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2.xml" ContentType="application/vnd.openxmlformats-officedocument.presentationml.notesSlide+xml"/>
  <Override PartName="/ppt/ink/ink11.xml" ContentType="application/inkml+xml"/>
  <Override PartName="/ppt/notesSlides/notesSlide3.xml" ContentType="application/vnd.openxmlformats-officedocument.presentationml.notesSlide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notesSlides/notesSlide5.xml" ContentType="application/vnd.openxmlformats-officedocument.presentationml.notesSlide+xml"/>
  <Override PartName="/ppt/ink/ink14.xml" ContentType="application/inkml+xml"/>
  <Override PartName="/ppt/notesSlides/notesSlide6.xml" ContentType="application/vnd.openxmlformats-officedocument.presentationml.notesSlide+xml"/>
  <Override PartName="/ppt/ink/ink15.xml" ContentType="application/inkml+xml"/>
  <Override PartName="/ppt/notesSlides/notesSlide7.xml" ContentType="application/vnd.openxmlformats-officedocument.presentationml.notesSlide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26"/>
  </p:notesMasterIdLst>
  <p:sldIdLst>
    <p:sldId id="297" r:id="rId5"/>
    <p:sldId id="257" r:id="rId6"/>
    <p:sldId id="305" r:id="rId7"/>
    <p:sldId id="306" r:id="rId8"/>
    <p:sldId id="308" r:id="rId9"/>
    <p:sldId id="309" r:id="rId10"/>
    <p:sldId id="328" r:id="rId11"/>
    <p:sldId id="329" r:id="rId12"/>
    <p:sldId id="310" r:id="rId13"/>
    <p:sldId id="330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41" r:id="rId22"/>
    <p:sldId id="340" r:id="rId23"/>
    <p:sldId id="342" r:id="rId24"/>
    <p:sldId id="29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C36"/>
    <a:srgbClr val="CA212D"/>
    <a:srgbClr val="F8DC61"/>
    <a:srgbClr val="46ABA9"/>
    <a:srgbClr val="2B7A89"/>
    <a:srgbClr val="ACE8D4"/>
    <a:srgbClr val="00BFAC"/>
    <a:srgbClr val="00726A"/>
    <a:srgbClr val="003135"/>
    <a:srgbClr val="063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3" autoAdjust="0"/>
    <p:restoredTop sz="96296" autoAdjust="0"/>
  </p:normalViewPr>
  <p:slideViewPr>
    <p:cSldViewPr snapToGrid="0">
      <p:cViewPr varScale="1">
        <p:scale>
          <a:sx n="122" d="100"/>
          <a:sy n="122" d="100"/>
        </p:scale>
        <p:origin x="140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6:54:56.05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3496 11164 137 0,'0'0'306'0,"0"0"-54"0,0 0-60 16,0 0-59-16,0 0-25 0,0 0-36 15,0 0-43-15,0 0-29 0,0 0-13 16,0 0-3-16,24 11-10 0,-19-11-10 16,-3 0-3-16,0 0 22 0,2 0 15 15,0 0-14-15,-2 5-7 0,0-2 4 16,-2 4 19-16,4-4 13 0,-4 3-10 16,2-3 0-16,-2-1 147 0,0-2-118 15,0 0-32-15,0 0 2 0,0 0 46 16,0 0 86-16,0 0 51 0,0 0 7 15,0 0-7-15,0 0 3 16,0 0-3-16,0 0-36 0,0 0-1 16,0 0 13-16,0 0 3 0,0 0-16 15,0 0-1-15,0 0-20 0,0 0-22 16,0 0-26-16,0 0-31 0,0 0-13 16,0 0-10-16,0 0 0 0,0 0 10 15,0 0 28-15,0 0 6 0,0 0 19 16,0 0 7-16,0 0-1 0,0 0 21 15,0 0 34-15,0 0 6 0,0 0-19 16,0 0-14-16,0 0-17 0,0 0-26 16,7 0-36-16,-1 0-15 0,6 1-13 15,-2 2 9-15,3-3-21 0,-1 0 22 16,3 2-1-16,-1 0-6 16,1-1 13-16,-3 0 11 0,3-1-2 15,1 0-4-15,-4 0-20 0,5 0-13 16,0 0 0-16,-1 0-2 0,1 0-1 15,3 0-2-15,1 0 0 0,2 0-1 16,-3 0 1-16,5 0 0 0,-2 0 1 16,4 0 0-16,0 0 1 0,2 0 1 15,-3 0 1-15,1 0 13 0,0 1 6 16,2 1 0-16,-2-2-3 0,2 1 16 16,-2 0-10-16,0 1-6 0,0-2 7 15,-1 2-13-15,1-2-9 0,-2 0 9 16,0 0-11-16,0 1-1 0,-3-1 1 15,1 0-1-15,0 0 0 0,2 0-1 16,0 0-1-16,-1 0 0 0,3 0 1 16,2 0-1-16,-2 0 1 0,2 0 1 15,2 0 0-15,-2 0 2 16,2 0-1-16,-2 0 1 0,0 0-1 16,2 0-1-16,-2 0 0 0,-2 0 0 15,0 0 0-15,-3 0 0 0,1 0 0 16,0 0 0-16,0 0 0 0,2-1-2 15,-3 1 0-15,1 0 0 0,0 0-1 16,4 0 0-16,-2 0-9 0,4-2 11 16,-4 2 0-16,2 0-2 0,0 0 2 15,0-2 0-15,2 2-15 0,0-1 14 16,-2 1-9-16,-1 0 11 0,-1-1 0 16,0 1 0-16,-2 0 0 0,0 0 0 15,-2 0 0-15,-3 0-3 0,3 0-18 16,0-2 6-16,-3 2-13 0,1 0 1 15,4-1 0-15,-2 1 12 0,1 0 12 16,1 0-10-16,0 0 13 0,0 0 1 16,0 0-1-16,1 0 2 0,-3-1 0 15,0 1 1-15,0 0-3 16,-1 0 0-16,-1-1 1 0,0 1 12 16,-1-1-12-16,1 1-2 0,2-1-1 15,-5 1 2-15,1 0-2 0,2 0-1 16,-3 0 3-16,3 0-1 0,-2 0 1 15,-1 0-2-15,1 0 1 0,-3-2-2 16,1 2 0-16,1 0 0 0,1 0 1 16,-2 0 2-16,1 0 0 0,1 0-1 15,2 2 1-15,-3-2 1 0,1 0 1 16,-1 0 10-16,1 0-12 16,-3 0 0-16,1 0 0 0,0 0 1 0,-1 0 0 15,-1 0 0-15,-1-2-1 0,0 2-2 16,3 0 0-16,-5 0-11 15,5 0 11-15,-5 0-10 0,5 0 11 16,-3 0 0-16,3 0 1 0,2 0-15 16,1 0 3-16,-3 0 12 0,3 0 0 15,3 0 0-15,-2 0 0 0,2 0 3 16,-1 0 12-16,1 0-14 0,0 0 17 16,-1 0-16-16,1 0 0 0,-2 0 1 15,0-3-3-15,-5 3 0 0,3-1-3 16,-5 1 2-16,3 0-11 0,-1 0 9 15,1 0 1-15,-1 0-1 0,1 0-9 16,4 0-3-16,1 0 12 0,-1 0 2 16,0 0-14-16,3 0-10 0,1 0 22 15,0-1 2-15,-2 1 0 0,4 0 1 16,-5-1 2-16,3 1 10 0,0-1-9 16,0 0 16-16,-2 1-16 15,-1-1 9-15,3 1 6 0,-6 0-18 16,1 0 0-16,3 0 1 0,-6 0 1 15,3 0 1-15,-3 0 9 0,1 0-11 16,-1 0-1-16,2 0-1 0,-3 0-1 16,1 0 1-16,-1 0 0 0,1 0-8 15,-3 0 9-15,3 0 2 0,-5 0-1 16,1 0 11-16,-3 0 0 0,-4 0-12 16,2-2-2-16,1 2-1 0,-5-1-12 15,-2 1 3-15,2 0 9 0,-2 0-12 16,2 0 12-16,2 0-28 0,-1 0-2 15,1 0-1-15,0 0 13 16,0 0 21-16,2 0 0 0,1 0-17 16,1 0 14-16,-4 0 0 0,2 0 3 15,-1 0 1-15,3 0 11 0,-6 0-9 16,2 0-1-16,1 0 10 0,-1 0-11 16,2 0 1-16,0 0-2 0,1 0-1 15,1 0 1-15,0 0-1 0,-2 0 1 16,1 0 0-16,-3 0-1 0,2 0-2 15,-6 0 0-15,2 0-9 0,-2 0 0 16,1 0 10-16,-1 0-11 0,0 0 10 16,0 0-9-16,-2 0-6 0,2 0 0 15,2 0 16-15,-2 0 2 0,4 0 0 16,-2 0 0-16,0 0-4 0,3 0 1 16,-1 0-12-16,-2 0 3 0,6 0 9 15,-6 0 0-15,5 0-16 0,-1 0 4 16,2 0 3-16,-3 0-13 0,1 0 7 15,0 0-9-15,-4 0-13 16,5 0 0-16,-7 0-25 0,-2 0-18 16,2 1-37-16,-2 1-7 0,2-2-87 15,-2 1-213-15,0-1-137 0,0 0 18 16,2 0-71-16,2 0-522 0</inkml:trace>
  <inkml:trace contextRef="#ctx0" brushRef="#br0" timeOffset="29069.397">18242 12217 339 0,'0'0'307'16,"0"0"-307"-16,0 0-33 0,0 0-3 16,0 0 36-16,0 0 0 0,0 0 75 15,0 0 36-15,0 0-49 0,-8-2 6 16,8 2 138-16,0 0 402 0,0 0-348 16,0 0-172-16,0 0-59 0,0 2-29 15,0-2-15-15,0 2-11 0,0 1 0 16,0 1-3-16,-2 0 9 0,-2 1 17 15,4-1-10-15,-2-2 13 0,-2 1 2 16,4-1 27-16,0-2 56 0,0 3-1 16,-2-3-13-16,2 0 10 0,0 0 10 15,0 0 6-15,0 0 16 0,0 0 22 16,0 0 23-16,0 1-1 0,0 0 6 16,0 1-26-16,2 0-63 0,2-1 84 15,-2 2 41-15,0-3-67 16,4 4-25-16,-4-3 22 0,2 1 39 15,1 0-41-15,-1 0-74 0,-2-2-53 16,0 0 0-16,-2 0-12 0,0 0-4 16,0 0-2-16,0 0 2 0,4 0 16 15,-4 0 19-15,2 0 6 0,0 0-7 16,2 0-6-16,0 0 1 0,3 0 8 16,1 0 1-16,0 0 3 0,0 0 9 15,1 0-16-15,5 0 1 0,-4 0 2 16,5 0-19-16,-1 0 0 0,3 0 11 15,0 0-1-15,-1 0-9 16,-1 0 9-16,-1 0-9 0,3 0 10 16,-5 0-1-16,0 0-10 0,3 0 13 15,-3 0-12-15,5 0 0 0,-3 0 19 16,5 0-4-16,-5 0-2 0,7 0 5 16,0 0-21-16,-1 0 1 0,3 0 2 15,0 0 0-15,0 0 16 0,3 0-4 16,-1 0 3-16,0 0 1 0,0 0-4 15,0 0 13-15,-1 0 5 0,-3 0-5 16,2 0 12-16,2 0-28 0,-3 0 0 16,3 1-11-16,-2 0-1 0,4-1 0 15,-7 0 1-15,3 0 13 0,2 0-14 16,-2 0-1-16,2 0 1 0,-1 0 0 16,3 0 12-16,-2 0-12 0,2 0 0 15,0 0 1-15,2 0 21 0,0 0-19 16,0 0 9-16,0 0 12 0,-3 0 1 15,3 0-22-15,-2 2-1 0,0-2 1 16,2 0 15-16,-6 0-18 16,2 0-1-16,-3 0-2 0,5 0-9 15,-6 0 10-15,0 0 0 0,3 0 0 16,-3 0-10-16,0 0 10 0,6 0 2 16,-5 0-1-16,3 0-1 0,2 0 2 15,-2 0 1-15,4 3-1 0,-7-3 1 16,3 0 0-16,2 0 0 0,-4 0 0 15,0 0-1-15,-3 0 0 0,7 0 0 16,-8 0-1-16,1 0 0 0,3 0-1 16,-4 0-11-16,1 0 13 0,-3 0-1 15,2 0 0-15,-1 0-47 0,1 0 29 16,1 0 18-16,-1 0-20 0,4 0 9 16,-5 0 10-16,7 0 1 0,-2 0-1 15,2 0 0-15,-5 0 2 0,3 0 0 16,0 0 0-16,-7 0 0 15,3 0 2-15,-7 0 1 0,1 0-3 0,-1 0-3 16,-6 0-13-16,1 0 14 16,-1 0-10-16,-2 0-12 0,0 0-7 15,0 0 7-15,-2 0 5 0,-2 0 17 16,0 0-10-16,2 0 9 0,-2 0-19 16,0 0-5-16,0 0-16 0,0 0-9 15,0 0 0-15,-2 0-1 0,-2 0-14 16,-6 0-60-16,-5 0-237 0,1 0-722 15,-9 7-299-15</inkml:trace>
  <inkml:trace contextRef="#ctx0" brushRef="#br0" timeOffset="55144.542">3491 13075 13 0,'0'0'101'0,"0"0"0"15,0 0-23-15,0 0-67 16,0 0-11-16,0 0-29 0,0 0-4 16,0 0-38-16,0 0-100 0</inkml:trace>
  <inkml:trace contextRef="#ctx0" brushRef="#br0" timeOffset="87659.504">19849 13449 390 0,'0'0'316'16,"0"0"657"-16,0 0-771 0,0 0-157 16,0 0 10-16,0 0 78 0,0 0 10 15,0 0 51-15,0 0 6 0,-9-40-32 16,7 30-33-16,-2 1-10 0,0 2 22 16,0-2 12-16,2 4-3 0,-2 1-4 15,2-2-4-15,-3 3-13 0,-1-3-12 16,4-1-11-16,-4-1-3 0,0 0-9 15,0-4-17-15,1 2-9 0,-5-2-6 16,2-1-9-16,2 1-7 0,-1 3 0 16,-3-1 3-16,0 3 0 0,2 1 1 15,-1 1 8-15,-1 3 3 0,0-1-3 16,3 1-18-16,-5-1-13 0,2 0-18 16,-1 0 4-16,-1-1-7 0,0 1 3 15,3 0-3-15,-5-2-9 16,1 0 12-16,3 0-2 0,-2 3 2 15,-1 0 0-15,7-1 3 0,-6 0-3 16,1 3-2-16,3 0 2 0,-4 0-3 16,1 0 3-16,1 0-3 0,-2 3-10 15,1 1 10-15,1 1-9 0,0 0 10 16,-3 0-12-16,5 1 1 0,-5 0 0 16,5-3-1-16,-2 1-1 0,2 1 1 15,-5-1-1-15,3-1 2 0,2 1-1 16,-3 1 2-16,-1 0 0 0,4 0 12 15,-5 1-12-15,3 0 9 0,-3 1-10 16,3 2 1-16,-2 1 9 0,1 2-10 16,-1 1 1-16,0 4-1 15,3 0 1-15,-3 0-1 0,2 1 1 16,-1 1-1-16,1-1-2 0,0-1 1 16,-1 0-1-16,5 0 0 0,-4 1 1 15,-1-1 0-15,3 1 1 0,0-3-1 16,0 4 0-16,-1-4 2 0,3 0-1 15,0 1 0-15,-2 1 1 0,1-1 1 16,1 3 8-16,2 2-9 0,0-1 9 16,2 1-10-16,-4 2-1 0,4-1 1 15,-3 0-2-15,3-1 0 0,0 0 1 16,0-1 0-16,2-1 1 0,-2-1 0 16,2 2 0-16,0-2 1 0,0 0 7 15,4 1-10-15,0-3-3 0,1 3 1 16,5-3 0-16,-4 2 1 0,2-2 1 15,3 3 0-15,-1-3 1 0,2-1 11 16,3-2-9-16,-5 0 0 0,3-2 12 16,1-1-12-16,-4-2 0 0,5 0 0 15,-1-2 9-15,3-1-11 16,-1 1 1-16,1-1 0 0,2-1 0 16,3 1 0-16,-5 2-1 0,4-1 2 15,-1 0-1-15,-1 0-2 0,2-1 0 16,-5-2 0-16,5 2-1 0,-5-1-2 15,3-2 2-15,-1 2-1 0,1-3-1 16,-2 0 0-16,-1-1 0 0,3 0 1 16,-3 0-1-16,1-6-9 0,-1 1 9 15,1-3 0-15,-1-1 0 0,-1-2-12 16,1-1 13-16,1-5-10 0,-3 1 11 16,1-2 0-16,1 1-1 0,-3-1 0 15,3 1 1-15,-1-1 0 0,1 2 0 16,-1 1 0-16,-1-1 0 0,1 0 0 15,-1 1-1-15,1-1 0 0,-5-1-1 16,0-1 0-16,3-2 0 0,-5 0 1 16,0-1-1-16,-4 1-10 0,5-3 13 15,-5 2 3-15,-2-1 21 0,0 0 0 16,-2 1-9-16,2-1 0 16,-2-1-14-16,0 1 1 0,0-2-1 15,0 2 0-15,0 2 0 0,0-1 0 16,-2 3 0-16,0-2-1 0,0 4 1 15,-4-1-1-15,-1 1-1 0,1 0 0 16,-2 0-1-16,2 1 2 0,0 1 0 16,-5-1 0-16,-1 2 1 0,6-2 2 15,-9 4 22-15,5-4-7 0,-3 6-6 16,-1-3-9-16,2 2 0 0,-3 1 0 16,1 0 0-16,-3 2-1 0,1-2 1 15,-1 0 0-15,-2 0 0 0,1-2 9 16,1 2-11-16,-5-1 1 15,5-1 10-15,-6 3-10 0,5 0-2 16,-1 2-1-16,0 3 0 0,1 1 1 16,-3 0 0-16,3 2 0 0,-1 0 1 15,2 5-1-15,-1-1 1 0,-1 4 0 16,3 0 1-16,-5 1 0 0,5 1 0 16,-5 2 0-16,2 0 0 0,1 2-1 15,1 1 2-15,-2-1-1 0,3 2 0 16,-3-2-1-16,5 3 0 0,-3-2 0 15,3 0 1-15,-1 2-1 0,5 0-1 16,-2 2 0-16,1 1-1 0,3 1-1 16,-2 2 0-16,-1 1 0 0,3-2 0 15,2 0-1-15,-4 2 0 0,1-1-9 16,1-1 11-16,4 3-1 0,-6-3-1 16,3 4 1-16,3-2 2 0,0 0 1 15,2 2-1-15,2-1 1 16,0 1 2-16,0 0 0 0,0-3 9 15,2 2-12-15,2-2-1 0,2-1-11 16,1-1 10-16,1 1 0 0,0-3 0 16,0 0 2-16,1-3 0 0,1 2 1 15,0-3 2-15,3-1-1 0,1 2 0 16,-1-1 0-16,1-3 1 0,3 1 9 16,-1 0-10-16,1 0 0 0,1-2-1 15,3-1 2-15,-2 0-1 16,3-2 1-16,-1-3-1 0,2 0-2 15,4-2 0-15,0-3-1 0,-1 0-1 16,3-5-10-16,2-1 11 0,0-2-1 16,0-1 1-16,-2 0-1 0,0 0 1 15,-2 2 0-15,-4-1 0 0,0-1-1 16,-1-1 1-16,-3-2-2 0,-3 1 0 16,3-5-9-16,0 0 10 0,-3 1 0 15,1-6 0-15,-1 1-10 0,1-4 11 16,-1-2-1-16,-1 2 0 0,-3-2 0 15,3 4 1-15,-7-3 0 0,0 3 1 16,0 2 1-16,-1 0-1 0,-1 0-15 16,-6 2 14-16,4-4 0 0,-4 0 0 15,0 0 1-15,0 0-1 0,0-2 0 16,0 1 1-16,0-3-1 0,0 2 1 16,-2 1 0-16,-2-1 1 0,-4-1 1 15,1 4 13-15,1-2-3 0,0 1 0 16,0 2 0-16,-5-2 3 0,5 2-3 15,-4 0 0-15,2 1-9 16,-5 2 10-16,1 0-10 0,1 1 0 16,-3 1 9-16,2 2 0 0,-3-2-9 15,1 1 0-15,3-1 9 0,-7 1-10 16,5-1 1-16,-5 0-1 0,3 1 1 16,-3 3-2-16,3 0-1 0,-3 4 0 15,5 1 0-15,-8 5 2 0,9 1 1 16,-9 0 9-16,5 3-11 0,-5 3 11 15,3 2-9-15,-3 3-1 0,-2-1 10 16,3 4-10-16,-3-1-1 0,0 0 0 16,0-1 1-16,3-1-1 0,-3-1 0 15,0 0 0-15,2 1 0 0,1-2 0 16,3 2-1-16,-5 3 1 16,3-2 2-16,2 4-1 0,1 1 0 15,1 4 11-15,5-1-12 0,-4 3 2 16,3 1 0-16,3 1-1 0,0 1 10 15,-1 0-11-15,1 1 1 0,2-4-1 16,-2 3 0-16,2-2 0 0,-1-1 0 16,1 1 0-16,2-1 0 0,2-2 0 15,-2 4 0-15,0 1 1 0,2-1 0 16,2-1 1-16,0 2-1 0,0-3 10 16,6 1-10-16,-2 1-2 0,2-4-2 15,2 2-13-15,1-4 13 0,1 0-1 16,2-1 1-16,7-2-1 0,-7 2 1 15,7-4-1-15,-5 4-12 0,7-1 12 16,-4 1 0-16,1-2 1 0,3 2 2 16,-2-1 0-16,-1 0 1 15,1-4 0-15,-1-1 1 0,-1-2 0 16,4-4 0-16,-5 0-1 0,3-4 0 16,1-2-1-16,-1 0-3 0,6-5 0 15,-5-1 0-15,5-3-1 0,-2-1 2 16,4-2-10-16,-6-2 11 0,1 0-1 15,3 1 2-15,-6-2-2 0,1 2 0 16,-1-2 0-16,0 1-1 0,-3 2-9 16,3-4 10-16,-5 5 0 0,1-2 0 15,1 3 1-15,-3-5 0 0,-1 2-1 16,5 0 1-16,-9-1-1 0,2-3-1 16,3-4 0-16,-5 2 0 0,-2-4-9 15,2-1 11-15,-4 1 0 16,5-2-2-16,-5 1-30 0,-2 1 15 0,0-1 17 15,0 1-2-15,0 0 0 16,0-1 0-16,-2 2 1 0,0-4 1 16,0 2-2-16,0-4 1 0,-2-1 0 15,0 4-1-15,-2-4 0 0,2 5-9 16,-4 0-9-16,-3 4-57 0,-1-2-62 16,2 3-66-16,-5-5-190 0,5 7-814 15,-2-17-1482-15</inkml:trace>
  <inkml:trace contextRef="#ctx0" brushRef="#br0" timeOffset="118657.513">13037 14077 39 0,'0'0'114'15,"0"0"-6"-15,0 0-14 0,0 0-32 16,0 0-6-16,0 0 12 0,0 0 11 16,0 0-24-16,0 0-29 0,3-13-26 15,-3 13 0-15,-3-3 33 16,1 2-1-16,0-1 27 0,-2 2-17 15,4-1 401-15,0-2-202 0,0 3-114 16,0-1-29-16,4-1 2 0,-2 0 14 16,0 1 12-16,1 0 20 0,-3-1-7 15,2 0-22-15,-2 1-14 0,0-1-19 16,0 1-29-16,0-2-33 0,0 0-9 16,-2 0 9-16,-1 1 11 0,-1-3 15 15,-2 2-6-15,0 0-1 0,0 0 17 16,-3-1 3-16,-1-1 16 0,2 0-7 15,0 0-6-15,-3 1-4 0,-1-2-28 16,4 1 25-16,-3 1 4 0,-1 1-17 16,4 1-22-16,-1 2 0 0,1 0-18 15,0-1 8-15,2 2-9 0,-3 1 1 16,-1 1-2-16,0 1 10 0,1-1-9 16,-3-1 10-16,-3-1 0 0,1-1-11 15,-3 0 0-15,1 0 0 0,-5 0 17 16,3-4 3-16,-3-2 3 0,-2 1 1 15,3 1-1-15,-1 0 0 16,-2 4-3-16,7-2-9 0,-5 2 2 16,4 0-2-16,1 0-10 0,-1 0 13 15,3 2-13-15,-3-2 0 0,1 0 10 16,1 0-13-16,-1 2 1 0,3-2 0 16,-3 2 1-16,6-2-1 0,-3 2 0 15,-1 0-1-15,3 0-2 0,1-1 1 16,-2 1 1-16,3 2 1 0,1-1 2 15,-4 0 0-15,5 0 0 0,3 0 0 16,0-3 1-16,0 3-1 0,0-2-2 16,2 0 1-16,0 0 0 0,2-1 1 15,0 0 31-15,0 0 26 16,2 0-9-16,4 0-38 0,0 0-12 16,3 0-1-16,3 1 0 0,0 0-2 15,1 0-14-15,3 2 13 0,-1 0 0 16,5 0 1-16,-5-2 0 0,6-1-11 15,-3 0 12-15,1 0 1 0,1 0-2 16,-3 0 2-16,6 0 1 0,-1 0-1 16,1 0-15-16,4 1 12 0,-2 1-1 15,2-1 2-15,-5 0 1 0,3-1-1 16,0 1 0-16,-8-1 2 0,5-5 0 16,-1 0-19-16,-4-1 17 0,3 0 0 15,-5-2 0-15,7 4 2 0,-3 1 2 16,2 2 0-16,-1 1 1 0,-1 0-3 15,2 1 1-15,-7 2 18 0,5 3 4 16,-7-3-8-16,1 2-11 0,-5-1 8 16,-2-3-10-16,-4 1 0 0,-2-2-2 15,0 0-11-15,0 0-44 16,0 0 2-16,-4 0 38 0,-4 0 11 16,-7 0 4-16,1-4 1 0,-5-4 15 15,1 3-14-15,-5-1 0 0,-6-1 0 16,6 1 0-16,-6 1 11 0,2 2-10 15,-4-1 0-15,4 0 13 0,-4 3-14 16,0-2 1-16,0 0 0 0,2 3-1 16,3 0 2-16,-3 0 8 0,2 0-9 15,2 0-1-15,-2 0 1 16,6 3 1-16,1-1 8 0,1 2-10 16,3 0 0-16,1 5-2 0,3-3 3 0,3 1 10 15,1 0-10-15,2 1-3 16,0-1-15-16,4-2-7 0,2 0 0 15,0-2 19-15,0-2 3 0,4 0 23 16,4 0-1-16,0-1-19 0,1 0-3 16,5-1-2-16,1-1-16 0,3-1 4 15,1 2-5-15,6 0 17 0,-1 1-1 16,1 0-10-16,4 0 12 0,0 0-2 16,4 0 1-16,-2 1-10 0,0-1 12 15,0 3 0-15,2-3 0 0,-2 1 0 16,0-1-13-16,-4 0 1 0,2-3 12 15,-6-2 2-15,2-2 0 0,-3 2-2 16,-1-3-1-16,0 3 0 0,-7-1 0 16,5 3 1-16,-7 1 0 0,3 1 2 15,-5 0 1-15,-4 1 9 0,2 0-8 16,-5 0-2-16,-1 1-2 16,-2 2-51-16,0 2 4 0,-9 2 32 15,3 0 13-15,-2-1 2 0,-7 0 15 16,-3-3 7-16,-5-3-3 0,-2 0-17 15,-4 0 11-15,-2-5-12 0,-4 0 0 16,-2-1 1-16,0 0 1 0,-3 0 10 16,3-2-11-16,0 4 0 0,0-2-2 15,0 5 1-15,4-2-1 0,2 3 1 16,4 0 0-16,2 0-1 0,6 3-3 16,1 2 3-16,3 1 0 0,3 1 1 15,6 0 11-15,-1 0 4 16,3-1-3-16,2 0-1 0,2 0 4 15,0-2 7-15,4-1 14 0,3 0-9 16,1 0-12-16,6 1-16 0,-1-3-1 16,3 0-12-16,3-1 11 0,-1 1-1 15,-1-2-9-15,6-3 10 0,-1 2-11 16,-1-1 11-16,6 1-10 0,0 2-4 16,2 2 14-16,2-2 2 0,0 3 0 15,2 2 0-15,0 1-1 0,-2 2-1 16,-2-2 0-16,0 0 1 0,-2-2 0 15,-7-1-1-15,-3 0 2 0,-3-3 2 16,-3 0 0-16,-3 0 0 0,-4-3-1 16,-2 0-1-16,-2-1-20 0,0 1-18 15,0-1-6-15,-6 0 10 0,-2 1 3 16,-5 1 18-16,-1 0 11 0,-3 0 1 16,1 2-13-16,-9 0 14 0,6 0 2 15,-5 0-1-15,-3 2 1 0,-2 0 0 16,2-1 1-16,-4-1 9 0,0 0-11 15,0 0 2-15,0 0 0 16,0 1 9-16,2 1-11 0,2-1-1 16,2 2 0-16,5 0 0 0,1 2 1 15,7-1-1-15,1 2 1 0,3 1 2 16,4-2 1-16,4-1 24 0,0 1 9 16,2 2 10-16,8-3-5 0,1 2-17 15,1-1-9-15,4-1-14 0,1-4 0 16,6 2 0-16,-3-2-1 0,1 0-1 15,4-5-3-15,2-1 1 0,0-1-17 16,0-3 3-16,4 2 1 0,2 4 12 16,-2-2-17-16,4 4 19 0,0 1 1 15,2 1 2-15,-2 0 15 0,0 7-15 16,-6-1-2-16,-4 4 0 0,-2-2 1 16,-11-1-1-16,-6-2-65 0,-6-1-278 15,-4-4-326-15,-10-11-1112 0</inkml:trace>
  <inkml:trace contextRef="#ctx0" brushRef="#br0" timeOffset="123093.134">19313 15332 711 0,'0'0'371'0,"0"0"-175"0,0 0-24 16,0 0-51-16,0 0-7 15,0 0 32-15,0 0-26 0,0 0-36 16,-4 3-48-16,0-3-7 0,4 1 143 16,-2-1-75-16,0 0-42 0,2 0 45 15,-2 0 45-15,0 0 29 0,0-1 19 16,2-2 15-16,0 1-11 0,0-2 0 16,0-1 14-16,0-1-22 0,0-2-51 15,0-2-35-15,0 1-22 0,0-1-16 16,0 0-3-16,2-3-1 0,-2 2-5 15,0-3-10-15,0 1-3 0,0-3-9 16,0 2 0-16,0-4-3 0,0 2-4 16,0-2 4-16,0 0-3 0,0 0 11 15,0 0 1-15,0 0-6 0,0 3-7 16,-2-1-2-16,2 1-7 16,0 2-3-16,0 0 7 0,0 1-1 0,0 0 1 15,0 1-4-15,0-1-15 16,0 0 12-16,0 0-14 0,0-1-1 15,0 0 1-15,0 1-1 0,0 0 0 16,0-1-2-16,0 1 1 0,0-3 0 16,0 1 1-16,0 2 0 0,0-2 0 15,0-1 0-15,-2 2 1 0,2 2 0 16,0-1-1-16,0 1-2 0,0-1-13 16,0 0 12-16,-3 0 0 0,3-1 0 15,0 0 0-15,0 2 0 0,-2 0 2 16,2-1 0-16,0-1 1 0,0 1 0 15,0 1 1-15,0-1 2 0,0 0 0 16,2-1 0-16,-2 3 0 0,3 2 0 16,-1 1 9-16,-2-2-10 15,0 2 1-15,2 1-2 0,-2 1 1 16,2 1-2-16,-2-1 0 0,0 1 0 16,0 0-2-16,2-1-1 0,-2 2-12 15,0-1 3-15,0 0 10 0,0 0 0 16,0 2 0-16,0-1 2 0,0 0 1 15,0 2 0-15,0 0 0 0,0 1 2 16,0 0 0-16,0 0 12 0,0 0-14 16,0 0-1-16,0 2-11 0,0 1-5 15,0 1 1-15,-2 1 0 0,0 3 14 16,0 1 1-16,0 0-1 0,-3 0 0 16,3 0 0-16,0 0 1 0,-4 2 1 15,4-2-1-15,-2 0 0 0,0 3 1 16,2-2 0-16,-2 3 0 0,-1-1 1 15,1 0-1-15,-2 4 1 16,4-2 0-16,-2 1 1 0,2 0 9 16,-2 0-10-16,2-1-2 0,0-1 0 15,-1-2-1-15,-1-1-1 0,2-4-10 16,-2 2 10-16,-2-3-10 0,4 0 0 16,0-1 9-16,0-2-10 0,0-1 1 15,0 0 10-15,2-1-1 0,-2 0-9 16,2 0 10-16,-3 0 0 0,3 2 0 15,-2-2 0-15,2 0 1 0,-2 0 0 16,2 0-1-16,-2 0 0 0,0 0 2 16,2 0 0-16,0 0 0 0,0 0 0 15,0 0 0-15,0 0 2 0,0 0 13 16,0 0-3-16,0 0 3 0,0 0 4 16,0 0 2-16,0 0 4 0,0 0-4 15,0 0-20-15,0 0-1 0,0-2 0 16,0 0-3-16,0-2-15 0,0-1 2 15,2-2 4-15,0-1 10 16,0 0 0-16,3-2 0 0,-3 0 1 16,2-2 0-16,0 0 0 0,0-2 0 15,4 2 1-15,-6-4 0 0,5 3-1 16,-3-2 1-16,2 4 0 0,-2 0 0 16,2-1 2-16,-2 2-1 0,0 1-1 15,-1 0 1-15,1 2 1 0,0 1-2 16,-2 0 0-16,-2 1 0 0,2 0 0 15,0 0 0-15,-2 1 0 0,2 2-1 16,-2-2 1-16,0 3 0 0,0-2-1 16,2 2 0-16,-2-1 1 0,0 2 3 15,0-1 18-15,4 1 7 16,-4 0-7-16,0 0 0 0,0 0 1 16,2 3-1-16,-2-1-21 0,2 3-24 15,-2-1 2-15,2 5 7 0,3-3 3 16,-3 1 12-16,0 0 0 0,0 1 0 15,0 0 1-15,2-1 1 0,0 1 1 16,2 1 9-16,-1 1-11 0,-3 2 2 16,2 0 0-16,2 0-1 0,0 1 11 15,0 3-10-15,3-4 18 0,-7 3 3 16,2-1-2-16,2-1-7 0,-2 0 3 16,0-2-15-16,-2 2-2 0,5-4 1 15,-5 0-2-15,2-1 0 0,-2 1-2 16,0-4 2-16,-2-1 0 0,2-1 1 15,-2-3 11-15,0 0 0 0,0 0-10 16,0 0-2-16,0 0 0 0,0 0 2 16,0 0 0-16,0 0 0 15,0 0-2-15,0 0-13 0,0 0-2 16,0 0-6-16,0 2 0 0,-2 1-2 16,0-2 23-16,0 3 2 0,0-1-2 15,-2-1-1-15,-3 2 0 0,5-4 0 16,-2 2 0-16,0-1 1 0,0-1 0 15,0 1 2-15,-2-1 14 0,-5 0-14 16,1 0 1-16,0-1 9 0,-1-2-10 16,-3-1 1-16,3 0 12 0,-3 2-14 15,4-1-1-15,1 3-2 0,-3 0 0 16,4 0 2-16,1 1 0 0,1 2 0 16,-2-1-1-16,2 1 0 0,0-3 0 15,1 4-1-15,-1-4 0 16,4 1 0-16,-4 0-1 0,4-1 0 15,0 1-9-15,0-1 9 0,2 0-10 16,-2 0 11-16,2 0 2 0,0 0 2 16,0 0 17-16,0 0 2 0,0 0-3 15,0 1 7-15,4 2-25 0,-2-3-3 16,8 2-1-16,-6 1-11 0,3 0 12 16,3 0 1-16,0-2-1 0,-2-1 1 15,3 0-16-15,-3 0-16 0,2 0-30 16,1 0-21-16,-3 0-3 0,2-1-56 15,-3-3-74-15,-3-1-104 0,2 1-163 16,-2 0-271-16,0-1-711 0</inkml:trace>
  <inkml:trace contextRef="#ctx0" brushRef="#br0" timeOffset="123962.596">19228 14713 1007 0,'0'0'349'16,"0"0"-121"-16,0 0 25 0,0 0-16 15,0 0-46-15,0 0 52 0,0 0-1 16,0 0-68-16,0 0-27 0,0 0-16 16,13-18-25-16,-13 18-30 0,0 0 0 15,0 2 20-15,0 3 14 0,0 0-15 16,2 5-54-16,0 1-10 0,0 2 20 15,2 0 15-15,-2 2 0 0,0 1-28 16,0 3-19-16,0-2-17 0,1 4 1 16,-3-2 0-16,0 3-1 0,2-2 0 15,-2 2-2-15,0-3 0 0,0 1 0 16,0 1 0-16,2 1 2 0,-2 0-1 16,2-1 2-16,0-1 9 0,0 3-10 15,-2-2 14-15,0 0-15 0,0-1 2 16,0-1 13-16,0 2-14 0,0-3 0 15,0-3-2-15,0-1 0 16,-2-1-1-16,2-3-1 0,-2 0 2 16,2-2 3-16,0 2 12 0,0-2-2 15,0 1-1-15,0 0-10 0,2 2 11 16,0-1-10-16,0-1 0 0,0 1 25 16,0-2 0-16,-2-1-27 0,0-2 0 15,0-3-1-15,0-1-12 0,0-1-26 16,0 0-33-16,0 0 36 0,-2-1 17 15,-2-4-33-15,0-4-160 0,0-1-140 16,-1-1-253-16,1 0-483 0,4-3-372 16</inkml:trace>
  <inkml:trace contextRef="#ctx0" brushRef="#br0" timeOffset="139133.789">12587 14449 290 0,'0'0'352'16,"0"0"-84"-16,0 0-57 0,0 0-25 16,0 0-72-16,0 0-72 0,0 0 17 15,0 0 61-15,0-26-3 0,0 17-9 16,0 1 2-16,-2 3 20 0,2 0 6 15,0 3-7-15,0 1 1 0,-2 0-11 16,2 1-100-16,0-1 39 0,0 0 0 16,0 1 39-16,0 0 99 0,0 0 12 15,0 0-59-15,0 0-34 0,0 0-11 16,0 0-9-16,0 0-19 0,0 0-23 16,0 0-24-16,0 0-14 0,0 0-13 15,-2 0 17-15,2 0 0 0,0 0 6 16,0 0 6-16,0 0 7 15,0 2 10-15,0 2-4 0,0 6-25 16,0 2-16-16,0 3 12 0,0 1-2 16,0 0-10-16,0-1 19 0,0 1-19 15,0-3 12-15,0 1 1 0,0 1 0 16,2 0-1-16,-2 0-12 0,2-1 13 16,-2 0-14-16,2-1 0 0,0 0 1 15,-2-1-1-15,2 1-1 0,-2 0 0 16,2 0 0-16,-2-2 1 0,0 2-1 15,0 0-1-15,0 0-1 0,0 2 1 16,0-1-1-16,0 0-11 0,0 0 9 16,0-2 0-16,0 0-10 0,0 1 11 15,0 0 0-15,0-4 0 0,0 4 0 16,0-2 0-16,0 2 2 16,0 0 0-16,0 1 0 0,0-1 0 0,0 1 0 15,0-3 1-15,0 2 0 16,0 0-1-16,2-1 0 0,-2 1-1 15,0-2 1-15,0 0 0 0,0-2 0 16,0 0 0-16,0 1-1 0,2 0 0 16,-2 0 1-16,0-2-1 0,2 2 0 15,-2-1 1-15,0 0-1 0,2 0 0 16,-2-1 0-16,0 1-2 0,4 0 2 16,-4-3 0-16,0-2 0 0,2 1 0 15,-2-2-1-15,-2 0-1 0,2-1 0 16,0-1 0-16,0 0-10 0,0-1-2 15,0 1-4-15,0-1 4 16,0 2 12-16,0-2 1 0,0 0 0 16,0 0-20-16,0 0 1 0,-4 0 18 15,2-3 0-15,2-1 3 0,-4-2 2 16,2-2-1-16,0 1 1 0,-4-5 1 16,4 2-1-16,-5-2 1 0,3 0-1 15,-2 1-1-15,0 2 1 0,4 0 0 16,-4 0-2-16,2 2 0 0,-3 1-2 15,1 1 1-15,2-2-2 0,0 4 2 16,-2 0-1-16,2-1 0 0,-3 1-1 16,-1 0 2-16,4 0 0 0,0-1 1 15,0-1 1-15,0 2-1 0,-1-1 1 16,1 0-1-16,2 1 0 0,-4 0 0 16,4 0 1-16,2 3-1 0,-2-2 0 15,2 2 1-15,0 0 0 0,-2 0-1 16,2 0 1-16,0 0 14 15,0 0 10-15,0 0 10 0,0 0 8 16,0 0-21-16,2 5-22 0,0 1-1 16,0 2-1-16,4 2 0 0,-2-1-1 15,-2 0 1-15,3-1 1 0,-3 1 1 16,2-2 0-16,-2 2 0 0,-2-1-1 16,4 3-1-16,-2-1-1 0,-2 0 1 15,2-1 0-15,2 1 1 0,-2 0 0 16,2-2 1-16,-2 2 1 0,1-2 0 15,1 1 0-15,0-2 2 0,-2 1 10 16,0 0-12-16,2-1 1 0,-2-1 1 16,4 1 0-16,-2-2-1 0,-1 1 1 15,-1-3 10-15,0 0-10 16,-2-2 16-16,0-1-16 0,0 0 15 16,0 0 1-16,0 0-7 0,0 0 4 15,0 0-1-15,2 0-11 0,-2 0-3 16,0 0-1-16,0 0-16 0,2-3-6 15,-2-4 1-15,2-2 21 0,0-1 0 16,0-2 21-16,0-4 1 0,0 0-10 16,0 0-8-16,4 1 8 0,-4-1 0 15,3 1 1-15,-1 1 2 0,2 0 1 16,-4 1-13-16,2 3 12 0,0-2-2 16,5 1-11-16,-3 3 1 0,-2-1 12 15,2 0-13-15,-2 2 0 0,5 1 2 16,-5-2-1-16,2 0-2 0,-2-1 0 15,2 0 0-15,-2 2 0 0,-2-2-1 16,7-1 0-16,-5 4 0 0,0-1 1 16,-2 4 2-16,0 0 0 15,0 0 9-15,0 2-9 0,0 1 16 16,-2-1-4-16,0 1-13 0,0 0-1 16,0 0 1-16,0 0-1 0,0 0 2 15,0 0-3-15,0 0-1 0,0 0-18 16,0 0-6-16,0 0-9 0,0 0-3 15,-2 0 34-15,0 1 0 0,-2 0-9 16,-2 0 11-16,-5 1-1 0,5-2 1 16,-2 3 1-16,0-3 0 0,-3 3 1 15,3-1 2-15,-2 2-1 0,-5 0 13 16,7 2-13-16,-2 1 1 0,-1 0 1 16,-1-2-2-16,6 1-2 0,-3-3 0 15,-1 1-1-15,2-3-12 0,2 1 12 16,-3-2 0-16,-1 0 0 0,4 0 0 15,2 0 0-15,-2-2 1 0,-1 1 0 16,1 1 1-16,0 0-1 0,0-1 0 16,4 1 1-16,0 0 0 0,0 0-1 15,-1 0 2-15,1 0 0 0,2 0 0 16,-2 0 11-16,2 0-1 16,0 0 13-16,0 1 12 0,0-1 9 15,0 0-31-15,4 1-12 0,1-1-2 16,-3 2 0-16,6-2-1 0,0 0-1 15,0 1 1-15,1-1 1 0,-3 1 1 16,6 0-1-16,-1 0 0 0,-3 1 11 16,4-2-12-16,-1 2-3 0,-3 0 0 15,0 0 1-15,7-2 0 0,-5 2 1 16,-4-2-1-16,7 1 1 0,-5-1 0 16,0 0 0-16,3 0 1 15,-3 0 1-15,-2 0-1 0,0-2 1 16,0 1 0-16,1-1 2 0,1-2-2 15,-4 2 1-15,2 0-1 0,-4 0 1 16,2 2 1-16,1-3-1 0,-1 2-1 16,0 0 0-16,-2-1-1 0,2 2 1 15,-2-2 1-15,2 1 0 0,-2 1 1 16,0-2 0-16,0 2 10 0,-2-1-11 16,2 1 0-16,-2 0-1 0,0 0-1 15,3 0-2-15,-3 0-14 0,0 0 1 16,0 0 0-16,0 0-4 0,0 0-3 15,0 0 1-15,-3 1 18 0,-1 1 1 16,0 1 1-16,0 1 0 0,-4 1 1 16,-3-1 3-16,5 4 15 0,0 0-16 15,-4 1 0-15,-1 2 0 16,5 0 0-16,-2 2 2 0,0 2-2 16,-3-2 0-16,5 3-1 0,-2-1 0 0,-3 1-1 15,3 2 1-15,2-3-1 16,-2 1 0-16,2-3-2 0,-1 0 0 15,1 0 1-15,0-1-12 0,0-2 11 16,2-3-1-16,-3 2 0 0,-1-3-9 16,6 0 9-16,-4-1 1 0,4-1 2 15,0 2 2-15,0-3 13 0,0 1-3 16,2-1 1-16,0 0-1 0,0 1 0 16,0-1-11-16,0 0 3 0,0 0 8 15,0-3-9-15,2 0 9 0,-2 2-10 16,2-2 1-16,-2 0-2 0,0 0-1 15,2 0-12-15,0-5-9 16,-2-1-7-16,4-6 12 0,0-1 13 16,2-1 0-16,1-2 1 0,-3 1 2 15,4-2 2-15,-2 1 11 0,-6 16-10 16,21-32 9-16,-13 19-11 0,4 0 2 16,-1 0 0-16,-3 2 0 0,-2 2 0 15,7-1-1-15,-7 2 0 0,0 0-1 16,-4 1-1-16,4 1 0 0,-4-2-1 15,5 2-2-15,-5-1 0 0,-2 3-9 16,2-1 11-16,-2 2 0 0,2 1-1 16,-2 0 0-16,2-2 0 0,0 4-1 15,-2-2 2-15,0 1 1 0,0 1 1 16,0 0 0-16,0 0-1 0,0 0-2 16,0 0-14-16,0 0 13 0,0 0-22 15,0 0-9-15,-4-1 31 16,0 1 2-16,0-2-1 0,-5 2 1 0,3-2 0 15,-2 1 1-15,-2 1 0 0,-1-2 2 16,3 2 0-16,-2 0 0 16,-3 0 0-16,5 2 1 0,0 3 1 15,-7 1 11-15,9 2-13 0,-4-2-1 16,1 1 0-16,-1-1-1 0,4 0 0 16,-2-2-3-16,-1 1 0 0,1-3-9 15,2-1-1-15,0-1 11 0,1 0-1 16,-3 0 0-16,2 0-9 0,6 0 10 15,-8-8 1-15,6 6-2 0,-2 0 0 16,4 0 1-16,-3 1 2 0,3 1 22 16,0 0 15-16,0 0 6 0,0 0-21 15,3 3-20-15,1 1-2 16,-2 4-1-16,4 2 0 0,0-1-11 16,-2 3 8-16,0 1 1 0,1 0-9 15,-1 3 10-15,-2-3 1 0,0 2-1 16,4-1 0-16,-4-2 0 0,2 0 1 15,-2-1 0-15,2-4 1 0,-2-1 0 16,1 2-1-16,-1-2-1 0,0 0 0 16,0-1-36-16,0 0-8 0,0-2 6 15,-2-1-22-15,0-2-47 0,0 0-81 16,0 0-176-16,0-6-264 0,0 0-481 16,0-10-538-16</inkml:trace>
  <inkml:trace contextRef="#ctx0" brushRef="#br0" timeOffset="140099.599">12560 15169 1054 0,'0'0'306'0,"0"0"-159"16,0 0-69-16,0 0 52 0,0 0 49 15,0 0 25-15,0 0-16 0,0 0-65 16,0 0-20-16,0 0-12 0,-2-51-7 16,0 44-4-16,0-3 13 0,2-2 20 15,-2-1 2-15,2 0-3 16,0-1-13-16,0-3 3 0,0-1-13 0,0-1-10 16,0-2-15-16,0-1-4 15,0 2-13-15,0 0 3 0,0-1 7 16,0 0 12-16,0-1 13 0,0 1-9 15,0-2-7-15,0 1-13 0,0-1-16 16,0-1-12-16,0 2-3 0,-2 3-8 16,0 0-14-16,-1 2-1 0,1 3-1 15,2-1 1-15,0 5 0 0,0-2 1 16,0 12 1-16,0-19 1 0,0 12-2 16,0-4 0-16,0 1 0 0,0-1 0 15,2 3 0-15,-2-4-2 0,0 1 1 16,3 2 0-16,-3 0 0 0,0-2-1 15,0 1 1-15,0 0 0 0,0 0 0 16,0 2 1-16,0 0-1 0,0 3 1 16,0 2 1-16,0 2 11 0,0 0 13 15,0 1 6-15,0 0-7 0,0 0-24 16,2 0-19-16,-2 1-6 16,2 2-6-16,0 1 0 0,-2 1 9 15,2-2-3-15,-2 1 13 0,0-1 9 0,0 2 0 16,0-4-13-16,0 0-6 15,0-1 4-15,0 0 5 0,0 0 13 16,0 2 12-16,0 1 3 0,0 1 1 16,0 5-16-16,0 2-2 0,2 3 1 15,-2 1 1-15,2 2-1 0,-2 2 1 16,2 2-1-16,0 4-2 0,-2 1-16 16,0 2-25-16,0 1 3 0,0 4 6 15,0 1 4-15,0 0 9 0,0 0-13 16,0-1 10-16,0-4 9 0,0-2 4 15,-2-2-20-15,2-6-37 16,0 0-48-16,0-9-111 0,0 0-258 16,4-8-763-16</inkml:trace>
  <inkml:trace contextRef="#ctx0" brushRef="#br0" timeOffset="148285.66">5997 14095 7 0,'0'0'319'15,"0"0"-162"-15,0 0-122 0,0 0 102 16,0 0 98-16,0 0-111 0,0 0-30 15,0 0 408-15,0 0-307 0,-23-3-20 16,21 3 17-16,0-2 31 0,0-1-26 16,-2 3-36-16,2-2-29 0,0 2-26 15,-2 0-35-15,4 0-14 0,-3-1 1 16,3 1 22-16,0 0 9 0,0 0 19 16,0-2 25-16,0 2 22 0,0 0 15 15,0 0 7-15,0 0-6 16,0 0-50-16,3 0-28 0,3 0 0 0,-4 0-13 15,4 0-9-15,2 0-22 16,1 0-12-16,1 0-16 0,0 0-20 16,3 0-1-16,-1 3 4 0,0-1 8 15,5 1-10-15,-5 0 13 0,1 0-2 16,3-1-1-16,-3-2-9 0,1 0 15 16,1 0-3-16,1 0-12 0,-1-3-3 15,1-3 3-15,-1 1 0 0,5 1-3 16,-5-3 0-16,1 4 1 0,-1-3 2 15,3 6-2-15,-3 0 2 0,-3 0 9 16,3 0-10-16,-5 3 0 0,-2 0 10 16,1 0-11-16,-5-2-1 15,-2 0 0-15,0 0-2 0,-2 0-31 16,0-1-22-16,-4 0 18 0,-7 3 24 16,3-3 10-16,-4 0 0 0,-3 0 1 15,-1-3 2-15,-3 0 1 0,1 0 0 16,-1-1-1-16,2 1 0 0,-1 3 0 15,1 0-2-15,-1 0 2 0,3 0 0 16,-1 3 0-16,1 1 0 0,1 2 1 16,-1-1 1-16,1 2-2 0,-1-4 1 15,3 1-1-15,-5-2 1 0,3 0-1 16,-1-2 0-16,-1 0 0 0,1-2-1 16,1-1 0-16,-1-3 0 0,3 1 0 15,4 1 0-15,2-1 0 0,-1 3-1 16,3 0 2-16,4 1 0 0,0 1 25 15,0 0 24-15,2 0-19 0,2 1-14 16,5 2-15-16,1 0 0 0,2 2-1 16,1 0-2-16,1 0 1 0,1-2 1 15,-3 0-1-15,3 1 0 16,-1-1 1-16,1-1-2 0,-1-1 1 16,3 2 0-16,-3-3 0 0,1 0-1 15,1 0 1-15,-4 0 0 0,3 0 1 16,-1 0 0-16,-1 0 0 0,-1 0 1 15,-4 2-1-15,1-4-2 0,-1-3-2 16,0 2-8-16,-6-2 0 0,2 2-3 16,-1-2 2-16,-3 2-2 0,0 1-6 15,-3-1-4-15,-1 1 10 0,-4 2 13 16,2-3 0-16,-7 3 0 0,3 0 1 16,-6 0 1-16,1-1-1 0,-6 0 1 15,1 1 0-15,-1-1 0 0,0 1 1 16,-1-1-1-16,3-1 0 0,-2 1 0 15,3-2 0-15,-1 1 1 0,5 1-1 16,1 1 0-16,3-3 0 16,2 3-1-16,4 0 1 0,4 0 1 15,-2 0 3-15,2 0 39 0,0 0 27 16,2 3-39-16,4 0-28 0,2 3 0 16,2-2-1-16,3 4-2 0,-1-3 0 15,3 0 2-15,-3-2 0 0,3-3 0 16,-1 0 0-16,1 0-2 0,-1-3 0 15,3-3 1-15,-3-3 11 0,3 0-10 16,-1-1 14-16,1 0 5 0,-1 2-3 16,1 3 7-16,-1 0-4 0,-1 1 7 15,1 3-10-15,-5 0-3 0,-1 1 1 16,-4 0-13-16,2 0 9 16,-8 0-12-16,0 0 0 0,0 0-46 15,0 0-18-15,-8 0 39 0,0 0 22 16,-5-2 1-16,-1 0 0 0,-3-3 2 15,-1 1 0-15,-3 0 3 0,3-2-2 16,-3 2 0-16,0 0 1 0,3 3-2 16,-1 1 1-16,2 1 1 0,3 4-1 15,2 1 1-15,-1 1 0 0,3-1-2 16,2 0 2-16,1 1 1 0,1-4-1 16,4 3 10-16,-2-3-10 0,4 0 0 15,0 0 22-15,0-1 10 0,4-1-13 16,4 3-18-16,3-1-1 0,-1 0-2 15,2 0 0-15,3 0 1 0,1 0 0 16,3-2 0-16,0 2-1 0,-1 0 0 16,7-3 0-16,-6 2-1 0,1-2 1 15,1 0 0-15,-2 0 0 0,1 0 0 16,-1 0 0-16,-5 0 0 0,1 0 0 16,-5 0 0-16,1 0 0 0,-5 0 0 15,-2 0 0-15,-2 0 0 16,-2 0-15-16,0 0-31 0,-4 0 1 15,-2 0 29-15,-7 0 13 0,-1 0 1 16,-3-2 2-16,1-3 1 0,-3 0 0 16,-2 0 0-16,1 4 1 0,1-2-2 15,-4 3 0-15,1 0 0 0,3 0 0 16,-2 3 1-16,3 0 1 0,-1 3 0 16,3-2 0-16,1 1 0 0,3 2-2 15,-1-4 0-15,3 1 0 0,2-2-1 16,-1 2 0-16,3-4 1 15,4 1-1-15,0-1-1 0,2 0 2 16,0 0 30-16,2 0 19 0,4-1-37 16,5-3-12-16,-1 1 1 0,7 0 0 15,1 0 1-15,3 3-1 0,4 0 0 16,-3 0-1-16,5 0 0 0,-2 0-1 16,0 0 1-16,0 3 0 0,-1-3 2 15,1 1-2-15,-8-1-1 0,-1 0 0 16,-1 0 0-16,-3 0 0 0,-1-3-1 15,-5 2 1-15,-2-1-11 0,-2 0 9 16,-2 1-25-16,0-3-21 0,-4 1 22 16,-4-1 15-16,-5-2 11 0,-1 3 1 15,-3-4 2-15,-1 1 0 0,-3 2-1 16,-2 0-1-16,-2 0 1 0,1 1-1 16,-1 0 0-16,2 3 0 0,-4-3 0 15,4 3 0-15,1 0 1 16,3 0 0-16,3 3 0 0,1 0-1 0,5 1 0 15,-1 0 1-15,5 0 2 16,0 1-1-16,4-4 10 0,2 2 6 16,0-2 19-16,0 1-3 0,8-2-16 15,0 1-17-15,5-1-1 0,1 0-2 16,3 0 0-16,1-3 0 0,1-1 2 16,0 1-2-16,3 0 1 0,-1 1 0 15,2-1 1-15,0 2 1 0,-1-1 0 16,-1 1 0-16,2 1 0 0,-5-1 0 15,-3-1 0-15,1 0-1 0,-5 1 0 16,-1 1 1-16,-4-3 1 0,0 3 1 16,-4 0 0-16,-2 0-3 0,0-1-39 15,0 1-23-15,-8-3 32 16,-2 0 27-16,-3 3 3 0,-1-3 0 16,-5 1 2-16,3 0 1 0,-3 1-1 15,-1 1-1-15,-1 0 0 0,4 0 1 16,-1 0-1-16,1 2 1 0,3 1 0 15,1 2 0-15,5-1 0 0,2 0 0 16,0 2 1-16,4-1 16 0,0-1-1 16,2 1 9-16,2 0-5 0,2 1-7 15,6-3-3-15,0 1-11 0,1-1 0 16,3-1 2-16,-1-2-1 0,1 0 0 16,1-3-1-16,1-3 0 0,-4-3-1 15,3 0 0-15,1 2 0 0,-1-2 1 16,1-1 0-16,-1 4 0 0,2 1 3 15,-5 2-2-15,2-1 0 0,-5 3 10 16,-1-1-12-16,0 2-1 0,-6 0 0 16,0 0 0-16,-2 0-11 0,0 0-37 15,-2 0-6-15,-6 2 36 16,-4 1 16-16,-1 0 1 0,-1-2 1 16,-3-1-2-16,1 0-95 0,-1-6-166 15,1-1-260-15,7 0-695 0,7-5-1597 0</inkml:trace>
  <inkml:trace contextRef="#ctx0" brushRef="#br0" timeOffset="-201560.525">6036 14347 346 0,'0'0'362'0,"0"0"-63"16,0 0-22-16,0 0-94 0,0 0-128 16,0 0 10-16,0 0-10 0,0 0 410 15,0 0-232-15,-8-13-120 0,8 13 3 16,0 0 13-16,0 0-13 0,0 0 13 15,0-3-10-15,0 3-46 0,0 0-38 16,0 0 4-16,0 0 21 16,0 0 20-16,0 0 28 0,0 0 41 15,0 0 15-15,0 0 6 0,0-1 25 16,0-1 2-16,0 2-24 0,0 0-19 16,0 0-15-16,0 0-23 0,0 0-21 15,0 0-9-15,0 0-16 0,0 0-12 16,0 0-9-16,0 0-13 0,0 0-9 15,0 0 1-15,0 0-10 0,0 0 3 16,-2 0 0-16,2 0 7 0,0 0 5 16,0 0 10-16,0 0 11 0,0 0 19 15,0 6-3-15,0 3-55 0,0 2-15 16,0 1 3-16,0-1 9 0,0 0-9 16,0 0 9-16,0 2-11 0,0-2-1 15,0-1-1-15,0 0 1 0,0 0 0 16,-4-1-1-16,4 1 0 15,0 0 0-15,0 2 1 0,0 0 2 16,0 0 0-16,0 4-2 0,0-3 1 16,0 4-1-16,0-3 1 0,0 4 0 15,4-1-1-15,-2-1 0 0,-2 1 1 16,0-3-2-16,0-1 1 0,2 0 0 16,-2 0-1-16,0-1 0 0,0 0 0 15,0 0-1-15,2 1-13 0,-2-1 13 16,0 0-1-16,0-2 0 0,2 3 0 15,-2-2 0-15,0-1 1 0,0 0 0 16,0 1-10-16,0-3 12 0,0 1 0 16,0-2-1-16,0 2 0 15,0 0 1-15,0 1 0 0,0 2 0 16,-2-1 1-16,2 0-1 0,0 1-1 16,0 1 0-16,-2 0 1 0,2 0-2 15,0 0 1-15,0 1 0 0,0-1 0 16,0-3-1-16,-2 2 0 0,2-3 1 15,0 1 1-15,-2-2 0 0,-2 0 0 16,4-1 1-16,0 0 0 0,-2 1 1 16,2-2-1-16,0 6 0 0,0-5 0 15,0 4-1-15,0-2 0 0,0-2-1 16,0 1 0-16,0-3-1 0,0 1-1 16,0-3 1-16,0 1 1 0,0-2-1 15,0 0-1-15,0 0-12 0,0-2 14 16,0 3-1-16,0-1 1 0,0 0 1 15,0 0 0-15,0 1 2 0,0-1 1 16,0 2 9-16,0-4-11 0,0 2 0 16,0-2 11-16,0 2-10 0,0-2 0 15,0 0 17-15,0 1-1 16,0 1-17-16,0 1-1 0,2 0-3 16,2 3 0-16,-4-2-18 0,2 3 18 15,-2-1-13-15,0-1 14 0,0-2-10 16,0 0-3-16,0-3-6 0,0 0 0 15,0 0-13-15,0 0 7 0,0 0 25 16,-2-6 2-16,-4 1 2 0,4-5 1 16,-1 2 9-16,-1-4-11 0,0-2 1 15,0 1-2-15,-2-2 2 0,2 0-1 16,-5 0-1-16,1 0 0 0,2 2 0 16,2 1 0-16,0 4 1 15,-2 0-1-15,3 4-1 0,-1-2 1 16,0 1-1-16,0-1-1 0,2-1 0 15,-2 0 0-15,0-2-1 0,0 0-9 16,-3 0 9-16,3-2-9 0,0 2 0 16,0 0 0-16,0 1 10 0,2 4 0 15,0-3 2-15,0 4 0 0,2-1 2 16,0 2 0-16,-2 2 1 0,2-2 0 16,0 0 0-16,0 2 0 0,0-1 9 15,0 0-12-15,0 1 0 0,0 0-2 16,0 0-1-16,0 0-9 0,0 0 9 15,0 0 2-15,0 0 0 0,0 0 1 16,0 0 2-16,0 0 1 0,0 0 12 16,0 0 3-16,0 0 6 0,0 0 4 15,0 0 11-15,0 0-3 0,0 0-33 16,0 2 0-16,4 2 10 0,0 2-10 16,-2-2 0-16,4-1 9 0,-4 0-9 15,2-1 18-15,0 0-3 16,3-2 3-16,-1 2 9 0,0-2-5 15,2 0 2-15,3 0-3 0,-3 0 3 16,0 0 9-16,5-2 22 0,-3 1-16 16,0-2-18-16,3 3-9 0,-1-3-12 15,0 3-1-15,3-3 10 0,-3 1-10 16,1 0-1-16,-1 2 0 0,-2-2 0 16,1-2 1-16,-3 4-1 0,0-4 1 15,1 2-1-15,-3-1 0 0,2 1 0 16,-4-3 1-16,2 5 10 0,1-2-10 15,-3 1 10-15,2 1-11 16,-4 0 0-16,4 0 2 0,-6 0 0 16,2 1-1-16,0 1-2 0,-2-1 0 15,0-1-12-15,0 2-12 0,0-2-6 16,0 2-6-16,-4 0 12 0,2 1 21 16,-4 1-12-16,-2 2 14 0,1-2-1 15,1 1 1-15,0 1 1 0,-4 0 1 16,1 0 1-16,1 0-1 0,2 1 1 15,-2 2 1-15,-1-2 0 0,1 5 0 16,2 0 0-16,-2 0 9 0,2 0-10 16,-1 2 0-16,1-1-1 0,0 0 0 15,0 0-1-15,0-1-1 0,-3-1 0 16,5 0 1-16,-2 1-1 0,2-2 1 16,-2 1-1-16,-1 0 1 0,1 0-1 15,2-1 1-15,0 0 0 0,0-1 0 16,2-2 0-16,-4 0-1 0,3-1 0 15,1 0 0-15,0-2 0 16,2-2 0-16,-2 3 0 0,2-4 0 16,0 1-1-16,0-2 0 0,0 0 0 15,0 0 0-15,0 0-1 0,2-3-15 16,0 1 3-16,3-4 3 0,-3 2 9 16,4-4-10-16,-2 0 10 0,0-1 1 15,4-3-1-15,1-1 1 0,-1 0 0 16,0-5 0-16,2 2 1 0,3-1 1 15,-5 1 1-15,2-1-1 0,1 2 1 16,-1 2 2-16,0 0-1 0,-1 1 1 16,-1 4-1-16,-2 0 0 0,-2 0 1 15,0 3-1-15,1 2-1 0,-3 0 1 16,-2 3 0-16,0-1-1 0,0 1-1 16,0 0-12-16,0 0 9 0,0 0-12 15,0 0-3-15,0 1 0 16,0 2 18-16,-2 3 0 0,-3-2 2 15,3 2-2-15,-2 3 0 0,-2 0-1 0,0 2 1 16,2 1 0-16,-5 2 1 16,1 3 0-16,2-2-1 0,-4 2 1 15,1 1 0-15,1-2 0 0,2-1-1 16,-2 1 1-16,1-2 0 0,-1-2 0 16,4 0 0-16,-2-2-1 0,4-1 0 15,-4-2 0-15,6 0 0 0,-5-3 1 16,3 2-1-16,2-2 0 0,-2-1-1 15,0 1 1-15,2 0 1 0,-2-1 1 16,2-1 8-16,0 1-10 0,-2-1-3 16,2-2 0-16,0 2-9 0,0-2 10 15,0 0-13-15,0 1 0 0,0-1 13 16,0 0-1-16,0-1 1 16,0-4 2-16,0-1 2 0,2-3 10 15,2 2-11-15,0-2 2 0,1 1 0 16,1 1 0-16,-2 0 9 0,2-1-10 15,-2 4 0-15,2-3-1 0,-1-1 0 16,-1 2-1-16,2-7-2 0,0 1-10 16,-2-4 10-16,0-2-1 0,1-3 1 15,-1-2-1-15,-2 0 2 0,4 1 1 16,-4 0 0-16,4 6 2 0,-2 3 10 16,0 1-9-16,1 3 12 0,1 2-12 15,0 2 9-15,-4 2-10 0,0 0 10 16,2 2-9-16,-2-1-1 0,-2 0 1 15,2 2-2-15,0 0-1 0,1 0-1 16,-3 0 0-16,0-2 0 0,0 2 1 16,2 0-1-16,-2 0 1 15,0 0-2-15,0 0-13 0,0 0 0 0,0 0-6 16,-2 0-6-16,-1 0 14 16,-3-1 13-16,0 1 3 0,-2 3 0 15,-3 1 0-15,1 0 12 0,-2-1-13 16,-3 2 0-16,3-1 10 0,-5-1-11 15,3 0 0-15,-5-3-1 0,5 1 0 16,-5 1 0-16,5-2 1 0,-3 0 1 16,1 0 0-16,3 3-1 0,-1 0 0 15,1-1 0-15,3 0 1 0,0 0-1 16,1 1 0-16,-1-3-1 16,2 2 0-16,4-1-1 0,-3-1 1 0,5 0 1 15,0 0-1-15,-2 0 1 16,4 0 14-16,0 2 0 0,0-2 0 15,0 2 10-15,0-2-1 0,0 2-12 16,4 2-11-16,-2-1 0 0,-2-1 0 16,2 3-1-16,3 1-2 0,-3 1 1 15,2 1-1-15,0 2-1 0,0 0 0 16,0 2 0-16,-2 1 1 0,4 2 0 16,-1 0 0-16,-1 3 1 0,2-2 1 15,0-1 0-15,-2 2 1 0,5-1-1 16,-5-2 3-16,0 0-1 0,2-2-1 15,-2-1 1-15,-2-2-2 0,0-2-1 16,0-1 0-16,-2-2 1 0,2-1-1 16,-2-1-2-16,0-2-9 0,0 2-6 15,0-2-1-15,0 0 17 0,0 0 0 16,0 0 1-16,0 0 0 16,5 0 1-16,-5 0-3 0,2 0-27 15,-2 0-118-15,2-4-88 0,0-1-123 0,2-4-362 16,-4 1-725-16,4-7-859 0,-23 56 1577 15</inkml:trace>
  <inkml:trace contextRef="#ctx0" brushRef="#br0" timeOffset="-200976.71">5982 15343 972 0,'0'0'309'0,"0"0"-81"0,0 0-7 0,0 0-23 16,0 0-42-16,0 0 12 16,0 0 11-16,0 0-25 0,0 0-44 15,0 0-4-15,5-3 33 0,-5-1-14 16,0-2-20-16,0 1-6 0,0 0 13 16,0 0-14-16,0-1-25 0,0 0-19 15,0 0-16-15,0 1-9 0,0-1-4 16,0-2 16-16,0 0 13 0,0-3 15 15,-3-3 25-15,3 3 14 0,-2-3-2 16,2-2-22-16,-2-1-31 0,2 2-35 16,-2 1-14-16,2 0-2 0,0 5 0 15,0 2 10-15,0 3 7 16,0 1 18-16,0 0-37 0,2 1-177 16,2 0-219-16,-1-1-286 0,3-3-1073 0</inkml:trace>
  <inkml:trace contextRef="#ctx0" brushRef="#br0" timeOffset="-200161.311">5962 15327 1246 0,'0'0'414'0,"0"0"-265"0,0 0 101 16,0 0 68-16,0 0-89 0,0 0-39 15,0 0-26-15,0 0-81 0,0 0-22 16,0 0 32-16,-2 16 51 0,-2-19 53 16,1-3 11-16,1-4-25 0,-2-2-29 15,0-3-19-15,0-1-23 0,-2-4-4 16,2-2-6-16,-7-3 3 0,3-2-3 15,0 4-19-15,2-1-25 0,-5 2-31 16,5 8-24-16,0 2-1 16,2 1-2-16,0 4-1 0,1 3 0 15,3 1-1-15,-2 1 0 0,-2 0-1 16,4 1 0-16,-2 1 0 0,2-2 2 16,0 2-1-16,0 0 2 0,0 0 1 15,0 0 11-15,0 0 4 0,0 0 5 16,0 0 1-16,0 0-7 0,0 0-13 15,0 0-2-15,0 0-14 0,0 3-23 16,2 4 3-16,2 1 10 0,-2 1 8 16,1 1 14-16,1 0 2 0,-2-1 0 15,2-1 3-15,-2-3 13 0,0-1-1 16,0-4 10-16,-2 0-9 0,0 0-16 16,0 0-25-16,0-8 13 15,0-2 10-15,0-1 2 0,-4 2-1 16,0-2-1-16,2 0-10 0,0 4 11 15,-2 1 0-15,1 0 0 0,3 1-1 16,-2-2 1-16,-2 3-1 0,2 0 1 16,2 2 1-16,0-1 0 0,-2 1 1 15,0 1 0-15,2-2 0 0,-2 0 0 16,2 0 1-16,-2-3-1 0,0-2 2 16,0 0 0-16,0 2 12 0,2-1-15 15,-2 1 0-15,4 3 0 0,-4 0-1 16,2 3 1-16,0 0 6 0,0 0-6 15,2 3-165-15,2 0-132 0,-2 2-190 16,0-1-491-16,4 0-764 0</inkml:trace>
  <inkml:trace contextRef="#ctx0" brushRef="#br0" timeOffset="-197977.319">2586 15310 979 0,'0'0'218'0,"0"0"-38"0,0 0-180 16,0 0-17-16,0 0-406 0,0 0-193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35:30.338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1608 6008 1436 0,'0'0'371'0,"0"0"-199"15,0 0 36-15,0 0 592 0,0 0-385 16,-8-59-142-16,6 45-2 0,0 1-36 16,0 2-45-16,-2 2-32 0,2 3-13 15,2 3-13-15,-2 1-9 0,2 2 14 16,0 0 55-16,0 2 18 0,0 8-28 16,0 6-73-16,-2 5-37 15,-1 12-2-15,-1 9 8 0,2 15 10 16,0 16-4-16,0 7-17 0,0 1-19 15,2-3-6-15,-4-6 3 0,4 3-15 16,-2-3-3-16,2-4-27 0,-2-5-28 16,-2-1 1-16,0-6 24 0,1-11-8 15,1-9 11-15,-2-8 2 0,2-9 10 16,0 1-9-16,-2-2-3 0,0-3-1 16,2-6-17-16,0-4 0 0,-2-5-9 15,2 0-3-15,-1-5 3 0,3-9 9 16,0-8 18-16,3-14 1 0,7-22 11 15,2-25-10-15,1-12-1 0,1-4 1 16,-1 0 10-16,-7 6 9 0,2 5 0 16,-4 3-11-16,0 11-10 0,-4 7-42 15,0 13 30-15,0 16 12 0,2 11 2 16,-2 6 16-16,0 1-3 16,0 2 0-16,0 5-3 0,0 7 6 0,2 5 33 15,0 2 18-15,-2 9-38 16,3 9-19-16,-1 9 0 0,-2 9-11 15,0 3 1-15,2 8 10 0,-2 0-9 16,2 0 15-16,0 0-6 0,6-6 0 16,-2-2 0-16,3-2-9 0,-1-5 18 15,8-3-9-15,-1-5 0 0,1-4-12 16,1-8-2-16,6-4-13 0,-1-9 12 16,1-3-21-16,8-13 6 0,-4-10 15 15,4-11 2-15,2-17-11 0,0-12-30 16,-4-6 21-16,-6 3 6 15,-9 7 13-15,-5 17 2 0,-7 9 4 16,4 10 11-16,-4 7-3 0,0 1-9 16,-2 4 0-16,2 1 12 0,0 9 3 15,0 4 18-15,0 3-6 0,0 11-18 16,2 8-12-16,1 14-3 0,-3 19-8 16,-2 20 11-16,2 9 3 0,-2 4 18 15,0-1 0-15,0-8 6 0,0 6-3 16,-4-5-6-16,-1-5-18 0,-1-6-41 15,2-18 20-15,0-12 20 0,0-12 1 16,-2-5 2-16,4-2-2 0,0 0 1 16,-1 0-1-16,1-9-2 0,2-2-16 15,0-7-9-15,0-2-39 0,0-1-61 16,7-7-44-16,-3-8-19 0,8-6-64 16,-2-6-173-16,5-2-286 0,-5 6-797 15,7-7-1454-15</inkml:trace>
  <inkml:trace contextRef="#ctx0" brushRef="#br0" timeOffset="750.5">3124 6186 904 0,'0'0'1086'0,"0"0"-594"0,0 0-89 16,0 0-57-16,43-59 26 0,-37 41-6 15,-2-5-34-15,0-1-69 0,-2-5-20 16,-2 0-13-16,0-2-8 0,-6 0 0 16,-4 0-13-16,-2 5-52 0,-5-1-51 15,-4 7-30-15,-1 4-31 0,-7 2-9 16,-4 6-9-16,-5 5-9 0,1 3-6 15,-2 8-9-15,-2 5 9 0,3 7-9 16,-1 6 10-16,4 3-10 0,0 7 9 16,6 1-9-16,4 4 9 0,0 0-9 15,5 1 12-15,1 3-3 16,9-1 3-16,-1 0 0 0,1-3 3 16,8-2-16-16,0 0 16 0,2-3-15 15,2-5 9-15,4-4-10 0,4-4 13 16,3-5-14-16,1-5-1 0,7-3-1 15,2-6-2-15,6-4-12 0,4 0 13 16,2-11-1-16,0 0 0 0,4-5 2 16,1-1 1-16,-5 1-1 0,4 1 1 15,-4 1-21-15,-2 4 21 0,0 3 11 16,-4 4 10-16,0 3-9 0,-2 0 9 16,-2 7 0-16,0 2-3 0,-3 4 3 15,-1 5 6-15,0 2 40 0,-5 5 2 16,-1 5-54-16,-5 3-15 0,-2 3-1 15,-4 3-2-15,-4 1 0 0,-2 0 3 16,-8-2 21-16,-6 2 0 16,-7-3 6-16,-8-1-6 0,-15 2 6 0,-10-1-9 15,-14-8-6-15,-6-6-10 0,1-13-2 16,5-7-12-16,4-6-42 16,-2-7-66-16,-1-3-76 0,-1-2-72 15,0-2-206-15,16 3-664 0,5 3-1700 0</inkml:trace>
  <inkml:trace contextRef="#ctx0" brushRef="#br0" timeOffset="3237.783">2756 6466 833 0,'0'0'417'0,"0"0"-264"0,0 0 87 15,0 0 76-15,0 0-41 0,0 0-13 16,0 0-97-16,0 0-127 0,0 0 265 16,-23-30-105-16,21 27-86 0,0 1 25 15,0 0 5-15,-2-2 10 0,-1 1 3 16,-1-2 5-16,4 1 3 0,-4-4-30 16,2 2-30-16,-2-4-14 0,-1-4-8 15,-1 1-7-15,4-4-13 0,-2-2-9 16,2 0-12-16,2-7-3 0,-3-1-10 15,1-6 1-15,2 0-10 0,-2-3-15 16,4 1 10-16,0 2 2 0,0 3 3 16,4 3-6-16,2 6 1 0,3 3-13 15,1 3-2-15,0 3-90 16,3 1-160-16,-1-2-144 0,1 5-342 16,3-8-1186-16</inkml:trace>
  <inkml:trace contextRef="#ctx0" brushRef="#br0" timeOffset="3853.794">3043 6495 859 0,'0'0'449'0,"0"0"-221"0,0 0 3 16,0 0 84-16,0 0-17 0,0 0-49 15,0 0-24-15,0 0-23 0,0 0-13 16,0 0-14-16,-2-46 12 0,2 46 9 16,0 0 40-16,0 0 61 0,0 0 9 15,2 6-131-15,8 2-77 0,1 4-15 16,1 3-16-16,-2 4-9 0,3 3-15 15,-1 0 0-15,1 2-13 16,-3 0 7-16,0 1-4 0,-4 3-6 16,1 0-24-16,-5 0-3 0,-4 3-1 15,0-2-14-15,-9-1-6 0,1 1-46 16,-7-3-110-16,-1-3-142 0,1-7-228 16,-8-1-1023-16</inkml:trace>
  <inkml:trace contextRef="#ctx0" brushRef="#br0" timeOffset="4724.766">1958 6353 1759 0,'0'0'726'0,"0"0"-387"0,0 0-137 15,0 0 45-15,0 0-2 0,0 0-59 16,0 0-25-16,0 0-48 0,-13 67-47 15,9-40-28-15,0 5 6 0,0 13 9 16,2-2-31-16,2 3-22 0,-2 2-1 16,2-6 0-16,0 3 0 0,-2-4-2 15,2-6 0-15,0-8-35 16,0-7-100-16,0-6-133 0,0-7-221 16,0-7-844-16</inkml:trace>
  <inkml:trace contextRef="#ctx0" brushRef="#br0" timeOffset="5251.734">1716 6495 1258 0,'0'0'1114'0,"0"0"-736"0,0 0-111 16,0 0-2-16,0 0-7 0,-8 69-21 15,1-39-11-15,1 4-65 0,0 4-80 16,0 6-63-16,0 0-18 0,1 2-1 16,-1-1-1-16,2-1-13 0,2-3-101 15,-2-4-135-15,4-13-278 16,6 3-1017-16</inkml:trace>
  <inkml:trace contextRef="#ctx0" brushRef="#br1" timeOffset="17267.058">12378 2056 1656 0,'0'0'202'15,"0"0"866"-15,0 0-751 0,0 0-148 16,0 0-1-16,0 0 88 0,0 0-4 16,0 0-78-16,17-51-50 0,-5 30-15 15,-2 1-1-15,-1-5 3 0,5-4 6 16,1-7 14-16,3-5-8 0,3-12-17 16,-3 5-17-16,-3-1-13 0,3 2-7 15,-5 8-2-15,-5 0-24 0,5 6-29 16,-7 9-14-16,-4 8 0 0,0 11 27 15,-2 8 3-15,-4 17-30 0,-9 22-18 16,-1 25-9-16,-11 29 9 0,6 24 15 16,-1 3-9-16,1-6 12 0,3-14 15 15,5-20 9-15,-3-10 3 0,6-16 4 16,3-14-4-16,1-15-15 0,0-7-11 16,2-2 0-16,0-4 0 0,2-6-1 15,0-9-2-15,2-15-86 16,6-19 69-16,3-22 19 0,3-19 15 15,1-5-13-15,-5 6 0 0,-2 17-2 16,-2 19-36-16,-3 9 15 0,-1 6 8 16,0 0 1-16,2 0-9 0,-4 3 0 15,2 7 21-15,2 9 17 0,2 2 56 16,0 2-13-16,1 6 1 0,1-1 9 16,4 1 11-16,1-2 131 0,-3-4-80 15,9 0-56-15,-7-9-37 16,7-5-12-16,-3-7-9 0,5-3 3 0,2-10-3 15,-1-7 6-15,3-4 0 0,-2 1 6 16,-7 0 16-16,3 5 5 16,-9 3 21-16,-1 9-33 0,-3 7-29 15,-4 8-8-15,-2 7 14 0,0 7 11 16,-6 10-27-16,-1 10-15 0,-1 6 0 16,0 6 3-16,-2 5 10 0,3 2 0 15,5 7 1-15,2 5 1 0,0-5 2 16,2-7 1-16,9-11 12 0,1-15-15 15,-2-10 0-15,11-5-27 0,-8-9-6 16,3-4 9-16,-4-5 6 0,3-8 15 16,-1-3-15-16,-1-9 6 0,-1-1 10 15,-4 0 0-15,-3 0 2 0,-5 5 0 16,0 3-1-16,-5 8-14 0,-3 3-12 16,-2 6 3-16,2 5 20 0,1 5 3 15,1 0 1-15,2 4 3 0,2 0 31 16,2 4-10-16,0 0 0 15,4 0-9-15,6-2-3 0,1-2-11 0,7 0 0 16,3-4 1-16,2-2 10 16,2-3 0-16,2 0 6 0,-7 3-6 15,7 2 3-15,-2 3-3 0,-4-1-9 16,-3 7 12-16,1 5-12 0,-5 2 9 16,-1 5-12-16,-5 1-12 0,-2 6-3 15,-4-1 0-15,-2 1 0 0,-2 0 3 16,-4-5-3-16,-2-1 3 0,-3-2 9 15,1-4-12-15,-2-2 0 0,-1-4-3 16,1 0 0-16,-3-2 3 0,7 0 12 16,0-1 2-16,2 3 1 15,1-4 21-15,1 2 0 0,4 1 6 16,4 2-6-16,5-1-18 0,1 1 12 16,0 0-13-16,9-2 13 0,0-3 0 15,1-2-12-15,3-1 15 0,2-9-15 16,0-5-2-16,4-8-1 0,-3-4 0 15,5-4 1-15,-4-6 1 0,-2 2 0 16,-2-1 1-16,-5 5-1 0,-3 4-2 16,-5 7 0-16,-2 7 1 0,-3 7 29 15,-3 6-30-15,-2 9-22 0,0 10-5 16,0 5 0-16,-4 5 9 0,-1 5 6 16,-1 3 11-16,-2 1 1 0,6-2 0 15,-4-1 1-15,4 1 2 0,2-6 0 16,0-11 18-16,0-9-6 0,2-10-15 15,6-3-25-15,2-9-2 16,3-9 15-16,1-5 9 0,7-8 1 0,-5-7 2 16,1-2 2-16,-5 1 10 0,5 3-9 15,-9 5 0-15,-4 10-1 16,0 4-2-16,1 11 18 0,-3 4 18 16,-2 5-33-16,0 7-3 0,0 5-15 15,0 7 12-15,0 3-12 0,0 6 12 16,-2-2 1-16,2 3 2 0,0-1 2 15,4-1 10-15,2-2 0 0,0-1 3 16,4-5 3-16,3-2-3 0,3-5 0 16,1-3-14-16,4-9-1 0,3-3-3 15,1-10-9-15,4-6 10 0,-2-8 0 16,0-4 0-16,4-1 1 0,-2-2 1 16,-4 1 2-16,-3 4 0 0,-3 4 10 15,-3 5-9-15,-1 7 12 0,-7 6-3 16,5 4 0-16,-7 3 0 15,0 3-10-15,-2 6-2 0,-2 4-15 16,-2 7-3-16,0 3 0 0,-2 3 15 16,-4 3 0-16,0 2 1 0,-3 0 0 15,-1-2 2-15,6-1 1 0,-2-3 1 16,2-5 0-16,0-6 1 0,4-5-3 16,0-7-1-16,0-2-23 0,6-12 23 15,2-7 0-15,4-5 1 0,5-8 1 16,-1-2-1-16,3-3 3 0,0 0 9 15,-1 2 0-15,1 3 0 0,-3 10 0 16,1 4 3-16,-3 7 3 0,-1 7-3 16,-1 4-12-16,-1 9 0 0,-1 9-3 15,-2 3-12-15,-4 6-3 0,-2 5 0 16,0 1 12-16,-2-1-15 0,0 1 15 16,-4-4-21-16,2-7-57 15,-2-2-76-15,2-6-53 0,-2-6-71 16,4-4-239-16,-2-3-579 0,8-4-1131 0</inkml:trace>
  <inkml:trace contextRef="#ctx0" brushRef="#br1" timeOffset="18069.019">14945 1125 1228 0,'0'0'1963'0,"0"0"-1680"0,0 0-4 16,0 0 129-16,0 0-81 0,7-54-96 16,-5 48 8-16,-2 0 21 0,0 0 1 15,0 3-12-15,0 3-20 0,0 0-24 16,0 8-102-16,0 5-46 0,-2 5-6 16,-3 3-3-16,3 9 7 0,-4 7 8 15,-2 11-6-15,-4 14-12 0,-3 15-15 16,-1 7-3-16,-1-3-6 0,3-8-21 15,3-17-18-15,5-20-6 16,0-10 24-16,4-9 1 0,0-4 35 16,0 3 15-16,0-2 69 0,2 0 7 15,0 0-31-15,0-7-27 0,6 0-15 16,6-6-9-16,5-1 9 0,1 0 6 16,7-3-18-16,4-2-12 0,4-2-9 15,0 3-19-15,0-2 1 0,0 4 0 16,0 1 0-16,-2 1-3 0,-2 0-15 15,-8 2-45-15,6 0-51 0,-6 1-87 16,-5-3-64-16,-1 0-144 0,-1 0-528 16,-8-5-489-16,7-7-1469 0</inkml:trace>
  <inkml:trace contextRef="#ctx0" brushRef="#br1" timeOffset="18744.1">15586 1047 3391 0,'0'0'421'0,"0"0"-194"15,0 0 107-15,0 0 15 0,0 0 89 16,0 0-79-16,0 0-114 0,0 0-91 16,-10 65-51-16,4-5-16 15,-5 18 10-15,-5 17 8 0,5 1-21 16,-1-7-24-16,2-11-11 0,1-16-46 16,5-13 0-16,-2-14-3 0,4-11 24 15,0-11 0-15,0-5-9 0,2-1-12 16,0-2-3-16,0-5-21 0,2-6-15 15,8-23 18-15,3-26 15 0,7-23-18 16,3-20-7-16,-4-6 1 0,-9 5 3 16,-6 12 22-16,-4 14-1 0,2 16-27 15,-8 15 15-15,0 15 15 0,6 11 0 16,-4 6 1-16,2 4 11 0,0 5-11 16,-3 1 44-16,1 4 6 15,2 12-26-15,-2 14-7 0,4 7 9 16,0 3 3-16,0 3-3 0,6-5 0 15,1 4-6-15,3-3 3 0,2-5-3 16,3-6 6-16,3-7-9 0,3-9-18 16,0-9-14-16,6-9-10 0,-1-13 0 15,8-12 6-15,3-17-3 0,2-14 18 16,-4 0-9-16,-10 12 12 0,-11 16 1 16,-7 17 14-16,-1 4 0 0,2 2 3 15,-2 1 27-15,5 6-18 0,-5 6-27 16,0 27-3-16,-6 25-9 0,-2 25 12 15,-6 18 1-15,-7 9 14 0,3-6-3 16,-1-8-12-16,1-16-16 0,6-16-47 16,-2-13 39-16,8-14 9 0,0-12 0 15,0-13-21-15,0-3-39 0,0-5-46 16,0 0-108-16,0-6-63 0,6-7-227 16,-2-4-607-16,4-17-1262 0</inkml:trace>
  <inkml:trace contextRef="#ctx0" brushRef="#br1" timeOffset="22475.27">17031 1674 2395 0,'0'0'1652'0,"0"0"-1445"16,0 0-46-16,19-55 148 0,-17 33 31 15,0-6-72-15,-2-4-31 0,-4-1-55 16,-7 1-79-16,-3 2-56 0,-3 6-47 16,-7 6-3-16,1 8 3 0,-6 8 15 15,0 4 3-15,0 12-3 0,2 10 3 16,0 5-18-16,5 2-15 0,3 6 3 15,2 2 10-15,7-1 0 16,2 1 2-16,6-4 12 0,2-3 9 16,8-5-3-16,6-7-18 0,5-8 0 15,4-8-27-15,6-4 3 0,2-15 6 16,8-14 15-16,7-20 1 0,1-24 1 16,5-26 1-16,-5-25 12 0,-10 11-10 15,-8 3-2-15,-12 12-13 0,-5 21 13 16,-3 4 12-16,-7 22 3 0,0 15-3 15,-2 19-10-15,0 3 0 0,0 5-2 16,0 0 2-16,0 3 17 0,0 2 24 16,-2 4-43-16,0 18 0 0,-5 15-11 15,1 20 11-15,-4 18 30 0,-5 17 3 16,-1 9 6-16,-3 5 58 0,-1-5-13 16,5-11-18-16,3-12-6 0,8-21-8 15,-1-14-43-15,5-10-7 16,0-11-2-16,0-2 15 0,7 1 6 0,1-1 0 15,6-2 9-15,3-6-13 16,8-8-17-16,4-9-12 0,4-13 12 16,4-9 1-16,6-13 11 0,-3 1 3 15,-3-5-3-15,0 2 3 0,-12 6 1 16,2 0-16-16,-7 7-2 0,-3 6-1 16,-3 9 3-16,-5 9 33 0,-5 8-6 15,-2 4-27-15,-2 11-2 0,0 11-9 16,-4 4 11-16,-2 7 12 0,-3 3-12 15,1 2 0-15,0-1-54 0,2-2 30 16,-1-3 21-16,3-6-9 0,4-5 12 16,0-4 1-16,0-9-1 0,2-8-17 15,9-3-37-15,-3-10 21 0,4-11 12 16,-1-6 9-16,-1-4-1 0,-2-5-5 16,1-5 6-16,-7 3 11 0,-2 2-2 15,0 4-24-15,-5 5 3 0,-3 7 3 16,-2 7 0-16,0 5 9 15,-1 6 12-15,-1 2 3 0,3 3 18 16,3 6 3-16,4-1-6 0,-2 1 9 16,4 0 0-16,4-4-6 0,9-2-2 15,1-2-7-15,5-1 0 0,3-4 0 16,3-6 6-16,0 0-3 0,2 0-12 16,-4-3 12-16,-1 5 9 0,-3 2-3 15,-2 5 0-15,-5 1 3 0,-2 7-9 16,-1 8-15-16,-5 14-2 0,-4 17 0 15,-2 16 2-15,-9 20-15 0,-3 14-51 16,-1 1 18-16,-1-6-6 0,3-10 14 16,1-14 29-16,4-14 11 15,-1-13 12-15,5-12-9 0,2-11 9 16,-2-1-11-16,4-6-1 0,0-8-2 16,0-10-85-16,10-22 39 0,5-19 24 15,-1-22 3-15,3-7-12 0,-5 2 3 16,1 10 14-16,-7 15 16 0,-2 16 4 15,0 7-4-15,-2 14-28 0,0-1-14 16,0 3 22-16,3 0 20 0,-1 1 21 16,2 1 21-16,0 7-8 0,0 3-13 15,3 0-6-15,1 3 0 0,-2 3 15 16,3-2 6-16,3-2 0 0,-2-2-18 16,3-3-16-16,1-8 1 0,1-4 12 15,2-8 3-15,1-1 0 0,-7-7 3 16,3-3 7-16,-1 0-28 0,-3 1-3 15,-2 4 0-15,-3 5-13 0,-3 6 16 16,0 6 2-16,-2 7 29 0,-2 3 8 16,0 4-19-16,0 7-19 15,-4 2-1-15,2 7 12 0,-2 3 0 16,-1 0 0-16,3 1 12 0,-2 0-7 16,2-2-16-16,2-5 1 0,2-3 25 15,4-4-6-15,3-3 0 0,-1-5-9 16,8 0-9-16,-3-3 12 0,8-7 0 15,-3-1-12-15,3-3 15 0,0-1-15 16,1 1-3-16,-1-2-14 0,-2 3 14 16,-3 3 1-16,-1 3 11 0,-3 3 6 15,-4 4 6-15,0 0-3 0,-3 3 3 16,-5 5 12-16,0 7-21 0,0 3-13 16,-5 4-2-16,-1 0-16 15,0 4 1-15,2-3 12 0,-4-2 1 16,1-3 2-16,3-5 1 0,2-1 11 15,2-6 6-15,0-1 6 0,0-5-21 16,4-2-3-16,5-7-1 0,-1-6 0 16,6-3 1-16,5-4 1 0,-5-3 14 15,5-3-13-15,0-1 11 0,-1 2-13 16,3 0-34-16,-2-1 16 0,1 5 16 16,-5 5 1-16,-1 2 1 0,-1 6 3 15,-5 1 15-15,-2 4-15 0,-2 2-2 16,-2 1 2-16,2 2-1 0,-4 0-2 15,0 0 0-15,0 0-3 0,0 0-9 16,0 0 9-16,-6 3 3 0,-2 4 1 16,0 2 11-16,-3 4 0 0,-3 3-10 15,-1 6 1-15,-1 2 10 0,1 4-10 16,1 3 0-16,-1 1-3 0,7 1-36 16,-2 1 15-16,4-3 9 0,1-2 11 15,3-4 1-15,2-6 1 16,5-2 1-16,3-8-2 0,2-6-2 15,0-3-19-15,7-6 6 0,-3-9 12 16,3-6-9-16,0-5 11 0,-1-6 1 16,-1-1 2-16,-5-4 10 0,0 1-12 15,-1 3 0-15,-3 7-30 0,-2 3 15 16,0 9 15-16,-2 6 22 0,0 6 14 16,0 2-36-16,0 10-2 0,-2 3-10 15,2 8 12-15,5 3 2 0,-5 5-2 16,2 1-15-16,0 0-3 0,4-1 6 15,-2-3 12-15,5-4 0 16,-3-6 12-16,4-2 0 0,1-8-9 16,1-6-3-16,3-6-3 0,-1-9 1 15,5-8 2-15,0-6 1 0,3-8 2 16,-1-1 15-16,2-3-18 0,-4 1-19 16,-1 2 4-16,-3 7 3 0,-1 7 12 15,-3 10 23-15,-1 9-2 0,-6 5-21 16,1 11-1-16,-1 8-11 0,-2 5 10 15,-2 6 0-15,0 1 1 0,-2 3-2 16,0-2-30-16,0-4-27 0,2-3 36 16,2-5 23-16,-2-6 0 0,0-4 1 15,3-5 0-15,1-4-11 0,2-1-10 16,4-6 3-16,-1-7 16 0,5-4 2 16,-1-2 1-16,1-5 11 0,1-1 6 15,-1 0-15-15,-1 2-2 0,-1 1 17 16,1 4 0-16,-1 4 9 0,3 2 3 15,-3 4 0-15,7 3 6 16,-5 1-9-16,3 2-9 0,2 1 3 16,-1 0 4-16,3 0-7 0,0-1 0 15,2 0-6-15,-1-1-9 0,1 3 9 16,-2-4-10-16,-2 1 0 0,1 0 10 16,-7 0 0-16,-3-1 0 0,-1 2 6 15,-5 1-15-15,-4 1 0 0,-2 0-3 16,-2 7-11-16,-6 4-6 0,-9 6 17 15,-2 9 12-15,-7 4-9 0,-3 10-3 16,0 2 0-16,0-1-60 0,4-1 30 16,4-6 15-16,5-8 13 0,1-5 0 15,9-8-1-15,4-6 1 0,0-5-11 16,2-2 1-16,4-8-6 0,6-6 15 16,5-4 0-16,1-7 2 0,7 0 1 15,-2-1 3-15,-1 2 12 0,7 4 3 16,-6 9 1-16,2 7-9 15,0 4-10-15,-1 15-3 0,1 12-25 16,0 4-2-16,-7 6 6 0,3 1-3 16,-5-2-24-16,3 0-42 0,-5-8-39 15,-1-5-40-15,-1-13-87 0,0-10-342 16,-4-2-658-16,15-27-1623 0</inkml:trace>
  <inkml:trace contextRef="#ctx0" brushRef="#br1" timeOffset="27628.619">418 7281 121 0,'0'0'371'15,"0"0"-211"-15,0 0-56 0,0 0 30 16,0 0 0-16,0 0 12 0,0 0 40 15,0 0 29-15,0 0-23 0,0 9-66 16,0-9-25-16,0 0-65 0,0 0-14 16,0 0-22-16,0 0 55 0,0 0 10 15,0 0 104-15,0 0 115 0,0 2-81 16,0-2-42-16,0 2-30 0,0 0-109 16,0-2 49-16,0 2 75 0,0 0 70 15,0-2 28-15,0 0 30 0,0 2-28 16,0-2-63-16,-2 0-35 0,2 0-28 15,0 0-19-15,0 0-12 16,-2 0-19-16,2 0-12 0,0 0-15 16,0 0-10-16,-3 0-12 0,3-2 1 15,0 2 5-15,0 0 7 0,0-1 8 16,0 0 19-16,0 1 15 0,0-2 12 16,0 2-15-16,0 0-19 0,0-4-24 15,0 1-8-15,0-3 23 0,0 1-6 16,0-4-21-16,0-1-6 0,0 1 7 15,0-3 2-15,0 0-6 0,0-3-12 16,3 2 21-16,-3-2-6 0,2 2-6 16,-2-3-9-16,2 2 15 15,-2 1-6-15,2 3-10 0,-2-3 0 16,0 1 2-16,0 1-2 0,0-2 0 16,0 0 0-16,0-2 0 0,0 1-1 15,2-3 1-15,-2 1-1 0,0-2 1 16,0 1 10-16,0-2-11 0,0 0 1 15,0 1 1-15,0-2 9 0,0 2-11 16,2-1 1-16,0 1 0 0,0 2 1 16,0 0 12-16,0 1-14 0,2-3 2 15,-4 3-1-15,2 0-1 0,0 1-1 16,-2-1 1-16,0-1-1 0,0 2 0 16,0-2 0-16,0 1 0 0,0 0 1 15,0 1 2-15,0-2 9 0,0 2-10 16,0-1 10-16,0 0-9 0,0-1-1 15,0 0 13-15,2-1-13 0,-2 0 0 16,0 1 13-16,0-2-13 16,0 3-1-16,0-1-1 0,0 0-24 15,0 3 9-15,0-2 14 0,0-1 1 16,0 1 0-16,0-1 0 0,0 1 1 16,0-1 0-16,0 0 0 0,0 1 1 15,0-2-1-15,3 1 1 0,-3 0 0 16,0-1 1-16,2 1 0 0,-2 1 0 15,0-3 9-15,2 1-10 0,0-1 0 16,-2 2 0-16,2-3 0 0,0 1 0 16,-2 0-1-16,2-2 2 0,-2 3-2 15,0 2 2-15,0 0-1 0,0 2 1 16,0-2 0-16,0 2 0 0,2 2 9 16,-2-4-12-16,0 2 1 0,2 0 0 15,-2-3 1-15,0-2-1 0,0 3 0 16,0-1 1-16,2-2-1 0,-2 0 1 15,2 0 1-15,2 0 10 0,-2-1-12 16,1 1 2-16,-1 2-1 0,0-2 1 16,0 1 12-16,0 1-12 0,0 1 12 15,0 1-13-15,0 0 7 16,0 3-9-16,0 2-12 0,-2 0 10 16,0 3-1-16,0-1 0 0,2 2 0 15,-2 1-12-15,0 1 12 0,0 1 1 16,0 1-1-16,0-1 1 0,0 1 2 15,0 1 1-15,0 0 11 0,0 0-9 16,0 0 12-16,0 0-12 0,0 3-2 16,0 0 1-16,-2 2 10 0,0 1-10 15,-2 4 10-15,2-2-11 0,-2 3 1 16,0 0 1-16,-3 1-1 0,3 3 10 16,-2-2-12-16,4 3-15 15,-4 2 13-15,2 0-10 0,-5 1 11 16,1 1-1-16,2 2 1 0,0 0-2 15,-1 4 2-15,-5-3 0 0,6 1-1 16,0 0 2-16,-3-2 0 0,1 1 0 16,0-3 0-16,4 0 2 0,-2-1-1 15,-1-3 0-15,1-1 0 0,0 0-1 16,0-1-1-16,2-2 0 0,-1 0-2 16,3-3 0-16,-2 1-9 0,2-2 0 15,0-3 10-15,0 0-1 0,0-2 1 16,2-1-10-16,-4-1 11 0,4-1 1 15,0 0-1-15,0 0 0 0,0 0 0 16,0 0-1-16,0 0 2 0,0 0 0 16,0 0-1-16,4-1 0 0,-2-4-15 15,0 0 15-15,0 0-2 0,2-4 1 16,-2-4 2-16,3 3 1 0,-1-4-1 16,-2-1 2-16,4-4 1 0,0 0 9 15,-2-1-8-15,2-1-1 16,1 0 15-16,-3-4-15 0,2 2 9 15,2 0 0-15,-2-2-9 0,1 1 12 16,-1 0-3-16,0 2 3 0,2 1 0 16,-1 1 0-16,-1 3 6 0,-2 2-9 15,0 2-9-15,0 3 12 0,0 1-14 16,-2 1-1-16,0 1 0 0,0 2-2 16,1 0-10-16,-3 0 10 0,0-1 0 15,0 1-10-15,0 3 10 0,2-1 0 16,-2 1 2-16,0 1 0 15,0 1 3-15,0 0 18 0,0 0 3 16,0 0-9-16,2 1-3 0,-2 3 6 0,2-1 9 16,-2 3-24-16,2 3 0 15,0 0 1-15,0 2-4 0,0 4-16 16,2-2 15-16,2 3 1 0,1-1 3 16,1 3 16-16,0 3-1 0,-2 0-3 15,7 5 3-15,-1 2 0 0,3 3 3 16,-1 4 6-16,3 2 0 0,-3-1 21 15,1 2 18-15,1-1-21 0,-4-1-27 16,1 0-6-16,-3-5-10 0,-2 1 0 16,-3-8-1-16,1-1 1 0,-2-3-2 15,-2-5-3-15,-2-4-15 0,0-4-15 16,0-3-39-16,0-2-39 0,0-2-28 16,-4-2-41-16,2-4-64 0,-4-3-140 15,4-3-261-15,-1 2-529 16,3-1-1114-16</inkml:trace>
  <inkml:trace contextRef="#ctx0" brushRef="#br2" timeOffset="34856.916">12221 3653 843 0,'0'0'1007'15,"0"0"-851"-15,0 0 0 0,0 0 467 16,0 0-180-16,0 0-157 0,0 0-23 16,0 0-43-16,0 0-41 0,-17-4 45 15,17-4-5-15,9-4-31 0,-1-2-32 16,2-6-33-16,5-6-17 0,-1-5-8 16,11-14-19-16,0-12-15 0,8-13-16 15,-8 5-11-15,-3 14-4 0,-11 16-9 16,-3 14 0-16,-2 5-21 0,-2 1-2 15,1 4 1-15,-3 10 0 0,-2 4 80 16,-2 15-70-16,-7 18-12 0,-9 22-21 16,1 24 3-16,-6 14 3 0,-1 3 12 15,7-3 0-15,-4-8 3 0,9-2 1 16,-5-3 17-16,7-9 3 0,0-7 0 16,1-14-2-16,5-16-9 0,0-14-8 15,2-8-1-15,2-5 2 16,0-7 7-16,0-6-10 0,6-28-64 0,7-25 63 15,1-28 1-15,3-12 12 16,-1-2-9-16,-7 11-3 0,-3 27-27 16,0 15 9-16,-4 15 6 0,-2 11-6 15,2 2-28-15,0 4 27 0,-2 3 19 16,4 8 45-16,-2 2 19 0,7 3-28 16,-1 6-8-16,4-2 20 0,-1 0 24 15,3-4 49-15,3-3 45 0,3-3-81 16,5-10-40-16,-2-7-18 0,6-5-3 15,-4-4 3-15,-1-5 0 0,-3 2 0 16,0 1 6-16,-9 3 4 0,1 5-1 16,-5 9-3-16,-6 3-18 0,0 9-12 15,-2 2 27-15,-4 11-1 16,-2 7-29-16,-7 9-12 0,5 4 9 16,-4 7-9-16,-1 0 11 0,7 1 0 15,4-4 1-15,-2-4 1 0,4-3 2 16,0-10 9-16,6-6-11 0,0-8-1 15,9-4-21-15,-3-9-18 0,2-9 12 16,-1-8 9-16,-3-4 3 0,3-2 12 16,-5-1-9-16,-4-1 11 0,-2 3 0 15,-2 2-2-15,0 6 1 0,-6 3-28 16,0 6-6-16,0 6 9 0,-3 1 15 16,5 4 10-16,2 3 2 0,2 0 24 15,0 0 24-15,0 0 1 0,2 0 2 16,11 1-9-16,-1-1-6 0,2-1 3 15,5-5-21-15,2-1-6 0,-1 1 0 16,5 1 3-16,-2 0-14 0,0 4 2 16,1 0 0-16,-3 4-1 0,-2 7 16 15,-3 2-17-15,-3 4-1 16,-7 1 0-16,-4 3-15 0,-2 1-3 16,0 1 0-16,-6-3 6 0,-1 2 0 15,-5-4-9-15,-2-2-3 0,3 1 3 16,-1-3 6-16,-1 0 12 0,3 0 1 15,0-1-1-15,2-3 2 0,3 0 1 16,3-3 3-16,0-2 15 0,2 1 6 16,4-3-6-16,3-1-15 0,5-1 0 15,2-3-3-15,5-6-1 0,0-3-1 16,8-5 0-16,-1-7 1 0,3-4-1 16,0-4 0-16,0-6 2 0,-4 1 0 15,-2 0 1-15,-5 3 2 0,-5 9 0 16,-5 3-2-16,-4 7-1 0,-2 6-12 15,0 6 0-15,-2 3 11 0,-2 7 1 16,-2 6-12-16,0 8 0 0,-2 3 9 16,2 5-12-16,0 0 14 0,1 2 0 15,3-2 1-15,0-2 2 16,0-1-1-16,5-4 2 0,3-3-1 16,0-5 13-16,2-5-15 0,5-9-1 15,-1-4-23-15,7-12 0 0,0-7 12 16,-1-7 11-16,1-5-1 0,-4-2 2 15,1-2 0-15,-7 3 12 0,1 2-10 16,-4 8 0-16,-4 8-2 0,-2 7 0 16,-2 8 0-16,0 3 0 0,0 6 30 15,0 8-30-15,-2 7-3 0,0 6-15 16,2 4 16-16,0 0 0 16,0-1 2-16,0-2 1 0,7-2 1 15,-3-2 10-15,6-1-9 0,2-5 0 16,-3-3 12-16,9-6 0 0,-1-5-15 15,1-6 0-15,5-11-15 0,2-7 12 16,2-5 0-16,0-8 0 0,0-5 2 16,-5-2 0-16,5 1 1 0,-6 0 3 15,-7 8 12-15,3 6-14 0,-5 11 1 16,-6 7 1-16,3 6 18 0,-3 2-21 16,-2 9-3-16,-2 10-24 0,-2 4 0 15,0 7 6-15,0 2 9 0,0-1 11 16,-4 0 0-16,0-2 0 0,-2-1 1 15,-1-3 0-15,5-3 2 0,-2-7 0 16,0-4 0-16,2-4 1 0,2-7-3 16,0-2-10-16,6-12-8 0,3-5 16 15,9-10 2-15,-3-6 1 0,7-3 1 16,1-4 1-16,-2 2 0 16,4 4 15-16,-3 8 0 0,-5 11-6 15,3 8 6-15,-5 8 9 0,2 3-9 0,-3 10-3 16,0 8-15-16,-5 6-2 15,-3 6-1-15,-4 3-12 0,-2 1 13 16,0 1-10-16,-4-3 0 0,0-4 9 16,-2-3-12-16,1-9-42 0,1-4-82 15,2-10-60-15,2-5-90 0,0-12-153 16,2-10-273-16,4 4-778 0,11-18-1541 0</inkml:trace>
  <inkml:trace contextRef="#ctx0" brushRef="#br2" timeOffset="35590.702">14745 2910 904 0,'0'0'2160'0,"0"0"-1812"0,14-50-6 16,-7 32 63-16,-3 0-85 0,2 5-85 15,-4 6 41-15,0 4 47 16,-2 3-22-16,2 2-81 0,2 9-56 16,-4 5-56-16,0 9-48 0,-6 16-23 15,-2 15-7-15,-7 13 3 0,-1 6 3 16,-3-5-12-16,3-4-9 0,-1-10-15 15,3-8-36-15,1-9 15 0,5-10 18 16,2-4 3-16,-5 3 27 0,3-2 9 16,0 2 6-16,2-9 18 0,2-7 46 15,1-4-22-15,1-4 3 0,2-4 9 16,5 0 12-16,5-3-17 0,4-5-19 16,5 0-18-16,6-2-9 0,4-1-9 15,0 1-9-15,6 2 0 0,-2 2-12 16,0 2-3-16,0 2-10 0,-4 1-1 15,0 1-1-15,-6 3-1 0,-3 1-23 16,-1-1-30-16,-3-1-60 0,-3-1-64 16,-1-1-41-16,-1 0-43 0,-3-5-141 15,-2-3-233-15,0-2-354 16,-2 1-466-16,3-4-1051 0</inkml:trace>
  <inkml:trace contextRef="#ctx0" brushRef="#br2" timeOffset="36208.146">15344 2847 2297 0,'0'0'1652'15,"0"0"-1438"-15,0 0-65 0,0 0 120 16,0 0 121-16,0 0-127 0,0 0-72 15,-27 78-9-15,17-31-51 0,-4 13-47 16,-1 15-5-16,-1 5 5 0,3-5-8 16,3-9-52-16,2-20-22 15,4-10 16-15,1-10 0 0,1-7 0 16,0-1-3-16,2 0-12 0,0-8 18 16,0-7-7-16,7-6-14 0,1-15-54 15,6-19 24-15,5-21 27 0,4-19 0 16,-3-13-12-16,-3 0 0 0,-5 5 13 15,-8 14 1-15,0 5-1 0,-4 12-25 16,0 16 12-16,0 12 13 16,-4 9 2-16,4 3 1 0,-2 6 14 0,-2 5-12 15,2 9 81-15,0 12-30 16,-2 9-29-16,2 6-10 0,2 8 0 0,0 0 0 16,2 3 9-16,4-2 0 0,2-1-3 15,3-5-3-15,-1-4 3 16,2-4-3-16,3-10-18 0,4-7-3 15,-3-9 1-15,5-6-13 0,6-13 0 16,-3-12 13-16,9-13 1 0,3-16-1 16,-3 1-46-16,-6 4 21 0,-7 7 6 15,-7 13 10-15,1 1 11 0,-4 5 3 16,-3 14 15-16,-3 13 12 0,-2 11-1 16,-2 25-29-16,0 24-3 0,-6 25 3 15,-1 13 0-15,-3 0 15 0,0-5 0 16,1-12-15-16,1-3 0 0,0-6-60 15,2-14 36-15,4-17 22 0,0-12 2 16,0-13 0-16,2-3-33 0,0-6-85 16,4-7-48-16,2-9-106 0,2-15-92 15,2-8-205-15,-1 6-787 0,7-16-1618 16</inkml:trace>
  <inkml:trace contextRef="#ctx0" brushRef="#br2" timeOffset="38139.569">16767 3419 3026 0,'0'0'959'16,"0"0"-807"-16,0 0 31 0,0 0 130 15,33-57-43-15,-29 30-74 0,-4-1 20 16,0-4-18-16,-4 1-62 0,-7 3-36 15,-3 4-16-15,-5 6-41 16,-1 8-25-16,-3 9-3 0,-4 3-3 16,2 13 0-16,-2 10-9 0,5 6-3 15,-1 6-2-15,6 4 0 0,5-2-1 16,1 2 0-16,7-3 3 0,2-4 1 16,4-6 17-16,7-5-3 0,5-10-12 15,7-10-3-15,4-4-29 0,6-17-1 16,8-17 6-16,10-23 0 0,1-22-22 15,2-14 13-15,-11-3 22 0,-6 1 11 16,-12 4 3-16,-2 4-3 0,-7 0 0 16,-8 7-15-16,-2 19 15 15,-4 20 1-15,-2 16 11 0,-4 8-10 16,0 5 0-16,0 4-2 0,-5 6 0 16,3 8 1-16,0 15 35 0,0 9-18 15,-1 15-16-15,-3 15 13 0,4 14 1 16,-3 7 26-16,1-4 9 0,2-4-2 15,2-5 2-15,-1 1-9 0,3-3 0 16,2-1 31-16,2-11-25 0,0-13-48 16,0-11-2-16,2-3 2 0,4-4 18 15,5 1 9-15,-1-4 9 0,7-12-3 16,-1-7-9-16,7-11-23 0,10-19-1 16,4-20-1-16,5-18 0 0,-5 4 1 15,-12 8 15-15,-9 18-3 0,-8 16 6 16,3 3-3-16,-5 5-14 0,2 7 0 15,-4 7 35-15,-2 16-33 0,-2 19-3 16,0 18-18-16,0 17-25 16,0 2 16-16,-2-10 12 0,2-18 13 15,0-17 2-15,0-7 1 0,0 0 1 0,4 0 13 16,1-5-12-16,3-8 8 16,0-7-11-16,5-6-30 0,-1-13-3 15,4-9 12-15,1-7 18 0,2-12-18 16,-3-11 6-16,-3 1 15 0,-3 8 1 15,-10 8 2-15,0 15 12 0,-4-2-15 16,-5 5-1-16,-3 8-11 0,0 10-6 16,-5 5 15-16,-1 7 1 0,1 9-1 15,0 2-9-15,5 1 10 0,0 1 2 16,5-2 2-16,7-2 10 0,0-3 6 16,0-2 6-16,11-4-3 15,5-2 3-15,3-5-6 0,6-1-15 16,8-10 0-16,0-2 18 0,2-4-9 15,4-6-9-15,1-6 12 0,3-7-12 16,2-15 9-16,5-17-12 0,0-16-26 16,-7-4 2-16,-12 3 6 0,-14 21 16 15,-9 22 1-15,-4 13 1 0,-4 9 3 16,0 3-1-16,-2 3-2 0,-4 3-14 16,-7 10-4-16,-3 5 16 0,-3 14 1 15,-4 18 1-15,-3 18 2 0,-1 19 1 16,0 11-1-16,8 1 10 0,3-6-11 15,10-8 1-15,-1-1 10 0,7 0-9 16,0-7 12-16,2-12-15 0,5-11-51 16,1-13 36-16,4-7 15 0,5-1 18 15,3-5-3-15,5-6 3 0,2-9-18 16,6-16-11-16,6-18 8 0,5-16-9 16,-1-20 10-16,-1-4 1 0,-15 3 1 15,-9 16 1-15,-14 21 1 16,-4 12-2-16,0 10-29 0,-2 5 2 15,-6 5 6-15,0 3 6 0,-1 9 15 16,-5 11 30-16,2 9-15 0,-1 7-3 16,1 3 6-16,1 2-18 0,5 1-28 15,0-5 16-15,6-5 12 0,0-5 0 16,6-7 18-16,5-6 0 0,5-7 0 16,3-7-15-16,3-5-2 0,5-13-1 15,4-4 0-15,2-6 1 0,-2-8 0 16,-4 0 1-16,2 0 1 0,-4 2 12 15,-4 7-14-15,-3 7-1 0,-3 10-1 16,-7 9 1-16,2 7 1 0,-1 12-1 16,-3 10-15-16,-2 6-9 0,0 4-24 15,-2 2 15-15,2-1 18 0,2-3 3 16,-1-7 11-16,3-5 1 0,-2-7 12 16,0-6 0-16,5-7-12 15,-1-4-1-15,0-4-23 0,1-8 3 16,1-4 9-16,0-5 11 0,1-4 1 15,-3-4 1-15,-2-2 1 0,5-2 10 16,-5 0-10-16,-2 4 13 0,-2 3-12 16,1 6 12-16,-1 4 0 0,0 5 3 15,0 4 12-15,4 2 12 0,0 2-3 16,3 0-6-16,3 1 1 0,5 0-4 16,2 1-6-16,-1-3 3 0,5 1-6 15,0-1 6-15,2 0 57 0,2 0-9 16,-5 1-33-16,5 0-21 15,-6 0-9-15,2 1-9 0,-9 1 0 16,1 1 15-16,-9-1-6 0,1 5-9 16,-9 1-3-16,0 1 0 0,-7 6-30 15,-3 6 12-15,-7 6 18 0,-1 5 1 16,-5 5-1-16,2 1-39 0,1-1 18 16,1-1 18-16,5-3-9 0,-3-7 11 15,7-5 1-15,4-5 0 0,4-6 3 16,2-6 12-16,0-1-15 0,6-6-9 15,6-5-12-15,5-6 18 0,-1-4-9 16,3-1 12-16,-1 2 0 0,3 3 2 16,0 6 16-16,-5 9-15 0,3 6 15 15,-5 11-18-15,-1 12-15 0,3 13-9 16,-3 4 0-16,-1 1 0 0,-1 1-27 16,1-11-30-16,0 1-19 0,-1-9-32 15,1-6-34-15,0-7-111 16,3-5-241-16,-3-5-678 0,13-3-1513 0</inkml:trace>
  <inkml:trace contextRef="#ctx0" brushRef="#br2" timeOffset="39174.9">20088 2197 1967 0,'0'0'1391'0,"0"0"-1184"15,0 0-205-15,0 0 21 0,0 0 198 16,0 0 50-16,0 0-15 0,0 0 4 15,0 0-33-15,-24-24-49 0,7 32-22 16,-8 3-16-16,0 8-6 0,-1 7-13 16,-5 6-21-16,-9 18-18 0,-5 17-22 15,-5 24-30-15,-1 10 19 16,5 3 5-16,9-1 16 0,8-9 17 16,8 6 12-16,-2-2 1 0,11 5-13 15,0 3-15-15,5 3-72 0,7 2-3 16,0 1-24-16,15-10 24 0,4-12-12 15,1-20-42-15,1-21-94 0,0-18-81 16,3-11-112-16,-9-6-412 0,24-1-1229 0</inkml:trace>
  <inkml:trace contextRef="#ctx0" brushRef="#br2" timeOffset="44377.926">19962 3511 1851 0,'0'0'697'16,"0"0"-176"-16,0 0-323 15,0 0-29-15,0 0 34 0,0 0 49 16,0 0-63-16,0 0-86 0,0 0-65 16,-16 0-13-16,12-7 12 0,4 0 31 15,0-6 41-15,6-5 45 0,0-4-12 16,4-9-41-16,9-6-21 0,-5-3-19 16,7-2-9-16,-2 1-18 0,-1 3-10 15,1 6-9-15,-3 5 0 0,-1 9 1 16,-3 7 17-16,-3 6 16 0,-1 5 36 15,-2 5 49-15,0 11-76 0,-4 5-58 16,-2 9-37-16,0 7 1 0,-10 1 11 16,4 0 7-16,-5-1 6 0,5-5-6 15,-2-8 0-15,2-4 0 16,2-9 18-16,4-6 0 0,0-5-30 16,2-5-125-16,6-9 60 0,6-8 95 15,3-7 1-15,2-6-1 0,1-2 1 16,-3 3 14-16,1 6 1 0,-7 7 2 15,-1 8 18-15,-4 8 77 0,3 5 39 16,-5 7-88-16,0 5-37 0,0 5-26 16,-2 4-1-16,2 2-18 0,-2 0 18 15,0-2 12-15,0-5 19 0,5-5 5 16,-3-2 12-16,0-4-2 0,4-5-1 16,2-2-45-16,7-10-18 0,6-4-9 15,2-7 12-15,1-4 15 0,1-1 0 16,2-3 2-16,0 1 16 0,-8 3 15 15,-3 4 7-15,-3 6-4 0,-5 6 0 16,-6 7 9-16,-4 3 22 0,0 1 54 16,0 6-52-16,-4 5-69 0,-8 6-18 15,-3 6-33-15,-1 4 30 0,-1 4 9 16,-1-2-7-16,3-3 4 16,1-2-6-16,1-4 3 0,5-2-6 15,6-8 24-15,0-3 18 0,2-6-18 16,2-1-36-16,2-5-40 0,11-5-15 15,1-4 49-15,-3-2 9 0,3 1 15 16,-8 1 18-16,1 5 12 0,-3 5 21 16,0 4 61-16,-4 0-20 0,2 9-74 15,-2 7-42-15,0 2-3 0,3 6 11 16,-3-1 22-16,2 0 12 0,-2-5 13 16,2-5 27-16,2-6 2 15,2-6-4-15,1-2-38 0,11-13-75 16,1-7 33-16,10-17 26 0,6-16 4 15,11-18 12-15,-7-9 0 0,-2 1 2 16,-3 1 10-16,-5 1-12 0,-5 2-19 16,-1 1 13-16,-8 12 5 0,-7 19 1 15,-8 15-3-15,-2 12 1 0,0 4-34 16,0 0-31-16,-4 7 10 0,-6 6 57 16,-1 13 18-16,1 6 18 0,-7 10-21 15,1 8-14-15,-3 10 11 0,-1 13 0 16,1 10 4-16,0 3 20 0,3-7-15 15,3-2-6-15,5-8 3 0,0-1 16 16,4-8-20-16,2-10-14 0,0-11-39 16,2-5 23-16,0-3 16 0,4-1 2 15,0-7-2-15,6-9 0 0,5-6-99 16,1-14 14-16,7-9 45 0,2-4 25 16,-4-5 14-16,-3 5 1 15,-3 6 0-15,-5 6 17 0,-6 11-2 16,0 7 64-16,-4 4 91 0,0 11-140 15,0 7-30-15,0 7-45 0,-4 6 33 16,2 1 12-16,0-1 3 0,2-2 24 16,0-6 3-16,0-7 12 0,4-4 10 15,2-7 8-15,5-5-12 0,5-5-48 16,5-9-33-16,2-7 12 0,5-7 20 16,3-5 1-16,-2-4 0 15,-4 0 1-15,-2 1 2 0,-4 6 9 0,-11 9-11 16,0 7 1-16,-4 9 16 15,-4 3 43-15,0 3 5 0,-2 9-66 16,-4 9-9-16,0 7-57 0,2 4 38 16,-7 3 27-16,7 2-2 0,0-5-12 15,2-4 15-15,2-5 2 0,0-8 20 16,6-2-19-16,2-8-3 0,3-4-58 16,-3-2-14-16,11-8-7 0,-3-6 16 15,3-4 26-15,-3-6-5 0,3-2-4 16,-9-2 22-16,7-1 21 0,-9-2 0 15,-2 2-12-15,-2 3-3 0,-4 6-31 16,0 1 10-16,-4 2 16 0,-2 7 22 16,-2-1-29-16,-3 3-9 0,1 2 24 15,4 5 11-15,0 1 4 0,2 1 0 16,-1 0 46-16,5 0 42 0,0 3 49 16,5 4-50-16,1-1-38 15,0 0-13-15,6-1-21 0,3-3-14 0,-1-2-1 16,5 0-18-16,-5-4-15 0,3-5 33 15,-3 0 0-15,5-2-21 16,-7-2 2-16,5 2 4 0,-5-2 15 16,-3 2 2-16,3 2 16 0,-2 2-2 15,-5 2-1-15,3 1 12 0,-4 3 12 16,2 1 13-16,-2 0-1 0,0 0 3 16,1 3-11-16,-1 2-16 0,0 4-17 15,2 5-10-15,-4 7-27 0,2 0 6 16,-2 6 19-16,-2 2 1 0,0-2-12 15,0 2-20-15,0-1 21 0,0-6 12 16,2-3 1-16,2-4 20 0,1-3 3 16,-1-6-21-16,6-4-3 0,7-2-24 15,1-9-24-15,5-7 3 0,4-8 14 16,6-5 28-16,-4-2-15 0,-4 2 15 16,-5-1-21-16,-1 6 24 0,-9 8 1 15,1 5 1-15,-3 4 43 0,-4 7 52 16,0 0-9-16,-2 10-88 15,-2 5-31-15,0 6-29 0,-2 8 27 16,-4 0 0-16,-2 0 8 0,4-2 7 16,-1-5 18-16,3-7 3 0,0-4 18 15,2-4 10-15,0-5 8 0,9-2-39 16,3-9-21-16,0-4-49 0,9-6 34 16,0-7 24-16,1-8 10 0,5-4 0 15,-2 0 2-15,-6 2 14 0,3 1-14 16,-7 9-36-16,-3 8 36 0,-3 9 33 15,-5 7 55-15,0 2 39 0,2 9-91 16,-2 8-36-16,2 10-29 0,-2 6 10 16,-1 5 19-16,-1 2 0 0,0 1-36 15,-2-7 6-15,2-1 0 16,-2-7-22-16,2-7-47 0,0-3-62 16,0-6-54-16,2-6-136 0,-2-1-289 15,11-6-896-15</inkml:trace>
  <inkml:trace contextRef="#ctx0" brushRef="#br2" timeOffset="44695.566">22238 2335 3710 0,'0'0'418'0,"0"0"-315"0,0 0-6 15,0 0 20-15,0 0-12 0,0 0 68 16,0 0 79-16,0 0-11 0,62 12-50 16,-51-4-45-16,5 5-16 0,-1 4-18 15,1 7-24-15,1 5-34 16,1 15-3-16,-1 17 13 0,3 23 38 16,-9 12 22-16,-5 8-16 0,-6 0-23 15,-4 0-25-15,-6 9-18 0,-13 2 6 16,-2 4-48-16,-8 0-39 0,-8-2 12 15,-7-6 12-15,-10-9 15 0,-8-7-2 16,2-17-49-16,-2-14-112 0,0-14-105 16,14-15-243-16,19-16-825 0,10 0-2473 15</inkml:trace>
  <inkml:trace contextRef="#ctx0" brushRef="#br1" timeOffset="48471.801">20516 409 1611 0,'0'0'1508'0,"0"0"-1300"15,0 0-161-15,0 0 116 16,0 0 111-16,0 0-6 0,11-50-68 15,-11 38-51-15,0-1-38 0,0-1-24 16,0 3-7-16,-7 2-7 0,3 0 4 16,-2 3 24-16,-4 3 34 0,-3 5 35 15,3 5-9-15,-9 8-51 0,-1 12-22 16,-3 13-7-16,-8 19-11 0,-4 19-4 16,-4 16-38-16,-7 17-28 0,5 1 0 15,1 10 27-15,5-6 15 0,6-10 3 16,5-4 10-16,9-19 23 0,1-5 19 15,3-4 11-15,7-3-33 0,2-8-75 16,2-4-39-16,4-12 18 0,7-10-3 16,3-7-33-16,1-8-67 0,7 3-96 15,3-1-76-15,6 1-133 0,0-6-298 16,-10-8-859-16,14 0-1109 0</inkml:trace>
  <inkml:trace contextRef="#ctx0" brushRef="#br1" timeOffset="49856.192">20756 1271 3026 0,'0'0'1262'16,"0"0"-1169"-16,0 0-65 0,0 0 158 16,4-51 66-16,-8 40-81 0,-4 2-39 15,-5 1-47-15,-1 5-12 0,-5 3-9 16,-1 6-3-16,-1 7-7 0,2 8-23 15,-3 5-7-15,3 6-12 0,5 3-12 16,5 3-1-16,-1 0-20 0,8-3-4 16,2-5-11-16,2-3 15 0,8-9 6 15,3-5-22-15,5-10-11 0,3-6-1 16,4-12 22-16,6-15 8 0,6-17-11 16,4-20 8-16,3-20 7 15,-7-9-18-15,-6-2 21 0,-8 0 12 16,-7 11 21-16,-3 8 6 0,-7 20 19 0,0 19 21 15,-6 16-34-15,0 13-30 16,0 4 10-16,0 2-13 0,0 2 79 16,0 3 75-16,-6 0-84 0,4 14-49 15,-6 13-6-15,-1 18 0 0,1 20-2 16,-4 12 5-16,-1 12 12 0,5 7 12 16,0-18 1-16,1-17 14 0,5-18 9 15,2-21 7-15,0 0 5 0,0 2 1 16,5 2-13-16,1-1-33 0,6 3-6 15,-2-9-27-15,9-9-3 0,0-5-24 16,3-8 0-16,7-12-3 0,0-9 18 16,2-6-6-16,-4-9-25 15,4-1 25-15,-8-3 16 0,2 5-1 16,-13 5 1-16,1 8 1 0,-5 11 1 16,-6 6 79-16,-2 8-1 0,0 9-57 15,0 14-21-15,-8 16-3 0,-1 2 3 16,5-1 0-16,0 0 0 0,2-9 3 15,2 3-3-15,0-3-35 0,0-4 8 16,4-8 12-16,2-7 3 0,5-7-34 16,-3-5-41-16,4-11 6 0,5-8 32 15,-5-6 31-15,5-8-9 0,-7-4-18 16,3-2 21-16,-3 0 11 0,-6 1-8 16,-2 5 3-16,-2 6-18 0,-4 7 0 15,-4 7 6-15,-5 5 30 0,5 7 19 16,-4 1-4-16,-1 0 0 0,5 3 12 15,0 2 6-15,-1 1 16 0,7 1 11 16,2 1 0-16,2-1-11 16,9 0-7-16,1-1-9 0,9-2-33 0,2-3 0 15,3-1 17-15,7-7-17 16,1-5-3-16,-1-4-15 0,-7-3 3 16,8-11-3-16,3-9 16 0,8-18-1 15,3-19 2-15,-9 7 1 0,-14 13 15 16,-9 16-14-16,-9 20-1 0,-3-4-3 15,0 0-33-15,-2-1-3 0,0 1-16 16,-2 8 4-16,-6 10 36 0,-7 6 15 16,1 4 3-16,0 12-2 0,-7 7-1 15,2 12-1-15,-5 12 1 16,-5 14 0-16,8 1 2 0,1 0 16 16,7 3 0-16,1-14 27 0,4 6-2 0,4-3-7 15,2-13 9-15,0 4-12 16,6-6-12-16,4-8 9 0,1-9-2 15,3-5-28-15,5-11-14 0,-3-6-37 16,7-6 6-16,4-12-3 0,4-8 15 16,-2-2 11-16,2-10 19 0,-9 2 1 15,5-3-9-15,-6 6 11 0,-6 3 12 16,-1 10 1-16,-8 5 17 0,-4 8 42 16,0 7 21-16,0 5-35 0,-2 10-58 15,0 7-36-15,-2 9 18 0,0 5 18 16,0 4 0-16,-2 2 3 0,0-2 9 15,2-2-9-15,2-4 15 0,0-5 0 16,6-8-18-16,0-4 15 0,5-11-15 16,5-6-20-16,-1-8-10 0,5-10 18 15,-1-9 12-15,4-6-13 0,3-5-26 16,-3-3 25-16,-6 1 14 0,1 4 3 16,-5 4 12-16,-1 6-3 15,-4 9 15-15,-1 6 31 0,-5 7 32 16,0 4-9-16,0 9-81 0,-2 6-14 15,0 5 2-15,2 7 12 0,2 6 1 16,-2 2 2-16,2 2 0 0,2 3-1 16,1-3-2-16,-1 0-36 0,0-2-66 15,2-6-22-15,5-5-5 0,-5-2-19 16,2-8-46-16,1-6-103 0,-1-6-243 16,-6-2-764-16,9-11-742 0</inkml:trace>
  <inkml:trace contextRef="#ctx0" brushRef="#br1" timeOffset="50140.441">22187 816 4179 0,'0'0'484'0,"0"0"-454"0,0 0 72 16,0 0 27-16,-9-52-50 0,5 43 7 15,-4-2 17-15,-5 1-5 0,1-1-34 16,-7 3-28-16,5 4-15 0,-7 2 13 16,7 2 11-16,-3 6 37 0,7 6-18 15,4 3-25-15,2 2-15 0,4 2 7 16,2 1-10-16,6-2-18 0,9 0-3 16,-5-5-1-16,11-3-42 0,-5-4-29 15,5-3-131-15,-2-3-114 0,-5-8-143 16,3 0-334-16,-1-36-977 0</inkml:trace>
  <inkml:trace contextRef="#ctx0" brushRef="#br1" timeOffset="50706.041">22538 304 3216 0,'0'0'461'16,"0"0"-329"-16,0 0 242 0,-2-51 26 15,4 45-83-15,-2 2 4 0,0 2 7 16,2-4-29-16,2 2-66 0,0 1-52 16,5 0-28-16,-3 3-20 0,0 3-37 15,0 5-36-15,4 7-12 0,5 3-12 16,-5 10-9-16,11 12-6 16,-4 20 12-16,5 15 0 0,-1 17-21 15,-9 15-12-15,-3 0-27 0,-7 14 16 16,-4-6 11-16,-9-9 24 0,-9-3-3 15,-3-19 6-15,-4-7-2 0,0-8-10 16,-2-15-15-16,11-13-46 0,-1-13-125 16,4-9-33-16,1-4-37 0,-3 1-148 15,-3 2-253-15,1-4-790 0,-8 8-1733 0</inkml:trace>
  <inkml:trace contextRef="#ctx0" brushRef="#br2" timeOffset="59406.547">1052 5663 98 0,'0'0'616'16,"0"0"-209"-16,0 0-91 0,0 0-231 16,0 0 214-16,0 0 333 0,0 0-329 15,0 0-36-15,0 0 56 0,-14-50-22 16,14 47-70-16,0 0-59 0,0 1-49 16,0 0-39-16,-2 1-43 0,2 0-23 15,0-1 1-15,-2 1-1 0,2-2 7 16,0 3 15-16,-2-2 13 0,2 2 24 15,0-1 41-15,0 1 8 0,0 0-1 16,0-2-2-16,0 2-7 0,0 0-4 16,0 0 1-16,0 0-4 0,0 0-21 15,0 2-21-15,-5-2-13 0,5 1 4 16,0-1-7-16,0 0-5 16,0 2-13-16,0 2-21 0,0 0-11 0,0 3 2 15,0-1 15-15,0 3 3 16,0 0-6-16,0 1-14 0,0 3 1 15,0 1 10-15,0 3 0 0,0 2-9 16,0 0 10-16,-2 2-11 0,2-1 1 16,-2-1 9-16,0 0-10 0,2 1 1 15,-2-2-1-15,0-1 0 0,0-1 1 16,0 1 9-16,0-2-10 0,0 3 1 16,2-4 0-16,0 3 15 0,0 0-3 15,0 0 0-15,0 2 3 0,0 1-15 16,-2 1 9-16,2 1-11 0,0 0 2 15,-2 0 0-15,0 1-2 0,0-2 1 16,-5-1-1-16,7 1 0 0,-4-2 0 16,2-1 1-16,2 2-1 0,-4-3 0 15,2-1 0-15,0 0 0 0,2-2 0 16,-2 0 2-16,0 0-1 16,2 1 1-16,0 0 0 0,0-1-2 15,0-1 0-15,-2 4 1 0,2-3-1 16,0-1 0-16,0 2-1 0,0 1-1 15,0-1-17-15,0-1 6 0,0 1 9 16,-2-1-9-16,0 1 10 0,0 0 0 16,-1-1 1-16,-1 1-1 0,4-2 2 15,0 0 1-15,0 2 1 0,0-2-2 16,0 0 2-16,0 0 1 0,-2 0-1 16,2 0-2-16,0 1 1 0,0-1 0 15,0 1 1-15,0 1-2 16,0-1-1-16,0 0 1 0,0 0-1 0,0 1-1 15,0-4 1-15,0 2 0 16,0-2 0-16,0 2 0 0,-2-1 0 16,2-1 1-16,0 0 1 0,0-1-1 15,-2 2 1-15,2-3-1 0,0 0-1 16,0 0 0-16,0 0 1 0,0 0 0 16,0 2-1-16,0 0-1 0,0-2-1 15,0 4 2-15,0-2-1 0,-2 0 0 16,2 2 0-16,0-4 0 0,-2 2-1 15,2-1 1-15,-2 0 2 0,0-1-1 16,2 0 0-16,0-1-1 0,-2-2 1 16,2 1 1-16,0 0 0 0,0-1 0 15,0 2 2-15,0-1-1 0,0 1 0 16,0-4-1-16,0 2 1 0,0 0-1 16,0-3 1-16,0 0-1 0,0-2 0 15,0 0-1-15,0-1 1 0,0 0-3 16,0 0-18-16,0 0 3 15,0 0-9-15,0 0-3 0,0 0-10 16,-2-1-2-16,0-3 39 0,0-2-9 16,0 2 0-16,-3-4 12 0,1-2-2 15,4-1 1-15,-2-4 1 0,-2 4 0 16,4-3 1-16,-2 2 1 0,0-1-1 16,0 3 0-16,0 2 1 0,2 0-1 15,-2 4 0-15,0-5 0 0,0 2-1 16,0-3 1-16,-3 3-1 0,-1-2 0 15,4 0 0-15,-2-4 0 0,0 3 2 16,2-2 0-16,-2 1 0 16,2 0 1-16,0-2-1 0,-3 2 0 0,3 2 1 15,0-1 0-15,2 2 0 0,-4 2-1 16,4 1-2-16,-2 0 1 16,2 0-1-16,-2 2 1 0,2 0-1 15,-2-3 0-15,2 2-1 0,-2 1 0 16,2-2 1-16,-2 1 0 0,0 1 0 15,2 0 1-15,0 0 0 0,-2 3 0 16,2-2-1-16,0-1 0 0,0 1-1 16,-2 2-1-16,2-3 1 0,-2 2 1 15,2-3-1-15,-3 2 0 0,3-1-1 16,-2 1 2-16,2 0 0 0,-2 0 0 16,2-1 0-16,0 1 0 0,0 2 0 15,0 0 2-15,0 0-1 0,0 0 2 16,0 0 12-16,0 0 0 0,0 0 9 15,0 0 4-15,0 0-4 0,0 0 0 16,0 0-6-16,0 0-16 0,0 0 1 16,0 3-2-16,0 1 0 0,2 0-1 15,-2-1-1-15,2 3-2 16,-2 0 0-16,0 2-9 0,3-2 12 16,-1 3-1-16,-2 0 1 0,2 1 1 15,-2 0-1-15,4 0 1 0,-2 1 0 16,0-1 1-16,2-1 1 0,2 1 12 15,0 2-13-15,-1-3 0 0,1 2 0 16,0 0 0-16,-4 2 0 0,6-4-1 16,-4 2 0-16,1 0 1 0,-1-2-2 15,0 2 0-15,0-2 1 16,-2 0-1-16,0 1 0 0,2 0-1 0,0 1-1 16,-2 0 1-16,3 0 0 0,-3 0 0 15,0-1 1-15,0 0 0 16,0-2 0-16,0 0 0 0,-2-2 1 15,2-1 0-15,0-2-1 0,-2 2 1 16,0-3-1-16,2 0 0 0,-2 3-1 16,0 0 0-16,0-1-1 0,0 3 1 15,0-1 0-15,0 1 1 0,0-4 0 16,2 1 0-16,-2 0 0 0,2 0 1 16,-2-4 2-16,0 1 9 0,2-1 0 15,-2 0 0-15,0 0-10 0,0 0 10 16,0 0-12-16,4 0-3 0,-1-3-18 15,-1-1 3-15,0-2-3 0,0 0 6 16,0-4 12-16,0 0 0 0,0-1 2 16,0 2 1-16,0-3-1 0,2-1 1 15,-2-1 1-15,2 0 2 0,7-2 0 16,-5-2 12-16,2 0-12 0,-2 0 9 16,7-2 9-16,-5 2 3 0,0 0-3 15,3 2-3-15,-3 3 0 16,-2 0 1-16,2 2 2 0,-1 2-3 15,1-1-6-15,-2 0 0 0,0-2-9 16,1-1 15-16,-1 0-6 0,4 0-9 16,-2-1 9-16,-1 2-10 0,-3-1 1 15,4 3-1-15,0 0 10 0,-4 4-10 16,0 1 0-16,1 2 10 0,-3-1-10 16,-2 3-1-16,0 1 1 0,0 0-1 15,0 0-1-15,0 0-18 0,0 1-45 16,0 3-100-16,-2-3-48 15,-3 4-67-15,1-3-202 0,0-1-634 16,4-1-1114-16</inkml:trace>
  <inkml:trace contextRef="#ctx0" brushRef="#br1" timeOffset="92566.331">6923 6966 1413 0,'0'0'374'0,"0"0"-244"16,0 0 395-16,0 0-32 0,0 0-163 15,0 0-22-15,0 0-11 0,0 0-48 16,0 0-78-16,0 8-44 0,0-8-21 15,0 0-23-15,0 0-37 0,0 0-15 16,-2 0 12-16,2-1 3 16,0 0 3-16,-2-2 4 0,2-4 38 15,0 2 65-15,0-5-25 0,0-4-30 16,0-3-4-16,0-4 6 0,0-3 3 16,0-2-12-16,2-5-16 0,0 0-11 15,-2-4-7-15,0-1-2 0,0-3-4 16,2 1 3-16,-2-2-9 0,0 0-5 15,0 2-10-15,0 1 3 0,0-2 0 16,0 2-6-16,2-2-30 0,-2 0 0 16,2 3 0-16,0-4 0 0,0 2 15 15,0-2 3-15,2-1-6 16,1 0 3-16,-1-1-3 0,0 2 0 16,0 1 3-16,-2 4 1 0,0 2-13 15,0 2 9-15,0 3-9 0,0 2 9 16,-2 7-10-16,4 0 0 0,-4 6-1 15,0 4-1-15,3 4 0 0,-3 4 1 16,0-1-1-16,0 2 3 0,0 0-1 16,0 5-2-16,-5 2 0 0,-1 4-1 15,0 7-2-15,-4 2-9 0,1 5 10 16,-1 1-10-16,-2 5 11 0,-1 0-1 16,3 4 1-16,-5 1 0 0,1-1-1 15,4 2 2-15,-7-4 0 0,5-1-1 16,-1-3 0-16,-1-2 0 0,6-5-1 15,-3 0-2-15,1-6 2 0,4-3-1 16,2-3 1-16,-1-5 0 16,1-2-10-16,4-2 0 0,0-1 9 15,0-1 3-15,6-6 2 0,-1-5 1 16,3-7 0-16,4-5-2 0,3-4-1 16,1-5-1-16,-1 0-1 0,1 0 1 15,1-1 1-15,-3 1 2 0,3 4 0 16,-5 1 10-16,-1 3-9 0,1 2 0 15,-2 3 10-15,1 2-10 0,-1 2 0 16,-6 3 12-16,2 2-12 0,1 2 9 16,-3 3 0-16,0 3-9 0,2 1 12 15,-4 0-12-15,0 2 15 0,2 0 0 16,-2 2-3-16,2 5-13 0,3 9-2 16,3 7-15-16,-4 6 0 0,2 10 0 15,5 12 12-15,1 14 1 16,-1-7-1-16,1-5 0 0,-3-13-9 15,-1-12 10-15,2-1-34 0,-3-5-52 16,-1-11-77-16,0-5-55 0,0-7-113 16,-3-11-327-16,-1 1-585 0,8-15-1118 0</inkml:trace>
  <inkml:trace contextRef="#ctx0" brushRef="#br0" timeOffset="100967.926">7518 6075 1911 0,'0'0'1257'0,"0"0"-929"15,0 0-81-15,0 0 27 0,0 0-14 16,0 0 3-16,0 0-10 0,0 0-54 16,0 0-37-16,-16-1-1 15,12 20-9-15,-3 6-61 0,-1 19-36 16,-2 19-28-16,2 20-3 0,-3 8-3 15,7 1-3-15,-4-5-6 0,6-11-12 16,0-5-22-16,2-15 22 0,0-13 3 16,0-13 31-16,2-8-1 0,2-3 0 15,2-4-6-15,-2-5-6 0,0-10-21 16,0-15-54-16,9-24 18 0,-1-26 24 16,-1-29 12-16,-1-17 1 0,-2-3 2 15,-8 6 15-15,0 12 3 0,-2 5-9 16,-8 8-9-16,2 16-3 0,1 19 33 15,5 16 13-15,-2 12 2 16,-4 2-3-16,6 6 1 0,0 6 8 16,2 6 88-16,0 15 77 0,-2 8-149 15,6 17-58-15,4 16-12 0,2 13 2 16,3 8 1-16,1-7 9 0,-1-7-9 16,-1-17 15-16,0-9-6 0,-1-10 6 15,3-7 0-15,-3-1-8 0,7-2-10 16,5-5-21-16,2-12-3 0,4-8-6 15,6-25 6-15,4-21 12 0,2-20-3 16,-1-10-34-16,-3 3 13 0,-14 5 21 16,-3 9 15-16,-5 5 0 0,-3 11 18 15,-8 18 3-15,-2 8 0 0,-2 14-9 16,0 1 1-16,2 5-10 0,1 3 48 16,-1 9 12-16,2 19-57 0,-2 25-6 15,0 25-18-15,0 14 7 0,-2 6 11 16,0-2 12-16,0-9 6 15,-2 1 6-15,-2-5 0 0,-2-4-6 16,1-8-18-16,1-15-41 0,4-14 5 16,-2-15 9-16,0-6 3 0,0-2-61 15,-2-4-74-15,2-3-73 0,0-4-94 16,2-6-297-16,-2 0-441 0,2-9-876 0</inkml:trace>
  <inkml:trace contextRef="#ctx0" brushRef="#br0" timeOffset="101368.759">8066 7081 1387 0,'0'0'1741'0,"0"0"-1372"0,0 0 39 16,0 0 30-16,0 0-79 0,17-70-10 16,-11 48 10-16,2-5-68 0,0-2-70 15,3-4-49-15,3-2-27 0,3-1-16 16,-3-1-17-16,3 4-28 0,-5 3-18 16,7 4-12-16,-9 8-3 0,0 6-12 15,-1 4 6-15,1 4 0 0,-6 4-9 16,2 2-3-16,-2 7-5 0,1 7-28 15,-3 11-17-15,4 15-1 16,-4 15 3-16,-2 12 12 0,0-3 2 16,0-14 0-16,0-16 0 0,0-8 0 0,2 2-2 15,-2 0-9-15,0 2-18 16,2-8-30-16,0-6-48 0,0-7-51 16,-2-7-55-16,4-4-151 0,2-5-377 15,-1-3-767-15,13-10-1928 0</inkml:trace>
  <inkml:trace contextRef="#ctx0" brushRef="#br1" timeOffset="120442.798">10720 6476 1626 0,'0'0'426'15,"0"0"-271"-15,0 0-61 16,0 0 464-16,0 0-266 0,0 0-78 15,0 0 15-15,0 0-53 0,0 0-75 16,-10-46-19-16,10 40 22 0,0-3-1 16,0 3-3-16,2-3 9 0,0-2 24 15,4 0-3-15,0-5-19 0,1-3-16 16,1-2-13-16,0-6-5 0,7-1-16 16,-5-4-6-16,4-1 3 0,-1 3 0 15,-5-2 6-15,5 5-16 0,-7 4-17 16,-2 5-4-16,0 7-6 0,-2 1-2 15,2 5-1-15,-2 3 15 0,0 2 28 16,0 0 6-16,7 5 5 0,-5 3-14 16,2 1-22-16,0 6-21 15,0 0-14-15,7 3 0 0,-5 5 11 16,-2-1 3-16,0 2 6 0,1-1 1 16,-3 1-4-16,-2-2-3 0,-2 2-12 15,0-5-1-15,0-1-1 0,-6-5-1 16,-1-2-1-16,-1-3-11 0,2-2-12 15,-2-2 6-15,-7 0 2 0,7-4 4 16,-2 0 0-16,-1 0-3 0,3 0 12 16,4 0 0-16,0 0 0 0,2 0 3 15,0 0 0-15,2 0 36 0,0 0 19 16,6 0-1-16,0-4-33 0,4 1 0 16,7 0 10-16,-3-4 2 0,5-1 27 15,2-4 0-15,-3-3-17 0,7-3-19 16,-2-5-9-16,0-4-3 0,1-2-9 15,-1-5 9-15,-2 1-10 0,-1 0 0 16,-5 3 10-16,-1 4-9 0,-5 5 0 16,1 6 0-16,-4 7 9 15,-4 4 3-15,2 4 24 0,-4 2-6 16,0 11-21-16,0 5-12 0,0 9-12 16,-4 3 10-16,-2 4 2 0,2-1 0 15,0 0 0-15,0-6 1 0,4-1-1 16,-2-6 0-16,0-6 0 0,2-5 2 15,0-5 1-15,2-4-3 0,2-4-12 16,6-10-21-16,5-5 15 0,-5-7 6 16,6-4 11-16,-3-1-1 0,-1 1 0 15,3 3 2-15,-5 5 2 0,-4 6 0 16,5 7 16-16,-5 7 6 0,-4 2 21 16,2 5-6-16,-2 9-20 15,2 4-19-15,-2 6-1 0,-2 4-3 16,2 0 4-16,-2-3 1 0,2-3 2 15,2-1-2-15,3-5 2 0,-3-3-1 16,2-2 1-16,0-5 0 0,7-5-3 16,-1-1 0-16,2-11-28 0,5-4 10 15,2-6 0-15,-3-3 6 0,5-4 0 16,-6 1 10-16,1-3 1 0,-5 4 1 16,1 5 0-16,-6 6 2 0,-6 3-1 15,3 6-1-15,-5 3-3 0,0 3 0 16,0 0-15-16,-2 2 16 0,-3 2 2 15,1 0 0-15,-2 2 2 0,2 0-1 16,-2-2-1-16,4-1 0 0,0-1-3 16,0-2-21-16,2 0 6 0,0 0 3 15,0 0 12-15,0-2 3 0,0-1 11 16,0 2 7-16,0-1 6 16,2 0 3-16,0 1-9 0,0-1 0 15,-2 2-6-15,2 0 6 0,-2 0-6 16,0 0-9-16,0 0 0 0,0 0 9 15,0 0-9-15,4 0 18 0,-2 5-21 16,0 1 0-16,0 5 0 0,2 3-2 16,0 4 0-16,-2 1 1 0,5 4-1 15,-3-3 2-15,6 3 2 0,-4-4 1 16,3-2 9-16,-1 0 0 0,4-5 3 16,-1-3-3-16,-1-5-11 0,2-4-1 15,1-1-12-15,5-8-9 0,-3-5 0 16,-1-4 6-16,3-3 0 15,-7-3 2-15,3-2 1 0,-7-1 10 16,0 2 0-16,-4-1 0 0,-2 0 0 16,0 6-1-16,-2 0 0 0,-2 4-12 15,-2 5 12-15,-3 1 0 0,3 3-8 16,2 3 11-16,0 3 0 0,4-1 2 16,0 2 10-16,0 0 21 0,0-2 19 15,4 2-4-15,6 0-24 0,3 0 3 16,-1 0 6-16,7 0 111 0,-3 0-69 15,7 4-39-15,0-3-18 0,-3 3-6 16,5 2-10-16,-2-1-1 0,-6 2 1 16,1 2 1-16,-5-1-2 0,-3 5-1 15,-4-1-11-15,-4 1-4 0,-2 4-9 16,-4-2 0-16,-6 1 6 0,1-1 6 16,-5-2 9-16,-3 0-15 0,5 0 6 15,-7-3 0-15,5-1 9 0,-1 0-9 16,3-4 10-16,2 0-10 15,-1-1 11-15,5 1 1 0,4-1 15 16,2 0 9-16,0 3-3 0,0-1-6 16,6 1 0-16,7 0-12 0,-3 1 12 15,2-2-12-15,7 0 9 0,-4 0-9 16,3-4 12-16,-1-2-13 0,3 0 1 16,-1-1 0-16,2-6 0 0,1-1 9 15,1-4-12-15,0-5-1 0,2-2-1 16,-1-8-1-16,-3-5 0 0,2 1 0 15,-2-7-9-15,-7 3 11 0,3-1 1 16,-7 4 0-16,-4 7 1 16,0 6-1-16,0 9 2 0,-1 3 13 15,-3 7 21-15,0 2-8 0,0 8-25 0,0 9-3 16,0 7-11-16,-2 6-2 16,0 8 12-16,0-1 0 0,0 2 1 15,0-2-1-15,0-4 1 0,0-1 0 16,2-3 0-16,0-6 0 0,2-4 0 15,2-9-24-15,1-4-45 0,-1-7-51 16,0-1-54-16,-2-8-46 0,2-5-63 16,-4-3-186-16,-2-1-280 0,0 4-856 15,0-1-1502-15</inkml:trace>
  <inkml:trace contextRef="#ctx0" brushRef="#br1" timeOffset="120767.841">11419 5734 3962 0,'0'0'777'0,"0"0"-571"0,0 0 23 16,0 0 112-16,0 0-81 0,0 0-49 15,0 0-42-15,19-64-78 0,-7 41-61 16,-2-1-12-16,1-4-16 0,3 2-2 16,-2-1-36-16,5 1-91 0,-3 5-63 15,-3 1-18-15,3 7-41 0,-5 3-125 16,-1 6-163-16,-4 2-486 0,6 4-582 0</inkml:trace>
  <inkml:trace contextRef="#ctx0" brushRef="#br1" timeOffset="120965.682">11638 5533 3194 0,'0'0'1083'15,"0"0"-699"-15,0 0 133 0,0 0-70 16,0 0-106-16,66 0-72 0,-45 4-107 15,4 6-86-15,-1-2-49 0,7 1-27 16,3 4-1-16,-1-3-20 0,0-2-61 16,0 0-59-16,-4-5-34 0,0-2-12 15,-5-2-67-15,1-1-156 0,-6-3-255 16,-3-1-868-16,7-2-1224 0</inkml:trace>
  <inkml:trace contextRef="#ctx0" brushRef="#br1" timeOffset="121184.224">12266 5585 3540 0,'0'0'779'0,"0"0"-525"16,0 0 97-16,0 0 45 0,0-54-74 15,0 31-26-15,9-4-27 0,-3-4-68 16,4-4-74-16,1-3-61 0,7 0-36 15,-3-3-29-15,7 3-1 0,-3 3-84 16,-2 2-82-16,3 7-78 0,-3 6-127 16,-3 6-401-16,9 3-1833 0</inkml:trace>
  <inkml:trace contextRef="#ctx0" brushRef="#br0" timeOffset="125675.911">12891 6436 2130 0,'0'0'1484'0,"0"0"-1011"0,0 0-230 15,0 0 47-15,0 0 33 0,0 0-48 16,-4-64-14-16,1 48-18 15,-3-3-62-15,0 0-39 0,-2-3-22 16,2 0-32-16,-3-5-31 0,-1-1-30 16,-2-3-25-16,3 0 1 0,1 1 12 15,0 1-15-15,0 0-1 0,5 4 1 16,1 1-1-16,2 4 1 0,0 0 1 16,5 5 2-16,5 3 15 0,2 3 0 15,1 2 3-15,1 2-3 0,1 4-3 16,1 1 0-16,1 1-2 0,-3 4-12 15,1 2 1-15,-5 2 10 0,4 0-11 16,-5 4 2-16,-5 0-3 0,0 1-1 16,-4 2-20-16,0-1-7 15,-2 4 4-15,-2-1-21 0,-2 2 3 16,-3-4 9-16,3 2 15 0,-4-3 17 16,6 0 1-16,-3-1 1 0,3 1 2 15,2-4 12-15,0 0 0 0,2 0 0 16,2-2 3-16,4-3 0 0,3-1 15 15,-1-2-9-15,11-3-9 0,-5 0-12 16,11-8-1-16,2-5-1 0,-2-6 11 16,3-4-10-16,3-5 17 0,-6-3-7 15,2 2 6-15,-4 3 9 0,-9 2-3 16,3 9-9-16,-9 5 0 0,-2 5 6 16,-4 4 12-16,-2 1 42 0,0 10-31 15,-4 3-44-15,-4 8-18 0,-6 5 15 16,5 3-9-16,-3 0 10 0,-1-2-1 15,5-2-15-15,2-8-6 0,2-4 3 16,2-7 0-16,2-4-3 0,0-4-30 16,4-11-3-16,4-5 30 15,0-8 15-15,7-1-10 0,-5 0 7 16,-4 3 15-16,5 6 0 0,-5 9 15 16,-2 4 10-16,0 5 17 0,0 6-18 15,-1 6-24-15,1 4 0 0,4 6-3 16,-2 0 3-16,0-1 0 0,1 0 3 15,3-6 12-15,2 0-12 0,-1-6 9 16,3-5 3-16,3-4 3 0,1-5-18 16,5-13-14-16,2-5-4 0,2-11 15 15,6-15-12-15,4-19 13 0,2-19-10 16,-2-9 12-16,-6-2 2 0,-6 5 22 16,-10 11 3-16,-9 10-3 0,-2 16-23 15,-4 18-1-15,-2 16-27 0,-4 11 0 16,-3 6 3-16,-1 5 3 0,-4 12 21 15,-7 17 15-15,-8 22 0 0,-4 22-3 16,0 7 0-16,4 1 0 16,2-6-12-16,11-15 0 0,-3 0-60 15,7-13 39-15,3-11 21 0,5-11 0 16,2-6 12-16,2-3 3 0,0-4 0 16,6-4 3-16,3-8-18 0,5-9-42 15,7-7 21-15,-1-3 9 0,1-1 9 16,2 6-19-16,-3 4-8 0,-3 7 28 15,-3 5 2-15,-1 10 0 0,-1 11-12 16,-3 3 0-16,1 4 9 0,-2-1 3 16,-2 0 3-16,5-5 12 0,-3-6 9 15,2-5 16-15,-1-8 17 0,7-5-6 16,-1-5-27-16,7-11-21 0,3-12 12 16,8-14-14-16,8-15 0 15,5-21-1-15,8-8 1 0,-13-2 1 16,-6-1 13-16,-6 7 3 0,-12 8 0 15,-7 16-3-15,-6 18-15 0,-4 17-16 16,-4 12-5-16,-4 4-3 0,-9 7 6 16,1 3 18-16,-13 27 12 0,-6 20 9 15,-3 26 3-15,3 12-6 0,8 3 6 16,9-3-24-16,7-8-21 0,5-2 10 16,6-3 11-16,0-4 33 0,6-15 15 15,5-12-9-15,-1-16-15 0,5-7-3 16,3-3-21-16,5-3-10 0,4-4-56 15,2-8-87-15,-2-4-76 0,-3-10-45 16,-5-6-185-16,-9 4-534 0,5-13-877 0</inkml:trace>
  <inkml:trace contextRef="#ctx0" brushRef="#br0" timeOffset="125963.079">13128 5767 3518 0,'0'0'1282'0,"0"0"-1147"15,11-53 48-15,-1 26 131 0,2-6-36 0,7-2-78 16,2 0-25-16,-1-2-67 16,7 1-108-16,0 2-29 0,0 1-64 15,2 6-109-15,-2 3-140 0,2 10-258 16,-6 7-760-16,8 9-1427 0</inkml:trace>
  <inkml:trace contextRef="#ctx0" brushRef="#br0" timeOffset="126169.392">14191 6176 4616 0,'0'0'707'0,"0"0"-534"0,0 0-170 0,0 0-3 15,0 0 0-15,0 0-154 16,0 0-69-16,0 0-326 0,0 0-1543 0</inkml:trace>
  <inkml:trace contextRef="#ctx0" brushRef="#br0" timeOffset="128394.815">14493 6259 1041 0,'0'0'2160'15,"0"0"-1810"-15,0 0-91 16,0 0 84-16,0 0-187 0,0 0-20 16,0 0 136-16,0 0 31 0,12-50-71 15,-2 17-52-15,11-12-8 0,6-16-17 16,-2-10-34-16,2 7-31 0,-9 14-23 15,-5 21-28-15,-9 15-21 0,2 3-6 16,0 5 0-16,-2 4 15 0,-4 4 21 16,0 12-48-16,0 11-13 0,0 7-20 15,-4 9 15-15,-2 3 6 0,0 5 11 16,4 1-1-16,2-4 2 0,0-4 2 16,0-7 10-16,0-8-10 0,2-8 10 15,6-9-10-15,0-8-2 0,1-4-23 16,3-14-22-16,5-9 15 15,-1-7 18-15,1-6 9 0,-1-2 1 16,-1-2 2-16,-3 7 0 0,-4 6 1 16,1 7 2-16,-5 11-1 0,0 10 28 15,0 1 24-15,0 11-34 0,-4 9-20 16,6 5-3-16,-2 6-9 0,3 2 11 16,-3 0 1-16,4-2 3 0,-2-4 9 15,9-5-10-15,-5-4 10 0,-2-9 0 16,9-4-11-16,-3-5-1 0,3-12-18 15,-1-6 0-15,3-4 0 0,-5-9 6 16,5-4 10-16,-7-3-1 0,1-2 1 16,-5-1 2-16,-4 3 3 0,-2 6 15 15,-2 6-18-15,0 8 0 0,0 5-1 16,0 6 0-16,0 3 1 0,0 4 18 16,0 0 36-16,0 0 10 15,4 3-34-15,1 0-9 0,1 3 6 16,0-1 3-16,0-1 9 0,3 0 3 15,-1 1-8-15,-2-2-22 0,2 2 3 16,-4 4-12-16,1 3-1 0,-3 6-2 16,-4 4-15-16,2 3 3 0,0 6 10 15,-3-2 2-15,3 2 0 0,0-1 2 16,0-4 1-16,5-3 9 0,3-7-9 16,0-3 12-16,5-7-12 0,-1-5 0 15,9-3-3-15,1-12-3 0,1-8 0 16,8-5-12-16,-6-8 13 0,2-2-1 15,-5-1 3-15,-1 3 14 0,-4 5 13 16,-7 8-6-16,-2 7-20 0,-4 6 1 16,-4 9 19-16,0 4 18 0,-2 12-39 15,-6 9-21-15,2 7 9 0,-4 6 9 16,1 2 2-16,1 1 0 0,4-5-1 16,2-4 2-16,0-4-1 15,2-6-11-15,0-7 9 0,2-6-12 16,6-6 0-16,0-3-24 0,5-13-10 15,1-8 10-15,1-5 15 0,-1-9 0 16,-3-2 0-16,1-2 3 0,-4 0 18 16,-4 2 2-16,-2 7 1 0,-2 6-2 15,0 11-34-15,-2 6-15 0,-2 7 17 16,0 0 34-16,2 7 19 0,2 4 2 16,0 2-3-16,0 2-6 0,2-2-9 15,4 0 21-15,5-3-6 16,3-6 9-16,5-4 0 0,1 0-12 15,7-9 0-15,0-6-12 0,2-3 15 16,0-8-6-16,2-6-12 0,4-12 1 16,2-18 0-16,5-21 1 0,-5-5 13 15,-10 1 0-15,-7 11-13 0,-9 24-2 16,-7 14-17-16,-2 13-7 0,-2 12-3 16,-4 3 3-16,-7 7-15 0,-1 6 0 15,-9 16 24-15,1 19 15 0,-9 21 1 16,-6 16-1-16,2 7 12 0,4-4-9 15,8-8-3-15,2-19-30 0,7-12 6 16,2-8 12-16,3-5 10 0,3 2 2 16,0-4 3-16,2 1 9 0,2-11 3 15,8-9-1-15,5-5-14 0,5-5-18 16,3-5 3-16,2-4 14 0,2-2-1 16,-7 2 2-16,5 5 1 15,-7 5 14-15,-1 4 3 0,-5 10-18 0,-8 7 0 16,5 7-18-16,-7 2 3 15,0 5 13-15,-7 0 2 0,5-4 2 16,-2-1 13-16,2-6 9 0,0-4 3 16,2-7 9-16,0-3 3 0,2-6 18 15,6 0-15-15,3-10-26 0,7-5-13 16,1-8 9-16,4-2-9 0,-3-3 9 16,3-3 3-16,-4 5-3 0,-3 5-9 15,-3 4 0-15,-7 8 12 0,0 7 6 16,-6 2 9-16,0 8-30 0,-2 10-20 15,-4 6-1-15,-5 9 3 0,1 1 15 16,-2 4-12-16,7-3 13 0,-3 0-16 16,4-6 3-16,4-2 13 15,0-7-10-15,2-5 10 0,4-9-11 16,3-5 1-16,5-3-18 0,-2-11-9 16,3-6 12-16,-1-8 9 0,-1-4 3 15,-1-4 12-15,-3-5 0 0,-1 1 1 16,-4 2 2-16,-2 5 1 0,0 5 1 15,-2 9-2-15,0 7 1 0,0 3 0 16,0 3 11-16,0 5 3 0,2-2 18 16,0 2 15-16,4 0-18 0,1 2-11 15,3 3 8-15,0 4-6 0,-1 2 3 16,1 4-9-16,-2 4-14 0,2 3-1 16,-3 3-1-16,1 1-1 0,-2 3 1 15,0-1 0-15,3-4-1 0,-3-2 1 16,0-6 1-16,2-3-1 0,3-5 0 15,1-3-17-15,2-5-3 0,3-4-9 16,0-5-4-16,1-5 13 0,1-1 0 16,-5-5 0-16,-1 5 6 15,-3-1 13-15,-6 4 0 0,0 2-1 16,-4 4 0-16,0 1-18 0,0 3 18 16,-2 0 1-16,0 1 2 0,0 0 1 15,2 0 11-15,-2 1 3 0,2-1 6 16,0-2 12-16,0 1 13 0,6-1 5 15,5-1-15-15,1 2-12 0,2-2-6 16,3 4-3-16,4 0 3 0,-1 4 0 16,5 1-6-16,2 4 0 0,0-1-10 15,2 2-1-15,-2-4 1 16,-1-1-2-16,-5-4 0 0,0-2-3 0,-3-9-9 16,-3-6-6-16,-1-8-6 0,-3-7 6 15,-5-5 15-15,-4-3 1 16,-2 0-10-16,-6 7 10 0,-5 6-10 15,-1 8 9-15,-2 10-15 0,-1 8 3 16,1 10 15-16,-1 14 1 0,3 14 0 16,-1 2 1-16,3 7 0 0,6 2-1 15,2-6 1-15,2 3 1 0,2-1-3 16,8-5-12-16,3-3-39 0,3-6-37 16,5-5-23-16,2-8-22 0,-1-8-51 15,3-8-82-15,-2-2-171 0,0-11-206 16,-7-1-508-16,9-10-340 0</inkml:trace>
  <inkml:trace contextRef="#ctx0" brushRef="#br0" timeOffset="128545.799">16711 5645 4342 0,'0'0'635'0,"0"0"-470"0,-2-57 69 15,10 35 45-15,2-3-188 16,7 0-79-16,3-2-10 0,7 0-2 15,4-4-43-15,2 0-99 0,5-2-104 16,1-1-193-16,-12 8-700 0,2-9-921 0</inkml:trace>
  <inkml:trace contextRef="#ctx0" brushRef="#br0" timeOffset="128889.468">14741 5631 1186 0,'0'0'3524'16,"0"0"-3160"-16,0 0-269 0,0 0 2 16,58-58-27-16,-38 32-55 0,5-7-15 15,2-3-16-15,0-3-93 0,4-3-227 16,-8 10-176-16,16-6-991 0</inkml:trace>
  <inkml:trace contextRef="#ctx0" brushRef="#br0" timeOffset="130596.701">17072 6360 2221 0,'0'0'1100'0,"0"0"-1007"0,0 0 110 16,0 0 153-16,3-57-55 15,3 32-44-15,0-4 29 0,2-4-59 16,3-6-53-16,3-4-28 0,0-5-19 16,3 3-33-16,0 3-45 0,1 5-25 15,3 10 6-15,-3 8 4 0,3 6-7 16,-4 11 0-16,-1 4 0 0,-1 14-3 15,-5 11-9-15,-2 16-15 0,-2 16-1 16,-3-1 0-16,-3-6 1 0,0-9 0 16,-3-16 13-16,-3-1-11 0,0-3-2 15,0-9-2-15,-2-7-29 0,-3-7-5 16,3 0 6-16,-2-7 27 0,-1-6 2 16,5-1-1-16,0-4 2 0,4 0 1 15,2 0 1-15,0 4 16 0,6 4-3 16,4-3 15-16,3 5 13 0,5-2-4 15,7-2 0-15,0 1 0 0,6-5 10 16,2-2 53-16,0-3-23 16,0-1-28-16,-6 0-18 0,-2 2-3 0,-6 4 3 15,-3 3 0-15,-8 7-3 16,-1 3 0-16,-5 3 4 0,-2 3-8 16,-2 8-26-16,-7 7-24 0,-1 5 21 15,-5 6-9-15,5 2 12 0,-2 0 0 16,1-2 0-16,3-3-3 0,2-5 1 15,2-3-10-15,2-6-6 0,2-6 0 16,2-6 15-16,6-5-48 0,2-9 9 16,5-8 18-16,1-2 9 0,-1-4 0 15,-1-2 12-15,-1 5-12 0,-3 5 15 16,-2 6 2-16,-1 9 16 16,-1 5 12-16,0 2-16 0,-2 12-14 0,2 5-21 15,0 6-3-15,3 4 21 16,-1 2 1-16,4-1 2 0,-1-1 2 15,-1-7 10-15,5-5-10 0,-3-5 1 16,4-9-3-16,-1-3-2 0,-1-7-28 16,3-7 3-16,-5-7 9 0,1-2-4 15,-5-4 10-15,0-2 9 0,-6-2 1 16,-2 2 1-16,0 0 0 0,-2 4 0 16,0 5 1-16,-2 6 0 0,2 4 0 15,2 5 2-15,0 2 13 0,0 0 28 16,2 3 26-16,8 0-36 0,3-3-6 15,3 3-9-15,3 0-15 0,4 0 9 16,2 0-11-16,-1 3 2 0,1 5-2 16,-4 3-1-16,2 2 1 0,-7 4-1 15,-1 2 0-15,-9 4-2 0,-6-2-16 16,0 2-3-16,-6-4 3 16,-7 0 0-16,-1-4 0 0,-5-1 0 15,-2-4 3-15,1-3 12 0,-1-1-9 16,5-1 10-16,-3 1 1 0,4-3 0 15,7-1 1-15,2 2 1 0,4-1 23 16,2 0 15-16,8 0-9 0,3 2-9 16,9-3-18-16,1 0 0 0,6-2 12 15,4 0-3-15,2-7 0 0,4-5-12 16,2-7-1-16,5-8 1 0,5-14-3 16,7-19-12-16,4-18 12 0,-8-10 0 15,-9 2 3-15,-12 8 1 0,-14 13 14 16,-5 11 0-16,-6 12 0 15,-2 14-13-15,-4 5-2 0,-8 1 0 16,-2 4-27-16,-3 3-12 0,-5 14 3 16,3 2 19-16,-7 17 17 0,1 17 12 15,-2 16 3-15,0 21 1 0,5 8-16 16,8 0-54-16,3-4 30 0,7-8 21 16,0 0 0-16,4-7-7 0,5-11 10 15,-3-12 3-15,4-15 8 0,-1-5-11 16,3-6 0-16,0 1 0 0,7-6-3 15,-3-7-27-15,1-12-6 0,2-8-10 16,-3-10 7-16,-1-4 3 0,-3 0 12 16,-4 0 12-16,1 5 10 0,-5 11-1 15,-2 8 3-15,0 8 20 0,2 2 28 16,0 7-36-16,0 7-12 0,5 4 2 16,-3 8 13-16,2 2 6 0,4 5 25 15,1 6-10-15,5 11-9 0,5 15-9 16,4 18-6-16,0 5 0 15,-6 3-2-15,-5-3-10 0,-6-6-36 16,-5-1 0-16,-5-3 18 0,-13-5 16 16,-8-6 1-16,-5-12 0 0,3-14 0 15,-4-17 0-15,0-10 1 0,-2-9-1 16,-8-6-24-16,-2-16-5 0,-5-25-6 16,-1-25 15-16,6-26 18 0,5-9 3 15,16 1 29-15,10 11 28 0,10 18 22 16,12 8 8-16,5 12 0 0,3 16-2 15,18 4-25-15,20 8-21 0,20 1-39 16,20 2-6-16,7 1 4 0,-6-1-22 16,-6-9-57-16,-18-8-79 0,-17 0-30 15,-11-18-39-15,-1-11-179 16,-17 12-682-16,8-16-1777 0</inkml:trace>
  <inkml:trace contextRef="#ctx0" brushRef="#br1" timeOffset="136973.725">10489 8808 1793 0,'0'0'208'16,"0"0"-56"-16,0 0 572 0,0 0-414 16,0 0-32-16,0 0 79 0,0 0-18 15,0 0-77-15,0 0-37 0,-4-61-22 16,10 42-29-16,0-2-36 0,0-1-7 15,-2 0-7-15,5-4-20 0,-1-2-23 16,0-1-14-16,-2-3-12 0,5 0-13 16,-1 2-12-16,-2 0-3 0,1 7-9 15,-3 4 1-15,4 5 8 0,-4 7 9 16,-2 5 9-16,3 2 25 0,-1 6 8 16,4 4-33-16,-2 7-28 0,-3 6-17 15,-1 5-3-15,0 4 0 0,-2 5-9 16,0-2 10-16,-2 1-10 15,0-6 11-15,-2-2-2 0,-2-6 0 16,-2-3-15-16,3-7 6 0,-3-6-15 16,0-2-3-16,-2-4-3 0,0 0 2 15,3-2 13-15,-1-3-3 0,-2 1 3 16,0-2 0-16,1 3 3 0,3 1 3 16,4 1 12-16,0 1 10 0,0 0 38 15,2 0 7-15,9 0-37 0,1 0-16 16,3-6 0-16,5-4 22 0,-1-1 6 15,6-6 0-15,2-4 0 0,-3-5-6 16,1-5 3-16,0-6-2 0,4-1-10 16,-6-1-14-16,-3 1 2 15,-1 8 0-15,-5 6 9 0,1 10-10 16,-7 5 19-16,-2 9 9 0,-4 3-3 16,0 8-24-16,-2 11-3 0,0 7-15 15,-4 7 12-15,-2 4 1 0,0 1 1 16,0-3 1-16,-5-5-1 0,5-4 0 15,2-5-2-15,0-9-9 0,2-6 9 16,0-7-15-16,2-6-45 0,2-10 35 16,4-9 28-16,4-5 0 0,5-6 0 15,-3-2 0-15,7 1 0 0,-7 2 2 16,3 9 10-16,-1 5 4 0,-3 8-1 16,3 6 15-16,-4 5 0 0,-1 7-3 15,1 7-12-15,-2 6-14 0,-2 5 0 16,-1 2-1-16,-1 1 2 0,0-2 19 15,2-2 0-15,-2-4-6 0,2-6 3 16,-2-3 3-16,-1-5 3 0,3-6 4 16,4-4 11-16,0-10-23 0,3-8-16 15,3-7-2-15,-1-5-1 16,1-7 0-16,-1 1 1 0,1 2 2 16,-5 4 2-16,-1 11 13 0,0 7-13 15,-1 8 16-15,-3 8 24 0,-2 6-21 16,2 11-21-16,0 6-1 0,1 6-23 15,-1 5 21-15,-2 0-9 0,4 0 11 16,3 1 0-16,-1-6 0 0,0-4 1 16,5 0 1-16,-3-7 2 0,7-2-2 15,-5-9-1-15,5-3-14 0,-5-4-4 16,7-9-9-16,-7-8 0 0,5-3 6 16,-7-7 5-16,-1-2 13 0,-1-2 0 15,-6-1 0-15,0 0 1 0,-4 2 1 16,0 4-1-16,-4 3 1 0,-2 5 0 15,0 5 0-15,4 2 1 0,0 3 2 16,2 2 10-16,0 0 7 0,4 2 11 16,6-3 9-16,0 2-6 15,7 1 0-15,0 0-12 0,1 4-6 0,1 0 0 16,3 0-13-16,-5 6 0 16,2 1 1-16,-7 4 9 0,2 1-10 15,-5 2-1-15,-7 2-1 0,-2 0-21 16,0 1 3-16,-8 1 0 0,-7-1 6 15,5-1 0-15,-11-1 10 0,5-1-10 16,-7-1 10-16,0-2 0 0,0 2-10 16,-4-2 12-16,7 0 0 0,3-4 0 15,1 2 0-15,3-4 0 0,9 1 2 16,0-1 10-16,4-2 15 0,2 1 9 16,6 0-9-16,9 2-24 15,4-1-2-15,5 1 0 0,8 0 11 0,-1-2 6 16,6-1-17-16,0-3-1 15,5 0-1-15,-5-10 0 0,-2-4 1 16,-2-6-2-16,-2-9-10 0,-2-9 0 16,-4-6 9-16,-4-2-9 0,-5-2 12 15,-7 3 0-15,1 4 12 0,-8 8-9 16,0 8 0-16,-1 11-3 0,-3 9 0 16,0 5 10-16,0 10 20 0,0 11-29 15,0 17-1-15,0 1-15 0,0 7 13 16,0 2-10-16,2-6 12 0,4 7 0 15,2-3 0-15,0-4 2 0,1-6-2 16,-1-4 0-16,2-9-30 0,-1-10-51 16,-5-8-42-16,-2-5-55 0,0-10-66 15,-2-6-70-15,-2-5-208 0,-4 2-593 16,-15-6-1005-16</inkml:trace>
  <inkml:trace contextRef="#ctx0" brushRef="#br1" timeOffset="137175.055">11194 8048 271 0,'0'0'4189'16,"0"0"-3764"-16,6-53-199 0,0 27 148 15,6-1-98-15,-1-7-56 16,1 4 19-16,3-1-62 0,-3 2-117 15,5 1-60-15,-3 5-9 0,5 3-123 0,-5 2-163 16,-2 6-207-16,3 5-548 16,-5 7-1054-16</inkml:trace>
  <inkml:trace contextRef="#ctx0" brushRef="#br1" timeOffset="137457.513">11431 7854 4050 0,'0'0'1096'0,"0"0"-929"16,0 0 240-16,69 20-69 0,-38-17-148 15,14 2-88-15,15 1-60 0,12 2-42 16,-1 1-39-16,-18 0-72 0,-13-1-55 16,-16-1-67-16,9 6-109 0,-4-2-200 15,2 5-492-15,-8-1-159 0,-4-2-78 16,-3-2 70-16,-5-2 1171 0,-3-6 30 16,2-3 1320-16,-6 0-347 0,3-8-387 15,-3-6-20-15,2-5-10 16,0-5-82-16,9-6-67 0,-5-6-54 15,9-9-50-15,3-16-25 0,3 6-46 16,2 3-70-16,0 8-83 0,0 11-79 16,6-3-45-16,2 1-175 0,0 8-115 15,-12 8-280-15,10 6-959 0</inkml:trace>
  <inkml:trace contextRef="#ctx0" brushRef="#br0" timeOffset="142275.99">12539 8761 352 0,'0'0'1898'0,"0"0"-1445"16,0 0 248-16,0 0-330 0,0 0-69 15,0 0-37-15,6-64-27 0,1 44-13 16,1-4-29-16,4-8-28 0,3-10-16 15,3-13-42-15,1 4-31 0,-2 5-16 16,-3 6-23-16,-6 15-25 0,3 0-12 16,-3 2-1-16,-4 15-1 0,-2 8 26 15,-2 8-6-15,0 15-21 0,-8 18-51 16,-5 19-25-16,1 20 37 0,-2 9 18 16,-5-2 21-16,2-9 2 0,1-8 1 15,1-5-1-15,1-5-2 0,6-12-11 16,4-14-7-16,-1-10-21 15,3-14 17-15,0-2 10 0,2-8 11 16,0-9-108-16,9-23 54 0,3-23 12 16,7-20-18-16,-5-3 0 0,5 12 34 15,-9 19 8-15,-6 21 16 0,0 5 1 16,0 3 0-16,3 2 2 0,-1 5 0 16,-2 6 37-16,2 3 64 0,2 2 27 15,5 0-1-15,1 0-11 0,3 0-10 16,-1-5-12-16,7-8-10 0,-2-8 37 15,1-5-33-15,3-8-25 0,-2-4-18 16,-4-2-3-16,1-4 1 0,-7 6 8 16,-1 5 12-16,-4 7-6 0,-4 8-30 15,-1 8-27-15,-3 9-3 0,-3 1 3 16,-5 14 25-16,-2 7-25 0,4 8 0 16,-5 7-15-16,3 3 0 0,0 5 12 15,4-4 3-15,4 1 0 0,0-6 2 16,2-5 0-16,6-7 13 15,4-8-15-15,-1-12 0 0,5-3-30 16,-1-10-6-16,1-8 9 0,-3-6 6 16,-3-5 3-16,0 1-3 0,-5-3 6 15,-5 0 14-15,0 2 0 0,-5 1 1 16,-5 3-1-16,4 6-2 0,-2 5-18 16,-1 4 9-16,3 3 10 0,0 4 1 15,6 1 1-15,0 2 39 0,2 0 30 16,8 0-33-16,3 0-3 0,5-4 6 15,3-3-3-15,4 1 4 16,0-4-7-16,-5 2-3 0,3 1-3 16,-2 1 15-16,-5 3 18 0,1 3-21 0,-5 0-21 15,-2 6 0-15,-1 6-16 16,-3 3-2-16,-2 8-15 0,-2 3-9 16,0 4 0-16,-2 3 9 0,2 1-9 15,0-3-12-15,0-4 6 0,3-5 18 16,3-3 9-16,-2-7 0 0,4-5 2 15,-1-7-17-15,3-3-12 0,0-10-6 16,1-8 12-16,-3-4 21 0,-2-2-10 16,-3-2 13-16,1-1 0 0,-6 2 1 15,0 6 1-15,0 0-2 0,-4 6-1 16,0 4-1-16,-1 6-1 0,1 3 0 16,0-1 3-16,4 4 1 0,-2 0 18 15,2 0 26-15,2 0 15 0,4 0-27 16,3-1-12-16,5-1 0 0,-2-1 3 15,5 0 0-15,-3 2 6 0,-1 1 0 16,3 0-3-16,-3 1-6 0,-1 7-3 16,1 3-15-16,-5 1 12 15,-2 5-15-15,2 3-2 0,-4 3-10 16,1 3 9-16,-3 0-9 0,2 0 9 16,-2 0 1-16,2-4 2 0,0 0 0 15,2-7 1-15,3-2 11 0,-1-10-12 16,2-3 0-16,7-3-27 0,-3-15 0 15,7-4 9-15,-2-6 3 0,-1-5 14 16,3 1 0-16,-3-3 1 0,1 4 0 16,-5 2 1-16,3 4 1 0,-3 8 1 15,-3 7 9-15,1 7 3 0,-6 3-3 16,1 4-12-16,-3 11 0 0,2 4-24 16,-8 7 6-16,2 4 3 15,0 1 13-15,-6 1 1 0,4-3-1 16,0-2 2-16,-3-5 0 0,1-3 0 15,2-7 0-15,2-5 0 0,0-5-1 16,0-4-23-16,4-11-21 0,5-8 30 16,3-7 13-16,2-6-1 0,3-4 1 15,2-1 2-15,-1 4 2 0,-1 2 1 16,-3 8 12-16,-1 6-3 0,-3 9 3 16,0 6 6-16,-1 4 6 0,-3 8-9 15,0 4-18-15,-6 7 0 0,2 4-18 16,-2 3 15-16,0 0 0 0,0-3 1 15,0-1 1-15,0-1 1 0,-2-3 1 16,2-1 11-16,0 0 3 0,2-4 3 16,-2 1 6-16,6-3-3 0,-2-1 3 15,3-3 0-15,-3-2-6 0,0-1-15 16,0-1 0-16,0-3-2 0,4 0-1 16,3-7-18-16,-1-4 0 15,2-8 3-15,3-1 13 0,1-7-10 16,3-1 11-16,2-5 1 0,-3-1-1 15,3 0 1-15,0 3 2 0,-3 2 0 16,1 6 0-16,-5 6 1 0,-5 8 15 16,5 7-6-16,-8 2-10 0,1 2 13 15,-3 9-15-15,-4 4-3 0,0 4-21 16,0 7 9-16,-4 4-3 0,-3-1 15 16,1 1 0-16,0-1-9 0,-2-7 11 15,6-2 1-15,-5-5-1 16,5-7 1-16,2-5-1 0,0-3-20 15,2-7-24-15,7-9 18 0,3-8 12 16,3-4 13-16,3-8-10 0,1-1-3 16,-1-1 3-16,-1 3 12 0,1 4 1 15,-3 6 1-15,-3 9 13 0,-3 8 0 16,-1 8 3-16,-4 2-6 0,2 10-12 16,-4 8-15-16,0 3-6 0,-2 8 18 15,0 0-9-15,0 0 12 0,0 0 2 16,2-6 1-16,0 0 12 0,3-4-3 15,-1-1 9-15,4-4 9 0,2-3 3 16,3-4-9-16,1-3-6 0,9-6-6 16,4-2-12-16,2-8 1 0,6-3-1 15,2-4 0-15,4-3 1 0,-1-7-1 16,3 1 1-16,-6-5 1 0,-2-4 1 16,-10 0 0-16,-4 1-1 0,-9 3 1 15,-7 6-3-15,-5 6-1 0,-7 8-29 16,-7 5 3-16,-5 6 6 15,-4 7 18-15,-1 11-9 0,-3 5 9 16,10 7 0-16,-1 4 1 0,5 3 2 16,7 3 1-16,4 2 11 0,2-3 0 15,10-1 0-15,9-4 0 0,4-5-10 16,1-6 1-16,10-8-3 0,-1-6-1 16,2-7-41-16,0-4-87 0,-2-11-88 15,-6-6-27-15,-2-6-112 0,-7-6-306 16,-5 6-886-16,3-17-1786 0</inkml:trace>
  <inkml:trace contextRef="#ctx0" brushRef="#br0" timeOffset="142409.063">14894 7930 4760 0,'0'0'577'0,"0"0"-388"15,51-71 138-15,-18 37-149 0,7-4-137 16,3 2-41-16,1 1-69 0,-5 2-70 15,-8 7-52-15,-13 6-109 0,-7 9-363 16,-5 3-1744-16</inkml:trace>
  <inkml:trace contextRef="#ctx0" brushRef="#br0" timeOffset="142607.72">13579 7938 4433 0,'0'0'676'0,"0"0"-676"0,0 0-18 16,0 0-362-16,0 0-965 0,0 0-1721 0</inkml:trace>
  <inkml:trace contextRef="#ctx0" brushRef="#br0" timeOffset="144045.056">15386 8732 3540 0,'0'0'586'0,"0"0"-474"0,0 0 134 15,16-60 22-15,-7 29-54 0,7-4-9 16,5-11-7-16,-3 1-55 0,3-3-71 15,0 1-20-15,-5 12-13 0,3 1-15 16,-5 7-6-16,-3 11 16 0,-3 8 32 16,2 8 55-16,-4 8-15 0,-1 8-61 15,-3 10-45-15,-2 4-9 0,0 8-6 16,-2 0 15-16,-3 3 0 0,1-3 15 16,-2-4-3-16,0-6-11 0,4-6 0 15,0-9 0-15,0-5-1 16,2-8-15-16,0-7-57 0,6-11 54 15,6-15 18-15,9-16 0 0,2-15 1 16,-1 4-1-16,-3 13 1 0,-7 14 12 16,-3 16 2-16,-1 1 0 0,-2 7 0 15,2 4 18-15,-3 7 30 0,-3 15-21 16,-2 10-41-16,0 7-1 0,-2 6 0 16,-5 1 0-16,1 2 16 0,2-5-4 15,0-5-9-15,0-8 15 16,2-6-16-16,2-9 1 0,0-8-2 15,2-3-1-15,8-12-36 0,3-11 17 16,3-7 17-16,3-8-1 0,-1-6-9 16,1 2 12-16,-3 1 3 0,1 7 19 15,-3 7-19-15,-3 9 21 0,-3 8-6 16,-4 9 9-16,-2 2 21 0,0 13-21 16,-2 5-15-16,0 8 3 0,0 6-13 15,0 1 0-15,0 1 10 0,0-3-9 16,4 2 9-16,1-7 0 0,1-5 6 15,2-3 16-15,2-8-4 0,-1-5-12 16,7-5-18-16,1-12-18 0,1-9-3 16,3-8 8-16,-2-5 11 0,-3-1-1 15,-1-2 2-15,-5 1 1 0,0 5 3 16,-4 6 10-16,1 5-12 0,-5 10 0 16,-2 9-1-16,0 2 48 0,0 12-25 15,0 8-23-15,-4 6-12 0,2 4 10 16,2 4-1-16,0 1 2 0,-3-3 1 15,8-1 0-15,3-3 1 16,2-1 2-16,3-4 15 0,1-4-6 16,3-7 0-16,5-7-9 0,1-6-3 15,2-10-2-15,4-8-19 0,0-8 6 16,0-6 12-16,-2-5-9 0,-1-3 11 16,-1-2 1-16,0 3 1 0,-4 3 11 15,-5 7-9-15,1 8 0 0,-7 6 9 16,-2 9 0-16,1 6 6 0,-3 2-6 15,-4 9-12-15,0 7-10 0,0 7-5 16,-2 6-3-16,-2 1 15 0,-2 0 2 16,2 1-1-16,-4-2 2 0,1-4 0 15,3-3 1-15,0-6 1 0,2-5 1 16,0-9 0-16,0-4-3 16,11-10-15-16,1-11-6 0,5-8 18 15,3-12-9-15,3-2 11 0,2-2 1 16,0-2 1-16,-1 4 11 0,-1 5 0 15,-4 10-9-15,-3 10 12 0,-3 9 0 16,-3 9 12-16,-2 4-9 0,-1 12-16 16,-3 9-2-16,-2 4-12 0,-2 8 12 15,0 1 1-15,-4-1 23 0,-1-1-12 16,1-2-9-16,2-3 12 0,-2-5-3 16,2-2 6-16,2-6-3 0,0-5 15 15,0-6 24-15,0-3-15 0,2-4-39 16,4-2-3-16,1-7-42 0,1-4-27 15,2-3-114-15,-4 2-91 0,-2 2-236 16,1 3-800-16,5 7-2095 0</inkml:trace>
  <inkml:trace contextRef="#ctx0" brushRef="#br0" timeOffset="144268.719">17035 8487 2285 0,'0'0'2256'16,"0"0"-1871"-16,0 0-165 0,0 0 120 16,0 0-146-16,0 0-124 0,0 0-34 15,0 0-36-15,0-51-6 16,2 42-173-16,-2-3-148 0,0 4-270 15,0 0-1276-15</inkml:trace>
  <inkml:trace contextRef="#ctx0" brushRef="#br0" timeOffset="144440.335">16213 8055 5178 0,'0'0'559'0,"0"0"-532"16,0 0-27-16,0 0-23 0,0 0-311 16,0 0-25-16,0 0-272 15,0 0-2191-15</inkml:trace>
  <inkml:trace contextRef="#ctx0" brushRef="#br0" timeOffset="146314.082">17490 8653 4131 0,'0'0'509'0,"0"0"-331"0,23-51 83 16,-13 24-3-16,-2-7-88 0,3-2 21 15,-3-3 3-15,-2-2-101 0,-2 1-53 16,0 0-19-16,1 1-3 15,-3 4-16-15,2 7 10 0,-2 2-10 16,0 8 10-16,2 4 21 0,2 4 12 16,3 3 31-16,1 2 89 0,4 3-47 15,1-1-46-15,3 3-18 0,1 1-12 16,-2 8 3-16,-1 0-6 0,1 3-9 16,-5 5-12-16,-4 2-18 0,1 2 0 15,-3 2-12-15,-2 3-3 0,-4 3-3 16,0-1 15-16,0 1 0 0,0-1-9 15,-4 1 12-15,4-8 0 0,0 0 2 16,6-7 10-16,-2-4-9 0,2-7 12 16,7-3-15-16,-1-4-11 0,5-12-1 15,1-5-3-15,1-4 15 0,-3-7-1 16,3-1 1-16,-7-1 0 0,-1 3 15 16,-3 3-3-16,-4 7 3 0,0 6-15 15,-4 7-17-15,0 8 1 16,0 6 16-16,-6 8 9 0,2 7-9 0,0 7-15 15,0 3-3-15,4 1 6 16,0 2 11-16,2-1-1 0,6-5 1 16,2-4 1-16,5-4 1 0,1-6-1 15,-1-5-1-15,5-9-26 0,-1-5-3 16,0-10-12-16,-1-8 0 0,-1-5 9 16,-3-4-3-16,-1-4 6 0,-7 0 12 15,-2-2 15-15,-2-1 3 0,-2 1 1 16,-2 2 0-16,-4 6 1 0,2 5-1 15,-5 8 0-15,5 3-1 0,2 9-2 16,2 3 2-16,0 2 47 0,6 0-2 16,7 5-15-16,1 3 6 15,5 2 0-15,2 1-12 0,1 2-6 16,5 1-15-16,-2 1-2 0,0 1-1 16,-2 3 0-16,-3 1-1 0,-5-1 0 15,-7 0 0-15,-6 1-14 0,-2-2-6 16,-2-2-6-16,-8-1-18 0,-5-2 3 15,-1 0 12-15,-3-2 18 0,-4 0 9 16,1 1-9-16,1-4 11 0,-2 2 1 16,2-1 1-16,7 2 1 0,0-1 13 15,5 2 0-15,3 0 6 0,6 1 3 16,0-3 9-16,10 4 0 0,5-4-9 16,3-1 0-16,7-2-6 0,4-5-3 15,4-2 0-15,2-5-3 0,3-5-9 16,-1-6 9-16,2-5-11 0,2-5-1 15,-7-7-2-15,1-3-1 0,-13-1 0 16,-3 0 1-16,-5 6-1 0,-7 8 1 16,-5 5-10-16,-2 10-9 15,0 7-6-15,-9 2 15 0,1 12 12 16,-2 5 0-16,2 8 0 0,-3 3-2 16,3 2 0-16,4 4 0 0,4-1 1 15,0-1 1-15,2-3 0 0,6-5 2 16,5-7 13-16,-1-7-13 0,5-9-2 15,1-5-17-15,3-13-4 0,-7-5 3 16,5-8 6-16,-9-2 11 0,1-6-2 16,-7-1 1-16,2 0 2 0,-6 3 0 15,0 1 1-15,0 6 0 16,-6 5 0-16,6 6-1 0,-2 4 0 0,2 6 0 16,0 1 2-16,4 4 37 15,6 2-6-15,0 0-18 0,7 1-12 0,0 2 9 16,1 2 6-16,-1 0 12 15,3-4-6-15,-1 1-12 0,0-2-10 16,-3 0 1-16,1 0 9 0,-3 0-11 16,-2 0 0-16,-3 0 1 0,-1 4 1 15,-2 2 9-15,0 4-12 0,-4 3-2 16,-2 8-19-16,0 2 0 0,0 3 3 16,-2 4 17-16,-4 0-2 0,6-1 1 15,0-4 2-15,0-1 0 0,2-8 1 16,4-1 11-16,-1-7-9 0,3-4 7 15,4-4-10-15,1-7-15 0,1-6-6 16,3-5 6-16,-1-7 3 16,3-3 10-16,-5-2 0 0,3-1 0 0,-9 1 1 15,2 4 1-15,-3 8-2 0,1 4-13 16,-6 8 13-16,-2 4 2 0,2 2 15 16,-2 8-15-16,0 2-39 0,0 2 12 15,0 1 6-15,0-1 18 16,0-2 3-16,2-4 0 0,-2-2 3 15,4-4-1-15,5 0-2 0,1-7-12 16,0-2 9-16,3 0 0 0,1-2 3 16,-2 0 1-16,1 5 20 0,-1 4 9 15,1 2 9-15,-5 10-6 0,2 9-12 16,-1 7-10-16,1 18-11 0,0 18-12 16,-2 21 10-16,-1 9-1 0,1-2 1 15,-4-3 2-15,0-6 1 0,-2 5 2 16,-2 2-3-16,-2 1 0 0,-8-4-33 15,-3-7-45-15,-3-14 36 0,1-22 18 16,5-14 3-16,-6-16 18 0,-1-4 0 16,-10-6-18-16,-4-6 0 0,-8-23-3 15,-4-26 9-15,-1-22 15 0,7-13 1 16,10-6 26-16,13 6 30 0,11 9 15 16,3 8 9-16,9 14-3 15,5 15-6-15,5 16-24 0,8 6-14 16,12-1-13-16,23 2 0 0,27 0 15 15,16 0 3-15,5-6-39 0,-5-7-9 16,-14-9-133-16,-12-10-149 0,-13-13-97 16,-21 14-359-16,-7-10-1259 0</inkml:trace>
  <inkml:trace contextRef="#ctx0" brushRef="#br1" timeOffset="156189.106">10503 11130 1049 0,'0'0'1028'0,"0"0"-869"15,0 0-130-15,0 0 26 0,0 0 36 16,0 0 422-16,0 0-107 0,0 0-171 16,-18 3-61-16,18-3 40 0,0 0 62 15,-3 0 3-15,3 0-54 0,0-3-56 16,0 3-50-16,-2-3-27 16,2-1-19-16,-2-2 13 0,2-3 23 15,0-4-12-15,0-5 0 0,2-8 9 16,0-4-12-16,7-5-25 0,-1-3-8 15,-2-3-4-15,3 1-2 0,1 1 2 16,0 2-12-16,-4 3-18 0,3 3-9 16,3 4 3-16,-6 7-5 0,3 1 2 15,-3 6-6-15,2 7 3 0,-2 0 0 16,0 6 12-16,-4 0-3 0,3 4-6 16,-1 7-17-16,-2 3-1 0,-2 7-21 15,0 4-9-15,0 6 6 0,-6 1 6 16,1 2-6-16,1 0-19 0,0-3-2 15,2-5 3-15,-2-4 15 0,4-6 26 16,-2-5 1-16,2-4 2 16,0-7-2-16,4-5-9 0,2-8-18 15,0-6 24-15,7-9 3 0,3-3 1 16,-3-5 0-16,3 2 2 0,-3 0 15 16,1 3 15-16,-1 5 3 0,-3 8-9 15,0 6 0-15,1 6 7 0,-7 4 8 16,2 5-9-16,-2 8-15 0,2 6-18 15,-4 6-15-15,-2 5-12 0,0 1 12 16,0 2 12-16,-6-4 1 0,4-2-1 16,0-2 2-16,0-4 1 0,2-1 0 15,0-5 15-15,0-5-12 0,4-3 18 16,2-5 3-16,7-3-6 0,-3-7-18 16,7-9 0-16,1-5 0 0,5-5 3 15,0-3 18-15,-1 0-6 0,1-1 12 16,0 6 15-16,-7 3-3 15,3 6-5-15,-7 5 2 0,-3 7 66 16,1 3-9-16,-4 3-33 0,-6 0-24 16,0 8-36-16,0 4 0 0,-4 6-24 15,-4 4 3-15,-5 3 0 0,3 3 19 16,-6-2-10-16,5-2 10 0,1 0-1 16,0-3 0-16,1-3-9 0,5-5 10 15,2-6 0-15,2-6 0 0,0-1-28 16,2-11-15-16,6-7 15 0,5-6 15 15,-1-7 14-15,-1-2-1 0,3 0-1 16,-6 4 3-16,1 5 1 16,-5 5 2-16,2 7-1 0,-2 7 1 15,-2 3 24-15,-2 2 0 0,2 9-27 16,-2 3-18-16,0 8-3 0,0 1 3 16,0 4 6-16,0 1 11 0,0-6 0 15,2 0 1-15,0-3 2 0,0-1 0 16,2-4 10-16,3-2-9 0,1-1 0 15,-2-3 12-15,0 0-12 0,1-4 0 16,1-2 9-16,2 0-10 0,0-2 0 16,1-7-2-16,5-3-2 0,-3-5 1 15,5-5 1-15,-1-5 1 0,4-7 11 16,1-14-9-16,3-10 12 0,4-16-3 16,-2-6 3-16,-2 2 6 0,-11 4-9 15,-3 9-12-15,-7-2-21 0,-2 14 20 16,-2 11 1-16,0 14 2 0,-4 8 9 15,-7 4-11-15,3 3-1 0,-2 6-2 16,-7 7 0-16,5 13 2 16,-9 19 1-16,2 19 0 0,-3 17 0 15,3 6-2-15,7-11 0 0,3-15 0 16,3-16 2-16,0-1 1 0,2 3 0 16,2 3 0-16,2 1-1 0,0-4-12 15,2-8-24-15,8-7 33 0,1-9 2 16,-1-8 0-16,9-7-2 0,-3-12-15 15,5-4 17-15,1-5 1 0,1-3 2 16,0 4 10-16,-2 3-12 0,-5 8-11 16,1 8 11-16,-7 6 12 0,-6 6-9 15,0 10-3-15,-4 7-11 0,0 3 8 16,-6 3 1-16,-4 2-19 0,-3-3-33 16,3-2 39-16,-4-2 13 0,-3 0 2 15,5-4 2-15,-5-1 10 16,9-1 3-16,-3-4 0 0,3 0 9 15,2-4 3-15,4-3-3 0,2-1 15 16,2 0 9-16,4-1-6 0,5-3-6 16,-1 0-9-16,0 1-3 0,7-3-6 15,-5 0 0-15,5 0 0 0,-5-3-6 16,5-4-10-16,-3-4 11 0,1-3-1 16,1-3-10-16,1-3 0 0,1-5 10 15,-3-4-10-15,5-1 0 0,1 2 10 16,-4-1-9-16,3 3 0 0,-5 6 12 15,1 7-13-15,-5 4 1 0,-3 5 0 16,0 3 18-16,-4 1-21 0,0 0-3 16,-4 0-21-16,0 0 23 0,0 1 0 15,0 3-35-15,0 2-10 0,-4 3 28 16,0 6 15-16,-4 1 2 0,4 2-1 16,0 5 0-16,2 1 0 15,-1-1 1-15,3 2 1 0,0-5 0 16,3-1 3-16,1-4 12 0,4-5-3 15,2-4 1-15,3-6-13 0,-1-2-2 16,7-11-13-16,-1-4 13 0,1-5 0 16,4-5 0-16,-7-3-1 0,5-1 2 15,-7-3 0-15,1 5 0 0,-7 5 1 16,-4 5 0-16,0 9-2 0,-2 7-18 16,-2 3 19-16,0 10 0 0,-6 8-17 15,0 4 15-15,0 6-27 0,0 3-24 16,-1-2 42-16,3-4 12 0,2 1 0 15,2-5 2-15,0-3 1 0,0-2 18 16,4-4-9-16,7-4 0 0,-1-6 0 16,4-2-12-16,5-8-2 0,2-9-10 15,-1-7 10-15,5-5 2 0,-2-6 1 16,-4-1 1-16,3-5 10 16,-7 1 3-16,3 1-3 0,-5 5-12 15,-3 5-1-15,0 6-20 0,-5 5 9 16,-3 8 10-16,0 5 1 0,-2 2 0 15,2 3 1-15,-2 0 15 0,0 7 3 16,-2 7-6-16,0 5-9 0,-5 16-1 16,3 18 10-16,-2 18 4 0,-2 11-16 15,4 6-51-15,0 3 18 0,1 1 18 16,1 7 12-16,0 5 2 0,0 2 1 16,0-5 12-16,-2-7 6 0,4-22-18 15,-2-21-12-15,2-21-39 0,0-17 15 16,0-9 21-16,0-5 13 0,0-30-61 15,4-30 45-15,0-34 18 16,0-14 0-16,1-2-1 0,-5 10-35 16,0 17-24-16,0 9 36 0,2 18 24 15,0 20 1-15,0 18 14 0,2 12 0 16,8 4 9-16,-1 3 15 0,5 3-3 16,3 10-18-16,6 3 0 0,4 5-6 15,-1 0 9-15,10-2 3 0,-1-5-3 16,2-8-21-16,0-6-2 0,3-11-13 15,-3-12 12-15,0-18-21 0,1-21-36 16,-3-20-102-16,-6-8-91 0,-8 4-167 16,-13 26-492-16,-4 13-752 0</inkml:trace>
  <inkml:trace contextRef="#ctx0" brushRef="#br1" timeOffset="156579.939">10836 10409 4534 0,'0'0'720'0,"0"0"-501"0,0 0-28 16,21-68 15-16,-9 35-67 0,5-11-34 16,1-15-33-16,11-12-72 0,2-3-45 15,-2 9-229-15,-10 24-278 0,10 9-1414 0</inkml:trace>
  <inkml:trace contextRef="#ctx0" brushRef="#br0" timeOffset="165585.968">12905 10581 1656 0,'0'0'416'0,"0"0"-212"0,0 0-107 15,0 0 599-15,0 0-354 0,0 0-130 16,0 0 28-16,0 0 49 0,0 0-53 16,44-32-13-16,-42 27 17 15,0-5-56-15,-2 0-62 0,0-4-16 16,0 0 25-16,0-2-9 0,-4-1-35 16,-1 5-38-16,-3 4-25 0,-2 3-12 15,-1 5 15-15,-3 8 7 0,0 7 2 16,-3 8-15-16,0 6-6 0,5 4-3 15,-2 2-9-15,3 0-3 0,5 0-25 16,2 0 22-16,4-2 1 0,0-2 2 16,8-5 12-16,5-3 3 0,7-8 4 15,5-4-17-15,4-8 1 0,4-3-2 16,2-12-1-16,2-7 1 0,3-10-1 16,-1-13 2-16,-2-18 10 0,-2-10 0 15,-6 5-10-15,-14 15 1 16,-13 20 15-16,-2 12 0 0,-2 1 3 15,-9 3-21-15,1 3-12 0,-9 7 11 16,5 8 1-16,-5 8 15 0,3 10 3 16,-3 6-15-16,7 6 18 0,-1 3-18 15,5 1 16-15,4-2-18 0,4-3-1 16,4-4-40-16,9-4 38 0,1-4 1 16,5-6 1-16,3-6 0 0,5-7 0 15,0-2 0-15,2-9 0 0,0-4 1 16,-2-9 0-16,-2-6 1 0,4-4-1 15,-2-5 2-15,-3-7 0 0,-3 1-3 16,-2 5-6-16,-5 8-18 0,-2 6 9 16,-5 11 15-16,-1 6 0 0,-2 6 33 15,-2 2-2-15,0 9-29 0,4 6-2 16,-4 8-1-16,-2 6 1 0,0 4 2 16,0 1 16-16,0 2 0 15,0-2-18-15,0-3 0 0,0-2 0 16,0-5 0-16,0-8 3 0,0-4 21 15,0-9 3-15,2-4 0 0,5-4-3 16,-1-13-21-16,4-5 9 0,7-6 0 16,-5-4 3-16,5-4 4 0,-1 1-7 15,1 3 9-15,-5 7 0 0,1 6-9 16,-3 10-9-16,-4 6 33 0,2 3 12 16,-3 6 51-16,3 7-35 0,-2 4-43 15,-2 4-20-15,0 4 1 0,0 2 0 16,-2-2-2-16,3 0-39 15,3-5 36-15,-2-2 3 0,0-3 2 0,3-6 16 16,-5 0-3-16,10-5-3 16,-4-4-9-16,7-2-3 0,0-8 0 15,-1-5-3-15,5-5 0 0,-1-8 1 16,3-3 2-16,-2-3 2 0,0-1 9 16,-7 0-11-16,3 4-21 0,-5 6 0 15,-6 8 9-15,2 5 11 0,-3 5 1 16,-1 4 12-16,-2 2 9 0,0 1-3 15,2 3-18-15,-4 3-1 0,2 3-11 16,-2 6 9-16,0 0-9 0,0 4 12 16,0 3 0-16,-2-1 1 0,0 3 0 15,-2-1 2-15,2 1-3 0,-2-3-1 16,-1 1-38-16,-1-1 24 0,4-4 14 16,0-4 1-16,2-3 0 0,0-5 3 15,0-2 18-15,0-3-3 0,0 0 2 16,8-5-20-16,3-4-2 15,1-3 0-15,3-5 2 0,-1-1 0 0,3-2 3 16,-3-1 0-16,3-1 9 16,-3 3-1-16,-2 0-11 0,1 4-12 15,-3 2-6-15,-2 1 15 0,-6 5-8 16,5 3 11-16,-5 4 18 0,0 0-3 16,-2 0 3-16,2 0-3 0,-2 4-14 15,0 5-1-15,0 4-2 0,0 1-13 16,-4 7 14-16,-2 2 1 0,1 1-12 15,1 1-21-15,0 0 30 0,0-1-9 16,2-2 12-16,0-3 0 16,2-4 2-16,0-2 10 0,0-6 3 0,4-4 6 15,-2 0-9-15,6-3-10 16,-1-3-2-16,5-4-2 0,2-6 0 16,-1-2 0-16,1-3 1 0,3-4 1 15,-1-6 0-15,1-4 2 0,2-1 13 16,-1-2-13-16,1-3-2 0,-3 3-14 15,-1 2-7-15,-3 5 6 0,-4 9 3 16,-1 5 12-16,-3 8 1 0,-2 6 29 16,0 3-24-16,-2 10-6 0,0 5-15 15,-2 8 3-15,-4 7 12 0,1 2 0 16,1 0 2-16,0 0 0 0,2-4-2 16,-2-3-36-16,4-8 15 0,0-3 21 15,4-7 0-15,0-8 3 0,2-2-3 16,3-8-22-16,-1-9 4 0,9-1 18 15,-5-6 0-15,2-2 12 0,-1 2-9 16,-3 4 0-16,3 2-3 0,-5 9 1 16,0 6 0-16,-4 5 24 15,4 11-25-15,-3 12-2 0,1 16 0 16,-4 21 2-16,0 23-22 0,-2 9-41 16,0 5 45-16,0-6 18 0,-2-5 0 15,-6-2 18-15,-5-4 3 0,-3-4-3 16,-3-9 0-16,-2-15 1 0,7-17-19 15,-1-14-22-15,1-14-5 0,2-6 3 16,-7-3 0-16,2-10 6 0,-1-14 18 16,3-19 1-16,-1-18 20 0,8-15 0 15,3-5-21-15,5 6-32 0,5 9 11 16,9 6 18-16,5 3 3 0,1 10 0 16,-1 7 12-16,0 12 3 0,1 1 0 15,7-3 0-15,6-2-3 0,2-1 3 16,7 2 0-16,-3 2-3 0,-2 3 10 15,-4 2 8-15,0 1-6 0,-4 1-9 16,-2 2 0-16,-4-2-3 16,-3 6-9-16,-5-3-3 0,-1 7-12 15,-5 3-6-15,-7 5 6 0,0 2-6 16,-2 2 6-16,-6 6 10 0,-5 6 2 16,-1 6 3-16,-3 8 18 0,-1 5-8 15,3 4-13-15,1 5-48 0,2-2 36 16,8-1 11-16,0-5 1 0,2-7 3 15,4-7 21-15,6-11-3 0,5-7-10 16,3-6-11-16,5-13-12 0,8-16 10 16,4-18 2-16,8-22 1 0,1-10 2 15,-3-6 0-15,-6-3 0 0,-6 3-3 16,-6 0-30-16,-6-3 6 0,-7 7 21 16,-4 21 3-16,-4 20 11 0,-2 20-8 15,0 16-1-15,-2 8-2 16,-2 4-37-16,-2 24 34 0,-3 25 0 15,-3 26-18-15,0 13 6 0,1 1 12 16,1-8 3-16,2-13 0 0,-3-6 2 16,3-9 10-16,2-16 0 0,4-8-9 15,0-11 0-15,0 0-3 0,2-6-18 16,0-4-12-16,2-8 30 0,6-2-21 16,0-4 21-16,1 2 2 0,1 2 13 15,-2 11-4-15,0 11-11 0,-1 17-24 16,1 17-9-16,-4-2 12 0,2-8 3 15,-2-7 0-15,1-17-36 0,1-4-61 16,2-4-39-16,-2-11-12 0,5-6-100 16,-3-14-258-16,2-2-528 0,-2 1-248 15,3-12-622-15</inkml:trace>
  <inkml:trace contextRef="#ctx0" brushRef="#br0" timeOffset="165779.188">14410 10179 4523 0,'0'0'577'0,"0"0"-464"0,0 0 60 16,8-49 73-16,9 21-116 0,6-4-30 15,8-15 2-15,12-13-65 0,9-11-37 16,3 5-49-16,-13 16-135 0,-15 15-152 15,-15 21-367-15,13-7-1130 0</inkml:trace>
  <inkml:trace contextRef="#ctx0" brushRef="#br0" timeOffset="167769.025">15483 10841 2058 0,'0'0'424'0,"0"0"-256"0,0 0 125 16,0 0 97-16,-2-53 32 0,6 28 2 15,4-3 4-15,9-13-93 0,3-14-88 16,9-16-43-16,4-3-31 0,-8 12-52 15,-4 18-63-15,-9 21-44 0,-3 12-14 16,-1 4 0-16,-2 7 14 0,-4 8 37 16,-2 28-51-16,-2 26-22 0,-12 32 7 15,-5 18 3-15,-2 2 10 0,1-5-22 16,-3-15-46-16,6-9 43 0,-1-9 12 16,3-17-3-16,-1-16-4 0,10-17-14 15,-3-6-3-15,3-6 2 0,2-6-2 16,2-8-10-16,2-21-15 0,8-24 37 15,7-25 6-15,3-9-7 0,1 1 27 16,-3 8 1-16,-3 21 3 16,-3 12 19-16,-2 13-10 0,1 4 3 15,1 3-12-15,6 1 18 0,1-1 46 16,0 7 55-16,3 3-7 0,3 1-12 16,0-1-19-16,4-4-8 0,2-2 8 15,-3-5 55-15,7-4-45 0,1-7-34 16,-1-3-9-16,-4-6-9 0,-5 1 3 15,-1 1-9-15,-8 4-5 0,-3 9 5 16,-6 5-18-16,-4 8-17 0,-2 7 0 16,0 3 0-16,-6 10 23 0,-4 10-6 15,-7 7-6-15,-1 10-11 0,-3 6 11 16,-2 5-12-16,5-2-9 0,-1-1-51 16,4-7 24-16,1-5 12 0,8-11 21 15,2-9 3-15,4-9 10 0,2-5-10 16,6-14-49-16,9-7 25 0,-3-10 9 15,5-6 12-15,-3-2 3 16,1-1 1-16,-5 5 2 0,-2 7 7 0,-1 5-10 16,-3 10-15-16,-2 8 15 15,-2 6 18-15,0 9-18 0,0 10-3 16,0 7 0-16,0 5 1 0,3 3-10 16,1 2-30-16,0-5 39 0,4-1 3 15,-1-5 1-15,3-6 11 0,0-6 3 16,3-6 3-16,-1-7 0 0,5-6-15 15,2-11-2-15,-3-9-1 0,5-5 3 16,-2-6 9-16,1-4-9 0,-1-3 12 16,2 0-12-16,-1-3-3 0,-3 6-9 15,-4 6-12-15,-3 9 9 16,-4 9 12-16,-2 11 10 0,-4 6 29 16,1 9-30-16,-3 11-9 0,0 14-21 15,-5 21 20-15,-5 18 1 0,0 7 3 16,-1 0 0-16,-1-5-3 0,-2-5-63 15,-1 1 39-15,1-2 22 0,1-3 2 16,1-13 2-16,1-9 10 0,5-12-12 16,0-8-1-16,0-1 1 0,4-2-3 15,-2-5-24-15,4-12 0 0,4-7-42 16,8-15-7-16,9-19 25 0,10-22 18 16,2-19 15-16,2-6 17 0,-6 4 1 15,-8 16 12-15,-9 25 0 0,-8 11 12 16,0 13-3-16,0 2-18 0,-1 4 0 15,1 6 24-15,-2 3 43 0,-2 8-61 16,2 6-9-16,0 1-18 0,2-2 18 16,0 2 0-16,2-5 30 0,3-4 9 15,1-6-14-15,4-7-25 0,3-8-12 16,2-9 12-16,1-5 1 0,1-7 1 16,0-3 13-16,-3-4 0 15,1 0 3-15,-3 0 3 0,-3 6 9 16,-3 2-19-16,-4 10-11 0,0 6-12 15,-3 7 10-15,-3 9 2 0,0 3 9 16,0 7 24-16,-3 7-30 0,-1 8-2 16,2 9 0-16,-2 2 0 0,0 5 12 15,2 1-13-15,2-4-13 0,0-1-38 16,0-6 36-16,6-3 15 0,0-6 12 16,7-5 0-16,-3-5 3 0,2-6-13 15,3-3-1-15,4-3-1 0,-1-10 0 16,1-3 0-16,1-7 0 15,1-2 0-15,-4-4 1 0,-1-3 1 16,1-2 1-16,-5 2 9 0,-2 0-11 16,-1 2-1-16,-3 4-15 0,-4 6 0 15,2 4 3-15,-4 5 0 0,2 3 10 16,-2 3 2-16,0 3 12 0,0 2 15 16,0 0 19-16,2 0 5 0,0 0-9 15,5 0-12-15,-1 2-9 0,0-1-3 16,2 0 0-16,-2 1-6 0,5-2 0 15,-5 0-9-15,2 1 0 0,0 1 12 16,-1 3-12-16,1 1 12 0,-2 1-14 16,-4 8-1-16,0 5-2 0,0 6-1 15,-2 4 0-15,0 4 3 0,0 2-1 16,0 1-19-16,0-3-37 0,4-3 46 16,3-5 11-16,1-8 2 0,2-5 19 15,3-10-7-15,5-3-14 0,1-15-12 16,6-2 10-16,-3-10 2 0,3-4 0 15,-2-2 0-15,0-4 3 16,-5 2 9-16,1 2-9 0,-5 4-3 16,-3 4-13-16,-5 12-5 0,0 4 18 15,-6 7 0-15,0 3 22 0,0 11-22 16,0 6-21-16,-6 7 10 0,0 3 11 16,0 3 0-16,-1 0-1 0,3-2-44 15,0-7 30-15,4-5 13 0,-2-5 2 16,2-5 2-16,0-3 16 0,2-4-18 15,4-6-13-15,5-6-5 0,-1-3 18 16,2-4 0-16,3 0 2 16,-5 2 10-16,3 5-9 0,-3 6 15 15,2 3-3-15,-1 6-13 0,-1 15-2 16,0 6-20-16,1 12-16 0,1 3 6 16,-4 4 3-16,1 0-13 0,1-9-44 15,0-8-39-15,-2-11-37 0,1-11-48 16,-1-5-161-16,-2-13-336 0,-2 1-941 15,5-16-941-15</inkml:trace>
  <inkml:trace contextRef="#ctx0" brushRef="#br0" timeOffset="168025.857">16614 10095 4179 0,'0'0'564'16,"12"-49"-393"-16,-4 16 168 0,5-2-74 16,1-6-153-16,1 2-28 0,3 5-32 15,5 4-52-15,-2 6-10 0,3 7-69 16,1 8-103-16,0 9-140 0,-2 5-341 15,-5 7-1014-15,13 19-1015 0</inkml:trace>
  <inkml:trace contextRef="#ctx0" brushRef="#br0" timeOffset="168285.66">17387 10089 2764 0,'0'0'796'0,"0"0"-484"0,62-43 77 15,-50 23 81-15,0-4-188 0,-5 2-77 16,-7 0 23-16,-4 2-68 0,-13 4-51 16,-6 3-30-16,-6 5-9 0,-6 5-22 15,0 6-30-15,0 8-18 0,4 6 1 16,8 4 0-16,9 2 1 0,5 2 16 16,9 0-6-16,5-4 0 0,9-1-11 15,9-7-1-15,2-4-11 0,4-8-46 16,4-2-58-16,-4-8-73 0,-1-8-88 15,-7 3-283-15,8-17-1156 0</inkml:trace>
  <inkml:trace contextRef="#ctx0" brushRef="#br0" timeOffset="168918.9">18666 10077 3602 0,'19'-75'539'15,"-15"15"-374"-15,-4-5 73 0,-10 15 171 16,-3 13-149-16,-1 16-48 0,-5 7 34 15,-4 7-86-15,-8 7-87 16,-6 15-31-16,-10 22 25 0,-7 26-22 16,-2 25-12-16,6 8-30 0,13 2-2 15,12-7 1-15,17-15 10 0,6 0 15 16,6-5 9-16,11-10 19 0,3-10-4 16,9-16-21-16,-4-13-30 0,12-8-3 15,19-11-66-15,16-7-13 0,11-18-62 16,-21-11-53-16,-13 0-18 0,-14-10-79 15,-4 6-281-15,-12 6-747 0,14-20-784 0</inkml:trace>
  <inkml:trace contextRef="#ctx0" brushRef="#br0" timeOffset="169219.869">19096 9870 3933 0,'0'0'963'0,"0"0"-789"0,0 0-12 15,0 0 99-15,-16 82-109 0,3-5-58 16,3 15 63-16,0 5-30 0,-3-4-67 15,3-17-18-15,2-7-9 0,-1-18-9 16,3-14-14-16,2-15-10 16,2-7-84-16,0-5-100 0,2-3-97 0,0-5-68 15,0-6-331-15,0-8-553 16,2-15-305-16</inkml:trace>
  <inkml:trace contextRef="#ctx0" brushRef="#br0" timeOffset="169602.566">18867 9723 1596 0,'0'0'2724'0,"0"0"-2343"15,0 0-72-15,0 0 112 0,64-33-167 16,-37 32-91-16,6 1 79 0,0 6-79 16,4 7-88-16,0 7-24 0,-2 6-9 15,1 16-18-15,-10-2-24 0,-7 5-27 16,-5 3 0-16,-9-8 0 0,-3 4 3 15,-2-8-27-15,0-8-9 0,0-6 8 16,-2-10 16-16,2-6 15 0,0-6-24 16,0-3 14-16,2-6 31 15,6-3 21-15,4-1-6 0,5 3 3 16,6 6 9-16,6 4 0 0,6 11 3 16,4 17-5-16,9 15-22 0,9 24-1 15,-1 21 34-15,-8 9-6 0,-15-1 12 16,-17-14 9-16,-11-14-3 0,-8-7-3 15,-11-14-14-15,-5-10-16 0,-3-9-15 16,-16-5 27-16,-17 1 12 0,-24-11-18 16,-10-10-18-16,2-18-3 0,5-16-21 15,11-4-90-15,3-5-130 0,12 10-197 16,19 9-812-16,0 1-2185 0</inkml:trace>
  <inkml:trace contextRef="#ctx0" brushRef="#br1" timeOffset="175692.087">10373 13518 62 0,'0'0'2063'16,"0"0"-984"-16,0 0-675 16,0 0-183-16,0 0-4 0,0 0 9 15,0 0-6-15,0 0-47 0,0 0-26 16,-33-18-24-16,31 4-10 0,2-3 21 15,0-8 6-15,0-4-9 0,6-12-1 16,11-14-3-16,-1-15-6 0,9-5-12 16,-2 3-9-16,-3 6-10 0,-1 18-11 15,-7 11-34-15,-3 15-45 0,-1 7 0 16,0 2-3-16,-6 7 3 0,6 3 25 16,-1 3 11-16,-1 12-22 0,-2 10-14 15,-2 6-3-15,-4 5 0 16,2 5 1-16,0 2 1 0,-4-1-14 15,-2-4-36-15,4-1 6 0,-3-7-10 16,1-3 22-16,4-11 15 0,0-6 15 16,0-7 0-16,2-5-63 0,5-13 29 15,7-10 37-15,-6-4 0 0,5-5 16 16,3-1-1-16,-7 5 0 0,3 5-12 16,0 9-3-16,-5 9 3 0,-1 9 42 15,2 4 3-15,-2 13-24 0,-2 6-22 16,-2 6 1-16,0 3-1 0,3 1-2 15,1 0-29-15,-2-4 29 0,6-5 21 16,-4-5 25-16,3-7-4 0,3-4 6 16,1-5-6-16,1-4-12 0,7-11-27 15,6-6-2-15,-1-8 0 0,1-4 14 16,0-1-12-16,0 0 15 0,2 1 12 16,-6 3 4-16,-5 6-13 0,1 4 6 15,-9 7 84-15,-1 5-24 0,-7 6-24 16,0 0-24-16,-2 4-39 15,-4 8-6-15,-7 7-11 0,-3 1 17 16,-3 4 1-16,1 1-1 0,-1 2-15 16,3-1-36-16,-1-6 15 0,5 1 12 15,2-5-3-15,1-6 6 0,5-5-3 16,2-5 12-16,2-5-15 0,9-8-9 16,-1-6 33-16,0-5 2 0,3-2 1 15,-3 4 3-15,-2 4 9 0,1 7-9 16,-3 6 18-16,0 5 9 0,-2 5-29 15,0 10-1-15,3 7-36 0,-1 3 15 16,0 3 3-16,2 1 15 0,-2-4 2 16,1-6 1-16,5-3 12 0,-2-7 3 15,1-5 0-15,5-4 0 16,-3-7-3-16,7-10-12 0,-1-7-2 16,4-8 2-16,4-6 0 0,-1-11 2 15,3-14 10-15,-2-12-12 0,4-8-15 16,-8-5-3-16,-2 0 16 0,-11 5-11 15,-6-1 13-15,-2 8 27 0,-4 15 9 16,-2 16 3-16,-4 14-9 0,-3 10-6 16,-1 4-21-16,0 3-3 0,-7 6-3 15,2 9-9-15,-1 20 10 0,-5 15-1 16,-2 21-15-16,3 18 0 0,-7 7 3 16,12-3 3-16,3-6 12 0,5-11 1 15,5-15 1-15,2-7 1 0,2-11 12 16,0-8-3-16,6 1-10 0,3-4 10 15,5 0-12-15,3-13 0 0,5-5-15 16,-1-5 0-16,6-8-9 0,2-3 9 16,0-1 3-16,-4 3 10 15,-3 5 2-15,-1 5 12 0,-9 4 3 16,-1 8-12-16,-5 7-3 0,-4 4-11 16,-2 6 9-16,-2 1 0 0,-4 0 2 15,-5 0 0-15,3 1 2 0,2-4-1 16,-4 2-1-16,1-2-21 0,1-2 18 15,4 0 2-15,2-5 1 0,2 0 3 16,0-6 27-16,0-5-3 0,6-2 3 16,2-3-3-16,11-6-15 0,-5-3-9 15,7-7-1-15,0-5 19 0,-1-1-3 16,3-7-3-16,0 1 0 0,-2-3 3 16,1 0-18-16,-5 2-9 0,1 4-3 15,-7 6 9-15,-1 7 3 16,-4 8 0-16,-2 4 36 0,-2 2-9 15,-2 10-27-15,0 9-1 0,0 4-1 16,-2 5 2-16,0 4 1 0,0-3-1 16,2 0 0-16,0-2-42 0,0-5 24 15,4-2 16-15,1-9 2 0,-1-3 1 16,4-4 11-16,4-6-12 0,-1-11 0 16,5-7-12-16,-1-10 10 0,3-8 2 15,-1-13 3-15,-3 2 12 0,1-1-15 16,-7 2-32-16,-4 15 11 0,4 2 18 15,-3 11 1-15,-5 8 1 0,0 10 1 16,0 4 42-16,0 12-39 0,-3 10 0 16,1 6 0-16,0 3 9 0,-2 2 0 15,4-4 0-15,0-2-11 0,4-5-1 16,3-5 0-16,-1-4-33 16,0-4 30-16,2-8 3 0,7-3 2 15,-1-6-2-15,7-12 0 0,-5-8 0 16,9-7 0-16,2-7 0 0,-4-2-3 15,0-4-18-15,1 3 9 0,-1 3 9 16,-8 6 2-16,3 10 1 0,-5 13 15 16,-7 9 21-16,2 18-21 0,-2 20-15 15,-4 25 0-15,-4 29 1 0,2 14 11 16,-4 4-12-16,-4 0 0 0,4-10-69 16,-3 2 30-16,3 0 3 0,0-7 15 15,2-6 7-15,2-20 14 0,-2-19 15 16,4-19 1-16,2-15-16 0,2-9-33 15,1-7 30-15,7-27-36 0,1-34 36 16,5-29 3-16,-3-15 3 0,1-2-3 16,-9 9-66-16,-5 19 56 0,2 18 10 15,-6 18 21-15,2 18 0 0,2 10-3 16,0 5-3-16,3 1 12 0,1 4 9 16,8 3-6-16,1 2-6 15,6 0-9-15,1 0 0 0,5-7-12 16,4-10-2-16,9-6-1 0,5-18 0 15,3-14-2-15,-9 1-31 0,-8 7-51 16,-16 3-78-16,-3 13-67 0,-3-6-88 16,-5-4-237-16,-4 12-586 0,0-12-1134 0</inkml:trace>
  <inkml:trace contextRef="#ctx0" brushRef="#br1" timeOffset="176051.658">10762 12710 1630 0,'0'0'3045'0,"0"0"-2708"15,0 0-120-15,0 0 23 0,0 0-73 16,0 0-40-16,18-57 9 15,-1 16-21-15,5-17-100 0,12-15-15 0,3-9-142 16,4 0-164-16,-8 24-306 16,-2 7-1434-16</inkml:trace>
  <inkml:trace contextRef="#ctx0" brushRef="#br0" timeOffset="180816.448">13126 12989 2323 0,'0'0'1198'0,"0"0"-775"0,19-49-85 16,-15 25 9-16,-2-5-56 0,-2 2-49 15,0 3-35-15,-6 4-61 0,-6 9-68 16,-3 7-41-16,-8 4-1 0,3 10 6 16,-7 13-2-16,2 4-16 0,-4 9-9 15,6 5-12-15,3 1 12 0,-1-2-3 16,9 2-9-16,5-4-3 15,1-2-9-15,6-5 9 0,2-6 11 16,9-3 10-16,5-12-5 0,5-5-16 16,4-8-13-16,4-15-5 0,10-19 16 15,2-25 1-15,13-26 1 0,-9-13 3 16,1-9-3-16,-9-1-29 0,-8 6 12 16,-8-2 17-16,-1 5 15 0,-5 11 15 15,-11 21 7-15,2 19 2 0,-4 24-15 16,-2 11-24-16,0 6-14 0,0 5 0 15,0 5 14-15,-8 8 48 0,4 14-24 16,2 9-6-16,-4 8 10 0,-1 10 8 16,-1 14 3-16,0 13-15 0,0 3 39 15,1-2-5-15,-1-1-25 0,4-10 0 16,0 0 0-16,2-1-6 0,2-15-15 16,0-9 0-16,6-10 3 0,0-5-13 15,4 0 10-15,3-3 0 16,5 0-9-16,3-13-3 0,2-10 0 15,4-17-15-15,0-11 15 0,6-16-24 16,-2-15 3-16,-6 4 20 0,-5 6 1 16,-9 5 21-16,-5 16 15 0,-2 0-6 15,-4 2-2-15,0 12-16 0,-4 10-11 16,-7 10 17-16,1 13 15 0,0 10-15 16,-3 8-15-16,3 7 12 0,4 5 0 15,2-3-12-15,4-1 12 0,-2-4-13 16,6-3 10-16,4-7-11 0,6-7 1 15,3-10-2-15,4-11-36 0,1-6 15 16,5-16 0-16,2-11 21 0,2-15-1 16,4-14-28-16,-2-10 2 15,-2 5 15-15,-12 12 11 0,-7 20 1 16,-7 16 0-16,-1 2 1 0,0 4 2 16,-4 6 15-16,4 6 13 0,-4 15-31 15,0 8-15-15,0 8 3 0,4 7 11 16,-2 3 1-16,0 0 3 0,2-3 0 15,1-2 0-15,-1-5 0 0,2-5-1 16,-2-5-1-16,4-8 2 0,1-9-3 16,-3-6-27-16,2-6-13 0,4-13 10 15,-3-6 27-15,3-4-27 0,-2-4 15 16,-1 0 13-16,-3 0 0 0,2 3 2 16,-6 1 0-16,4 6 2 0,-1 2 13 15,-1 8-3-15,0 6 6 0,0 2 28 16,0 3-1-16,2 1-9 0,5-1-6 15,-3 3-9-15,2-1-6 0,-4 0-3 16,7 0 0-16,-3 1-11 16,-4 4 1-16,5-1 10 0,-5 4-11 0,0 2-1 15,-2 6 0-15,0 5-3 16,-2 3-15-16,0 4 18 0,1 1-1 16,3 0 1-16,-2-1 0 0,2-4-1 15,-2-4 1-15,4-1 0 0,3-7-1 16,-1-5 1-16,3-5-2 0,5-4-25 15,-1-12-6-15,3-5 0 0,1-8 9 16,0-2 3-16,-5-4 6 0,1 0 3 16,-5-3 12-16,-4 3 1 0,-3 0 1 15,-3 0 0-15,-2 3-2 0,-4 5 1 16,-3 6 0-16,-5 4-1 0,6 6 1 16,-3 5-1-16,5 0 1 15,0 4 2-15,0 0 15 0,4 0 6 16,0 0 12-16,0 0 21 0,2 0-6 15,8 0-24-15,3 0-9 0,3-3-15 16,3 1 9-16,6-3-12 0,0 0 2 16,-1 0 0-16,1 3 0 0,6 2 0 15,-4 0 0-15,-2 4-1 0,-6 5 1 16,-1 0-2-16,-5 4-1 0,-13 4-14 16,0 2-12-16,-3 2-3 0,-9 4-9 15,-4 0-6-15,-1-2 12 0,-2-1 6 16,-3-1 9-16,1-2 0 0,-2-1 15 15,5 0 0-15,-1-4 0 0,2-2-9 16,5-1 12-16,4 0 2 0,2-2 13 16,6-2 3-16,0-1 3 0,0 0 0 15,8-3-3-15,0 0-3 0,9-3-3 16,-1-2 3-16,9-5 0 0,0-4-13 16,4-2 16-16,0-4-15 15,4-7 0-15,0-2 12 0,0-2-14 16,-2-3 2-16,-4 1-1 0,-2 4 1 15,-7 6 0-15,-3 9 15 0,-9 7-3 16,4 4 15-16,-6 5-17 0,-4 11-13 16,0 10-12-16,0 6-3 0,-6 6 12 15,-2 2 1-15,4 0 2 0,-2-3 0 16,1-4-2-16,1-7-1 0,2-6 0 16,0-6-9-16,2-9 12 0,0-5-12 15,6-9-33-15,1-9-6 0,1-10 18 16,0-6 6-16,0-6 12 15,-4 0 3-15,1-1 12 0,-3 1 1 16,-2 5 0-16,0 7 11 0,0 6-10 16,0 6 10-16,-2 9-10 0,2 2 10 15,0 5 12-15,0-3 9 0,0 3 12 16,4 0-18-16,2 0-15 0,6 0 12 16,1 5-6-16,-3-2-15 0,7 2 15 15,-5 3-15-15,-2 2 0 0,1 3 12 16,-1 5-15-16,-4 5-3 0,5 1 0 15,-5 2-12-15,-2 2 12 0,2-2-12 16,-2-2 12-16,-2-6-18 0,7-2 0 16,-3-4 0-16,2-4 3 0,0-5 0 15,3-3-12-15,1-4-6 0,-2-9-9 16,7-3 9-16,-5-4 14 0,-1-4 7 16,-5 5 13-16,0-2 0 0,-6 5 0 15,2 5-1-15,-2 3 1 0,0 6-1 16,0 2 1-16,0 0 2 0,0 6 27 15,-2 1 10-15,2 4-13 16,0 0-3-16,0 0 0 0,2-2 15 16,4-2 9-16,1-5-18 0,3-2-12 15,2-4-15-15,5-6-12 0,4-6 0 16,-1-5 0-16,1-2 11 0,0-1-2 16,-3-2 2-16,-1 1 0 0,-7-1 1 15,2 5 2-15,-5 2 1 0,-3 3-3 16,-2 4-1-16,-2 2-2 0,0 4-12 15,-2 3 12-15,-4-1-12 0,1 0 13 16,-1 2 1-16,0 2 0 0,4 0 1 16,-2 2 1-16,0 6 17 0,2 4 6 15,0 6-6-15,2 5-6 0,0 6-12 16,6 5 1-16,2 0 2 0,2 2-1 16,3 0 10-16,1 2-10 0,1-3-1 15,-1 2 1-15,3-5-1 0,-3-1 1 16,1-6-1-16,-3-4-1 0,-4-4-15 15,5-7-21-15,-5-4-81 16,2-2-55-16,-4-4-69 0,3-5-160 16,-3-1-360-16,8-13-1084 0</inkml:trace>
  <inkml:trace contextRef="#ctx0" brushRef="#br0" timeOffset="181000.707">15328 12367 3280 0,'0'0'1710'0,"0"0"-1497"0,12-64-12 15,1 35 108-15,-1-6-176 16,7 0-84-16,-1 4-37 0,3 3-12 16,0 6-21-16,5 3-82 0,-3 7-115 15,2 3-153-15,-6 3-624 0,7 1-1686 0</inkml:trace>
  <inkml:trace contextRef="#ctx0" brushRef="#br0" timeOffset="181457.295">14019 12396 4262 0,'0'0'1139'0,"0"0"-1002"0,0 0-136 16,0 0 50-16,0 0-26 0,0 0-25 15,-4-55-64-15,4 43-246 0,0 2-760 16,6 6-2574-16</inkml:trace>
  <inkml:trace contextRef="#ctx0" brushRef="#br0" timeOffset="183867.503">15729 13131 3443 0,'0'0'794'16,"0"0"-524"-16,0 0 7 0,12-51 57 16,-3 24-57-16,-3-3-37 0,-2-3-41 15,2 0-63-15,-4-1-60 0,0 0-31 16,-2 2-12-16,0 3-31 0,-4 2 0 15,-2 5 1-15,2 4-1 0,0 4 0 16,2 1 1-16,2 3 9 0,0 1 3 16,4-1 6-16,2 2 7 0,6-2-7 15,3 0 3-15,-1 2 12 0,1 2 9 16,-1 5 63-16,-4 1-17 16,7 4-43-16,-7 6-18 0,1 3-12 15,-5 8-18-15,0 2-2 0,-6 5-13 16,0 5 3-16,0 1 9 0,0 1 0 15,-2-3 1-15,2-4 1 0,0-4 1 16,0-4 2-16,4-5 1 0,4-4 0 16,5-6 9-16,3-5-12 0,3-2-15 15,6-12-9-15,0-4 6 0,-1-6 15 16,1-6-15-16,-2-2 6 0,-4-3 10 16,-3 0 2-16,-6 2 1 0,-1 8 2 15,-7 3 11-15,-2 10-14 0,0 6-15 16,-6 6 15-16,-3 8 10 0,-1 9 2 15,0 5-9-15,1 6 9 0,-1 4-12 16,8 4-1-16,0-3 0 16,2-1-2-16,6-3-9 0,6-5 12 15,5-3 0-15,2-7 0 0,1-6-1 16,5-6-11-16,-2-4-9 0,2-8 0 16,-3-5 6-16,-1-7-4 0,-2 0 4 15,-5-5 3-15,-4-1 9 0,-3-2-12 16,-7 0 13-16,0 1 1 0,-4-3 1 15,-3 4-2-15,-3 3 0 0,-2 3 1 16,1 1 1-16,3 7 0 0,0 1 3 16,6 7-2-16,0 1 11 0,2 5 21 15,8 0 40-15,4 0-25 0,7 0-15 16,2 3-12-16,5 1-18 0,3 1 18 16,0 4-20-16,2-3 0 0,-2 2 0 15,-8 4-1-15,0-2 2 0,-7 3-1 16,-6 1-1-16,-4 0-15 0,-4 0-3 15,-4 1-9-15,-6-2 0 0,-5 3-9 16,-1-3 3-16,-3-3 15 16,-3 4 6-16,-3-2 11 0,2 1 1 15,-2 1 2-15,5 1 0 0,-3 0 13 16,4 4-12-16,7-3 12 0,2 1 0 16,5-2 12-16,5 1 3 0,5-4 9 15,9-2-6-15,7-4-15 0,8 0-17 16,2-4 1-16,4-2 10 0,4-2-9 15,2-6 9-15,1-4 3 0,-1-6-3 16,-4-4-12-16,3-6-2 0,-1-6-10 16,-6-7 0-16,-4-3 10 0,-6 2 2 15,-7 5-1-15,-10 6 1 0,-2 9-1 16,-4 7-14-16,-6 8 3 0,-2 7 9 16,-4 5-12-16,-1 12 15 0,-1 7 0 15,-1 5-2-15,7 9-1 16,0 1-9-16,1 1 10 0,7 1-1 15,0-1 1-15,5-6-10 0,5-1 12 16,2-8 0-16,5-5 1 0,4-10-1 16,-1-10-15-16,5-6-9 0,-2-12 6 15,-1-9-12-15,-3-6 9 0,0-5 0 16,-3-10 6-16,-5 2 13 0,-1-1 0 16,-6 0 2-16,-2 10 0 0,-2-2 2 15,0 8 1-15,0 9 0 0,0 8 9 16,-2 6-11-16,2 5 11 0,0 3 33 15,2 0 0-15,4 5-33 0,1 4 0 16,3-1-11-16,-2 2 2 0,5-1-1 16,-3 1 1-16,2-5 15 0,-1 2 0 15,-1-1-15-15,0 1 9 0,1 1-9 16,-3-1 9-16,2 0-11 0,-4 6 0 16,1 0 1-16,-3 4-1 15,-2 2-1-15,0 3-3 0,-2 0 0 16,2 3 1-16,-2 0-1 0,2-5 1 15,0 1 1-15,0-5 1 0,2-2 1 16,0-5 11-16,3-4-9 0,1-5-1 16,2 0-2-16,1-10-18 0,3-5 3 15,3-7 3-15,-3-1 0 0,1-4 10 16,1-4-10-16,-1-1 12 0,-1-1 1 16,-2 3 0-16,3 2 2 0,-3 6-1 15,1 7 10-15,-3 5 3 16,-2 4 6-16,3 5-18 0,-5 1 12 15,2 4-13-15,-2 5-2 0,-4 7-1 16,2 3-11-16,-4 2-3 0,0 2 3 16,0 3 9-16,-4 1 0 0,0 1 0 15,-2-5-12-15,4-2 12 0,-4-3 1 16,4-4-1-16,2-9-15 0,0-1 16 16,0-4-1-16,4 0-18 0,6-9-15 15,0-6 15-15,3-2 18 0,3-4 0 16,-1 2 1-16,-1-4 2 0,1 2 1 15,-3 0-1-15,-1 4 3 0,-3 4 0 16,0 2 12-16,-2 6 3 0,0 3 6 16,-1 2-3-16,-3 0-6 0,2 2 0 15,-2 3-12-15,2 1 0 0,-2 2 0 16,4-1 0-16,-6 1 0 0,4-4 0 16,1 0 9-16,-1-2-9 0,-2-2 15 15,0 0-16-15,0-3 1 16,2-2-2-16,-2 0 0 0,0 0-1 15,-2-2-1-15,0 4 1 0,0 0 0 16,0 1 1-16,0 2 14 0,0 0 9 16,2 0 0-16,-2 5 0 0,4 2-24 15,-4 4-10-15,2 4-5 0,1 7 0 16,1 6 13-16,-2 3 0 0,0 5 1 16,2 2 0-16,-2 4 1 0,2 8-2 15,0 12-1-15,-2 10 1 0,2 7-16 16,-4-4-36-16,0-4 21 0,0-7 30 15,0-2-48-15,0-4 21 0,-6 1 12 16,-2-10 15-16,2-9-9 0,-2-11 11 16,-5-1 1-16,-1 4 0 15,-9 2 1-15,-2 4-1 0,-8-8 0 16,0-4-1-16,-6-7 0 0,-1-8-17 16,3-10-10-16,2-4 7 0,2-15 3 15,4-10 18-15,8-14 8 0,7-13-8 16,10-14-39-16,8-1 39 0,17 1 0 15,5 7 18-15,1 14 3 0,2 9 3 16,8 0 13-16,17 3-1 0,10 1-3 16,11 2-18-16,-3 9-12 0,-18 11-3 15,-13 5-32-15,-8 1-46 0,-10-3-52 16,4 1-36-16,-7-7-81 0,1-9-240 16,-8 5-695-16,5-19-1565 0</inkml:trace>
  <inkml:trace contextRef="#ctx0" brushRef="#br0" timeOffset="184500.842">18790 12687 2009 0,'0'0'1918'0,"13"-55"-1592"15,-9 25-78-15,-4-6 177 0,0-7-87 16,-6 1-104-16,-5 7 12 0,-9 8-38 16,-5 10-99-16,-6 11-61 15,-2 6 9-15,-7 16 7 0,1 12-4 16,-4 16-18-16,-5 16-18 0,7 18-21 15,8 3 0-15,14-4 12 0,13-6 6 16,8-8 21-16,17-4 25 0,10-3-1 16,4-12 27-16,16-3-45 0,7-14-48 15,4-17-9-15,12-10-51 0,-16-13-24 16,-12-10-40-16,-13 0-41 0,-5-4-10 16,-1-7-100-16,2-7-270 0,-4 7-693 15,4-18-1612-15</inkml:trace>
  <inkml:trace contextRef="#ctx0" brushRef="#br0" timeOffset="184768.077">19220 12485 3772 0,'0'0'790'0,"0"0"-427"0,0 0 18 16,0 0-50-16,0 0-141 0,-8 66-45 15,4-4 6-15,-4 24-60 0,1 9-37 16,3-3-9-16,0-13-24 0,-2-23-9 16,4-16-12-16,2-15-53 0,0-11-92 15,0-1-72-15,2-6-82 0,6-3-114 16,-2-8-333-16,-2-4-738 0,3-18-619 15</inkml:trace>
  <inkml:trace contextRef="#ctx0" brushRef="#br0" timeOffset="185167.752">19057 12396 4339 0,'0'0'745'16,"0"0"-496"-16,0 0 88 0,56-35-26 15,-31 21-160-15,3 1-27 0,6 2 74 16,3 3-71-16,0 3-64 0,2 5-18 16,1 8-6-16,-7 11-12 0,-9 5-27 15,-5 8-15-15,-5 5-6 0,-5 4-9 16,-7 1-12-16,-2-2-30 0,-2-5-9 16,-7-3-1-16,3-6 25 0,2-6 9 15,0-10 6-15,2-7-6 16,2-3-13-16,0 0 49 0,4-6 12 0,4-1 39 15,9-2-8-15,-1 2 11 16,7 7 39-16,8 1 12 0,2 14-26 16,2 6-19-16,5 8-9 0,-5 6 6 15,-4 6 3-15,-6 10 6 0,-11 10-3 16,-14 9-12-16,-4-8 3 0,-11-9-6 16,-7-19 0-16,-13-2-36 0,-21 11-24 15,-23 1 6-15,-14 0 3 0,4-22-9 16,11-18-21-16,10-17-90 0,-1-10-91 15,7-6-96-15,19 6-404 0,4 5-1631 0</inkml:trace>
  <inkml:trace contextRef="#ctx0" brushRef="#br2" timeOffset="198798.493">6501 5871 134 0,'0'0'626'0,"0"0"-294"16,0 0-179-16,0 0-81 0,0 0 572 15,0 0-194-15,0 0-211 0,-10-51-39 16,8 44 2-16,-2-1-26 0,4 1 18 16,-2 1 12-16,2-1-7 0,-2 2-1 15,2 0-22-15,-3 1 1 0,3 1-16 16,0 1-16-16,-2 0-19 0,2 1-22 15,0-2-12-15,-2 3 0 16,2-2-10-16,0 2 0 0,-2 0-6 0,2 0 3 16,0 0 22-16,0 0 14 0,0 0-12 15,0 0-16-15,0 0-20 16,0 0-13-16,0 0-15 0,0 2-2 16,-2 1-13-16,2 1-9 0,0 2-15 15,0 6-1-15,-2 3 0 0,2 3 0 16,0 6 1-16,0-1 2 0,-2 7 13 15,2 1-3-15,0 3 3 0,0 3 3 16,0 3-6-16,0 6 3 0,0 0 0 16,0 2 0-16,0 0 7 0,2-1-1 15,0-1 0-15,0 0 0 0,0-3-6 16,-2 0-3-16,2-4-12 16,0 0-3-16,1-4-12 0,-1-3 3 15,-2-1 10-15,0-1 0 0,0-2-1 16,0 0 0-16,0-4 2 0,0 2 0 15,0-3 1-15,0-2 1 0,0-3-1 16,-2-3 0-16,-1 0 0 0,1-4-1 16,0-3-1-16,0-1 0 0,0-2 0 15,2-3 1-15,0 0 1 0,0 0 0 16,-2-2 0-16,2 0-12 0,0 0-3 16,0-4-4-16,0-1 19 0,-2-4 2 15,-2 0 1-15,0-3 9 0,-2-2-11 16,-1-1 2-16,-3 0-1 0,0-4 1 15,-3 0-1-15,1-1 1 0,-5-3 0 16,1-1-1-16,-1 2 10 0,1 0-11 16,1 3 0-16,5 3 1 0,2 5-2 15,2 4 0-15,3 4 0 0,1 1 0 16,-2 2 2-16,4 0 31 0,0 3 6 16,0 2-15-16,6 5-22 15,-3 5-2-15,3 3 0 0,2 2-1 16,0 5 1-16,3-2 0 0,-3 4 1 15,2-2 2-15,3 1 0 0,-5 0 9 16,2-2-11-16,5-3 2 0,-7-1 18 16,6-4-6-16,-1-5-3 0,1-3 6 15,1-5 0-15,-5-3 10 0,5-3 32 16,-1-10 6-16,-2-6-27 0,7-7-12 16,-9-8 3-16,3-3-3 0,-1-2-6 15,-1-2 0-15,-1 2-9 16,0 3-10-16,-4 3-1 0,3 4-1 15,1 1-72-15,0 2-102 0,3-4-136 16,1 0-234-16,-3 6-918 0,15-14-2519 0</inkml:trace>
  <inkml:trace contextRef="#ctx0" brushRef="#br2" timeOffset="202418.71">10592 7269 1858 0,'0'0'227'0,"0"0"-62"16,0 0 284-16,0 0-297 0,0 0-59 16,0 0-3-16,0 0 22 0,0 0 12 15,0 0 13-15,-16-21 32 0,13 18 45 16,3 0 35-16,0 2 32 0,0-1 10 15,0-1-23-15,0-3-39 16,7-3 2-16,1-4-64 0,2-10-33 16,-4 0-31-16,3-9-25 0,3-1-5 15,-4-1-16-15,-6 1-8 0,1 1-22 16,-3 6-24-16,2 6-2 0,-7 3-1 16,3 5-2-16,-6 3-1 0,-2 3-9 15,6 3 9-15,0 0 1 0,1 1 2 16,3 2 1-16,0 0 14 0,0-2 21 15,7-1 6-15,3 2-24 0,2-4 15 16,-1 1 13-16,3 0 2 0,-1 1 39 16,3 1-6-16,-3 2-29 0,-3 4-16 15,2 2-9-15,-1 6-6 16,-7 1-18-16,0 2-3 0,-2 3 0 16,-2-2-15-16,0-1 3 0,-2 1-3 15,-2-5-9-15,0-2-19 0,-3 0-11 16,-3-2 3-16,4-1 9 0,-2 0 21 15,3-3 18-15,-1 2 1 0,-2-2 2 16,4 2 1-16,0 1 17 0,0 1-3 16,2 1-12-16,-1 0 12 0,3-1-3 15,0 1 6-15,0-1 0 0,3-1-15 16,1 2 18-16,2-2-9 0,6 1 0 16,-3-2 9-16,1 0-3 0,2-4-2 15,-1 1-13-15,-1-2 9 0,6-5-12 16,-5-4-1-16,5-6-2 0,1-6-9 15,2-5 9-15,-5-5 1 0,5-4-1 16,-5 1-1-16,-2 4 4 0,1 6-2 16,-7 10 2-16,-4 7 1 0,0 7 42 15,-2 2-18-15,2 12-25 16,-2 6-24-16,0 7-3 0,0 4 8 16,2 6 19-16,-2-3 1 0,2 1 1 15,0-4 11-15,5-4-11 0,-3-6 0 16,0-5 1-16,0-6 9 0,0-9-12 15,4-2-13-15,3-12-27 0,-1-7 13 16,-2-4 12-16,1-4 0 0,3-5 12 16,-6 2-9-16,-2 0 12 0,1 2 2 15,-1 4 0-15,-4 3-2 0,2 8 2 16,-2 4 0-16,0 4-1 16,0 3 2-16,0 2 18 0,0 1 21 15,0 0 10-15,4 0-10 0,-2 0-21 16,2 0-6-16,-2 1 3 0,2-1 0 15,0 0-6-15,1 0-9 0,1-4 0 16,4 2 12-16,-2-1-3 0,-1-1 3 16,1 1 0-16,2 1 0 0,-2 1 3 15,-1 1 9-15,-1 0 42 0,-2 3-15 16,2 4-42-16,-4 3-12 0,0 3-11 16,-2 4-1-16,0-2 0 0,0 2 0 15,0-3 11-15,-2-4 0 0,2 0 0 16,0-7-1-16,2-3 2 0,2 0-18 15,1-6-21-15,1-4 24 0,6-3 12 16,-1 1 1-16,-3 0 2 0,2 3 3 16,3 6 18-16,-7 3 9 0,0 1 0 15,0 11-9-15,2 7-18 0,-3 7-3 16,-3 9-2-16,-2 10-1 0,-2 15 2 16,-3 11 1-16,-3 4 0 15,2-6 0-15,0-13-20 0,0-17-46 16,-1-10 30-16,-3-3 12 0,2 2 6 15,-1-1 0-15,-3 0 15 0,0-8-18 16,1-10-6-16,-1-7-9 0,2-4-3 16,-1-11 15-16,1-7 21 0,4-7 3 15,2-5 3-15,4-1 12 0,0-3 0 16,0 1-3-16,6-1-9 0,6-2 15 16,1 1-3-16,-1 1-3 0,9-1 3 15,1 1-3-15,1 0-11 16,4 1-1-16,2 0 2 0,2 3 10 15,0 0 6-15,-2 3 0 0,-2 5 0 16,-5 3-3-16,1 5 0 0,-2 3-3 16,-7 3 0-16,3 4-10 0,-5 5 16 15,-1 1-3-15,1 1 0 0,-4 7-3 16,1 1-11-16,-3 4-1 0,0 3-2 16,-4 4-10-16,-2 0 0 0,0 0 9 15,-6 6 0-15,0-6 0 0,-1 2 0 16,-3-5 2-16,-2-2-2 0,1-5-12 15,-1-4-3-15,-5-5 0 0,7-1 3 16,-6 0 3-16,5-2-3 0,1-3 12 16,0 1-9-16,5 2 10 0,3 1 2 15,2 1 26-15,4 0 16 0,7 0-27 16,1 3-14-16,11-2 1 0,-2 2-1 16,3-3 1-16,7-3-1 0,3-4-1 15,-1-6 0-15,0-5 0 0,0-3 2 16,0-5-2-16,-2-3 0 0,0-4-3 15,-4-3-8-15,-7 0 11 16,3 4 2-16,-6 4 1 0,-7 9 0 16,-4 9 9-16,-4 7 12 0,2 3 15 15,-2 9-15-15,1 8-21 0,-3 10-3 16,2 6 0-16,2 7 0 0,-2 3 1 16,0 0-1-16,0-3 1 0,4-6 1 15,-2-6-2-15,0-7-12 0,3-8-36 16,3-7-30-16,-4-6-63 0,-2-3-61 15,-2-9-39-15,-2-3-121 0,-2-5-288 16,-2 5-599-16,-12-6-996 0</inkml:trace>
  <inkml:trace contextRef="#ctx0" brushRef="#br2" timeOffset="202630.952">11237 6763 3224 0,'0'0'700'0,"0"0"-247"16,-8-69 83-16,8 38-109 0,0-6-111 15,0 2-23-15,0 1-27 0,0 6-98 16,2 3-111-16,0 7-46 0,2 4-11 16,2 5-60-16,5 6-123 0,-5 3-104 15,0 6-146-15,2 7-330 0,-4-2-1070 16,9 14-957-16</inkml:trace>
  <inkml:trace contextRef="#ctx0" brushRef="#br2" timeOffset="202787.09">11382 6603 3164 0,'0'0'1341'0,"0"0"-984"0,0 0 126 16,74-30-59-16,-33 16-137 0,15 2-76 16,10 1-34-16,-4 6-83 0,-14 5-67 15,-15 0-27-15,-10 6-1 0,-3 1-23 16,5 2-79-16,0 0-86 0,-10-1-40 15,-5-3-70-15,-4-1-202 0,-4-2-650 16,-2-2-872-16</inkml:trace>
  <inkml:trace contextRef="#ctx0" brushRef="#br2" timeOffset="202910.914">11923 6460 3852 0,'0'0'991'0,"0"0"-722"0,0 0 145 15,71-44-118-15,-42 28-175 0,2-1-111 16,0 1-10-16,-3 0-48 0,1-3-143 15,-4-1-157-15,-4 2-245 0,12-18-1167 16</inkml:trace>
  <inkml:trace contextRef="#ctx0" brushRef="#br2" timeOffset="206194.962">10398 9563 2257 0,'0'0'1403'15,"0"0"-959"-15,0 0-52 0,0 0-78 16,0 0-75-16,0 0-16 0,0 0 17 15,14-56-44-15,-12 30-32 0,-2-6-44 16,-2-4-23-16,-2-3-28 0,-2 5-33 16,-7-3-23-16,-1 6-12 0,4 4 1 15,-7 7-1-15,5 3-1 0,1 4 0 16,1 4 0-16,2 3-1 0,6 3 1 16,2-1 2-16,0 1 46 0,8 1 0 15,6-2-27-15,1-1 15 0,8 0-6 16,-3 2 0-16,3 2-6 0,4 1-5 15,-6 1-1-15,-5 5-3 0,1 1-12 16,-5 4 0-16,-6 1-3 0,-2 0-12 16,-6 1-9-16,2 1-4 15,-6 0 4-15,0 1 3 0,-6-2-6 16,-1-2 0-16,3 2 9 0,-3 0 12 16,3 0 2-16,6-1 1 0,-2 1 2 15,0-1 10-15,1-2 0 0,5 2 0 16,0-2 6-16,5-4 9 0,3 1 6 15,-2-4 4-15,6 0-1 0,5-3-12 16,-3 0 0-16,7-3-3 0,0-7 3 16,-5-1-6-16,9-5 15 0,-6-1 6 15,1-5-15-15,1-3-21 16,-4-2 9-16,1 0-11 0,-7 6 1 0,-1 0 1 16,-2 9-2-16,-4 6 1 0,0 4 25 15,-2 2-14-15,1 7-13 16,-3 6-24-16,0 8 0 0,0 4 0 15,0 4 0-15,0 2 12 0,2-2 11 16,0-4 0-16,0-2-2 0,4-7-15 16,-2-5 15-16,2-3 1 0,3-6 2 15,-5-2-3-15,4-10-27 0,-2-3 6 16,7-6 9-16,-9-2 13 0,0-1 1 16,0 0 0-16,-2 5 0 0,0 1 1 15,0 5 0-15,-2 4 0 0,0 1-1 16,0 2 1-16,2 1-2 0,-2-3-10 15,0 1 11-15,0-2 0 0,-2-2 1 16,2-1 0-16,0 0 3 0,0 0 0 16,0 2 9-16,0 1-9 0,0 4 18 15,0 0 9-15,0 3 12 0,0-2-12 16,2 2-6-16,2 0 6 0,0 0-15 16,-1 2 0-16,-1 1-3 15,0-2-11-15,0 1-1 0,0 0 0 16,0-1 1-16,0 0-1 0,0 0 1 15,4-1 0-15,0 0 1 0,3-4-2 16,-1-1 1-16,0-3 1 0,3 1 0 16,-3 2 13-16,-2 0-12 0,-2 2 15 15,2 2-6-15,-4 1 9 0,5 0-18 16,-5 5-3-16,0 6-1 0,-2 6-20 16,0 3 0-16,0 4 3 0,0 1 16 15,0-1 0-15,2-4-10 16,-2-7 11-16,2-4 1 0,0-6 1 15,2-3-1-15,0-3-9 0,2-10-9 16,7-2 15-16,-3-2 1 0,-2 0 1 16,5 1 1-16,-5 7 3 0,2 2 18 15,1 7 0-15,-1 3-3 0,-4 9-16 16,5 10-2-16,-1 6-18 0,-4 15 3 16,0 16 3-16,-6-5 10 0,0-1-1 15,0-9 0-15,-2-4 0 0,-6 2-12 16,-4 9-6-16,-1-7-9 0,-1-4 0 15,-3-6 0-15,3-8-21 0,-5-7 6 16,5-10 3-16,-5-9 6 0,7-6 5 16,-3-12 28-16,5-5 3 0,2-7 13 15,4-2 2-15,-1-2 2 0,5 0-17 16,7 1-36-16,3 2 35 0,2 2 1 16,7 2 15-16,0 2 0 15,3-1 12-15,5 2 6 0,2-1 3 0,0-1 0 16,-4-2 0-16,6-3-6 15,-4-1-6-15,2 1 3 0,-5-3-6 16,-5 2-9-16,4 0-9 0,-5 5 9 16,-3 2-11-16,-5 6 1 0,3 6 1 15,-5 4 0-15,-2 5 15 0,0 4-6 16,5 1 0-16,-3 9-12 0,-4 5-2 16,4 6-19-16,1 5-3 0,-5 5 12 15,-2 2-3-15,-2 1 12 0,0 0-12 16,0-3 0-16,-4-5 13 0,-5-4-1 15,3-5 0-15,0-5-15 0,-4-5 0 16,-3-5-6-16,1-2 3 0,-1-2 3 16,-1-5 16-16,2-3-1 0,-1 2 1 15,3-1 0-15,4 3 2 16,-1-1 1-16,5 4 1 0,2 0 16 16,2 3 30-16,7-2-21 0,3-3-24 15,7 0 0-15,-3-2 0 0,11-2 9 16,2-4-9-16,0-2 12 0,4-4-15 15,2-4 0-15,0-1 0 0,-2-4-2 16,-4-3 1-16,-4 2 0 0,-6 3 1 16,-1 5 0-16,-9 3-1 0,1 5 1 15,-2 6 2-15,-4 7 16 0,3 0-8 16,-5 10-10-16,0 8-18 0,2 7-3 16,0 5 6-16,-2 4 0 0,6 1 14 15,-2-1 1-15,1-7 0 0,1 0 1 16,4-6 1-16,-1-2-2 0,-1-7-42 15,2-5-39-15,-1-3-49 0,-5-3-32 16,-4-1-61-16,0-2-185 0,-2-5-350 16,-2-2-772-16,-4-3-1440 0</inkml:trace>
  <inkml:trace contextRef="#ctx0" brushRef="#br2" timeOffset="206414.821">11028 9035 3476 0,'0'0'765'0,"0"0"-433"16,0 0 107-16,13-50-85 0,-7 26-115 15,4-3-21-15,-4 0-70 0,1 3-130 16,1 2-18-16,2 3-120 0,-2 6-113 15,-3 4-128-15,3 5-279 0,0 2-1025 16,2 2-1242-16</inkml:trace>
  <inkml:trace contextRef="#ctx0" brushRef="#br2" timeOffset="206547.088">11161 8889 3827 0,'0'0'601'0,"0"0"-170"0,0 0 9 16,0 0-218-16,70-26-150 0,-43 23-63 15,2 1-9-15,2 2-182 0,2 0-149 16,0 0-185-16,-11 5-830 0,16 3-1351 0</inkml:trace>
  <inkml:trace contextRef="#ctx0" brushRef="#br2" timeOffset="206713.901">11642 8850 3945 0,'0'0'675'0,"0"0"-300"15,0 0 79-15,0 0-145 0,66-47-128 16,-43 35-66-16,6 3-61 0,2 2-53 16,4-3-1-16,2-1-102 0,-2-5-95 15,-1-3-102-15,-3-5-225 0,-7 3-919 16,3-21-1892-16</inkml:trace>
  <inkml:trace contextRef="#ctx0" brushRef="#br2" timeOffset="209946.862">10381 11865 2130 0,'0'0'431'0,"0"0"275"0,0 0-293 16,0 0-76-16,0 0-80 0,0 0-49 15,0 0-20-15,0 0-32 0,0 0 31 16,-6-42-7-16,12 13-43 0,5-6-24 16,-1-16-16-16,-2 3 3 0,5-3 0 15,-3 4-22-15,-6 13-26 0,2 4-16 16,-2 13-21-16,-2 10-12 0,0 11 60 16,3 12-63-16,-5 18 0 0,0 17-33 15,0 21 0-15,-7 10 0 0,5 1 9 16,2-4 12-16,-4-16-1 15,4-9 1-15,0-13-6 0,0-11-9 16,0-5 9-16,0-2 0 0,-2 1 0 16,2-6-10-16,0-11-8 0,0-9-22 15,2-12-35-15,2-11 35 0,0-9 15 16,3-7 25-16,-1-4 16 0,0-1 2 16,-2 2 24-16,2 3 25 0,3 7-7 15,-3 3-5-15,0 11-10 0,0 5 12 16,3 6 46-16,3 1 27 0,-4 3-18 15,3 2-25-15,1-1-11 0,-2-1-19 16,-3-5-6-16,1-2-12 0,4-5-18 16,-6-5-1-16,-1-4 0 0,1-5 1 15,-2-1-1-15,0 0 1 16,-2 2-2-16,0 6-1 0,-2 2 0 16,0 7 0-16,0 5-1 0,0 7 1 15,2 0 13-15,0 3 45 0,2 3-40 16,-2 3-18-16,7 3 2 0,-5 1 10 15,6-2 9-15,-2 3 18 0,-3-3 24 16,1 0 21-16,-2 1-41 0,4 1-22 16,-4 1-20-16,-2 3-1 0,-2 3-12 15,2 1 10-15,-2 3-13 0,0 1 12 16,0 0 0-16,0-1 0 0,3 0 3 16,-1-6 1-16,4-1 2 0,6-9 21 15,-1-3-6-15,1-4-18 0,4-11 0 16,1-3 0-16,6-6-1 0,-7-2 1 15,5-2 1-15,-4 1 2 0,-1-2 12 16,-6 5 9-16,1 5-3 0,-5 5-18 16,-2 3 9-16,-2 6-9 0,-2 3 18 15,0 3-4-15,0 6-17 16,-4 5-15-16,0 4 0 0,0 4 12 16,0 2 0-16,-1-2-8 0,5-1 11 15,0-4 0-15,0-2 12 0,9-4-9 16,-1-8-1-16,-2-1-1 0,9-2-1 15,-1-7-15-15,-1-7 3 0,5-1 0 16,-8-5 0-16,1 0 0 0,-3-1 0 16,-6-2 0-16,-2-1 10 0,0 2 0 15,-8 0-10-15,-5 6 0 0,3 0-9 16,-11 4-4-16,7 1 1 0,-5 3 0 16,5 2 0-16,-5 2 9 0,9 2 12 15,2-1 2-15,4 3 1 0,2 0 2 16,2 0 52-16,6 0-24 0,4 3-12 15,7-2 10-15,3 0 5 0,5 1 3 16,0-1 0-16,4 0-9 0,-2-1-3 16,4 0-21-16,0-1 9 15,0-4 3-15,0-2-14 0,0 0 1 16,-4-1-2-16,-5 1 0 0,-5 4 0 16,-1-1 0-16,-5 3 2 0,-5 1 10 15,-6 0-10-15,0 5-2 0,0 4-11 16,-4 4-13-16,-4 4 6 0,-9 4 6 15,5 2 9-15,-5 1-9 0,5-2 10 16,-5-3 2-16,7-1 0 0,4-5 0 16,-1-5 1-16,5-4 0 0,2-4-1 15,0-4-10-15,7-8 10 0,-1-9 12 16,6-7-9-16,5-7 12 0,3-14-12 16,1-11 12-16,6-10-5 15,-6 5-10-15,-7 14-51 0,-4 17 30 16,-1 10 18-16,-3 4 1 0,-2 1 2 15,0 6 1-15,-2 8 17 0,0 5 24 16,-2 12-42-16,0 7-1 0,0 7-2 16,0 8 3-16,-2 0 0 0,0 2 3 15,0 0 12-15,2-2-13 0,-2 1 1 16,2-3 9-16,0 2-10 0,4-6-2 16,0-3-21-16,4-6 18 0,5-4 3 15,-1-8 1-15,5-7 2 0,1 0 0 16,5-10-3-16,-2-5 0 0,0-7-1 15,1-5 1-15,-5-6 1 0,1-1-1 16,-7-1-3-16,-1 2-42 0,-4 3 27 16,-4 9 15-16,-2 4-9 0,0 8 9 15,-6 7-12-15,-2 2 15 0,0 5 1 16,1 11 20-16,-3 3-6 0,0 7 3 16,4 4-16-16,3-1 16 15,3 2-16-15,0-1 10 0,3-3-12 16,5-4-21-16,6-3 3 0,-1-7 15 15,7-4 1-15,-1-8-1 0,2-1 2 16,1-10 0-16,1-3 1 0,0-6 0 16,0 1 2-16,-5-1 10 0,3 0 3 15,-9 7-3-15,1 3 0 0,-3 6-9 16,-2 6 0-16,3 12 18 0,-1 15-19 16,-2 19-2-16,3 19-26 0,5 10 2 15,-4 4 6-15,5-2 15 0,-5-4 0 16,3 4 0-16,-3 1 1 15,-1-3-10-15,-3-6-6 0,-2-14 18 16,-4-18 0-16,-2-16 0 0,0-14 0 16,-6-5-48-16,-6-7 0 0,-5-14 26 15,-8-17 22-15,-12-20 28 0,-4-19-1 16,-5-8-27-16,9-1-2 0,6 11 2 16,14 15 21-16,3 15 6 0,10 13-3 15,0 8-3-15,4 1-3 0,4 0 3 16,6 2 6-16,13 4-3 0,4 2-13 15,6 4-11-15,4-1-2 0,4 0-28 16,3-2-51-16,-3 0-94 0,-6-4-66 16,-4-1-36-16,-12-3-165 0,-5 5-300 15,-5-12-995-15</inkml:trace>
  <inkml:trace contextRef="#ctx0" brushRef="#br2" timeOffset="210078.94">11772 11092 1911 0,'0'0'3029'16,"0"0"-2696"-16,0 0-87 0,0 0 32 16,0 0-230-16,0 0-48 0,0 0-114 15,0 0-232-15,0 0-743 0,0 0-2758 0</inkml:trace>
  <inkml:trace contextRef="#ctx0" brushRef="#br2" timeOffset="213029.766">10435 14277 160 0,'0'0'2718'16,"0"0"-1643"-16,0 0-874 0,0 0-36 15,0 0 101-15,0 0-4 0,2-53-14 16,0 31-11-16,4-3-54 0,5-6-50 15,-3-4-21-15,-2-3-6 16,2-2-13-16,3 7-32 0,-5 4-31 16,-2 14-18-16,-2 9 0 0,0 7 48 15,-2 17-60-15,0 20-19 0,-4 28-11 16,-2 26-3-16,-2 14-6 0,3 0 14 16,3-9 11-16,0-20 14 0,2-17 2 15,0-16 13-15,0-16-12 0,0-7 1 16,-2-2-4-16,0-6-28 0,2-8-23 15,0-10-49-15,2-24 46 0,2-22 39 16,3-21-3-16,7-9-31 0,-8 5 28 16,3 17 21-16,-1 22 0 0,-2 12 15 15,0 9 0-15,-2 0 6 0,7 0 28 16,-1 5 26-16,0 4 25 0,3 4-15 16,1-1-16-16,-1 1-12 0,1-3-21 15,-2-4-11-15,1-4-13 0,3-7-10 16,-7-7-1-16,5-7 11 0,-6-6-10 15,-1-1 13-15,-5-2 3 0,0 3 0 16,-2 5-6-16,0 9-12 16,0 7-2-16,-2 7-25 0,2 6 16 15,-2 6 11-15,2 1 48 0,0 6 12 16,0 6 76-16,0 2-67 0,2 5-39 16,0-1-9-16,2 1 0 0,-2 1-20 15,0-1 0-15,4-4 1 0,-4 0 0 16,2 0 0-16,-2-2-1 0,3 0 2 15,-3-1 0-15,2 1 12 0,4 0-12 16,0-1 0-16,1-2 9 0,-1 1-9 16,2-4 15-16,5-3 0 15,-3-4 6-15,5-2-12 0,-3-9-11 16,9-8-1-16,-7-6 12 0,7-4 0 16,2-7-9-16,-6 1 15 0,1-2 0 15,-1 5-3-15,-5 6-6 0,-3 8-9 16,-1 8-25-16,-4 5 25 0,-2 5 36 15,-4 2-15-15,0 9 15 0,0 7-18 16,-2 4-18-16,-4 8 0 0,-2 2-11 16,4 5-13-16,-3-2 9 0,5-1 12 15,0-4 0-15,2 0 1 0,0-4 2 16,2-4 0-16,5-8 3 0,3-3 15 16,0-8-16-16,3-3-2 0,5-12 0 15,-3-4-12-15,1-9 10 0,-1-7 0 16,-3-2 2-16,-2-4 0 0,-5 1 0 15,-3 3 2-15,-2 4-1 0,-4 3-1 16,-5 4-1-16,-5 7-11 0,1 5-15 16,-3 4-15-16,1 3 24 15,3 4 6-15,0 0 12 0,3 0 1 16,3 6 2-16,2-2 12 0,-2-2-3 16,6 0 0-16,0 1 9 0,8-3-6 15,0 0-15-15,5 0 1 0,5 0 0 16,-1 0 1-16,6 0 1 0,3 0 18 15,3 0 0-15,0 0-3 0,2 0 4 16,-2-7-10-16,2 1-10 0,-2-5 0 16,0-2-1-16,-4-1-1 0,-2-5-3 15,-7 6-9-15,-3-1 10 0,-3 4-1 16,-4 5 2-16,-6 3-1 0,0 2 0 16,0 4-13-16,-6 8 14 0,-9 6 1 15,3 9 12-15,-4 5-9 0,1 4 13 16,-4 5-5-16,7-1-11 15,-2 1-43-15,1-6 13 0,5-4 12 16,2-9 15-16,2-7 2 0,4-7 1 16,0-8 0-16,6-13-9 0,2-9-6 15,13-20 13-15,-1-20 2 0,9-15 1 16,0-6-1-16,-2 2 0 0,-4 3-27 16,-11 13-27-16,-3 10 39 0,-5 14 15 15,2 16 2-15,-4 6 10 0,0 8-9 16,0 5 12-16,-2 6 6 0,0 6 4 15,0 15-25-15,0 11-15 0,0 8 14 16,0 4 1-16,0 4 3 0,0-1 9 16,0 1-10-16,0-3 13 0,0-1-15 15,4 0 2-15,0-3 10 0,5-4-12 16,1-2-22-16,4-10 7 0,-1-5 14 16,8-7 1-16,1-8 2 15,1-5 1-15,2-10-2 0,4-9-1 16,0-8 1-16,-2-6 0 0,-5-7 1 15,1-4-2-15,-4 4 0 0,-7 5-45 16,-4 6 24-16,-4 11 18 0,-4 9-12 16,0 8 0-16,-6 4 15 0,-2 10 12 15,0 6 0-15,-3 3-9 0,3 1 9 16,2 0-9-16,4-3 12 0,0-5-13 16,2-6 0-16,4-5-2 0,2-4-1 15,9-6-23-15,-1-8 9 0,5-4-9 16,-1-4-18-16,1 1 39 0,-3 1 3 15,3 5 1-15,-7 7 14 0,3 6 9 16,-1 5 3-16,-3 17-12 0,5 17-13 16,-3 25-2-16,5 29 3 0,-3 16 12 15,1 2-15-15,-1-1-66 16,-5-10 39-16,2 2 12 0,-1 6 15 16,-7-3 3-16,0-1 9 0,-6-9-12 15,0-21-11-15,-4-22-46 0,-5-23 34 16,-3-14 23-16,-3-9 0 0,-7-8-18 15,-12-24 5-15,-9-28 13 0,-9-27 24 16,-2-13-6-16,11 1 15 0,10 9 9 16,8 19-13-16,6 14-29 0,11 12-15 15,6 13 14-15,4 4 1 0,0 2 3 16,10-3 15-16,11 4 9 0,10 3-9 16,12 3-7-16,19 3-11 0,15 0-42 15,-5-2-72-15,-18 2-73 0,-15 2-44 16,-16-1-56-16,-3 0-134 0,-3-4-237 15,0 2-709-15,-7-12-916 0</inkml:trace>
  <inkml:trace contextRef="#ctx0" brushRef="#br2" timeOffset="213203.897">11991 13572 2669 0,'0'0'2167'16,"0"0"-1865"-16,0 0-234 0,0 0-68 15,0 0-257-15,0 0-344 0,0 0-1282 0</inkml:trace>
  <inkml:trace contextRef="#ctx0" brushRef="#br0" timeOffset="-206603.742">4114 6301 1118 0,'0'0'163'0,"0"0"237"16,0 0-400-16,0 0-19 0,0 0-30 15,0 0 49-15,0 0 104 0,0 0 49 16,0 0 9-16,-40-18 75 0,38 13 15 16,0 1-1-16,2 0 22 0,4 3 60 15,9-2-98-15,1 2-96 0,7 1-45 16,6 1-25-16,6 5 16 0,6 2 26 15,11 6 16-15,14 0-2 16,10 2-32-16,5-1-19 0,-3-5-6 16,-7-7-25-16,-14-3-28 0,-5-3-12 15,-9-5 0-15,-12-1-3 0,0-3-4 16,4-1-8-16,2-5 9 0,5-2-12 16,-7 1-4-16,-6 2-36 0,2 4-60 15,-11 5-62-15,-1 4-139 0,-1 4-260 16,-5 0-685-16,5 13-848 0</inkml:trace>
  <inkml:trace contextRef="#ctx0" brushRef="#br0" timeOffset="-206269.651">4240 6432 988 0,'0'0'1989'0,"0"0"-1768"0,0 0-138 16,0 0 28-16,51 43-15 0,-36-33-33 15,1-1 48-15,5 2 28 0,8 1-10 16,4 0-13-16,13 3-15 0,18 3-36 16,14-2-2-16,5-1-32 15,-7-5-31-15,-9-7-14 0,-18-3-117 16,-10 0-120-16,-5-5-112 0,-6-2-250 16,-5 1-511-16,23-9-621 0</inkml:trace>
  <inkml:trace contextRef="#ctx0" brushRef="#br0" timeOffset="-205836.728">4688 5834 684 0,'0'0'1925'0,"0"0"-1516"0,0 0-71 15,0 0-58-15,0 0-44 16,0 0-69-16,0 0-54 0,0 0-26 16,60 37 0-16,-35-18-18 0,4 5-7 15,6 2 6-15,2 3-3 0,13 8-4 16,8 5-8-16,14 6-1 0,3-1-3 15,-3-3-3-15,-4-4 0 0,-4-8-3 16,0 3-16-16,-2-1 4 0,0-2-13 16,-12-3-16-16,-13-9 1 0,-10-2 0 15,-8-2 10-15,-1-1-1 0,-1 2 0 16,-5 0-1-16,-10 2-11 0,-4 4-18 16,-16 3 18-16,-9 5 20 15,-17 10-1-15,-20 4-17 0,-18 6-2 16,-9-3-3-16,0-5-31 0,8-2-156 15,15-4-108-15,10-1-133 0,19-12-818 16,3 8-1509-16</inkml:trace>
  <inkml:trace contextRef="#ctx0" brushRef="#br0" timeOffset="-201535.002">4397 7516 912 0,'0'0'739'0,"0"0"-310"0,0 0-206 16,0 0-3-16,0 0 9 0,0 0-4 16,0 0 47-16,0 0 46 0,0 0-34 15,-4-3-35-15,4 3-46 0,0 0-45 16,0 0-35-16,0 6-42 0,4 3-29 15,2 9 0-15,6 2-18 0,5 11-16 16,6 13-16-16,8 12 17 0,8 19 5 16,4 9-5-16,7 5 5 0,0 5-8 15,3-3 2-15,3 5 3 0,2 5 4 16,0 0 15-16,-4-1 18 0,-1-3 3 16,-9-5 21-16,-3-3-36 0,-1-8-22 15,-5-10-12-15,-4-5 0 16,-9-19-2-16,-3-13-10 0,-7-7-33 15,-3-10 12-15,-1 1-4 0,0-2-23 16,0-4-29-16,-5-8-36 0,-3-4-61 16,0-1-75-16,-3-12 14 0,-7-5-49 15,-2-9-132-15,-5-8-199 0,5 9-360 16,-9-23-293-16</inkml:trace>
  <inkml:trace contextRef="#ctx0" brushRef="#br0" timeOffset="-201151.389">4618 7477 170 0,'0'0'1520'0,"0"0"-1270"15,0 0-42-15,0 0-17 0,0 0-71 16,0 0 15-16,0 0 39 0,0 0 90 16,64 63 1-16,-47-39-58 0,3 6 11 15,5 8-13-15,2 15-29 0,10 14-39 16,5 21-28-16,3 8 3 0,-4 1-10 16,-1-3-28-16,-5-10-16 0,-4-8-15 15,-4-5-30-15,0-9-13 16,-9-11-25-16,1-11 10 0,-9-10 13 0,-2-3 0 15,7 6 0-15,-5-2 1 0,3 3-12 16,-1-3-30-16,-2-9-34 16,-3-3-34-16,1-3-26 0,-2-7-34 15,-4-2-80-15,0-5-154 0,2-2-234 16,0 0-562-16</inkml:trace>
  <inkml:trace contextRef="#ctx0" brushRef="#br0" timeOffset="-200701.997">5337 8371 696 0,'0'0'677'0,"0"0"58"0,0 0-453 16,0 0-24-16,0 0 38 0,0 0-97 15,0 0-17-15,0 0 21 0,38 49 6 16,-24-5-45-16,5 13-42 16,3 13-21-16,-3 2-14 0,2-2-24 15,-5-4-23-15,3-7-6 0,-1 3-6 16,1-2-3-16,2-1 3 0,-3-2 6 16,3-3-15-16,-4-9-19 0,-1-6 3 15,-6-12 12-15,3-3-3 0,-3 3 1 16,1 1-11-16,1 1 0 0,-2-7-1 15,-4-6 2-15,1-5 0 0,-7-5-3 16,0-4-11-16,-2-2-79 0,-7-4 56 16,-7-4 34-16,-5-3 17 0,-4-5 11 15,-4-2 13-15,-4 2 14 16,-2-1 10-16,-2 3 9 0,-4 4-16 16,1 2-30-16,-1 3-25 0,0 5 19 15,-9 0-19-15,-8-3-3 0,-10 3-11 16,-4-6-1-16,3 1-86 0,3-3-152 15,17 3-128-15,13 1-228 0,3 1-1143 0</inkml:trace>
  <inkml:trace contextRef="#ctx0" brushRef="#br0" timeOffset="-199533.184">7340 8648 1083 0,'0'0'111'0,"0"0"1283"0,0 0-1079 15,0 0-68-15,0 0 18 0,0 0-5 16,0 0 1-16,0 0-10 0,0 0-58 15,-2-3-38-15,0 3-16 0,2 0-7 16,-2 0-6-16,2 5-16 0,-2 4-3 16,-2 5 8-16,2 8-14 0,0 9-19 15,0 10-22-15,0 21-2 0,2 18-13 16,0 4-2-16,0 2-4 0,-2-6-21 16,2-8-5-16,-2 1-13 0,2-3 15 15,0-3 0-15,-4-10 6 0,4-15-6 16,0-11 3-16,0-5-15 0,-3 3 0 15,1-2 9-15,0 1-12 0,0-5-2 16,0-8-16-16,0-5-30 16,2-4-70-16,0-6-61 0,0 0-49 15,0-9-4-15,0-3-75 0,0-8-235 16,2 4-437-16,2-16-414 0</inkml:trace>
  <inkml:trace contextRef="#ctx0" brushRef="#br0" timeOffset="-199048.932">6946 8832 2734 0,'0'0'334'16,"0"0"-318"-16,0 0 128 0,0 0 47 16,0 0 12-16,0 0 93 0,0 0-1 15,-2-58-77-15,4 44-79 0,6-1-3 16,-4 0 23-16,4 0 0 0,5-3-27 16,1 4-10-16,3-3-1 0,1 1-12 15,7-1-18-15,-4 0-12 0,4 3-12 16,4 0-4-16,-3 4 4 0,8 0-10 15,-6 2-12-15,-1 2-8 0,6 3-7 16,-2 2-15-16,0 1 3 0,0 0 0 16,2 3-3-16,-2 4 3 0,1 3-3 15,-1 2 6-15,-3 5-18 0,1 3 12 16,-2 2-3-16,-4 5 7 0,-4 2-4 16,-3 0 0-16,-3 5-14 15,-9 0 0-15,-4 4-1 0,0 1-2 16,-13 3 1-16,-1 3 0 0,-7-2-14 15,-4 4-31-15,-4-4 4 0,-4-6-54 16,-4-3-73-16,-2-6-67 0,-3-10-138 16,9-8-395-16,-10 0-1422 0</inkml:trace>
  <inkml:trace contextRef="#ctx0" brushRef="#br1" timeOffset="-194155.091">6755 8565 483 0,'0'0'303'0,"0"0"-101"15,0 0-7-15,0 0-133 0,0 0-23 16,0 0 683-16,-12-54-398 0,10 47-130 16,2-2-16-16,0 0-8 0,-2-4-13 15,0 2 7-15,2-2-8 0,-2 2 9 16,0 1-16-16,2 0 18 0,-2 4 15 16,2 1 13-16,0 2-15 0,-2 2 0 15,2 1 26-15,0 0 49 0,0 1-51 16,0 4-91-16,0 3-35 0,0 3-23 15,0 6-9-15,0 4-10 0,0 3-9 16,0 4-12-16,0 1 1 16,0 2-14-16,0 1 13 0,-2 2 0 15,-1 1 0-15,3 5 0 0,-2 2 6 16,0 9-9-16,-2 10 7 0,4 13-1 16,-2 2-6-16,2-6-12 0,2-15-36 15,2-15 17-15,-4-7 19 0,0-5 3 16,2 9 16-16,0 4-1 0,-2 3-3 15,0-4 0-15,0 1-3 0,0-2 0 16,0-3-10-16,-2-2 1 0,-4-1-1 16,4 1 0-16,-2-3-1 0,2-2 0 15,-2-2-1-15,-2-5-1 0,4 0 0 16,-3-5-17-16,3 0 6 0,0-3 9 16,-2-2-9-16,4-2 12 0,0-3 1 15,0-2 0-15,0-5 1 0,0 0 7 16,0 0-9-16,0 0-48 0,0-5 11 15,0-5 34-15,-2-2-9 16,0-7 12-16,-2-4 2 0,-2-4 13 16,-3-3 0-16,3-1-15 0,-6-2-24 15,-1 2 24-15,1 1-1 0,0 4 0 16,1 4 1-16,1 6 0 0,4 5 1 16,-3 5 1-16,5 6 13 0,2 0 13 15,-2 7 11-15,4 5-12 0,-2 2-6 16,0 4-9-16,2 4-9 0,0 0-1 15,0 2 1-15,2 0 9 16,0 2-9-16,2-3-1 0,0 2 1 0,3-3 0 16,-1 2-3-16,4-4-12 0,-2-2 10 15,1-5-1-15,1 0 3 16,2-4 0-16,1-3 13 0,1-3 2 16,-1-3-3-16,5-6-9 0,-3-8 18 15,5-4 0-15,-1-10 12 0,2-2 19 16,-3-9 41-16,5 0-6 0,-2-3-59 15,-1 1-16-15,-3 6-9 0,2 4 0 16,-3 7 12-16,-1 5-12 0,-1 3-3 16,-2 3-22-16,-1 3-120 0,-1-5-124 15,-2-1-130-15,1 3-356 0,3-13-1335 0</inkml:trace>
  <inkml:trace contextRef="#ctx0" brushRef="#br2" timeOffset="-189905.508">6187 9807 633 0,'0'0'378'0,"0"0"-108"0,0 0-32 15,0 0-53-15,0 0-52 0,0 0-52 16,0 0 130-16,0 0 262 0,0 0-209 15,-6 31-27-15,6-30 6 0,0 1-33 16,0-2-14-16,0 0 14 16,0 0-24-16,0 0-58 0,0 0-57 15,0-2-34-15,0-1-9 0,0-3-9 16,0-3 40-16,0-2 2 0,0-10-2 16,2 0-3-16,-2-8-13 0,2 0-3 15,-2-6-3-15,0 1-36 0,2-3 23 16,-2-1 13-16,0-1 6 0,4-1 12 15,-4-3 0-15,0-1 3 0,0 0 9 16,0 2-6-16,0-1 0 0,0 0-6 16,2 2-3-16,-2 0-7 0,0-3-5 15,0 3-4-15,0-3-6 16,2 2-5-16,0 0-10 0,-2 1 0 16,2 5-15-16,-2-1-1 0,2 3-1 15,-2 5 2-15,0 1 0 0,0 3 2 16,0 1 0-16,3 4 13 0,-3 1-12 15,0 4 9-15,2 1 0 0,-2-1-10 16,0 3 1-16,2-1 1 0,-2 1-1 16,2 0 9-16,-2-1-9 0,0 1 9 15,2-2-10-15,-2 3 10 0,0-2 0 16,2 4-9-16,-2 0 9 0,2 2-9 16,-2 3 9-16,0 2-10 0,0 2 0 15,0 0 1-15,0 0-3 0,0 0 0 16,0 3 0-16,-2 3 10 0,-2 4-8 15,0 4 0-15,-1 2 1 16,3 3-1-16,-2 2 0 0,2 3-1 16,-6 0-1-16,4 1 1 0,0-1-1 0,-3 1 0 15,1 1 0-15,2 0 1 16,-4-1-1-16,4 1 0 0,-2 0 0 16,-1-2 0-16,1-3-1 0,2-1 1 15,-4-6 0-15,4 1-2 0,-1-5-1 16,1-2-10-16,0-3 1 0,2-2-3 15,0-2 0-15,0-1-9 0,2 0 6 16,0 0 3-16,0 0 2 0,0-1 13 16,0-3 1-16,0-2 15 0,0 0-13 15,0-2-1-15,0-4 0 0,2-2 0 16,0-1-1-16,2-7-1 0,0 0-1 16,3-4 0-16,-3-2 0 0,4-2 1 15,-6 0 0-15,4 0 0 16,0 2 2-16,1 2 1 0,-1 2 12 0,2 4-3 15,-6-1 0-15,4 4 9 0,-1 1-3 16,-1 5-2-16,-2 0-1 16,2 2 0-16,-2 1-3 0,0 2 6 15,2 3-6-15,-2-1-9 0,-2 4 18 16,2 0-9-16,0-1-9 0,-2 1 12 16,2 0-2-16,0 0-1 0,-2 4-10 15,5 3-2-15,-3 3 0 0,2 5-1 16,2 5 0-16,2 6-1 0,1 5 1 15,1 0 1-15,2 3 12 0,-1 2 0 16,3 0 0-16,-1-3-9 0,-1 2-2 16,0-4-1-16,1-6-12 0,-5-2-18 15,0-5-122-15,1-6-114 0,-7-5-170 16,2-4-721-16,6-3-2016 0</inkml:trace>
  <inkml:trace contextRef="#ctx0" brushRef="#br0" timeOffset="-167851.354">314 17124 25 0,'0'0'114'16,"0"0"7"-16,0 0 6 0,0 0 0 16,0 0 10-16,0 0-91 0,0 0 22 15,0 0 287-15,0 0-208 0,-18 0-147 16,18 0-10-16,-2 0 8 0,0 0-18 15,2 0 7-15,-5 1 11 0,3-1 2 16,0 0 2-16,-2 0-2 0,2 0 3 16,0 0 13-16,2-1-14 0,-2 1 89 15,2-2 72-15,0 0 78 0,0 2 96 16,0-1 29-16,0-1-98 0,0 0-81 16,0 1-72-16,0 0-35 0,-2 0-35 15,2 1-26-15,0-1-6 16,0 0 13-16,0 1 15 0,-4-1 20 0,4 1 19 15,0 0 31-15,0 0 35 16,0 0 21-16,0 0-13 0,0 0-9 16,0-2-30-16,0 0-27 0,0 2-29 15,0-1-16-15,0 0-6 0,0 0 4 16,0 0 2-16,0 0 3 0,0 0 16 16,0 1 2-16,0 0 1 0,0 0-7 15,0 0-9-15,0 0-6 0,0 0 9 16,0 0 0-16,0 0-3 0,0 0-12 15,0 0-10-15,0 0-14 0,0 0-12 16,0 0 0-16,0 0 1 16,0 0 19-16,0 0 0 0,0 0 7 15,0 0-1-15,0 0 16 0,0 0 11 16,0 0 38-16,0 0 8 0,0 0-22 16,0 0-14-16,0 0-9 0,0 0-4 15,0 0-3-15,0 0 10 0,0 0 5 16,0 0-2-16,10 0-34 0,0 0-15 15,1 0 6-15,5 0-6 0,1 0 3 16,6 0-13-16,1 0 10 0,1 0-9 16,2 0 15-16,2 0-17 0,4 0 1 15,0 0 10-15,0 0-12 0,2 0 2 16,3 0 10-16,5 0-11 0,-2 0 2 16,3 0-1-16,12 0 1 0,8 1 18 15,8-1-20-15,4 0 12 0,1 0 5 16,-5 0 3-16,-3 1-9 0,1-1 0 15,2-1 3-15,3 1-3 0,3 1 9 16,1-1 9-16,5 0 0 0,-1 0 0 16,6 0-6-16,0 0 3 15,-2 0-8-15,6 0-8 0,-2 1-11 16,-2-2-1-16,-1 1 1 0,3 1-1 16,4-2-2-16,3 0 3 0,1 1 0 15,2 0-1-15,3 0 1 0,1 0-2 16,0 0 2-16,3 0-1 0,6-1 1 15,-1 2-1-15,5-1 0 0,0-1 1 16,0 2 0-16,0-2 0 0,1 1 2 16,1 0 4-16,6 0-5 0,-4 0-2 15,4 0-1-15,1 0 1 0,-3 0 1 16,0 0 1-16,4 0 1 0,-4 0-1 16,2-1-1-16,0 1 0 15,0 0 0-15,0-2 2 0,-2 2-1 16,0 0-1-16,2 0-1 0,-2 0 0 15,-6-2 0-15,2 2-2 0,-4 0 3 16,2 0-1-16,-3 0 1 0,1 0-1 16,-2-1 1-16,-2 0-1 0,-5 2 1 15,0-1 0-15,-1 0 0 0,1 1 1 16,-3-1 1-16,-5 0-2 0,0 0-2 16,-6 0 2-16,-2 0-2 0,-2-2 4 15,2 2-4-15,-4-3-5 0,-2 1 5 16,3 1 2-16,-5 0-2 0,4 2 2 15,-11-2-1-15,5 1 1 0,-9 0 1 16,-1 0 2-16,-3 0-1 0,-6-1 10 16,-4-1-10-16,-13 1 10 0,-7 1 0 15,-10-1-9-15,1 1-2 0,-2 1-1 16,0-1-1-16,2-1 1 0,-8 1-2 16,-7 0-19-16,-6 0-19 15,-3 0-101-15,-5-2-118 0,-13 2-122 16,-3-2-300-16,-5 0-677 0,-12-9-1564 0</inkml:trace>
  <inkml:trace contextRef="#ctx0" brushRef="#br0" timeOffset="-164857.605">455 17159 78 0,'0'0'313'15,"0"0"-293"-15,0 0 52 0,0 0-23 16,0 0-49-16,0 0 13 0,0 0 404 16,0 0-394-16,0 0 1213 15,-35-16-870-15,33 16-366 0,0 0-214 16,0 0 188-16,-1 0 26 0,1 0 59 16,2 0-59-16,0 0-10 0,0 0-9 15,0 2 2-15,0-2 17 0,0 1 28 16,0-1 60-16,0 0 73 0,0 0 71 15,-2 0 50-15,2 0-14 0,-2-1-40 16,2-1 9-16,0 1-7 0,0 1-22 16,0-1-31-16,0 1-29 0,0 0-34 15,0 0-37-15,0 0-43 0,0 0-33 16,0 0-1-16,0 0-4 0,0 0-14 16,0 1-10-16,0 0 7 0,0-1 2 15,0 0 7-15,0 0 12 16,0 0 18-16,0 0 31 0,0 0 15 0,0 0 6 15,0 0 19-15,0 0 9 16,0 0 15-16,0 0-22 0,0 0-27 16,0 0-16-16,0-1-15 0,0 1-14 15,2-1-17-15,0-1 34 0,0 1 9 16,1 1-2-16,-1 0-1 0,-2-2-5 16,2 2-10-16,-2 0-3 0,0-3 3 15,0-1 6-15,0-3 13 0,0-8 14 16,2-5 16-16,-2-7-10 0,2-4-24 15,0 0-41-15,-2 2 23 0,0 3 9 16,2 0 7-16,-2-3-4 0,0-2 9 16,0-4 0-16,0 3-18 0,2-2 18 15,-2 0-8-15,0-2 2 0,0-2 0 16,0-1-3-16,0-1 0 0,0 2-12 16,2-1 6-16,-2 1-6 0,0 0 0 15,0-3-18-15,0-10-6 16,0-7-15-16,2-15 13 0,-2-6-13 15,0-1-3-15,0 4 6 0,0 13 12 0,0 0 0 16,4 1 18-16,-4-2 6 16,0 2 0-16,0-2 0 0,2 0-6 15,-2-3-18-15,2 2 0 0,-2-4-57 16,2 1 24-16,-2 1 15 0,3-2 18 16,-3 3 0-16,2-3 3 0,0 3 18 15,-2-2 0-15,0-2 6 0,0 2-6 16,2 1 6-16,-2 0-27 0,2 0-19 15,-2-2 19-15,0-3 0 0,0-3 2 16,2-1-1-16,-2 1 2 16,2-1 0-16,-2-1-1 0,0-1 1 15,2 1 12-15,-2 5-15 0,2 1-22 16,-2-1-41-16,2-1 42 0,-2 3 21 16,0-3 0-16,2 3 3 0,-2-2 12 15,4-3-13-15,-4 2 13 0,2-3 9 16,-2-1-15-16,3 5-9 0,-3 2-57 15,0 2 21-15,0 3 18 0,2-1 18 16,-2 5 3-16,0-1 15 0,2 2 0 16,0 1-6-16,-2 0 0 0,2 0-9 15,-2 5 8-15,2 0-11 0,-2 7-27 16,0 9-3-16,0 7 6 0,0 1 9 16,0-7 14-16,0-5 1 0,2-5 0 15,-2 1 12-15,0 2-9 0,2 1-3 16,-2 4 0-16,0 2-1 0,0 4 1 15,2 2-2-15,-2 6 0 16,0 1-10-16,0 4 10 0,0 0-1 0,0 3 2 16,2-2-1-16,-2 3 1 15,0 0-11-15,0 0-21 0,0 1 21 16,0 0 10-16,0 1 0 0,0 0 1 16,0 4-1-16,0 0 0 0,0 4 1 15,0-1 1-15,0 4 1 0,0-3 0 16,0 1 1-16,0 1 1 0,0-2-1 15,0-1-2-15,0 1-1 0,0-1 1 16,0-2-1-16,0 3-1 0,0-3-1 16,0-1 0-16,0 0 1 0,0-6-10 15,0-2 10-15,0 0-10 0,0-6 10 16,0 2-10-16,0-1 10 0,0 3 0 16,0-1 0-16,0 3-1 15,2-1-9-15,-2-1-13 0,0 2-2 16,0 1 0-16,0-1 15 0,0 3 10 15,2 1 2-15,-2 0 0 0,0 1 2 16,0 0-1-16,0-2 1 0,2-3-1 16,-2-2-1-16,0-2 0 0,0-2-1 15,0-2 1-15,0 3 1 0,0-2 2 16,4 4 15-16,-4 0-6 0,0 4 3 16,0 2 0-16,3 2 1 0,-3 4-1 15,0 2-13-15,0 2 0 0,0 3 13 16,0 0 3-16,0 2-7 0,0 0-11 15,0 0-12-15,0 0-15 0,0 0 0 16,0 0-7-16,0 0 7 0,0 0-3 16,0 0 12-16,0-3 3 0,0 3 3 15,0 0 10-15,0 0 1 0,0 0-1 16,0 0 1-16,0 0 1 0,0 0-12 16,0 0-66-16,0 0-58 15,2 0-45-15,2 3-137 0,2 3-345 16,2 1-926-16,-4-4-679 0,17-3 1825 0,-66-19-197 15</inkml:trace>
  <inkml:trace contextRef="#ctx0" brushRef="#br0" timeOffset="-163359.409">536 10420 1479 0,'0'0'364'16,"0"0"-105"-16,0 0-51 16,-7-61 295-16,7 43-134 0,-2 4-69 0,4 3-35 15,-4 3-23-15,2-1-31 16,0 6-25-16,-2 1-25 0,2 2-31 16,0 0-38-16,-2 2-9 0,-2 5-3 15,0 6 27-15,-2 4-16 0,-1 8-30 16,-1 2-27-16,4 6-13 0,-2 0-6 15,-2 3-12-15,-3-1 0 0,3 3 10 16,-4-3-13-16,-3 1-1 0,5-1-33 16,-3-2 19-16,-3 0 14 0,5-2-1 15,-3-4 0-15,2-1 0 0,1-5 1 16,1 0 1-16,2-3 0 0,1-5 1 16,1 0 1-16,2-5-2 15,0-3 1-15,0-3 1 0,4-2 1 16,0 0 15-16,0 0 0 0,0-4-2 15,6-5-16-15,2-3 0 0,-1-8 1 16,1-4 17-16,4-5-6 0,-1-4-10 16,-1-5 1-16,6-10 9 0,-3 3-9 15,-1-4 10-15,1 1-11 0,-7 6 9 16,4-5-11-16,-2 6-12 0,3 1 10 16,-5 7 2-16,2 5 18 0,1 8 6 15,-3 3 9-15,0 7 4 0,0 4 2 16,-2 6 34-16,2 0 27 0,1 3-45 15,-1 7-36-15,-2 8-19 0,0 7-12 16,2 6 10-16,1 4-1 0,1 9 1 16,-2 0 2-16,0 1 1 0,0 1-1 15,5 1 0-15,-1-3-1 0,-2-3-42 16,5-1 25-16,-1-5 17 16,-2-1 0-16,3-9-20 0,-3-3-61 15,-2-9-85-15,-1-7-89 0,1-6-117 16,-6 0-615-16,4-10-950 0</inkml:trace>
  <inkml:trace contextRef="#ctx0" brushRef="#br0" timeOffset="-162693.936">575 9999 401 0,'0'0'2056'16,"0"0"-1588"-16,0 0-270 0,0 0 35 16,0 0 78-16,0 0-55 0,12-50-24 15,-8 34-42-15,3-3-35 0,1-2-25 16,0-5-13-16,-2-2-16 0,0-1-12 16,5-5-22-16,-5-1-9 0,0 4 3 15,-2-1-18-15,0 3 12 0,-1 6 0 16,-1 3-1-16,0 5-2 0,2 4-10 15,-4 6-5-15,2 2-1 0,-2 3 10 16,0 0 8-16,2 3-5 0,0 7-48 16,0 7-1-16,0 5-2 15,2 6 2-15,0 4 1 0,3 3 1 16,3-1 13-16,0 1-14 0,1 0-1 16,-5 0-17-16,8-2 2 0,-1-3 14 15,-1-4-2-15,-2-4 1 0,1-6-10 16,-5-5-22-16,6-5-87 0,-5-3-74 15,1-6-52-15,-4-7-115 0,-2-9-263 16,2 4-471-16,-2-24-491 0</inkml:trace>
  <inkml:trace contextRef="#ctx0" brushRef="#br0" timeOffset="-162576.577">684 9299 3510 0,'0'0'966'0,"0"0"-839"15,0 0-127-15,0 0-16 0,0 0-160 16,0 0-456-16,0 0-1772 0</inkml:trace>
  <inkml:trace contextRef="#ctx0" brushRef="#br0" timeOffset="-161428.245">9286 16882 1759 0,'0'0'299'0,"0"0"325"0,0 0-203 15,0 0-108-15,0 0-34 16,0 0 4-16,0 0 2 0,0 0-43 16,0 0-35-16,-27-16-5 0,27 16 3 15,0 0-1-15,0 0-12 0,0 0-41 16,6 2-45-16,0 2-24 0,2 0-16 16,5 1-18-16,5-3-5 0,-1 3-7 15,6-4-18-15,4 1-6 0,2-1-9 16,-3 1 9-16,1 1-9 0,2 0 15 15,-2 1-6-15,0 2-10 0,0 1 0 16,-4-1-1-16,-3 4 2 0,3-2-1 16,-9 2 0-16,3 0-1 0,-9-1 1 15,1 3-1-15,-3-4 0 0,-4 0-1 16,-2 2 0-16,-2-2-12 0,-7 1-3 16,1-2 13-16,-8 3 2 0,-1 1 15 15,-8-3-3-15,3 3-11 0,-3-1 1 16,-2 0 0-16,-4 1-1 15,2-1-1-15,4 0 0 0,2-2-36 16,1-1-75-16,-1 0-95 0,8-1-82 16,1-4-199-16,6 1-582 0,4 1-1015 0</inkml:trace>
  <inkml:trace contextRef="#ctx0" brushRef="#br0" timeOffset="-157824.653">9966 16741 1778 0,'0'0'454'15,"0"0"-292"-15,0 0 6 0,0 0 74 16,0 0-123-16,0 0-117 0,0 0 206 16,0 0 383-16,-21-51-302 0,19 48-72 15,0 2-6-15,2 1-4 16,0-2-19-16,0 0 1 0,-2 2 1 0,2 0-2 15,0 0-21-15,0 0-6 16,0 2 8-16,2 1 3 0,4 5-88 16,7 5-48-16,-1 3-20 0,2 7-15 15,5 2-1-15,-5 1 0 0,7 4 0 16,2-1-2-16,-5-2 1 0,-18-27-2 16,38 52-16-16,-18-31-14 0,-1-1 6 15,-5-4-18-15,-3-2-21 0,1-5-49 16,-4-1-36-16,-3-2-31 0,1-4-46 15,-4-2-89-15,0 0-165 0,-2-9-519 16,0 1-217-16,2-11-656 0</inkml:trace>
  <inkml:trace contextRef="#ctx0" brushRef="#br0" timeOffset="-157573.642">10325 16609 2572 0,'0'0'392'0,"0"0"-110"0,0 0 45 16,0 0 24-16,0 0-112 0,0 0-53 15,0 0-9-15,-2 67-35 0,-8-38-35 16,2 7-21-16,-5 14 0 0,-3 12 6 16,-1 17-7-16,-1-3 4 0,7-10 14 15,-1-18 0-15,4-17-39 0,1-5-33 16,-1 6-29-16,-2 0-2 0,-1 1-34 15,7-7-81-15,-4-5-104 0,0-7-127 16,4-5-298-16,4-9-1345 0</inkml:trace>
  <inkml:trace contextRef="#ctx0" brushRef="#br0" timeOffset="-152730.244">889 16845 170 0,'0'0'195'16,"0"0"-32"-16,0 0-159 0,0 0 18 16,0 0 34-16,0 0 175 0,0 0-78 15,0 0-81-15,0 0-72 0,-48-33-202 16,40 31-69-16,0 0-68 0,4 1 219 16,0 0 6-16,2 1 114 0,0-2 358 15,2 1-204-15,-3 0-154 0,1 0 0 16,2 1 22-16,-2-3 138 0,2 3 3 15,0 0-65-15,0 0-13 0,0-1 29 16,0 1 45-16,2 0 36 0,0 0 46 16,1 0 77-16,-1 0-208 0,-2 0-12 15,2 0-18-15,-2 0 8 0,2 0 2 16,-2 0-3-16,0 0-3 0,0 0-10 16,0 0 10-16,0-1 28 0,0 1 10 15,0 0 22-15,0-1 53 0,0 0 60 16,0-2-34-16,0 3-53 0,0 0-42 15,0-3-10-15,2 3-6 16,0-3 5-16,2-2 13 0,2 2-4 16,0-2-19-16,3 0 3 0,-3-2 18 15,0 1-12-15,4 0 8 0,1-1-17 16,-3-3-29-16,-2 3-17 0,9 0-6 16,-3-3-4-16,0 1-9 0,1 0-2 15,-3-2-7-15,5 2 9 0,-1-2 0 16,1 1-8-16,-1-1 5 0,-2-1 0 15,7 0-6-15,-4-1-12 0,5 0-3 16,-1-2 6-16,-1 2-2 16,1-3-4-16,-2 1 0 0,5 1-6 15,-5-1 0-15,6-3-9 0,-1 2 9 16,-3-2-9-16,6-1-3 0,0-1-2 16,-1-2-16-16,3 1 0 0,2-3 15 15,4-1-9-15,-2-1 9 0,2 0 2 16,0-2 1-16,3-1 1 0,-3 2 0 15,4-3 1-15,-4 4-1 0,6-5 2 16,-2 2 0-16,1 0 9 0,1-2-9 16,0-2-1-16,0 1-1 0,7-2 2 15,-1-1-1-15,-3 0 10 0,14-7-11 16,3-7 2-16,10-4 0 0,1-2 0 16,-4 3 0-16,-8 3 0 0,-6 6-3 15,3 0 0-15,1-1-27 0,-2 0 15 16,4 0 0-16,0 0 11 0,0-1 1 15,-3-3 3-15,8 1-2 0,-4 0 2 16,1 0 15-16,2 0-15 0,-2-1 15 16,2-2-15-16,2 1 9 15,-2-4-11-15,3 2 1 0,-3-2 0 16,4 0-2-16,0 2-30 0,0-2 6 16,4 0 6-16,-2-3 6 0,5-1 0 15,-1 0 11-15,-2 0-2 0,5-2 1 16,-1 0 2-16,3-1 0 0,1-2 0 15,-3 0 0-15,3-2 14 0,1 2-13 16,-3 0-1-16,1 2-40 0,1-2 28 16,-1 1 1-16,-1 1 11 0,-3 0 15 15,1 1-14-15,1 1 1 0,-3 0 13 16,0 1-2-16,1 0-12 0,-3 0 20 16,0 0-21-16,-4 0 2 0,3 4-2 15,-3 0-33-15,0 0 9 0,0-1 9 16,2 3 15-16,-2-1-1 0,0-1 1 15,1 2 11-15,-1-2-9 0,-2 2 0 16,-2 2 16-16,0 0-15 0,-4 0 13 16,0-1-1-16,2 3-13 15,-5 0-1-15,3 1-1 0,-4 2-21 16,0 4-4-16,2-3 10 0,-5 1 13 16,3-1 1-16,0 0 0 0,-3 2 0 15,5 1 0-15,-12 5-1 0,-5 8 2 16,-10 3 20-16,0 0-17 0,6-4-3 15,4-7 28-15,9-2-28 0,-7 2 0 16,0-1 0-16,1 0 2 0,1 2-2 16,-6 0-1-16,1 2-18 0,1 2-26 15,-4 1 27-15,-2 0 15 0,0 5 1 16,-4 0 1-16,0 3 0 16,-2-1 1-16,-2 3 0 0,-3 3 0 15,1-1 1-15,-4 1 1 0,-1-1 1 16,-1 5-2-16,-1 0-1 0,-1-2-1 15,-1 5-2-15,-1-2-9 0,-1 4 11 16,-1-3-11-16,-3 0 0 0,2 2 11 16,0 0-1-16,-1 0 0 0,1 1-10 15,0 1 0-15,-3 0-12 0,1 1-7 16,-4 1-20-16,0 1-3 0,-2 1-7 16,-2 1-32-16,0 1-59 0,-2 3-100 15,-10 5-160-15,-7 5-114 0,3-3-558 16,-15-2-694-16</inkml:trace>
  <inkml:trace contextRef="#ctx0" brushRef="#br0" timeOffset="-150979.971">8225 10264 1630 0,'0'0'384'16,"0"0"-115"-16,0 0 366 0,0 0-257 16,0 0-143-16,0 0-42 0,0 0 2 15,0 0-34-15,0 0-20 0,-12-49 2 16,8 49 12-16,0 0 8 0,1 6-3 15,-1 2 5-15,2 6-15 16,0 2-41-16,0 8-33 0,2 1-30 16,-2 7-16-16,0 0-5 0,0 2-10 15,2 2 0-15,0 0-12 0,-2 2-1 16,0-4 0-16,0 0-1 0,0-5-1 16,0-3-25-16,-3-4 25 0,3-4 18 15,0-8 3-15,2 0 4 0,-2-5 17 16,2-2 22-16,0-2 48 0,0-1-7 15,2 0-5-15,2-1-30 0,7-3-1 16,-5-2 9-16,4 1-2 16,5-1-10-16,-3 1-12 0,5-1-12 15,-5 2-15-15,3 2-9 0,-1-1-16 16,-2 3 0-16,1 0-2 0,-5 0 0 16,-2 0-24-16,3 0-72 0,-5 0-88 15,4-3-66-15,-4-3-122 0,0-6-250 16,0 5-683-16,5-9-1155 0</inkml:trace>
  <inkml:trace contextRef="#ctx0" brushRef="#br0" timeOffset="-150329.244">8513 10181 1368 0,'0'0'1736'0,"0"0"-1439"0,0 0-65 16,0 0 64-16,0 0-26 0,0 0-59 15,0 0 6-15,-15 55-18 0,13-32-48 16,-2 5-47-16,2 3-16 0,-2 5-15 15,2 2-18-15,0 3-16 0,-3-2-2 16,3-3-10-16,0-3-3 0,2-5-5 16,-6-6-19-16,6-4-12 0,0-5 10 15,0-6 0-15,0-5-1 0,0-2-18 16,0-9-30-16,6-11 35 16,0-4 16-16,-1-7 0 0,-1-7 0 15,2-5 0-15,-2 0-18 0,-2-2 0 16,-2 4 17-16,0-1 0 0,-2 4 1 15,-6 5 1-15,0 6 14 0,-1 6 3 16,-1 9-5-16,0 8-11 0,5 4 16 16,-1 11 39-16,-2 6-14 0,6 3-25 15,2 5 0-15,-2-1 10 0,2 2-1 16,6-3 9-16,4-3 13 0,-3-3 20 16,7-2-11-16,1-5-16 0,1-4-15 15,3-4-8-15,1-2-18 0,1-11-1 16,2-5-13-16,-1-6-2 0,-3-7 0 15,4-4 3-15,-7-2 10 0,3 0 1 16,-7 3 0-16,-1 6 1 0,-3 7 2 16,-4 9 13-16,-2 10 18 0,2 3 25 15,-2 13-34-15,-2 12-24 0,2 12-3 16,-2 17-7-16,-2 12 10 0,2 1 15 16,2-2-3-16,-2-17 3 0,0-12-12 15,0-10 9-15,0-6-12 16,0 2-17-16,-4-1-34 0,2-3-25 15,0-10-84-15,0-9-128 0,0-5-191 16,2-6-627-16,2-13-1773 0</inkml:trace>
  <inkml:trace contextRef="#ctx0" brushRef="#br1" timeOffset="-137959.077">3215 16817 29 0,'0'0'95'15,"0"0"-72"-15,0 0-20 0,0 0 287 16,0 0 36-16,0 0-234 0,0 0 28 16,0 0-64-16,0 0-17 0,16 15 49 15,-16-15 19-15,0 1-107 0,0-1 16 16,0 0-16-16,0 0 30 0,0 0 393 16,0 0-112-16,0 0-142 0,0 0-82 15,0 0-16-15,0 0-3 0,0 0-3 16,0 0-4-16,0 0-6 0,0 0 0 15,0 0-10-15,0 0-9 0,0 0-7 16,0 0 3-16,0 0 0 16,0 0 0-16,0 0 10 0,0 0 3 15,0 0 6-15,0 0 7 0,0 0 6 16,2 0 41-16,2-3 35 0,2-1-66 16,1-3-33-16,1 2 3 0,-2 1-3 15,-2 0 7-15,0 1 15 0,-4 2 3 16,2 1 19-16,-2 0 7 0,0 0 5 15,0 0 1-15,0 0-8 0,3 0-9 16,-3 0-7-16,0 0-12 0,0-1 34 16,6 0 25-16,-2-2 17 0,0-1-9 15,2-1-16-15,2-1-19 0,3-4 4 16,-1 2-13-16,5-2 9 16,-3 0 19-16,2 0-4 0,1 0-3 15,-1-1-22-15,3-2-41 0,-3 0 2 16,5 1-18-16,-2 0-12 0,-1-2-4 15,3 0-11-15,-3 1 0 0,1 0 3 16,3-2 11-16,-1 1-14 0,0-1-1 16,-1 1-1-16,5-3 2 0,-2 1 3 15,1-2 0-15,-1 0 10 0,4 0-1 16,-4-3 6-16,7 2 9 0,-1-4-24 16,2 0 9-16,0-3 0 0,0 4 12 15,2-3 21-15,-2 2 4 0,4-3-34 16,-2 1 3-16,0 1 0 0,2-3-16 15,0 2 0-15,0-1 10 0,1-1-10 16,-1-1 7-16,2 0-9 0,2-1-1 16,0 1 1-16,2-4 0 0,1 2 3 15,1-2-1-15,0-2-2 16,3-1 1-16,3 0 2 0,1-3 9 16,1 0-11-16,3-2 11 0,6-6-9 0,6-7 18 15,11-5-21-15,-5-1-2 16,-2 8-31-16,-10 6 18 0,-6 6 3 15,-9 3 9-15,-6 7 1 0,-6 3-1 16,0 1 2-16,6-3 1 0,7-8 0 16,5-4 0-16,9-6 2 0,4-4 13 15,11-6-14-15,-1-2 0 0,-6 6 0 16,-8 5 1-16,-6 3 10 0,4 2 0 16,-11 5-12-16,-4 8-12 0,-10 5-6 15,0-2 17-15,7-2 1 0,7-6 0 16,1-4 17-16,3-2-17 0,-1 2-15 15,-1 0 15-15,-1 0 0 16,-1-1 0-16,1 1 0 0,1 1 0 16,-1 1 0-16,1-2 0 0,-1 2 1 15,-3 1-1-15,5-2 12 0,-3 1-12 16,3-1 12-16,-7 2-12 0,2-2 0 16,3 4-24-16,-5-2 6 0,1 2 15 15,-1 0-12-15,0 4 14 0,-3-3 0 16,1 1 0-16,0 0-1 0,-2 1 2 15,3 0 0-15,-5-1 0 0,4 3 1 16,-2-4 0-16,-2 2-1 0,0 4 0 16,1-5 1-16,-3 5 1 0,2-1-2 15,0 0-1-15,-4 0-1 0,2 2 0 16,-2-1 2-16,0 2 2 0,0 1-1 16,0 2 1-16,-4-3 13 0,0 4-14 15,0-4-1-15,-3 4-1 0,3-4-17 16,0 4-12-16,-4-1 15 0,2 2-1 15,0-1 4-15,1 0 9 0,-3 0 1 16,4 1-10-16,-2-3 10 16,2 3 2-16,-2-3 0 0,1 4 0 15,-3-3 0-15,4 2 0 0,-6 2 1 16,-3 1 0-16,-1 4 2 0,-3 2 0 16,-5 1-1-16,-1 4 8 0,-4 1-10 15,0 0-48-15,0 4-21 0,-4-2-28 16,2 2-42-16,-2 0-57 0,0 0-105 15,-6 4-160-15,-2 4-175 0,0 1-725 16,6 1-946-16</inkml:trace>
  <inkml:trace contextRef="#ctx0" brushRef="#br1" timeOffset="-136483.732">8626 12213 1459 0,'0'0'604'15,"0"0"-383"-15,0 0-24 0,0 0-71 16,0 0 276-16,0 0-76 0,0 0-129 16,0 0-13-16,0 0-11 0,-16-21-32 15,14 21-18-15,0 0 11 0,-1 0 9 16,-1 0-1-16,4 3 21 0,-4 4 18 15,2 8-28-15,-2 4-52 0,2 6-37 16,0 7-37-16,0 4-5 0,0 3-1 16,0 2-3-16,-2 0-15 0,1 0 9 15,-3-4-10-15,2-1 0 16,2-6 0-16,-2-4 11 0,2-6-10 16,0-4 12-16,0-4 9 0,2-5 13 15,0 0 11-15,0-5 16 0,0 1 75 16,0-3-24-16,4 0-36 0,2 0-34 15,4 0 6-15,-1-5 4 0,1 2-1 16,4-4-15-16,-1-2 3 0,3 3 1 16,1-2-4-16,-3 3-9 0,3 1-9 15,-7 1-9-15,5 1-12 0,-5-1-1 16,0 2-17-16,3 1-36 16,-5 0-67-16,-4 0-78 0,2 0-49 15,3-2-98-15,-3-2-173 0,-2-1-468 16,4-4-654-16</inkml:trace>
  <inkml:trace contextRef="#ctx0" brushRef="#br1" timeOffset="-135849.351">8889 12168 320 0,'0'0'2366'16,"0"0"-1981"-16,0 0-203 0,0 0 73 15,0 0-18-15,0 0-13 0,0 0 61 16,0 0-59-16,0 0-117 0,0 0-39 16,-11 72-5-16,7-38 9 15,0 7-25-15,2 2-9 0,-2 2-3 16,4 0 2-16,0-6-5 0,0-2-3 15,0-8-4-15,0-7-2 0,6-6-7 16,-4-8 3-16,2-6 7 0,0-2-28 16,1-10-40-16,1-6-6 0,0-9 16 15,2-9 14-15,-4-1 14 0,-2-3 0 16,-2-2 2-16,0 2 0 0,0-3 0 16,-4 3 0-16,-2 2 0 0,-6 3 2 15,3 8-2-15,1 4 0 0,-2 8-3 16,4 6 3-16,4 5 19 0,0 2 51 15,2 8 21-15,0 3-21 0,2 4-12 16,4 1 0-16,4 2-6 0,-2 1-7 16,5-2-5-16,3-2-22 0,-3-3 0 15,5-2 0-15,-1-6-15 16,4-4 0-16,-3-1-2 0,1-12-1 0,4-6-12 16,-5-6 9-16,3 1 2 15,-7-5-2-15,1 3-21 0,-5 0 6 16,-2 6 5-16,-1 7 13 0,-1 7 1 15,-2 5 45-15,-2 3 2 0,0 13-23 16,0 7-13-16,-2 10-10 0,0 12 16 16,0 14 3-16,-2 9-21 0,-2-5-22 15,4-12 19-15,-4-15 0 0,4-8 0 16,0 3 2-16,-2 1 1 0,2 0-1 16,0-8-19-16,0-5-56 0,0-8-70 15,0-5-64-15,2-5-86 0,-2 0-154 16,6-9-254-16,-2 0-814 15,2-10-702-15</inkml:trace>
  <inkml:trace contextRef="#ctx0" brushRef="#br1" timeOffset="-135608.909">9182 11870 2779 0,'0'0'586'16,"0"0"-256"-16,0 0 57 0,0 0-51 15,52 48-119-15,-42-28-39 0,5 5 30 16,-3 4-37-16,-6 2-76 0,3 4-47 16,-3 2-26-16,-4-1-21 0,-2 1-1 15,0-6-98-15,0-5-143 0,-4-2-139 16,0-9-371-16,2 11-1851 0</inkml:trace>
  <inkml:trace contextRef="#ctx0" brushRef="#br1" timeOffset="-133149.784">5236 13434 85 0,'0'0'241'15,"0"0"-9"-15,0 0-105 0,0 0-69 16,0 0 43-16,0 0 609 0,0 0-407 16,0 0-131-16,0 0 0 0,-2-47 9 15,2 40-7-15,0-1-9 0,0 0-4 16,0 0-7-16,0 4-1 0,0 1-15 16,0 0-14-16,0 0 3 0,0 1 6 15,0 2 8-15,0 0 38 0,0 0 25 16,0 5 10-16,0 2-53 0,0 8-99 15,0 5-31-15,-2 8-10 16,-2 6 1-16,4 4-4 0,-2 11-6 16,-2 14 1-16,2 7 2 0,-3 5-3 15,1-3-9-15,2-4 16 0,-2-5-16 16,2 3 9-16,-2 0-12 0,4 3-9 16,0-3-3-16,0 0 11 0,0-6 1 15,0-2 0-15,0-10 2 0,0-11 1 16,0-6 12-16,2-3-15 0,-4 5 1 15,4 6 1-15,-2 2 1 16,0-4-2-16,2-4-1 0,-2-6-21 0,0-8 5 16,0-5 4-16,0-6-46 0,0-7-99 15,0-1-119-15,0-8-27 16,-2-7-91-16,2-8-163 0,2 2-475 16,-2-19-621-16</inkml:trace>
  <inkml:trace contextRef="#ctx0" brushRef="#br1" timeOffset="-132765.135">5375 13515 779 0,'0'0'382'0,"0"0"-76"16,0-63 6-16,0 42 29 0,-2 2-34 15,0 1-20-15,-1 7-33 0,3 2-36 16,0 5-42-16,0 2 2 16,0 2 84-16,0 0 50 0,0 6-107 15,-2 3-68-15,4 4-23 0,1 9-6 16,-3 4 9-16,2 8 15 0,0 11-19 16,-4 16-28-16,2 13-36 0,0 9-19 15,-5-1-8-15,1-4-4 0,-4-5-6 16,0 0-12-16,2 0-13 0,-1 0-11 15,3-5 8-15,-4-5 4 0,4-12 12 16,0-11 0-16,2-12 2 0,0-3 1 16,-1 1-1-16,3 1 11 0,-2-1-13 15,2-8-3-15,0-5-55 0,-2-5-52 16,2-6-65-16,-2-2-145 16,2-2-187-16,-2-2-511 0,2-6-651 0</inkml:trace>
  <inkml:trace contextRef="#ctx0" brushRef="#br1" timeOffset="-132214.673">5029 14509 1132 0,'0'0'1198'0,"0"0"-968"15,0 0-21-15,0 0 109 16,0 0-11-16,0 0 0 0,0 0 74 15,0 0-113-15,0 0-110 0,0 0-31 16,5 12-13-16,-3 4-19 0,4 4-15 16,0 7-7-16,0 2 0 0,3 3-2 15,-1 2-11-15,0 0-20 0,0 4-40 16,1-2-9-16,1 1 6 0,-2-3-12 16,3-1 14-16,-3-4 0 0,2-1-1 15,0-3 2-15,3-5 2 0,-3-2 0 16,-2-5 1-16,3-1-1 0,1-6-2 15,-1 1-1-15,-1-4-11 16,0 0 8-16,-2-3-8 0,3 0 0 16,-3-5-3-16,2-5-6 0,-1-4 2 15,1-7 16-15,2-4 3 0,1-7 30 16,-1-6 34-16,3-12 3 0,3-13 12 16,-1-11 12-16,6-1 9 0,-5 8-36 15,3 12-61-15,-7 19-3 0,1 5-19 16,-3 4-8-16,5-6-100 0,-1 2-92 15,5-6-87-15,-9 10-230 0,17-6-1169 0</inkml:trace>
  <inkml:trace contextRef="#ctx0" brushRef="#br2" timeOffset="-122735.405">581 14555 13 0,'0'0'108'0,"0"0"-108"0,0 0 0 15,0 0 6-15,0 0-3 0,0 0 50 16,0 0-27-16,0 0 49 0,0 0 362 16,-4-4-128-16,4 2-100 0,-2 0-60 15,2-1 8-15,0 3 12 0,0 0 35 16,0 0-2-16,0 0-60 0,2 1-142 16,0 5-19-16,2-1-20 0,0-2 39 15,-2 0 149-15,0-1-55 0,-2-2-64 16,0 0-30-16,0 0-2 0,0 0 2 15,0 0 29-15,0 0 35 0,0 0 20 16,0 0-26-16,0 0-29 0,0 0-13 16,0 0 4-16,0 0 18 0,0 0 33 15,0 1 25-15,0-1 29 0,0 0 0 16,0 0-7-16,0 2-54 0,0-2-10 16,0 0 0-16,0 0-1 15,0 0 17-15,0 0 28 0,0 0 12 16,0 0 10-16,0 0 22 0,0 0 17 15,0-2-14-15,0-1-101 0,4 0-32 16,3-1 19-16,-3 0 0 0,0 2 12 16,-2 0 7-16,0-1 8 0,0 2-6 15,2-1-9-15,0-1-3 0,-2-1 0 16,7-2-3-16,1 0 9 0,0-4 18 16,5 1-24-16,1-4 9 0,1-1 21 15,2 0-12-15,1-5 9 0,-1 3 3 16,6-2 18-16,2-4 9 0,-3 3-40 15,1-5-14-15,2 1-4 0,4 0-27 16,0-1 3-16,-2 0-2 16,4-2-10-16,0 1 9 0,0-4-11 15,2 2-1-15,3-3 0 0,-3-1 0 16,8 0 0-16,-2-3 0 0,3 0 1 16,-1-4 1-16,5 1-2 0,-3-1-30 15,3 0 19-15,6-7 11 0,-5 4 3 16,-1 1 0-16,10-4 13 0,-1-3-13 15,16-12 24-15,-1 1-15 0,-6 1 0 16,-4 10 3-16,-6 2-13 0,-2 2 16 16,4-2-16-16,0-1 16 0,-5-1-16 15,5-1 0-15,-2 3 0 0,0-4-2 16,0 3-6-16,2-1-18 0,2 1 9 16,-1-1-3-16,1 0 18 0,4-2-1 15,1-1 1-15,-3 0 0 0,0 0 25 16,0 0-23-16,-2 0 27 15,-5-1-28-15,7 2-1 0,-4 1 22 16,0-1-20-16,0 1 0 0,2-2 0 16,-2 3-2-16,0 0-13 0,0 2-8 15,-3-1 9-15,3 2 12 0,-2-2-2 16,-2 1 1-16,-2 1 1 0,-1 1 12 16,-5 6-10-16,-9 7-2 0,-6 6 1 15,0-2 2-15,4-2 0 0,6-6 0 16,5-3-1-16,-1 1-1 0,1-2 0 15,-1 1-1-15,-1-1 0 0,1 4-36 16,-1-3 15-16,-1 2 18 0,0 0 2 16,-1 4-1-16,-3-3 2 15,0 3 0-15,3-3-2 0,-5 3 0 16,0 0 2-16,0-1-1 0,-2 3 1 16,3 0 1-16,-5-1-1 0,2 3 0 15,-2 0 1-15,2 2 2 0,-4-1-1 16,0 2 10-16,-2 1-9 0,-2 2 8 15,-2 1-11-15,-1 2-1 0,-3 2 0 16,-6 3-11-16,-1 2 9 0,1 1-27 16,-7 0-9-16,2 4-7 0,-4-1-8 15,1 2 11-15,-1 2 10 0,-2 0-4 16,0-1 1-16,-2 4-25 0,0 0-36 16,0 0-64-16,-2 0-133 0,0 4-355 15,0 5-829-15,4-3 139 0,13 6 788 0</inkml:trace>
  <inkml:trace contextRef="#ctx0" brushRef="#br2" timeOffset="-121467.456">5112 10170 813 0,'0'0'518'0,"0"0"-280"0,0 0-115 15,0 0 27-15,0 0 533 0,0 0-325 16,0 0-63-16,0 0-5 0,0 0-49 15,-21-43-43-15,21 40 7 0,0 3 3 16,-2 0 0-16,2 0-26 0,0 0 5 16,-2 3 15-16,2 2-41 0,0 5-94 15,0 8-36-15,0 5-28 0,0 9 12 16,-2 3-12-16,2 5 0 0,-2-2 0 16,-2 2 0-16,0-2-2 0,0-2 0 15,0-6-1-15,-5-5 0 0,1-3 0 16,4-4 21-16,-2-6 7 0,2-4 5 15,2-5-6-15,2-1-2 0,0-1 14 16,0-1 85-16,4 0 91 16,4 0-115-16,4 0-46 0,1-3-9 0,3 3-6 15,3-3-9-15,0 1-9 0,1 1-8 16,1 1-13-16,-3 0 0 0,-1 0-1 16,0 0-12-16,-3 0-53 0,-2-1-85 15,-1-2-75-15,-5-3-62 16,0-2-148-16,-4-4-210 0,0 4-610 15,0-5-598-15</inkml:trace>
  <inkml:trace contextRef="#ctx0" brushRef="#br2" timeOffset="-120901.18">5304 10130 2058 0,'0'0'721'0,"0"0"-384"0,0 0-44 16,0 0 62-16,0 0-21 0,0 0-29 15,0 0-104-15,0 0-90 0,0 0-53 16,7 56-24-16,-7-27-6 0,0-1-1 16,0 6-8-16,0-3-16 0,0 1-1 15,2-4 0-15,2-5 13 0,0-5-13 16,2-5 1-16,-2-6 0 0,2-5-3 15,1-2 0-15,1-6-36 0,-2-7 2 16,0-3 25-16,-2-2 9 0,3-4 27 16,-5-1-2-16,-2 1-10 0,2-5-12 15,-2 2 9-15,-2-5 7 0,-2 0 5 16,-5 2-5-16,-1-1-1 0,0 4-6 16,1 6-12-16,1 6-2 0,0 5-1 15,4 8 3-15,0 0 23 0,4 7 20 16,0 4-18-16,0-1-13 15,6 5-9-15,0-3 9 0,2-2-9 16,1-2 25-16,1-3-4 0,0-5-3 16,3 0 1-16,-1-6-4 0,2-4 3 15,-1-2 1-15,-1-1 11 0,1 1 1 16,-3 1 14-16,2 6 13 0,1 2 15 16,-3 3 9-16,0 6-16 0,3 6-29 15,-5 7-22-15,2 5-16 0,-3 4 10 16,-1 2-11-16,0 1 0 0,-4 0-1 15,-2-5 0-15,2-4-2 0,-2 0-10 16,0-4-16-16,0-2-50 16,0-3-46-16,0-2-53 0,-2-4-81 15,0-3-156-15,0-2-299 0,0-2-648 16,2-1-668-16</inkml:trace>
  <inkml:trace contextRef="#ctx0" brushRef="#br2" timeOffset="-120700.372">5573 9829 2992 0,'0'0'542'16,"0"0"-248"-16,0 0 121 0,0 0-96 15,0 0-125-15,62 44-50 0,-54-23-25 16,1 3-45-16,-5 3-61 0,-2-2-13 15,-2 4-49-15,0-3-162 0,-6-4-193 16,-1-7-619-16,3 0-1315 0</inkml:trace>
  <inkml:trace contextRef="#ctx0" brushRef="#br2" timeOffset="-120381.899">5679 9810 3205 0,'0'0'588'0,"0"0"-305"0,0 0 94 15,0 0-91-15,31 51-126 0,-25-27-50 16,0 9-27-16,-4-2-43 0,-2 2-40 16,0 2-58-16,-4-1-177 0,0-11-209 15,-5 4-1028-15</inkml:trace>
  <inkml:trace contextRef="#ctx0" brushRef="#br2" timeOffset="-119033.871">3508 12381 450 0,'0'0'378'16,"0"0"1169"-16,0 0-1220 0,0 0-67 16,0 0 51-16,0 0 0 0,0 0-65 15,0 0-38-15,0 0-54 0,4-16-52 16,-4 16-33-16,0 0 8 0,0 3 22 15,0 8 31-15,0 9-63 0,-4 6-17 16,2 18 5-16,-2 15-9 0,2 19 6 16,-2 10-3-16,2 3-6 0,2 0-4 15,-3 0-8-15,6 5-1 0,1 5 4 16,2 7 9-16,2 0-43 0,0 2-7 16,-1-3 7-16,3-1 21 0,-2-6 12 15,1-5 7-15,-3-12-10 0,-2-10-3 16,0-12-27-16,-4-18-13 0,2-13 1 15,-2-9 10-15,0 1 1 16,0-2 0-16,-4-3-17 0,-2-8-34 16,2-5-64-16,-3-2-36 0,3-2-41 15,0-6-91-15,4-7-148 0,0 4-305 16,0-18-726-16</inkml:trace>
  <inkml:trace contextRef="#ctx0" brushRef="#br2" timeOffset="-118601.425">3673 12362 196 0,'0'0'2405'0,"0"0"-1994"0,0 0-298 16,0 0 94-16,0 0 155 0,0 0-85 15,0 0-64-15,0 0-42 0,0 0-50 16,0 81-31-16,0-37 6 0,-4 19 20 16,0 18-17-16,2 11-26 0,-2 2-24 15,2 3 9-15,2-6 15 0,-4 6 16 16,4 4 11-16,0 2-30 0,0-4-64 15,4-3-6-15,-2-4 0 0,4-7 3 16,0-11 15-16,-4-3-2 16,7-7-4-16,-3-13-10 0,-4-10-2 15,0-10-17-15,0-5-5 0,-2 3-2 16,0 4-9-16,0 0-16 0,0-4-6 16,0-6-6-16,-4-7-49 0,-2-7-64 15,2-7-115-15,-3-6-210 0,3-3-451 16,2-24-441-16</inkml:trace>
  <inkml:trace contextRef="#ctx0" brushRef="#br2" timeOffset="-117935.066">3618 12171 1372 0,'0'0'712'0,"0"0"-324"0,0 0-94 15,0 0 66-15,0 0 3 0,0 0-50 16,0 0-58-16,0 0-27 0,0 0-23 15,0 0 1-15,-44-3-24 0,36 27-26 16,-2 9-34-16,-5 12-16 0,1 13-27 16,-5 16-51-16,2 2 14 0,1-2-8 15,-1-7-10-15,1-9 0 0,3-3 1 16,3-8-7-16,0-10-6 0,4-8 3 16,-1-6 0-16,1 5 0 0,-2 2-12 15,0 0 9-15,-1-6-11 16,3-2-1-16,0-8 0 0,0-6-12 15,2-6-15-15,2-2-15 0,0-1 2 16,-1-8 1-16,3-9 27 0,0-4 11 16,0-8-1-16,5-6 0 0,-3-5-26 15,8-2-2-15,-4-3 3 0,2 1 14 16,1-1 11-16,1-3 2 0,2 4 3 16,-1 0 13-16,3-3-14 0,3 0 16 15,-1 3-6-15,3 1 3 16,-3 3 3-16,1 7 1 0,-2 3-1 15,-1 5 21-15,-2 8 7 0,1 2 2 16,-3 7 1-16,-2 3 2 0,1 3 7 16,-5 2 66-16,2 1-34 0,-2 1-35 15,0 7-25-15,2 2-9 0,1 6-19 16,1 8 10-16,2 5-12 0,3 8-20 16,5 14 19-16,7 9 1 0,6 15 2 15,4 4 16-15,-4-5-6 0,0-8 0 16,-6-15-10-16,-6-11 10 0,-5-15-12 15,-1-3-10-15,-1-3-80 0,-2-5-110 16,3-5-109-16,-7-7-266 0,8-11-1452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41:33.608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C000"/>
    </inkml:brush>
    <inkml:brush xml:id="br2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2822 16602 163 0,'0'0'85'16,"0"0"264"-16,0 0-118 0,0 0-231 15,0 0-3-15,0 0-118 0,0 0 79 16,0 0 40-16,0 0 2 0,-11 7-13 16,9-7-66-16,-2-2-57 0,-2 1 51 15,4-2 49-15,0 1 20 0,0 1 13 16,0 1 3-16,2 0 51 0,0 0 38 16,0 1 96-16,-2 0 105 0,2 0-286 15,0-1 25-15,0 0 20 0,0 0 49 16,0 0 205-16,0 0-216 0,0 0-87 15,0 0-26-15,0 0 26 0,0 0 7 16,0 0 71-16,0 0 42 0,0 0 17 16,0 0-66-16,0 0-9 0,0 0 32 15,0 0 72-15,0 0 31 0,0 0 39 16,0 0-49-16,0 0 28 16,0 0-14-16,0 0-35 0,0 0-32 15,0 0-33-15,0 0 3 0,0 0 4 16,0 0 2-16,0 0 10 0,0 0 8 15,0 0 9-15,0 0-1 0,0 0 9 16,0 0 12-16,0 0-3 0,0 0-14 16,0 0-15-16,0 0-3 0,0 0-22 15,0 0-42-15,0 0-37 0,0 0-21 16,-2 0-1-16,0 0-41 0,-5-1 2 16,3-2 12-16,0 3 28 0,-2 0 12 15,2 0 0-15,0 0-9 16,-1 0 15-16,1 0-5 0,4 0 2 0,0 0 21 15,0 0 25-15,0 0 2 16,0 0 28-16,0 0 39 0,0 0-33 16,0 0-12-16,7 0-22 0,-1 0-15 15,0 0-15-15,4 0-12 0,1 1-6 16,3-1-11-16,-4 0-2 0,9 0 0 16,-2 0-2-16,3 0-1 0,3 0 1 15,-2 0-3-15,3 0 1 0,3 0 0 16,0 0 2-16,0 0 0 0,0 0 1 15,6 0 3-15,-2 0-2 0,4 1 10 16,0-1 3-16,3 0 0 0,1 0 0 16,0 0-3-16,2 0 9 0,1 0 0 15,-1 0 6-15,0 0 15 0,5 1 36 16,-5-1-20-16,5 0-34 0,-3 0-9 16,3 0 3-16,-1 0-16 0,3 0-1 15,-3 0 2-15,1 1 0 0,1-1-1 16,-1 0 10-16,1 0-11 15,1 0 11-15,-1 0-12 0,3 0 1 16,6 0 1-16,6 0 0 0,8 0-2 16,2 0 1-16,-3 0 1 0,-7 1 0 15,-5-1 1-15,-3 0 9 0,4 0-9 16,0 0 0-16,0 0 12 0,-2 2-13 16,1-2-1-16,1 0 1 0,4 0 10 15,-4 0-11-15,2 0 0 0,2 0 1 16,-2 0-2-16,6 0 15 0,-4 0-15 15,0 0-1-15,2 0-2 0,0 1 1 16,3-1 0-16,-1 0 2 0,0 0-1 16,4 0-2-16,-2 2 2 0,7-2-2 15,-3 0 2-15,3 0 1 16,1 0 1-16,1 0-1 0,1 0 2 16,-1 0-1-16,-1 0 0 0,3 2 2 15,-3-2-1-15,3 0 1 0,-1 0-2 16,5 1-1-16,-5-1 1 0,3 0 0 15,0 0-2-15,-1-1 1 0,1 2 0 16,4-1 1-16,-3 0-1 0,1 0 0 16,2 1 0-16,4-1 2 0,-5-1 1 15,5 1 18-15,4 1 13 0,-4-1-34 16,2 0-12-16,0 0 12 0,4 0 1 16,-6 0 1-16,6 0 1 0,-4 0 0 15,4 1 9-15,-2-2-10 0,0 1 1 16,-2 0 0-16,0 0 0 0,4 0-1 15,0 0 13-15,0 0-15 0,1 0 2 16,-3 0 10-16,2 0-10 0,-2 0 0 16,2 0 10-16,-2 0-10 15,-4-1 1-15,4 2-2 0,-2-1 2 16,2 0-1-16,-2 0 0 0,-2 0 0 16,-1 0-2-16,1 0 1 0,-4-1 1 15,2 1-1-15,-2 0 1 0,-1 0-2 16,-3 0 1-16,4 1-1 0,-7-1 2 15,1 0 0-15,-3 0-1 0,-1 0 0 16,1 0-1-16,-3 0 1 0,-3 1-1 16,0-1 0-16,0 0 12 0,-1 2-2 15,3-2-8-15,-4 0 10 0,2-3-12 16,-3 3 0-16,-1 0-1 0,-6 0 0 16,4 0 0-16,-2 0 0 0,-2 0-2 15,0-1 1-15,-9 2 1 0,9-1 0 16,-6-1 1-16,-8 1 0 0,-7-1-1 15,-10 1-1-15,2 0 2 16,4 0-1-16,6 0 0 0,5 1 1 16,-3-2 0-16,-4 1 1 0,7 0-1 15,-7-2 0-15,0 2-1 0,-1 0 1 16,-1 0 0-16,0 0 3 0,-8 2 0 16,4-2 8-16,-2 0-10 0,-4 0-1 15,0 0 0-15,-4 0-1 0,-3 0-1 16,3 0 0-16,-9 0-1 0,7 0 2 15,-2 0-1-15,-5-2 1 0,3 2 1 16,-3 0 1-16,-1 0-1 0,3 0 0 16,-3 0-1-16,-1 0-1 0,-2 0 0 15,3 2 0-15,-5-2-1 16,-2 0 1-16,0-2-1 0,-4 2-12 0,-2 0-6 16,2 0-27-16,-2 0-42 15,0 0-48-15,-4 0-70 0,-6-5-66 16,-11 0-95-16,-3-7-312 0,1-2-805 15,-2-33-663-15</inkml:trace>
  <inkml:trace contextRef="#ctx0" brushRef="#br0" timeOffset="1782.722">13474 16514 1418 0,'0'0'280'16,"0"0"-150"-16,0 0 61 0,0 0 68 15,0 0-103-15,0 0-37 0,0 0 152 16,0 0 98-16,-56-40-203 15,52 37-33-15,0 0 38 0,-3 0-4 16,3 1-22-16,2 0 28 0,-2 0 11 16,2 2-23-16,0 0-10 0,2 0 27 15,0 0 43-15,0 0-5 0,0 0-24 16,0 0-44-16,4 0-39 0,2 2-24 16,0 0-12-16,3 0-1 0,-1 0 1 15,6 0-10-15,-1 1-9 0,1-1-6 16,3-2-8-16,1 3-1 0,1-2-6 15,4 2 6-15,0-2-12 0,-1 2 3 16,3 2-3-16,0 0 0 0,-2 2-3 16,1 1-2-16,1 2-1 15,-4-1 3-15,2 3-12 0,-5-1 6 16,-1 0 0-16,3-1 0 0,-7-2 0 16,3-2 0-16,-1-3-6 0,-5 0 3 15,3-2-3-15,-3-1-10 0,-4 0 1 16,7 0-1-16,-7 2 10 0,2-2-10 15,-6 0 0-15,0 0 13 0,0 0-12 16,-2 2 12-16,0-2-13 0,0 0-2 16,-2 2-18-16,0 0-6 0,-6 0 21 15,-5 5 1-15,-1-1 1 0,-7 2 1 16,-1 1 2-16,-3 2 0 0,-4-1 1 16,-4 1-1-16,0 2 0 0,-3 2 0 15,-1 0-1-15,-2 1-1 0,0 0-1 16,-1 0 0-16,3 2-11 0,2-3-27 15,4-2-51-15,6 0-91 0,3-1-99 16,3-2-188-16,11-3-721 0,1 6-1788 16</inkml:trace>
  <inkml:trace contextRef="#ctx0" brushRef="#br0" timeOffset="2647.452">14228 15943 1668 0,'0'0'792'0,"0"0"-521"16,0 0-98-16,0 0-9 0,0 0 9 15,0 0 56-15,0 0 56 0,0 0-84 16,0 0 19-16,-10-6-36 0,8 5-8 16,2 1 18-16,-2 0 3 15,2 0 26-15,0 2 57 0,2 5-38 16,0 2-103-16,8 7-42 0,0 5-3 15,3 5-10-15,5 5-9 0,-1 4 4 16,6 5-1-16,-1-1 6 0,-3-2 7 16,4 0-7-16,-3-5-3 0,-1-3-24 15,0-2-21-15,-3-5-12 0,-3-3-21 16,-1-1 0-16,-4-5-3 0,-4-3-14 16,5 0-13-16,-5-6 3 0,-2 0-18 15,0-1-45-15,-2-2-46 0,0 1-41 16,0-2-22-16,0 0-12 0,-4 0-77 15,0 0-164-15,2-6-230 0,0-1-510 16,2-6-469-16</inkml:trace>
  <inkml:trace contextRef="#ctx0" brushRef="#br0" timeOffset="2982.485">14772 15936 3019 0,'0'0'421'16,"0"0"-250"-16,0 0 69 0,0 0 15 15,0 0-71-15,0 0 42 0,0 0 36 16,0 0-69-16,0 0-49 0,0 0 69 16,-8-20 3-16,-7 43-71 0,-2 16-45 15,-5 18-6-15,-7 19 5 16,-4 7 19-16,-2 4-21 0,2-7-25 15,2-6-24-15,-3-2-15 0,8-5-33 16,3-14-21-16,6-11 0 0,3-11 21 16,3-6 0-16,-1 4 3 0,0 1 9 15,-3 0-10-15,7-4-1 0,0-6-1 16,4-4-15-16,-1-4-45 0,3-5-85 16,2-2-81-16,0-5-110 0,0 0-387 15,13-3-1084-15</inkml:trace>
  <inkml:trace contextRef="#ctx0" brushRef="#br0" timeOffset="9099.384">2933 16764 222 0,'0'0'636'0,"0"0"-438"16,0 0-155-16,0 0 22 0,0 0-13 16,0 0 16-16,0 0 50 15,0 0 372-15,0 0-318 0,-29 2-170 16,25-1 17-16,0-1-19 0,0 0-159 16,-2 0 143-16,-2 0-846 0,8-3 862 15,-5 1 75-15,1 2 107 0,2-2 1143 16,2 2-1325-16,0 0-91 0,0 0-155 15,0 0 88-15,0 0-24 0,0 0-19 16,0 0-30-16,0 0-108 0,0 0-48 16,0 0 168-16,0-3 219 0,0 3 284 15,-2 0 159-15,2-1-20 0,0 1-63 16,0 0-55-16,0 0-57 0,0 0-48 16,0 0-33-16,0 0-20 0,0 1-22 15,0-1-30-15,0 0-31 0,0 0-13 16,0 0 22-16,0 0 22 0,0 0 22 15,0 0 15-15,0 0 16 0,0 0 18 16,0 0 20-16,-2-1 27 0,2 0 0 16,0 0-63-16,0 1-22 0,-2-1 6 15,2 1-3-15,-2 0-25 16,0 0-18-16,2 0-24 0,-2 0-13 16,2-2-11-16,0 2 2 0,-2-2 3 15,2 1 4-15,0 0 5 0,-2 0 3 16,2-1-5-16,0 2-13 0,0-2 3 15,0 1 3-15,0-2 4 0,0 1 20 16,0-5 42-16,0 2-2 0,0-4-25 16,0-1-27-16,0 0-9 0,0 1-12 15,0-1-6-15,0-3 0 0,0 1-3 16,0-2-9-16,0-3 3 16,0-4 3-16,0-3 6 0,2-2 3 15,-2 1-9-15,0 0-5 0,0 0-7 16,0 4 3-16,0-2 6 0,0 1-6 15,0 2 6-15,0 3-3 0,0 1-15 16,0 3 15-16,0 1-18 0,0 1 2 16,0 0 1-16,0-2 15 0,0-1 6 15,0-6-3-15,2-2 6 0,-2-5-6 16,0-2-6-16,2-5-12 0,0-1-2 16,-2-5 1-16,0-1-2 0,0-1 0 15,0-4 0-15,0 0 9 0,0-9-8 16,2-10 0-16,0-14 1 0,0-1 10 15,0 13-12-15,0 17 0 0,-2 22-14 16,0-1-1-16,2-3-33 0,0-3 24 16,-2-1 12-16,0 5 9 0,0-2 3 15,0 1 15-15,2 0 3 16,-2-3 6-16,0-2-9 0,0-9-13 0,0-9 16 16,0-15 3-16,3-5-6 15,-3 3 3-15,0 1-15 0,0 7 12 16,0 2-12-16,0-2-3 0,0 3-13 15,2 1-41-15,2 0 21 0,-4-2 15 16,2 0 17-16,-2 2 0 0,0-6 1 16,0 3 1-16,2-6 2 0,0 0 12 15,-2 2 12-15,2-3-15 0,0 0-12 16,-2-2-15-16,2-3-42 0,-2 0 36 16,0-1 19-16,2-2 2 0,-2 3 15 15,2 0 0-15,0 0 9 0,-2 3-3 16,2 0-3-16,-2-1 6 15,3 1-24-15,-3-2-45 0,2-3 21 16,-2-3 9-16,2-1 12 0,-2-2 2 16,0-2 1-16,2-6 3 0,-2 3 21 15,4-4-7-15,-2 1-17 0,-2-1-30 16,2-1-3-16,-2 1 6 0,2 2 27 16,0 1 2-16,-2 2 19 0,0 0 0 15,2 5 0-15,-2 0-21 0,2 6-54 16,-2-5 21-16,2 6 31 0,0 0 2 15,-2-1 1-15,2 4 17 0,1-1-3 16,-3-1 6-16,2 1-3 0,-2-1 6 16,2 0-24-16,0 1-25 0,-2-4-14 15,0 2 24-15,0 1 3 0,0-1 12 16,2 2 0-16,-2 1 18 16,4 2 0-16,-4 2 0 0,2 2 0 15,-2 3-15-15,0 0-3 0,2-2-54 16,-2-1 40-16,2 0 14 0,-2-3 3 15,2 1 0-15,-2-1 9 0,0 3 0 16,2-1-9-16,-2 1 15 0,2 2-6 16,-2 1-12-16,2-1 0 0,-2 2-51 15,2 0 15-15,-2 1 9 0,3-1 27 16,-3 0 0-16,0 4 3 0,2-1 18 16,-2 2 0-16,0 0-6 0,2 0 9 15,0 3-9-15,-2 1 9 0,2 9-24 16,-2 6-29-16,0-5-4 0,0 7 12 15,0-1 6-15,0-5 3 0,0 4 9 16,0-4-15-16,0-6 16 0,0-1-10 16,2 4 11-16,-2-1-1 15,0-1-1-15,0 0 2 0,4 0 1 16,-4 0 12-16,2 0-11 0,-2-1-1 16,2 2-24-16,-2-1-6 0,2 5 12 15,-2-1 16-15,0 2 0 0,0 1 0 16,0 2 1-16,2 1 1 0,-2 3 1 15,0 2 0-15,0 2 1 0,0 1 1 16,2 0-1-16,-2 3-1 0,0 0-1 16,2 0-1-16,-2 3-1 0,0-2-13 15,0 1 14-15,0 0 0 0,0-3 1 16,0 1 0-16,2-1 2 0,-2 2-2 16,0-1-1-16,0 4-36 0,0 2 34 15,3 2-9-15,-3 4 11 0,0 2 1 16,0 1 0-16,0 2 1 0,0 0-1 15,0 3-1-15,0 1 0 0,0 1-11 16,0-1 0-16,0 3-3 16,0 1 13-16,0 1-10 0,0 0-6 0,2 0-9 15,-2 0-18-15,0 3-18 16,4 0-36-16,-2 1-36 0,0-2-64 16,0-1-115-16,4-1-137 0,-4 0-247 15,2-3-692-15,0 1-375 0,-32-6 113 0</inkml:trace>
  <inkml:trace contextRef="#ctx0" brushRef="#br0" timeOffset="10454.626">3010 6199 323 0,'0'0'1239'16,"0"0"-1125"-16,0 0-52 0,0 0 593 15,0 0-310-15,0 0-152 0,0 0 6 16,0 0 21-16,0 0-1 0,21-54 21 15,-19 50 9-15,0-2-12 0,0 3-20 16,-2 1-16-16,0 1-2 0,0 1-6 16,0 0-16-16,0 0-25 0,0 1-25 15,-4 8-18-15,-1 4-9 0,1 11-40 16,-2 7-14-16,-2 7-16 16,2 4-6-16,-3 3-9 0,1 1-12 15,-2 0 9-15,4-4-10 0,-7-1-2 16,-1 0-13-16,5-4-2 0,-5 1 0 15,2-5 12-15,-1 0-9 0,-3-5 10 16,5-1 1-16,-1-2-1 0,-1-3 1 16,3-5 0-16,2-2 0 0,2-2 0 15,-1-6 0-15,5 0 1 0,2-4 15 16,0-1-3-16,0-2-1 0,0 0-11 16,0-5-15-16,9-6-33 0,1-6 11 15,0-7 22-15,3-4 12 0,-1-8-12 16,1-4 15-16,3-4 0 0,-3-3 1 15,3-1 2-15,-4 0 9 16,5 2-10-16,-5-2-2 0,1 4 0 0,3 1-36 16,-5 4 21-16,-3 6 13 0,4 4 2 15,-5 5 2-15,1 2 1 16,-4 6 12-16,4 5 0 0,-2 4 0 16,-1 2 6-16,-3 4 10 0,0 1 14 15,0 4-21-15,2 7-13 0,-2 8-11 16,-2 9-1-16,2 12-2 0,0 19 3 15,4 16 2-15,3 5 10 0,1-1-9 16,-2-9 0-16,7-18-3 0,-5-10-29 16,-2-12 14-16,3-6 12 0,-1 1-9 15,2-2 0-15,1-3-12 16,-3-8-91-16,0-10-103 0,-3-4-132 0,-1-7-322 16,-2-16-829-16</inkml:trace>
  <inkml:trace contextRef="#ctx0" brushRef="#br0" timeOffset="11256.275">1836 6803 2583 0,'0'0'387'15,"0"0"-272"-15,0 0 109 0,0 0 169 16,0 0-94-16,0 0-61 0,0 0-48 16,8-59-42-16,-2 38-28 0,2-3 19 15,1-2 29-15,-1-3-37 0,0 0-30 16,5-2-1-16,-3 0 10 0,0-1-7 15,1-1-30-15,-1-2-16 0,2-1-8 16,1 0-24-16,-3-1-23 0,0 1 8 16,3 2 11-16,-5 0 3 0,0 4 15 15,-1 3 1-15,-1 2-10 0,-2 2-12 16,-2 4-6-16,0 4-10 0,-2 4-1 16,2 6-1-16,-2 3-1 0,0 2 1 15,0 0 0-15,0 5 0 0,-4 5 21 16,0 6 0-16,-2 7-8 15,2 5-11-15,2 6 1 0,2 4 12 16,0 3-12-16,2-1 12 0,6 2-3 16,4 2 12-16,1-5 18 0,1 2 3 15,1-4 31-15,1-5 17 0,3-3-30 16,1-5-33-16,-3-6-27 0,4-5-3 16,-3-6-1-16,1-5-17 0,-1-2-18 15,1-2-60-15,-2-7-82 0,-3-4-54 16,-6-3-104-16,5-4-218 0,-7 2-448 15,-4-8-531-15</inkml:trace>
  <inkml:trace contextRef="#ctx0" brushRef="#br0" timeOffset="11443.286">2036 5770 4055 0,'0'0'725'0,"0"0"-544"0,0 0-77 16,0 0 146-16,0 0-16 0,0 0-149 15,0 0-85-15,0 0-96 0,0 0-226 16,0 0-291-16,2 8-1121 0</inkml:trace>
  <inkml:trace contextRef="#ctx0" brushRef="#br1" timeOffset="31093.118">3372 7242 42 0,'0'0'108'0,"0"0"-23"0,0 0 91 15,0 0 42-15,0 0-55 0,0 0-127 16,0 0-13-16,0 0-7 0,0 0 14 16,-2-1 32-16,-1 2 179 0,1 2-82 15,0 0-29-15,0-1 4 0,0 0-14 16,2-2 7-16,0 2 9 0,-2-2 52 15,2 1 136-15,0-1-60 0,0 0-33 16,0 0-29-16,0 0-4 0,0 1-14 16,0 1-58-16,0 0-38 0,0-1 23 15,2 3 21-15,-2-2-13 0,2 0-16 16,0 0 5-16,0-2 7 0,-2 1-1 16,2-1-21-16,-2 1-7 0,0 0-22 15,3 1-3-15,-3 0 1 0,2 1-13 16,0-1-13-16,0 1-8 15,2 0-4-15,0 0 10 0,0 1 2 16,0 0 13-16,-2 1 3 0,2-1 15 16,1-1-4-16,-1 2 22 0,-2-2-12 15,4 2-15-15,-2 0-10 0,0-1 1 16,0 0-4-16,1-2 18 0,-3 1 16 16,2-1 18-16,-2 1-19 0,0 1-33 15,8 3-27-15,-2 1-7 16,3 3-11-16,1 3-2 0,1-1 2 0,-1 1 0 15,5 1 15-15,-1 0 0 0,1 1 4 16,-1 1-4-16,1 1 0 16,-1 1-13-16,5 0 1 0,0 1 15 15,-1-1-16-15,3 3 1 0,0 2-1 16,2 0-2-16,3 4 0 0,3 2 0 16,1 1 0-16,3 4 0 0,0 1 0 15,2 1 3-15,0 1 9 0,2 2-9 16,3-2 0-16,-1 6 18 0,1-2-9 15,3 2 3-15,-2 0 2 0,1 1-17 16,1 1 0-16,1-4 3 0,-3 3-2 16,3 0 14-16,1 0-3 0,1 0 6 15,-3 2 3-15,11 6-9 0,4 7 6 16,-4-4-16-16,-5-6 11 0,-1 0-10 16,4 3 12-16,10 13-12 0,10 7 12 15,-5-4 0-15,-10-7-15 0,-1-5-32 16,-2-1 11-16,-2 2 21 0,2-3 12 15,2 0 0-15,-3-1-9 16,1 1 30-16,0 1-21 0,0-3 0 16,-2 3 6-16,3-2-15 0,-3 1 15 15,4 2-6-15,-2 0-11 0,2-1-1 16,-2 0-25-16,-3 1-2 0,5-1 15 16,-2-1 12-16,-2-2 3 0,4 2 9 15,-3 0 18-15,1-1-12 0,0 0-3 16,0 3 0-16,0-2-12 0,2 2 12 15,-1 1-3-15,1 0 2 0,-2-1-14 16,4 0-51-16,-2 2 30 0,-4-2 18 16,2 2-12-16,1-3 15 0,-1-3 37 15,-2 1-16-15,2-3-9 16,0 1 18-16,-3 0-28 0,3 0 22 16,-4 2-12-16,2-2 0 0,1 3-9 15,-3-3-3-15,2 1-25 0,-2 1 1 16,-1-3 6-16,7 2 18 0,-8 0 0 15,5 0 0-15,-3-1 12 0,2 2 0 16,2-3 0-16,-5 1-11 0,1 1 2 16,0 0 15-16,-1-2-6 0,5 4 3 15,-4 0-15-15,4-3-10 0,2 2-41 16,-5 2 27-16,1-1 10 0,4-2 14 16,-4 1 2-16,-1 0 22 0,5 0-21 15,-4-1 0-15,-2-2 12 0,4 2-12 16,-7-4 15-16,-3-7-6 0,-9-3 0 15,-4-9 0-15,-4 2-12 0,16 12-42 16,9 13 18-16,21 11 9 0,-3 4 1 16,-8-9 14-16,-4-4 3 0,-8-6-2 15,3 1 1-15,1-1 0 0,-2 3 13 16,4-2-12-16,0 5 9 16,-2 1-9-16,3-4 21 0,1 4-6 15,-2-3-18-15,-2 1-30 0,4-1 3 16,-2 0 9-16,0-2 16 0,-6-1 2 15,1-3 0-15,-7-7 3 0,-9-7 9 16,-6-8 0-16,-2 1-9 0,6 5 9 16,8 4-9-16,3 7 12 0,-3-2-12 15,3 0 13-15,-1 0-16 0,-3-1-42 16,3-2 18-16,-4 0 3 0,-1 2 18 16,1-2 1-16,2-3 2 0,-1 1 0 15,-5 1 0-15,0-3 0 0,2 0 0 16,-3 0 0-16,1-1-1 15,-2-2 1-15,0-1 3 0,0 1-1 16,0-1 10-16,-2 3-9 0,3-3 9 16,-1 0-10-16,-2-1 10 0,0 3-10 15,0-2-2-15,0 1 0 0,0-2-48 16,0 0 27-16,-2-1 19 0,-2-1 0 16,-2-3 2-16,0 0 0 0,0-3 9 15,0 1-9-15,-3-3-1 0,-3 1 0 16,2-4 0-16,-5 1-2 0,-1-3 0 15,2 1-18-15,-5-4 3 0,1 1 6 16,-3-2-6-16,-2 0-3 0,5-2 3 16,-5 0-3-16,-2-1-9 0,-1-4-28 15,-1-2-26-15,-2-1-54 0,-4-3-68 16,0-2-144-16,-13-7-368 0,5-2-683 16,-17-21-554-16</inkml:trace>
  <inkml:trace contextRef="#ctx0" brushRef="#br1" timeOffset="34493.809">12630 15567 336 0,'0'0'381'16,"0"0"-361"-16,0 0 94 0,0 0 518 16,0 0-274-16,0 0-118 0,0 0 25 15,0 0-19-15,0 0-37 0,-14-27-38 16,14 23-11-16,-2 3-16 0,2 0 9 15,-2 1 34-15,2-1 24 0,0 0-16 16,-2 1-10-16,2 0 2 0,0 0-5 16,0 0-6-16,0 0-14 15,-3 0 4-15,3 2 7 0,-2 4 4 16,2 6-50-16,-4 4-48 0,2 7-22 16,2 2-33-16,0 6 7 0,-2 2-1 15,-2 3-6-15,2 3-6 0,0 0-15 16,-2 2 0-16,0-1 9 0,-3-2-10 15,1-3 11-15,4-4-11 0,-2-1 1 16,2-6 12-16,2-3-3 0,0-3 0 16,0-3-10-16,0-4 0 0,0-3 1 15,0 0-1-15,0-4 0 0,0-1-2 16,4-1-27-16,-2-1-64 0,0-1-75 16,2-3-74-16,0-7-74 0,-1-3-130 15,-1-2-292-15,0 2-627 0,2-3-894 0</inkml:trace>
  <inkml:trace contextRef="#ctx0" brushRef="#br1" timeOffset="35177.603">13048 15654 734 0,'0'0'1423'15,"0"0"-1025"-15,0 0-75 0,0 0-32 16,0 0-23-16,0 0 11 0,0 0 23 16,0 0-39-16,0 0-37 0,0 0-10 15,4-63-13-15,-10 43-11 0,-5 0-33 16,-1 1-32-16,4 3-33 0,-11 2-30 16,7 5-22-16,-9 6-11 0,7 3-7 15,-7 0-3-15,4 8 0 0,-3 6-6 16,5 4 4-16,-3 2-7 0,5 3-9 15,-1 1-3-15,3 1-13 0,1 0 10 16,2-3 0-16,0 2 1 0,5-3 2 16,1 0 0-16,2-3 2 0,0 0 1 15,2-3 0-15,1-2 9 0,5-4-9 16,0 0 15-16,0-4-17 0,3-2 1 16,3-2 0-16,1-1-2 15,1 0-1-15,1-4 1 0,3 0 2 16,-1-1 10-16,2 2-11 0,-3-3 1 15,3 3 1-15,-2-1-1 0,-1 2 10 16,3 2 3-16,-7 0 3 0,7 7 4 16,-5 1-4-16,1 5 0 0,-5 2-3 15,7 4 0-15,-9 3 0 0,1 4 9 16,-1-2 0-16,-6 4-5 0,0 0-7 16,-4-1-9-16,0 1 9 0,-6-1-11 15,-6-2 2-15,-3-3 9 0,-3 0-10 16,-7-8 0-16,-4-2-2 0,-4-5 0 15,-4-8-3-15,-5-1-18 16,-1-9-19-16,1-6-89 0,-1-2-129 16,0 2-158-16,16 5-713 0,-12 2-1414 0</inkml:trace>
  <inkml:trace contextRef="#ctx0" brushRef="#br1" timeOffset="41359.504">12450 15581 1144 0,'0'0'163'0,"0"0"-46"15,0 0 196-15,0 0 167 0,0 0-221 16,0-51-8-16,2 41 48 0,-2 2-81 16,0 2-46-16,0 0 6 0,3 0 17 15,-3 2-34-15,0 2-29 0,0 2 24 16,0 0 49-16,0 0-1 0,2 0 5 16,0 0-22-16,-2 5-62 0,4 3-18 15,-2 3-7-15,0 6-12 0,0 1-18 16,2 8-22-16,-8 5-45 0,4 2-3 15,0 5-15-15,-2 3 3 0,-4 9 10 16,0-3-1-16,1 3 0 16,1-3 2-16,0-7 1 0,-2 1 2 15,4-2 10-15,0-9-9 0,0-3-2 16,2-9 1-16,-2-4-2 0,2-4-1 16,0-3-38-16,0-4-83 0,0-3-78 15,0 0-94-15,0-6-198 0,2-1-469 16,4-12-776-16</inkml:trace>
  <inkml:trace contextRef="#ctx0" brushRef="#br1" timeOffset="42141.005">12858 15560 2391 0,'0'0'461'0,"0"0"-291"0,0 0 25 16,0 0 31-16,0 0 34 0,0 0 156 16,0 0-90-16,0 0-131 0,2 56-78 15,0-32-25-15,0 1-22 0,4 1-36 16,-4-1-34-16,2-4-11 15,-2-5-84-15,-2-6-204 0,0-3-378 16,4-7-1230-16</inkml:trace>
  <inkml:trace contextRef="#ctx0" brushRef="#br1" timeOffset="42736.305">13013 15916 1532 0,'0'0'1097'16,"0"0"-882"-16,0 0 42 0,0 0 72 16,0 0-79-16,0 0-61 0,0 0 60 15,0 0 0-15,16 54-76 0,-12-38-34 16,-2 3-19-16,0 3-25 0,-2 2-58 16,0 2-37-16,-2 0-16 0,-4-2-42 15,0-1-179-15,4-5-234 0,-2-6-743 16,4-3-1506-16</inkml:trace>
  <inkml:trace contextRef="#ctx0" brushRef="#br1" timeOffset="45974.489">12680 15465 1683 0,'0'0'465'0,"0"0"-258"0,0 0-91 16,0 0 457-16,0 0-174 0,0 0-117 15,0 0-18-15,0 0-22 0,0 0-43 16,-17-2 51-16,9 1-44 0,-4 0-50 15,-5 1-22-15,-4 0-12 0,1 0-28 16,-5 0-27-16,0 1-31 0,0 0-20 16,-2-1-14-16,1 0-1 0,-3 0-1 15,4-3-46-15,2-1-63 0,0 0-80 16,-1-2-58-16,3-2-138 0,2-3-289 16,3 2-712-16,-3 1-941 0</inkml:trace>
  <inkml:trace contextRef="#ctx0" brushRef="#br1" timeOffset="46512.307">12597 16152 2185 0,'0'0'552'0,"0"0"-138"0,0 0-79 15,0 0 6-15,0 0-20 0,0 0 5 16,0 0-54-16,0 0-113 0,0 0-36 16,0 0-4-16,-43 19-16 0,20-10-30 15,0 0-30-15,-2-5-42 0,-3-1-1 16,-1-3-21-16,-2 0-65 0,-2-7-109 15,2-2-133-15,8-1-182 0,-10-5-896 16</inkml:trace>
  <inkml:trace contextRef="#ctx0" brushRef="#br2" timeOffset="53240.231">3301 15500 192 0,'0'0'131'0,"0"0"-66"16,0 0 258-16,0 0-307 0,0 0 17 16,0 0-27-16,0 0-6 0,0 0 23 15,0 0-16-15,-58-33-7 0,46 25-53 16,4 1-442-16,-5 2 335 0</inkml:trace>
  <inkml:trace contextRef="#ctx0" brushRef="#br2" timeOffset="54380.898">3188 15438 1532 0,'0'0'322'0,"0"0"-322"0,0 0-26 16,0 0-124-16,0 0 101 15,0 0 36-15,0 0 0 0,0 0-101 16,0 0-74-16,0 0 142 0,-36 12 26 16,34-10 20-16,-4 1 2 0,6-2 1 15,0-1 13-15,0 0 30 0,0 1 142 16,0-1 24-16,0 0-56 0,0 2 32 15,0-2 49-15,0 0 47 0,0 0-45 16,0 0-175-16,0 0 90 0,0 0 83 16,0 0-27-16,0 0-17 0,0 0 41 15,0 0 14-15,0 1 26 0,-2-1-33 16,2 0-11-16,0 0-53 0,2 0 73 16,-2-4-89-16,8 0-49 0,1-2-21 15,-1 0-21-15,0-2-1 0,5 2 16 16,-1-2-7-16,-4 0-11 0,9 0-10 15,-3 0-6-15,1-2-5 16,-1 0 5-16,1-1 3 0,1 1-6 16,1-3-21-16,-1 2 12 0,3-3-15 0,4 1-9 15,-3-3 1-15,7 0 8 16,-2-4-3-16,2 2-3 0,4-1 0 16,-2-4 3-16,4 0 0 0,0 0-3 15,2 0 12-15,2-3-9 0,1-2-3 16,3 3 15-16,-2-5-9 0,5 1-3 15,-1 0 6-15,0-2-3 0,3 0 6 16,-1-1-3-16,1-1 0 0,1 0 15 16,7-7-2-16,8-5-10 0,11-7-12 15,1 1-16-15,-2 4 13 0,-6 0 9 16,-1 5-6-16,-3-1 3 0,4-3 3 16,0 0 6-16,0-1-9 0,4 0-9 15,-2-1 6-15,5-1 0 0,-3 0-3 16,5-2 3-16,-1 2-6 0,0-5-10 15,1 1 13-15,3 0-15 16,1-3-10-16,-1 4-44 0,1-3 24 16,2-1 18-16,-1-1 9 0,1 1 3 15,4-3 0-15,-3 2 1 0,9-3 29 16,-6 1-28-16,6-4 16 0,0 0-3 16,-2-3 9-16,0 3-6 0,2-1-15 15,2 1-3-15,-2 1-51 0,4-2 27 16,-2-2 12-16,2 0 12 0,2 0 0 15,0 0 2-15,0 0 13 0,-2-3 0 16,0 2 6-16,3-1-3 0,1-1 3 16,0 1-21-16,-2-1-9 0,0 2-39 15,0-1 27-15,-1-1 18 0,-1 1 1 16,2 1 2-16,0 1 12 16,2 0-9-16,-2-1 12 0,1-2-3 15,-1 2 12-15,-2 2-24 0,-2-2-48 16,4 2-3-16,-4-2 51 0,2-1-3 15,2-1 3-15,-2 3 3 0,-2 1 12 16,-2 1 0-16,2 0 3 0,0 0-3 16,2-3 3-16,0 1-3 0,-2 2-15 15,-2 0-22-15,2 0-5 0,0 0-3 16,0-1 28-16,-4-1-10 0,4 2 12 16,0-1 2-16,3-1 10 0,-3 2 0 15,0-3 0-15,0 1 0 0,-2 2-11 16,2 2-1-16,-3 0-54 0,-1-1 24 15,2 2 27-15,-2-3 3 0,-4 4 2 16,2-2 13-16,0 4 0 0,-5-1-3 16,-1 0 9-16,0 3-6 0,-7-1-3 15,2 3 6-15,-1 4-18 0,-7-2-3 16,0 5-33-16,0 1 9 0,-1 2 12 16,-3 0 14-16,-2 0 0 15,-4 4 1-15,-3 0 2 0,-5 6 0 16,-11 6 16-16,-8 8-16 0,-4 2 13 15,4-4-3-15,4-4-10 0,0 2 10 16,-4 4-10-16,-8 2 0 0,-2 5-2 16,-9 4-2-16,1 2-10 0,-7 4 0 15,-4 0-3-15,0 3 0 0,-2 0-9 16,0 0-6-16,2 0 6 0,-2 0-18 16,0 0-33-16,0 0-49 0,0 0-47 15,0 0-39-15,-2 3-173 0,0-1-307 16,2 1-960-16,19-6-1952 0</inkml:trace>
  <inkml:trace contextRef="#ctx0" brushRef="#br2" timeOffset="56238.505">13321 6954 1132 0,'0'0'658'0,"0"0"373"15,0 0-615-15,0 0-145 0,0 0 39 16,0 0 7-16,0 0-15 0,0 0-36 15,0 0-70-15,0-26-49 0,0 26-19 16,0 0 9-16,0 0 3 0,0 2-4 16,-2 4 10-16,-3 5-53 0,3 4-32 15,-2 5-10-15,0 6 0 0,0 8-5 16,-4 3-7-16,4 11-6 16,-7 15-6-16,1 10-12 0,-2 4-6 15,3-17-9-15,-1-11-54 0,2-20 24 16,1-1 27-16,1 3 0 0,0 0 3 15,-2 4 1-15,-1-4 1 0,5-3 10 16,-2-5-9-16,4-4 12 0,0-3-3 16,0-4 0-16,2-4 12 0,0-1 9 15,0-4 1-15,0-1-1 0,0-2 12 16,4 0 48-16,2 0-14 0,3-1-28 16,5-3-15-16,1-6-6 0,7 1-6 15,1-2 0-15,6-1 6 0,4-2 0 16,2 1 6-16,6-2 12 0,1 2 12 15,1 1 3-15,3 2-11 0,-3 0-7 16,-2 2-12-16,3 3-3 0,-5 0-15 16,-2 0 0-16,1 1-14 0,-10 3-1 15,1 0 0-15,-10 1-3 0,0 0 0 16,-9 0-27-16,-6 0-39 16,0-2-85-16,-4-1-77 0,-6-4-22 15,-2 0-66-15,-9-3-208 0,3 3-418 16,-13-1-840-16</inkml:trace>
  <inkml:trace contextRef="#ctx0" brushRef="#br2" timeOffset="56573.105">13484 6967 2940 0,'0'0'539'0,"0"0"-257"0,0 0 117 16,0 0-69-16,0 0-41 0,0 0-16 15,0 0-17-15,0 0-68 0,-25 68-54 16,11-15-37-16,-5 21-19 0,0 7-14 15,1 4-7-15,1-10-3 0,5-20-42 16,6-13-12-16,-3-15-2 0,7-8 0 16,-2-2-1-16,-2-3-21 0,4-3-100 15,-2-11-151-15,4-9-151 0,4-2-320 16,13-20-1400-16</inkml:trace>
  <inkml:trace contextRef="#ctx0" brushRef="#br2" timeOffset="57189.656">14017 6900 1353 0,'0'0'1856'0,"0"0"-1624"0,0 0 148 16,0 0 44-16,0 0-102 15,0 0-64-15,0 0-34 0,0 0-38 16,9 67-52-16,-9-26-16 0,-7 16 16 16,3 16-19-16,-4 6-37 0,-2-4-26 15,1-13-16-15,5-20-36 0,0-11-15 16,-2-3-9-16,2 0 21 0,-2 1-10 15,1 0 12-15,-1-8 0 0,4-7-20 16,-2-6-63-16,2-6-89 0,2-2-52 16,0-10-46-16,0-6-53 0,4-6-168 15,-2 1-469-15,13-14-496 0</inkml:trace>
  <inkml:trace contextRef="#ctx0" brushRef="#br2" timeOffset="57423.682">14143 6961 2621 0,'0'0'795'0,"0"0"-481"16,0 0 141-16,0 0-64 0,0 0-120 15,0 0-72-15,0 0 8 16,2 71-27-16,-8-33-29 0,0 12-27 16,-6 13-27-16,3 14-45 0,1 1-25 15,0-7-27-15,-3-16-30 0,9-20 14 16,0-8 14-16,0-7 1 0,-2 2 1 15,2-3-1-15,0-3-11 0,-2-7-24 16,2-8-103-16,2-4-73 0,0-12-44 16,0-5-99-16,0-7-194 0,2 3-646 15,4-14-1006-15</inkml:trace>
  <inkml:trace contextRef="#ctx0" brushRef="#br2" timeOffset="57839.289">14071 6851 2704 0,'0'0'520'16,"0"0"-126"-16,0 0 69 0,0 0-130 15,0 0-9-15,0 0-48 0,0 0-35 16,0 0-34-16,0 0-28 0,21 51-7 15,-13-33-9-15,2 5-24 0,5 0-24 16,1 2-16-16,5 2-3 0,0 3-17 16,1 0-10-16,-1-1-6 0,2 0-12 15,-3-1-9-15,1-4-9 0,-2-1-15 16,-3-4-6-16,-3-2-12 0,-3-3-2 16,-2-2-31-16,-4-4 21 15,-2-1 0-15,1-5 9 0,-3-2-24 16,0 0-9-16,0 0-3 0,-3 0 27 15,-1 0 0-15,-2-3 9 0,4 0 0 16,0-2 1-16,0 2 2 0,0 1 1 16,2 1 1-16,0 0 1 0,0 1 0 15,0 0-1-15,0 0-2 0,-2 0-60 16,2 0-115-16,-2 0-66 0,0 0-182 16,0-2-644-16,2-10-1158 0</inkml:trace>
  <inkml:trace contextRef="#ctx0" brushRef="#br2" timeOffset="58206.492">14666 6885 2588 0,'0'0'386'0,"0"0"-133"15,0 0 198-15,0 0-118 0,0 0-79 16,0 0 38-16,0 0-12 0,0 0-42 16,0 0-6-16,0 0 20 0,31-43-28 15,-31 44-85-15,-4 9-60 16,-8 6-28-16,-1 10-3 0,-5 9-9 15,-5 13-6-15,-6 14-8 0,-2-5-10 16,4-4-12-16,2-11 0 0,9-11-3 16,-3-2 0-16,-3-2-49 0,5-7-62 15,0-10-34-15,5-7-42 0,2-3-62 16,1-6-140-16,5-4-189 0,-2 0-569 16,8-7-908-16</inkml:trace>
  <inkml:trace contextRef="#ctx0" brushRef="#br2" timeOffset="58621.727">14677 6838 2149 0,'0'0'362'0,"0"0"-23"0,0 0 189 15,0 0-120-15,0 0-118 0,0 0-19 16,29-53 4-16,-27 53-7 0,0 0-14 16,2 2-8-16,-4 9-61 0,2 3-64 15,2 8-39-15,-2 8-6 0,-2 13 8 16,0 14-8-16,0 16-25 0,-2 7-15 15,-4-3 0-15,6-9 0 0,-2-15 4 16,0-12-4-16,0-10-36 0,0-5-15 16,-3 5-3-16,1 0 17 15,0-4-1-15,0-7 0 0,-4-5-14 16,6-9-11-16,-2-3-57 0,-3-3-55 16,3-5-30-16,-2-6-31 0,2-4-88 15,0-6-170-15,2 0-257 0,2 3-966 16,0-6-711-16</inkml:trace>
  <inkml:trace contextRef="#ctx0" brushRef="#br2" timeOffset="58827.626">14594 7039 2669 0,'0'0'1007'0,"0"0"-859"16,0 0 257-16,0 0-83 0,0 0-134 15,0 0-13-15,41 58 45 0,-34-29-43 16,-5 8-71-16,-2 3-51 0,0 4-25 16,0 1-30-16,0-2-18 15,-7-2-12-15,3-6-1 0,2-5-60 16,-2-8-113-16,0-10-95 0,2-5-201 16,2-7-1234-16</inkml:trace>
  <inkml:trace contextRef="#ctx0" brushRef="#br0" timeOffset="65524.321">8052 12041 62 0,'0'0'199'15,"0"0"-144"-15,0 0 24 0,0 0 51 16,0 0 115-16,0 0 32 0,0 0-36 16,0 0-111-16,0 0-78 15,29 39 111-15,-27-35 447 0,2 0-284 16,2-1-65-16,2-2-13 0,3 0 1 15,-5-1 21-15,4 0 4 0,0 0-25 16,1-3-37-16,-1-3-45 0,0-1-19 16,1-1-13-16,-5-1-12 0,2 0-28 15,-2-2-22-15,3-2-5 0,-5 0-8 16,0 1-20-16,-4-4-13 0,2 1 7 16,-2 0-7-16,0-3 1 15,-2 1 5-15,-6 0-9 0,-1 0 1 16,-1 0-4-16,2 3 3 0,-5 2-9 15,-1 0 4-15,4 3 5 0,-5 2-6 16,3 4 0-16,-1 0 9 0,1 3 1 16,2 0 8-16,-3 4 6 0,3 5 16 15,-1 0-10-15,1 3-5 0,2 0-22 16,0 2-3-16,1 3-6 0,5 0-9 16,-6-1 0-16,6 1 9 0,2-3-10 15,0-2 1-15,0 1 9 0,2-5 0 16,8 1 0-16,-3-2-9 0,7 0 12 15,1 0-13-15,3-2 0 0,-1 0 0 16,5 0 11-16,-3-1 11 0,2-4 3 16,-7 0-6-16,3 0-6 0,-5-9-14 15,-2-3-1-15,3-1-12 0,-9-7 9 16,2-1-15-16,-4-3 16 0,-2 0-10 16,0-1 10-16,-4 1 0 15,-2 4 0-15,-2 2-1 0,-7 5-9 16,3 3 11-16,-3 4-2 0,-1 4 0 15,-1 2 3-15,1 10 0 0,-1 4 3 16,3 5 12-16,3 4-3 0,-3 2-10 16,8 2 0-16,2 1 1 0,4-3 0 15,0-2 9-15,2 1-10 0,6-5 10 16,0-2 0-16,7-4-9 0,-1-3 0 16,5-5 9-16,1-2-12 0,3-3-12 15,-2-10 9-15,2-4-12 0,-3-3 3 16,-1-3 9-16,-5-2-9 0,-1-4 9 15,-3 1-9-15,-8 2 11 0,0 1 1 16,-2 3-2-16,-8 1-1 0,-7 6-9 16,3 1 9-16,-11 5 1 0,1 1-1 15,-1 4 1-15,-2 1 0 0,2 4 2 16,3 5 1-16,-1 6 2 0,6 1 0 16,3 5 12-16,4 2-3 0,6 0-9 15,2 2 12-15,2-2-3 0,6-1-10 16,7-2 0-16,-3-2 16 0,9-5-15 15,-3-7 9-15,3-3-12 16,6-3-1-16,-7-5-2 0,3-9-12 16,2-3 0-16,-9-7 0 0,3 0 3 15,-11-1 0-15,1-1 0 0,-9 2 11 16,0 1-2-16,-9 2-9 0,-1 3 10 16,-9 4-1-16,-1 3 0 0,-3 4 1 15,-2 6-1-15,0 1 3 0,3 4 0 16,-5 8 1-16,6 4 2 0,5 6 15 15,-1 2-3-15,5 3-3 0,7 0 0 16,5 1 0-16,0-2-9 0,0-2 12 16,9-4-13-16,3-1 16 0,1-8-6 15,5-1-10-15,1-6 10 16,8-4-12-16,-7-3-2 0,5-10-16 16,0-5 0-16,-4-6 0 0,-3-5 0 15,-3-3 6-15,-3 0 9 0,-10 0-9 16,-2 2 11-16,-2 5-1 0,-10 7-1 15,-3 3-12-15,-3 9 12 0,-1 3 1 16,-4 3 2-16,3 10 1 0,-5 6 1 16,2 5 13-16,4 4-3 0,-1 4 3 15,7 4-3-15,1-1 0 0,6-1-9 16,2-5 9-16,4-1-9 0,0-3 9 16,6-2 0-16,4-6 0 0,5-1-9 15,3-4 0-15,1-8-1 0,8-1-2 16,-5-10-12-16,3-5-9 0,0-5-3 15,-2-5 6-15,-7 0 6 0,1-5 9 16,-11 1-9-16,-2 1 9 0,-4 0-9 16,-4 5 0-16,-10 4 12 15,-3 4-3-15,-4 4 0 0,-1 5 1 16,-5 4-1-16,0 2 1 0,2 2 1 16,0 8 1-16,7 4 3 0,1 3 12 15,3 6-3-15,7 2 0 0,3 3-9 16,4 0 12-16,2 0-12 0,5-3 9 15,7-1-11-15,5-4 2 0,-1-1 9 16,5-7-11-16,2-2-1 0,2-8 0 16,-7-2-3-16,3-7-15 0,-2-7 3 15,-7-8-3-15,-1-1 0 0,-1-7 6 16,-10-5-1-16,-2-2 10 16,-2 2-12-16,-6-2 13 0,-11 7 2 15,1 6 1-15,-3 3-1 0,-6 7 0 16,0 9 1-16,0 5 1 0,7 5 17 15,-7 10-4-15,8 9 3 0,3 5 3 16,5 3-6-16,1 3 3 0,6 0-15 16,2-1 15-16,2-2-15 0,6-5 0 15,6-3 12-15,1-3-12 0,5-4 0 16,1-6 0-16,4-5-2 0,4-6-1 16,-3-3-15-16,3-9-3 0,0-7 0 15,-2-6-6-15,-9-2 9 0,1-5 0 16,-11-3 3-16,-4-2 10 0,0 2-1 15,-10 1 1-15,-6 6-10 0,-5 6 12 16,-4 6 0-16,-2 7 0 0,-1 8 1 16,-1 1 1-16,-2 10 13 0,0 8-3 15,6 5 3-15,2 5-3 0,3 3 6 16,5 1-6-16,3-2-9 0,8 2 12 16,2-3-13-16,0-3 13 0,12-3-3 15,-1-4-9-15,7-3 9 16,1-7-9-16,6-3-2 0,2-6-1 15,2-8-15-15,-3-8-6 0,1-4 0 16,-4-4 0-16,0-7 18 0,-9-1-12 16,-3 0 12-16,-3-2-9 0,-8 2 9 15,-2 1 1-15,-11 5-1 0,1 5-12 16,-11 9 14-16,-2 4-1 0,1 6 0 16,-5 2 1-16,0 10 1 15,2 5 3-15,2 4 9 0,6 3 0 0,-1 3 0 16,7 0-9-16,3 4 12 0,8-6-3 15,2 0 0-15,0-3-9 16,12-1 12-16,1-3-3 0,7-5-11 16,3-4 0-16,6-4 0 0,0-3-1 15,4-3-3-15,-2-10-15 0,-2-1 6 16,-4-3 0-16,-6-6 10 0,-5-1-16 16,-8-3 6-16,-6-3 0 0,2-1 10 15,-10 3-13-15,-11 0 14 0,1 6-1 16,-7 6 0-16,-2 6-10 0,-2 7 12 15,2 3 1-15,3 6 1 0,-5 7 1 16,6 3 9-16,6 5 0 0,1 4 0 16,5 1 0-16,9 2 3 0,0 1-12 15,4-4 12-15,5-1 0 0,7-5 0 16,5-2-14-16,5-5 2 0,1-3-1 16,4-6-2-16,0-3-1 15,-2-5-14-15,2-6 0 0,-8-4 0 16,-3-5 3-16,-5-3-3 0,-5-3-3 0,-8-5 3 15,0 0 12-15,-13-1 0 16,-1 0 1-16,-7 5-10 0,1 7 12 16,-7 5 0-16,-2 5-1 0,2 7 0 15,2 3 1-15,2 10 3 0,1 6 12 16,5 5-3-16,5 5 3 0,6 2-3 16,1 3-9-16,5-2 18 0,2-1-18 15,7-4 9-15,3-4 3 0,5-5-13 16,-1-5 10-16,5-5-11 0,2-5-1 15,-5-5 0-15,1-9-15 0,-3-5-6 16,-1-6 3-16,-5-4 3 0,-4-4 3 16,-6-1 9-16,2 0 1 15,-8 2 1-15,-4 4-1 0,-5 7 0 16,-1 6-1-16,-3 7 0 0,1 8-9 16,1 3 12-16,-1 7 1 0,3 8 11 15,1 2-9-15,7 4 9 0,-3 4 0 16,8-3-9-16,2 2 12 0,0-4-14 15,8-1 2-15,-2-7 12 0,5-4-12 16,-1-2 0-16,5-5 12 0,-1-4-15 16,-1 0 0-16,-5-8-12 0,0-2-9 15,-2-5 3-15,-4 0 15 0,-2-7-15 16,-2 3 16-16,-4-2-13 0,-4 1 14 16,-3 6-1-16,1 3-1 0,0 7 0 15,-5 4 0-15,2 4 3 16,3 9 1-16,2 5 14 0,4 5 3 0,1 2-6 15,5 1 0-15,0 0 0 0,0-3 0 16,7-4-9-16,1-1 12 0,6-5-3 16,-3-3 0-16,3-4 3 0,3-6-13 15,-1 0 1-15,3-10-3 16,2-4-12-16,-9-4-3 0,2-5 3 16,-3-1-3-16,-9 0 12 0,-2-1-9 15,0 4 9-15,-2 3 0 0,-9 4-15 16,-1 5 15-16,2 5-9 0,-5 4 10 15,1 0-1-15,1 7 3 0,3 5 2 16,2 4 19-16,4 4-6 0,4 0 0 16,0 2-3-16,2-3 0 0,6 0 0 15,4-5 0-15,1-1 6 0,1-7-3 16,3-2 0-16,-7-4-11 0,0-2-4 16,3-6-4-16,-5-5-11 0,0-1 3 15,-4-2-6-15,-1-3 3 0,-3 3 0 16,0-2-12-16,-3 5-94 0,-3 1-145 15,2-2-167-15,0 5-670 0,4-3-2173 0</inkml:trace>
  <inkml:trace contextRef="#ctx0" brushRef="#br0" timeOffset="67276.209">8432 10659 20 0,'0'0'1247'0,"0"0"-983"0,0 0-186 15,0 0 71-15,0 0 845 0,0 0-689 16,0 0-14-16,0 0 52 16,37-53-32-16,-31 47-66 0,-4 2-19 0,0-1-16 15,-2 5-26-15,0-3-21 16,0 3 1-16,0 0 1 0,0 0-41 15,-2 0-45-15,-8 0 9 0,4 0 21 16,-4 0-9-16,-5 0-25 0,1 3-21 16,-7-1-17-16,2 0-7 0,-6-1-3 15,-1 0-12-15,-1-1-3 0,2 0-9 16,-4 0-1-16,0-2 10 16,2 0-11-16,0 0-1 0,5-1 0 15,-1 3 0-15,4 0 0 0,3 0 0 16,1 3 0-16,5 2 0 0,0-1 0 0,3 0 0 15,-1-2 0-15,4 4 0 16,-2-3 0-16,4 1-1 0,0-1 0 16,0-3-2-16,2 2 0 0,0-2 0 15,0 0-9-15,0 0 12 0,0 2 1 16,0-2 8-16,2 3-9 0,0 0-3 16,4 3 0-16,-2 0-12 0,0 3 3 15,2 2 10-15,-2 4-1 0,1 0-15 16,-3 7 15-16,-2 3 0 0,0 2-12 15,0 4 14-15,0 2-1 0,-4 2 1 16,1 3 0-16,-3 1-2 0,-2 0 2 16,0-1 1-16,2-1 0 0,1-3 0 15,-1-3 1-15,0-4 1 16,0-4-1-16,2-3 0 0,0-1 1 16,1-7 1-16,1 1-1 0,0-2 0 0,2-1 0 15,0-3 0-15,0-4 13 16,0-1-12-16,0 0 12 0,0-2 0 15,2 0-13-15,5 0 0 0,1 0 1 16,2-4 12-16,1 1-13 0,1-4 16 16,4 1 0-16,5-1-3 0,0 2-3 15,4-1-9-15,-5 4 0 0,5-1 16 16,-2 1-18-16,2-1 0 0,-7 3-1 16,3 0 0-16,-5-1-3 0,1 1-16 15,-7 0-26-15,1 0-27 0,-1 0-31 16,-6 0-30-16,-2 0-30 15,-2 0-55-15,0 0-141 0,0-2-175 0,0-2-175 16,-2 0-557-16,-2-7-481 0</inkml:trace>
  <inkml:trace contextRef="#ctx0" brushRef="#br0" timeOffset="67483.662">8281 10967 3209 0,'0'0'593'0,"0"0"-341"0,0 0 94 15,0 0-34-15,0 0-91 0,0 0-50 16,0 0-37-16,-64-40-58 0,49 49-55 16,-1 0-21-16,-3 4-103 0,3-2-157 15,-1 0-108-15,5-5-374 0,-1 0-1125 16</inkml:trace>
  <inkml:trace contextRef="#ctx0" brushRef="#br0" timeOffset="68028.073">8599 11223 1501 0,'0'0'498'0,"0"0"-174"16,0 0 47-16,0 0-43 0,0 0-31 15,0 0 27-15,25-51 1 0,-27 37-68 16,-6-2-55-16,-3 1-29 0,-5 5-10 16,-1 1-34-16,-3 6-43 15,1 3-25-15,1 6-6 0,-3 7-6 16,6 2-4-16,1 4-5 0,4 3-7 16,5 0-5-16,3 0-7 0,2 0-6 15,2-3-3-15,7-3-11 0,3-5 2 16,3-4-3-16,5-4-1 0,-3-4-26 15,3-10-28-15,-3-7-106 0,2-6-115 16,-9-7-134-16,0 4-695 0,7-17-1685 0</inkml:trace>
  <inkml:trace contextRef="#ctx0" brushRef="#br0" timeOffset="70886.508">8060 12014 124 0,'0'0'68'0,"0"0"-68"0,0 0 0 16,0 0-192-16,0 0 192 0,0 0 545 16,0 0 168-16,0 0-475 0,0 0-92 15,-13-32-51-15,13 31-27 0,0 0 6 16,0 1-54-16,0-1-20 0,0 1 29 16,0 0 62-16,0 0 42 0,0 0 35 15,0 0 36-15,0 0-14 0,0 0-51 16,0 0-11-16,0 0 23 15,0 0-7-15,0 0-23 0,0 0-54 0,-2 0 15 16,0 0-12-16,-4 0-32 16,2 0 9-16,-6 0-3 0,1 0-28 15,-9 0 9-15,-1 0 98 0,-6 0 18 16,-4 0-74-16,-2 0-49 0,-4 0-15 16,0 0-3-16,-2 0-7 0,-7 0-75 15,5 0-65-15,-2 2-286 0,2 0-142 16,-1 0 269-16,-3 2-163 0,-3-2-568 15,5 2 751-15,8 0-347 0,-17 1 470 16</inkml:trace>
  <inkml:trace contextRef="#ctx0" brushRef="#br0" timeOffset="71393.104">6929 12093 215 0,'0'0'124'0,"0"0"-3"0,0 0 439 16,0 0-276-16,0 0-151 0,0 0-12 15,0 0 22-15,0 0-13 0,0 0-26 16,0 0 13-16,-4 0 3 0,4 0-23 16,0 0-36-16,0 0-22 0,0 0-10 15,0 0-16-15,0-1-12 0,0 1 0 16,0 0 14-16,0 0 14 0,0 0-27 16,0 0 33-16,0 0-3 0,0 0-32 15,0 0-45-15,0 0 3 0,0 0 32 16,0 0 10-16,0 0 0 0,0 0-51 15,0 0-273-15,0 0-248 0,0 0-220 16,0-3 127-16,0 6 640 0</inkml:trace>
  <inkml:trace contextRef="#ctx0" brushRef="#br0" timeOffset="71720.051">6904 11958 202 0,'0'0'1092'0,"0"0"-936"0,0 0 7 16,0 0 65-16,0 0-1 0,0 0-17 15,0 0 17-15,0 0 31 0,0 0 34 16,0 0-154-16,0 18-68 16,0-13-16-16,0-2 118 0,-2-2-143 15,-2 0-28-15,-2 2 0 0,-6-3 40 16,-3 0 28-16,-2 0-12 0,-3 2-19 15,-5-2 32-15,-4 1-45 0,2-1-23 16,-6 0 14-16,-2 1 18 0,-4 0-2 16,-3-1 49-16,-1 1-59 0,-11-1-20 15,-8 4 27-15,-10-4 24 0,-3 0-53 16,-1 1-35-16,6-1-116 0,10 0-101 16,2 0-254-16,8-6 24 0,17-2-191 15,-4-4-549-15</inkml:trace>
  <inkml:trace contextRef="#ctx0" brushRef="#br0" timeOffset="72354.489">5294 11995 157 0,'0'0'107'0,"0"0"-68"0,0 0 597 15,0 0-375-15,0 0-86 0,0 0-9 16,0 0 121-16,0 0-128 0,0 0-65 16,0 0 16-16,21 16 29 0,-19-16 20 15,2 0 31-15,-2 0 3 0,2 0-20 16,0 0-38-16,0 0-20 0,3 0-4 16,-3 0 10-16,2 0-20 0,-2 0 13 15,0 0 15-15,0 0 16 0,-4 0 3 16,0 0-24-16,0 0-67 0,0 0-57 15,-4 0-50-15,-2 0 50 16,-6 0 28-16,-3 0-28 0,-6 0-71 16,-5 0-23-16,-1 0 38 0,-4 0 19 15,-4 0-2-15,-3 0 26 0,-3 1 13 16,-11 1 0-16,-10 0 0 0,-10-1-72 16,0 2 0-16,3 1-29 0,16-1-117 15,13 0-237-15,18-2-543 0,-11 4-381 0</inkml:trace>
  <inkml:trace contextRef="#ctx0" brushRef="#br0" timeOffset="72904.714">4041 12010 88 0,'0'0'228'0,"0"0"-107"15,0 0 407-15,0 0-134 0,0 0-133 16,0 0-44-16,0 0-2 0,0 0 8 15,0 0 7-15,0 0-4 0,23 4-14 16,-21-1-7-16,0 4-26 0,0-5-14 16,-2 1-76-16,0-3-38 0,0 0-27 15,0 0-24-15,-4 0-111 0,-4 1 111 16,-5-1 11-16,-1 0 4 0,-3 0 115 16,-3 0-35-16,-5 0-89 0,-2 0-6 15,0 1-47-15,-6 1-89 0,-4 1 0 16,-13 0 2-16,-8-1-131 0,-14 2-92 15,-2 0 35-15,8 2-477 16,4-3-277-16,8 6 578 0</inkml:trace>
  <inkml:trace contextRef="#ctx0" brushRef="#br0" timeOffset="73359.76">3132 12111 280 0,'0'0'40'16,"0"0"48"-16,0 0 303 0,0 0-391 15,0 0-297-15,-68-49 193 0,47 40 104 16,2 4 655-16,-1 3-157 0,-5 1-218 16,2 1 5-16,-4 0-129 15,0 1-156-15,3 2-65 0,-1 1-568 16,6 1-812-16</inkml:trace>
  <inkml:trace contextRef="#ctx0" brushRef="#br0" timeOffset="75469.641">1811 12374 812 0,'0'0'300'0,"0"0"-98"15,0 0 38-15,0 0 30 0,0 0-52 16,0 0 2-16,0 0-110 0,0 0-35 16,0 0-4-16,-31 10 338 0,29-10-115 15,2 1-112-15,-2-1-58 0,0 1 47 16,2-1 21-16,-2 0-18 16,2 0-53-16,-2 0-49 0,0 0-13 15,2 0 0-15,0 0-6 0,-3 0-13 16,3 0-6-16,0-1 12 0,0-3 22 15,0-1 22-15,5-3 42 0,-3-4-1 16,4-5-39-16,0-3-25 0,4-3-3 16,1-1-6-16,-3-2 3 0,0-1 0 15,7 0-6-15,-5 1-25 0,-4-1-3 16,9-1-6-16,-5 5 7 0,-2-1-7 16,5 1 3-16,-3-1-3 0,0 1 1 15,1-3-7-15,-3 1 3 0,2 0-3 16,-6 2-3-16,7 1 3 0,-5-1 0 15,-2 5-12-15,0 3 0 0,-2 2 0 16,0 3 0-16,-2 2-1 0,0 5-1 16,0 1-1-16,0 2 0 0,0 0 2 15,-2 2-2-15,-2 3 0 0,0 6 17 16,-2 3 10-16,-4 3-9 16,5 3-3-16,1 4-3 0,2 3-9 15,0-1 9-15,0 3-10 0,2 1 10 16,2 1 7-16,2 0 29 0,2 1 6 15,7-1 22-15,-3-3 50 0,1-1-53 16,7-3-37-16,-3-1-21 0,5-4-15 16,1-2 0-16,0-3-39 0,-1-5 9 15,-3-4-25-15,1-1-59 0,-3-4-67 16,-1-4-61-16,-5-3-147 0,-1-8-285 16,-8 6-717-16,0-14-1139 0</inkml:trace>
  <inkml:trace contextRef="#ctx0" brushRef="#br0" timeOffset="75657.918">1991 11542 3417 0,'0'0'1146'0,"0"0"-925"0,0 0-150 15,0 0 45-15,0 0-54 0,0 0-62 16,0 0-105-16,0 0-196 0,0 0-287 16,0 0-1254-16</inkml:trace>
  <inkml:trace contextRef="#ctx0" brushRef="#br0" timeOffset="76104.412">2437 12453 2206 0,'0'0'1130'0,"0"0"-803"16,0 0-182-16,0 0 91 0,0 0 86 15,6-67-53-15,-14 46-26 0,-4-3-35 16,-5 2-32-16,-1 3-54 0,-3 5-55 15,2 8-43-15,1 3-21 0,-1 6 15 16,5 4-2-16,-1 7-4 0,9 4 9 16,2 5-3-16,4 0-15 0,2 3-1 15,6 1-1-15,7-5-1 0,3 0-36 16,3-6-49-16,0-7-34 0,1-5-48 16,-1-4-53-16,-4-7-121 0,-1-3-316 15,-1-15-1139-15</inkml:trace>
  <inkml:trace contextRef="#ctx0" brushRef="#br0" timeOffset="79438.264">8103 12036 114 0,'0'0'388'16,"0"0"153"-16,0 0-381 0,0 0-53 15,0 0-38-15,0 0 28 0,0 0-64 16,0 0 165-16,0 0-32 0,-8-17 107 15,8 17-105-15,0 0-74 0,0 0-4 16,0 0 7-16,0 0 3 0,0 0 19 16,0 0 23-16,0 0 18 0,0 0 9 15,0 0-19-15,0-2-10 0,0 2 2 16,-2-1 19-16,0-1 5 0,2 2-28 16,-2 0-22-16,2 0 1 0,0-1 13 15,0 0 0-15,0 1-7 0,0 0-19 16,0 0-12-16,0 0 9 0,0 0 8 15,0 0 1-15,0 1-16 0,0 0-15 16,2 1-21-16,-2-1 12 0,0 1 2 16,0 3-14-16,2 7-22 0,-2 9 0 15,0 14-12-15,0 20 22 0,-2 0-22 16,2-5-3-16,0-8 21 0,0-9-8 16,0 2-34-16,-2 6-22 15,2-8 10-15,-2 0-3 0,2-5 3 16,0-2 9-16,-2-7-12 0,2-5-12 15,-2-1-9-15,2-7-19 0,0-3-26 16,0 1-44-16,0-2-47 0,0 3-57 16,0 3-168-16,0 4-265 0,2 1-544 15,0-3-576-15,6 9 1290 0</inkml:trace>
  <inkml:trace contextRef="#ctx0" brushRef="#br0" timeOffset="80423.605">8070 13033 339 0,'0'0'1004'0,"0"0"-736"15,0 0-268-15,0 0-192 0,0 0 137 16,0 0 55-16,0 0 244 0,0 0 45 15,0 0-98-15,0 0-61 0,8-35-117 16,-8 31 35-16,0 0 75 16,0 2 94-16,0-1-17 0,0 3-37 0,0-2-15 15,0 1-20-15,0 1-14 16,0 0 7-16,0 0 0 0,0 0-11 16,0 0-9-16,0 0 12 0,0 0 20 15,0 0 14-15,0 0 14 0,0 0 3 16,0 0-19-16,0 1-31 0,0 1-19 15,0-2-6-15,3 2-16 0,-3 0-9 16,0 1 3-16,0 2-3 0,0 9-3 16,0 6 3-16,0 7-12 0,0 10-22 15,-3 4-6-15,1 9 16 0,2 12-1 16,-4-5-37-16,2-6 31 0,2-4 1 16,0-9-13-16,0 6-3 15,-2 4-8-15,2-3-10 0,-2-3-15 16,2-5-6-16,0-6-28 0,0-5-42 15,-2-5-63-15,2-3-60 0,0-5-67 16,2-2-191-16,2-3-466 0,2-1-312 16,-1-2-367-16,1-5 1344 0</inkml:trace>
  <inkml:trace contextRef="#ctx0" brushRef="#br0" timeOffset="81010.125">8078 14193 62 0,'0'0'150'15,"0"0"-132"-15,0 0-16 0,0 0 1820 16,0 0-1346-16,0 0-315 0,0 0-100 15,0 0 3-15,-24-57 26 0,24 50 61 16,0 4 35-16,0 1 2 0,0 2-33 16,0 0-54-16,0 0-37 15,0 0-14-15,0 0 16 0,0 0 25 16,0 0 20-16,-2 0-21 0,2 0-40 16,0 0-50-16,0 0-13 0,0 0-9 15,0 0 6-15,0 0 16 0,0 0 2 16,0 0 55-16,0 0 39 0,0 0 25 15,0 0 43-15,0 0 2 0,0 0-6 16,0 9-17-16,0 8-12 0,0 10-42 16,0 7-10-16,0 16-9 0,0 19 9 15,0 16-10-15,0 1-5 0,-3-3-13 16,3-10-26-16,-2-11-25 0,2-15-18 16,-2-9-39-16,2-10-43 0,0-8 3 15,0 1-34-15,0-2-21 0,0-1-28 16,0-5-136-16,2-6-322 15,3-3-664-15,-1-3-805 0,10-1 1481 0</inkml:trace>
  <inkml:trace contextRef="#ctx0" brushRef="#br0" timeOffset="81523.773">8010 15312 1737 0,'0'0'431'0,"0"0"-262"0,0 0-101 15,0 0 142-15,0 0 131 0,0 0-82 16,0 0 15-16,0 0 17 0,0 0-30 16,0 0-45-16,17 5-45 15,-17-5-29-15,0 0-13 0,0 0 10 16,2 4 23-16,-2-1 24 0,0 5 0 16,0 6-19-16,0 8-22 0,0 9-15 15,0 13-21-15,-2 16-30 0,2 11-40 16,0-1-39-16,0-17-21 0,0-18-109 15,0-12-39-15,0-2-40 0,0-2-95 16,2-1-288-16,2-8-1032 0</inkml:trace>
  <inkml:trace contextRef="#ctx0" brushRef="#br0" timeOffset="81934.485">7987 16327 2406 0,'0'0'509'16,"0"0"-163"-16,0 0-92 0,0 0-10 15,0 0-52-15,0 0 171 0,19 74-87 16,-21-26-101-16,2-3-77 0,0 4-98 16,0-3-20-16,0-10-85 0,0 2-98 15,0-10-145-15,0-10-354 0,0-3-1019 0</inkml:trace>
  <inkml:trace contextRef="#ctx0" brushRef="#br0" timeOffset="83509.933">7735 17003 307 0,'0'0'1387'16,"0"0"-1289"-16,0 0-72 0,0 0 91 15,0 0-43-15,0 0-9 0,0 0 62 16,0 0 319-16,0 0-227 0,-37-31-97 16,35 27 38-16,0 3 41 0,0-1-13 15,2 1 14-15,0 1 28 0,0 0 5 16,0 0-24-16,0 0-7 16,0 0 12-16,0 0 4 0,0 0-77 15,4 0-36-15,0 3-16 0,2 2 0 16,3 2-6-16,-3 2-6 0,2 4-28 15,2 2-8-15,3 3-1 0,-5 2-9 16,5 2-3-16,-1 0-2 0,0 2-7 16,3 0-3-16,-5 0-6 0,5-1-10 15,-3-1 1-15,-4-4-3 0,1-2 0 16,-3-3-15-16,0-4 0 0,-2-2 13 16,-2-2-10-16,-2-2-21 0,2-1-52 15,-2-2-54-15,0 0-52 0,0 0-47 16,0-2-55-16,0-3-122 0,0-3-141 15,0 2-239-15,0-6-615 0</inkml:trace>
  <inkml:trace contextRef="#ctx0" brushRef="#br0" timeOffset="83912.905">8066 16957 2194 0,'0'0'604'0,"0"0"-430"16,0 0-8-16,0 0 134 0,0 0 17 15,0 0-15-15,0 0 1 0,0 0-96 16,0 0-102-16,0 0-28 15,-6-5 94-15,0 14 22 0,1 4-53 16,-5 1-42-16,2 3-22 0,-2 3-13 16,1 2-8-16,-3 2-16 0,-1 4-8 15,3 3-4-15,-4 3 0 0,1 4 0 16,-1-1-6-16,-1 0-21 0,5-2-3 16,-4-4 1-16,3-1-1 0,-1-3-9 15,-1-3 10-15,3-3 1 0,-2-3-1 16,1-4-1-16,3-1-12 0,2-3-21 15,-2 0-52-15,1-4-64 0,3-2-49 16,0 1-70-16,2-2-142 0,2 0-277 16,0-1-686-16,0 6-818 0</inkml:trace>
  <inkml:trace contextRef="#ctx0" brushRef="#br0" timeOffset="84836.684">8182 17614 1421 0,'0'0'1072'16,"0"0"-901"-16,0 0-20 0,0 0 109 16,35-59 44-16,-33 40-16 0,4-5-7 15,-6 2-30-15,0-5-65 0,0 1-31 16,-6 2-25-16,0 3-44 0,-9 1-34 16,1 7-27-16,-5 6-22 0,3 5 15 15,-5 2-3-15,2 8 1 0,-3 4 2 16,5 5 1-16,1 2-1 0,7 1-6 15,-1 2 6-15,4-2 22 0,2 2 12 16,4-3 6-16,0 2 0 0,6-3-24 16,6-1-22-16,1-3 0 0,3-4-12 15,5-4-1-15,2-6-39 0,4-1-100 16,-5-11-120-16,1-6-98 0,-6 2-400 16,5-16-1190-16</inkml:trace>
  <inkml:trace contextRef="#ctx0" brushRef="#br0" timeOffset="86984.666">14212 1169 2024 0,'0'0'1186'0,"0"0"-1027"16,0 0-89-16,0 0 98 15,0 0 116-15,0 0-35 0,0 0-38 16,0 0 9-16,0 0-1 0,-36-36-26 16,14 33-4-16,-1 0-25 0,-6-1-39 15,-2 3-55-15,-4-1-19 0,-2 0-14 16,-1 1-4-16,-1-3-9 0,4 3-6 16,0-1-6-16,2 1 0 0,0 0-8 15,2-1-1-15,4 2 0 0,0 1 0 16,2-1-1-16,2 0 1 0,9 2 9 15,-5 2-9-15,9 3 12 0,2 0 3 16,-3 1 6-16,9 1 0 0,0-1 1 16,2 3 2-16,0 1-6 15,0 3 6-15,4 1-12 0,3 1 0 16,-3 4-12-16,2 0 8 0,0 3-11 16,0 5 0-16,-4 2 0 0,5 9 0 15,-1 12 1-15,-6 11-1 0,2 12-33 16,-2 4 3-16,-4-15 12 0,-4-12 6 15,3-15 11-15,3-7 0 0,-2 4 1 16,0 6 2-16,-2 3 0 0,-2-4 10 16,3 0 0-16,1-5-10 0,0-1 10 15,0-5-9-15,2-2 0 0,0-5 9 16,2-5-9-16,0-1 9 0,2-7 3 16,2-3 6-16,2-2 10 0,7-3-1 15,1 0-6-15,7-5-6 0,2-1 3 16,6-4 6-16,4 2-6 0,0-3-6 15,4-1 0-15,4 2-11 16,-1 1 8-16,-3 2-11 0,-2 2 2 0,0 5 0 16,-2 0-1-16,-4 0-2 15,-2 5-12-15,-6 1-34 0,-3-2-44 16,-8-1-52-16,1-2-33 0,-7-1-58 16,-2 0-138-16,-2-6-200 0,-4-4-374 15,0 3-387-15,-5-8-971 0</inkml:trace>
  <inkml:trace contextRef="#ctx0" brushRef="#br0" timeOffset="87176.294">14054 1747 3908 0,'0'0'587'0,"0"0"-371"16,0 0-170-16,0 0 120 0,0 0 44 15,0 0-66-15,0 0-59 0,-53-27-43 16,32 25-24-16,-4-2-17 0,0 1-1 16,1 0-75-16,-5 1-136 0,2-1-183 15,6 0-380-15,-8 1-1199 0</inkml:trace>
  <inkml:trace contextRef="#ctx0" brushRef="#br0" timeOffset="87573.164">14584 2329 2977 0,'0'0'578'0,"0"0"-401"0,0 0-83 16,16-62 152-16,-18 39 56 0,-8 1-79 16,-5 1 1-16,-3 6-34 0,-5 3-68 15,-4 9-58-15,-2 3-30 0,0 10-1 16,0 6-2-16,7 6-7 15,1 6-3-15,6 2 1 0,5-1-10 0,8 1-10 16,2-3-2-16,2-5-3 16,13-5 1-16,1-5-29 0,5-6-48 15,1-6-49-15,3-6-18 0,2-9-69 16,-4-7-121-16,-7 0-343 0,3-12-729 0</inkml:trace>
  <inkml:trace contextRef="#ctx0" brushRef="#br0" timeOffset="87925.359">15152 1605 3518 0,'0'0'624'16,"0"0"-447"-16,0 0 3 0,0 0 125 15,0 0-72-15,0 0-50 0,-39-50-43 16,18 49-67-16,-6 1-43 0,-2 1-28 15,-4 5-2-15,-4 1 0 0,2 1-82 16,2-1-104-16,-2-2-58 0,6-1-60 16,2 2-148-16,6-1-283 0,7 0-506 15,8 6-525-15</inkml:trace>
  <inkml:trace contextRef="#ctx0" brushRef="#br0" timeOffset="88104.598">15105 1729 2327 0,'0'0'1424'0,"0"0"-1084"0,0 0-244 15,0 0 162-15,0 0 60 0,0 0-64 16,-60-46-49-16,41 39-77 0,-10 4-83 16,2 3-45-16,0 2-82 0,-4 6-162 15,4 1-197-15,5 0-729 0,-7 8-1889 0</inkml:trace>
  <inkml:trace contextRef="#ctx0" brushRef="#br0" timeOffset="89734.447">15487 2103 1694 0,'0'0'1675'16,"0"0"-1288"-16,0 0-280 0,0 0-29 15,0 0 158-15,0 0 22 0,0 0-29 16,0 0-8-16,6-64-47 0,0 40-43 15,1-2-15-15,-3-3-7 0,8-4-21 16,-2-8-24-16,1-5-25 0,1 0-14 16,1 3-7-16,-5 4-15 0,4 10 15 15,-3 6-6-15,1 10 24 0,-4 9-2 16,2 5-25-16,-1 12-9 0,1 8-24 16,-2 13-1-16,8 15 10 0,-3 5 0 15,3 3 12-15,1-2-12 0,-3-11 3 16,3-6 12-16,-1-6 1 0,1-9 1 15,-1-11 0-15,1-8-2 0,-3-5-17 16,0-13-14-16,-3-8 4 0,-3-1 9 16,-2-2 6-16,-4-2 10 0,0-2 1 15,0-7 1-15,-6-5 1 0,-5 2 1 16,5 0 1-16,-4 5 0 0,-3 6-1 16,5 4-1-16,-2 7 0 15,4 6 0-15,2 2 1 0,1 5 1 16,3-1 58-16,0 3 26 0,7 2-38 15,1-1-10-15,4-1-3 0,1 1 10 16,3 1 29-16,1 0 46 0,-1 0-55 16,1 0-21-16,-1 0-5 0,-1 1-7 15,-1 4-9-15,-1 1-12 0,-1 0 0 16,1 4-10-16,-3 2-2 0,0 3-1 16,-2 2-14-16,1 3 3 15,-5 3 0-15,-2 0 0 0,0 0-3 0,-2 3-3 16,0-1-3-16,-6-3-10 0,-2-3-8 15,-1-7-15-15,1-6 12 16,-2-2 6-16,-1-1 11 0,3 0 7 16,0 0 15-16,2-2 1 0,6 1 2 15,-2 2 3-15,2-1 24 0,2-1 1 16,4 2-16-16,6 0-10 0,5-3 0 16,1-1-1-16,7 0 0 0,0-1 0 15,2-9 20-15,-4 1 6 0,1-2 0 16,3-6-15-16,2-4-10 0,4-7 13 15,0-4 0-15,-4-4-3 0,-2-2-9 16,-6-1 15-16,-5 0 7 0,-5 5 11 16,-3 3-15-16,-8 5-21 0,0 8 0 15,-4 5-15-15,-6 8 0 0,-3 5 14 16,-1 8 0-16,-1 7 0 0,1 6 0 16,-1 6-2-16,3 5-9 0,4 2 11 15,1 4 1-15,5-4 0 0,2 0 0 16,4 2 2-16,9-4 10 0,3-4 0 15,5-9-9-15,2-10 8 16,-7-9-11-16,5-2-3 0,-2-10 0 16,5-4 0-16,3-6 3 0,2-5 0 15,-2-5 2-15,-2-3 13 0,2-2 3 16,-5 1 0-16,-1 0-3 0,-2 1-3 16,-3 3-9-16,-1 8 0 0,-5 1-1 15,-4 9-2-15,-2 4-2 0,-1 7-1 16,-3 3 3-16,0 1-2 0,-3 9-13 15,-3 5 12-15,-2 8-9 0,0 2 0 16,-3 8 9-16,3 5-9 0,0 1 10 16,0 1 0-16,5 6 2 0,3 3 1 15,-2-7 2-15,11-3 12 0,3-13 3 16,1-14-16-16,5-6 8 0,-1-6-10 16,-1-8-21-16,-1-10 0 0,1-3 6 15,3-10 13-15,-1-6-1 0,-1-4 2 16,-1-3 1-16,-3-3 2 15,-1 3 16-15,-3 0-16 0,-5 4 13 16,2 5-14-16,-4 6-1 0,-2 7 0 16,0 8-3-16,0 4 3 0,0 5 0 15,0 3 27-15,0 2-6 0,2 0-20 16,-2 0-1-16,2 2-3 0,-2 2 0 16,2-1 1-16,-2-1-1 0,2-1 2 15,0 1 1-15,-2 1 1 0,0-3-1 16,0 1 0-16,0-1-15 0,0 0-6 15,0 0-15-15,0 0-6 0,-6 0 24 16,0 0 16-16,-4 0 0 0,-3-1 2 16,-1-1 2-16,-3 1-2 15,-1-2 0-15,1 2-3 0,0-2-15 16,5 0 0-16,2 1-3 0,4 0-33 16,3 2-12-16,3 2-49 0,5 6-130 15,5 2-275-15,-2 0-942 0,25 22-1987 0</inkml:trace>
  <inkml:trace contextRef="#ctx0" brushRef="#br0" timeOffset="90423.091">15830 1297 3867 0,'0'0'690'0,"0"0"-456"0,0 0 29 16,0 0 72-16,0 0-98 0,52 2-122 15,-27-5-34-15,12-6-50 0,15-6-31 16,12-12-70-16,-2-2-96 0,-9 2-83 16,-11 7-83-16,-11 2-191 0,-9 8-843 15,36 5-1545-15</inkml:trace>
  <inkml:trace contextRef="#ctx0" brushRef="#br0" timeOffset="92418.699">16717 1485 1243 0,'0'0'556'0,"0"0"-332"15,0 0-32-15,0 0 86 0,0 0 77 16,0 0 55-16,0 0 9 0,0 0-139 15,0 0-91-15,-4 3-2 0,8-1 8 16,0 0-22-16,2 0-38 0,0 0-16 16,5 0 3-16,-1-1-9 0,3 1-9 15,3-2-10-15,1-3-3 0,1-5-9 16,3-3 0-16,2-5-3 0,-1-6-1 16,1-4-14-16,4-14-49 0,4-10-15 15,0-17 0-15,0-13 0 0,-6 2 0 16,-7 10 2-16,-7 17 13 15,-9 18-3-15,-2 13 0 0,0 4-10 0,0 3-2 16,-2 0-11-16,0 0-7 0,-5 3 3 16,3 4 14-16,-8 6 0 15,0 17-2-15,-3 17-9 0,-1 17 10 16,-3 19-11-16,2 18 12 0,3 11-1 16,6 6-1-16,4-2 0 0,4-10 2 15,4-8 1-15,6-14-15 0,0-17-39 16,1-10 33-16,-1-18 20 0,-2-10 1 15,3-5 3-15,1-2 9 0,0-6-12 16,5-3-15-16,-1-7-9 0,-1-14 8 16,-1-9 13-16,-3-8 2 0,-7-4 1 15,-2-2 0-15,-2 1 2 0,-6 3 0 16,-5 4-1-16,-1 11-1 0,0 5-2 16,-1 7-16-16,1 8 18 0,6 5 3 15,1 3 21-15,5 8-8 0,0 4-13 16,7 1-1-16,5 2 10 0,7 1 18 15,-1-4 24-15,7-3 1 0,0-5 5 16,4-3 10-16,-2-4-25 16,0-6 27-16,-1-6-12 0,-1-4-17 15,0-5-22-15,-4-6-18 0,-3 0 0 16,-3-4 0-16,-3 0-3 0,-6 2-20 16,-1 3-1-16,-5 3 6 0,0 8-7 15,-9 5 4-15,1 7 6 0,-4 3 11 16,-1 9 1-16,1 8-3 0,-1 6-12 15,3 6 15-15,4 7 11 0,2 1-11 16,4 5-42-16,0 3 18 0,6-2 21 16,4 0 0-16,3-6 2 0,1-2 1 15,5-6 3-15,1-5 12 0,1-9-14 16,2-9-1-16,4-6-1 0,0-11-20 16,2-8 18-16,-1-9 1 15,3-14 1-15,7-12 1 0,-7 2 12 16,-4 7-9-16,-7 4 9 0,-1 11-9 15,-5-2-1-15,7 1-2 0,-5 4-1 16,1 7 0-16,-2 5 0 0,-5 3 1 16,-2 2 15-16,-2 5 15 0,-2 1-6 15,-1 4-3-15,-3 0-21 0,0 0-8 16,-7 4 8-16,-1 2 22 0,-6 5-1 16,-5 6-3-16,-2 2-6 0,1 6-9 15,-5 5 8-15,2 3-11 0,0 5-39 16,5 1 15-16,1 0 11 0,7-2 13 15,4-1 0-15,6-4 2 0,0-7-2 16,10-3 0-16,9-7-21 0,1-7 3 16,7-4 0-16,4-4 16 0,2-10-1 15,2-6 0-15,1-4 0 0,-3-7 0 16,-2-4 0-16,-2-2 0 16,-3-3 1-16,-3 1-16 0,-4 2-9 15,-5 4-3-15,-1 5 0 0,-5 6 5 16,-4 5 4-16,-2 7 10 0,0 6 10 15,-2 3-19-15,0 8-4 0,-4 7 12 16,0 6-12-16,0 5 12 0,0 2 9 16,-1 2 1-16,-1-1-1 0,2-4 3 15,2-3 1-15,0-5 2 0,0-4 9 16,2-8 3-16,0-4-15 0,4-4-22 16,2-11 3-16,5-7 18 0,3-7 1 15,1-4 0-15,-1-3 2 0,5 3 1 16,-9 0 0-16,4 7 10 15,-3 5-1-15,-3 9 9 0,0 7-18 16,-1 1-3-16,1 9-12 0,-4 6-3 16,0 5 3-16,-2-2 10 0,2 2 1 15,0 0 1-15,1-2 2 0,-1-3 13 16,4-4 3-16,-2-5 12 0,0-2 3 16,5-4-18-16,1-4-12 0,3-8 9 15,3-4 0-15,1-4 7 0,1-6-4 16,3-2 9-16,0-1 0 0,-5 1 3 15,5-1-6-15,-8 4-3 0,-1 6-18 16,-3 2 18-16,-5 8 9 0,0 2-8 16,-4 4-17-16,-2 3 13 0,0 0-13 15,-4 5 10-15,-4 8-9 0,-1 3 12 16,-5 5-3-16,1 7-12 0,-1 3-19 16,-1 2 4-16,1 4 3 0,2-1 10 15,1-2-1-15,1-3 3 16,6-7 2-16,0-7 13 0,4-8-3 15,0-9-12-15,6-6-27 0,6-14 12 16,-1-7 15-16,5-6 2 0,-3-5 0 16,-1 0 0-16,0 0 1 0,-1 7-1 15,-3 5-2-15,-2 6 1 0,0 9 13 16,3 7 7-16,-1 4-20 0,0 12-1 16,3 8-1-16,-1 4-26 0,0 6 6 15,1 4 5-15,-3 0 4 0,2 3 10 16,-2-1-10-16,1 0-15 0,-1-5-48 15,0 2-28-15,-2-9-24 0,3-3-30 16,-5-6-49-16,2-7-83 0,0-7-185 16,0-2-476-16,-1-5-157 15,3-27-423-15</inkml:trace>
  <inkml:trace contextRef="#ctx0" brushRef="#br0" timeOffset="92665.861">18561 918 3981 0,'0'0'592'15,"0"-55"-441"-15,4 42 39 0,2 1 134 16,2 0-105-16,5-1-110 0,-3-2-60 15,7-3-35-15,5 0-14 16,1-2-31-16,4 5-108 0,-4 0-132 0,2 1-145 16,-5 3-557-16,13-13-899 0</inkml:trace>
  <inkml:trace contextRef="#ctx0" brushRef="#br0" timeOffset="95638.083">19076 1723 1000 0,'0'0'2011'0,"0"0"-1564"15,0 0-301-15,0 0 138 0,0 0 133 16,-3-64-68-16,6 41-57 0,-1-5-17 16,0-1-65-16,0-5-53 0,-2-3-23 15,4-3-26-15,-4 1-53 0,0 2-55 16,0 1-9-16,-4 2-3 0,2 7 10 16,-2 3 0-16,1 6 0 0,1 2 1 15,0 5 1-15,2 2 15 0,0 3 18 16,4 1 6-16,3 1-6 0,3-2-5 15,0 5 5-15,3 1 0 0,3 0 3 16,-3 1 3-16,1 8-9 0,-4 2-2 16,3 2-7-16,-3 3 6 0,-4 5-15 15,1 1-12-15,-3 5-1 16,0 1-2-16,-2 3-9 0,0-1 12 0,2 1-1 16,0-3-26-16,-4-1 9 15,6-3 17-15,1-6 1 0,1-2 3 16,2-5 15-16,-1-4-17 0,5-5 1 15,3-2 1-15,-1-7 9 0,3-9 0 16,3-2-9-16,-3-6 15 0,2-4-3 16,-3-1 12-16,-3-2-21 0,-1 3-6 15,-1 3-3-15,-5 6-9 0,-4 6 12 16,0 5 11-16,-2 6 28 0,-2 2-36 16,0 7-3-16,0 7-15 0,0 7 14 15,0 6 0-15,2 4 0 0,2 3-35 16,1 0-3-16,5 2 12 0,-2-6 15 15,5-5 11-15,-1-4-1 0,0-9 2 16,3-6-3-16,-5-6-28 16,3-6 7-16,-1-9 6 0,-4-6 15 15,-2-7 1-15,-1-1-1 0,-5-6-18 16,0-1 21-16,-7 1-3 0,-1 1-30 16,-6 3 12-16,-1 2-27 0,-1 7-10 15,1 3 22-15,-1 6 24 0,5 3 12 16,3 5 1-16,4 0 2 0,0 4 36 15,4 1 46-15,4 0-37 0,4-2-45 16,7 2-1-16,3-2 13 0,5 0 9 16,-2 1 15-16,1-2-15 0,3 3-8 15,-2-1-14-15,-2 1 16 0,1 0 3 16,-5 3 0-16,-1 3-9 0,-1 4-11 16,-3 4-1-16,-1 4-15 0,-3 5-6 15,0 5 6-15,3 5-3 0,-7-1-7 16,2 5-14-16,0-1-30 15,2-2 27-15,3-4 24 0,-7-3 15 16,6-7 2-16,-2-3 1 0,3-8-2 16,-3-7-41-16,0-2-8 0,3-10 15 15,-3-7 26-15,-4-3 10 0,2-6 27 16,-4-1 0-16,0-2-3 0,-2-1-12 16,0 5-12-16,-4 1 0 0,0 5-27 15,2 3 24-15,0 6 3 0,2 2 12 16,0 2 18-16,0-1 46 0,6 2-4 15,4-1-39-15,7 0-18 0,0-1 10 16,1 0 2-16,5 0-3 16,-4 0-3-16,-1 0-3 0,1 2-3 15,-5-1 0-15,1 4 3 0,-1 2 3 16,-6 0 0-16,3 2-19 0,-3 7-2 16,0 5-20-16,-2 4-10 0,-3 6 12 15,-1 2 17-15,0 1-2 0,-2 1-18 16,0-2-33-16,0-5 11 0,0-3 7 15,-2-6 15-15,2-3-3 0,0-8-39 16,0-1-16-16,0-10 64 0,4-5 15 16,2-6 18-16,4-6 0 0,-4-2-2 15,5 0-16-15,-1 0-28 0,3 5 28 16,-5 7 1-16,2 5 42 0,0 8 2 16,-1 4-24-16,-1 7-21 0,-2 8-15 15,5 3 3-15,-7 6 12 0,2 1 0 16,0 1 0-16,0-2-2 0,1-3-9 15,-1-4 11-15,-2-2 12 0,4-8 3 16,0-4 3-16,3-3-15 16,1-7-3-16,5-9 2 0,-1-6 16 15,7-5 3-15,-4-5-3 0,1-3-18 16,3-3 21-16,-4 0-6 0,-1 1-2 16,-5 2-11-16,1 5 16 0,-6 4-16 15,-6 9 10-15,3 5-12 0,-5 8 0 16,0 4 3-16,0 1-3 0,-5 11 3 15,3 5 12-15,-6 8-3 0,-4 6-11 16,3 4 0-16,5 5 1 0,-2 2-1 16,4-1 2-16,2-2-1 0,0-3-2 15,4-6-30-15,2-11 28 0,5-8-13 16,1-9-12-16,-2-4-4 16,5-15 7-16,-3-7 9 0,-3-8 13 15,1-3-13-15,-6-5-27 0,-2-1 24 16,-2-1 15-16,0 3 0 0,-2 4 0 15,-4 5 0-15,2 7 3 0,-3 5 0 16,5 4 3-16,2 6 24 0,0 1 18 16,0 5 9-16,7-1-29 0,3 1-10 15,4 1 0-15,-1-1-12 0,5 2 30 16,-1 0-12-16,4 2 9 0,-5 5 15 16,1 2-43-16,-1 2 10 0,1 4-12 15,-7 3-12-15,0 4-6 0,3 2 0 16,-5 3 0-16,0 1-3 0,-4-2-15 15,7 1-15-15,-7-4 14 0,0-1 16 16,4-3-3-16,-1-3-3 0,3-1 0 16,-4-7 3-16,2 0 0 15,5-5-16-15,-5-3-11 0,2-1 3 0,1-6 11 16,-1-4 4-16,-4-2-3 0,5-2 21 16,-7-3 3-16,4 3 10 15,-4-1 1-15,-2 1 1 0,0 2 15 16,2 1 9-16,1 2 15 0,-1-2 4 15,0 3 11-15,8-2 9 0,-6-1 4 16,7 0-4-16,1-1-9 0,1 4-14 16,3-3-4-16,1 1 0 0,0 1 0 15,3 0-3-15,-1 1-15 0,0 1 0 16,-5-2 0-16,3 3 3 0,-7 1-9 16,3 2-11-16,-9 0 1 0,2 0 0 15,-2 3 1-15,-4 0-1 0,3 1-2 16,-5 0-2-16,0 0-10 0,0 6-18 15,-5 4-9-15,-1 6-3 0,0 7 27 16,0 6 15-16,-7 2 0 0,5 3-12 16,0 2-12-16,6-5 3 0,-2-5 18 15,0-2-12-15,4-7 3 0,0-5 0 16,0-5 10-16,0-4-29 16,4-3-14-16,0-10-45 0,2-4 26 15,4-6 25-15,5-3 18 0,-5-5 0 16,3-1 20-16,-1 0-8 0,-6 3 9 15,0 5 3-15,3 5 30 0,-7 6 39 16,2 6 28-16,0 4-34 0,-2 4-66 16,4 6-45-16,0 7 6 0,7 1 28 15,-5 5 11-15,2 0 18 0,3 1-15 16,-3-4 12-16,0-2 0 0,5-3 0 16,-7-6 3-16,5-4-18 0,1-3-11 15,-2-2-19-15,5-10-6 0,-3-7 0 16,5-5 12-16,-2-15-1 0,5-14 13 15,-1-20 9-15,6-21 3 16,-4-5 1-16,-3 2 0 0,-7 10 17 16,-1 18 1-16,-8 12-7 0,0 18-9 15,-2 10-3-15,-2 12-1 0,0 2-11 16,0 5-7-16,-2-2-8 0,-2 2-18 16,2 1-3-16,-2 4 48 0,-2 6 24 15,2 11-9-15,-7 7-15 0,1 7-18 16,-2 14 6-16,-1 11 9 0,-1 17 0 15,-1 13 3-15,3-8 1 0,4-15 20 16,4-12 0-16,4-15 0 0,-5 2-18 16,3-4 12-16,0-5-12 0,2-12 15 15,0-4 3-15,0-10-21 0,2 0-24 16,5-9-12-16,-1-3-3 0,0 1 12 16,4-4 12-16,-4 2 15 0,-1 1 3 15,5-3 60-15,-4 6 39 0,2 7-102 16,-1 4-40-16,-5 14 1 0,0 7-2 15,0 7 41-15,2 0 15 0,-2 1 0 16,2-1 6-16,2-4 15 16,1-6 7-16,-1-5 5 0,0-6 3 15,8-5-15-15,-1-4-36 0,3-6-24 16,3-9 3-16,4-6 3 0,-1-7 3 16,-3 2 12-16,2-1 3 0,-7 0 0 15,5 2 2-15,-3-6 1 0,3 0 15 16,-7 5-3-16,3 4-3 0,-3 6 3 15,-8 4-15-15,-2 7 0 0,-2 5-33 16,0 6-4-16,-6 11 37 16,-8 8 2-16,-1 6-2 0,-1 3 0 15,-1 4-2-15,1 0-1 0,3 1 3 16,5-6 1-16,-4-2 20 0,7-4 0 16,5-7 3-16,0-3 6 0,2-8-5 15,11-5-25-15,-5-4-52 0,7-8-14 16,1-8 21-16,1-7 12 0,-1-5 5 15,1-3 13-15,-1-2 3 0,-9 2 10 16,1 3 0-16,-2 6 2 0,-2 6 2 16,-2 8 37-16,0 6 19 0,0 2-12 15,0 13-46-15,0 7-37 0,7 6 36 16,-3 6 2-16,8 7 0 0,-3 2 14 16,7 1-12-16,-3 1-3 0,8-6-39 15,-7-3-49-15,7-6-12 0,-2-5-30 16,-3-9-57-16,1-7-129 0,-5-7-325 15,-1 0-791-15,5-29-805 0</inkml:trace>
  <inkml:trace contextRef="#ctx0" brushRef="#br0" timeOffset="95982.848">21095 800 4349 0,'0'0'711'15,"0"0"-580"-15,0 0-45 0,0 0 81 16,-12-56-25-16,18 40-57 0,0-4-36 16,6-3-22-16,1-8-27 0,6 0-142 15,-1-2-222-15,1 6-332 0,39-34-2029 0</inkml:trace>
  <inkml:trace contextRef="#ctx0" brushRef="#br0" timeOffset="98869.775">15222 3280 1884 0,'0'0'2046'0,"0"0"-1680"0,0 0-207 15,0 0 32-15,0 0 110 0,0 0-60 16,0 0-31-16,0 0 2 0,0 0-45 16,-66-24-67-16,44 31-34 0,-5 0-18 15,0 1-23-15,-2 0-25 0,2-1-1 16,2-3-21-16,2-3-20 0,5-1-36 16,-1 0-40-16,5-4-34 15,1-3-39-15,7-2-122 0,0-2-246 16,4 0-469-16,2 4-185 0,4 1-499 0</inkml:trace>
  <inkml:trace contextRef="#ctx0" brushRef="#br0" timeOffset="99099.943">15255 3335 1873 0,'0'0'1969'16,"0"0"-1673"-16,0 0-184 0,0 0 83 16,0 0 117-16,-16 50-98 0,-1-37-42 15,-1-2-20-15,-7 0-37 0,-2-2-48 16,-2-2-27-16,0-4-39 0,0-2-1 16,2-1-88-16,1 0-177 0,3-1-219 15,8-2-1041-15,-1 3-1538 0</inkml:trace>
  <inkml:trace contextRef="#ctx0" brushRef="#br0" timeOffset="102165.071">15497 3809 36 0,'0'0'2549'0,"0"0"-2153"0,0 0-204 0,0 0-26 16,0 0 19-16,0 0 5 0,0 0 8 16,0 0 35-16,0 0 9 15,0 0-56-15,7-38-10 0,-3 21 5 16,2 0-19-16,0-6-37 0,2 0-19 16,3-5 13-16,-1-5-13 0,0-5-33 15,5-12-25-15,-3 4-3 0,1-1 4 16,-3-2-13-16,-2 13-3 0,-2-1-15 15,1 8-14-15,-3 9 8 0,-2 5-11 16,0 8 1-16,0 6 16 0,0 1 27 16,-2 5-12-16,6 5 1 0,-2 6-10 15,3 7-21-15,-1 3-3 0,0 5-1 16,-2 3-2-16,4 2 1 0,-3 1-10 16,-1 1 12-16,-2-1 1 15,0-6 0-15,-2-2 1 0,0-5-2 16,-2-7 0-16,-2-5-2 0,-3-6-23 15,-1-3-2-15,2-3 3 0,-2 0 9 16,-3 0 0-16,3-3 12 0,-4 1-9 16,3-3-3-16,3 2 0 0,0 2-1 15,4-1 16-15,2 2 2 0,0 0 47 16,2 0 2-16,4 0-30 0,7-3-18 16,1 1 9-16,3-5 7 0,3 1 20 15,3-7 6-15,2-2-6 0,2-1 0 16,0-5 19-16,-1-4 26 0,3-1-21 15,0-1-30-15,-4 0-9 0,0 0 0 16,-2-1 1-16,-5 4-1 0,-1 3 0 16,-7 2-6-16,-4 7-3 0,1 4-14 15,-5 3-1-15,-2 5-15 0,-2 0 0 16,-5 3 15-16,-3 7 0 0,-2 6-1 16,1 2 1-16,-1 8 0 0,1 1-2 15,3 2 0-15,4 1 1 16,4-3-1-16,0-2-1 0,4-3 0 15,9-3 3-15,1-7 2 0,5-6 0 16,-1-3-2-16,3-3-2 0,0-6-1 16,-3-4-15-16,-3-8 6 0,-1-1 9 15,-3-3-10-15,-3-4 1 0,-4-2 10 16,-2-1-10-16,-2 2 12 0,-2-1-1 16,-6 4 0-16,-1 2-1 0,-3 4-13 15,2 2 3-15,-1 3 9 0,1 2-12 16,2 2 3-16,2 2 10 0,3 3 2 15,3 1 0-15,0 1 30 0,7 0 9 16,3 2-17-16,2-2-20 0,5 0 16 16,-1 0 9-16,3 1 18 0,-2 1-6 15,-1 0-9-15,3 0-9 0,-3 0 9 16,-1 0-3-16,-3 1 69 0,1 3-42 16,-5 0-33-16,2 3-19 15,-4 2-2-15,1 4-2 0,-3 3-16 16,0 3-6-16,-2 5 6 0,0 1 6 15,0 4 10-15,2 0 0 0,0-2 0 16,0-3 2-16,5-6 1 0,-1-3 2 16,2-6 0-16,1-7 7 0,1-4-10 15,0-13-30-15,3-5 9 0,-3-9 9 16,1-6 10-16,-3-4-1 0,-2-2 2 16,-1 1 1-16,-3 2 2 0,-2 6 1 15,-2 7-3-15,0 9-1 0,0 7-17 16,0 9-9-16,-2 0 9 0,0 12 6 15,0 6-3-15,2 6-6 16,0 4 6-16,2 5 12 0,2 2 1 16,4-1 1-16,0-5 1 0,3 1 2 15,-1-4 13-15,2-5-3 0,1-5 3 16,1-5-3-16,1-7 3 0,1-5-12 16,3-11-3-16,-1-8 0 0,5-5-2 15,0-6 2-15,2-3 0 0,0-2 3 16,-1-2 15-16,1 2-6 0,0 2 0 15,-4 7 3-15,-3 5 0 0,-1 8 18 16,-5 4 0-16,-2 5-6 0,-3 2 3 16,-3 3-9-16,-2 0-3 0,-2 3-18 15,0 5-1-15,-8 4-35 0,-3 4 6 16,-3 6 15-16,-1 2 13 0,-3 3-1 16,1 3 1-16,3-1-1 0,-1-2 3 15,5 0 0-15,4-5 3 0,4-2 15 16,2-4-3-16,2-8 3 0,8-4-3 15,7-4-15-15,3-6 0 16,5-10-12-16,4-3 10 0,2-8 1 16,2-4 0-16,-2-2 1 0,0-3 0 15,-2 0 2-15,-2 3 1 0,-2 4 9 16,-5 5-9-16,-1 4-1 0,-5 9 1 16,-3 1 0-16,-1 3-3 0,-4 3-2 15,-2 3-10-15,-4 0 11 0,0 1 1 16,0 0-2-16,0 4-19 0,-8 5-3 15,0 1 22-15,-2 8 2 0,-5 3-12 16,-1 2 10-16,3 3-1 0,-3 2 0 16,-1 1 1-16,5 1 0 15,1-1 1-15,3-2 1 0,0-4 1 16,4-2 14-16,4-4-3 0,0-5 3 16,2-2 0-16,6-5 0 0,4-5-15 15,3-4 0-15,4-8-18 0,1-8 6 16,-1-3 9-16,-1-4 1 0,1-4 2 15,-2-2-1-15,-3-1 0 0,-2 2 1 16,-3 2 1-16,-3 6-1 0,0 6 0 16,-4 7-1-16,-2 5-11 0,0 5 11 15,0 1-1-15,0 7-1 0,-2 6-24 16,0 5 0-16,0 4 9 0,0 6 3 16,2-1 3-16,0 0 0 0,0 0 10 15,2-4-10-15,4-2 11 0,0-3 1 16,-2-5 3-16,5-4 9 0,-3-5 3 15,2-4-13-15,3-8-2 16,-1-6-15-16,2-6 13 0,5-8 0 16,-3-4 0-16,1-5 2 0,1 3 1 15,-1-3 2-15,-3 6 9 0,3 4 0 16,-5 7-12-16,0 9 1 0,1 5-1 16,-1 6 2-16,0 0 1 0,-1 11 0 15,-1 2-3-15,2 4 0 0,-4 8-12 16,-4 1-18-16,1 2 12 0,-3 1 0 15,0-3 16-15,-5 0-1 0,-3-5 1 16,0-2-1-16,-2-6-9 0,-1-1 0 16,-1-6 9-16,1-2-9 0,1-1 10 15,-2-3-10-15,3 0 12 0,1 0 0 16,2 0 0-16,2 0 0 16,2 0 1-16,2 0 11 0,0 0 18 15,2 0 18-15,4 3-45 0,4-1-2 16,5 0-1-16,-1 0 0 0,5-1 1 15,2-1-1-15,1-2-1 0,1-6 1 16,4 1-1-16,-4-8 1 0,-1-1-1 16,-1-1-1-16,-2-6 2 0,-3 2 1 15,-1-2-1-15,-3 0 0 0,1 2 0 16,-3 7 1-16,-4 3 1 0,0 7 13 16,-4 4-3-16,0 0-12 0,3 7 0 15,-5 5-27-15,0 7 3 0,0 5 0 16,-5 2 9-16,1 0 12 0,0 0 0 15,2-5 0-15,-2-5 1 0,2-4 0 16,2-6-1-16,0-6-9 0,0 0-24 16,0-13 6-16,6-5 30 0,2-8 1 15,3-4 0-15,3-1 0 16,1 3 11-16,-3 1 0 0,5 7-9 16,-5 8 12-16,0 4-3 0,-3 6-9 15,1 2 0-15,-2 0-3 0,0 9-1 16,-3 2-20-16,1 2 6 0,-4 3-6 15,-2-1 6-15,0-1 12 0,0-1 0 16,0-3 2-16,0-2 1 0,2-2 3 16,0-4 18-16,2-2 0 0,2-1-4 15,5-6-17-15,3-5 0 0,3-5 0 16,1-3 2-16,5-4 10 0,-4 0 3 16,1-2 6-16,1 2 0 0,-4 4 6 15,-1 1-17-15,-1 5-10 0,-3 6 0 16,0 1 3-16,-5 5 12 0,-1 2 0 15,0 0-12-15,-2 0 12 0,-2 4-13 16,0 3-2-16,-2 1-2 0,0 3-13 16,-2 3 13-16,-6 5-1 0,0 3 3 15,-7 1-2-15,3 0-31 0,-1-2 15 16,3-1 16-16,0-6 0 16,3-3 1-16,1-3 1 0,4-3 1 15,-2-3 2-15,4 0 24 0,0-2 3 16,0 0-3-16,0 3-15 0,0 0-10 15,6 1-2-15,-6 2 0 0,0 1-3 16,0-1-12-16,2 3 3 0,-2 0 10 16,0-4 2-16,0-1 0 0,0-3 3 15,0-1 9-15,4-1 6 0,1-6 1 16,3-6-19-16,4-3-3 0,-1-4-9 16,3-6 12-16,-2 0 0 0,3-1 1 15,-5 0 1-15,-1 6-1 16,-3 3 0-16,-2 7-1 0,-2 4-11 15,0 6 11-15,-2 1 0 0,0 0-12 0,0 0-6 16,0 0 6-16,0 5 9 16,0-2-12-16,0 2 15 0,0 4 1 15,0 1-1-15,2 3 0 0,4 2-3 16,0 3 1-16,1 2-1 0,1 5 1 16,2 3 0-16,3 3 0 0,-1 0-1 15,7 0 1-15,-7-2 1 0,3-3 0 16,-1-2-1-16,1-7-31 0,-3-3-72 15,-4-5-46-15,0-5-32 0,-1-4-74 16,-5-9-266-16,4-5-590 0,-4 2-519 16,6-16-893-16</inkml:trace>
  <inkml:trace contextRef="#ctx0" brushRef="#br0" timeOffset="102339.603">18104 2837 1926 0,'0'0'2460'16,"0"0"-2046"-16,12-52-304 0,-1 29 89 15,-1-6-22-15,5 4-141 0,1-2-36 16,3 2-24-16,1 4-86 0,1 3-103 16,0 5-131-16,-7 3-417 0,15-3-1055 0</inkml:trace>
  <inkml:trace contextRef="#ctx0" brushRef="#br0" timeOffset="102768.003">16630 2858 4179 0,'0'0'982'0,"0"0"-839"0,0 0 88 16,0 0 99-16,64-12-101 0,-20 10-102 15,18-4-58-15,12 0-69 0,0-2 0 16,-16 1-69-16,-20 1-28 0,-14 2-14 15,3 0-92-15,0-1-185 0,-2-2-794 16,8-1-1964-16</inkml:trace>
  <inkml:trace contextRef="#ctx0" brushRef="#br0" timeOffset="105768.536">18592 3355 1603 0,'0'0'2143'0,"0"0"-1923"0,0 0-124 16,16-53 144-16,-7 27 106 0,1-5-36 15,2-2-32-15,-1-4-29 0,-1-3-76 16,-6 2-73-16,0 1-40 0,-2 3-57 16,0 6-3-16,-2 5-1 0,-2 7-11 15,-2 5 11-15,0 4-1 0,2 4 2 16,0 2 21-16,0 1 28 0,2 1 41 15,0 3 82-15,4 2-57 0,2-1-40 16,2 3-12-16,3-2-21 0,1 0-2 16,-1 3-7-16,-3 1-3 0,2 2 0 15,-4 2-12-15,-4 2-16 0,1 4-2 16,-3 0-12-16,0 2 9 0,-3-1-9 16,1 1 11-16,-2-3-1 15,4-2-28-15,0-3 28 0,0-5 2 0,2-2 0 16,7-3 2-16,1-4-2 0,2-4 0 15,7-8-15-15,2-9 15 16,3-3 1-16,-3-7 11 0,2 0 3 16,0-1-13-16,-5 5 19 0,-1 3 9 15,-5 8-12-15,-4 6-3 0,-1 8 12 16,-3 2 6-16,-4 12-9 0,0 2 3 16,0 6-26-16,-2 9-1 0,-7 2 0 15,5 4 0-15,0-2 0 0,2 1-33 16,2-3-33-16,0-3 27 0,-2-4 12 15,8-7 24-15,0-6 1 0,5-7 0 16,-3-4-16-16,4-12-18 0,1-5 18 16,-3-9 16-16,0-3-1 0,1-4 2 15,-5-3 1-15,-2-2 1 0,-4 2-1 16,0 4-27-16,-2 3 9 0,-4 6-3 16,-4 7 3-16,-3 7 3 0,3 4 0 15,-1 3 1-15,3 2 14 0,0 0 12 16,4 4 0-16,2-1 9 15,2-1 9-15,2 1-3 0,4-1-2 16,8-2-10-16,3 0-12 0,2-2 0 16,3-4 21-16,1-3 0 0,2 1-6 15,-7 2 0-15,3 3 3 0,-4 1 6 16,-3 2 3-16,-4 5-6 0,1 5-9 16,-3 4-14-16,-4 6-1 0,2 4-3 15,-4 2-12-15,1 5 13 0,-1-4-10 16,0 5-21-16,2-4-12 0,2-3-12 15,2-3 27-15,-2-6 18 0,3-3 11 16,1-7 0-16,2-6-2 16,1-1-18-16,1-11 2 0,-3-6 16 15,-1-5 1-15,2-1 0 0,-5-2 2 16,-3 1 1-16,-2 0-1 0,-2 2-27 16,0 5 9-16,-2 2 6 0,0 6 9 15,-2 2-9-15,2 4 9 0,2 3 3 16,-3 0 2-16,3 0 22 0,0 0 21 15,3-2 16-15,5-1-22 0,4-3-15 16,5-1-3-16,3-1-6 0,1-3 9 16,2-2 9-16,-3 1-6 0,1-2 3 15,2 3-12-15,-5 2 0 0,1 2-3 16,-4 1 6-16,1 1-3 0,-4 4 0 16,-3 2-3-16,3 0-3 0,-8 1 0 15,0 7-10-15,1 2-2 0,-3 8-2 16,-2 5-25-16,0 4 15 0,-5 6 11 15,1 3 1-15,-2 0-1 0,4 1-1 16,-2 0-13-16,-2-4-3 16,4-4-27-16,0-9 21 0,2-7 9 15,0-7 13-15,2-6-16 0,6-9-33 16,0-9 18-16,3-9 30 0,5-3 2 16,-3-6 1-16,5-1-1 0,-5-1-18 15,1 2-2-15,0 5 19 0,-1 7-1 16,1 6 3-16,-5 8 2 0,-3 7 25 15,2 5-7-15,-4 9-20 0,2 7-1 16,-1 6-11-16,-5 3 11 0,0 2 1 16,2 0 2-16,-2-1 13 0,2-5-14 15,-2-1-1-15,4-7-11 0,0-2 11 16,2-6 1-16,2-6 17 0,1-1-15 16,3-8-3-16,7-5 0 15,-3-7 0-15,5-2 12 0,2-5 3 16,-5-1-15-16,3 1-24 0,-2-2 24 15,-3 4 12-15,-4 2 9 0,1 6 0 16,-9 5-19-16,-2 5 10 0,-2 6 3 16,0 1 3-16,0 8-5 0,-2 7-13 15,-6 8-12-15,2 5 12 0,-3 3 3 16,5 2 0-16,0 1 9 0,2 1-9 16,2-1-3-16,0-3-16 0,4-5 4 15,2-6 12-15,5-5 0 0,-1-9 0 16,-2-6-12-16,5-3-12 0,-1-12-12 15,-2-5 12-15,1-8 6 0,-1-5 16 16,-4-4 0-16,-2 0 1 0,-2-2-26 16,-2 3 0-16,0 4 12 0,-2 4 0 15,-2 7 12-15,4 5 3 0,-2 6 1 16,0 5 17-16,2 2 6 16,0 2 24-16,2 1 12 0,2 0-18 15,5 0-21-15,1 0-6 0,4 3 9 16,1-2 0-16,1 3-6 0,-3 1-3 15,3 0-12-15,-3 4 9 0,-1 2-12 16,3 2-1-16,-5 2-1 0,0 3-10 16,3 0 9-16,-5 1-12 0,0-1 12 15,3 0-30-15,-5-5 0 16,0-2 9-16,0-4-3 0,-2-1-3 0,0-5 3 16,1-1 6-16,-1 0-3 0,0-2-12 15,-2-3-15-15,4-6 11 16,-2-3 10-16,0-1 6 0,-2-3 9 15,-2 0 12-15,0 1 0 0,0 4 3 16,0 0 0-16,2 3 18 0,-2 1 3 16,7 0 18-16,-1 0 4 0,0-1-1 15,6 1-6-15,3-1-3 0,1-2 3 16,3 2 0-16,4-1-3 0,0 1-6 16,-1 2 3-16,7 0-6 0,-10 0-12 15,4 0 12-15,-3 3 3 0,-3 0-6 16,-3 0-20-16,-8 0 1 0,1 5 0 15,-5-2 0-15,0 2 1 0,-2 0-3 16,0 3-2-16,-2 6-28 0,-4 1-12 16,1 9 0-16,-7 5 40 0,-2 6 2 15,3 2 2-15,-1 1-1 0,1-2-1 16,5-2-1-16,0-5 1 0,0-6 3 16,4-6-1-16,2-7-2 0,0-4 0 15,0-1-15-15,4-5-18 0,4-2-24 16,0-8 3-16,3-3 15 0,1-2 15 15,-6-2 6-15,3-3 6 16,-3 6 11-16,-2 4-1 0,-2 3 2 16,-2 7 1-16,0 5 38 0,0 0 6 15,4 3-9-15,-4 4-27 0,4 6-9 16,-2 2-36-16,3 3 26 0,-1 3 10 16,4-4 12-16,-2 0 9 0,7-3-6 15,-5-5 0-15,2-1 12 0,5-5-12 16,-1-1-15-16,5-2-12 0,-1-10-3 15,5-6-21-15,4-8 6 0,-2-7 3 16,2-17 9-16,-1-18 0 0,3-19 3 16,-4-6 12-16,-8-2 0 0,-5 10-12 15,-10 11 3-15,-2 14-9 0,0 14 3 16,0 11-7-16,-4 9-5 0,0 1 18 16,0 6-39-16,0 4-12 15,2 13 30-15,-3 8 33 0,1 11 10 16,-2 15-7-16,0 15 12 0,-4 21-15 15,1 8-18-15,3 2 15 0,0 1 0 16,-4-4 3-16,1-4 1 0,3-3 14 16,2-13 12-16,4-15 3 0,-2-14-6 15,2-10-6-15,0-2-3 0,0-5 6 16,0-4-5-16,2-7-16 0,2-10-45 16,6-7 6-16,3-9 9 0,1-6 6 15,3-5 6-15,-3-2 0 0,-1 3 18 16,1 4 0-16,-8 10 12 0,3 9 12 15,-3 10 33-15,2 3 18 0,-4 10-51 16,0 8-24-16,3 4-2 16,-3 5 2-16,2 0 25 0,2 1-4 15,-2-2 0-15,1-6 6 0,-1-4 6 16,4-3 12-16,-2-5 0 0,1-3 6 16,3-5 0-16,3 0-30 0,3-5-21 15,3-8-15-15,6-2-3 0,0-6 15 16,-3-4-9-16,5-3 10 0,-2-3-10 15,-2 3 12-15,-2 2 0 0,-11 8 27 16,-2 7 9-16,-5 5 0 0,-1 6-12 16,-4 0-24-16,-4 6-36 0,-5 5-33 15,-1 9 27-15,-11 7 39 0,1 7 2 16,-3 2-1-16,2 0 2 0,3-4-2 16,-1-5-10-16,11-6 9 0,0-5 3 15,1-6 0-15,5-6 15 0,2-4 18 16,0 0-6-16,11 0-27 0,-3-6-39 15,6-4-30-15,5-6 33 0,6-5 0 16,-5-3 3-16,1-3 6 16,0 1 15-16,-7 4 12 0,3 5 11 15,-5 7 22-15,-2 6 0 0,3 4-9 16,-1 6-24-16,3 9-23 0,1 6-4 16,1 7-3-16,-1 1 18 0,-3 4 9 15,5-1 0-15,-5-1-24 0,3 0-46 16,-3-5-35-16,3-3-34 0,-5-4-42 15,1-7-115-15,0-4-166 0,-5-6-523 16,5-4-731-16</inkml:trace>
  <inkml:trace contextRef="#ctx0" brushRef="#br0" timeOffset="106031.001">20510 2535 189 0,'0'0'4693'0,"0"0"-4132"0,0-56-455 16,6 25 18-16,3-7 6 0,3-2-91 15,5 1-36-15,5 0-3 0,1 3-123 16,6 3-147-16,-6 14-245 0,18 1-1163 0</inkml:trace>
  <inkml:trace contextRef="#ctx0" brushRef="#br0" timeOffset="107116.503">21800 3070 1261 0,'0'0'2415'15,"0"0"-2015"-15,0 0-353 0,0 0 59 16,0 0 198-16,0 0 41 0,6-60-37 16,0 37-52-16,5-5-93 0,5-3-47 15,-1-5-11-15,3-1-17 0,-1-3-22 16,1-1-32-16,-1 3-31 0,2 7-1 15,-9 6 16-15,0 11-6 0,-6 7 21 16,1 7 45-16,-3 7 28 16,-2 9-106-16,0 7-33 0,-2 8-10 15,-5 5 19-15,-1 1 22 0,0 1-1 16,2-6-9-16,1-8 0 0,1-2-9 16,2-11-12-16,0-5 18 0,2-6-9 15,0 0-28-15,4-6-5 0,3-7 51 16,-1-5 6-16,8-3 15 0,-1-1-15 15,-1 2 2-15,0 3 25 0,-1 9 19 16,-3 6 62-16,2 2-20 0,-3 6-52 16,1 6-15-16,-4 3-6 0,4 1 3 15,-2-2-16-15,1 1 10 0,-1-5 3 16,-4-2 27-16,6-6-3 0,-2-2-18 16,9-2-21-16,1-11-48 0,5-6 18 15,8-5 29-15,0-7 1 0,0-5 0 16,-2 2 0-16,-2 3 30 0,-5 6 18 15,-7 8 10-15,-7 8 11 0,0 5 93 16,-6 4 15-16,0 1-77 16,0 8-100-16,-6 5-15 0,-2 9-46 0,-1 2 19 15,-7 7 21-15,1 0 20 16,-1-1-1-16,3-6-16 0,3-4 3 16,-2-7-6-16,7-3 6 0,3-6-12 15,2-5-12-15,0-1-27 0,7-7 6 16,3-8 24-16,2-5 34 0,5-4-10 15,-5 1-3-15,1 1 12 0,-1 6 3 16,-6 8 23-16,-2 6 37 0,1 3 27 16,1 11-78-16,2 5-9 0,2 6-12 15,-5 3 10-15,1 2-1 0,0 1 3 16,2-4 1-16,-2-6-1 0,1-7 0 16,-3-4-90-16,6-7-76 0,5-5-123 15,1-12-446-15,1-1-847 0,14-15-1173 16</inkml:trace>
  <inkml:trace contextRef="#ctx0" brushRef="#br0" timeOffset="111537.696">22881 3116 772 0,'0'0'654'0,"0"0"-75"0,0 0 239 16,0 0-398-16,0 0-166 0,0 0-35 16,0 0 23-16,0 0-9 0,0 0-53 15,43-61-13-15,-30 38-3 0,8-5 1 16,-5-7-33-16,13-13-19 0,4-22-12 16,11-22 2-16,7-14-24 0,-3-4-12 15,-1 0-12-15,-7 10-13 16,-5 1-3-16,-2 7-2 0,-6 12-10 15,-13 22-27-15,-1 17-18 0,-9 17 3 16,0 9 13-16,-4 2-1 0,0 5 0 16,0 5-3-16,0 4 6 0,-8 16 18 15,-9 18 3-15,-4 26 0 0,-6 20-6 16,1 11 0-16,-1 1 1 0,8-6-13 16,3-10 15-16,3-1-18 0,1-1-37 15,3-2 36-15,3-5 1 0,2-16 25 16,4-10 2-16,2-14 6 0,-2-7 3 15,6 0-2-15,-1-3 2 0,5-1-9 16,2-10 0-16,-1-7-27 0,5-4-51 16,-1-13-28-16,3-9 16 15,-3-5 39-15,3-8 12 0,-5 0-16 16,-5-2 28-16,2 7 12 0,-1 3 22 16,-5 5-1-16,0 9-12 0,-2 4 0 15,2 6 19-15,0 4 44 0,2 3 31 16,1 0-7-16,3 0-50 0,-2 0-28 15,5 0 0-15,-3 0-9 0,0 0-3 16,3 0-15-16,-5 0 9 0,-4 0 0 16,0 2-9-16,-2-1 9 0,0-1-10 15,-2 2 10-15,0 1 9 0,0 3-21 16,0 7-9-16,0 4-45 0,-4 6 21 16,0 4 18-16,2 4 15 0,0-1 1 15,2 2 2-15,0-4 18 0,2-2-3 16,2-6 6-16,6-2-12 0,7-9-12 15,-3-5-1-15,9-4-59 16,4-12-6-16,4-11 2 0,8-17 19 16,7-22 15-16,10-26 6 0,2-14 21 15,-11-5 3-15,-3 2 3 0,-11 9 21 16,-9 3 3-16,-3 5-16 0,-9 8-11 16,-3 20-30-16,-7 16 6 0,-2 20 0 15,0 10 12-15,-6 6-15 0,1 2-13 16,-1 3-2-16,-2 3 39 0,-9 7 3 15,1 17 15-15,-7 15-13 0,3 21 10 16,-3 16-9-16,-2 10 9 0,2 2 6 16,7-3-5-16,-3-5 2 0,7-1-15 15,-3-2-36-15,3-6 18 0,6-15 7 16,4-15 11-16,-1-12 3 0,3-9 18 16,0-4 19-16,0-3 14 0,7-5-9 15,-1-8-45-15,12-10-93 0,-1-12-13 16,10-9 37-16,2-7 41 0,-2-4 16 15,-2-1 12-15,-7 8 0 16,3 4 12-16,-9 12 16 0,-6 12 17 0,3 7 91 16,-5 7-64-16,0 10-72 15,-2 8 0-15,-2 7-21 0,0 7 20 16,0 3 1-16,0 0 0 0,0-1 15 16,0-7-13-16,0-5 13 0,4-7 9 15,0-9 12-15,2-5 4 0,7-7-34 16,-1-3-6-16,5-11-55 0,1-10-2 15,11-14 18-15,2-16 15 0,4-17 6 16,-6 5 18-16,-10 12 0 0,-2 17 3 16,-13 16 18-16,0 2-19 0,2 3-1 15,0 4 11-15,-4 8 18 0,-2 3 51 16,0 5-2-16,0 8-79 0,0 7-18 16,0 7-24-16,-2 4 23 15,-4 5 18-15,6-1-1 0,-2 0 1 16,2-2-1-16,0-3 2 0,2-4 1 15,6-3 14-15,1-8 4 0,-1-5-1 16,0-4-18-16,9-7-12 0,-3-4-58 16,11-9 22-16,-2-8 9 0,-1-3 15 15,1-7 6-15,4 0 6 0,-13 0 10 16,3 9 2-16,-9 8 10 0,-4 7 38 16,1 8 75-16,-3 8 19 0,4 10-142 15,-2 20-48-15,-2 21 18 0,2 17 12 16,-4-7 16-16,4-14-10 0,-2-22-34 15,2-15-59-15,1-4-52 0,7-3-64 16,3-8-149-16,-7-3-812 0,23-24-1877 0</inkml:trace>
  <inkml:trace contextRef="#ctx0" brushRef="#br0" timeOffset="113680.572">15501 5201 1891 0,'0'0'390'0,"0"0"593"15,0 0-665-15,0 0-37 0,0 0-99 16,0 0 44-16,21-56 28 0,-17 32-8 16,2-4-47-16,-1-3-3 0,-1-4-16 15,-2 1-35-15,-2 0-36 0,0 1-39 16,-4 5-37-16,0 5-18 0,-3 3-15 16,3 5-2-16,-2 2 0 0,2 4 0 15,0 4 0-15,4 0 2 0,0 4 27 16,8 1 45-16,0 0-51 0,5 0-18 15,1 6 0-15,3 2-2 0,-1 5-1 16,1 3-12-16,-3 2 9 0,3 3-15 16,-9 1 15-16,4 2-9 0,-7-3 0 15,-3 0-3-15,-2-2-3 0,0-1-3 16,-7-3-7-16,-1-4-11 0,-2 1 0 16,-1-5-4-16,-1-2 10 15,2-1-1-15,-5 1 1 0,3-4 9 16,4 1 9-16,-1 0 3 0,3 1 12 15,0-1 2-15,2-1 23 0,4 6 26 16,0-1-2-16,8 4-22 0,0 0-9 16,1 1 1-16,3 1-16 0,0 0 9 15,3 2 9-15,1-1-3 0,1 0 3 16,-1-2-6-16,1-2 4 0,0-3-4 16,-3-5 3-16,1-1 0 0,1-8-17 15,3-8-1-15,-1-10-3 0,5-18 0 16,4-20 0-16,2-27 0 15,-2-8 3-15,-7-3 2 0,-5 7 25 16,-11 19 0-16,0 4-12 0,-4 8-12 16,-2 13-3-16,-2 18 28 0,-4 9-10 15,8 14-15-15,-7 2-3 0,-1 5-1 16,0 3 1-16,-2 14 17 0,3 10 4 16,-3 18-9-16,4 17-10 0,2 15 10 15,4 4-9-15,2-3 9 0,4-7 0 16,4-12-9-16,-1 1 12 0,1-10-15 15,-2-8-6-15,0-9-27 0,3-7 3 16,-1 3-3-16,5-1 3 0,-3-3-1 16,0-9 10-16,1-9 6 0,-5-4-3 15,0-12-21-15,1-9-4 0,-5-6 28 16,0-6 14-16,-4-4-2 0,0-4-6 16,-4-1 9-16,-2 1 33 0,-1 3 4 15,1 6-16-15,0 7-19 0,2 10-1 16,4 6 0-16,0 7 50 15,0 2 82-15,8 0-45 0,2 0 44 16,5 4-35-16,1 0-43 0,3-1-24 16,4 1 6-16,-3-2-6 0,1-1-15 15,0 1 6-15,-5-2-6 0,-1 0 7 16,-1 2-10-16,-3 2 0 0,-3 1-9 16,-2 5 8-16,0 2-11 0,-4 7-2 15,0 4-22-15,0 4 0 0,3 4 5 16,-3 0 4-16,4 3 12 0,0-2-9 15,2-5 12-15,3-1 0 0,1-8 1 16,0-2 11-16,3-11-9 0,-3-5-3 16,3-4-2-16,-5-13-25 0,0-3 9 15,-3-5 6-15,-1-3 10 0,-6-2 0 16,2-2 0-16,-6 3 1 0,-7 1 1 16,-1 1 0-16,-2 4-2 15,1 3-10-15,1 7 10 0,-1 2-1 16,5 3-18-16,4 3 0 0,4 1 21 15,0 1 20-15,6-1 31 0,7-2-36 16,3-2-14-16,3 0 1 0,1 1 13 16,3 1 0-16,2 1 9 0,0 3-8 15,0 1 2-15,-1 1-6 0,-1 0-10 16,2 6 10-16,-7 2-11 0,1 1 1 16,-4 0-1-16,-5 3-1 0,-4-1-2 15,-4 2-25-15,-2 0 3 0,-4 2-4 16,-4 1-11-16,-7 2-3 0,3 0 9 15,-5 0 6-15,-1 0 12 0,-1 1 12 16,3-2-9-16,-3-1 10 16,5-2 2-16,1-2 0 0,5-2 2 15,2-2 1-15,2-2 15 0,4-1 6 16,0-2 15-16,6-2-9 0,4 1-12 16,5-1-15-16,3 0-1 0,5-1 1 15,0 0 0-15,1-2 0 0,-1-4 0 16,4-1 0-16,-2-5 0 0,0-5 0 15,-3-2-2-15,3-8-1 0,-4-2 0 16,0-5 0-16,-1-5 1 0,-3-1 0 16,-1-1-1-16,-5 5-11 0,-3 9-40 15,-2 10 40-15,-2 9 11 0,-2 7 39 16,0 2 3-16,-2 12-42 0,2 7-1 16,-2 8 1-16,0 7 2 0,0 7 10 15,0 2-12-15,5 0 0 0,-3-1-21 16,2-4 3-16,2-3 6 0,0-9 11 15,-2-4-11-15,2-9-39 0,-1-7-27 16,-1-7-55-16,0-5-90 0,-2-11-89 16,-2-7-144-16,0 5-482 0,0-19-692 15</inkml:trace>
  <inkml:trace contextRef="#ctx0" brushRef="#br0" timeOffset="113932.048">16423 4334 2206 0,'0'0'2209'0,"0"0"-1986"0,0 0-131 16,0 0 98-16,0 0-89 0,0 0-101 15,0 0 0-15,0 0-52 0,73 23-67 16,-51 9-10-16,3-1 46 0,2-2 46 16,0-5 36-16,-2-7 1 15,0-10 25-15,-1-7 76 0,-1-11 43 16,0-13 25-16,0-8-1 0,-1-7 60 15,5-12-53-15,-2 4-50 0,-2-1-47 16,2 0-29-16,-5 11-34 0,5 0-15 16,-2 7-39-16,0 7-130 0,-1 7-104 15,5 3-154-15,-10 4-960 0,16-3-2046 0</inkml:trace>
  <inkml:trace contextRef="#ctx0" brushRef="#br0" timeOffset="114582.078">17478 4682 2929 0,'0'0'1071'0,"0"0"-951"16,0 0-55-16,0 0 172 0,24-57 31 15,-24 38-31-15,0-2 16 0,-8 3-31 16,0 2-88-16,-5 6-31 0,-3 2-21 15,-5 8-22-15,1 3-18 0,-1 11-15 16,-2 8-5-16,3 5-4 0,1 4-3 16,7 6-13-16,1-1 1 0,5-1 9 15,4-3-9-15,2-7 12 0,6-2-15 16,4-9-1-16,5-4-17 0,4-10-6 16,1-4-3-16,3-10 5 0,0-7 4 15,-1-2 6-15,-1-5 11 16,-6 2-1-16,-1 2-40 0,-4 5 39 15,-3 6 0-15,-3 7 3 0,0 6 39 16,-2 6 3-16,0 11-23 0,0 10-17 16,2 6 0-16,2 6 0 0,1 2-2 15,5-4-12-15,2-5-91 0,1-8-76 16,4-13-51-16,-1-9-90 0,-1-2-358 16,10-22-964-16</inkml:trace>
  <inkml:trace contextRef="#ctx0" brushRef="#br0" timeOffset="116545.77">18302 4944 2801 0,'0'0'570'15,"0"0"-452"-15,0 0 15 0,0 0 78 16,0 0-35-16,0 0 53 0,0 0 69 15,-16-57-70-15,22 26-50 0,4-14-1 16,5-14-12-16,-1 5-22 0,1 7-55 16,-1 7-70-16,-3 14 0 0,3 3 0 15,-1 2 6-15,-1 12 34 0,-2 7 15 16,5 4 17-16,-5 12-35 0,-2 6-37 16,1 7-18-16,-3 6-1 0,-2 4 1 15,-2 0 1-15,-2-1 0 0,0-3 2 16,-4-7-3-16,-2-5-11 0,-1-5-16 15,-3-4-4-15,-2-5-2 0,3 0 9 16,-1-4 3-16,2 1-3 0,2-2 5 16,2 0 8-16,1 0 11 15,3-2 31-15,5 0 32 0,3 0-60 16,4-2 0-16,5-4 9 0,6-6 24 16,-3-5 1-16,7-6 2 0,2-11-6 15,6-12-9-15,9-20-24 0,1-21-12 16,-2-7 12-16,-5 1 15 0,-9 9 10 15,-7 11 5-15,-7 6 6 0,-5 13 9 16,-2 13 0-16,-6 15-9 16,-2 8-17-16,0 2-19 0,0 1-1 0,-2 6-24 15,-6 5 4-15,0 4 3 16,-2 10 6-16,-1 8 12 0,-5 8-1 0,1 8 0 16,-5 13-1-16,-1 12-1 15,0 14 2-15,0 3 1 0,7-2 15 16,2-3-3-16,7-10 0 0,1-1 0 15,4-12 10-15,2-10 2 0,3-12 0 16,5-3-3-16,-2-4-9 0,5-1-9 16,5-6 15-16,3-12-18 0,2-7-16 15,1-17-5-15,3-6-3 0,-2-8-25 16,0-4 25-16,-4-1 9 0,-3 2 14 16,-5 4 0-16,-3 9 1 0,-4 9 2 15,-2 7 0-15,-2 7 1 0,-2 5 36 16,0 8 1-16,0 8-40 0,0 6-1 15,-2 7 1-15,2 2 2 0,0 2 13 16,2-2-3-16,4-2-9 0,1-5 12 16,-1-4-3-16,2-7 12 0,5-8 3 15,-5-5-7-15,6-7-20 0,1-11-21 16,-1-8 0-16,5-9 0 16,-3-3 3-16,1-6 6 0,-5 1 10 15,-1 1 0-15,-1 7 2 0,-8 7 0 16,0 10 0-16,0 8-2 0,-2 10 2 15,0 4 36-15,0 11-36 0,0 8 0 16,0 5-1-16,0 7 1 0,4 0 12 16,5-1-10-16,1 1-1 0,-2-4 0 15,5-2 1-15,1-5-2 0,-2-4 2 16,7-7 10-16,-4-8-12 0,5-5-3 16,-5-9-30-16,3-8 3 0,-3-8-3 15,1-3 12-15,-5-4 18 16,1-3-13-16,-2 0 14 0,-5-3 0 15,-1 1 1-15,-2 1 0 0,-2 5 1 16,2 5 2-16,0 7 1 0,0 4 10 16,6 4 14-16,0 3 6 0,3 6-6 15,1 2 0-15,7 0-12 0,-3 7 0 16,3 4-14-16,4 4 2 0,-7 4-1 16,1 3 0-16,-5 0-2 0,-4 0 0 15,-1 2-2-15,-5-3-10 0,-2-2-3 16,-2 1 3-16,-7-4-3 0,-3-3-6 15,0-2 9-15,-3-2 9 0,3-5-18 16,-5-2 6-16,5-2-3 0,-5 0 15 16,7 0-13-16,2 0 13 0,-1 0 0 15,7 0 3-15,2 0 15 0,0 0 39 16,2 7 27-16,7 1-54 0,1 1-26 16,4 0 0-16,3 4 1 15,6-2 10-15,-5-1 0 0,7-3 3 16,2 1-14-16,2-6 2 0,-4-2 0 15,4-1 0-15,-5-10 12 0,3-3-15 16,0-5 0-16,-4-9-2 0,-2-6-10 16,5-13 9-16,-9 2 0 0,2-6 0 15,-11 5 1-15,-2 11 1 0,-4 2-1 16,-2 13-1-16,-2 9-18 0,-4 8 0 16,0 6 21-16,-3 12 14 0,-3 9 7 15,0 9-9-15,3 7-9 0,1 5 12 16,4 0-12-16,4 0 12 0,0-1-13 15,4-4 1-15,6-6 12 0,1-8-2 16,5-7 2-16,5-9 3 0,2-10-18 16,6-5-1-16,-5-15-20 15,9-15 6-15,9-22-4 0,-1-25 1 16,5-16 0-16,-9-8 15 0,-4-4 3 16,-10 3 0-16,-3 3 21 0,-11 8 6 15,-3 24-3-15,-6 24-24 0,0 21-46 16,-4 16 1-16,0 3-9 0,-1 5 0 15,1 3-3-15,-4 15 57 0,-4 18 6 16,3 19 21-16,-3 25-9 0,4 11 6 16,6-1-3-16,2-5-20 0,0-7-1 15,2 2-60-15,4-1 33 0,4-3 24 16,-2-11 2-16,1-18 1 0,-1-16 15 16,2-9 0-16,-3-6-14 0,3-4-1 15,2-3-33-15,-1-9-31 0,-1-12-29 16,2-11 21-16,-3-8 17 0,1-7 13 15,-4-3 12-15,2-3 27 0,-3 6 1 16,-3 6 2-16,-2 8 1 16,0 10 1-16,0 7 19 0,2 5 33 15,0 5 88-15,6 5-55 0,0 3-35 16,9 5-51-16,-1 3 32 0,3 2 3 16,6 0 27-16,-5 0-9 0,5-5-15 15,2-1 1-15,2-5-13 0,0-3-12 16,-4-3-15-16,2-1-12 0,-5-6-18 15,-5 0-31-15,-3-4-74 0,-11-2-88 16,-3-2-103-16,-3-3-187 0,-11-1-257 16,-3 5-864-16,-9-4-1062 0</inkml:trace>
  <inkml:trace contextRef="#ctx0" brushRef="#br0" timeOffset="116743.759">19189 3758 4750 0,'0'0'626'0,"0"0"-492"16,0 0-7-16,83-8 57 0,-25 9-105 16,18 6-79-16,7 3-29 0,0-2-89 15,-11-2-73-15,-18-4 0 0,-13-1-71 16,-16-1-321-16,10-3-1173 0</inkml:trace>
  <inkml:trace contextRef="#ctx0" brushRef="#br0" timeOffset="117395.78">21155 4360 3228 0,'0'0'1252'0,"0"0"-1146"16,2-55-103-16,-2 28 170 0,-6-6 26 16,0 2-55-16,-9 2 20 0,1 9 1 15,1 5-65-15,-7 9-61 0,1 6 13 16,0 8 26-16,-3 10 28 0,3 8-27 16,-2 8-40-16,5 3-21 0,4 3 0 15,5 2-16-15,5-2 13 16,2-2 4-16,4-2-7 0,9-4 14 15,3-8-25-15,3-7 0 0,6-7-1 16,0-9-33-16,6-6-31 0,-5-8 4 16,-3-8 11-16,-2-5 19 0,0 0 6 15,-11-3 9-15,0 6 15 0,-4 2 0 16,-1 7 30-16,-5 5-9 0,0 9-6 16,0 0 58-16,-5 11 14 0,1 9-47 15,0 7-38-15,0 8-1 0,4 4-1 16,0 0-40-16,4-6-53 0,11-6-58 15,-1-10-67-15,9-14-141 0,-7-3-622 16,19-20-879-16</inkml:trace>
  <inkml:trace contextRef="#ctx0" brushRef="#br0" timeOffset="118364.594">21757 4637 3022 0,'0'0'713'0,"0"0"-549"15,0 0-133-15,0 0 98 0,0 0 149 16,0 0-9-16,16-65-32 0,-8 25-57 16,9-17-33-16,-3 4-19 0,-1 3-10 15,3 6-36-15,-9 16-48 0,3-3-13 16,4 3 3-16,-10 12 6 0,3 11 19 15,-1 5 11-15,-4 7 25 0,2 11-85 16,0 11-9-16,-4 8-15 0,-2 4 12 16,2 5 11-16,-2-2-11 15,-2-4 12-15,2-4 2 0,-2-12-2 16,2-5 0-16,0-8-18 0,2-7-13 16,0-4-47-16,0-6-50 0,4-7 113 15,2-8 15-15,8-9 21 0,-3-4-5 16,5-3-13-16,-3 0 12 0,-1 8 0 15,3 10 3-15,-9 8 34 0,2 10 57 16,0 5-1-16,-2 10-83 0,-1 5-25 16,-3 6-34-16,0 2 13 0,-2-1 19 15,0-2 2-15,0-6 1 0,2-3 11 16,0-7 6-16,0-5 7 16,2-3-12-16,4-6-13 0,5-8-70 15,-1-5 22-15,7-7 45 0,-3-4 3 16,5-2 3-16,2 0 12 0,-9 3 9 15,3 2 15-15,-7 8 7 0,-4 8-7 16,-2 6 18-16,-2 3 1 0,-2 2 8 16,0 2 0-16,0 5-23 0,-2 6-43 15,-2 3-58-15,0 5 19 0,0 2 27 16,-2-1 11-16,-2-2 0 0,3-6-1 16,1-3 1-16,2-4 1 0,2-5 3 15,0-2-3-15,0 0-20 0,0-1-19 16,4-8 9-16,3-1 8 0,1-3 20 15,0-1-16-15,-6 3 18 0,0 4 1 16,2 5 48-16,-4 2 62 0,2 6-3 16,3 4-108-16,-3 8-30 0,2 5-22 15,-2 6 13-15,0 0 27 0,2 1 12 16,0-6 0-16,-2-9-9 0,4-7-72 16,3-7-67-16,5-3-67 15,1-14-256-15,5-9-257 0,-5 2-760 16,16-16-1328-16</inkml:trace>
  <inkml:trace contextRef="#ctx0" brushRef="#br0" timeOffset="119813.479">22674 4604 2357 0,'0'0'1264'16,"0"0"-1217"-16,0 0 42 0,0 0 203 15,38-58 18-15,-20 31-51 0,-1-6-3 16,8-15-36-16,8-20-71 0,4-20-21 16,8-16-7-16,-5 0-12 0,-5 4-33 15,-8 21-15-15,-11 15-19 0,-1 24-19 16,-9 17-23-16,-2 9-12 0,-2 7 12 15,0 1 19-15,0 5 48 0,-2 4 41 16,0 12-2-16,0 16-106 0,-4 22-54 16,-6 24 33-16,-3 10 21 0,5-1 11 15,0-11-11-15,-3-24-49 0,7-8 37 16,0-12 11-16,0-3 1 0,2 1 2 16,0 2 0-16,0-1 13 0,0-5-14 15,2-11 1-15,0-5 26 16,4-6-25-16,4-5-3 0,0-8-61 15,9-6 4-15,-3-7 33 0,5-4 24 16,-5-7 16-16,5-2-4 0,-7 2 6 16,3 3 18-16,-5 4-9 0,-4 5-2 15,1 9-7-15,1 3 24 0,-4 4 33 16,0 1-14-16,0 1-22 0,0 1-12 16,1 1-6-16,-1 1-18 0,4-1 15 15,-4 1-6-15,0-1 0 0,-4 2 0 16,2 0-9-16,-2 0 9 0,0 0-10 15,0 0-2-15,0 3 1 0,0 1 0 16,0 6-1-16,0 1-63 0,-2 7 27 16,2 3 24-16,-2 0 12 15,2 4 3-15,0-1 9 0,0 2 3 16,4-1 12-16,3-3-10 0,5 1-16 16,0-7 34-16,3-3-2 0,8-8-30 15,-1-5-3-15,7-10-51 0,2-6 3 16,4-10 6-16,1-6 27 0,-3-9 0 15,6-10-6-15,0-15 9 0,0-17 11 16,-1-8 1-16,-11 1 1 0,-7 12 2 16,-14 19 0-16,-1 17-3 0,-5 16-40 15,0 6 10-15,-7 4 9 0,3 3-30 16,-4 5-12-16,-4 8 53 0,1 8 10 16,-5 10 28-16,3 8-13 0,-5 8 0 15,1 13-13-15,-2 13 19 0,5 12-9 16,-5 2 0-16,9-7-12 0,2-14-22 15,4-17 1-15,2-8 19 0,0-3 0 16,-3-2 2-16,5 0 2 0,0-3 16 16,0-11 9-16,7-3 15 15,1-10-42-15,2-8-79 0,7-9-15 16,-1-5 49-16,5-3 27 0,-7 0 15 16,1 9 3-16,-7 7 18 0,-4 8 67 15,3 5 62-15,-3 7-114 0,-2 8-33 16,4 6-36-16,-2 8-6 0,-2 5 21 15,2 2 21-15,-2-2 2 0,0-2 13 16,3-6 6-16,1-6 15 0,0-7 10 16,4-8 11-16,1-5-42 0,5-3-15 15,1-13-78-15,7-9 14 0,3-6 22 16,-4-7 12-16,4-6 27 0,-4 0 3 16,-3 1 11-16,-3 5 1 15,-5 11 15-15,-1 6-9 0,-7 11 9 16,-2 9 31-16,-2 1 38 0,2 5-27 15,-2 7-69-15,2 6-18 0,-2 6-51 16,0 7 33-16,2 3 33 0,-2 1 3 16,0-1 0-16,2-5 0 0,2-3 15 15,0-4-3-15,5-9 9 0,-3-8-6 16,2-5-15-16,0-5-39 0,9-10-88 16,-1-8 31-16,5-8 54 0,2 0 23 15,-7-3 19-15,1 9 2 0,-5 5 47 16,-5 9 20-16,5 9 67 0,-4 4-19 15,3 12-96-15,3 12-21 0,3 8-51 16,-7 8-3-16,6 4 0 0,-3-4-52 16,3-9-54-16,-3-9-100 0,-1-12-262 15,13-13-1228-15</inkml:trace>
  <inkml:trace contextRef="#ctx0" brushRef="#br0" timeOffset="122465.944">15954 6614 2081 0,'0'0'398'16,"0"0"72"-16,0 0 124 0,17-52-244 15,-9 25-101-15,6-14-28 0,5-12 35 16,2-13-62-16,-3 4-56 0,-3 13-55 16,-5 13-7-16,-4 12-27 0,1 3-34 15,-5 3-14-15,2 3-1 0,-4 13 21 16,0 6 83-16,0 12-4 0,-2 8-89 15,-5 19-11-15,1 19 0 0,-2 16 1 16,-2 8 15-16,3-3-13 0,-1-6-3 16,2-11-10-16,0-3-5 0,2-12 0 15,-3-12 12-15,5-12-9 16,0-8 9-16,0-1 0 0,2-8-9 16,0-7-10-16,0-8-93 0,2-18-7 15,5-16 70-15,3-20 21 0,-2-13 10 16,2 5 20-16,-1 14 1 0,-3 18 2 15,-4 15 22-15,2 2 10 0,0 3 15 16,2 6 21-16,1 7 97 0,1 2-12 16,0 9-33-16,5 1 20 0,-3-1-3 15,2-1-18-15,3-5 14 0,1-3-2 16,3-5-46-16,4-13-45 0,1-18-18 16,5-17-12-16,0-18 3 0,-4 6-15 15,-8 12-52-15,-11 16 35 0,-2 10 17 16,-4-1 15-16,0 0 9 0,-2 3-13 15,-6 9-11-15,-1 11-12 0,-3 5 12 16,-4 14 14-16,-1 10-2 0,-2 7 1 16,1 4-10-16,5 5 9 15,1 2 0-15,6-2-9 0,2-1 12 16,4-2-3-16,6-6-9 0,4-3 12 16,9-8-15-16,1-5 0 0,5-12-24 15,4-5-3-15,2-14-6 0,2-6 8 16,0-10 7-16,-2-5-9 0,0-4-36 15,-4-2 21-15,-4 1 18 0,-2 2 0 16,-7 4 12-16,1 5 9 0,-9 8-12 16,0 10-10-16,-6 6-2 0,0 7 13 15,-2 9 14-15,-4 9 2 16,0 6-1-16,-3 7 1 0,3 3 13 16,-2 2-3-16,2 0-9 0,1-7 9 15,1-4-9-15,2-8-1 0,0-3-1 16,2-13-1-16,0-2-37 0,4-15-8 15,5-6 42-15,3-8 0 0,0-5-18 16,5-1 9-16,-3 4-6 0,3 5 15 16,-3 9 3-16,1 9 21 0,-1 9 21 15,-1 5-18-15,-1 10-6 0,1 5-15 16,-1 3 12-16,2 1 10 0,-1 0 11 16,1-4 6-16,-1-6 0 0,-1-3-6 15,5-8 3-15,-1-6-17 0,1-11-22 16,3-13-27-16,5-13 3 0,2-17 6 15,2-13 3-15,-4 5 3 0,-9 12 10 16,-7 19 2-16,-5 10 1 0,-2 4 2 16,-2 3-2-16,0 4-1 15,-6 13-26-15,-3 9 26 0,-5 24 18 0,-3 18-16 16,-1 18 0-16,3 3-1 0,7-10 1 16,4-15 1-16,4-18 0 15,0-5 9-15,2 4 0 0,6 0-9 16,3 0 9-16,5-11 0 0,3-11-12 15,5-6-15-15,1-17-18 0,2-9 3 16,2-8 6-16,-2-5 3 0,-2-2 9 16,-7-4-3-16,1-8 13 0,-7 6 1 15,-3-2 1-15,-5 3 2 0,-2 11 0 16,2 1 0-16,-4 5 10 0,2 8 0 16,0 8 3-16,6 5 12 0,1 4 9 15,7 1-9-15,5 2 3 16,8-1-12-16,4 2-3 0,2 0-14 15,2 3 1-15,-2 4 1 0,-4 4 31 16,-4 3 8-16,-8 1-12 0,-5 5-27 16,-10 0-3-16,-1 2-3 0,-3 0-18 15,-11 3 0-15,-7 1 18 0,-7-1-12 16,-4-1 12-16,-6-2 0 0,-5 0 0 16,3-6 0-16,0-1 1 0,4-6-1 15,8-4 0-15,11-1 3 0,3-1 16 16,7 0 38-16,6 2 60 0,11 0 96 15,7 2-123-15,7 3-65 0,8-1-22 16,7 2-2-16,11 2-10 0,9 1 8 16,-4-3-29-16,-10-5-51 0,-9-3-45 15,-16-3-9-15,-5 0-19 0,-3-1-69 16,-11-4-181-16,-6-7-301 16,-4 5-529-16,-17-13-558 0</inkml:trace>
  <inkml:trace contextRef="#ctx0" brushRef="#br0" timeOffset="122645.652">16736 5426 4175 0,'0'0'1138'0,"0"0"-1016"16,0 0 69-16,51-13 184 0,-9 11-183 15,20 6-125-15,18 7-13 0,13 7-54 16,-2 1-16-16,-8-3-53 0,-17-11-100 15,-4-11-106-15,-4-18-140 0,-13-3-599 16,5-9-2050-16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45:28.70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2363 16487 23 0,'0'0'98'0,"0"0"32"0,0 0 7 15,0 0-10-15,0 0-78 16,0 0-3-16,0 0 22 0,0 0 356 0,0 0-242 15,-31-6-126-15,29 6-27 16,0 1-16-16,0 0-11 0,0 0 11 16,0-1 7-16,-3 0 19 0,3 0 3 15,2 0 17-15,0 1 67 0,-2 1 66 16,2-2 48-16,-2 3 6 0,2 4-55 16,0-4-55-16,0 2-17 0,0-3 230 15,0 0-144-15,0-2-132 0,0 0-51 16,0 0-20-16,0 0 24 0,0 0-14 15,0 0-12-15,0 0-2 16,0 0-20-16,0 0 6 0,0 0 3 16,0 0 11-16,0 0-14 0,0 0-6 0,0 0 19 15,0 0 3-15,0 0 1 16,0 0 21-16,0 0 7 0,0 0 3 16,0 0 6-16,0 0 22 0,0 0 22 15,0 0 7-15,0 0-23 0,0 0-38 16,0 0-27-16,0 0-1 0,0 0-22 15,0 0-50-15,0 0-96 0,0 0-29 16,0 0-26-16,0 0-30 0,0 0 5 16,-2 0 32-16,0 0 22 0,0 0 51 15,0 0 78-15,2 0 51 0,0 0 14 16,-2 0 55-16,2 0 59 0,0 0 57 16,0 0 17-16,0 0 2 0,0 0 6 15,0 0 6-15,0 0-10 0,0 1-18 16,0-1-22-16,0 0-22 0,0 0-14 15,0 0-6-15,0 0 10 0,0 0 36 16,0 0 5-16,0 0-22 0,0 0-22 16,0 0-13-16,0 0-6 15,0 0 0-15,-2 0 3 0,2 0 9 16,0-1 9-16,2-1-31 0,0 2-9 16,4 0-19-16,0 0-14 0,3 0-4 15,1 0 0-15,2 0 1 0,1 0-4 16,-1 0 24-16,1 0 10 0,3 0 3 15,-1 0 2-15,3 0-21 0,-3-2-18 16,3 2-2-16,3 0-13 0,-5 0 3 16,5-2 0-16,0 2 0 0,1 0-6 15,5 2 3-15,0-2 0 0,4 0-22 16,2 0 0-16,5 0 13 0,-1 0 12 16,0-2-6-16,6 2-2 15,-3-1-18-15,13 1 2 0,9 1-2 16,9-1 1-16,3 0 25 0,-6-1 0 15,-4 1-3-15,-6 0-3 0,0 0 3 16,2 0 12-16,0-2 0 0,2 2-12 16,0 0-6-16,2 0-3 0,0 0-14 15,0 0-1-15,2 0 2 0,1 0-1 16,-1 0 0-16,4 0-1 0,0 0 0 16,5 0 2-16,-1 0-1 0,5 0-1 15,-1 0 1-15,3 0 0 0,2-1 1 16,-3 1 0-16,1 1 10 0,-1-1-11 15,1-3 2-15,0 3 12 0,1 0-14 16,1-1 11-16,0 1-10 0,1-1-1 16,1 1 0-16,-2 0 11 0,0 0-10 15,-1 0-2-15,3 0 0 16,0-1-1-16,0 2 1 0,-1-1 0 0,3-1 1 16,2 1-1-16,-4 0-1 15,6-2 1-15,-5 0-2 0,1 2 2 16,4 0-2-16,-2 0 0 0,2 0 2 15,4 0 1-15,0 0-1 0,0-1 0 16,3-1 0-16,-5 2 2 0,4 0 19 16,0 0-21-16,0-2-10 0,-2 1 10 15,4-1 0-15,-2 3 3 0,3-2-2 16,-3 0 1-16,-2 1 0 0,4 0-1 16,-2-2 1-16,3 2 1 0,-1-1 0 15,0 1-3-15,0 0 12 0,0-1-11 16,-1 0 11-16,-3 1-9 0,2 0-2 15,0-2 2-15,-2 0-3 0,2 4 0 16,2-4-1-16,-1 2 0 0,1 0 0 16,-2 0 0-16,-2 0 1 0,2-1 0 15,0-1 0-15,1 2 3 0,-1-1 11 16,-2 0-14-16,-2 0-1 16,-2 2 1-16,2-2 0 0,0 0 0 15,2 1-1-15,-2 1 1 0,-2-1 0 16,4 0 0-16,-2 0 0 0,0-1 9 15,-4-1-6-15,-2-2 29 0,-1 3-31 16,-1 1 1-16,0 0-2 0,-2-2 0 16,6 2 0-16,-5 0-1 0,-1-2-1 15,2 2 1-15,-5 0 1 0,5-1 0 16,-6 1 1-16,1 0-1 0,-1 0 2 16,-3-3-1-16,1 3-1 0,-1-1 2 15,-3 0-1-15,-3 1 0 0,-4 0 1 16,-4-1-1-16,0 1 2 15,-4-1-1-15,-2 1 0 0,0-1-1 16,-3 2 0-16,-1-1 0 0,2-1-1 16,-9-1 2-16,-8 2-1 0,9-2-1 15,4 2-1-15,1-1 1 0,-3 2 0 16,-11-2-1-16,-8 1 1 0,4 0 0 16,8 0 0-16,1 0 0 0,-3 0 3 15,0 0 16-15,-4 0-16 0,-4 0-2 16,-2-1 1-16,0 2-2 0,-4-2 0 15,-2 1-12-15,2-1 12 0,-3 1-4 16,-3-1 2-16,6 1 1 0,-5 0 0 16,1-1 0-16,2 1 1 0,-5 0 1 15,5 0 1-15,-4-1 0 0,-3 1-2 16,3 0 1-16,-5-1-1 0,5 1 0 16,-7 0 0-16,-3 0-2 0,1 0 0 15,0 0 0-15,-3 0 0 0,7 0-1 16,-4 0-9-16,1 0 9 0,5 0-9 15,-1 0 10-15,1 0 1 16,1 0 1-16,1 0-1 0,-3 0 0 16,5 0 1-16,-1 0 1 0,0 0-1 15,-1 0-1-15,1 0 1 0,2 0 0 16,-3 0-1-16,9-2-2 0,-4 0 2 16,0 2 1-16,1 0-1 0,1 0-1 15,0 0 2-15,0-2 0 0,0 4-1 16,1-2 0-16,-1 0-1 0,0 0-19 15,-2 0 0-15,-3 0-6 0,-1 0-12 16,0 0-15-16,-3 0-18 16,3 0 9-16,-5 0-12 0,1 0 2 15,-3 0 19-15,7 0-3 0,-5 0-6 16,7 0-37-16,0 0-84 0,3 0-175 16,-5 0-606-16,24-2-882 0</inkml:trace>
  <inkml:trace contextRef="#ctx0" brushRef="#br0" timeOffset="1685.923">15088 16328 947 0,'0'0'439'16,"0"0"-224"-16,0 0 52 0,0 0-1 15,0 0-208-15,0 0 552 0,0 0-241 16,0 0-215-16,-52-1-43 0,48 1 51 15,2 0 5-15,0-3 0 0,0 3 3 16,0 0-14-16,2-2-1 0,-2 2 12 16,2-1 30-16,0 1 27 0,0 0 11 15,0 0-13-15,2 0-46 0,2 0-64 16,0 3-31-16,4 1-11 16,-1-1 2-16,7 0-8 0,-1-1-13 15,3-1-9-15,1-1-3 0,3 0 4 16,-1 0-4-16,8 0-3 0,-2 0 0 15,4 0 0-15,-1-3-9 0,6 3 0 16,-3 2 3-16,2-2-2 0,0 1-1 16,0 4-9-16,0 0 15 0,-2 3-9 15,-4-1-9-15,6-1 3 0,-6-2-17 16,-3 2 1-16,1-3 1 0,-4-1-2 16,0 1 2-16,-7 0 0 0,3-1 9 15,-7 1-9-15,0-1 9 16,-1 1-9-16,-5-1 9 0,-2 0-10 0,0-2-2 15,-2 0 0-15,0 0-24 16,0 0-6-16,0 0-3 0,-4 0 6 16,0 0 24-16,-9 0-9 0,3 3 11 15,-5 0 1-15,-3 4 2 0,-7 2 10 16,-6 3 0-16,-2 4-11 0,-2 3 1 16,-7 4 0-16,-9 6 0 0,3-2-1 15,1 2-1-15,-1 0 0 0,11-7 0 16,0 2-24-16,2-3-94 0,8-6-101 15,4-6-80-15,4 0-186 0,5-5-704 16,12 5-1810-16</inkml:trace>
  <inkml:trace contextRef="#ctx0" brushRef="#br0" timeOffset="2586.252">16177 16082 1110 0,'0'0'712'0,"0"0"-381"15,0 0-27-15,0 0 90 0,0 0-48 16,0 0-43-16,0 0-16 0,-31-55-42 16,27 51-25-16,0-2 10 15,-2 2 13-15,2 1-13 0,0 0-25 16,2 1-7-16,-3 2-1 0,5 0 18 15,-2 4 24-15,2 4-22 0,0 6-67 16,2 6-50-16,3 3-31 0,3 6-3 16,0 4-3-16,5 0 6 0,1 4-12 15,0-1-6-15,5 3-12 0,0-1-9 16,1 2-9-16,5-3-9 0,0-3-12 16,-2-1-40-16,2-6 13 0,-5-4 15 15,-1-5 10-15,-5-5 0 0,1-5-10 16,-5-3 9-16,-4 0-21 0,0-5-30 15,-1 1-36-15,-3-1-51 0,0-6-40 16,-2-4-6-16,0 0-54 0,-4-6-92 16,-1-2-125-16,1-1-150 0,2-1-435 15,0 6-341-15,2-8-477 0</inkml:trace>
  <inkml:trace contextRef="#ctx0" brushRef="#br0" timeOffset="2886.794">16643 16147 1592 0,'0'0'1229'0,"0"0"-845"16,0 0 68-16,37-64-45 0,-31 48-124 15,0 5-41-15,0 0 31 0,-4 6 15 16,-2 1-51-16,0 4-34 0,0 0-21 16,0 0-46-16,-4 7-33 0,-6 6 14 15,0 5 25-15,-7 10-19 0,-4 11-35 16,-8 19-22-16,-6 15-18 0,-2 9-15 15,0 1 0-15,0-6-9 0,6-8-24 16,0-5-40-16,8-11 16 0,2-14 22 16,7-8 2-16,1-6 0 0,-1 2 1 15,2 1-1-15,-5 1-1 0,7-11-26 16,3-1-42-16,1-8-61 0,4-4-72 16,2-3-69-16,0-2-183 15,0 0-536-15,13-9-1178 0</inkml:trace>
  <inkml:trace contextRef="#ctx0" brushRef="#br0" timeOffset="7463.896">2567 16798 783 0,'0'0'56'0,"0"0"-54"0,0 0 12 16,0 0 582-16,0 0-166 0,0 0-158 16,0 0-42-16,0 0-20 0,0 0-94 15,-4 3-116-15,4-3-6 0,-2 0-23 16,2 0 29-16,-2 0 6 0,0 0-4 15,0 0-2-15,2 0-1 0,-2 1 1 16,-2 0 25-16,4 0 39 0,-2 1 23 16,2-2 19-16,0 0 48 0,0 0 35 15,0 0 17-15,-2 0 22 0,2 0 5 16,-2 0-23-16,2 0-5 0,-2 0-25 16,2 0-14-16,0 0-15 0,0 0-7 15,0 0-19-15,0 0-13 0,0 0-26 16,0 0-23-16,0 0-8 0,0 0-3 15,0 0-7-15,0 0-3 16,0 0 1-16,0 0 8 0,0 0 19 16,0 0 36-16,0 0 12 0,0-2-16 15,0 2-9-15,0 0-8 0,0 0-4 16,0 0 3-16,0 0-8 0,0 0-10 16,0 0 0-16,0 0-3 0,0 0 6 15,0 0-18-15,0 0-3 0,0 0-6 16,-2-1-2-16,2-1-4 0,-3-1-9 15,1 0-3-15,2-1-3 0,0 1-6 16,0-3 15-16,0-4-6 0,2-2-6 16,-2-4 3-16,0-4 0 0,0-2 9 15,0-1-6-15,0-5-6 0,0 2 3 16,0-5 9-16,0-1-12 0,3-4 9 16,-3 0-9-16,2-1-15 15,-2-4 18-15,2 0-6 0,0-3-15 16,-2-11-34-16,2-8 1 0,-2-10 3 15,2 0 6-15,4 6 9 0,-6 14 14 16,2 16-9-16,-2 6 10 0,2 2 12 16,-2-5-9-16,2-7 12 0,0-4 0 15,0 1 6-15,-2-3 0 0,2 1 0 16,1-3-3-16,-3 1-18 0,2-1-26 16,0 1 5-16,0-10 3 0,0-8 16 15,0-10 2-15,-2-3 2 0,2 5 10 16,2 8-11-16,-2 7-1 0,0 2 15 15,-2-2-15-15,2 0 0 0,0 1 24 16,0-1-22-16,0-4-2 0,1 1-42 16,1 1 12-16,-2 0 0 0,2 4-3 15,-4 6 30-15,2 8 3 0,-2-5 20 16,0-9-20-16,0-7 24 0,0-12 3 16,0 3 3-16,2 7-15 15,2-3-3-15,-2 3-12 0,0-3-51 16,0 2 27-16,-2-1 9 0,2 1 13 15,1 1 2-15,-1 1 2 0,-2 0 13 16,2 1-3-16,0-4 0 0,0 1 0 16,-2 0-1-16,4-1-11 0,-4 2-39 15,4-3 9-15,-4 0 0 0,0-3 9 16,2 0 18-16,2 0 3 0,-2-1 10 16,0 2 2-16,0 2 9 0,1-3 3 15,-1 5 3-15,0-1-27 0,0 3-3 16,-2-1-33-16,4-3 33 0,-4-1 0 15,4-1 1-15,-4-2 2 16,4-3 1-16,-4-1 11 0,0-2 3 16,2 1 0-16,2 0-15 0,-2 3-26 15,0-4-43-15,1 5 39 0,-3 0 28 16,4 3 2-16,-2 1 1 0,0 2 17 16,0-1 3-16,0 0 0 0,0 0 6 15,0 2-3-15,-2-2-24 0,2 1-18 16,0 1-6-16,-2-1 24 0,0 2-27 15,2-1 18-15,2 2 6 0,-4 0 3 16,2-3 14-16,1 3-2 0,-1-2 3 16,-2 2-12-16,2 2-3 0,0-1-21 15,-2 2-51-15,2 2 42 0,0-4 12 16,0 1 17-16,0-1 1 0,0 1 1 16,0-1 20-16,0 1 0 15,0 0-3-15,-2-4 6 0,0 5-6 0,0 2-18 16,2-1-6-16,2 3-21 0,-1-2 9 15,-3 1 3-15,2-1 15 16,0-1 1-16,-2 2 1 0,2-1-1 16,0-1 0-16,-2-2 0 0,2 1-1 15,-2 1 1-15,4-1-1 0,-4 4-3 16,4 1-48-16,-4 2 24 0,0-2-3 16,2 3 30-16,0 0 0 0,-2 4 1 15,2 6 1-15,-2 8 13 0,0 6-3 16,0 0 3-16,2-6 12 0,-2-11-6 15,5-16 6-15,-3-9-24 16,0 0-2-16,0 6-1 0,0 6-51 16,0 6 21-16,0 0 9 0,-2 9 3 15,0 8 17-15,0 7 1 0,2-1 0 16,-2-3 3-16,2-7 18 0,0-4-6 16,-2 0-13-16,0 3 22 0,2-2-9 15,-2 2 0-15,2 0-6 0,0 1-9 16,-2 0-51-16,0 1 15 0,2 2 24 15,-2 4-3-15,0 2 15 0,0 1 3 16,0 3 9-16,0 2-9 0,2 1 9 16,-2 3-9-16,0-3 0 0,0 3 9 15,5-1-9-15,-5 2 0 0,2 1-1 16,-2-1 1-16,0 4-2 0,0 0 1 16,2 2 0-16,-2 2-1 0,0 3-1 15,0 1 0-15,0 1 0 0,0 4 1 16,0 1 0-16,2 3-1 15,-2 0-1-15,2 0-35 0,2 4-24 0,-2-2-55 16,2 1-74-16,0 3-130 16,0-1-239-16,-1 3-705 0,3-2-622 15,2 2 253-15</inkml:trace>
  <inkml:trace contextRef="#ctx0" brushRef="#br0" timeOffset="8614.984">2867 5745 863 0,'0'0'713'15,"0"0"-463"-15,0 0 360 0,0 0-252 16,8-52-27-16,-5 39-29 0,-3 3 28 16,0 2-79-16,0 2-53 0,0 0-14 15,0 2-11-15,0 2-1 0,0 2 3 16,0 0-16-16,0 0-12 0,0 1-4 16,-3 8-13-16,-3 5-24 0,0 9-24 15,0 6-21-15,-4 7-16 0,3 4-6 16,-3-2-12-16,-2 3-11 15,-3 0-13-15,1-4 0 0,-3 2 0 16,1-3 12-16,-1 0-14 0,-2-5 1 16,5 0 0-16,0-5 1 0,-1 0 0 15,5-5 0-15,-1-1 0 0,1-6 9 16,8-2-12-16,-2-6-1 0,2-1 1 16,2-5 1-16,0 0 1 0,0-4 13 15,4-7-15-15,0-3-21 0,6-9 18 16,-1-4-15-16,3-5 15 0,0-7-9 15,-1-1 9-15,1-4 0 16,1-2-9-16,1 0 9 0,-2-1-13 16,3 2 13-16,-3 3 0 0,5 4 2 15,-1 2 1-15,-1 9 2 0,-1 5 14 16,1 8-1-16,-1 4-13 0,-3 4 13 16,1 4-3-16,-4 2-9 0,1 3 12 15,-7 9-9-15,8 3-6 0,-4 12-15 16,-2 13 12-16,5 16 0 0,1 15 0 15,0 3 2-15,3-3 1 0,-3-16 2 16,-4-17 10-16,0-9-9 0,3-6-1 16,-3 3-2-16,0-1 0 0,2-1-76 15,-4-9-93-15,1-6-83 0,-5-5-134 16,0-4-577-16,0-8-1208 0</inkml:trace>
  <inkml:trace contextRef="#ctx0" brushRef="#br0" timeOffset="9397.162">1586 6118 1167 0,'0'0'1519'0,"0"0"-1326"0,0 0-110 0,0 0 148 16,0 0 81-16,0 0-84 0,0 0-36 16,0 0 12-16,0 0 23 15,-19-28-13-15,23 8-17 0,0-2-19 16,2-2-4-16,3-3-25 0,1-2-21 15,2-2-16-15,-1-4-8 0,5 2-5 16,-3-5-17-16,-1 2-18 0,1 1-22 16,-5-2-9-16,4 6-6 0,-3 4-9 15,-3 3-3-15,-2 8-13 0,-2 3-2 16,-2 4-1-16,2 7-2 0,-2 2 1 16,0 2 0-16,0 7-8 0,-2 4 10 15,2 9 3-15,-2 6-2 0,2 5-1 16,-2 7-12-16,2 1 10 0,2 3 2 15,0 3 0-15,6 2 12 0,3-1 10 16,-1-2 11-16,2-1 6 0,1-3-6 16,-1-7 3-16,5-4-6 0,-5-8-9 15,2-6-20-15,1-8-1 0,-5-6-18 16,9-3-54-16,-7-7-76 16,1-9-48-16,-3-5-22 0,-2-8-49 15,-4-2-106-15,-4-5-145 0,0-3-432 16,0 10-507-16,0-18-478 0</inkml:trace>
  <inkml:trace contextRef="#ctx0" brushRef="#br0" timeOffset="9562.873">1768 5299 1577 0,'0'0'2682'0,"0"0"-2338"16,0 0-285-16,0 0 137 0,0 0 3 15,0 0-199-15,0 0-30 16,0 0-179-16,0 0-170 0,0 0-1035 16,0-23-1540-16</inkml:trace>
  <inkml:trace contextRef="#ctx0" brushRef="#br0" timeOffset="17152.97">2770 16152 78 0,'0'0'111'16,"0"0"-59"-16,0 0-29 0,0 0-11 15,0 0-12-15,0 0 0 0,0 0 2 16,0 0 34-16,0 0-3 0,0 0-10 16,-2 28-1-16,2-28 4 15,0 0 1-15,0 1-27 0,0-1 0 16,0 2 13-16,0-2 231 0,0 0 115 16,0 0-255-16,0 0-86 0,0 0-17 15,0 0-1-15,2 0 13 0,-2 0 118 16,2 0 123-16,0 0-37 0,0 0-90 15,-2 0-62-15,0 0-40 0,2 0-25 16,-2 0 0-16,0 0 13 0,0 0 0 16,0 0-13-16,0 0 0 0,0 0-3 15,0 0 3-15,0-2 38 0,0 1 27 16,0 0 29-16,0 0 23 0,0 0 19 16,0 1 2-16,0 0-15 15,0 0 6-15,0 0 21 0,0 0 17 16,0 0 5-16,0 0-16 0,0 0-23 15,0 0-16-15,0 0-17 0,0 1-21 16,2-1-26-16,-2 0-15 0,0 1-3 16,0-1 12-16,0 0 3 0,0 0 0 15,0 0 18-15,0 0 16 0,0 0 12 16,0 0 3-16,0 0 0 0,0 0-13 16,0 0-3-16,0 0-7 0,0 0 7 15,0 0 0-15,0 0-4 0,0 0-3 16,0 0-18-16,0 0-6 0,0 0-13 15,0 0-3-15,0 0-8 0,0 0-7 16,0 0 3-16,0 0 4 0,0 0 2 16,0 0 0-16,0 0 7 0,0 0-4 15,0 0-6-15,0 0-6 0,0 0 4 16,0 0 2-16,0 0-3 16,0 0-6-16,0 0 3 0,0 0-3 0,0 0-3 15,0 0 1-15,0 0 2 16,0 0 3-16,0 0 6 0,0 0 6 15,0 0 19-15,0 0 26 0,0 0-6 16,5-1-17-16,1-4-55 0,2-3 0 16,4-5-12-16,7 0 0 0,-2-2 12 15,5-4 2-15,1 1 10 0,-2-2-9 16,8-1 12-16,-5 2 6 0,3-3-6 16,-2 1-12-16,0 0 15 0,2 0 0 15,0-2-3-15,0 0 0 0,-1-1-14 16,1 0 2-16,6-2 15 0,0-2-17 15,1 3 17-15,-1-5 6 0,0-3-6 16,4 5 0-16,0-6-3 0,2 2-3 16,1-1 13-16,1-3-7 0,0 2-18 15,1 0-10-15,1-1 9 16,0-3 1-16,3 1-3 0,-1-1 3 16,1 1 0-16,1-3 2 0,1 1-1 15,0-1 1-15,7-9 10 0,7-5-10 16,11-6 0-16,-1-3 0 0,-2 5 10 15,-6 3 0-15,-4 4-9 0,2-2 9 16,2-2-9-16,1 1 14 0,1-1-17 16,0 1-36-16,0-3 12 0,4 0 13 15,-2-2 10-15,1 3 2 0,-1-5-1 16,4 5 12-16,-4-3-9 0,5-2-1 16,-1 0 10-16,1-3 0 0,1 2 9 15,0-1-21-15,5-3 0 0,-3 0-48 16,1 0 21-16,6-2 15 15,-5-1 12-15,9-2 0 0,-6 2 18 16,5-2 3-16,-1 0-6 0,-2-1 3 16,2-1 9-16,-1 2-15 0,1-1 15 15,2 0-27-15,0 2-24 0,-3-4 6 16,3 1 17-16,0 1 1 0,0-2 0 16,0 1 2-16,2-3 16 0,-5 1-3 15,7 0 0-15,-2-2-15 0,0 1 0 16,2 1-39-16,2-2 9 0,-2 0 18 15,0-1 12-15,0 1 0 0,4 1 2 16,-6-4 25-16,6 1-9 0,-4 1 9 16,2-3-27-16,2 3-6 0,-4 0-54 15,0-1 57-15,0 2 3 0,0 0 1 16,0 2 11-16,0 0 12 0,-4-1-3 16,6 3-3-16,-7-1-16 0,-1 3 1 15,4-5-3-15,-4 1-1 0,2 0-32 16,-3 3 32-16,3-1-11 15,-2 0-3-15,0 0 14 0,2 1 1 16,-3-1 12-16,5 1-10 0,-4 0-2 16,0 1 0-16,-1-2-54 0,1 1 45 15,0-1 9-15,-2 1 12 0,1 0 12 16,-3 2 15-16,2 1-12 0,-7 0-3 16,5 1 3-16,-7 4-6 0,-1 2-21 15,-3 2-39-15,-2 2 9 0,0 1 15 16,0 0 0-16,-1-1 15 0,1 0-12 15,0 1 12-15,2-1-1 0,-1 1 1 16,-1 0 3-16,-2-2 0 0,0 2 30 16,-2 0-15-16,0 2-18 15,-6 6-17-15,2-1 17 0,-4 2 1 16,-11 8 14-16,-5 5-12 0,7-3 18 16,-10 7-9-16,-2 0 6 0,7-5-15 15,-5 6 14-15,9-5-16 0,1-5 10 16,-4 0-10-16,3 4 2 0,-3-1 0 15,-5 2 0-15,1 3 9 0,-4 1-10 16,-4 3-2-16,-2 2-10 0,2 2-8 16,-2 1 6-16,-4 1 9 0,-3 4-9 15,-1 0 11-15,-2 3-1 0,-5 2 1 16,1 3 0-16,-7 2-1 0,0 2-1 16,-4 3-15-16,-2-1-36 0,5 2-81 15,-5 1-61-15,0 1-51 0,0 0-140 16,0 1-571-16,0 3-971 0,2-4-258 0</inkml:trace>
  <inkml:trace contextRef="#ctx0" brushRef="#br0" timeOffset="18569.199">13587 5753 1815 0,'0'0'207'16,"0"0"837"-16,0 0-757 0,0 0-77 15,0 0 36-15,0 0 19 0,0 0 15 16,0 0-20-16,0 0-38 0,0-12-33 16,0 12-30-16,0 0-34 0,0 2-25 15,0 0-18-15,0 0-3 0,0 1-9 16,0 1-4-16,-2 3-14 0,0 4-4 15,0 4 7-15,-2 7-7 0,0 8-6 16,0 14 0-16,-2 15-8 0,-3 19-10 16,1 8-3-16,2 0 3 0,-5-4 6 15,3-11 9-15,6-2-2 0,-6-5 2 16,4-13 12-16,2-13-3 0,-3-13-24 16,1-5 3-16,0 0-9 0,0 0-6 15,2-3 0-15,-2-5 0 16,2-5 6-16,2-3 4 0,0-2 14 15,0-2-6-15,0 0-3 0,2-2 6 16,4-5 3-16,6-2 0 0,3-2 0 16,2-4-12-16,5-3 0 0,7-1 0 15,2-2 3-15,4 2 3 0,3-2 0 16,3 5 0-16,0 2 9 0,-4 5 19 16,3 5 11-16,-3 3-30 0,-2 1-37 15,-4 1-2-15,-2 3-2 0,-2 0-10 16,-4-2-3-16,-5-2-24 15,-3 0-67-15,-5-8-80 0,-4-3-48 16,-4-3-98-16,-2-3-229 0,0 4-570 16,-10-5-701-16</inkml:trace>
  <inkml:trace contextRef="#ctx0" brushRef="#br0" timeOffset="18885.864">13738 5709 3213 0,'0'0'439'0,"0"0"-200"16,0 0 184-16,0 0-67 15,0 0-95-15,0 0-44 0,8 62-1 16,-16-8-70-16,-6 24-53 0,1 12-17 16,-3 2-9-16,1-4-19 0,3-11-12 15,-3-7-11-15,11-16-4 0,-2-14-3 16,4-13-16-16,2-10-2 0,0-3-61 16,0-4-153-16,-2-7-90 0,8-8-243 15,0-6-578-15,17-18-1484 0</inkml:trace>
  <inkml:trace contextRef="#ctx0" brushRef="#br0" timeOffset="19452.884">14344 5685 2892 0,'0'0'594'0,"0"0"-379"0,0 0 179 16,0 0-58-16,0 0-92 0,0 0-32 16,0 0 8-16,0 0-31 0,-29 75-37 15,17-43-22-15,1 7-3 0,-3 12-24 16,1 11-27-16,-1 14-13 0,6 0-2 16,-1-13-4-16,5-17-9 0,0-16-12 15,2-4-12-15,-2 0-12 0,2 3-12 16,0 0 0-16,0-7-3 0,0-3-33 15,0-6-51-15,-1-7-46 0,3 0-42 16,0-5-55-16,3-1-96 0,1-7-136 16,0-4-111-16,4 0-445 15,4-12-480-15</inkml:trace>
  <inkml:trace contextRef="#ctx0" brushRef="#br0" timeOffset="19687.342">14418 5823 3176 0,'0'0'505'0,"0"0"-269"0,0 0 159 16,0 0-104-16,0 0-97 0,13 62-4 15,-13-27 5-15,-7 13-55 0,-1 14-40 16,-4 16 1-16,-3 2-7 0,3-7-22 16,2-16-26-16,1-20-10 15,1-8-9-15,6-8-15 0,-4 3-12 16,0-3-1-16,1-2-32 0,1-8-52 15,4-7-100-15,0-6-79 0,0-12-20 16,7-8-140-16,1-9-266 0,-2 5-656 16,6-18-839-16</inkml:trace>
  <inkml:trace contextRef="#ctx0" brushRef="#br0" timeOffset="19962.878">14352 5673 440 0,'0'0'2574'0,"0"0"-2276"0,0 0-41 16,0 0 112-16,0 0-61 0,0 0-14 15,0 0 57-15,0 0-43 0,0 0-58 16,0 0-68-16,48 7-34 0,-36 18-18 16,5 5-18-16,-1 4-10 15,7 5-2-15,-2 2-10 0,1 3-6 16,1 0-18-16,0-3-8 0,0-4-22 15,-5-1-21-15,-1-10-14 0,-3-4-1 16,-4-6-15-16,-3-5-51 0,-5-6-55 16,0-2-50-16,-2-3-95 0,0-4-82 15,-2-5-172-15,2 1-471 0,0-12-613 0</inkml:trace>
  <inkml:trace contextRef="#ctx0" brushRef="#br0" timeOffset="20251.915">15045 5601 3131 0,'0'0'648'15,"0"0"-481"-15,0 0 71 0,0 0 5 16,0 0-42-16,0 0 106 0,0 0 29 15,0 0-100-15,-67 74-51 0,36-32-40 16,-4 11-36-16,2 0-42 0,0-4-46 16,6-7-19-16,5-10 0 0,-5 1-2 15,0-1-10-15,4-6-51 0,4-9-50 16,7-6-71-16,2-6-67 0,6-4-76 16,-1-1-234-16,8-5-432 0,-1 1-387 15,10-3-734-15</inkml:trace>
  <inkml:trace contextRef="#ctx0" brushRef="#br0" timeOffset="20611.857">15107 5604 2224 0,'0'0'781'0,"0"0"-436"16,0 0 95-16,0 0-103 15,0 0-88-15,0 0 85 0,0 0 46 16,0 0-149-16,0 0-76 0,-13 91-34 16,9-14-42-16,2 13 6 0,0 5-19 15,-4-4-2-15,6-8 5 0,-6-8 1 16,-1-9-13-16,1-17-18 0,2-15-21 15,0-11-15-15,-2-5-3 0,4-5-18 16,0 0-51-16,-3-5-70 0,3-5-70 16,-2-3-33-16,2-11-41 0,2-6-139 15,0-5-194-15,0 4-665 0,0-13-912 0</inkml:trace>
  <inkml:trace contextRef="#ctx0" brushRef="#br0" timeOffset="20845.015">14981 5727 3429 0,'0'0'621'16,"0"0"-401"-16,0 0 148 0,0 0-92 16,0 0-110-16,6 60 29 0,-6-21 23 15,0 20-57-15,-2 16-52 0,-2 4-18 16,1-1-10-16,1-7-14 0,-2-23-34 15,2-10-15-15,0-14-15 0,-2-4-3 16,2-4-11-16,-2 2-71 0,-2-5-108 16,-1-8-107-16,1-5-184 0,4-1-839 15,2-13-2110-15</inkml:trace>
  <inkml:trace contextRef="#ctx0" brushRef="#br0" timeOffset="25728.971">3035 6694 153 0,'0'0'238'16,"0"0"-215"-16,0 0-3 0,0 0-20 15,0 0-13-15,0 0-20 0,0 0 0 16,0 0 33-16,0 0 0 16,-7-52 0-16,5 50-84 0,0-1 84 15,2 1 0-15,-2-3 172 0,0 2 73 16,0 1-56-16,0 1-98 0,2-1-29 15,-4 1 20-15,4 1 28 0,0-2 24 16,0 2 38-16,0 0 24 0,0 0 11 16,0 0-12-16,-2 0-13 0,2 0-27 15,0-2-49-15,0 2-35 0,0 0-13 16,0-2-9-16,0 2 2 0,0 0 10 16,0 0 13-16,0 0 13 0,0 0 3 15,0-1 5-15,0 0 4 0,0 0 6 16,-2 0 7-16,2 1 11 0,0-1 3 15,0 1 4-15,-2-1 1 0,2 1-5 16,0 0 5-16,0 0 99 0,0 0-33 16,0 0-47-16,0 0-30 0,0 0-19 15,0-2-16-15,-2 1-21 0,2 1 0 16,0 0-12-16,0 0-4 0,0 0 10 16,0 0 21-16,0 0 33 15,0 0 12-15,-2 0-15 0,2 0-28 16,0 0-8-16,0 0 8 0,0 0 13 15,0 0 5-15,4 3-18 0,0 2-36 16,6 2-14-16,3 4-21 0,-1 1-10 16,9 3-2-16,1 3-1 0,1 4 3 15,4 0 1-15,4 3 14 0,0 1-3 16,4 3-10-16,0 2 1 0,3 1 12 16,-3-1-12-16,4 4 9 15,2-1 0-15,-1 0-9 0,3 1 12 0,0 0-12 16,1 1 15-16,3 1-6 15,1 2 6-15,4 7-15 0,18 9 18 16,4 7-8-16,3 1-13 0,-5-1-42 16,-6-8 31-16,-8-5 11 0,0 1 12 15,4 2 3-15,-2 0 9 0,2-1 3 16,0 2 9-16,4 0-3 0,-2 0-9 16,2 1-3-16,5 1-9 0,-5 1 6 15,4 1-15-15,-4 1 9 0,4-1-12 16,3 2-45-16,-3 4 12 0,2-1 15 15,3 0 18-15,-1 0 12 0,5 1-11 16,-3-1 23-16,5 1-3 0,-5 5-18 16,5-4 18-16,0 3-9 0,-1 2 5 15,1 0-17-15,2 3-39 0,-1-3 9 16,3 3 27-16,2-1 3 0,0 2 1 16,-3-4 14-16,3 2 6 15,-4-1 0-15,4 0 3 0,-3 3-6 16,3-3-3-16,2 3-15 0,-2-1-38 15,2 1 8-15,-2 0 15 0,2 1 14 16,0-1 1-16,-1 0 12 0,5 2 0 16,-2 1 6-16,2 1 6 0,2 1-6 15,3 1-18-15,-1 0-21 0,0 5-39 16,-2-1 41-16,0-1 19 0,2 1 15 16,2-3 21-16,1-2 0 0,-1 3 0 15,0-3-2-15,-4 1-25 0,0 0-9 16,-2 2-52-16,2-2 16 0,3 1 34 15,-1-2 2-15,-2 1 11 0,0-1 1 16,-2 1 6-16,0-1 6 16,2-1-14-16,-2 1-10 0,0 1-57 15,-4-3 24-15,4-1 23 0,-2-2 10 16,2-1 15-16,-6 0 0 0,2 0-12 16,0 0 18-16,-5 0-3 0,5 1 1 15,0-2-19-15,-4 2-51 0,2-2 24 16,-1 1 11-16,-1-2 16 0,2-1 15 15,-6 0-3-15,3-1 0 0,-3-1 3 16,4 1 3-16,-7 1 6 0,5-3-11 16,-2 3-13-16,-3-3-42 0,3-2 15 15,-7-2 12-15,-3 0 15 0,-1-3 1 16,-4-4 14-16,0-2-3 0,-2-1-9 16,-2-1 18-16,0-3-9 0,0 1 0 15,-4-3 1-15,-2 1-10 0,0-3-3 16,-9-3-33-16,-10-9 0 0,-8-9 18 15,-2 1 12-15,4 1 0 0,4 4 1 16,5 5 1-16,-3-3-1 16,-2-3 0-16,-2-1 1 0,-4-2 0 0,-2-1-2 15,0 0 3-15,-2-5 1 16,-3 0-1-16,-1-3 0 0,2 3 0 16,-3-2 0-16,3 0 0 0,0 2 1 15,-2-1 0-15,1 2 1 0,3 1 1 16,0-2-1-16,0 2 1 0,0-3 0 15,-3 3 15-15,1-6-16 0,-2 3-1 16,-1-3 1-16,-5-1-2 0,5 2 1 16,-5-2-1-16,4-2-12 0,-5 3-12 15,3-2 12-15,-3 2-9 16,5-3 6-16,-5 2 14 0,3-1-1 0,-3-2 1 16,-1 2 1-16,-1-3 0 15,-2-2 2-15,1 2-1 0,-3-3-1 16,0 0 0-16,-2 0-1 0,3 0-23 15,-3-3-15-15,-2 2-6 0,0-3-6 16,-2-2 0-16,2 1 3 0,-2-1 9 16,-2 1 3-16,2 2-4 0,5-2-20 15,-3 1-30-15,-2-2-61 0,2-1-126 16,0-6-308-16,-2-4-991 0,23-31-723 0</inkml:trace>
  <inkml:trace contextRef="#ctx0" brushRef="#br0" timeOffset="27911.296">14362 14993 2115 0,'0'0'1147'16,"0"0"-763"-16,0 0-131 0,0 0 51 15,0 0-31-15,0 0-29 0,0-52-8 16,0 50-31-16,0 2-35 0,0 0-18 16,0 6-6-16,-2 7-7 15,0 8-39-15,0 11-31 0,-2 15-21 0,4 19 7 16,0 15-7-16,4 6 3 0,-2-7-6 15,0-6-14-15,0-16-1 16,1-9-12-16,-1-11-3 0,-2-11-14 16,0-6-1-16,2 2-39 0,-2-3 21 15,0-2 3-15,0-7 12 0,0-5-13 16,0-4-14-16,2-2-60 0,-2 0-67 16,0-10 6-16,2-3-19 0,-2-6-42 15,2-4-96-15,-2-3-164 0,2-2-211 16,-2 7-558-16,4-11-514 0</inkml:trace>
  <inkml:trace contextRef="#ctx0" brushRef="#br0" timeOffset="28178.896">14501 14970 658 0,'0'0'2711'0,"0"0"-2268"0,0 0-106 16,0 0 8-16,0 0-56 0,0 0-47 15,0 0-43-15,0 0-26 0,-4 75-54 16,0-27-29-16,0 12 4 0,-1 14 3 16,3 4-15-16,2-9-13 0,0-6-5 15,0-19-13-15,0-9-15 0,2-8-18 16,-2-7-16-16,5 1-2 0,-3 1-26 16,-2-6 2-16,2-3 0 0,0-9-18 15,0-3-64-15,0-1-69 0,2-9-47 16,-2-4-24-16,4-5-68 15,-4-5-120-15,0-3-228 0,1 5-619 0,3-13-703 16</inkml:trace>
  <inkml:trace contextRef="#ctx0" brushRef="#br0" timeOffset="28446.712">14689 14846 2115 0,'0'0'1569'16,"0"0"-1273"-16,0 0 39 0,21-54 70 16,-21 37-62-16,0-1-26 0,-2 3-8 15,-7 3-61-15,-3 2-88 0,-5 3-54 16,-5 3-1-16,-3 2-15 16,-4 2-27-16,-6-1-14 0,0 8-16 0,-5 1-9 15,3 2-22-15,-2 1-2 16,0 4-29-16,1-2-59 0,-1 0-71 15,0 0-49-15,4 2-40 0,4 0-72 16,4 1-164-16,6-4-11 0,3 10-1425 0</inkml:trace>
  <inkml:trace contextRef="#ctx0" brushRef="#br0" timeOffset="28761.942">14720 15726 3783 0,'0'0'614'0,"0"0"-404"0,0 0 73 16,0 0 50-16,-72 3-69 0,39-6 27 16,-2 3-19-16,-9 0-88 0,1 6-79 15,-3 2-42-15,-1 5-36 0,-3-2-26 16,5 1-1-16,3 0-23 0,5-1-70 16,4-2-100-16,4-5-75 0,8-3-87 15,3-1-306-15,7 0-880 0,9 0-1492 0</inkml:trace>
  <inkml:trace contextRef="#ctx0" brushRef="#br0" timeOffset="29580.238">15510 14917 2606 0,'0'0'569'16,"0"0"-327"-16,0 0 185 0,-4-62-44 16,-3 37-116-16,-3-1 1 0,-2 0 35 15,-3 2-92-15,-3 1-63 0,-3 5-35 16,-4 5-37-16,0 7-16 0,-4 6-11 16,5 5-4-16,-3 9 9 15,-2 11-2-15,0 7-4 0,2 4-24 0,-2 6-24 16,4 6 0-16,5-1 1 15,-1-1 1-15,6-1 0 0,3-3 0 16,4-3 0-16,2-3 10 0,6-7-9 16,0-4 12-16,6-5-2 0,6-8-11 15,3-4-1-15,5-1-1 0,1-6-2 16,6-1-1-16,-2 0 1 0,1-3 1 16,1-3 1-16,0-1 0 0,0 0 1 15,-2 1 3-15,2 0-1 0,0 1 15 16,0 0 0-16,1 2-16 0,-1 3 10 15,2 0-10-15,-2 1-1 0,0 8 0 16,-2 4 1-16,0 1 0 0,-3 7 10 16,-3 4 3-16,-3 2 9 15,-3 4-9-15,-7 2-12 0,-2 1 15 16,-4 0 0-16,-4 2-3 0,-6-3 4 16,-9-1 8-16,-2-3 9 0,-12-2 36 15,-2-4 0-15,-12-4-33 0,-15-10-27 16,-11-9-12-16,-3-4 0 0,6-16-1 15,10-5-32-15,14 1-81 0,9 5-91 16,8 1-76-16,2 3-128 0,2-3-315 16,1 6-984-16,3-5-1171 0</inkml:trace>
  <inkml:trace contextRef="#ctx0" brushRef="#br0" timeOffset="29850.498">15305 14806 3409 0,'0'0'588'0,"0"0"-278"0,0 0-10 15,0 0-5-15,0 0-63 0,-33 60 27 16,21-25-37-16,-3 3-104 0,7 6-67 16,-2 2-40-16,1-1-11 0,3-5-30 15,4-6-94-15,2-9-82 0,0-8-96 16,2-7-284-16,15-5-1341 0</inkml:trace>
  <inkml:trace contextRef="#ctx0" brushRef="#br0" timeOffset="30241.293">15427 15258 1805 0,'0'0'1211'0,"0"0"-1003"15,0 0 132-15,0 0 73 0,0 0-153 16,56 32-45-16,-46-10 10 0,-4 9-28 16,1 2-41-16,-5 3-13 0,-2 1-12 15,0-1-34-15,-4-2-60 0,-5-4-37 16,1-5-28-16,-2-4-175 0,-3-6-149 16,7-7-619-16,0-1-2037 0</inkml:trace>
  <inkml:trace contextRef="#ctx0" brushRef="#br0" timeOffset="30668.55">15508 14706 2767 0,'0'0'503'0,"0"0"-216"0,0 0 239 16,0 0-118-16,0 0-155 0,0 0-39 15,0 0-12-15,-7 66-96 0,-1-34-87 16,-4-1-19-16,-1 0-22 0,-3-3-112 15,-1-5-190-15,7-5-468 0,-4 1-2329 0</inkml:trace>
  <inkml:trace contextRef="#ctx0" brushRef="#br0" timeOffset="31091.871">15012 15408 813 0,'0'0'2690'0,"0"0"-2358"16,0 0-172-16,-17 57 94 0,7-31-65 16,-1 5-124-16,-1 0-37 0,-3 0-28 15,7-5-96-15,0-7-376 0,4-1-1182 0</inkml:trace>
  <inkml:trace contextRef="#ctx0" brushRef="#br0" timeOffset="58975.8">8508 11281 272 0,'0'0'244'0,"0"0"-205"16,0 0 23-16,0 0 248 0,0 0 162 16,0 0-231-16,0 0-78 0,0 0-63 15,0 0-50-15,0 0-50 0,2 0-42 16,-2 0 9-16,0 0 32 0,0 0 1 15,0 0 56-15,0 0 12 0,-2 0 3 16,-2 0 104-16,-2 0 3 0,-2 0-20 16,0 0-42-16,-1 0-9 0,-7 0 50 15,3 0 61-15,-7 0-68 0,-3 0-55 16,2 0-28-16,-8 0-32 0,-2 0 0 16,0 0 19-16,-4 0 19 15,0 0-10-15,-2 0-32 0,-7 0-15 16,5 0 12-16,-4 0 4 0,3 0-1 15,-7 2 4-15,3-2-1 0,3 0 13 16,-4 2-19-16,3-1-15 0,1-1-13 16,4 2-25-16,2 0-60 0,2-2-100 15,-1 2-110-15,3-1-267 0,11 2-726 16,-3-3-317-16</inkml:trace>
  <inkml:trace contextRef="#ctx0" brushRef="#br0" timeOffset="59643.249">7167 11274 85 0,'0'0'414'0,"0"0"-215"16,0 0-98-16,0 0 241 0,0 0 312 16,0 0-248-16,0 0-219 0,0 0-19 15,0 0 7-15,0 0-53 0,29 18-61 16,-29-18-19-16,0 0-10 0,0 0 22 16,-6 0 103-16,1 0 15 0,-5 0-51 15,-2 0-26-15,1 0-19 0,-7 0-25 16,3 0-20-16,-5 0-28 0,-1 0 1 15,-2 0 8-15,-4 1-9 16,0 2 60-16,-6-3 113 0,-2 0-40 16,-2 1-109-16,-2 1-27 0,-5-2-19 15,-1 0 0-15,-1 2-88 0,-9-2 19 16,-7 1-3-16,6 2-73 0,4-2-99 16,11 2-216-16,1 0-95 0,-1-3-134 15,-4 5-489-15,12-3 809 0</inkml:trace>
  <inkml:trace contextRef="#ctx0" brushRef="#br0" timeOffset="60227.108">5896 11315 682 0,'0'0'68'0,"0"0"88"15,0 0 509-15,0 0-210 0,0 0-199 16,0 0-75-16,0 0-20 0,0 0-25 16,0 0-17-16,0 0-7 0,-3-7 7 15,-3 7 66-15,0 0 47 0,-2-1-42 16,-3 1-29-16,-5 0-30 16,-1 0-26-16,-3 0-21 0,-5 0-25 15,-4 0 19-15,-2 1 77 0,-4 0-23 16,-2-1-79-16,-5 1-53 0,-9 1-3 15,-11-2-47-15,-9 0-5 0,-3 0-10 16,4 0-28-16,10 3-87 0,6-3-11 16,8 1-70-16,9 0-164 0,6 0-161 15,2 1-47-15,-4 0-190 0,8 1-230 16</inkml:trace>
  <inkml:trace contextRef="#ctx0" brushRef="#br0" timeOffset="60795.761">4606 11310 124 0,'0'0'411'16,"0"0"-235"-16,0 0-10 0,0 0 655 16,0 0-484-16,0 0-32 0,0 0-37 15,0 0 3-15,0 0-28 0,0 0-22 16,-33 8 17-16,31-8-4 0,-1 0-37 15,1 0-58-15,-4 1-52 0,0-1-43 16,-4 0-19-16,-3 0-10 0,-3 0-13 16,-5 0 54-16,-4 1 31 0,-2-1 3 15,-4 1-22-15,-6-1 2 0,-2 0-2 16,-2 1-35-16,-3-1-33 0,-3 3-3 16,-1-3 0-16,-6 0-31 0,-8 2-114 15,9-1-78-15,1 1-54 0,0 2-91 16,13-2-217-16,-5 1-233 15,-5 1-408-15,20-2 225 0</inkml:trace>
  <inkml:trace contextRef="#ctx0" brushRef="#br0" timeOffset="61344.894">3183 11308 382 0,'0'0'133'16,"0"0"-64"-16,0 0-11 0,0 0 177 16,0 0 91-16,0 0-108 15,0 0-75-15,0 0 26 0,0 0 7 16,0 0-24-16,11 22 10 0,-11-19 16 16,0-1 210-16,0-1-205 0,0-1-103 15,-6 0 3-15,-7 0 16 0,-1 1 83 16,-5-1 135-16,-4 0-141 0,-1 1-69 15,-9-1-53-15,-1 1 36 0,-1-1 13 16,-4 1-65-16,2-1-38 0,-2 3-25 16,1-3-137-16,1 0-112 0,0 2-26 15,2 0-166-15,10-1-501 0,-4 3-617 0</inkml:trace>
  <inkml:trace contextRef="#ctx0" brushRef="#br0" timeOffset="65479.656">8603 11335 78 0,'0'0'79'0,"0"0"90"16,0 0-104-16,0 0-65 0,0 0-391 0</inkml:trace>
  <inkml:trace contextRef="#ctx0" brushRef="#br0" timeOffset="65607.185">8585 11240 62 0,'0'0'209'0,"0"0"-92"16,0 0 620-16,0 0-737 0,0 0-134 16,0 0-3-16,0 0 53 0,0 0 84 15,0 0 436-15,0 0-244 16,-41 12-192-16,43-9-237 0,0 0-282 16,-2 1-123-16</inkml:trace>
  <inkml:trace contextRef="#ctx0" brushRef="#br0" timeOffset="66155.013">8585 11240 137 0,'-19'56'137'15,"15"-56"-137"-15,2 0 1 0,0 1 433 16,0-1-206-16,2 0-42 0,0 0-186 16,0 0-27-16,0-1-139 0,-2-3-42 15,2 0 84-15,-2-1 124 0,2 1 381 16,0-1 26-16,0 2-59 0,0 0-101 15,0 0-23-15,0 3 19 16,0 0 12-16,0 0-81 0,0 0-49 16,0 0-26-16,-2 0-16 0,2 0-3 15,0 0 25-15,0 0 22 0,0 0-9 16,0 0-27-16,0 0-15 0,0 0-4 16,0-3-2-16,0 2-5 0,0 0 15 15,0-1 13-15,0 2 29 0,0 0 18 16,0 0-10-16,0 0-13 0,0 0-25 15,0 0-21-15,0 0-47 0,0 0-22 16,0 0-2-16,0 0 0 0,0 0 0 16,0 0-3-16,0 0-12 0,2 2-13 15,-2 6-3-15,0 5 31 0,0 7 4 16,0 9 26-16,0 7 22 0,0 5 0 16,0 2-48-16,-2 1-1 0,2 0-1 15,2 1-2-15,-2-3-1 16,0 2-2-16,0-3-10 0,0 1 13 15,2-3 3-15,-2-2-3 0,0-5-45 16,0-3 45-16,0 0-12 0,0-4 12 16,0-1-1-16,0 2-14 0,0-5 12 15,0-2-31-15,0-3 3 0,0-1 1 16,0-6-20-16,0-4-27 0,0 0-21 16,0-4-36-16,0 1-43 0,0-2-74 15,0 2-105-15,0 1-163 0,2 1-222 16,2 3-320-16,-2-3 347 0,8-4 166 15</inkml:trace>
  <inkml:trace contextRef="#ctx0" brushRef="#br0" timeOffset="66905.458">8554 12496 88 0,'0'0'245'0,"0"0"-108"16,0 0 969-16,0 0-700 16,0 0-117-16,0 0-92 0,0 0-39 15,0 0-9-15,0 0-18 0,0 0-18 16,2 0 21-16,-2 0 16 0,0 0-38 15,0 0-52-15,0 0-31 0,0 0-7 16,0 0-6-16,0 0 12 0,0 0 13 16,0 0 42-16,0 0 71 0,0 0 57 15,0 0-17-15,0 0-45 0,0 0-28 16,0 0-50-16,0 0-31 0,0 0-39 16,0 0 17-16,0 0 13 0,0 4-3 15,0 6-27-15,0 8 17 0,0 18 7 16,0 22 33-16,0 20-12 0,-2 10-43 15,2 0-3-15,0-10 0 0,0-12 0 16,0-15 2-16,0-11-1 0,0-11 2 16,0-7 10-16,0 6-12 0,0-3-1 15,0 2-22-15,2-1 19 16,-2-4-12-16,0 0-4 0,2 0-45 16,-2-2-44-16,0 0-46 0,0 0-38 15,0-2-87-15,0 0-127 0,0 2-219 16,0-5-400-16,2 6-513 0</inkml:trace>
  <inkml:trace contextRef="#ctx0" brushRef="#br0" timeOffset="67520.976">8564 13794 225 0,'0'0'688'15,"0"0"398"-15,0 0-941 0,0 0-145 16,0 0-103-16,0 0-102 15,0 0 17-15,0 0 188 0,0 0 97 16,0 0 147-16,-4 3-27 0,4-3-36 16,0 0-38-16,0 0-18 0,0 0 4 15,0 0 16-15,0 0 57 0,0 0 18 16,0 0 9-16,0 0-2 0,0 0-23 16,0 0-34-16,0 0-51 0,0 0-42 15,0 0-33-15,0 8-44 0,0 4 2 16,0 9 32-16,0 16 12 0,0 15 16 15,0 19-19-15,-2 6-9 0,2 0 3 16,0-7-25-16,0-8 19 0,0-9 6 16,0-12 27-16,0-7-2 0,0-7-19 15,-2 6-28-15,4 4-12 0,-2 1-3 16,0-7 0-16,2-2-28 0,-2-5-21 16,0-5-49-16,0-3-56 0,0-7-75 15,0-2-133-15,2-6-282 0,-2-1-632 16,10-5-722-16</inkml:trace>
  <inkml:trace contextRef="#ctx0" brushRef="#br0" timeOffset="68037.482">8554 15144 1489 0,'0'0'1634'15,"0"0"-1289"-15,0 0-256 0,0 0-89 16,0 0-61-16,0 0-12 0,0 0 73 15,0 0 108-15,0 0 85 0,0 0 24 16,8 17 0-16,-8-1-104 0,0 10-8 16,0 16-12-16,0 21 0 0,0 19-19 15,0 0-16-15,0-4-21 16,0-19-21-16,0-19 24 0,0-12 6 16,2-4-46-16,-2 1-13 0,-2-1-30 15,2 2-52-15,0-5-102 0,0-5-92 16,0-6-120-16,0-1-280 0,0 0-797 0</inkml:trace>
  <inkml:trace contextRef="#ctx0" brushRef="#br0" timeOffset="68503.435">8552 16256 1835 0,'0'0'555'16,"0"0"608"-16,0 0-787 0,0 0-168 15,0 0-118-15,0 0-59 0,0 0 6 16,0 0 7-16,0 0 27 0,8 65 25 16,-8-44-28-16,0 2-55 0,-2 8-13 15,2 3-61-15,0 7-44 0,0 0-29 16,2 1-53-16,0-2-14 0,0-4-115 16,4-6-139-16,1-4-367 0,-3-8-596 15,10-9 1066-15</inkml:trace>
  <inkml:trace contextRef="#ctx0" brushRef="#br0" timeOffset="70855.106">1486 11693 729 0,'0'0'567'0,"0"0"-319"0,0 0-118 15,0 0 48-15,0 0-93 0,0 0 6 16,0 0 61-16,0 0 449 0,0 0-389 15,-22 8-122-15,22-8 25 0,-2 0 76 16,2 0-13-16,0 0-23 0,0 0-26 16,-5 0-31-16,5 0-20 15,0 0 1-15,0 0 15 0,0 0 12 16,0-3-1-16,0 0-3 0,7-1 10 16,-3-6-2-16,2-2-11 0,0 0-17 15,2-5-2-15,3-1-4 0,-1 0 7 16,-2-3-10-16,5-1-6 0,-1-1-3 15,-1 0-10-15,-1 1 1 0,2-2-3 16,-1 2-4-16,1 0-9 0,-2 0-2 16,1-1-13-16,3 1-24 15,-4 0-11-15,-1 3 11 0,3 1 1 0,-2 0 2 16,-1 5 9-16,-5 0 0 16,4 0 0-16,-2 2 3 0,1 3 4 15,-5-1-17-15,2 3 1 0,-4 2 0 16,2 1-1-16,-2-1 0 0,0 3-2 15,0 1 0-15,0 0-3 0,0 0 2 16,0 0 1-16,-4 0 30 0,0 3-6 16,2 1 0-16,-5 4 0 0,1 2-2 15,-2 3-7-15,4 5 6 0,-3 4-18 16,1 3 15-16,0 3-6 0,0 3-9 16,4 1 15-16,0-1 9 0,2 4-2 15,0 0-13-15,0-4 9 0,4 3 42 16,2-3 21-16,2-3-35 0,1-3-22 15,1-2-15-15,7-4-10 0,-3-4-2 16,7-4 0-16,-3-6-33 0,5-5-79 16,-2 0-72-16,-5-9-39 0,5-3-62 15,-9-2-148-15,-1 1-586 16,-1-6-808-16</inkml:trace>
  <inkml:trace contextRef="#ctx0" brushRef="#br0" timeOffset="71099.872">1759 10832 3609 0,'0'0'626'0,"0"0"-436"16,0 0-14-16,0 0 119 16,0 0-81-16,0 0-104 0,0 0-110 15,0 0-25-15,0 0-250 0,0 0-242 16,0 0-823-16,4 6-1637 0</inkml:trace>
  <inkml:trace contextRef="#ctx0" brushRef="#br0" timeOffset="71622.366">2156 11803 1034 0,'0'0'1662'0,"0"0"-1308"16,0 0-220-16,0 0 99 0,0 0 59 15,0 0-9-15,35-68 14 0,-35 45-15 16,2-2-39-16,-4-2-28 0,-6 2-17 16,2 3-25-16,-2 6-51 15,-3 8-62-15,1 3-23 0,-3 5-1 16,-3 7 12-16,1 9-2 0,1 5-13 15,2 4-12-15,-1 1-3 0,1 3-3 16,8 1-12-16,2-2 0 0,2-2 13 16,0-2-1-16,4-7-12 0,8-2 9 15,1-6-12-15,3-8-13 0,5-5-63 16,-1-12-111-16,-1-9-77 0,4-6-133 16,-9 6-745-16,7-18-1708 0</inkml:trace>
  <inkml:trace contextRef="#ctx0" brushRef="#br0" timeOffset="72990.47">8289 16884 88 0,'0'0'551'0,"0"0"-241"16,0 0-17-16,0 0-7 0,0 0 10 16,0 0 35-16,0 0-26 0,0 0-9 15,0 0-58-15,-33-39-17 0,31 38 15 16,0-1-8-16,0 1-7 0,2-1-10 15,0 2 13-15,-2 0-1 0,2 0 1 16,0-1 3-16,0 1-7 0,0 0-16 16,0 0-4-16,0 0-22 0,2 0-66 15,4 3-27-15,5 3-16 0,-1 2-6 16,-2 3-9-16,5 4-5 0,1 1-10 16,0 4-6-16,3-1 3 0,0 6 9 15,3-1 0-15,-1 4-2 0,2-2-4 16,-1 1-12-16,-3-4-9 0,3 0 3 15,-7-5-21-15,-3-2 0 0,3-4-2 16,-9-6-13-16,0 1 0 0,0-4-21 16,-4-3-73-16,0 0-104 15,0-3-11-15,-2-6-45 0,-4-2-116 16,4-4-159-16,-3 2-625 0,-1-8-753 0</inkml:trace>
  <inkml:trace contextRef="#ctx0" brushRef="#br0" timeOffset="73374.983">8752 16738 2617 0,'0'0'715'15,"0"0"-448"-15,0 0 58 0,0 0 35 16,0 0-100-16,0 0-81 0,0 0 24 16,0 0-8-16,0 0-64 0,0 0-33 15,-31 59 14-15,23-45 15 0,-6 4-15 16,-1 3-15-16,5 5 6 0,-7 5 3 16,3 3-13-16,-1 4-21 0,1 6-17 15,-3 1-7-15,3 4-12 0,1-1-9 16,-5 0-6-16,7-2-3 0,-5-4-18 15,4-3-21-15,-3-5 18 0,3-3 0 16,5-2 2-16,-5-6 1 0,6-3 0 16,-2-3 0-16,6-5 0 0,-1-3-12 15,1-5-18-15,0-1-66 16,2-3-82-16,0-1-28 0,0-6-30 16,0-4-98-16,0-4-287 0,4 2-928 15,3-5-1305-15</inkml:trace>
  <inkml:trace contextRef="#ctx0" brushRef="#br0" timeOffset="73843.036">8918 17494 1261 0,'0'0'1656'15,"0"0"-1377"-15,0 0-21 0,0 0 159 16,29-71-50-16,-27 49-50 0,-2 2-16 16,0 0-47-16,-7 3-102 0,-5 3-63 15,-2 7-20-15,-1 5 1 0,-6 2-3 16,3 9-3-16,-1 5 2 0,-3 5 1 16,5 2-19-16,0 3-9 0,9 0-2 15,0-2 5-15,6-1 6 0,2-5 13 16,2 2 8-16,6-6-6 15,3-1-26-15,5-6-22 0,-1-2-15 16,9-3-24-16,-5-2-21 0,2-7-112 16,1-6-84-16,-7-1-105 0,-1 1-304 15,-1-11-1228-15</inkml:trace>
  <inkml:trace contextRef="#ctx0" brushRef="#br0" timeOffset="92969.028">8256 11835 479 0,'0'0'300'15,"0"0"-101"-15,0 0-65 0,0 0-89 16,0 0 50-16,0 0 978 0,0 0-682 15,0 0-134-15,0 0-1 0,15-12 8 16,-11 10-7-16,-4 1-12 16,0 0-4-16,0 1-30 0,0-1-44 15,0 1-13-15,0 0 3 0,-4 0-23 16,4 0-30-16,-2 0-40 0,0 0-34 16,-3 0-14-16,-1 2 29 0,0 1-8 15,-6 2-7-15,1-2-9 0,1 1-18 16,-5-2 9-16,1 2-10 0,2-4-1 15,-7 3-1-15,7-2 0 0,-7-1 0 16,5 1 0-16,-3 0 1 0,5 0 1 16,-1 1-2-16,5-1 0 0,0 2 0 15,3-1 1-15,-1 0 2 0,2 0 12 16,2-1 3-16,2 1-3 0,0-2 6 16,0 1-5-16,0 0 2 0,0 1-6 15,0 0-9-15,0 2 0 0,0 0-1 16,0 1-1-16,2 2-1 0,2 2-2 15,-2 3-10-15,0 3 9 16,-2-1 0-16,0 5-9 0,0-1 11 16,0 5-2-16,0 1-10 0,-2 1 13 15,-4 0-1-15,4 3-1 0,-4 0 0 16,2-2 1-16,-2 3-1 0,1 0 1 16,-5-1-1-16,6-1-10 0,-4-2-18 15,4-5 18-15,-1-2 10 0,3-3-1 16,-2-1 2-16,2 0 1 0,-4-3 3 15,6-2 12-15,-2 0-13 0,2 0-1 16,-2-3 11-16,2-2-10 0,0 1 16 16,0-4 0-16,2-1 22 0,2 0 5 15,2 0-23-15,-2-3-1 0,5-1 15 16,-1 0 6-16,4-4 19 16,-3 2 30-16,5-1-22 0,0 1-15 15,-1 1-8-15,3 1-13 0,-3 1-12 16,1 1-9-16,1 0-11 0,1 2-1 15,-3 0-2-15,-1 0-10 0,3 0-15 16,-7 0-58-16,0 2-60 0,-2-2-36 16,-2 0-40-16,-4 0-99 0,3-2-202 15,-3-5-416-15,0-1-257 0,0-7-664 0</inkml:trace>
  <inkml:trace contextRef="#ctx0" brushRef="#br0" timeOffset="93210.425">8180 12175 2865 0,'0'0'572'0,"0"0"-268"15,0 0 58-15,0 0-51 16,0 0-76-16,0 0-10 0,0 0-36 15,0 0-61-15,0 0-67 0,0 0-30 16,-64 5-13-16,43 1-18 0,4-2-34 16,-5 0-115-16,3-2-108 0,0-1-125 15,7-1-569-15,-2 0-799 0</inkml:trace>
  <inkml:trace contextRef="#ctx0" brushRef="#br0" timeOffset="93652.341">8382 12453 2312 0,'0'0'616'16,"0"0"-398"-16,0 0 120 0,0 0 16 15,31-60-43-15,-29 41 12 0,0-2-15 16,-2-2-53-16,0 3-69 0,-2 0-40 15,-10 7-34-15,2 2-42 16,-3 6-25-16,-3 5-14 0,1 7 11 16,-3 5 3-16,1 5-14 0,1 4-19 15,1 2-11-15,7 1 0 0,0-5 1 16,5 0 0-16,3-3 0 0,0 0 1 16,7-5-3-16,5-3-30 0,0-3-46 15,7-5-57-15,0-3-68 0,-1-10-76 16,-1-8-177-16,-1 5-791 0,7-16-1680 15</inkml:trace>
  <inkml:trace contextRef="#ctx0" brushRef="#br0" timeOffset="95515.247">8539 11322 1231 0,'0'0'673'0,"0"0"27"16,0 0-330-16,0 0-101 0,0 0-11 15,0 0-40-15,0 0-20 0,0 0-5 16,42-30-13-16,-42 21-22 0,0-2-9 15,0 0-1-15,0-2-1 0,-6-5-16 16,-3 0 1-16,-1-2-16 0,0-1-22 16,-7 2-21-16,3 0-34 0,-5 6-18 15,5 5-19-15,-3 5 0 0,5 3 17 16,1 5 8-16,-1 7 3 0,4 2 4 16,1 2-1-16,7 3 6 0,-2 1 10 15,2-1-10-15,0-1-9 0,4 0-9 16,3-3-6-16,3-2-13 0,2-1 14 15,-3-5 2-15,5-2 3 0,3-5-21 16,1-3 0-16,-1-4-12 0,1-4 0 16,-3-5 0-16,1-1 9 15,-5-3-16-15,-5 2 16 0,-2-2-15 16,-2 5 15-16,-2 1 1 0,-8 2 1 16,0 5 1-16,-7 0 2 0,-1 2 1 15,-5 5 0-15,4 0 0 0,-3 0 9 16,5 7 0-16,-1 2 1 0,3 3-10 15,3 1 12-15,4 1-3 0,4 1 0 16,2-1 3-16,2 1 0 0,6 1-12 16,4-3 9-16,3-1-10 0,4-3 0 15,-1-2 0-15,3-3-1 0,4-4-1 16,-7 0-1-16,3-4-11 0,-3-4 0 16,-3-5 0-16,-3-2 0 15,-1-1-3-15,-7-4-3 0,-2 3 15 16,-2 0-12-16,-6 3 2 0,-7 1 10 15,1 2 1-15,-5 2 0 0,-1 1 2 16,-3 3 0-16,5 5 2 0,-5 0 0 16,6 5 14-16,-1 6-13 0,6 2 15 15,3 5 0-15,-1 0-6 0,8 5 0 16,0-3-9-16,2 2 15 0,11-2-16 16,-3-2 10-16,6-3-10 0,-1-3-2 15,6-5 1-15,-5-4-1 0,5-3-2 16,-3-4-13-16,1-5 3 0,0-7-3 15,-7-2 0-15,-4-2 3 0,-2-4 9 16,-4 3-12-16,-2 0 15 0,-8 1 0 16,-2 3 15-16,-7 1-3 0,1 4 3 15,-7 2 0-15,2 6-12 0,-1 4 0 16,-1 4 12-16,4 6 3 16,1 6-3-16,5 5 0 0,1 1-2 15,4 5 2-15,6-1-12 0,2 0 0 16,0-2 9-16,8-3-10 0,4-1 13 15,1-7-13-15,5 0 10 0,1-6-12 16,6-5 0-16,-7-2-1 0,7-6-11 16,-2-7-3-16,-5-5-3 0,1-3-3 15,-5-3 2-15,-3-4 16 0,-7 2-12 16,-2-1 13-16,-4 2-1 0,-4 2 0 16,-9 2 3-16,-1 5 2 0,-7 1 13 15,2 8-13-15,1 5 10 16,-7 2-10-16,8 6 14 0,1 9-1 15,-1 4 6-15,7 0-9 0,5 6 0 16,3-1 3-16,0 2-3 0,4-3 0 16,8-1-10-16,-1-2 1 0,5-4 9 15,5-3-10-15,-3-4 0 0,7-5-2 16,-5-4 0-16,3-4-12 0,-3-6-6 16,-1-7 0-16,-5-1-3 0,-2-5 6 15,-1 2 3-15,-7-3 9 0,-2 3-9 16,-9 0 10-16,-1 4-1 0,-5 1-10 15,-1 4 13-15,-5 7 0 0,4 5 0 16,-3 2 2-16,3 10 1 0,5 2 9 16,1 6 0-16,5 2-10 0,4 1 16 15,4 2-16-15,0-3 10 0,8-1-9 16,6-2-3-16,-1-4-33 0,5-5-43 16,-1-3-75-16,4-7-85 0,-5-3-119 15,-1-4-323-15,3-13-1413 0</inkml:trace>
  <inkml:trace contextRef="#ctx0" brushRef="#br1" timeOffset="102870.893">7026 2987 2756 0,'0'0'523'0,"0"0"-373"0,0 0-119 15,0 0-29-15,0 0 49 0,0 0 82 16,0 0 110-16,0 0 6 0,-70-33-53 16,39 38 20-16,-4 2 0 0,-13 2-11 15,-14-2-33-15,-12-2-29 0,-7-5 0 16,-1-3-4-16,1-8-24 0,9-3-15 15,-9 1-15-15,2 0-19 0,1 1-21 16,1 4-17-16,3 5-4 0,6 3-21 16,0 13 0-16,6 7 0 0,12 5 0 15,9 2 0-15,12-3 0 0,-6 11 15 16,-9 12 6-16,-6 15-9 16,-1 7-3-16,12-1-12 0,5-5-29 15,16-3 2-15,3 3 12 0,5 4 12 16,6 5-9-16,4-1 12 0,2 4 3 15,4-5 15-15,5 0-3 0,1-1 3 16,0-5 3-16,3-2-7 0,1-3-14 16,3-3-36-16,2-10 12 0,-7-7 22 15,5-9 1-15,-1-2 1 0,9 5 3 16,6 0 12-16,17 5-13 0,14-6 1 16,19-9-1-16,8-7-1 0,0-13-1 15,-7-4-12-15,-3 1-9 0,-3-4-9 16,-1-1 9-16,-3-4 18 0,-3 1-13 15,1-4 4-15,-4-5-3 0,-2-3 3 16,-4-8 0-16,-2-6-6 0,2-6 0 16,-4-8 0-16,0-10 0 0,-4-8 5 15,-3-11 1-15,-3-8 0 0,-5-5 0 16,-9-4 10-16,-12-2-10 16,-9 0-6-16,-9-1-21 0,-6 3 17 15,-7 3 22-15,-13 5 2 0,-5 3 11 16,-8 11 2-16,-7 6-3 0,3 14-10 15,-17 5-2-15,-10 9-43 0,-2 9 22 16,-19 5 20-16,4 15 1 0,-5 8 1 16,-1 1 11-16,-2 6 4 0,0 4-14 15,0-2 10-15,2 3 0 0,4 1 0 16,5 4 0-16,1 6-9 0,9 3 24 16,6 3-6-16,12 0 0 0,9-1-8 15,14-2-11-15,-2 12 19 0,-5 21 0 16,-3 20-9-16,4 13-12 0,10 2-29 15,15-3 14-15,8-4 0 0,2 1 15 16,10 1 12-16,5 1 3 0,5-5 6 16,3 1 6-16,6-6-6 0,4-4-21 15,4-2-18-15,5 0 0 0,5-5 16 16,3 1 2-16,8-9 1 16,4-5 1-16,4-11 0 0,6-11 10 15,3-12-10-15,7-12 1 0,1-10-1 16,4-14-2-16,2-12-27 0,-1-8-30 15,1-5 2-15,-6-9 22 0,-2-1 6 16,-5-4 9-16,-3-3 2 0,-9-3 1 16,-9-2 13-16,-5-2 1 0,-4-7 0 15,-9-4-1-15,-4-10 2 0,-8-8 1 16,-13-8 0-16,-6-8-1 0,-8-5-20 16,-12 0 20-16,-15 0 2 15,-8 4 40-15,-15 4 7 0,-6 3-7 0,-12 6-42 16,-7 6-18-16,-8 11-9 0,-3 13 25 15,-5 14 0-15,0 15 2 16,-1 12 3-16,-1 11 9 0,2 11-10 16,-2 4 10-16,2 15-10 0,6 7 1 15,1 9 15-15,7 12-3 0,5 8-3 16,5 10 0-16,7 7-10 0,13 6 11 16,1 6 2-16,7 7-14 0,8 11 20 15,2 7 3-15,8 5-3 0,9 0-21 16,5 2-25-16,3-1 7 0,6-3 18 15,6-2 11-15,7-4 16 0,7-3 6 16,7-3 1-16,6-7-34 0,9-2-39 16,5-8 37-16,11-5 2 0,6-6 15 15,9-9 0-15,7-14-2 16,3-9-10-16,10-13 0 0,4-14-3 0,2-10-1 16,5-15-24-16,-1-15-11 0,4-10-12 15,-3-11-4-15,-3-11-5 0,-6-9 21 16,-8-3 9-16,-13-5 5 0,-7-3 19 15,-14-2-9-15,-11-7 12 0,-11-10 1 16,-9-8 27-16,-13-9-10 16,-9-6-18-16,-15 0-32 0,-10 0 8 15,-14 2 24-15,-10 8 17 0,-11 7 23 16,-11 8-7-16,-9 15-33 0,-11 11-41 16,-4 13 16-16,-5 18 23 0,1 11 2 15,0 14 1-15,2 11 0 0,4 7 2 16,0 11 13-16,8 8 2 0,2 9-6 15,7 8 3-15,6 11 0 16,3 7 3-16,10 12-6 0,7 5 3 16,7 7 3-16,3 9 4 0,11 8-10 15,7 10 21-15,5 7-9 0,11 2-24 16,6 3-13-16,4-1 13 0,10-2 24 16,9-8 6-16,4-6 16 0,6-11-4 15,11-8-42-15,3-5-20 0,11-6 20 16,8-10 3-16,11-7 15 0,5-11-15 15,9-9 12-15,4-13-13 0,7-9-2 16,1-11-1-16,2-12-14 0,-1-16 0 16,-5-15 0-16,-6-15-3 0,-8-15-13 15,-13-11-5-15,-8-9 0 0,-12-9 21 16,-11-9 3-16,-16-3 10 0,-11-10 1 16,-14-5-14-16,-6-7-31 0,-25 0 10 15,-8 7 24-15,-17 5 12 0,-8 13 36 16,-10 7 4-16,-11 13-40 0,-12 13-38 15,-9 20 20-15,-5 21 18 0,-9 28 0 16,-2 20 0-16,0 26-38 16,-4 17-44-16,12 10-21 0,11 8 6 15,14 2 15-15,14 10 0 0,18 6 64 16,11 8 18-16,13 9 27 0,14 5 7 16,7 9-10-16,6-2 34 0,6 2 33 15,6-2 12-15,9-6-3 0,5-5-13 16,9-9-11-16,6-7-74 0,9-5 13 15,5-8 15-15,13-8 9 0,13-10 1 16,9-12 5-16,12-13-18 0,7-15-24 16,13-18-3-16,10-15-10 0,10-31-26 15,5-29-97-15,-3-24-60 16,-18-23-4-16,-16-15-19 0,-28-10-86 16,-24-6-288-16,-19 35-623 0,-15 0-787 0</inkml:trace>
  <inkml:trace contextRef="#ctx0" brushRef="#br1" timeOffset="124099.055">5755 5690 157 0,'0'0'0'0,"0"0"-10"15,0 0-82-15,0 0 44 0,0 0 48 16,0 0 443-16,0 0-71 0,0 0-209 15,0 0 22-15,8-28-22 0,-8 28 10 16,0 0 12-16,0 0 13 0,0 0-45 16,0 0-75-16,0 0-13 0,0 0 28 15,0 0 47-15,0 0 50 0,0 0-67 16,0-1-94-16,0 1 41 0,0-1-5 16,0 1 134-16,2 0 27 0,-2 0-51 15,0 0-26-15,2 0-51 0,-2 0-3 16,2 0 24-16,1 1 14 0,1 0-2 15,-2 0-4-15,0 1-3 0,2 0-10 16,0 1-6-16,2 2-15 16,-4-2-14-16,5 2-17 0,-3 0-1 15,2-1-3-15,-2 2 21 0,2-3 10 16,0 1-22-16,-4 0-16 0,3-1 10 16,-1-1-3-16,0 3-16 0,0-3-8 15,0 1-19-15,-2 0 3 0,6 0 12 16,-5 2-5-16,3 0-10 0,0 2 3 15,2-1 3-15,3 1-19 0,-3 0 13 16,2 2-3-16,3 1-9 0,-3 1 31 16,4 1-19-16,3 1-3 15,-1-1 3-15,1 3 9 0,2 1-6 16,-1 1 0-16,5-1 7 0,-4 2-4 16,3 0-6-16,3 1 12 0,0 3-6 15,0-1 3-15,2 3-6 0,1-1 1 16,1 0 5-16,2 6-12 0,3-3-9 15,-3 1 9-15,-3-2 0 0,6 3-12 16,-1-1 12-16,4 1-10 0,-2 0 0 16,-2 1 1-16,2 0 12 0,0 2-3 15,3 0-10-15,1 1 13 0,0 3-3 16,4-1-12-16,-1 2-2 0,3 3-25 16,3 0 0-16,-5-1 24 0,5 3 1 15,1 0-1-15,1-2 3 0,4 8 0 16,8 4 3-16,6 8-1 0,4 1 25 15,-8-7-9-15,-4-5-3 16,-10-6 3-16,4 3-6 0,2-1 0 0,-7 1 7 16,7 1-7-16,0-1 0 0,-2 1-12 15,1 0-18-15,3 1 18 16,-2 1 12-16,2-1-10 0,-2 0 16 16,4 1 15-16,-5 2-3 0,5 2-27 15,0-2 12-15,2 1-14 0,0 2 2 16,0-2 9-16,0 4 0 0,5-1 0 15,-1 1-11-15,0 2 0 0,0-3-1 16,4 1-34-16,-1 0 7 0,-1 4 25 16,0-2 2-16,0-2 14 0,0 3-13 15,1-1 56-15,1 3-36 0,0-2-18 16,3 2 27-16,1 2-18 16,-2-1 0-16,-1 3-10 0,3-3-2 15,-2 2-1-15,5-1-53 0,-3 2 27 16,1 0 27-16,-1 1 2 0,7-1-1 15,-7-1 14-15,7 0-3 0,-3 1 9 16,-1 3 0-16,3-2-2 0,-1 2 2 16,-1-1-21-16,5 0-1 0,-6 2-57 15,5 0 34-15,-5-1 3 0,5-1 21 16,-1 0 15-16,-4-1 3 0,3-2 3 16,-3 3-18-16,-1-1 31 0,3-2-22 15,-3 0-1-15,-3-1-11 0,5 0-43 16,-1 2 16-16,-5 1 26 0,4-1-1 15,1-2 2-15,-1 2 28 0,1-2-26 16,1 0 24-16,-1 4-26 0,-1-2 2 16,3 0 1-16,-1 2 9 0,1-3-12 15,0 3-20-15,-3-3-8 16,-4 0 10-16,7-1 18 0,-3 0 2 16,-3 2 16-16,3-2 1 0,-1 1-19 15,-1-1 12-15,1 1 6 0,3 0 0 16,-1 0-17-16,-3 1-1 0,2-3-41 15,-1 2 16-15,-3 0 11 0,3-2 14 16,-1 0 2-16,-2-1 10 0,1 1 4 16,-3-2-1-16,4-1 3 0,-5-1 0 15,3-1 18-15,-6 1-18 0,2-1-2 16,-4-1-16-16,-4-4-51 0,7 4 36 16,-7-3 12-16,-1 0 3 0,1-3 1 15,0 1 2-15,-2-3-3 0,0-1 12 16,-4-2 0-16,2-1 9 0,-11-4-6 15,-8-9 3-15,-6-4-16 0,-2 0 16 16,6 2-3-16,7 7-12 0,3 4 22 16,1 1-25-16,-5-5 0 0,0 1 0 15,-3-2 21-15,3-2-19 0,-4-1 1 16,-2 0 24-16,-2-3-15 16,-2-3-10-16,-2 0 1 0,0-3 15 15,-2 1-18-15,-2-2 1 0,0-1 1 16,-3-1 0-16,-1-2-2 0,0-1 0 15,-3 0-15-15,1 0-3 0,-4-4-12 16,-1-1-21-16,-4 0 3 0,-1-4-12 16,-3-1-3-16,0-2-34 0,-4-1-35 15,0-2-64-15,-2-1-140 0,0 0-350 16,0 0-941-16,0-2-1221 0</inkml:trace>
  <inkml:trace contextRef="#ctx0" brushRef="#br1" timeOffset="126679.909">16868 13989 691 0,'0'0'1783'15,"0"0"-1467"-15,0 0-120 0,0 0 159 16,0 0 60-16,0 0-28 0,0 0-33 16,0 0-43-16,0 0-75 0,-4-4-44 15,4 10-70-15,0 2-43 0,0 3-10 16,-2 2-5-16,0 2-6 0,-1 0-4 15,1 3 1-15,0 1 5 0,0 8 19 16,0 2 5-16,0 18 7 0,2 13-10 16,0 18-27-16,0 3-8 15,0-4-4-15,2-19-6 0,2-18-12 16,-2-14-9-16,0-4-12 0,-2 0 0 16,0-3-3-16,0-1-12 0,0-5-21 15,0-7-48-15,0-3-40 0,0-3-27 16,0 0-24-16,0-5-16 0,0-2-60 15,0-5-155-15,3-2-263 0,1-3-593 16,0-1-141-16,2 4-194 0</inkml:trace>
  <inkml:trace contextRef="#ctx0" brushRef="#br1" timeOffset="126977.56">16982 13998 1315 0,'0'0'1464'0,"0"0"-919"0,0 0-184 16,0 0 61-16,0 0-21 0,0 0-56 15,0 0-70-15,0 0-37 0,0 0-92 16,0 75-53-16,-5-37-11 0,-1 3-15 16,0 11-37-16,-2 15-18 0,-1 9-9 15,1-7 0-15,4-17 12 0,0-14 3 16,4-13-6-16,-2 3-10 0,2 1 2 15,0 1-4-15,0-10-1 0,0-3-27 16,2-9-56-16,0-5-53 0,2 0-32 16,4-3-81-16,-1-6-129 0,1-2-224 15,2-5-512-15,-2 2-219 16,7-7-404-16</inkml:trace>
  <inkml:trace contextRef="#ctx0" brushRef="#br1" timeOffset="127208.973">17215 13989 2066 0,'0'0'1688'16,"0"0"-1336"-16,0 0-115 0,0 0 143 16,0 0-61-16,0 0-78 0,-8-57 5 15,-7 51-16-15,-1-2-64 0,-7 1-54 16,-4 3-22-16,-6 0-27 15,0 0-38-15,-2 3-24 0,-2 1-1 16,0 0 0-16,1 3-63 0,3 3-97 16,0-1-78-16,4 2-77 0,4 1-295 15,7 0-839-15,1 11-1011 0</inkml:trace>
  <inkml:trace contextRef="#ctx0" brushRef="#br1" timeOffset="127517.013">17141 14775 2292 0,'0'0'1938'0,"0"0"-1532"16,0 0-160-16,0 0 14 0,0 0 74 16,0 0-64-16,0 0-4 0,-69 3-49 15,43 2-91-15,-5 4-54 0,-5 3-29 16,-1 1-28-16,-2 2-15 0,0-2-17 16,1 0-41-16,1-3-83 0,2-2-103 15,6-7-68-15,4-1-207 0,9 0-776 16,1-1-1276-16</inkml:trace>
  <inkml:trace contextRef="#ctx0" brushRef="#br1" timeOffset="128246.277">18034 14155 2111 0,'0'0'1209'16,"0"0"-951"-16,0 0-88 0,10-57 171 15,-10 32-2-15,-4-4-64 0,-4 0 22 16,-3 0-1-16,-3 0-62 0,-5 1-56 15,-4 3-51-15,-3 3-39 0,-5 4-49 16,-2 6-38-16,-3 6 17 0,-1 6 22 16,0 4 8-16,2 16 6 0,-4 2 9 15,1 7-11-15,3 4-23 0,2 2-29 16,6-1-18-16,2 4 16 0,5-3 1 16,5 0 1-16,5-2 0 0,4-1 1 15,4-3-1-15,2-4-12 0,8-5-6 16,4-5 0-16,5-5-4 0,6-3-8 15,4-3 3-15,4-2 3 0,4-2-3 16,-2 0 6-16,0 0 19 0,-2 0 1 16,2 0-1-16,-6 2 2 15,2 2-1-15,-2 3-1 0,-1 3 0 16,-1 2 1-16,-2 4 0 0,-2-1-1 16,-5 2 2-16,-1 1-1 0,-1 0-1 15,-4 2 0-15,-5-1-1 0,-1 4 1 16,-2-3-13-16,-2 2 14 0,0-4 1 15,-2 1 21-15,-7-3 9 0,-7-2 9 16,-1-3 0-16,-9-1-6 0,-5 0 1 16,-5-4-4-16,-3 1-18 0,-4-1-10 15,-3 2-2-15,3-3-30 0,-3 0-70 16,3-2-81-16,2-3-36 16,3 0-78-16,-3-5-165 0,16 1-523 15,-12-9-709-15</inkml:trace>
  <inkml:trace contextRef="#ctx0" brushRef="#br1" timeOffset="128554.446">17724 13957 1858 0,'0'0'1785'0,"0"0"-1504"16,0 0-36-16,0 0 75 16,0 0-15-16,0 0-39 0,-56 44 14 15,41-16-91-15,-1 7-104 0,1 3-64 16,1 2-21-16,4 0-17 0,1-2-93 15,5-6-84-15,4-3-47 0,0-10-176 16,0-4-684-16,13-2-1196 0</inkml:trace>
  <inkml:trace contextRef="#ctx0" brushRef="#br1" timeOffset="128802.978">17786 14405 2168 0,'0'0'1630'16,"0"0"-1337"-16,0 0-116 0,24 51 93 15,-17-26-134-15,-1 5-84 0,-4 2 19 16,-2 0 6-16,0-1-62 0,-2-3-15 15,-4-5-71-15,-5-7-175 0,3-7-213 16,-2-3-801-16,-5-6-1058 0</inkml:trace>
  <inkml:trace contextRef="#ctx0" brushRef="#br1" timeOffset="129214.908">17943 13968 3022 0,'0'0'776'16,"0"0"-474"-16,0 0-16 0,0 0-134 16,0 0-152-16,22 62-25 0,-22-44-18 15,0 1-155-15,-2-6-345 0,-6 9-1271 0</inkml:trace>
  <inkml:trace contextRef="#ctx0" brushRef="#br1" timeOffset="129812.69">17461 14691 1831 0,'0'0'1504'0,"0"0"-1247"16,0 0 40-16,0 0 67 0,0 0-156 15,0 0-57-15,-8 51-3 0,2-31-117 16,-1-7-31-16,1 0-163 0,4-6-225 16,-2-3-875-16</inkml:trace>
  <inkml:trace contextRef="#ctx0" brushRef="#br1" timeOffset="130582.707">18135 13399 901 0,'0'0'423'0,"0"0"173"16,0 0 151-16,0 0-271 0,0 0 26 15,0 0 58-15,0 0 0 0,0 0-98 16,0 0-152-16,-12 11-71 0,18 6-43 16,2 5-39-16,0 7-39 0,1 7-16 15,-1 12-24-15,0-1-20 0,-2 1-22 16,1-1-21-16,-3-7-15 0,2 0-15 15,-4-7-61-15,0-6-59 0,0-9-28 16,0-5-21-16,2-8-30 16,-2-2-114-16,2-3-211 0,1-4-432 15,-3-1-328-15,8-12-520 0</inkml:trace>
  <inkml:trace contextRef="#ctx0" brushRef="#br1" timeOffset="130782.896">18253 13450 183 0,'0'0'2680'0,"0"0"-1905"16,0 0-372-16,0 0 67 0,0 0-61 15,0 0-131-15,0 0-37 0,18 78-11 16,-11-42-73-16,1 4-48 0,-2 3-36 16,-2-2-34-16,2 1-39 0,-1-8 0 15,1-6-70-15,-2-6-84 0,-2-10-73 16,4-6-104-16,-4-6-370 0,-2-4-873 15,2-9-845-15</inkml:trace>
  <inkml:trace contextRef="#ctx0" brushRef="#br1" timeOffset="131537.7">18364 13883 2040 0,'0'0'1559'16,"0"0"-1134"-16,0 0-78 0,0 0 73 16,0 0-38-16,0 0-123 0,0 0-26 15,0 0-49-15,0 0-20 16,0 0-38-16,-43-16-8 0,18 21-16 16,-4 2-33-16,-2 2-36 0,4 1-30 15,1 1-3-15,3-4-71 0,0-1-100 16,7-5-65-16,-1-1-81 0,9-2-269 15,-3-3-931-15,5-6-1376 0</inkml:trace>
  <inkml:trace contextRef="#ctx0" brushRef="#br1" timeOffset="131794.087">18284 13496 2508 0,'0'0'1737'16,"0"0"-1461"-16,0 0-168 0,0 0 162 15,0 0-13-15,0 0-114 0,-66-16-9 16,45 17-55-16,-2 5-79 0,1 0-64 15,-1 1-222-15,4-2-358 0,-6-1-2007 0</inkml:trace>
  <inkml:trace contextRef="#ctx0" brushRef="#br1" timeOffset="145231.215">8612 11246 490 0,'0'0'326'16,"0"0"-225"-16,0 0 4 0,0 0-60 16,0 0 33-16,0 0 336 0,0 0-118 15,0 0-124-15,0 0-104 0,0-5-42 16,0 5 13-16,-2 0 25 0,2 0 34 15,0 0 44-15,0 0 45 0,0 0-23 16,0 0-3-16,0 0-4 0,0 0-13 16,0 0-23-16,0 0-26 0,0 0-9 15,0 0 28-15,0 0 28 0,0 0 21 16,0 0 41-16,0 0-5 0,0 0-32 16,0 0-31-16,0 0-7 15,2 0-4-15,0 0-9 0,0 0-15 16,-2 0-3-16,4 0 5 0,-2 0-3 15,2 0-9-15,0 0-9 0,5 0-13 16,-3-1 13-16,0 1 9 0,4 0-13 16,5 0-50-16,-3 0 35 0,5 0 27 15,-3 0 7-15,5 0-34 0,-5 0-15 16,5 0-36-16,-5 0 9 0,5 0 33 16,-5-1-14-16,5 1-1 0,-4-2-6 15,1 2-3-15,-4 0-15 0,5 0-14 16,0 0-1-16,-1 0-2 0,5 0 1 15,4 0 1-15,-5 0 1 0,3 0 1 16,4 0 0-16,0 0 10 0,0 0-9 16,-3 0 15-16,3 0 9 0,0 0-6 15,2 0-20-15,-2 0 11 0,-2-3 3 16,0 3 12-16,1 0 3 16,3-2-6-16,0 1 12 0,-4 0 9 15,4 0-3-15,2 1-18 0,0 0-8 16,2 0-13-16,0-1-2 0,4 1-1 15,-1 0 1-15,3 0-1 0,-2 0-1 16,-2 0 1-16,4 0 3 0,-3 0 0 16,3-1-2-16,0 1 1 0,0 0 0 15,3-3 0-15,-5 3-1 0,2 0-1 16,3 0 0-16,-1 0-1 0,0 0-1 16,-1 0 2-16,-1 0 13 0,0 0 1 15,5 0-14-15,-3 0-2 0,-2 0 2 16,2-1 9-16,5-1-9 15,-7 0-11-15,5 1 8 0,3 0 2 16,-5 1 1-16,1-2-1 0,2 1-2 16,-3 0 3-16,1 0-3 0,1-1 1 15,-3 2 0-15,0-2-1 0,-4 2 3 16,5 0-2-16,-1 0-1 0,-4 0 2 16,1-3-1-16,-1 2 2 0,-4 1 0 15,2 0 0-15,0-1-1 0,0 0-2 16,0 0 2-16,-2 0 0 0,1 0-1 15,-1 1 1-15,-2 0-1 0,0 0 0 16,-2-2 1-16,0 2 0 0,-3-1 0 16,-3 1 0-16,2 0 1 0,0-1-13 15,-2 1 11-15,-1 0-1 0,1 0-12 16,0-2 13-16,-5 2-1 0,5 0 0 16,-6 0 0-16,5 0-12 0,-1 0-3 15,-4 0 0-15,5 0 0 0,-5-1 15 16,3 1 0-16,1-2-11 15,-4 2 14-15,1 0 1 0,-3 0-1 16,1 0 0-16,-1 0 0 0,-5 0 0 16,7 0 0-16,-9 0 0 0,4 0-3 15,-3 0-15-15,-3 0 6 0,-2 0 9 16,-2 0 0-16,-2 0-9 0,2 0 9 16,-2 0-18-16,0 0-3 0,0 0-3 15,0 0-3-15,0 0 6 0,-2 0 6 16,0 0 6-16,0 0 11 0,-2 0-1 15,0 0-1-15,-1 0 1 0,1 0 1 16,-2 0 0-16,0 0 1 0,2 0 0 16,-2 0 0-16,-9 0-1 0,5 0 0 15,-3 0 0-15,-3 0 1 0,-1 0-1 16,-3 0 1-16,-3 0 0 0,2 0-1 16,-4 0 0-16,-4 0 1 0,1 0-1 15,-6 0 1-15,1 0-1 0,-6 0 1 16,0 2 0-16,-3-2 1 15,-3 1-1-15,0-1 0 0,-11 0 0 16,-6 2 0-16,-9-1 1 0,-1 0 0 16,2 1 11-16,6-1-10 0,4-1 10 15,2 1-11-15,0 0 0 0,0 0 2 16,-4 0-1-16,2-1-1 0,0 1 1 16,2 2 0-16,0-1-1 0,-1 1 2 15,1-2 9-15,4 2-10 0,0-2 10 16,15 0 9-16,-11 1 3 0,13-2-12 15,-2 0 6-15,-3 0 3 0,5 0-20 16,-12 0 0-16,1 0 1 16,-4 0 37-16,5 0-12 0,1 0-25 15,-3 3 10-15,5-3-10 0,-3 0-1 16,3 3-1-16,-3-3 0 0,1 0 10 16,7 0-7-16,-8 1 0 0,5-1 0 15,3 1-3-15,4-1 2 0,-2 1-1 16,1-1 1-16,3 1-1 0,-2 0-1 15,4 1 1-15,-2-2 0 0,0 0-1 16,2 0 1-16,-2 0-1 0,0 0 0 16,2 3 0-16,0-3-1 0,-2 0 0 15,4 2 0-15,2-1 0 0,0 0 1 16,4-1-2-16,-1 1 2 0,1-1-1 16,4 0 0-16,-1 1 1 0,1-1 0 15,-2 0 0-15,5 0 0 0,-1 2-2 16,1-2 0-16,1 0-1 0,5 1 3 15,0-1-2-15,-1 0-1 0,5 0 0 16,4 0 2-16,-2 0-1 16,2 0 1-16,0 0 0 0,2 0 1 15,0 0 2-15,0 0 1 0,0 0 12 16,0 0 0-16,2 0 3 0,4 0-2 16,4 0-16-16,9 0-18 0,2 0-9 15,8 0 6-15,2-1 9 0,6-1 10 16,2 2 0-16,6-1-13 0,-3 0 13 15,3 0 1-15,3 1 1 0,-3-1 1 16,11 1 14-16,8-2-13 0,7 2 1 16,5-3 15-16,-2 1-15 0,-5 1-2 15,-9 0 2-15,4 0 9 16,0 0-9-16,0 0 12 0,0 1-12 16,0 0 9-16,0-3-12 0,0 3 2 15,2 0 0-15,-2 0-2 0,0 0-2 16,-2 0 2-16,0 0 18 0,3-3-15 15,-3 1-3-15,0 1 1 0,-2-2 33 16,-1 2-32-16,-1-1 1 0,-4 0 30 16,4 0-31-16,-4 2 10 0,-3 0 0 15,3-3-9-15,-10 3 0 0,-7-1 15 16,-6 1-15-16,-2 0 9 0,4 0 0 16,8-1 3-16,5 1 3 0,-7-1-15 15,-2 0 0-15,-2 1-1 0,-2-1-2 16,-2 0 0-16,0 1-1 0,-4-2-1 15,0 2 0-15,-2-1 0 0,0 1 1 16,2-1-2-16,-1 1 2 0,-5-2 1 16,4 2 0-16,2 0-1 0,-2 0 0 15,-3 0 0-15,3 0 1 0,-2-1 0 16,-5 1 0-16,5-2 0 16,-2 2 0-16,-3 0 0 0,3 0-1 15,-4 0-2-15,3-4 1 0,-1 4 0 16,0 0 0-16,-1 0-1 0,-3 0 3 15,3 0-1-15,-1-1 1 0,3 0-1 16,-5 0 1-16,6 1 2 0,-7 0-1 16,7 0-1-16,-7 0-1 0,5 0-2 15,-7 0 1-15,1 0 0 0,-3 0 0 16,-4 0 2-16,0 0-1 0,1 0-2 16,-3 0 1-16,0 0 0 0,-2 0 0 15,0 0 1-15,0 0-2 16,0 0-9-16,0 0 10 0,-2 0 0 15,0 0 0-15,2 0 0 0,-2 0 0 16,2 0-52-16,-2 0 27 0,0 0 27 16,2 1-73-16,-2-1-53 0,0 1-54 15,-4-1-73-15,-2 1-136 0,-6-1-329 16,-5 6-1034-16,9-5-964 0,6-1 1956 0,47-10 760 16</inkml:trace>
  <inkml:trace contextRef="#ctx0" brushRef="#br1" timeOffset="147201.587">12002 11144 39 0,'0'0'101'0,"0"0"33"16,0 0 32-16,0 0 66 0,0 0 32 15,0 0-13-15,0 0-118 0,0 0-100 16,0 0 12-16,-23-35 368 0,23 31-241 15,-2-2-94-15,2 3 55 0,-4-1-13 16,2 0-29-16,2 0-7 0,-2 2-7 16,0 0 7-16,0 1 38 0,0 1 23 15,2-1 6-15,-3-1-42 0,-1 1-26 16,2-1 0-16,-2 2 6 0,2-2 3 16,0 2 16-16,0-2 37 0,-2 2 31 15,2-1 44-15,2 1 7 0,0-1 2 16,-2 1-17-16,0 0-29 15,2-1 1-15,-2 0-8 0,2 0-24 16,0 1-16-16,0-2-3 0,0 1-3 16,0 1-6-16,0 0-7 0,0 0-5 15,0 0 5-15,0-1-11 0,6 1-49 16,-4 0-6-16,6-2-6 0,0 2 3 16,-1 0 0-16,1 0-3 0,6 0 0 15,-3 3-18-15,5 0 3 0,-1 0-6 16,-3 1-2-16,5 2 2 0,-5-1-3 15,5-1 3-15,-7 2-6 0,4 0-3 16,-1 0 0-16,-3 1-3 0,5-1 0 16,-5 3-12-16,-2-2 0 0,2 2 0 15,1-2 0-15,-3-1 0 16,-2 0 0-16,5-5 0 0,-5 1-2 16,2-2-1-16,-2 2 1 0,5-2-10 15,-1 0 11-15,-2 0 1 0,0 0 0 16,1 0 0-16,-1 0 0 0,-2 0 0 15,-2 0-1-15,0-2-2 0,1 2 1 16,-1-2 0-16,-2 1 1 0,-2 1-1 16,0 0-1-16,0 0-15 0,0 0 0 15,0 0-3-15,-2 0-3 0,-2 0 22 16,-3 1 0-16,3 1 0 0,-4 0 0 16,-2 0 2-16,-3 2 2 0,5 1 1 15,-11 0 9-15,9-1-10 0,-6 5 0 16,-1-3-1-16,0 1 1 0,1-1-1 15,-7 1 0-15,9-1 0 0,-7 1-1 16,2 0 0-16,-1-2 0 0,3 4 0 16,-1-2 0-16,-3 1 2 0,6 1 0 15,-5 0 0-15,5-1-2 0,-1 1 0 16,3-2-1-16,3-1 0 0,-2-2-2 16,3 1 0-16,1-2 0 15,2 0 1-15,-2 0 0 0,4 0 2 16,-1 1 0-16,3-1 2 0,0 1-2 15,0 2-2-15,2-3 0 0,-2 0-10 16,2-3 10-16,0 1-1 0,0-1 0 16,0 0-9-16,0 0 10 0,0 0 1 15,4 0-12-15,0-4-2 0,3 3 0 16,3-5 3-16,0 2 10 0,3-4-16 16,1 2 6-16,1-1 9 0,1-2-12 15,-1-1 13-15,5 1 1 0,-3 0-1 16,1 0 1-16,-1 2 1 0,4-2-1 15,-7 2 1-15,7-1 0 16,-9 0 0-16,5 0 0 0,-5 2 0 16,3 1 2-16,-7 0-1 0,0 1 2 15,-2 2 9-15,3 1-10 0,-5 0 10 16,0-1-9-16,-2 2 0 0,0 0 0 16,-2 0-1-16,0 0-2 0,0 0-21 15,0 0-9-15,0 0 0 0,-2 0 12 16,0 0 15-16,-2-4-9 0,-2 2 11 15,-3 0 0-15,3-2 0 0,-2 1 1 16,-3-4 2-16,-5 3 13 0,4-1-3 16,-5-4 0-16,3 2 0 0,-7 0 0 15,4-1-10-15,-1 1 1 0,3 1 0 16,-3 3 9-16,3-1-11 0,-3 1 0 16,7 0 0-16,-5-2 0 0,5 1-1 15,1 1 0-15,0-1-1 16,1-1-2-16,5 1-9 0,2 1 0 0,-2-1-6 15,4 0-21-15,0 2-48 16,0 0-48-16,2 0-31 0,2 1-84 16,0 0-124-16,-2 0-246 0,3 1-475 15,-1 0-698-15</inkml:trace>
  <inkml:trace contextRef="#ctx0" brushRef="#br1" timeOffset="147948.22">11925 11084 805 0,'0'0'2254'16,"0"0"-1960"-16,0 0-14 0,0 0-25 15,0 0-13-15,0 0 13 0,0 0-1 16,-31 66-60-16,25-39-53 0,-2 4-19 15,0 0-16-15,-1-2-17 0,3 2-28 16,2-5-13-16,-2-8-8 0,0-2-10 16,4-6-29-16,-1-5-1 0,3-5-36 15,0 0-52-15,0-8 65 0,0-8 23 16,5-4 2-16,3-4-2 0,0-3-2 16,-2-2 0-16,3 0 0 0,-1 4 2 15,-4 6 3-15,0 8 19 0,-2 6 11 16,-2 5 64-16,0 6 0 0,0 7-42 15,0 8-37-15,-2 5-18 16,-2 2 2-16,0 2 13 0,-2-3-3 16,2-4-9-16,-1-6 12 0,3-4-14 15,-2-7-1-15,2-3-27 0,2-6-27 16,0-9 29-16,0-7 25 0,4-5 0 16,2-6 0-16,1-4-2 0,1 1-1 15,-4 4 2-15,-2 3 1 0,0 8 1 16,-2 9 1-16,0 7 19 0,0 2 88 15,0 9-60-15,0 5-47 0,0 5 1 16,0 1 0-16,0 0 18 0,0-3 3 16,-2-1-21-16,2-7-3 0,0-3 0 15,0-6-12-15,0 0-30 0,2-6-22 16,2-3 25-16,0 0 6 0,1-3-1 16,-3 6 1-16,4 2 33 15,-4 4 9-15,-2 5-9 0,0 8-9 16,0 2-12-16,-2 5 19 0,-4 1 2 15,4-2 3-15,-3-3-2 0,3-6 1 16,2-5-2-16,-2-5-40 0,2-4-23 16,0-5 26-16,0-9 1 0,2-2-1 15,0-4-42-15,5-2-3 0,1 1 0 16,-4 7 30-16,2 2 52 0,-2 7 3 16,-2 5 55-16,1 4 21 0,-1 2-21 15,0 7-6-15,-2 3 12 0,0 3-13 16,0 1 7-16,0 1 0 0,-2-6-19 15,0-3-39-15,-1-6-31 0,3-2-79 16,-2-10-81-16,2-5-96 0,0-1-407 16,2-15-1251-16</inkml:trace>
  <inkml:trace contextRef="#ctx0" brushRef="#br1" timeOffset="149391.268">12386 11205 706 0,'0'0'1488'0,"0"0"-1193"0,0 0 104 16,0 0 30-16,0 0-111 0,0 0-28 16,0 0 8-16,0 0-65 0,0 0-51 15,42-8-19-15,-38-3 30 0,0-4 5 16,0 0-33-16,-4-4-20 0,0-1 1 15,-4 1-25-15,0 3-21 0,-2 2-19 16,-1 1-26-16,1 6-28 0,-6 1-12 16,4 6 0-16,-1 0 3 0,-1 3 0 15,0 7 9-15,1 2 3 0,3 7-6 16,0 3-2-16,4 3-19 0,-2 0 12 16,4 0 0-16,0 0-12 0,8-3 12 15,0-2-3-15,-2-2-9 16,5-5 15-16,3-2-16 0,-1-4 10 15,1-5-12-15,1-4-12 0,-1-7-15 16,1-7 0-16,-7-6-3 0,2-3 11 16,-4-1 7-16,-2-1 9 0,-4 3 0 15,0 1 2-15,-8 4 1 0,-2 3 27 16,0 2-8-16,-3 4-17 0,-1 4-1 16,5 5 14-16,-7 2 3 0,6 8 15 15,1 2 0-15,-1 5-12 16,2 3-3-16,4 1-3 0,1-1 0 0,3-1-12 15,0-2 15-15,3-2-6 0,9-4 3 16,-2 0-13-16,3-3 10 16,7-4-11-16,-3 0-1 0,4-3-2 15,-1-3 0-15,-1-2-13 0,-3-3 12 16,-1-2-9-16,-7 0 9 0,2-1-9 16,-5-2-3-16,-5-3 5 0,0 1 10 15,-5 2 12-15,-7-3-9 0,0 1-1 16,-5 2 0-16,3 4-1 0,-5 2 1 15,2 5 1-15,-1 2 15 0,5 0-6 16,-1 8 0-16,2 2 6 0,5 3 7 16,5 2-4-16,0 1-6 0,2 4 0 15,4-1-3-15,5 2 3 0,3-4-12 16,3 0 12-16,3-4-12 0,-1-3 9 16,3-2-12-16,-3-5 0 0,-1-3-1 15,-1-3-14-15,-7-7-3 0,5-1-6 16,-7-8 3-16,-4 1 6 0,-2-2 3 15,-4-2 0-15,-5 0 9 16,-5 0 0-16,-1 3 3 0,-5 2 1 16,3 3 2-16,-3 5-1 0,-3 5 1 15,4 4 24-15,-1 4-3 0,5 6 3 16,1 7-3-16,3-1-6 0,3 6 3 16,4 1-9-16,4 1 6 0,0-1 0 15,6 0-15-15,2-2 15 0,3-3-6 16,7-2 6-16,-1-3 0 0,4-6 0 15,1-3 6-15,-3-4-21 0,2-2-3 16,-1-7-15-16,-5-7-3 0,-3-6 0 16,3-2-3-16,-11 0 9 0,-2-4 0 15,-2 1 9-15,-2 2 1 0,-9 2 2 16,-3 2 0-16,1 5 2 16,-5 3 0-16,3 4-1 0,-3 5 11 15,1 4 0-15,-1 7 12 0,3 7 3 16,-1 7-3-16,5 1 0 0,3 5-12 15,0-1 3-15,4 2-12 0,4-2 12 16,0-5-12-16,2 0 9 0,6-5-9 16,2-3 0-16,-1-6 12 0,5-4-15 15,1-3-1-15,-3 0-14 0,7-7-9 16,-7-7-9-16,0-1-6 0,1-1-54 16,-7-1-87-16,-2 2-103 0,4 3-182 15,-6 4-771-15,7 1-2216 0</inkml:trace>
  <inkml:trace contextRef="#ctx0" brushRef="#br1" timeOffset="155440.111">12457 11250 36 0,'0'0'150'0,"0"0"-150"15,0 0 0-15,0 0 0 0,0 0 0 16,0 0 0-16,0 0 0 0,0 0 4 15,0 0 16-15,-27-8 156 0,25 8-111 16,0-1-65-16,2 0 59 0,-2-2 446 16,-1 0-153-16,3-1-160 0,-2 1 16 15,2 0-10-15,0 0-29 0,0 0-11 16,0 2 4-16,0-2 0 0,0 1-33 16,0 1-39-16,0-2-39 0,0 3-12 15,0 0 6-15,0 0-1 16,0 0 8-16,0 0-1 0,0 0 10 0,0 0-23 15,0 0-3-15,0 0 23 16,0 0-7-16,0 0 3 0,0 0 12 16,0 0 45-16,0 0 41 0,0 0 9 15,0 0 9-15,0 0 20 0,0 0-31 16,0 0-39-16,0 0-12 0,0 0-12 16,0 0-23-16,0 0-11 0,0 0-16 15,0 3-28-15,0 3-3 0,0 5 10 16,0 0 5-16,0 0 4 0,0 1 15 15,0 0-10-15,0 0-17 0,0 1-7 16,0 0-3-16,0 5 3 16,0 4 1-16,0 2-13 0,0 5 9 15,0 3-9-15,0 2 9 0,0 0 6 16,2 3 4-16,-2-2-21 0,0-2 2 16,0-2-2-16,0-3-1 0,3-4 0 15,-3-5 0-15,0-3-3 0,0-4 0 16,0-2-28-16,0 0-11 0,0 1-80 15,0 0-129-15,0-1-116 0,0 4-270 16,0-6-709-16,0 1-912 0</inkml:trace>
  <inkml:trace contextRef="#ctx0" brushRef="#br1" timeOffset="156056.373">12440 12171 23 0,'0'0'182'0,"0"0"-116"0,0 0-17 15,0 0 74-15,0 0 451 0,0 0-336 16,0 0-179-16,0 0-11 0,0 0 105 16,0 0 140-16,-8-3 87 0,6-1-31 15,0-1-101-15,0-2-7 0,2 0-78 16,0-2-28-16,0 2-27 0,0-1 38 16,0 3 12-16,0 0 15 0,0 5 29 15,0-3 34-15,0 3-41 0,0 0-34 16,0 0-17-16,0 0-9 0,0 0-50 15,0 3-24-15,0 5-15 0,0 6 27 16,0 8 37-16,0 6 29 0,0 6-63 16,0 5-27-16,0 5-19 0,0 2-18 15,0-1-12-15,0 2-38 0,0-1 19 16,0 1-2-16,0-7 20 16,0-2-2-16,0-3-21 0,0-4-3 15,0-7-16-15,0-4-24 0,0-3-21 16,0-3-40-16,0-7-73 0,0 2-143 15,2-3-356-15,2-3-864 0,0 1 32 16,12-8 1049-16</inkml:trace>
  <inkml:trace contextRef="#ctx0" brushRef="#br1" timeOffset="156725.789">12500 13102 665 0,'0'0'1387'0,"0"0"-300"16,0 0-930-16,0 0-138 0,0 0-19 15,0 0 38-15,0 0 35 0,0 0 80 16,0 0 36-16,0 0-41 15,-14-4-72-15,7 4-29 0,-5 0-47 16,2 2-63-16,-3 0-47 0,3 0 110 16,6-2 557-16,4 0-397 0,0 0-157 15,0 0-3-15,-2-2-61 0,2 0-103 16,0 0 102-16,0 0 61 0,0 1-84 16,0 1-159-16,0-1-119 0,0 1-89 15,0 0-78-15,0 0-20 0,0 0 151 16,0 0 340-16,0 0 59 0,0 0 228 15,0 0 51-15,0 0-17 0,0 0-3 16,0 0 21-16,0 1 97 0,0-1-27 16,0 0-89-16,0 1-50 0,0-1-33 15,0 0-23-15,0 0-32 0,0 2-18 16,0-1-28-16,0 5-13 0,0 3 16 16,0 13 58-16,0 13 51 0,0 24-34 15,0 20-58-15,0 9-21 0,0-1-15 16,0-7-28-16,0-16 9 0,0-13 28 15,0-11-43-15,0-15-27 16,0-5 0-16,0 1-12 0,0-5-48 16,0-2-65-16,2-6-78 0,-2-5-74 15,4-3-281-15,2 0-759 0,6 0-118 16,-3 0 1211-16,18 0-1279 0</inkml:trace>
  <inkml:trace contextRef="#ctx0" brushRef="#br1" timeOffset="157258.164">12430 14139 1528 0,'0'0'1312'16,"0"0"-851"-16,0 0-321 0,0 0-76 16,0 0 34-16,0 0 57 0,0 0 56 15,0 0 49-15,0 0 7 0,0 0-57 16,-6 4-81-16,6 5-34 0,2 7 6 15,-2 8 18-15,0 8 18 0,0 6-16 16,0 14 1-16,0 9-34 0,0-6-25 16,0-6-14-16,0-10-7 0,2-10-30 15,-2 2 9-15,0 4-8 0,2-11-13 16,-2-1-54-16,0-8-55 16,0-4-67-16,2-5-82 0,-2-3-198 15,2 1-603-15,-2-3-729 0,8 3-58 0</inkml:trace>
  <inkml:trace contextRef="#ctx0" brushRef="#br1" timeOffset="157757.89">12395 15139 104 0,'0'0'2399'15,"0"0"-2093"-15,0 0-133 0,0 0 20 16,0 0 39-16,0 0 161 0,0 0-38 16,0 0-19-16,0 0-68 0,0 0-75 15,24-23-55-15,-24 23-13 0,2 1-1 16,-2 4-5-16,0 6 5 0,0 4 3 15,0 9-39-15,0 9-21 16,0 7-19-16,0 6-12 0,0 0-3 16,0-1-11-16,3 1-20 0,-3-5-2 15,2-6-61-15,-2-1-93 0,4-5-61 16,-2-4-73-16,2-2-134 0,2-7-524 16,2 0-506-16,-3-8 781 0,13-1 108 0</inkml:trace>
  <inkml:trace contextRef="#ctx0" brushRef="#br1" timeOffset="158208.865">12434 16227 1292 0,'0'0'1427'0,"0"0"-1026"0,0 0-228 15,0 0-30-15,0 0 50 0,0 0-25 16,0 0 36-16,0 0 87 0,0 0 7 16,0 0-62-16,-8 6-24 0,8 11-32 15,0 14-34-15,0 21-25 0,0 18-39 16,0 5-18-16,0-2-35 15,0-18-29-15,0-19-33 0,0-9-16 16,0-7-5-16,0 0-59 0,0-4-33 16,0-2-46-16,0-11-243 0,-2-3-786 15,-3-14-506-15</inkml:trace>
  <inkml:trace contextRef="#ctx0" brushRef="#br1" timeOffset="160176.844">12169 17040 209 0,'0'0'626'0,"0"0"-203"0,0 0-143 0,0 0-143 16,0 0-40-16,0 0 422 15,0 0-215-15,0 0-143 0,0 0-6 16,-33-45-8-16,29 42-28 0,2-1 21 16,0-1 51-16,-2 2 15 0,2 0 8 15,-2 0-7-15,2 1-10 0,-1 0-18 16,3 1 6-16,0 1 9 0,0 0 38 16,0 0 15-16,0 1-32 0,3 4-63 15,1 2-62-15,0 3-17 0,0 3-13 16,4 3-14-16,3 2-1 0,-1 0 0 15,0 1 6-15,3 1-3 0,-3-1-8 16,0 2-4-16,7-4-6 0,-7 4-6 16,9-2-6-16,-7-1 3 15,1 2-3-15,1-5-16 0,-4-2-2 16,-1-1-12-16,1-3 10 0,-4-3-1 16,-4 1-9-16,0-4 9 0,0-2-18 15,-2 1-12-15,0-2-36 0,0 2-55 16,0-2-9-16,-4 0-30 0,0 0-73 15,0-2-92-15,2 0-140 0,-2-2-505 16,0 1-328-16,4-4-862 0</inkml:trace>
  <inkml:trace contextRef="#ctx0" brushRef="#br1" timeOffset="160628.028">12523 16954 2194 0,'0'0'601'0,"0"0"-306"0,0 0-36 15,0 0 8-15,0 0 13 0,0 0 34 16,0 0 0-16,0 0-77 0,0 0-111 15,0 0-47-15,-4-9 13 0,2 11 48 16,-5 0 0-16,-1 1-39 0,0 4-16 16,2 2-10-16,-5 2 1 0,-1 2-9 15,-1 3-4-15,-3 1-2 0,4 3-10 16,-3-2-6-16,-1 4 7 16,1 0-4-16,-1 4-9 0,5-1-6 15,-5 4-6-15,3-1-12 0,3 4 0 16,-5-1-15-16,5 3-26 0,0-3 14 15,-3 0 10-15,7-2-1 0,-2-2 0 16,0 0 1-16,-3-7 2 0,7-1 0 16,-2-3 0-16,0-4-1 0,0-2-2 15,-1-3 0-15,3-1-24 0,0-3-12 16,4-3-52-16,0 0-60 0,-2 0-45 16,2-2-65-16,0-5-139 0,0 0-380 15,4-3-989-15</inkml:trace>
  <inkml:trace contextRef="#ctx0" brushRef="#br1" timeOffset="161145.262">12659 17624 1383 0,'0'0'1065'15,"0"0"-855"-15,0 0 98 0,0 0 111 16,13-57-83-16,-13 43-40 0,-5-3 4 16,-1 3-43-16,-2-2-69 0,-4 4-44 15,-3 3-31-15,1 1-21 0,-5 6-25 16,2 2-21-16,1 4 3 0,-3 7 2 15,5 4 4-15,1 4-13 0,1 3-5 16,4 1-10-16,6 2 1 0,2-1-10 16,0-4 9-16,2-5 6 0,2-4 10 15,6 0-1-15,3-3-6 0,1-1-8 16,11-6-28-16,0-3-25 0,0-9-47 16,-5-7-140-16,-1-4-77 0,-7-2-205 15,1 6-853-15,1-9-1655 0</inkml:trace>
  <inkml:trace contextRef="#ctx0" brushRef="#br1" timeOffset="161579.435">12674 16744 2043 0,'0'0'1426'16,"0"0"-1258"-16,0 0 134 0,0 0 124 15,0 0-80-15,0 0-30 0,0 0 40 16,0 0-95-16,0 0-83 0,0 0-39 16,12-7-9-16,-6 24 0 0,0 4-34 15,3 7-27-15,-3 4-6 0,0 5-5 16,-2-2-10-16,-2 3-27 0,-2-4-20 15,0-2-1-15,0-3-21 0,-6-1-91 16,0-2-104-16,-6-5-98 16,3-7-255-16,1 6-1045 0</inkml:trace>
  <inkml:trace contextRef="#ctx0" brushRef="#br1" timeOffset="164822.507">7037 3096 1618 0,'0'0'552'0,"0"0"-390"16,0 0-94-16,0 0 519 15,0 0-204-15,0 0-176 0,0 0-52 16,0 0-33-16,0 0-52 0,14 0-17 16,-10-4 26-16,2-4-1 0,5 0 7 15,3-3-4-15,-3-6 9 0,9-1 6 16,-3-2 5-16,6-3-2 0,3-3 3 15,1-5-4-15,2 1-9 0,2-2-1 16,2 0-12-16,0 2-8 0,0-2-11 16,-2-1-17-16,2 2-7 0,-1-1-17 15,-4-1 2-15,3 2-15 0,-4 2 9 16,-2-1-9-16,0 3 0 16,-2 2 0-16,-1 4-1 0,-5 5 1 15,2 1 9-15,-7 8-10 0,0 4 14 16,-3 1 1-16,-3 2-17 0,-4 0-18 15,0 0-16-15,0 2-45 0,-2-1-61 16,-2 3-74-16,-4 1-19 0,0 0-119 16,-5 1-230-16,1 1-479 0,-7 3-389 0</inkml:trace>
  <inkml:trace contextRef="#ctx0" brushRef="#br1" timeOffset="165237.768">7206 3138 49 0,'0'0'639'0,"0"0"-62"0,0 0-76 15,0 0-95-15,0 0-51 0,0 0-26 16,0 0-79-16,0 0-77 0,0 0-33 16,0 0 22-16,-2-10 87 0,8 0-22 15,5-3-52-15,3-3-41 0,5-3-26 16,-3-5-9-16,9-3-3 0,4-5 2 16,2-3-6-16,2-4-12 0,2 2-16 15,-2-1 9-15,2 4-5 0,-2 3 2 16,-4 3-3-16,2 6-7 0,-8 2-14 15,2 3-10-15,-2 0-23 16,-3-1-13-16,3-3-2 0,-2 1-17 16,-5 2 1-16,1-3-24 0,-7 4-74 15,-2 0-46-15,1 1-49 0,-3 3-75 16,-6 2-229-16,0 3-631 0,0 7-643 0</inkml:trace>
  <inkml:trace contextRef="#ctx0" brushRef="#br1" timeOffset="165770.932">7717 2982 2100 0,'0'0'637'0,"0"0"-482"15,0 0-111-15,0 0 187 0,0 0 37 16,41-54-46-16,-29 37 8 0,3-2-35 16,1-5-60-16,3-4-17 0,6-5-16 15,-2-4-18-15,3-3-20 0,3-1-5 16,2-5-4-16,2 1 10 0,-2 1 9 15,3-2-10-15,1-6 6 0,4-8 10 16,2-7-7-16,3-2-30 0,-11 13-22 16,-10 13-21-16,-7 14-3 0,-6 2 3 15,7-3 12-15,-9-2 19 0,5 4-10 16,-3 0-3-16,-2 9 4 0,-4-5-1 16,5 1-3-16,-5 5 7 0,0 4-1 15,-4 5-12-15,4 1-9 16,-4 4 15-16,-6 1 10 0,-2 0 2 15,-3 3 46-15,-7 0 33 0,-3 0-18 16,-6 5-22-16,-4 1-17 0,-10 7-1 16,-13 6-12-16,-8 6 16 0,-12 6-1 15,-9 4-12-15,4 1-18 0,9-3-12 16,14-6-12-16,17-8-1 0,10-4-2 16,4 0-36-16,-6-1-67 0,2 2-69 15,-2-2-64-15,4-5-119 0,11-2-369 16,3-6-1022-16</inkml:trace>
  <inkml:trace contextRef="#ctx0" brushRef="#br1" timeOffset="167455.172">15138 1150 2789 0,'0'0'729'0,"0"0"-558"15,0 0-27-15,0 0 174 0,0 0-32 16,0 0-42-16,0 0-5 0,0 0-67 15,0 0-96-15,8-7-6 0,-16 13 52 16,-3 5 8-16,-3 4-39 0,-3 1-45 16,1 5-7-16,-5 3-6 0,0 3-5 15,1 1-4-15,-3 1-6 0,2 2 9 16,-1 3-6-16,1 0 6 0,-2-1-21 16,0 1-6-16,3-3-2 0,1-3 1 15,1-1 0-15,-1-5 1 0,2-2 0 16,3-3 1-16,2-2 2 15,-1-4 10-15,5-3-13 0,0 0 1 16,3-3 1-16,3-2 10 0,0 1 6 16,2-2 21-16,0 0-9 0,2-1-18 15,3-1 0-15,3 0 4 0,2 1 5 16,5-2-6-16,-3 1-12 0,9 0 0 16,4 0 12-16,-3 0-12 0,9-1 9 15,2-1-9-15,2 1 15 0,5-2-3 16,1 0 6-16,0 3-6 0,1-2 0 15,1 0 6-15,-1-1 1 0,-3 0 5 16,0 0-15-16,-4-1 0 16,-6 1 6-16,-2-1 3 0,-6 0-9 15,-5-1-11-15,-3 2-1 0,-5 0-1 16,-4 0-26-16,-4-1-12 0,0-1 6 16,-4-1 8-16,-8-2 13 0,1-2 11 15,-3-5 1-15,-5-2 2 0,-4-2 10 16,1-6 4-16,-3-1-13 0,0-7 0 15,-2 2 13-15,2-5-16 0,1 4-37 16,-1 1 4-16,4 4-60 0,2 5-76 16,1 6-70-16,5 4-140 0,5 4-314 15,6 2-1109-15</inkml:trace>
  <inkml:trace contextRef="#ctx0" brushRef="#br1" timeOffset="168570.438">16504 1117 287 0,'0'0'2118'16,"0"0"-1825"-16,0 0-145 0,12-52 199 16,-10 40 63-16,-2-4-69 0,0-3-22 15,0-3-46-15,0-2-33 0,0-2-50 16,0 1-6-16,-6 1-20 16,-2 1-30-16,0 1-37 0,-5 2-21 15,1 1-7-15,-3 2-11 0,1 1-10 16,-3 3-18-16,-1 1-6 0,-1 2 1 15,1 1-4-15,-3 1-3 0,2 3-3 16,-3 0-12-16,1 2 12 0,-2 3-14 16,3 0 2-16,-3 0 9 0,0 5-11 15,0 1 1-15,3 2 1 0,1 4-1 16,-2 1 0-16,3 1 1 0,-1 4-1 16,3 0 10-16,-1 3-10 0,5 0 0 15,-3 4 11-15,3-1-10 0,-3 7 15 16,1 6 0-16,1-1-3 0,1 4-3 15,2-3-9-15,-1-5 9 0,3 1-10 16,2-1 1-16,0 0 0 16,2-3 9-16,-1 1-9 0,1-1 15 15,2-3-16-15,0 1 10 0,2-3-10 16,0 3 1-16,4-1 9 0,0-3-12 16,1 1-14-16,7-3 11 0,-2 0 1 15,5-3-1-15,-1 1 1 0,3-3 1 16,4 0 0-16,-1 1-1 0,3-1 0 15,0-1 2-15,4 0 0 0,-5-3 0 16,5 1 0-16,-2-4 0 0,2-3 0 16,-2-4 1-16,-1-1-1 0,1-1 0 15,-2-3 0-15,2-6-1 0,-2 1-1 16,-1-4 0-16,-1-2 1 0,0-1 1 16,-1-1 0-16,1-1 0 15,0 2 0-15,-3-2 0 0,1 2 0 16,-1-2-2-16,-1 0 2 0,-3 1-1 15,-3-1-1-15,1 1 0 0,-4 2 1 16,-1-1 0-16,-3 2 1 0,-2 2 2 16,0 0-2-16,-2 2 3 0,0 2 9 15,0-1 3-15,-2 3-12 0,-2 1 15 16,-2-1-6-16,-5 1 10 0,1 2 2 16,-7-1-3-16,-1 2 0 0,-3 0 54 15,-2 1 27-15,-4 0-47 0,1 5-31 16,-1 1-12-16,-4 2-11 0,2 0-1 15,2 0-27-15,0 2-82 0,4-2-114 16,3-3-124-16,5 1-332 0,7 4-1497 0</inkml:trace>
  <inkml:trace contextRef="#ctx0" brushRef="#br1" timeOffset="169523.907">14389 1433 3746 0,'0'0'1108'0,"0"0"-900"0,0 0-71 16,0 0 125-16,0 0-59 0,0 0-142 15,0 0-61-15,0 0-91 0,0 0-243 16,0-44-275-16,9 37-1726 0</inkml:trace>
  <inkml:trace contextRef="#ctx0" brushRef="#br1" timeOffset="172056.013">10573 1491 382 0,'0'0'273'0,"0"0"-194"0,0 0 84 15,0 0 589-15,0 0-460 0,0 0-152 16,0 0-56-16,0 0-13 0,0 0-16 16,-31-1 4-16,29 1 5 15,0 0 30-15,2 0 25 0,0 0 30 16,-2 0-21-16,2 0-19 0,0 0-6 16,0 0-20-16,0 0-3 0,0 0 12 15,-2 0 16-15,2 0 7 0,-2 0 5 16,2 0 6-16,-2 0 6 0,0 0-28 15,-2 0-4-15,2 0 6 0,-2 0 6 16,2 0 2-16,2 0 4 0,-2 0-8 16,2 0-5-16,0 0 11 0,-3 0 19 15,3-2-4-15,0 2-16 0,0 0-17 16,0 0-4-16,0 0 6 0,0 0 12 16,3 0 3-16,-1 0-40 0,6 0-33 15,2 0-14-15,-2 0-13 0,9 0 3 16,-3 0 0-16,9 0 3 15,-4-2-6-15,6 2 0 0,1 0 0 16,1 0 6-16,2-1 9 0,-2 1-12 16,4 0 4-16,2-1-20 0,0 1 1 15,7-1 8-15,-3 1-11 0,2-2-2 16,4 1-10-16,15-1 0 0,6 1 11 16,9-3 0-16,5 4 0 0,1-1 1 15,-11-1 0-15,-2 2 1 0,-6-2 1 16,-2 2-1-16,8-2 0 0,-2-1 1 15,5 3 0-15,-3 0 10 0,4-2-11 16,-2 2 11-16,-2-1-9 0,0 1-1 16,-1-1 1-16,-6-1 9 0,-1 0 0 15,2 1 3-15,-2 0-15 16,-2-1-2-16,2 2 0 0,-2-2 0 0,-3 2 0 16,3 0 1-16,-2-1-2 15,-9 1-11-15,-7 0 14 0,-7 0 1 16,-7 0-1-16,-3 0 2 0,6 0 1 15,4 0 0-15,4-2-1 0,7 0-1 16,-5 2-1-16,-4 0-1 0,0-2-1 16,-2 2 0-16,-2 0 0 0,-2 0-13 15,0-1 14-15,-1 1-11 0,-1 0 10 16,0 0-19-16,0 0 5 0,0 0 4 16,4-2 0-16,-5 2 0 0,5 0 12 15,-2 0 2-15,2 0-2 0,0 0 1 16,-2 0 0-16,0-2 1 0,-4 1 0 15,-1 1-2-15,1-1 0 0,-4 0 1 16,-1 1-1-16,-3 0 0 0,1 0-1 16,-3-1 0-16,-3 1-2 0,2 0-15 15,-3 0-3-15,-1 0-3 0,4 0-6 16,1 0-12-16,-1 0 2 16,5 0 4-16,-1 0 6 0,1-2-9 15,-7 1-28-15,5 1 16 0,-7-1 15 16,-2 1-10-16,-4 0-27 0,-2 0-96 15,0 0-178-15,0 2-194 0,0 2-791 16,0 18-1479-16</inkml:trace>
  <inkml:trace contextRef="#ctx0" brushRef="#br1" timeOffset="173590.819">11586 1059 1315 0,'0'0'120'0,"0"0"1200"16,0 0-1027-16,0 0-44 0,0 0-10 15,0 0 4-15,0 0 2 0,0 0-10 16,0 0-61-16,-10 2-75 0,10-4-19 15,6-5 53-15,0-3 23 0,1-5-18 16,1-3-16-16,4-2 9 0,1-5-4 16,1-2-26-16,7-2-23 15,-1-3-11-15,-1 0-16 0,6-1-2 16,0-2-1-16,-5 1-2 0,5 1-7 16,0 1 6-16,-2 0-3 0,-3 1-5 15,1 0-7-15,-4 2-18 0,1 0-9 16,-5 2-2-16,3 1-1 0,-6 2-2 15,-1 2-10-15,-1 4 0 0,-4 4-3 16,0 2 0-16,-2 5-10 0,0 1 10 16,-2 4 1-16,0 2 14 0,0 0 12 15,-2 1 0-15,0 6 4 0,-2 2-4 16,0 6-10-16,-2 5-1 16,4 2 1-16,-2 9 1 0,2 10-3 15,-3 9-6-15,3 16-22 0,0 10 25 16,-2 12 3-16,2-17 19 0,0-14 11 15,2-17 0-15,-2-14 0 0,2 1-9 16,-4 1-6-16,4-5-15 0,0-7 0 16,0-7-39-16,0-8-166 0,0-2-64 15,0-8-117-15,0 1-561 0,0-18-1693 0</inkml:trace>
  <inkml:trace contextRef="#ctx0" brushRef="#br1" timeOffset="174491.829">10534 2446 2434 0,'0'0'470'0,"0"0"-191"0,0 0-81 16,0 0 113-16,0 0-25 0,0 0-38 16,0 0-21-16,8-51-48 0,-1 34-35 15,1-1 7-15,-2-2-5 0,0-2-11 16,7-1-23-16,-1-5-15 0,-2 3-15 16,7-6-24-16,-3 0 3 0,1-2-13 15,1-3-6-15,1 0-5 0,2-3-13 16,-7 8-6-16,2 4-3 0,-5 4-3 15,1 0 0-15,2 2 3 0,-3-4 7 16,1 8 2-16,-2 3 6 0,-1 5 0 16,-3 2 3-16,-2 4 25 0,0 3 35 15,-2 0-33-15,0 6-49 0,0 10-11 16,0 9-16-16,-4 8 15 16,0 6-1-16,-7 3 0 0,7 7 0 0,-2-2 0 15,2 2 2-15,-2 6 3 0,-1 4 9 16,-1-2-9-16,2-7 9 15,2-7-12-15,2-10-40 0,0 2 19 16,-3 1 9-16,-1-5 10 0,0-7-1 16,4-6-9-16,-2-7-3 0,2-4-21 15,0-5-106-15,2-2-76 0,0-4-12 16,2-3-77-16,2-5-180 0,0 2-518 16,6-5-568-16</inkml:trace>
  <inkml:trace contextRef="#ctx0" brushRef="#br1" timeOffset="174737.788">10910 2274 3123 0,'0'0'973'0,"0"0"-656"0,0 0 87 15,0 0 6-15,0 0-82 0,0 0-92 16,0 0-43-16,0 0-39 0,62 15-69 16,-43-14-49-16,0-1-26 0,3 0-10 15,5-5-21-15,-2-3-52 0,-2-6-104 16,4 0-86-16,-5-2-119 0,-5 3-399 16,16-2-1534-16</inkml:trace>
  <inkml:trace contextRef="#ctx0" brushRef="#br1" timeOffset="175343.009">11673 2233 1315 0,'0'0'2054'0,"0"0"-1838"0,0 0-89 15,0 0 137-15,0 0 18 0,0 0-58 16,54-57 41-16,-52 35 4 0,0-1-67 16,-4-5-62-16,-4 4-7 0,-11 2-24 15,3 5-45-15,-7 9-37 0,-2 8-9 16,-1 3 16-16,-3 14 17 0,0 8 7 16,0 9 11-16,6 7-6 15,1 3-23-15,7 2-19 0,1 1-9 16,8-3-9-16,4-4-3 0,4 1-26 15,12-5 11-15,-1-7 12 0,8-6-12 16,5-8-13-16,6-9-68 0,-1-6-77 16,0-10-51-16,0-8-68 0,-4-3-179 15,-11 3-585-15,7-11-809 0</inkml:trace>
  <inkml:trace contextRef="#ctx0" brushRef="#br1" timeOffset="175531.039">11907 2217 4110 0,'0'0'567'0,"0"0"-567"16,0 0-170-16,0 0-84 0,0 0-715 15,0 0-1673-15</inkml:trace>
  <inkml:trace contextRef="#ctx0" brushRef="#br1" timeOffset="175926.068">12477 1605 916 0,'0'0'2827'0,"0"0"-2487"0,0 0-165 15,0 0 120-15,0 0 12 0,0 0-105 16,0 0-43-16,0 0 54 0,0 0-31 15,0 0-64-15,-49 9-19 0,30 15 7 16,-6 5-12-16,-6 15-40 0,-4 12-27 16,-4 17-12-16,4 11 3 15,8 10 12-15,6-6 10 0,17-7 5 16,2-8 6-16,2-7 9 0,8-1 3 16,9-1-57-16,-3-12-6 0,3-13-33 15,-3-9 9-15,1-9 6 0,-1 1 0 16,1-5-57-16,5-3-97 0,-3-11-109 15,-3-3-179-15,-3-8-619 0,9-10-1003 0</inkml:trace>
  <inkml:trace contextRef="#ctx0" brushRef="#br1" timeOffset="176694.838">12452 2308 2824 0,'0'0'506'0,"0"0"-179"0,0 0 13 16,0 0-49-16,0 0-68 0,0 0 5 16,0 0-13-16,25-59-62 0,-14 35-40 15,-1-4-10-15,9-6 4 0,-5-13-10 16,7 1-28-16,-9 4-20 0,5 6-7 16,-7 5-5-16,0-4-13 15,7-3-9-15,-5-1 0 0,5 5-3 16,-7 8 0-16,-2 8 6 0,3 5 6 15,-5 6 4-15,0 4-7 0,-2 3-7 16,-4 6-14-16,0 4-15 0,0 6 0 16,0 9 3-16,-4 10 10 0,0 7-1 15,-4 6 0-15,-3-1 1 0,5 2-1 16,0 1 3-16,0-1 0 0,0 2 3 16,-3-2 9-16,3-2-10 0,2-1 1 15,-2-4-3-15,2-8-30 0,-1-2 3 16,3-7 6-16,-2-6 0 0,4-7-27 15,-2-6-101-15,2-6-78 0,0 0-152 16,6-9-168-16,-1 0-596 0,5-11-929 16</inkml:trace>
  <inkml:trace contextRef="#ctx0" brushRef="#br1" timeOffset="176932.446">12829 2204 20 0,'0'0'3842'0,"0"0"-3267"16,0 0-217-16,0 0-9 0,0 0-54 15,0 0-89-15,68 8-73 16,-43-1-45-16,2-1-52 0,-1-2-36 15,1-3-18-15,-2-2-82 0,0-9-130 16,-2-4-135-16,-9 3-396 0,11-12-1383 0</inkml:trace>
  <inkml:trace contextRef="#ctx0" brushRef="#br1" timeOffset="177886.943">13161 2590 82 0,'0'0'2406'16,"0"0"-2084"-16,0 0-139 0,0 0 73 16,0 0 50-16,0 0-76 0,0 0 0 15,0 0 2-15,17-53-37 0,-11 36-28 16,2-1-19-16,3-3-10 0,-3 0-19 15,2-4-15-15,3 0-12 0,-1-3-1 16,1-2-9-16,1-4-9 0,1 0-15 16,-1-3-4-16,1-1-21 0,1-1-32 15,-1-2 12-15,-3 0-10 0,7 2 9 16,-7 7 3-16,-2 6-3 0,1 1 0 16,-1 6 0-16,-2-2 0 0,5-2 0 15,-5 6-9-15,0 3 10 0,0 2-13 16,-3 4 0-16,-1 2-4 0,-2 2 1 15,0 1 1-15,-2 2 2 0,0 1-2 16,0 0-22-16,0 4 21 0,0 3 1 16,-2 6-1-16,-2 5 2 0,-1 5-1 15,1 4 2-15,-2 3 0 16,4 2 0-16,0 2 1 0,0 5 0 16,-2 4-1-16,2 1 1 0,-2 3 1 15,-1 0 1-15,3-1-2 0,-2-2-1 16,-2-3-27-16,2-6 3 0,-2-5-1 15,0-6 7-15,-1-5 6 0,-3-5-3 16,6-6 3-16,-4-5-12 0,1-3-7 16,1 0 1-16,-4-7 18 0,4-1 12 15,-1 1 0-15,-1-2 2 0,2 0-1 16,0 5 2-16,2-1 0 0,2 5 9 16,0 0 3-16,-1 0 22 0,3 0 32 15,3 7-20-15,1-1-7 0,6 2 13 16,2-2-10-16,1-1-6 0,1 0 37 15,5-4 54-15,-1-1-64 0,1 0-27 16,4-7-9-16,-3-3-9 0,1-6-19 16,4-2 1-16,-2-4-1 15,-5-2 1-15,5 2-2 0,-4 2-1 16,-3 2-4-16,-1 5-62 0,-3 6-109 16,-4 3-106-16,1 2-123 0,-3 2-614 15,4 0-1354-15</inkml:trace>
  <inkml:trace contextRef="#ctx0" brushRef="#br1" timeOffset="178302.341">13658 1629 2827 0,'0'0'465'15,"0"0"-157"-15,0 0 117 0,0 0-41 16,0 0-78-16,0 0-24 0,0 0-32 15,0 0-46-15,0 0-40 0,0 0-22 16,53-1 6-16,-40 15-21 0,5 4-40 16,-3 5-24-16,5 5-14 0,-1 3 2 15,4 9-3-15,4 11-3 0,0 17-6 16,-3 12 0-16,-3 8 1 16,-9-2-1-16,-3-5-9 0,-9-4-6 15,-6-10-3-15,-9 1-21 0,-8-3-24 16,-6 0-18-16,-8-2 3 0,-6-4-70 15,-5-8-99-15,5-13-90 0,12-12-217 16,-2-8-881-16</inkml:trace>
  <inkml:trace contextRef="#ctx0" brushRef="#br1" timeOffset="179021.73">10299 1379 2704 0,'0'0'1237'0,"0"0"-1076"15,0 0 48-15,0 0 184 0,0 0-53 16,0 0-99-16,0 0-26 0,0 0-9 16,0 0-51-16,-38-48-35 0,22 52-17 15,-1 2-34-15,-5 4-33 0,-3 0-20 16,2 0-16-16,0 1-22 0,-2-1-56 16,7 0-73-16,-1-2-48 0,1-3-59 15,3-1-119-15,7-2-246 0,2 0-726 16,2 3-900-16</inkml:trace>
  <inkml:trace contextRef="#ctx0" brushRef="#br1" timeOffset="179200.776">10276 1534 3362 0,'0'0'988'15,"0"0"-740"-15,0 0 62 0,0 0-20 16,0 0-65-16,0 0-67 0,0 0-6 15,0 0-25-15,0 0-79 0,-48-8-48 16,26 14-95-16,-5 2-198 0,8-3-231 16,-20 13-1353-16</inkml:trace>
  <inkml:trace contextRef="#ctx0" brushRef="#br1" timeOffset="181103.472">8849 1169 1729 0,'0'0'1080'15,"0"0"-750"-15,0 0-71 0,0 0 33 16,0 0 16-16,0 0-39 0,0 0-11 15,11-51-27-15,-11 43-20 0,0 1-46 16,0 3-24-16,-4 2-5 0,-3 2 22 16,1 4 3-16,-8 8-19 0,-1 8-25 15,5 6-26-15,-9 5-10 0,3 4-23 16,-5 5-34-16,-2 8-12 0,5-2 0 16,-7 1-10-16,0 1 8 0,5-8-10 15,-5 5-45-15,-4-5 21 0,2-3 21 16,4-6-10-16,-2-3 13 0,1-5 2 15,1-3 1-15,4-6-1 0,-1-1 1 16,7-2-1-16,1-3 10 0,4-3-9 16,1 0 9-16,7-3 6 15,0-2 21-15,0 0-6 0,7 0-33 16,5-5 3-16,4 0 18 0,3 0-19 16,4 0 10-16,4 0-10 0,2 1-2 15,4-1 0-15,0 2 0 0,0 2-2 16,2 1 1-16,2-1-1 0,0 7 1 15,3 2-2-15,-1 2 0 0,2 2-12 16,-6-1 12-16,1 0 1 0,1-1-1 16,-6-2 1-16,-2-3 1 0,-2-3-1 15,-7-2-1-15,-1-4-9 0,-7-3 9 16,-1-3-12-16,-3 0 0 0,-4-3 3 16,-4-5 9-16,0 0 1 0,-6-2 0 15,-7-4 2-15,-1-2 0 16,-3-1 3-16,-1-4 18 0,-3-5 0 15,-6-1 9-15,5-3-3 0,-7 1-24 16,0-2-3-16,2 2-21 0,0 2-6 16,2 3-30-16,0 3-85 0,0 6-105 15,9 1-120-15,1 11-334 0,5-3-1520 0</inkml:trace>
  <inkml:trace contextRef="#ctx0" brushRef="#br1" timeOffset="181569.69">9081 685 2334 0,'0'0'591'0,"-27"-52"-383"16,21 42 117-16,2 1 152 0,2 2-129 15,-2-1-103-15,-1 0-5 0,-1 2-7 16,2-2-7-16,0 4 32 0,4 4-40 15,0 0-88-15,0 5-42 16,4 5-37-16,2 5-26 0,5 4-7 16,-3 6 6-16,11 8-3 0,1 12 6 15,11 12 3-15,6 11 3 0,11 10 6 16,-7-13-2-16,-8-13 5 0,-4-13 3 16,-8-11-15-16,4 5-3 0,6 0-9 15,0 1-6-15,-2-4-10 0,-7-7-2 16,-5-7-2-16,0-6-31 0,-7-5-51 15,-4-5-58-15,-2-2-54 0,-4-7-12 16,0-4-59-16,0-4-107 0,-2-2-271 16,0 3-732-16,-2-15-755 0</inkml:trace>
  <inkml:trace contextRef="#ctx0" brushRef="#br1" timeOffset="181852.966">9866 606 3676 0,'0'0'628'0,"0"0"-350"0,0 0-22 15,0 0-8-15,15-50-93 0,-15 48-61 16,-2 2 22-16,-4 3 51 0,2 7-7 16,-13 10-33-16,-2 16-21 0,-7 21-22 15,-8 27-21-15,-7 25-27 0,-8 22-5 16,1 18 2-16,-4-2 12 0,9-8 6 15,2-13 0-15,5-17 16 0,-1-5-67 16,10-15-22-16,-4-8 4 0,7-14 18 16,-1-17 0-16,8-12 0 0,5-18-84 15,-1-6-97-15,5-2-81 0,-4-6-165 16,1-1-501-16,11-6-1395 0</inkml:trace>
  <inkml:trace contextRef="#ctx0" brushRef="#br1" timeOffset="186703.715">8494 17872 336 0,'0'0'251'0,"0"0"0"0,0 0 407 16,0 0-187-16,0 0-234 0,0 0-36 15,0 0 47-15,0 0-32 0,0 0-46 16,-10-17-16-16,8 16-11 0,2 0-22 16,0 0-26-16,-3 0-28 15,1 1 3-15,0 0 8 0,0 0 20 16,-2 2 43-16,2 2 51 0,2 4-27 16,0 2-17-16,0 1-15 0,0 1-13 15,6 3-12-15,0 1-23 0,-1 0-24 16,1 0-18-16,4 0-6 0,0 3-13 15,-3-3-5-15,1 1-16 0,0-1 9 16,3-2 3-16,-5 1 0 0,2 0 3 16,0-2-2-16,5 1-1 0,-5-1 3 15,4 0 1-15,1-2 2 0,-1 0-20 16,5 0 14-16,-3 0 0 0,5-1-12 16,-5 3 12-16,9-2-12 15,-4 2 9-15,1 2 3 0,5 1 6 16,-2-1 9-16,0-1 1 0,1-3 8 15,1 1 13-15,-2-2 21 0,2-5-28 16,2-2-18-16,-1-1-12 0,-1-2 1 16,4 1-4-16,0-1-9 0,-2 0 0 15,4-1 0-15,0-1 0 0,0 2 0 16,-2 0-1-16,2 0-1 0,0 0 0 16,-2 0 0-16,2 1 0 0,0-1-1 15,-2-1 0-15,0-2 2 0,0 1 0 16,2-1 0-16,-4-2 0 0,-3 1 10 15,3 0-9-15,-2-1 12 0,2 0-12 16,-2 1 0-16,-5 0-1 0,5-2-2 16,-4 1 0-16,-2 1-1 0,5-2 0 15,-7 1 1-15,4 0 0 0,-1-1 0 16,-1 1 0-16,4-2 0 0,-7 2 0 16,5-1 2-16,-1-1 16 15,-1 2 12-15,4-1-5 0,-9 1-23 16,7 2 1-16,-5-2 0 0,3 1-1 15,0 3-1-15,-1-2 0 0,3 3-1 16,-7 0 0-16,9 0-2 0,-8 4-1 16,3 5-12-16,-3-3 13 0,3 3-11 15,-5 0 11-15,1 1 0 0,-1 0 2 16,-1-1 0-16,2 1 0 0,-5-2 1 16,-1 0-1-16,2 1-1 0,-1-3 0 15,-3 2-2-15,0 0-9 16,2 1 10-16,-2-2-1 0,-1 2-15 15,-3-3 15-15,0 3-9 0,0-3 10 16,0 1-10-16,0-4 11 0,-2-1 0 16,2-1-11-16,-2-1-3 0,0 0 13 15,0 0-1-15,0 0 1 0,0-3 0 16,0-2 1-16,0-2-2 0,2-3 0 16,-2 1 1-16,2-4 0 0,0-1 2 15,2 0 1-15,0-1 1 0,3-1 1 16,-3 3 9-16,0 0-9 0,2 0 0 15,4 3 15-15,-1-1-6 0,-1-1-9 16,2 6 0-16,5-4 12 0,-5 4-13 16,9-2 0-16,-5 1-2 0,7 0-1 15,-5 1 1-15,7 1 0 0,-2-1 1 16,0 0-1-16,1 0-1 0,1 2-1 16,-2 1-1-16,3-1 0 15,5 1 1-15,-2 1 2 0,-2 0 1 16,4 1 1-16,0 0 0 0,2 1-2 15,2 0-1-15,-2 0 1 0,4 1 1 16,-2 3 1-16,2 0 1 0,3 0 0 16,-5-1-2-16,2 1 0 0,0 1 1 15,2-2-1-15,0 1-1 0,-1-1 1 16,-1 0 0-16,-2 1 2 0,2-1-1 16,-2 0-2-16,0-2-2 0,-2 3 0 15,2 0 2-15,0-1 0 0,-2 0 0 16,0 2 0-16,0-2 0 0,0 2 1 15,-4-1 0-15,4 3-1 16,0-2 0-16,0 0 0 0,0-2 1 0,2 1 1 16,-2 0 0-16,2-2-1 15,0-1 0-15,0-1 0 0,3 2 1 16,-3-2-1-16,0 0-1 0,0 1 0 16,0-1 0-16,-2 0-1 0,-4 0-1 15,-2-4 1-15,-7-3-14 0,3-3-6 16,-9-6-9-16,3-1-28 0,-5-8-42 15,-4-4-45-15,-2-2-10 0,0-3-22 16,-4-1-55-16,0-1-91 0,3 2-266 16,-3 7-625-16,8-25-915 0</inkml:trace>
  <inkml:trace contextRef="#ctx0" brushRef="#br1" timeOffset="187723.111">9908 18606 803 0,'0'0'1033'0,"0"0"-491"15,0 0-229-15,0 0-8 0,0 0 37 16,0 0 14-16,0 0-45 0,0 0-41 16,0 0-56-16,21-15-75 0,-21 15-69 15,0 5-14-15,-3 2 11 0,-3 1 13 16,-2 3 0-16,2 1-22 0,-7 4-9 15,1 0-10-15,0 3-8 0,-5 1-7 16,5 0-9-16,-7-1-13 0,5 4 0 16,1-2 1-16,-3 0 1 0,5 0-1 15,-3-3-1-15,1 0-2 16,5-2 0-16,-4-1-13 0,3-3 1 16,5-4 0-16,-2-1-3 0,2-3 13 15,-2 0 2-15,6-2 36 0,0-1 22 16,0-1-43-16,0 0-14 0,8 0 2 15,0 0-1-15,1-1 1 0,3 0 0 16,0 1 15-16,5 0-16 0,2 0 1 16,5 0 15-16,-3 0-16 0,2 2 0 15,6-1-1-15,-4 4 1 0,-3-3 10 16,7 0-10-16,-4-1 11 0,0-1 2 16,-7 0-12-16,3 0 12 15,-6-2-15-15,1-4 0 0,-10 0-2 0,3-5-10 16,-1 0 11-16,-8 0 0 15,0-2 0-15,0-2 0 0,-8 0 1 16,-3-1-2-16,3 0 2 0,-7-2 0 16,3 3-1-16,-7-3-17 0,7 3-80 15,-2-1-91-15,-3 0-102 0,7 3-163 16,-3 4-777-16,3-16-1323 0</inkml:trace>
  <inkml:trace contextRef="#ctx0" brushRef="#br1" timeOffset="188421.881">10179 18544 878 0,'0'0'661'0,"0"0"-485"0,0 0-95 16,0 0 94-16,0 0 1 0,-54-50-11 15,44 41 84-15,3 3 12 0,3-2-52 16,-4 3 5-16,4 0 15 0,-2 2-1 16,4-1-7-16,-3 1-51 0,3 0-2 15,0 1 9-15,2 1 55 0,0 1 56 16,2 0-126-16,2 1-55 0,3 1-28 15,5 4-24-15,-4 1-19 0,3 0-5 16,1 4 8-16,-2 0 0 0,7 6 4 16,-1 1-10-16,5 1-6 15,-4 2-11-15,1 0-14 0,-1 0 0 16,-1-4-1-16,-3 1-1 0,1-4 0 16,-3-4-2-16,-3 0-20 0,-2-4-50 15,-2-1-53-15,4-3-27 0,-5-2-40 16,1 0-74-16,-2-2-151 0,0-4-238 15,-2 1-418-15,6-11-415 0</inkml:trace>
  <inkml:trace contextRef="#ctx0" brushRef="#br1" timeOffset="188672.857">10474 18427 2134 0,'0'0'456'15,"0"0"-311"-15,0 0 128 0,0 0 47 16,0 0-72-16,0 0-15 0,0 0 35 16,0 0-50-16,0 0-59 0,0 0-8 15,-10 27-3-15,2-9-13 0,-3 4-25 16,1 5-18-16,-7 6-10 0,3 7-18 16,-5-2-6-16,5 3-6 0,-5 2-10 15,5-2-6-15,-1 2-23 0,-3-1-13 16,3-5-3-16,-3 0-49 0,5-7-128 15,-3-4-119-15,10-10-216 0,-11 1-1148 16</inkml:trace>
  <inkml:trace contextRef="#ctx0" brushRef="#br1" timeOffset="198016.959">13308 10679 1603 0,'0'0'510'16,"0"0"-351"-16,0 0-72 0,0 0 46 16,0 0 382-16,0 0-125 15,0 0-86-15,0 0-93 0,-2-6-82 0,2 5-38 16,-2 0-13-16,-2-1 3 15,2-1 31-15,-4 0-4 0,2-1-12 16,-1 1-13-16,-1 0-6 0,-2 0-12 16,-2 0-1-16,1 1-18 0,-1 2-9 15,-2-1-4-15,-3 0-11 0,3 1 5 16,-3 0-2-16,-1 2-1 0,1 3-6 16,-1-2 4-16,-1 0-7 0,5 2-3 15,-3 0-9-15,5-2-2 0,0 0 0 16,-3-1 1-16,5-1-2 0,2 3 1 15,-2-4-1-15,-3 2 0 0,5-1 0 16,0 1 0-16,2-1-3 0,-5-1 2 16,1 0-2-16,2 1 0 0,2-1 1 15,0 0 0-15,0 0 0 0,-1 0 0 16,3 0-1-16,0 0 1 0,2 0 2 16,0 0 0-16,0 0 15 15,0 0 12-15,0 2 10 0,0-2 0 16,0 1-1-16,2 1-34 0,0 0 0 15,0 2 0-15,3-1-1 0,-3 0-1 16,0 4-2-16,0-1 0 0,-2 1-1 16,2 2-9-16,0 0 0 0,-2 4 10 15,0-3 0-15,0 3 0 0,0 1 0 16,0 2-1-16,0 2 1 0,0 0 0 16,0 5 0-16,-2 0 0 0,-2 0 0 15,2 1 0-15,2 1 1 0,-4 0 0 16,1 0 1-16,1-1-1 0,-2-4 0 15,2 0 1-15,-2-6 0 16,2 2 1-16,0-6 1 0,0 0 0 16,2-2 2-16,0-2 8 0,0-3-10 15,0-1 10-15,0 0 3 0,0-2 3 16,0 0-2-16,2 0-13 0,2 0-1 16,0 0 1-16,2 0 12 0,1 0 0 15,1 0 6-15,-2 0-3 0,6-3 7 16,-1 0 2-16,1 0 7 0,5 1 14 15,-5-3 16-15,7 2-10 0,-5-1-15 16,5 1-20-16,-5 0-7 0,5 0-10 16,-5 1 1-16,3 1-2 0,-3 1-1 15,-1 0 0-15,-1 0-1 0,-4 0-11 16,-1 0-10-16,-1 0-47 0,0 0-34 16,-4 0-67-16,0 0-52 0,-2 0-112 15,0-2-222-15,0 0-400 0,0-7-380 0</inkml:trace>
  <inkml:trace contextRef="#ctx0" brushRef="#br1" timeOffset="198216.761">13236 10947 2780 0,'0'0'541'16,"0"0"-261"-16,0 0 17 0,0 0-2 15,0 0-81-15,0 0-56 0,-56-45 8 16,35 46-28-16,5 6-73 0,-5 3-38 16,1-1-27-16,-1 3-1 0,2-2-134 15,3-3-188-15,3-2-192 0,1-1-995 0</inkml:trace>
  <inkml:trace contextRef="#ctx0" brushRef="#br1" timeOffset="199386.297">13509 11248 2111 0,'0'0'527'0,"0"0"-330"16,0 0-37-16,0 0 74 0,0 0-8 16,0 0-29-16,20-63-11 0,-24 48-61 15,-2-2-23-15,-4 1-12 0,-7-1-2 16,3 5-36-16,-5 6-33 0,5 0-16 15,-5 6 19-15,5 1 0 0,1 7 15 16,3 4-6-16,2 4 3 0,1 0 12 16,5 2 1-16,2-1-7 15,2 1-13-15,7-2-8 0,-1-2-16 16,8-3-1-16,-1-2-2 0,6-6-18 16,-5-3-63-16,5-3-135 0,-3-7-88 15,-1-8-194-15,-7 4-666 0,9-13-1007 0</inkml:trace>
  <inkml:trace contextRef="#ctx0" brushRef="#br1" timeOffset="199731.017">13438 10520 2749 0,'0'0'720'0,"0"0"-442"0,0 0-4 16,0 0 33-16,0 0-100 0,0 0-19 15,0 0 33-15,0 0-35 0,0 0-73 16,50 7-31-16,-46 4-27 0,0 6-31 16,-2 6-24-16,0 5-1 0,-2 4-20 15,-2 1-43-15,2-1-67 0,-2-4-116 16,2-5-122-16,-4-6-333 0,4 3-1437 16</inkml:trace>
  <inkml:trace contextRef="#ctx0" brushRef="#br1" timeOffset="-185434.402">18228 6070 1512 0,'0'0'1014'0,"0"0"-524"16,0 0-225-16,0 0-96 0,0 0 87 16,0 0 46-16,0 0-57 15,2-52-34-15,4 25-63 0,0-4-28 16,1-3-25-16,-1-3 7 0,0 2-23 15,-2 7-24-15,0 7-27 0,-4 7-25 16,2 8-1-16,-2 6 53 0,0 4 54 16,2 9-36-16,-2 8-64 0,3 5-9 15,1 8-3-15,2 3 1 0,2 3 0 16,-2 0 2-16,5-2 1 0,3-3 12 16,-1-5 29-16,3-10 10 0,1-8-4 15,3-6-14-15,-5-6-24 0,5-12-10 16,-5-8-18-16,1-8 5 0,-5-5 12 15,-5-5 1-15,-2-1 1 0,-4-1 15 16,-4 0-4-16,-6 6 6 0,-3 3-15 16,-1 7 9-16,3 8-9 0,-1 6 30 15,0 4 16-15,3 5 33 16,3 1 111-16,2 3-54 0,4 3-37 16,0 1-11-16,2 0-13 0,6 3 0 15,7 0-17-15,3-2-22 0,7-2-21 16,6-3-18-16,4-2-2 0,1-1-13 15,5-7-40-15,0-7-71 0,-2-3-52 16,-1-5-57-16,-5-1-170 0,-10 5-527 16,12-10-1318-16</inkml:trace>
  <inkml:trace contextRef="#ctx0" brushRef="#br1" timeOffset="-183950.704">19154 6187 2240 0,'0'0'1018'0,"0"0"-783"16,0 0-7-16,0 0 125 0,0 0-85 16,0 0-82-16,0 0-20 0,50-24-18 15,-34-10-20-15,1-24-5 0,8-29 8 16,1-15-22-16,-5-13-18 0,-2 4-21 16,-3 8 6-16,-3 7 12 0,-7 10-6 15,-2 19-4-15,-4 19-38 0,0 18-1 16,0 10-9-16,0 2-18 0,-4 5-12 15,0 6-2-15,-2 7 2 0,-5 14 39 16,-3 17-17-16,-3 25-19 0,1 22 9 16,-3 12-9-16,5 4-1 0,5 0 13 15,1-10-13-15,8-1-2 0,0-4-16 16,8-8-42-16,1-14 46 0,1-15 12 16,4-14 24-16,-3-7-6 0,3-1 1 15,3-4-1-15,5-5-15 16,-3-9-3-16,2-6-9 0,-1-13-19 15,-3-8 7-15,-1-6 6 0,-3-5 12 16,-3-1-9-16,-4 1 11 0,-1 5-1 16,-5 2 0-16,0 5 0 0,0 6 1 15,0 5 0-15,0 3 1 0,0 4 2 16,0 2 25-16,2 2 61 0,6 2-4 16,0-1 1-16,7 1 44 0,1-1-51 15,7-1-26-15,-2 0-7 0,-1 0-6 16,1-1 0-16,-2 3-6 0,-1 0-3 15,-8 0-3-15,1 5-9 16,-3 3-3-16,0 2-15 0,-6 3-1 16,-2 4-20-16,0 3-3 0,0 5 6 15,0 2 6-15,0-2-3 0,2-1 3 16,1-3 12-16,1-3 1 0,2-8-1 16,0-2 0-16,6-8-3 0,-3-1-18 15,3-12-12-15,3-7 0 0,-1-5 18 16,1-8 0-16,-7-3 12 0,-2-2 0 15,-2 1 2-15,-4 0 0 0,-2 4 0 16,-4 4 0-16,-2 7-1 0,-7 6-19 16,1 5-7-16,3 6 10 0,-7 4 15 15,7 1 0-15,-3 4 1 0,2 6 2 16,7 0 3-16,1-1 15 0,4 1 3 16,2 0 10-16,5-1-1 0,7-2 0 15,3-2 15-15,9-5-21 0,-1 0-6 16,8-5-15-16,7-7-1 0,-1-1 1 15,-2-1 15-15,4 0-18 16,-3 4 1-16,-5 1 2 0,-6 3 9 16,-5 6-9-16,-9 0 9 0,-3 1-11 15,-4 7-1-15,-6 1-13 0,-6 4-17 16,-4 5 0-16,-3 3 9 0,-1 4 6 16,-1-3 3-16,-1 3 10 0,1-3-10 15,3-2 10-15,0 1 2 0,3-7 2 16,5-3 0-16,2-7 1 0,2-4-3 15,0-1 0-15,6-9-3 0,5-10 0 16,5-6 1-16,-3-6 2 0,7-15 2 16,1-16 1-16,8-14 15 0,-4-8-3 15,1 4-12-15,-7 4-3 0,-2 14-6 16,-9 10-18-16,0 13 9 0,-6 12 12 16,-2 9 1-16,4 3 0 15,-4 2 0-15,0 3-1 0,0 8-9 16,0 3 10-16,0 5-1 0,-6 8 3 15,0 8 11-15,-2 8 1 0,1 5-9 16,-3 15 12-16,4 10 0 0,0 12 0 16,2 4 3-16,4-3 6 0,0-4 0 15,4-4-6-15,6-8-18 0,2-5-38 16,-3-16 27-16,3-10 11 0,3-5 18 16,-3-2 3-16,9-3 0 0,-1-4-6 15,5-11-15-15,2-7 0 0,2-13-12 16,0-9 9-16,0-14 0 0,-4-16-9 15,-5 5 12-15,-7 2 1 0,-7 12 1 16,-10 10 0-16,-2 5-2 0,-7 5-18 16,3 10-6-16,-7 10 8 0,5 14 16 15,-7 19 33-15,5 19-6 0,-1 18-27 16,5 8-41-16,8-3 23 16,2-15 6-16,2-21 11 0,4-11 1 15,3-6-2-15,5-5-46 0,0-4-64 16,7-11-74-16,10-8-107 0,4-16-200 15,-6 0-533-15,23-20-1912 0</inkml:trace>
  <inkml:trace contextRef="#ctx0" brushRef="#br1" timeOffset="-183299.915">21564 5280 2179 0,'0'0'1864'0,"0"0"-1623"0,0 0-86 15,-6-51 108-15,-4 38-21 0,2 5-47 16,-11 1 19-16,0 3-47 15,-5 2-64-15,-7 2-13 0,-3 0-11 16,-1 0 3-16,-2 0-34 0,-4 0-27 16,-1 3-19-16,3 4 0 0,2-2 10 15,4 3-11-15,6 3 14 0,2 3 3 16,9 3 1-16,-3 3 8 0,7 3 6 16,5 6 6-16,1 3 9 0,0 4 25 15,6 7 11-15,2 7-12 0,8 11-27 16,-3 10-15-16,3 2-30 0,-4-13-12 15,0-16-9-15,-4-18 9 0,0-3 10 16,1 1 2-16,-3-3 2 0,0 1 1 16,0-8 18-16,0-6-18 0,0-4 0 15,0-3 25-15,2-1 5 0,0 0 12 16,8-3 30-16,7 0 42 0,-1-3-84 16,9 2-9-16,4-3-3 15,4 4 6-15,-2 0-9 0,0 3-6 16,-2 0-12-16,-4 0-10 0,-1 6-14 15,-1-1-51-15,-8 0-102 0,3-2-34 16,-5-1-66-16,-1-2-152 0,-2-6-270 16,-3-3-585-16,3-11-644 0</inkml:trace>
  <inkml:trace contextRef="#ctx0" brushRef="#br1" timeOffset="-183155.612">21447 5652 3205 0,'0'0'1148'16,"0"0"-934"-16,0 0 127 0,0 0 62 15,-56-59-112-15,37 51-58 16,-6 2-18-16,0 6-83 0,-3 0-81 0,1 5-51 16,-4 3-58-16,0 3-153 15,2-2-124-15,4-3-225 0,4-1-920 0</inkml:trace>
  <inkml:trace contextRef="#ctx0" brushRef="#br1" timeOffset="-182680.885">21891 6086 3970 0,'0'0'586'16,"0"0"-519"-16,0 0 26 0,12-63 103 16,-14 37 6-16,-8 0-4 0,0 4 6 15,-5 2-83-15,-6 5-70 0,5 6-5 16,-5 6 20-16,-1 3 19 0,3 9 11 16,-2 4-32-16,9 5-22 15,1 4-15-15,7 3-9 0,2 1-16 16,4-2-2-16,9-1-44 0,3-5-1 15,7-5-46-15,2-7-45 0,3-6-60 16,1-11-93-16,0-11-113 0,-6-7-199 16,-5 5-657-16,-1-21-1034 0</inkml:trace>
  <inkml:trace contextRef="#ctx0" brushRef="#br1" timeOffset="-182465.09">21839 5068 2764 0,'0'0'1835'0,"0"0"-1629"15,0 0 24-15,58-4 217 0,-41 16-162 16,-1 4-110-16,-3 7 0 0,-5 8-33 16,-4 4-76-16,-2 5-45 0,-2 2-21 15,-8 0-24-15,0-2-60 16,-5-3-118-16,-3-8-122 0,7-11-344 15,-5 2-1326-15</inkml:trace>
  <inkml:trace contextRef="#ctx0" brushRef="#br1" timeOffset="-181648.413">22685 5896 3280 0,'0'0'743'0,"0"0"-552"0,8-71 15 16,-2 38 161-16,0-3-113 0,3 1-93 15,1 8-2-15,-2 6-38 0,-2 10-15 16,5 6 88-16,1 5 17 0,-4 10-105 16,1 10-55-16,3 18-49 0,1 24-2 15,-1 29-18-15,2 15 15 0,-5 2 2 16,1-11 1-16,-4-17 33 15,-4-20 31-15,0-16-16 0,-2-16 6 16,0-9-12-16,-2-3-27 0,-6-6-15 16,-2-3-63-16,-3-7-3 0,-5-15 21 15,-5-7 26-15,0-18 19 0,-8-15-15 16,-2-16-36-16,6 7 21 0,7 8 12 16,11 19 18-16,5 10 0 0,4 2 1 15,0-1 1-15,2 0 37 0,15 6 18 16,6 1 4-16,5 2-16 0,14-2-9 15,18-2 3-15,12-8 15 0,11-7-15 16,-11-5-5-16,-14 4-34 0,-23 6 12 16,-10 2 3-16,-9 0 0 0,3-6-13 15,-7-4-2-15,1 0-2 0,-9 4-28 16,-4 8-7-16,-12 9-8 0,-1 7 9 16,-7 9 12-16,-7 4 22 0,2 11 2 15,-2 12 21-15,-4 15 3 16,0 13-6-16,6 16 3 0,9 3-21 15,7-12-38-15,9-16 26 0,5-16 12 16,3-4-3-16,2 0 0 0,11-1-63 16,-1-2-21-16,5-9-34 0,4-9-36 15,-4-9-54-15,-4-9-123 0,-3-12-209 16,-7 3-487-16,-7-19-954 0</inkml:trace>
  <inkml:trace contextRef="#ctx0" brushRef="#br1" timeOffset="-181532.24">22788 5318 4006 0,'0'0'533'16,"0"0"-533"-16,0 0-49 0,0 0-377 15,0 0-1031-15</inkml:trace>
  <inkml:trace contextRef="#ctx0" brushRef="#br1" timeOffset="-180496.315">23693 6020 1763 0,'0'0'1839'16,"0"0"-1703"-16,0 0-64 0,0 0-65 16,0 0 257-16,5-58 41 0,1 28 4 15,10-14-54-15,3-19-62 0,10-21 14 16,4-11 11-16,2-7-70 0,0-2-45 16,-4 9-48-16,-4 0-25 0,-4 10-29 15,-11 19 11-15,-3 19 9 0,-1 17 6 16,-4 12-15-16,-2 5-11 0,0 2 0 15,0 4 0-15,-2 7-2 0,-2 9-1 16,-4 9-43-16,-7 19 32 0,1 20 13 16,-4 24 2-16,3 9 0 0,5 5 10 15,0-12 0-15,8-11 0 16,0-5 6-16,0-8 7 0,4-13-4 16,-2-11-21-16,2-10-34 0,0-7 31 15,2-2 3-15,0-1 13 0,3-4 5 16,-3-6-18-16,-2-5-15 0,2-4-52 15,-2-9-21-15,3-7 40 0,1-5 21 16,-2-8 24-16,-4-4 3 0,2 2 1 16,0 0 14-16,1 4 0 0,-1 6 6 15,6 3-3-15,-4 6 28 0,2 4 29 16,1 4-2-16,5 3-7 0,-6 3 0 16,3 2 40-16,3 0-1 0,-5 5-36 15,-1 1-23-15,2 2-13 16,-4 3-12-16,-2 0-3 0,1 1-18 15,-1 4-2-15,0 1-10 0,-2 3 9 16,4 3-15-16,-2 0-6 0,2-2 24 16,1-3 11-16,-1-2 7 0,8-4 12 15,-1-6-9-15,7-3-21 0,1-4-9 16,4-14-6-16,8-6 14 0,2-18-1 16,15-19 0-16,-1-26 1 0,5-15-1 15,-13-7-34-15,-7 0 3 0,-16 15 8 16,-5 8 2-16,-7 23 23 0,-6 21 15 15,0 18-15-15,0 13-18 0,-6 3-30 16,-3 5-33-16,-3 8 51 0,-3 14 30 16,-7 20 11-16,-1 21-11 0,-2 22-3 15,2 4 3-15,9-3 0 0,-1-12 1 16,11-24 0-16,-2-14 1 0,4-12 10 16,2-9 6-16,0-4 0 0,0-2 0 15,2-4 6-15,4-5-24 0,9-1-57 16,1-7 13-16,3 0 44 15,0 4 36-15,5 4 6 0,-3 9 9 16,0 19 3-16,3 28-32 0,-7 22-22 16,2 10-1-16,-9-13-30 0,0-24-38 15,-6-29 39-15,3-12 28 0,-3-4-55 16,2-6-61-16,6-12-84 0,5-22-276 16,-7 1-598-16,15-22-1515 0</inkml:trace>
  <inkml:trace contextRef="#ctx0" brushRef="#br1" timeOffset="-178488.498">18414 7617 2719 0,'0'0'1457'0,"0"0"-1174"15,0 0-169-15,0 0 89 16,27-67 64-16,-23 37-51 0,-2-3 18 16,-2-5-40-16,0-3-79 0,-2-1-67 15,-4 3-26-15,0 2-10 0,-3 7-12 16,-1 4 0-16,0 7-2 0,4 5-10 16,1 7 0-16,5 3 12 0,0 4 41 15,0 0 122-15,9 4 36 0,5 2-103 16,1 5-42-16,1 1-18 0,5 4-5 15,-5 3-13-15,1 1-9 0,-1 2-9 16,-5-1-46-16,-5 3 22 16,-2-3 6-16,-4 0 0 0,0-6-3 15,-4-1-24-15,-2-5-9 0,-5-3 12 16,1-2-4-16,-2-1-2 0,1 0 6 16,1 0 3-16,0 2 9 0,3 1 9 15,-1 0 21-15,6 3 12 0,0 1 6 16,2 1 6-16,4-3-3 0,4 0 0 15,3-3 0-15,3-2-3 0,3-2 6 16,-1-1 4-16,5-1 2 0,0-5 3 16,-5-1-9-16,3 1-9 0,-7-5-13 15,3 4 0-15,-5-2-1 0,-2 0-1 16,1-2-3-16,-5 0-12 0,4-2 12 16,-6-3-9-16,2-1 10 0,-2-4 0 15,4-7 2-15,5-13 2 0,1-16 10 16,7-21-9-16,-1-10-3 0,-1-1-9 15,-5 6-6-15,-5 21 4 0,-5 17 11 16,-2 17 12-16,0 10 0 16,0 6-10-16,-2 6-1 0,-1 6-1 15,-3 10 39-15,-2 24-15 0,0 20-23 16,-3 25-1-16,5 10 0 0,2 2 1 16,-2-7 2-16,6-13 12 0,0-4-3 15,6-7-12-15,-2-12-10 0,2-13-41 16,1-12 21-16,-1-7 16 0,4-4 14 15,0-5 2-15,5-6-2 0,-1-7-23 16,3-16-1-16,-3-7 21 0,-1-7 0 16,-3-5 3-16,0-2 1 0,-7 5 1 15,-1 1 1-15,-2 8 0 0,0 4-3 16,0 9-1-16,0 4 1 0,2 6 3 16,0 3 54-16,4 3 27 0,4 0-9 15,1 3-11-15,3-1-19 0,3 1-6 16,-3-1-6-16,5 0 39 0,-5-1 6 15,1 2-36-15,-5-1-15 0,-2 2-12 16,-2 3-13-16,-1 3 0 0,1 4-2 16,-4 6-12-16,-4 5 0 0,2 5-9 15,0 1-27-15,0 3 18 0,2-1 9 16,0-2 9-16,2-6 12 16,4-3 12-16,-1-7 0 0,3-7-9 15,-4-7 12-15,4-2-15 0,1-12-24 16,1-9 3-16,-4-7 19 0,1-8 2 15,-1-3 0-15,-6-4 2 0,-2-1 10 16,0 4-10-16,-8 4-2 0,-3 7-26 16,3 6-4-16,0 8 6 0,-2 5 0 15,3 7 12-15,1 4 12 0,4 0 2 16,0 5 28-16,2 3 0 0,0 1-3 16,8-3-6-16,3 1 0 0,3 1 3 15,3-4 3-15,3-2-9 0,3 2 0 16,0-4-6-16,4 0-9 15,2 0-1-15,4 0-1 0,-2 0 1 16,-4 4-1-16,-3 2 1 0,-5 2 13 16,-7 1-12-16,-1 3-3 0,-9 1-11 15,-2 0-19-15,-6 3-6 0,-7-1 3 16,-1 0-18-16,-5 1-12 0,0-2 33 16,-3-2 9-16,-1 2 19 0,2-2 0 15,-1 1 1-15,3 0 1 0,2-2 1 16,9-1 2-16,0 3 15 0,6-2 3 15,2 0 9-15,4-2 6 0,6 1 0 16,7-2-3-16,3-4-12 0,7-2 0 16,2-2-6-16,0 0-12 0,4-6 21 15,0-8-9-15,0-2-3 0,-2-7-12 16,-6-4 1-16,0-5 0 0,-6-5 2 16,-5 2 0-16,-4 4 18 0,-3 6-21 15,-1 9-17-15,-6 7 2 0,0 8 15 16,0 2 30-16,0 10-10 0,0 8-20 15,-4 8-2-15,4 8 2 16,0 4-15-16,0 2-36 0,8-1 33 16,-4-1 16-16,2-9 2 0,3-4 0 15,1-9-2-15,-4-6-49 0,0-8-42 16,3-3-60-16,-3-10-61 0,2-5-57 16,-4-7-165-16,-4-3-291 0,0 3-906 15,0-9-1481-15</inkml:trace>
  <inkml:trace contextRef="#ctx0" brushRef="#br1" timeOffset="-178238.939">19241 6874 3503 0,'0'0'1576'0,"0"0"-1375"0,0 0 42 16,0 0 111-16,0 0-218 0,0 0-82 15,70-36 0-15,-41 43-32 0,0 4-22 16,2 6-15-16,-2-3-24 0,0 3-45 15,0-8-31-15,-6-2 12 0,-1-7 33 16,1-3 37-16,-6-7 30 0,-1-6 3 16,1-4 40-16,-1-6 59 0,-3-3 1 15,3-4-12-15,-3-4-16 0,-1-2-12 16,5 0-27-16,-5-1-32 0,4 7-1 16,-3 5-126-16,3 2-161 0,-5 11-217 15,16 0-1072-15</inkml:trace>
  <inkml:trace contextRef="#ctx0" brushRef="#br1" timeOffset="-177655.608">20239 7384 3254 0,'0'0'584'0,"0"0"-402"0,0 0 124 16,0-72 19-16,-2 43-67 0,-2-2 26 15,-6-2-25-15,1 6-89 0,-9 3-74 16,3 8-17-16,-5 7-24 0,-3 9-10 15,2 3 6-15,-6 16 4 0,5 4-10 16,1 8-15-16,0 5-9 0,7 1-21 16,2 0-29-16,3-3 17 15,7-1 12-15,2-6 3 0,2-3 12 16,11-6 6-16,1-8-7 0,7-5-14 0,4-5-12 16,4-12-6-16,-1-7 15 15,1-6-9-15,0-3 12 0,-8 3 0 16,-2 1 18-16,-7 7 12 0,0 8 12 15,-3 8 22-15,-1 6-22 0,-2 10 3 16,0 7-45-16,3 6-9 0,-5 4-33 16,4 0-58-16,2-5-78 0,5-7-36 15,-1-9-71-15,3-6-297 0,10-13-1053 0</inkml:trace>
  <inkml:trace contextRef="#ctx0" brushRef="#br1" timeOffset="-175840.205">20866 7608 460 0,'0'0'3298'0,"0"0"-2949"0,0 0-205 15,8-65 129-15,-2 33 28 0,2-4-80 16,3-5 53-16,3-1-55 0,-1 1-107 16,3 5-33-16,-1 4 8 0,1 7 40 15,-3 9 6-15,1 7-37 0,0 9-41 16,-1 3-10-16,1 11-30 0,-5 7-15 16,3 8-27-16,-2 6-3 0,-1 5 6 15,-9 0 12-15,2-4 12 0,-2-5 13 16,-2-7-12-16,-3-8-1 0,-5-7-40 15,0-3 4-15,-1-5 9 0,-3-1 9 16,2 0-3-16,3-5 18 0,-3 1-12 16,4 1 13-16,4-1 2 0,4 4 2 15,0 0 34-15,2-2 45 0,8 1-32 16,6-3-28-16,3-4-3 0,6-5 18 16,4-4 0-16,2-8-6 0,10-16-9 15,9-20-9-15,-1-18 6 0,5-10 3 16,-13 0-4-16,-10 9-17 15,-6 10-27-15,-10 7 12 0,-5 12 14 16,-6 13 1-16,-2 14 0 0,-2 7 0 16,0 3-3-16,-4 3-18 0,-4-1-9 15,0 9 12-15,-3 3 17 0,-5 10 1 16,1 9 15-16,-3 7-3 0,-1 15-10 16,-4 15 0-16,5 17 0 0,-3 7 10 15,9 0 3-15,3-5 0 0,5-11 12 16,4-2 16-16,2-9 2 0,5-12-45 15,1-12-3-15,0-7 3 0,2-5 18 16,9-3 21-16,-2-6 6 0,5-8-21 16,3-16-24-16,4-17-1 15,2-17-14-15,-6 0 12 0,-4 2 2 16,-7 7 1-16,-4 10-1 0,-3 2 0 16,-5 2-35-16,2 8 3 0,-4 10 0 15,0 8 9-15,0 2 24 0,-4 12 13 16,2 8 14-16,-3 6-3 0,-1 8 0 15,6 3 6-15,0 1-30 0,0-1-18 16,8-5 3-16,-3-6 15 0,3-2 22 16,0-11 17-16,5-4-3 0,-3-10-18 15,4-3-18-15,-1-13-27 0,7-6 12 16,-5-7 13-16,3-5-1 0,-3-4 3 16,-3 3 2-16,1 3 1 0,-7 8-3 15,0 11-17-15,-4 7 17 0,2 6 57 16,-2 10-33-16,-2 6-24 0,7 10-57 15,-5 8 30-15,2 4 9 16,0 3-33-16,0-1 33 0,2-4-9 16,0-4 15-16,5-9 12 0,-3-8 21 15,-4-9-3-15,5-6-18 0,1-3 0 16,0-9-33-16,1-7 9 0,5-5-1 16,-6-7 23-16,1-5 0 0,1-2 2 15,-4-2 19-15,-1 2-16 0,-1 3-3 16,-4 5-3-16,4 7-16 0,-2 7 19 15,2 2 16-15,-1 5 23 0,5 3 18 16,4 3 0-16,-1 2-21 0,9 1-3 16,-3 2-9-16,6 5-3 15,2 1-9-15,-2 2-10 0,-7 3 13 0,1-3-12 16,-9 1 9-16,-2-1-12 0,-3-2-15 16,-5 0-18-16,0 0-27 15,-11 0 6-15,1 2 24 0,-7-2 0 16,1-2-3-16,-3 2 9 0,3-4 12 15,-3 1 9-15,7-2 0 0,-1-1 0 16,3 1 3-16,6-1 14 0,2 2 19 16,0 0 36-16,2 5 30 0,2 4 6 15,4 2-84-15,4 1-9 0,3 1 6 16,-3-3-15-16,6-3 0 0,-1-2 12 16,4-3-15-16,-3-4 1 0,7-2 0 15,-2-4-1-15,-1-6-1 0,5-7-14 16,-2-2 3-16,-3-8 0 0,1-2 10 15,-6-4 2-15,-1-3 0 0,-6 2-2 16,-6 3-28-16,0 9-3 0,-2 3 0 16,0 10 9-16,-4 6 3 15,0 3-2-15,-4 6 23 0,-2 9 30 0,-1 6-9 16,5 5 0-16,-2 4-3 16,4-1 6-16,4 1-3 0,0 0-21 15,10-4-27-15,-2-5 27 0,11-1 30 16,-5-8-6-16,9-3 0 0,0-9-6 15,6-3-7-15,0-11-11 0,4-11-1 16,6-16 0-16,6-24 1 0,-1-27 1 16,-1-19-1-16,-10-8-36 0,-10 7 6 15,-11 17 18-15,-9 17 12 0,-3 20 1 16,0 22 1-16,0 19-2 16,-3 8-39-16,1 3-12 0,-2 6-9 15,0 4 9-15,0 14 51 0,-6 19 3 16,-3 25-3-16,3 24-10 0,4 15 8 15,0-1-19-15,-1-2 9 0,3-11-9 16,2 1-3-16,2-7 12 0,0-18 12 16,0-19 0-16,4-16-18 0,0-13-13 15,5-5 29-15,-1-4 2 0,0-5-3 16,9-4-63-16,-1-11 24 0,7-11 24 16,-6-4 17-16,3-5 1 0,1-3 12 15,-9 3 18-15,-1 5 18 0,-7 6 4 16,2 8-37-16,-4 4 3 0,-2 7 24 15,0 1 6-15,0 3-3 0,0 0-9 16,0 0 6-16,0 0 12 0,0 0 18 16,2 0 0-16,4 0 4 0,3 0-25 15,9 3-36-15,1 0-13 0,6-2-2 16,-1 0-3-16,-3-1-18 16,4 0-18-16,-4-1-43 0,-5-3-68 15,-4-2-45-15,-3-3-64 0,-9-2-212 16,0-3-300-16,-6 4-609 0,-11-3-1080 0</inkml:trace>
  <inkml:trace contextRef="#ctx0" brushRef="#br1" timeOffset="-175663.447">21833 6698 3164 0,'0'0'1485'0,"0"0"-1337"0,0 0 39 15,0 0 294-15,37-50-245 0,0 34-145 16,21 3-50-16,17 6-41 0,5 5-130 16,-7 2-124-16,-20 9-206 0,-24-4-718 15,11 11-1247-15</inkml:trace>
  <inkml:trace contextRef="#ctx0" brushRef="#br1" timeOffset="-174989.781">23379 7494 1413 0,'0'0'1725'16,"0"0"-1137"-16,0 0-270 0,13-69 10 15,-5 34-16-15,2-9-45 0,7-2-29 16,-3 0-34-16,5 0-95 0,-5 8-72 16,3 11 11-16,-7 10 43 0,1 11 78 15,1 6-14-15,-4 12-86 0,3 10-69 16,1 9-6-16,-2 15-15 15,1 13 6-15,1-1-12 0,-2-8-40 16,1-7 34-16,3-16 31 0,-1-2 2 16,5-3 27-16,1-12-14 0,6-10-13 15,-1-13-57-15,3-14 2 0,-4-17 16 16,4-17 39-16,-11-14 0 0,-7-7 45 16,-9 16 4-16,-2 19-17 0,-11 19-32 15,3 9-18-15,-3-2 16 0,-3 8-10 16,4 3 12-16,-7 10 66 0,7 7 73 15,1 9 18-15,3 6 72 16,6 6-73-16,4 3-42 0,14 1-27 16,3-3-27-16,20-2-9 0,17-9-14 0,21-14-35 15,9-11-2-15,5-20-37 16,-2-9-5-16,-12-6-39 0,-7-4-105 16,-14 3-76-16,-17 8-108 0,-16 12-400 15,2-4-1182-15</inkml:trace>
  <inkml:trace contextRef="#ctx0" brushRef="#br1" timeOffset="-171970.414">19024 8913 3064 0,'0'0'1865'0,"0"0"-1664"0,0 0-167 16,0 0 100-16,64-65 0 0,-56 37-10 16,3-4 61-16,-5-13-28 0,0 2-82 15,-4-4-35-15,-2-2-1 0,-2 8-18 16,-4-3-6-16,0 7-14 0,1 8 14 15,3 6-3-15,0 6-9 0,2 7 18 16,2 6 18-16,5 3 43 0,-1 1 80 16,4 5-59-16,0 6-46 0,-1 5-21 15,1 3-22-15,-6 7-14 0,-2 4-3 16,0 2-12-16,-2 6 3 0,0-1 9 16,-2 2 0-16,0-2 1 0,2 1 0 15,0-7 2-15,0-3 2 0,2-2 10 16,6-7-9-16,5-1 9 15,-1-10-9-15,7-4 0 0,2-4-3 16,3-10-11-16,1-8-7 0,4-4 3 16,-2-5 13-16,-2-2-1 0,-2-2 3 15,-7 3 2-15,1 2 13 0,-7 7-13 16,-6 6-1-16,0 8 11 0,-2 5 21 16,-2 1-6-16,0 11-27 0,-2 7-21 15,-2 5 3-15,2 4 17 0,0 2 1 16,0 0 2-16,2 0 0 0,0-4-1 15,2-2 2-15,4-4 0 0,0-7 0 16,1-5 14-16,3-6-17 0,-6-2-27 16,6-8-15-16,-3-10 3 0,1-1 6 15,-4-5 15-15,-2-2 0 0,-2-3 15 16,0 1-12-16,-2 0 11 0,-4 4 1 16,-5 2 1-16,3 7 0 0,2 2 0 15,2 7-1-15,0 2 3 16,-3 2 2-16,7 1 14 0,0 1 26 15,0 0 24-15,11 0-21 0,-3 0-30 16,7 1-15-16,3 1-1 0,3-2 1 16,-3 4 3-16,3 0 0 0,-2 6 12 15,-1 1-12-15,-3 4 0 0,-1 6-1 16,-1 0 0-16,-3 4-2 0,0-1-2 16,-1 0-1-16,-1-2-15 0,-2-2-18 15,4-5-6-15,-5-5 6 0,3-5 12 16,0-4 6-16,0-1-25 0,1-9-20 15,1-7 18-15,-2-3 12 0,3-6 9 16,-5 1 12-16,-2-3 10 0,2 0-10 16,-4 4 11-16,-2 0 0 15,0 4 1-15,0 4 1 0,0 4 0 16,0 3 1-16,0 2 16 0,0 3 3 16,0 1 9-16,4-2 12 0,7 0-15 15,-3-1-12-15,4 2 0 0,3 0 18 16,-1 3-5-16,1 0 2 0,-5 0-12 15,0 7 3-15,3 6-6 0,-9 2-13 16,2 7-2-16,-2 2-3 0,-4-1-9 16,2 2 9-16,-2 0-15 0,0-6 0 15,0-3-9-15,-2-6-4 0,2-6 7 16,0-4-18-16,0 0-39 0,2-12 21 16,4-7 57-16,7-7 1 0,-5-5-1 15,5-5 0-15,3 1 0 0,-3 2 3 16,-1 6 0-16,-4 9 3 0,0 5 24 15,-1 13 21-15,-3 3-18 16,2 10-30-16,-4 7-18 0,0 6 7 16,-2 1 11-16,0 3 15 0,2-3 3 15,0-3-3-15,2-6 9 0,1-3 12 16,-1-6 13-16,2-5-16 0,4-4-12 16,1-4-21-16,7-11-13 0,1-6-5 15,1-5 6-15,5-5 11 0,-4-6 0 16,0 4 1-16,-3 0 2 0,-3 4 10 15,-5 4 0-15,-4 9 0 0,-2 6 0 16,-4 7 6-16,0 3 21 0,0 13-18 16,-4 3-21-16,-4 12-15 0,0 3 12 15,-1 5 2-15,-1 2 0 16,4-4 0-16,2-1 1 0,2-5 0 16,2-5 1-16,0-2 1 0,0-8 13 15,4-6-5-15,4-4-10 0,2-3-45 16,-1-8-18-16,1-7 8 0,0-6 16 15,3-7 15-15,-5-4 3 0,0-2 19 16,-4 3 0-16,3-4 0 0,-5 4 1 16,0 4 0-16,-2 6 1 0,0 7 2 15,0 4 19-15,2 6-3 0,-2 1 21 16,2 2 28-16,2 1-25 0,4 0-9 16,-2 1-3-16,7 3-12 0,-5 5 3 15,2 2-9-15,3 6-12 0,-7 2-2 16,4 6 1-16,1 4-11 0,-3 2 9 15,-4 1 0-15,4 4 0 0,-1-3-12 16,1-2 3-16,-2-5-6 0,0-6 6 16,5-4 9-16,-1-6 0 0,-2-8-12 15,3-2-21-15,5-12-18 0,-6-6 8 16,5-5 19-16,-3-2 6 16,-1-6 9-16,-3-1 11 0,0 4 1 15,-2-1 3-15,-4 1 18 0,3 6 6 16,-3 4-9-16,0 9 13 0,2 0 26 15,0 7 36-15,6 0-30 0,-3 2-18 16,7 0-3-16,3 0-15 0,-1 0-3 16,3 2 45-16,5-1 10 0,-3-1-34 15,0 0-21-15,2 0-6 0,-5-3 0 16,3-3-15-16,-9 2 0 0,5-1-2 16,-7 1-1-16,-2 1 0 0,-1-1 2 15,-5 4 1-15,2 0 11 0,-4 2-14 16,-4 6-30-16,-3 2-21 0,-5 9 24 15,-2 6 24-15,-1 3-9 0,3 4 11 16,-5 2-11-16,7 0 9 0,-3-2 0 16,7-2 3-16,0-7 0 15,6-3 0-15,0-9 0 0,0-5 0 0,8-6-2 16,1-6-44-16,1-12-20 16,0-6 21-16,7-6 9 0,-7-7 0 15,2-1 3-15,-1-1 15 0,-7 5 16 16,-2 4 0-16,0 8 0 0,0 10 2 15,-2 6 0-15,0 5 30 0,0 2 6 16,0 8-30-16,4 5-6 0,0 5-2 16,1 5 1-16,7 1 1 0,-6 2 3 15,7 0 15-15,3-4-6 0,-3 3-11 16,7-5 0-16,-5-3 2 0,3-1 9 16,-1-5-10-16,-1-5-2 0,-5-2-1 15,-1-5-2-15,0 0-15 0,-6-2-12 16,5-7 3-16,-3-3 0 15,2-6 3-15,-2-1 6 0,-4-7 16 16,3-1-10-16,-1-6 12 0,0 0 0 16,0-3 0-16,-2 1 2 0,-2 4 13 15,2 4-12-15,2 6 24 0,-2 7 15 16,2 5 6-16,1 4 18 0,1 1-9 16,2 2-21-16,7 2-12 0,-5 0-2 15,9 0-1-15,-5 0-3 0,7 3-6 16,-3 3-11-16,3 1 1 0,2 1 1 15,-5 2-2-15,7 0-1 0,-8 0-1 16,1 1-11-16,-3-1 0 0,-5-1 0 16,-4-2 0-16,-6-2-6 0,0-1-7 15,0 2-23-15,-8-3 9 0,-7 0 21 16,-1 2 15-16,-5 0-12 0,-1 0 12 16,1-1-12-16,-6 2 14 0,6-1-1 15,5 2 2-15,-3 2 0 16,7 2 2-16,4 2 16 0,-1 5 6 15,7 1 0-15,0 4-6 0,2-2 0 16,6-1-6-16,5-5 6 0,1-2 3 16,7-4-5-16,-1-4-13 0,5-4-1 15,8-1-1-15,2-5-1 0,0-6 0 16,6-5-3-16,3-5-9 0,1-8-1 16,-1-5 10-16,-7-7-12 0,-2 0 3 15,-6-3 9-15,-13 4 2 0,-8 9-2 16,0 8-18-16,-6 5 3 0,-8 9 0 15,-4 6-3-15,-1 3 18 16,-5 9 2-16,1 10 1 0,-3 9 3 16,1 16 15-16,5 12-6 0,3 0-10 15,3-8 1-15,8-5 15 0,2-12-7 16,10 4-11-16,1 2-21 0,5-8-12 16,-1-6-27-16,6-7-27 0,-7-7-42 15,7-7-49-15,-4-3-75 0,-5-11-112 16,-4-6-209-16,1 3-568 0,-7-15-749 0</inkml:trace>
  <inkml:trace contextRef="#ctx0" brushRef="#br1" timeOffset="-171762.526">20924 8114 3261 0,'0'0'1233'15,"0"0"-931"-15,-9-53 190 0,9 33-74 16,6-3-173-16,3 1-7 0,7 2-15 16,1-1-123-16,3 1-67 15,9 1-33-15,4-1-39 0,1 2-148 16,-3 0-90-16,-5-1-131 0,-9 5-524 16,10-4-1181-16</inkml:trace>
  <inkml:trace contextRef="#ctx0" brushRef="#br1" timeOffset="-164225.854">20345 5276 1592 0,'0'0'2323'0,"0"0"-1894"16,0 0-135-16,0 0 92 0,0 0 10 16,0 0 1-16,0 0-44 0,0 0-127 15,8-3-84-15,4 10-28 0,7 0 9 16,2 0-39-16,8 0-54 0,4-5-30 16,4-3-20-16,6-7-22 0,-1-5-123 15,3-8-100-15,3-7-139 0,-15 5-651 16,27-11-1584-16</inkml:trace>
  <inkml:trace contextRef="#ctx0" brushRef="#br1" timeOffset="-142380.741">21924 8816 2365 0,'0'0'1876'0,"0"0"-1528"15,0 0-250-15,0 0 16 16,0 0 174-16,0 0-2 0,-58 86-83 16,33-24-48-16,-4 10-107 0,5-3-48 15,7-18 0-15,5-20-1 0,8-14-20 16,1-5-106-16,1-3-110 0,2-6-162 16,0-3-906-16,13-7-1053 0</inkml:trace>
  <inkml:trace contextRef="#ctx0" brushRef="#br1" timeOffset="-141257.785">22716 8612 3469 0,'0'0'619'16,"0"0"-451"-16,0 0 21 0,2-55 74 15,-8 42-94-15,-3 3-32 0,-3 4-8 16,-5 6-1-16,-1 6-10 0,-3 7-18 15,-6 6-15-15,4 6-24 16,3 6-31-16,-3 3-18 0,9 0-10 16,1-1 13-16,5-4-12 0,6-3 22 15,2-3 2-15,0-3 3 0,8-5-3 16,7-3 0-16,-1-7-5 0,9-5-22 16,2-5-24-16,-1-11-15 0,3-9 12 15,2-4 15-15,-8-6 10 0,-5-1-13 16,-1 1 15-16,-5 3-1 0,-6 5-1 15,-4 9 0-15,0 7-11 0,0 7-1 16,0 4 14-16,-4 4 46 0,0 11 5 16,2 3-21-16,0 6-15 0,2 3-13 15,0 0 14-15,6 1 2 0,2-5 6 16,5-4 3-16,5-2 12 16,1-6 7-16,2-5 71 0,8-6-47 15,0-1-49-15,4-15-21 0,2-9-12 16,4-13 0-16,7-21 9 0,-1-20-10 15,-6-15 11-15,-8 5 0 0,-6 3 2 16,-17 15 12-16,-3 7 7 0,-5 14 11 16,0 14 3-16,-3 12-19 0,-1 9-14 15,0 2-21-15,-4 2-6 0,-4 7 9 16,3 6 18-16,-3 14 51 0,-1 9-9 16,1 16-18-16,-4 17-24 0,5 19-18 15,1 8 0-15,6 1 18 0,4-5 23 16,0-4 13-16,6-1 6 0,2-5 22 15,5-15 20-15,1-12-12 0,-4-18-3 16,5-4-6-16,-1-6-15 0,7-4-21 16,4-9-27-16,4-10-35 0,12-23-4 15,5-21 0-15,-1-21 0 0,-8-6 0 16,-14 4 12-16,-15 16 15 16,-8 20 9-16,0 12-9 0,-6 9 10 15,0 5-19-15,-7 2 9 0,-3 5 12 16,1 10 30-16,-5 17 30 0,-5 18-9 15,2 23-9-15,5 22-12 0,3 8-6 16,9-5-9-16,6-24 3 0,12-24 0 16,-3-15-18-16,1-9-18 0,13-4-84 15,4-8-54-15,16-7-133 0,21-25-61 16,-4 0-311-16,10-17-1244 0</inkml:trace>
  <inkml:trace contextRef="#ctx0" brushRef="#br1" timeOffset="-140006.898">23964 8868 2474 0,'0'0'995'15,"0"0"-995"-15,0 0 19 16,0 0 376-16,6-52 28 0,7 24-80 16,-1-8-24-16,1-3-90 0,3-6-92 15,-3 2-39-15,1 2-47 0,-4 9-36 16,-3 8 7-16,-3 9 2 0,2 9 21 15,-2 6 34-15,-2 3 42 0,0 11-88 16,-2 6-33-16,0 15-42 0,0 2 3 16,0 6 18-16,0 1 18 0,0-10 3 15,0-1 13-15,0-9-12 0,2-10 1 16,0-8-2-16,2-6-45 0,1-10-112 16,7-9 84-16,0-9 43 0,-1-6 8 15,5-1 20-15,-3 0 2 16,-3 10 0-16,5 7 25 0,-7 9 38 0,2 9 49 15,5 7-18-15,-5 11-36 16,2 7-43-16,1 9-15 0,-1 2 0 16,3 3 18-16,-3-6 30 0,5-4-14 15,-3-6 2-15,-2-8-6 0,5-9-3 16,-3-6-27-16,5-3-18 0,-2-12-24 16,5-10 3-16,1-6 11 0,-4-5 10 15,-1-5 6-15,-3-1 12 0,-5 1 2 16,-2 5 16-16,-8 5-3 0,0 5-14 15,0 9-1-15,-2 8-12 0,-4 4 12 16,-4 5 10-16,1 8 54 0,-3 7-16 16,-2 5-18-16,3 4-11 0,1 7 2 15,0-2-6-15,3 0 0 0,5-1 0 16,2-3 0-16,0-1 0 0,4-8 0 16,3 0 3-16,7-7 3 0,-2-3-21 15,11-6-12-15,0-6-21 0,2-9-3 16,6-6 0-16,-2-6-4 0,-2-2 16 15,-3-2 3-15,-5 5 21 16,0 5-3-16,-9 6 3 0,-4 6 1 0,0 9 35 16,-2 0 4-16,1 5-40 15,-3 9-64-15,-2 4 10 0,0 3 15 16,2 3 27-16,-2 0 11 0,-2-4 0 16,0-6 1-16,2-4-4 0,2-4 2 15,-2-6-22-15,0 0-51 0,0-8-16 16,6-7 91-16,0-3 0 0,6-4 3 15,1-1-2-15,-3 3 11 0,3 4 21 16,-5 4 25-16,0 8 26 0,0 2 7 16,3 2-30-16,-3 8-28 0,-2 6-31 15,0 4-2-15,5 2-3 0,-5 2-15 16,-2-3 17-16,2-5 1 16,-4-5 3-16,3-7 6 0,3-2-9 15,0-4-40-15,2-8-26 0,3-5 18 16,1-1 30-16,-1-2 18 0,3 6 0 15,-5 2 69-15,3 9 40 0,-2 3-10 16,-1 5-48-16,1 10-45 0,1 5-6 16,-5 7-27-16,0 2 0 0,0 1-21 15,-4-6-70-15,1-6-45 0,-1-10-37 16,-4-8-143-16,2-8-435 0,0-2-411 16,2-22-526-16</inkml:trace>
  <inkml:trace contextRef="#ctx0" brushRef="#br1" timeOffset="-139873.256">25109 8312 3904 0,'0'0'738'16,"0"0"-443"-16,0 0 107 0,40-66-50 15,-24 38-176-15,9-4-71 0,8-6-50 16,0-3-55-16,6-12-111 16,7-9-128-16,-3-10-174 0,-7 11-580 15,-5 9-1750-15</inkml:trace>
  <inkml:trace contextRef="#ctx0" brushRef="#br1" timeOffset="-139006.102">18945 10240 3889 0,'0'0'504'0,"0"0"-350"16,0 0-30-16,0 0 32 0,31-59-15 15,-18 31 34-15,-3-3 7 0,0-5-75 16,1 2-62-16,-5 2-18 0,0 9-8 16,-4 8-17-16,0 9-1 0,-2 6 25 15,0 9 35-15,0 11-61 0,0 8 0 16,2 16-13-16,5 13 13 15,3-5 0-15,-2-2 2 0,5-12 17 16,1-15-4-16,3 1 30 0,3-7 4 16,1-11-25-16,0-7-24 0,1-16-24 15,-3-12-4-15,-1-16 7 0,-5-12 3 16,-9 1 16-16,-2 6 0 0,-4 7 2 16,-6 10 3-16,-7-4 24 0,-3 3-6 15,-1 6-20-15,-4 9 0 0,1 12 2 16,5 7 25-16,-2 1 29 0,7 12 31 15,8 3 141-15,2-2-87 0,2 2-37 16,10-2-18-16,13 0-20 0,4-5-31 16,16-5-23-16,19-8-13 0,15-15-24 15,5-15-33-15,-1-7-100 0,-11-3-72 16,-20 7-79-16,-9 6-253 0,-18 11-686 16,12 2-1411-16</inkml:trace>
  <inkml:trace contextRef="#ctx0" brushRef="#br1" timeOffset="-136629.579">20022 10330 4559 0,'0'0'476'16,"0"0"-464"-16,-10-51 37 0,2 20 61 16,-3-5-65-16,3 0 53 0,-2 2 14 15,-1 3-30-15,3 3-12 0,2 3 29 16,-2 5 53-16,4 0-53 0,1 1-44 15,3 2-22-15,0-2-12 0,11 4-6 16,-1-1 3-16,5 3 6 0,1 2-6 16,3 3 9-16,-1 2-9 0,3 6 4 15,-9 0 8-15,3 11 9 0,-3 4 3 16,-6 7-26-16,-1 5-16 0,-1 6-18 16,-4 4 3-16,0 4 0 0,0-4 3 15,0 1-3-15,0-7 13 0,0-2 2 16,4-8 3-16,-2-7 12 0,8-5 3 15,-4-9 0-15,7 0-15 16,3-13-1-16,7-7 1 0,2-11 9 16,2-6-9-16,2-6 21 0,-2-4 3 15,-5 6 6-15,-3 6-3 0,-2 7-5 16,-5 12-10-16,-6 8 12 0,0 8 21 16,-2 5 6-16,-1 8-17 0,-1 11-37 15,-2 7-27-15,0 3 3 0,0 6 6 16,0 0 15-16,0-2-12 0,0-2 13 15,6-7 2-15,0-3-1 0,-4-10 1 16,4-7 0-16,0-5 0 0,1-4-18 16,3-11-48-16,-6-7 17 0,6-12 31 15,-3-4 15-15,-5-6-9 0,-2-1 11 16,0 0 1-16,-4 4-1 0,-7 6-11 16,3 7 9-16,-2 6-9 15,3 6 10-15,1 4 0 0,4 4 2 16,2 3 12-16,0 1 51 0,6 0 13 15,7 1-46-15,1 1-15 0,7 2-15 16,0 1 2-16,1 0 19 0,5 4-6 16,-6 3-14-16,0 2 2 0,-1 5 15 15,-5 0-15-15,1 5-3 0,-5 0-3 16,-3 4-18-16,0-2 3 0,0 0-9 16,-3-5-18-16,-3-2-3 0,-2-5-13 15,2-6 13-15,-2-3 18 0,2-5 0 16,4-2-27-16,0-11-4 0,7-4 28 15,-3-8 31-15,2-4 1 0,3-4-2 16,-3-1 2-16,-4 2-1 0,3 3 0 16,-9 3 2-16,0 7-1 0,0 8 1 15,-2 3 1-15,0 5 11 0,0 2 18 16,0 1 10-16,0 0 8 16,4 0 3-16,-2 0 18 0,2 0-33 15,2-2-6-15,5-1 4 0,-1-1-4 16,7-3-6-16,-5-1-21 0,5-1 15 15,1-1-6-15,3 6 0 0,-7 1 9 16,5 3 0-16,-5 4 0 0,-1 8-18 16,-1 4-3-16,-3 6 0 0,-3 6-15 15,0 4-12-15,-2 2 24 0,-4 0-12 16,0-2 0-16,0-3-15 0,0-5 6 16,-6-5 9-16,6-7 12 0,-2-7-18 15,2-5-34-15,0-3-32 0,2-11 43 16,8-7 44-16,-4-8 12 0,7 0-9 15,3-6 9-15,-5 4 3 0,1 7 0 16,0 1 6-16,-3 10-6 0,1 6 24 16,-2 6 7-16,-1 3-16 15,-3 8-19-15,0 6-11 0,2 5-21 16,-2 2 0-16,-2 1 18 0,4-1 1 16,-4-4 1-16,3-3 1 0,-3-4 2 15,2-6 16-15,4-4-6 0,2-2-10 16,1-4 0-16,5-7 10 0,3-8-9 15,6-5 12-15,-5-2 0 0,1-5 3 16,4 0 18-16,-9 3 9 0,1 2-3 16,-7 3-3-16,1 6-21 0,-5 7-6 15,-2 6-9-15,-2 3 9 0,-2 1-9 16,0 5 0-16,-6 5-3 0,0 9-15 16,-3 6 3-16,3 4 9 0,0 5-9 15,2 3 10-15,-2-2-1 16,6 2 3-16,0-6 11 0,8-2-10 15,-2-7 2-15,2-3 18 0,3-10-21 16,5-6-12-16,-1-3-12 0,1-12-12 16,-1-8-6-16,1-8 15 0,-8-6 12 15,5-6 0-15,-7-3 13 0,-2 3 2 16,-4 0 1-16,0 5-1 0,0 7 2 16,-4 9 1-16,2 4-2 0,-2 7 1 15,4 3 1-15,0 2 18 0,0 3 12 16,4 0 27-16,4 0-24 0,-1 0-15 15,7 3 0-15,3 4-20 0,-3 3 2 16,3 4 8-16,-5 3-11 0,2 4-2 16,-3 7-19-16,1 3 9 0,-2 4 9 15,-1-1-9-15,-5-1-9 0,2 0 0 16,0-7-9-16,3-4-12 0,-5-4 18 16,0-9 21-16,0-5 1 0,2-4-1 15,4-7-54-15,-1-9-6 0,-1-7 30 16,2-6 21-16,3-5 12 15,-7-1 3-15,2 0 0 0,-2 4 19 16,3 3 11-16,-1 6-3 0,-2 4 18 16,4 5 21-16,5 3-12 0,-1 2-18 15,7 3-12-15,2 3 9 0,-2 2-15 16,3 0-3-16,1 5-15 0,-4 1 18 16,-1 0 0-16,-7-2 64 0,-3-1 11 15,-2-2-72-15,-3 0-24 0,-5 1 0 16,0-2-1-16,0 3 1 0,0 1 2 15,0 0-2-15,-2 7-22 16,-5 3-14-16,-3 3 12 0,0 4 3 16,-1-1 9-16,-3-2-3 0,4-3-3 15,3-6-10-15,1-2-5 0,2-4 0 16,-2-3 0-16,6 0 3 0,0-5 12 16,0-3 18-16,0-3 14 0,2 1 1 15,4 1 3-15,2 4 9 0,-4 4 27 16,5 1-17-16,1 8-26 0,0 5-11 15,-1 5-25-15,1 6 10 0,2 0 12 16,-3 1 2-16,1-3 1 0,0-9 3 16,-1-4 18-16,-5-5-9 0,2-4-12 15,6-10-37-15,-1-7-5 0,1-10 12 16,3-7 15-16,-5-2 3 0,2-2 10 16,-1 1 2-16,-5 3 1 0,-4 6 1 15,2 6-2-15,-4 7-1 0,0 6-14 16,0 5 12-16,0 4 3 15,0 0 0-15,0 0-11 0,0 6-1 0,-2-2 9 16,0 2 3-16,2-2 11 16,0-1 7-16,0-2 9 0,0 1 6 15,0-2 12-15,6 0-12 0,2 0-14 16,7 0-16-16,-1-3 18 0,7-3-3 16,0 2 6-16,-3-3-21 0,7 1 18 15,-8 3 6-15,3 0-15 0,-1 3 0 16,-3 0-9-16,1 0 0 0,-5 6-3 15,-3 0 0-15,-3 1-18 0,2 1-3 16,-6 4-18-16,-2 2-12 0,-4 3-19 16,-6 1-5-16,-1-2 21 0,-5-1-3 15,1-3 6-15,1-2 9 0,-3-3 12 16,5 1 16-16,-3-2 14 16,7-2 2-16,4 2 13 0,2-3 9 15,0 4 15-15,2-1 21 0,0 1-9 16,6 1-3-16,2 2-6 0,9-1-15 15,-3 0 0-15,11-2 1 0,0-1-10 16,2-2 9-16,10-2-15 0,2-2-12 16,3-6 0-16,3-6-1 0,5-9-2 15,-11-4 0-15,0-10 1 0,-6-6-10 16,-8-2 12-16,-6-3 0 0,-11 4 0 16,-8 6-12-16,-2 7 9 0,-10 9-18 15,-1 7-1-15,-7 10 4 0,-3 3 16 16,-4 12-16-16,-2 7 17 0,4 7-20 15,5 4 0-15,-1 6 18 0,8 2-18 16,5-2-6-16,6-1-12 0,2-4-12 16,8-3-15-16,5-5-30 0,3-4-52 15,5-4-29-15,6-7-101 0,-2-7-212 16,-5-3-431-16,1-5-497 16,-2-13-1261-16</inkml:trace>
  <inkml:trace contextRef="#ctx0" brushRef="#br1" timeOffset="-136461.753">22034 9613 4392 0,'0'0'468'0,"4"-51"-299"0,4 17 154 16,6-8-138-16,3-5-125 0,8 6 40 15,4-2-39-15,2 6-61 0,4 5-40 16,-4 7-193-16,-4 8-98 0,-5 9-397 15,16 8-2102-15</inkml:trace>
  <inkml:trace contextRef="#ctx0" brushRef="#br1" timeOffset="-135561.663">23102 10212 2391 0,'0'0'804'0,"0"0"-622"15,0 0 65-15,0 0 71 0,-6-57-20 16,8 32 6-16,2-7-8 0,7-6-64 16,7-9-33-16,3-15-26 0,0 9-46 15,-1 2-60-15,-5 14-43 0,-1 14-9 16,-4 5-3-16,-1 7 19 0,3 11 20 16,-6 11-51-16,-1 21-15 0,-3 18-64 15,0 17-18-15,-2-7 34 0,0-11 29 16,0-18 31-16,0-12 2 15,2-3 0-15,0-4 1 0,0-3-1 16,2-9-14-16,4-9-107 0,3-11 56 16,-3-8 41-16,6-9 24 0,1-1 1 15,1 1 1-15,-1 3 27 0,-5 11-10 16,3 8 30-16,-5 12 50 0,0 5 11 16,-2 14-52-16,5 10-54 0,-3 5-3 15,-2 6 0-15,2 1 22 0,7 2 20 16,-7-7 0-16,11-5 13 0,-5-7 11 15,9-10 19-15,-2-9 6 16,8-7-46-16,2-12-42 0,4-11-3 0,2-6 0 16,2-4 2-16,-2-3 25 15,-4 0-6-15,-2 4 21 0,-6 8 22 16,-4 7 2-16,-9 6 45 0,1 10 7 16,-7 3-16-16,-6 3-27 0,0 3-51 15,-2 8-24-15,-6 4-66 0,-5 6 21 16,-1 3 15-16,-5 1 12 0,7 0-9 15,-7-4-9-15,9-2-13 0,-1-7-2 16,3-3 6-16,6-6 0 0,2-3 3 16,2 0 26-16,8-6 16 0,1-4 3 15,-1 2-1-15,7-5 13 0,-7 7 24 16,2 3 30-16,1 3-3 0,-5 2-14 16,5 11-16-16,-3 2-21 0,-2 4-14 15,0 3-1-15,5-2-1 0,-3-4 0 16,0-2 0-16,7-10-14 0,-3-4-46 15,7-10-110-15,4-11-85 16,-6 3-313-16,16-18-999 0</inkml:trace>
  <inkml:trace contextRef="#ctx0" brushRef="#br1" timeOffset="-133961.569">19557 11870 718 0,'0'0'2450'0,"0"0"-2090"16,0 0-293-16,0 0 169 0,0 0 135 15,25-67-82-15,-15 40 0 0,7-5-47 16,1-15-62-16,11-19-33 0,7-21-11 16,3-13-12-16,0-1-21 0,-8 13-30 15,-12 25-37-15,-7 20-36 0,-6 17-2 16,-4 11 0-16,-2 4 2 0,2 3 3 15,-2 8 24-15,0 3 52 0,0 12 12 16,-2 11-77-16,-4 16-14 0,-2 20-2 16,2 22 1-16,-5 4 1 0,9-1 1 15,2-11-1-15,0-13-2 0,2-13-35 16,5-12 19-16,-3-11 17 0,0-5 1 16,0-2 2-16,0-5 16 0,2-2 1 15,3-12-19-15,-3-6-38 0,0-15-37 16,2-17 48-16,5-14 26 15,-5-2 1-15,-2 5 15 0,-2 7 0 16,-2 10 6-16,2-1-18 0,-2 2 12 16,1 9-3-16,3 6 21 0,0 5 34 15,0 6 26-15,2 2-20 0,7 2-1 16,-5 3 36-16,3 4-23 0,-1 2-31 16,-2 3-18-16,1-1-9 0,-1 0-9 15,-6 2-3-15,-2-2-15 16,0 0 0-16,-2 5-12 0,0-4-6 15,-2 7 3-15,0-3 3 0,0 2-6 0,-2-2 3 16,2 1 12-16,2-2 2 16,-4-3 1-16,8 1 3 0,2-7 12 15,2-2-14-15,5-4-1 0,3-1-15 16,9-11-9-16,-2-10 12 0,2-6 9 16,6-15 0-16,4-19 3 0,6-19 1 15,-4-10 14-15,-6 3-6 0,-10 9-9 16,-9 24-51-16,-5 15 32 0,-5 17 7 15,-2 10 12-15,0 5-1 0,-6 2-14 16,-1 6-3-16,-3 8 15 0,2 11-21 16,-9 11 0-16,3 12-3 0,-3 18 6 15,5-8 19-15,4-3 2 0,-1-5 0 16,5-11 1-16,0 3 0 0,2 1-1 16,2-9 0-16,0-6-24 0,0-12 12 15,6-8 12-15,0-7-42 0,7-12-19 16,1-7 59-16,3-5 2 0,-5 1 2 15,3 3-2-15,-5 8-8 16,-2 8 8-16,0 8 67 0,-1 3 5 16,-1 14-33-16,-4 5-27 0,2 5-12 15,-2 3 12-15,2 2-12 0,0 0-9 16,1-7 9-16,1-5 17 0,-2-3 13 16,2-8-9-16,0-6 6 0,3-2-27 15,5-10-3-15,0-8-15 0,7-8 15 16,-2-3 2-16,-3-4 1 0,3 1 1 15,-5 4 1-15,-3 8-2 0,-3 5-21 16,2 8 21-16,-8 5 33 0,0 4 22 16,1 9-55-16,-3 7 0 0,0 5-18 15,0 4 16-15,0 1 1 0,0 0-30 16,0-6 29-16,2-2 2 0,2-7 0 16,0-4 12-16,0-5 4 15,4-4-3-15,1-2-13 0,5-12-37 16,3-5 13-16,1-7 23 0,1-6 1 15,1-2 1-15,-5 0 1 0,-3 1-2 16,3 7-33-16,-9 7 13 0,-2 9 20 16,0 7 39-16,-2 4 55 0,-2 10-61 15,2 9-33-15,-2 6-3 0,0 7 3 16,0 6 2-16,0 0-2 0,2-3-25 16,5-2 10-16,-1-9 3 0,0-4 0 15,4-5-25-15,5-9-74 0,-1-7-76 16,7-7-96-16,0-12-293 0,-3 1-732 15,15-17-1765-15</inkml:trace>
  <inkml:trace contextRef="#ctx0" brushRef="#br1" timeOffset="-132264.075">21184 11641 3536 0,'0'0'655'0,"0"0"-494"16,0 0-52-16,0 0 58 0,29-57-32 15,-15 15 9-15,9-16 95 0,2-11-75 16,-4 8-73-16,-5 13-27 0,-10 20-51 16,-2 18-13-16,-1 1-15 0,-1 8 15 15,-2 4 51-15,0 17-51 0,-9 20-7 16,-1 26-59-16,-9 21-1 15,5 10 9-15,-5-5-9 0,7-13 12 16,4-22 10-16,1-15 23 0,3-10 22 16,0-7 12-16,2-5-12 0,0-1-3 15,0-8 3-15,2-11 0 0,4-10-160 16,6-23 129-16,7-21 31 0,6-14 3 16,-7 4 64-16,3 10 25 0,-9 20-10 15,1 12-21-15,3 2-24 0,0 0 5 16,7 0 25-16,-2 8 24 0,1 0-9 15,5 5-9-15,-2-2-19 16,2-4-8-16,0 1-13 0,4-7-6 16,-5 1-6-16,-1-8 3 0,0-5-2 15,0 3-22-15,-7-4-4 0,1 5 4 16,-7 5 30-16,-6 6 0 0,0 9-3 16,-4 1-25-16,0 6 16 0,0 3 16 15,-8 7-13-15,0 8 42 0,-5 9-24 16,1 6-18-16,-5 5-3 0,7 2-3 15,4-1-15-15,2-1-12 0,2-5-3 16,2-4 13-16,4-8 2 0,4-4 12 16,6-8-12-16,5-8-1 0,6-3-35 15,0-14 9-15,6-8 9 0,-4-7 6 16,4-6 10-16,-2-4 2 0,-3-1 0 16,-3 1 0-16,-6 2 0 0,-3 7-42 15,-6 6 15-15,-6 4 11 0,1 10 4 16,-3 6-6-16,0 1 0 0,-3 5-3 15,3 0 21-15,-4 8 22 0,0 2 11 16,0 8-2-16,-2 0-10 16,4 8 0-16,0-1-6 0,2 1 6 15,0 1-6-15,0-2 15 0,0 0-3 16,4-2-25-16,-2-2 0 0,6-2-1 16,-4-4 0-16,0-8 1 0,3-3 1 15,1-4-3-15,4-7-41 0,-3-9-4 16,3-3 33-16,5-6 11 0,-9 0 0 15,2 0 1-15,3 0 0 0,-7 4 0 16,0 4-30-16,0 2 29 0,0 2 1 16,1 7 3-16,-3-2 15 0,-2 4 3 15,0 2 3-15,2 0 6 0,-2-1-6 16,2 3-6-16,-2 0-3 0,4 0 1 16,-3 0-13-16,1 0 21 0,-2 1-12 15,2 4 3-15,-2-2-3 0,0 4-9 16,2 0 0-16,-2 4-3 0,0 2 0 15,0 3-12-15,0 5 10 0,3 2 2 16,-3 1 0-16,2 0 0 16,2-1-11-16,-2-3 9 0,6-1 2 15,5-7 1-15,-3 0 1 0,7-9 10 16,-3-3-12-16,7-5-2 0,0-10-25 16,0-5 24-16,-1-10-12 0,5-6 15 15,-6-5 0-15,2-3 0 0,-1 0-30 16,-7 1 15-16,-3 8-6 0,-6 7 18 15,-1 11-15-15,-5 9 15 0,0 8 3 16,-5 3 0-16,-3 13 42 0,-2 5-8 16,2 11-13-16,1 5-19 0,1 5 0 15,4 1 16-15,2-1 6 0,0-2-24 16,8-3-15-16,1-5 12 16,9-5-12-16,-3-7 14 0,10-9 0 15,-5-8-2-15,5-6-18 0,0-12 2 16,-2-7-5-16,-7-9 21 0,5-13-15 15,-9-12 18-15,3 3 1 0,-9 3-1 16,-6 9-23-16,0 10-7 0,-4 1 9 16,-5 3 20-16,3 8 1 0,2 7 11 15,2 5 7-15,2 5 15 0,0 2 52 16,6 0 47-16,7 5-63 0,1 3 55 16,9 3-49-16,0 1-27 0,3 1-21 15,3 0-24-15,2-2-1 0,0 0 1 16,0 0-3-16,-2 0-2 0,-2 1 0 15,-8-2-10-15,-1-1 9 0,-7-2-9 16,-9 0-18-16,-2-2-36 0,-4 4-27 16,-15-1 23-16,3 3 37 0,-11 1 15 15,-2-2 0-15,-4 0 3 0,0 1 13 16,0-1 1-16,4 0 1 16,4 2 1-16,6-1 20 0,7 0 39 15,3 2 46-15,9-2 11 0,9 2-30 16,3 0-33-16,13-3 27 0,2 3-15 15,8-2-32-15,4-2-31 0,3 0-1 16,1-4-2-16,2 0-13 0,-3-3-29 16,-9-2-21-16,-8 0-48 0,-13-4-51 15,-6-2-67-15,-6-7-193 0,-10-2-297 16,-2 4-441-16,-13-13-806 0</inkml:trace>
  <inkml:trace contextRef="#ctx0" brushRef="#br1" timeOffset="-132098.792">22329 10763 4889 0,'0'0'697'15,"0"0"-512"-15,0 0 96 0,0 0 50 16,0 0-210-16,58 38-37 0,-12-20-18 16,16 4-51-16,14-3-15 0,9-9-51 15,-7-10-127-15,-16-7-108 0,-20-8-285 16,-13 2-774-16,12-8-2208 0</inkml:trace>
  <inkml:trace contextRef="#ctx0" brushRef="#br1" timeOffset="-109859.425">20279 12249 470 0,'0'0'296'0,"0"0"-204"16,0 0 38-16,0 0 46 0,0 0 45 15,0 0 114-15,0 0-52 16,0 0-153-16,6-50 6 0,-8 46 345 16,2 2-211-16,0 1-113 0,0 1-42 15,0 0-4-15,0 0 0 0,0 0 13 16,0 0 15-16,-2 0-20 0,2 0-18 16,-2 0-9-16,0 0 1 0,-3 0 4 15,3 0 8-15,0 3 19 0,-2 1-3 16,0-1-20-16,0 3-30 0,0-1-16 15,2 3-12-15,-5-2-9 0,-1 3 2 16,2-1-5-16,0 3-7 0,2 0-5 16,-5 3 14-16,1 0 7 0,0 2-3 15,2 1-4-15,-1 2 1 0,-3 2-4 16,2-2 4-16,-3 4-4 0,3-3-9 16,-2 3 1-16,0-1 2 15,3 0-6-15,-3 0 0 0,2 0 1 16,2-1-7-16,-1 1-9 0,3 1 9 15,-4 1 0-15,4 2-9 0,0 2 18 16,0 1-5-16,-1-1 11 0,3-3-3 16,-2 3 0-16,2-1-2 0,-2 0-7 15,0 1 6-15,2-4-3 0,-2 2 3 16,4-3-3-16,-2 3 1 0,0-3-1 16,2 1-6-16,0-1 3 0,-3 2-13 15,3-1-2-15,0-1 0 0,3 2-3 16,1 0 1-16,0 0 2 0,2 1 3 15,-2 0 15-15,2 1 3 0,1-2 3 16,1 1-9-16,2-2 1 0,-2 4 2 16,3-5-15-16,-3 1 0 0,4 1-2 15,-1-2-1-15,-1-2-1 0,2 2-14 16,-1-2-28-16,-3-1-47 16,2-1-62-16,-5-5-45 0,1-1-68 15,0-7-102-15,-2-3-357 0,4-2-963 0</inkml:trace>
  <inkml:trace contextRef="#ctx0" brushRef="#br1" timeOffset="-108771.681">20469 12650 2073 0,'0'0'685'0,"0"0"-447"0,0 0-39 16,0 0 49-16,0 0-32 0,0 0-33 16,0 0 72-16,0 0-28 0,0 0-62 15,0 0-33-15,-21 60-12 0,17-42-15 16,-2 6-28-16,4 5-16 0,0 4-6 16,-3 5-12-16,3 2-4 0,2 0 1 15,-2 1-4-15,2-1 1 16,0-1-10-16,0-2-2 0,4-3-25 15,1-8-10-15,-3-4 10 0,6-5 21 16,-4-7 0-16,-2-6 0 0,0-4-21 16,2-3-27-16,3-10-28 0,-3-5 25 15,4-8 27-15,-4-5 0 0,0-5 2 16,-4-3 1-16,2-2-1 0,-2-3-24 16,0 0 7-16,0 0 15 0,-2 3 0 15,-2-1 1-15,-4 8-9 0,2 4 11 16,1 9 2-16,1 8-1 0,0 6 0 15,4 7 20-15,0 1 74 0,0 7-56 16,0 8-27-16,0 1-10 0,2 4 1 16,2 3 10-16,3-1-10 15,-1 3 24-15,4-2-3 0,-6-2 7 16,7-3-10-16,-3-5-6 0,4-4-3 16,1-6 0-16,1-4-10 0,1-4-2 15,5-11-27-15,-1-7 3 0,2-5 5 16,3-4-8-16,-7-5 3 0,6 2 12 15,-11 0 10-15,5 3 1 0,-9 6 1 16,2 2 1-16,-4 7 0 0,3 7 2 16,-5 5 21-16,-2 2 31 0,-2 2-1 15,0 8-26-15,0 6-28 0,0 4-13 16,0 8 11-16,-2 5 2 0,0 3 3 16,-4 4 12-16,1 0-13 0,1 4 1 15,2 0 18-15,-2 2-6 0,2-1 0 16,0-1-3-16,0-4-10 0,2-4 1 15,0-5-3-15,0-8-26 16,0-5 5-16,0-4-58 0,2-4-58 0,0 0-51 16,2-5-38-16,-2 0-26 15,2-3-144-15,5 0-328 0,-5-3-719 16,4-6-499-16</inkml:trace>
  <inkml:trace contextRef="#ctx0" brushRef="#br1" timeOffset="-108368.22">20950 12582 2564 0,'0'0'572'0,"0"0"-361"16,0 0 65-16,0 0 74 0,0 0-93 15,0 0-33-15,0 0-2 0,0 0-62 16,0 0-13-16,0 0 33 0,0 53-16 16,2-31-39-16,1 5-25 0,-1 5 0 15,0 2 6-15,2 4-19 0,-2 2-11 16,4 2-22-16,-2-2-23 0,0-1-13 15,-4-1-16-15,0-5 0 0,2-2-2 16,-2-6-3-16,0-3-31 0,0-7-47 16,2-4-16-16,-2-4-24 0,0-2-15 15,0-5-37-15,3 0-64 16,-1-5-97-16,0-4-17 0,0-6-139 16,-2-1-226-16,0 1-559 0,2-8-545 0</inkml:trace>
  <inkml:trace contextRef="#ctx0" brushRef="#br1" timeOffset="-107967.533">20839 12465 2262 0,'0'0'514'0,"0"0"-267"0,0 0 117 15,0 0-3-15,0 0-23 0,0 0 35 16,0 0-71-16,0 0-87 0,0 0-32 16,0 0 6-16,33-19-19 0,-23 25-37 15,5 1-18-15,1 3-18 0,-1 2 2 16,5-2 4-16,-1 4-7 16,4-4-5-16,-1 6-22 0,3-3-18 15,-2 2 0-15,-2 1-15 0,3 3-8 16,-3 2-10-16,0 2-3 0,-3 5-14 15,1 0 2-15,-2 4-3 0,-5 2 1 16,-8 3-1-16,2 1-2 0,-8-1-1 16,2 5 0-16,-8 2 0 0,-4-1-9 15,-9-2 11-15,0 0 0 0,-2 0-14 16,-3-5-37-16,-3-6 13 0,0-4-21 16,2-6-42-16,0-7-58 0,0-3-76 15,0-3-112-15,7-2-363 0,-3-3-970 16</inkml:trace>
  <inkml:trace contextRef="#ctx0" brushRef="#br1" timeOffset="-106584.58">21591 12666 1110 0,'0'0'1046'0,"0"0"-877"0,0 0-46 15,0 0 112-15,0 0-93 0,0 0 364 16,0 0-59-16,0 0-145 0,0 0-102 16,-14-13-14-16,14 11-19 0,0 2-23 15,0 0-3-15,2 0-9 0,0 0 5 16,4 0 3-16,0 2-6 0,3 3-22 15,-1 0-18-15,-2 2-12 0,4 2-7 16,5-1-8-16,-5 0-4 0,7 1 4 16,-5 0-10-16,7 0-3 0,-3-3 6 15,7 0-5-15,-4 1-1 0,1-5-12 16,7 1-6-16,-6-2-9 16,6 2-3-16,-5-1-9 0,5 1 3 0,-6-1-5 15,0 4-13-15,3-2 1 16,-5 3-1-16,4-1 2 0,-9 2 0 15,5-1 0-15,-7 3-1 0,3-3 0 16,-7 0-1-16,2 2 0 0,1-3-2 16,-5-2-1-16,-2 0 0 0,-2-1 0 15,0 0-13-15,-2-3 4 0,0 0 9 16,0 0-12-16,0 0 0 0,0 0-6 16,0 0-6-16,0 0-12 0,-2 0 3 15,0 0 33-15,-2 0-9 16,-4 0 10-16,-3 0-1 0,1 0 2 15,0 0 1-15,-7 0 3 0,3 4 12 16,-7 2-13-16,4 1 1 0,-3 0 0 16,-5 3 0-16,4 4 9 0,-4 0-11 15,-4 2 1-15,5 3-1 0,-3 3 14 16,4-2-12-16,-4 0 0 0,2-1 0 16,5-1-2-16,-1-4-1 0,2-2-3 15,5-2-12-15,-3-4-39 0,7 0-67 16,4-2-66-16,0-1-82 0,4 2-213 15,2-4-560-15,2 4-1050 0</inkml:trace>
  <inkml:trace contextRef="#ctx0" brushRef="#br1" timeOffset="-105285.814">22652 12541 871 0,'0'0'94'0,"0"0"-94"15,0 0-52-15,0 0 52 0,0 0 75 16,0 0 234-16,0 0 88 0,0 0 42 15,0 0-6-15,-13-32-43 0,13 19-58 16,0 2-42-16,0-2-19 16,0 5 0-16,0 2-19 0,-2 1-29 15,2 5-11-15,0 0 64 0,0 9-8 16,-2 7-114-16,0 6-78 0,-2 18-27 16,-2 15-13-16,-3 16-12 0,3 6-9 15,2-13 10-15,2-17-4 0,2-16-18 16,-2-3 9-16,0 0-11 0,0 1 2 15,2-1 9-15,0-6-10 0,0-7 0 16,0-8-1-16,0-4 2 0,2-3-3 16,2-3-52-16,-2-12-21 0,2-4 31 15,0-4 17-15,3-8 7 0,-1-3 3 16,-2-7 12-16,-2-9 0 16,-2-10-9-16,0 4 10 0,0 5 0 15,-2 7 2-15,-2 10 1 0,-5 1-1 16,7 0 0-16,-2 11 2 0,0 9 1 15,4 8-1-15,0 5 68 0,0 0 8 16,0 9-56-16,0 4-21 0,2 2 0 16,4 4 0-16,-1 1 2 0,5 1 9 15,-2 1-10-15,3-1 1 0,3 0 15 16,-2-4-15-16,5 0 12 0,-1-3-12 16,5-4 0-16,0-6 0 0,2-4-3 15,3-10-13-15,-1-9-14 0,0-9 6 16,-2-4 5-16,4-5 13 0,-9-1-12 15,3 1 14-15,-5 4 0 0,-3 4 1 16,-5 5 0-16,-2 9 0 0,1 6 1 16,-5 7 30-16,0 2 41 0,-2 10-72 15,0 6-3-15,0 10-27 0,-4 8 15 16,-3 15 15-16,1 15 0 16,0 12 15-16,2 2-13 0,0-14 13 15,2-19 0-15,0-14 0 0,2-5-3 16,0 5 6-16,0 0-15 0,0-2-2 15,2-5 0-15,2-8-1 0,0-5-54 16,0-5-73-16,0-6-85 0,4 0-74 16,3-10-75-16,-1-1-270 0,-2 1-739 15,-8 10-1041-15</inkml:trace>
  <inkml:trace contextRef="#ctx0" brushRef="#br1" timeOffset="-104668.712">23667 12533 2304 0,'0'0'481'0,"0"0"-326"16,0 0 78-16,31-61 118 0,-27 41-92 16,2-3-4-16,-4 3 48 0,-2-3-37 15,0 2-35-15,-8 2-32 0,-3 0-59 16,-7 6-39-16,1 1-22 0,-8 4-13 16,1 4-26-16,-1 4-7 0,-2 0 1 15,0 6-10-15,-2 4-6 0,6 7-3 16,3 1 0-16,-3 6-2 15,6 1-10-15,1 6 15 0,8 0-6 16,-1 2-9-16,1 0 0 0,6 1 9 16,2-2-9-16,0-3 9 0,4-2-10 15,7-5 1-15,-3-5 15 0,-8-17-2 16,27 24-15-16,-13-17-1 0,5-7-3 16,-3 0-9-16,7 0 9 0,-2-3 0 15,1-3 1-15,5-1 0 0,2 0 0 16,0-1 0-16,2 4 2 0,0-1 1 15,-2 3 0-15,-4 2 1 0,2 0 1 16,-7 5 19-16,-5 4 11 0,1 3 0 16,-5 1-15-16,-5 4-6 0,0 2-10 15,-4 2 10-15,-2 0 6 0,0 4-5 16,-8-1-1-16,0 0-10 16,-11 1 1-16,3 1-1 0,-9 1 0 15,0-2 0-15,-2 1-1 0,0-6 0 16,-4-1-1-16,0-3-12 0,2-9-6 15,-2-3-4-15,0-4-47 0,2-9-76 16,2-6-92-16,3-6-95 0,1-2-187 16,4 7-690-16,5-12-1174 0</inkml:trace>
  <inkml:trace contextRef="#ctx0" brushRef="#br1" timeOffset="-104185.921">23838 11816 2955 0,'0'0'523'0,"0"0"-329"15,0 0 105-15,0 0 11 0,0 0-133 16,0 0 54-16,0 0 39 0,0 0-71 16,0 0-29-16,60 7-15 0,-43 5-24 15,-1 2-29-15,1 4-8 0,1 3-15 16,5 5 2-16,-6-1 1 0,7 6-1 15,-1 3-5-15,-6 3-10 0,5 2-6 16,-3 8-24-16,0 12 0 16,1 14 0-16,-5 8-18 0,-7-2-18 15,0-1-51-15,-4-4 33 0,-4 3 18 16,-6 3 1-16,-8 3 14 0,-1 2 3 16,-10 1 0-16,-3-3 4 0,-6-2-1 15,-3-9-12-15,2-14-9 0,2-13-70 16,2-12 25-16,31-33-42 0,-66 57-100 15,22-25-79-15,-5-1-124 0,14-9-368 16,-13 1-1238-16</inkml:trace>
  <inkml:trace contextRef="#ctx0" brushRef="#br1" timeOffset="-80971.653">12308 10754 649 0,'0'0'433'0,"0"0"-211"0,0 0-98 16,0 0-46-16,0 0-62 0,0 0-16 16,0 0-33-16,0 0 1 0,0 0-30 15,8 23-72-15,-8-20-54 0,0-1-11 16,0 1 42-16,0-3 86 0,0 1 32 16,0-1 35-16,0 0-6 15,0 0 10-15,0 0 46 0,0 0-3 0,0 0-43 16,0 0-141-16,0 0-155 15</inkml:trace>
  <inkml:trace contextRef="#ctx0" brushRef="#br1" timeOffset="-77985.794">12308 10754 101 0,'10'25'659'15,"-10"-25"-252"-15,2 0-124 0,-2 0-104 16,0 0-45-16,0 0-82 0,0 0-51 16,0 0-1-16,0 0 13 0,0 0 3 15,0 0 263-15,0 1-72 0,2 0-71 16,0 0 9-16,-2 2 45 0,2-2 6 15,-2 1 16-15,2-2-18 0,-2 2-22 16,0-2-27-16,3 1-19 0,-3-1-13 16,0 0-28-16,0 0-31 0,0 0-20 15,0 0 4-15,0 0-7 0,0 0-3 16,0 0 13-16,0 0 8 0,0 0 16 16,0 0 7-16,0 0-1 0,0 0-19 15,0 0-21-15,0 0-9 16,0 0-4-16,0 0-15 0,0 0-2 15,0 0 2-15,0 0 10 0,0 0 2 16,0 0-3-16,0 0 7 0,0 0 12 16,0 0 5-16,0 0 11 0,0 0 2 15,0 0-3-15,0 0-10 0,0 0-8 16,-3 0-10-16,1-1-3 0,-2-3 19 16,2 3-19-16,-2-3-14 0,0 0 1 15,0 0 2-15,-2-1 11 0,1 0-3 16,1-1-9-16,-2-1 18 0,0 1-5 15,0 0 11-15,-1 0-3 0,1 0 4 16,4 1-1-16,-2 0 10 0,2 1 5 16,-2 0 7-16,2 2-10 0,-2-1-17 15,2 0-1-15,-3 0-3 0,3 0-16 16,0 1 10-16,0 0-11 0,0 0-1 16,0 0 0-16,0 1-1 15,0-2 0-15,0 2-1 0,-2-4 0 16,0 2 2-16,0 0 1 0,-5-1 1 15,3 0 10-15,4 1 1 0,-4-3 2 16,2 3-3-16,0-3 0 0,-3 0 9 16,3 0 0-16,2 2 1 0,-2 0 5 15,4-1 3-15,-4 2 6 0,2 0-2 16,2-1-10-16,-2 1-9 0,-2 1-14 16,2-4 0-16,-3 4-1 0,-1-3-1 15,2 2-2-15,0 0 1 0,-2-1 0 16,2 1 0-16,-3-2-1 0,1 3 2 15,2-1 0-15,-2 1 1 0,4-1 1 16,-2 0-1-16,0 0 1 16,-1 1 0-16,3 0-1 0,-4 0 1 15,4 0 0-15,0 0 0 0,-2-1-1 16,2-1 1-16,-2 2 0 0,0-2 0 16,-1 1-1-16,1-1 0 0,-4 1 0 15,4-1 1-15,0 0 0 0,0-2-1 16,-1 3 1-16,-1-1-1 0,2 1 0 15,-2-3 0-15,0 3 0 0,4-1 0 16,-5 1 0-16,3-3 0 0,-2 3 0 16,0 0 0-16,2 0 0 0,-2-1 0 15,3 1 0-15,-1-1-1 0,-2-1 1 16,0 1 0-16,0-2 0 0,-3 1 2 16,5 0-1-16,-2 1 0 0,0-2 0 15,-2 1 1-15,1-1-1 0,5 3 1 16,-4-4-2-16,2 1 0 0,0 2 0 15,-4 0 1-15,6 1 0 0,-3-1 0 16,1 1 0-16,0-1-1 0,2 1-2 16,-2 0 1-16,0 0 0 15,-4-1-1-15,3-1 0 0,-1 1 1 16,2 1 0-16,0-1 1 0,-2-1 1 16,-2 1 1-16,1-2 0 0,3 2 10 15,-2-1-12-15,2-1 1 0,-2 2-1 16,-3-2 1-16,3 0 11 0,2 0-9 15,0 1 9-15,0-2-9 0,0 3 0 16,0 1 0-16,-3-3-2 0,5 2 1 16,-2-1-1-16,0 3 0 0,0-2 0 15,0 1 2-15,0-1-3 0,-5 1 0 16,5-2 0-16,0 1-2 16,0 0 2-16,0 0 0 0,-2-1 0 15,1 2 2-15,-3-3-1 0,4 1 1 16,0-1 0-16,0 0 0 0,2 3 0 15,-2-1 0-15,-1 2-1 0,1-3 1 16,0 1 0-16,2 1 0 0,-2 1 1 16,2-2 9-16,0 0-11 0,0 1 1 15,-2 0-1-15,-1-2 1 0,1 1 0 16,0 0 0-16,-2-2 0 0,2 1 0 16,-2 1 0-16,4-4 0 0,-3 3-2 15,1 1 1-15,0-1 0 0,-2 2-1 16,2-3 0-16,0 2 0 0,0 0-2 15,2 2 1-15,-1-2 0 0,-1-1-1 16,2 5-1-16,0-3 1 0,0 0 1 16,0 2 0-16,-2-1 0 0,2 1 1 15,0-1 0-15,0 0 0 16,0 0 0-16,-2-2 2 0,4 1 0 16,-5-1 0-16,3 0 1 0,-2-1-1 15,2 0 0-15,-2 2-1 0,-2 0 0 16,4-2 0-16,-2 1-1 0,-1 0-1 15,5-1 1-15,-4 1 0 0,2 1 0 16,-2 0 0-16,2-3-1 0,-2 4 0 16,-2 0 0-16,4-4-1 0,0 3 1 15,-3 0-1-15,3 0 0 0,-4-1 0 16,2-2 1-16,0 3 1 0,-4-2 1 16,4 1-1-16,-3-2 0 0,5 2 0 15,-4-2 1-15,2 2-1 0,-4 1 0 16,3-3-1-16,1 2 0 15,0 1 0-15,0-1 0 0,0 0-2 16,0-1 1-16,-4 3 1 0,3-2-1 16,-1 1-1-16,4-2 2 0,-2 3 0 15,0-1 1-15,0-2 0 0,0 3 0 16,-3 0 0-16,5-2 1 0,-2 1-1 16,0 1 0-16,2 0 1 0,0-1 0 15,-2-1 1-15,0 1 0 0,0-3 0 16,-3 3 0-16,3-1 0 0,0 1-1 15,0-2 0-15,0 0 0 0,0 0-1 16,0 2-2-16,1 0 0 0,-1 0 1 16,2 0 0-16,0 2-2 0,0-1 2 15,0 0-1-15,-2 0 0 0,4-1-1 16,-4-2 0-16,0 3 0 0,0-2 0 16,-1 0 1-16,-1 0 2 15,0 1 1-15,2 0-1 0,0-2 1 16,-2 1 0-16,1 0 1 0,-1 0-1 15,4 2 0-15,-2-3 1 0,0 1 0 16,2 0 1-16,0 2-1 0,0-1 0 16,0-1 0-16,0 2-1 0,-3-2-1 15,3 1-1-15,-4-1 0 0,2-1-1 16,0 1-1-16,0 0 1 0,0-1 1 16,2 2-1-16,-3 0 1 0,3 0 1 15,0 3 0-15,0-2 0 0,-2 1 1 16,4 1-1-16,0 0 0 0,0 0 1 15,0 0-1-15,0 0-1 0,0 0 0 16,0 0 1-16,0 0-1 0,0 0 0 16,0 0-1-16,0 0 1 0,0 0-1 15,4 3 0-15,-2 0-1 0,0 0 2 16,2 2 1-16,1 2 1 0,-1-1 0 16,-2 1-1-16,4 2-1 0,2 0 1 15,-2 1 1-15,1 0-1 16,-3-1 0-16,0 2-1 0,2 1 1 15,0 0-1-15,1-3 0 0,-1 0-2 16,-2 0 2-16,0 0-1 0,0-2-11 16,-2 0 11-16,6-1-1 0,-5 0 0 15,1-1 0-15,-2-1 2 0,0-1 1 16,0-1 1-16,0-1 0 0,-2 0 2 16,0-1 0-16,0 0 0 0,0 0-2 15,0 0-1-15,0 0-3 0,0 0-18 16,0 0 3-16,0 0 3 0,0 0 3 15,0 0-3-15,0 0 12 0,0 0-15 16,0 0 16-16,0 0 0 16,0 0 1-16,0 0 1 0,0-2 0 15,0-3 1-15,-4 1 1 0,0-3-1 16,0 0 0-16,-7-3 1 0,3 0-1 16,2-3 1-16,0 2-2 0,-7-2 0 15,7 3-15-15,0-1 12 0,0 1 1 16,-1 3 1-16,-1-2 1 0,2 1 1 15,2 1 1-15,0-2 0 0,-1 2 1 16,1 1 0-16,0-1 0 0,-2 0 0 16,4 2 0-16,-2-1-1 0,2 2-1 15,0 1 1-15,2-1 0 0,-2-1-1 16,0 1-1-16,2 2-1 0,-5-2 1 16,3 1-1-16,0-1 1 0,-2 0-1 15,0 2 0-15,2 0 1 0,2-1 0 16,0 3 2-16,0 0 1 0,0 0 15 15,0 0-17-15,0 0 2 0,0 0 0 16,0 0-1-16,0 0 10 0,0 0-10 16,0 0-1-16,0 0-1 15,0 0 0-15,0 0 0 0,0 0 0 16,0 0-1-16,0 0 1 0,0 0-1 16,0 0 0-16,0 0 0 0,0 0-2 15,0 0-12-15,0 0 13 0,0 0-10 16,0 0 9-16,0 0 1 0,0 0 0 15,0 0 0-15,0 0 2 0,0 0 1 16,0 0 2-16,0 0 12 0,0 0 0 16,0 0-12-16,0 0 0 0,0 0 9 15,0 0-10-15,0 0-2 16,2 0-15-16,4 0 0 0,-2 0 3 16,3 0 10-16,-3 3-1 0,2-1 0 15,0 2-9-15,4 0 11 0,-1 1 0 16,-3 1 1-16,6-2 1 0,-1 2-1 15,-3-1 1-15,6 0-1 0,-3 2 0 16,-1-1 1-16,2-1-1 0,1 2 1 16,-5-1 1-16,4-1-1 0,-3-1 1 15,-1 1 1-15,-2-3-1 0,5 3 0 16,-3 0 1-16,-2-3-1 0,0 3 0 16,2-1-1-16,5-1 2 0,-7 1 15 15,0-3 3-15,0 1-3 0,5 1-6 16,-5-2-9-16,-2 0 0 0,-2 0 0 15,2 0 13-15,0 1-16 0,-1-2 0 16,-3 0-1-16,0 1-1 0,0-1-17 16,0 0-5-16,0 0 3 0,0 0-3 15,0 0 6-15,0 0 0 16,0 0 6-16,0 1 12 0,0-1 13 16,0 2-11-16,-3-2 1 0,1 1-1 15,2 0-1-15,-2 0 2 0,2 0-2 16,-4 1 0-16,4 0 1 0,-4 1-2 15,0 1 0-15,0-1 0 0,-7 1 1 16,5 1 11-16,0-1 3 0,-2 2-12 16,-3-2 18-16,5 2-18 0,0-1-1 15,2 1-1-15,-2-2 0 0,2 0 1 16,-3 0-2-16,3-2 0 0,0 4-1 16,2-6-2-16,0 4-48 0,0-2-95 15,0-2-139-15,0 1-253 16,2-1-964-16</inkml:trace>
  <inkml:trace contextRef="#ctx0" brushRef="#br1" timeOffset="-72471.517">10389 9621 7 0,'0'0'290'0,"0"0"271"16,0 0-330-16,0 0-101 0,0 0 0 16,0 0-9-16,0 0-95 0,0 0 29 15,0 0-3-15,9 5 400 0,-7-5-193 16,0 0-136-16,-2 0-16 0,0 0-24 16,2 0 1-16,-2 0-16 0,0 0 12 15,0 0 7-15,0 0-10 0,0 0 3 16,0 0 13-16,0 0 25 0,0 0 6 15,0 0-3-15,-2 0-36 0,-4 0-44 16,-5 0 7-16,-1 0 8 0,-3 0 23 16,-7 0-16-16,-9 0-7 15,-2 2-12-15,-5-2-15 0,-3 1-13 16,-6 1-14-16,5-2-2 0,-3 0-22 16,-1 2-10-16,7-1-75 0,0-1-63 15,-1 1-57-15,1 1-165 0,14 0-727 16,-6 3-354-16</inkml:trace>
  <inkml:trace contextRef="#ctx0" brushRef="#br1" timeOffset="-72006.319">9410 9680 310 0,'0'0'0'0,"0"0"-108"0</inkml:trace>
  <inkml:trace contextRef="#ctx0" brushRef="#br1" timeOffset="-71821.761">9410 9680 251 0,'0'0'825'0,"0"0"-613"0,0 0-167 15,0 0-32-15,-25-34 101 0,23 34 182 16,0 0-13-16,0 0-5 0,0 0 3 16,-3 0-26-16,-1 0-30 15,-4 0 1-15,-2 0-22 0,-1 0-33 16,-5 0-54-16,-3 0-48 0,-2 0-28 16,-2 0-19-16,-8 0-6 0,2 0-13 15,-2 0-3-15,2 0-1 0,-4 2-1 16,0-1-36-16,0 1-107 0,2-1-111 15,-7 0-127-15,-1 3-215 0,12-4-451 16,-16 5-144-16</inkml:trace>
  <inkml:trace contextRef="#ctx0" brushRef="#br1" timeOffset="-71188.451">8279 9675 756 0,'0'0'307'16,"0"0"-222"-16,0 0 133 0,0 0-85 16,0 0-35-16,0 0 38 0,0 0-25 15,0 0-43-15,0 0-13 0,0 0-26 16,2-5 85-16,-8 5 109 0,-2 0-22 15,-3 0 5-15,5 0 0 0,-8 0-17 16,-3 0-20-16,3 0 22 0,-5 0-32 16,0 0 8-16,-1 0-29 0,-5 0-43 15,0 0-35-15,0 0-23 0,0 2-21 16,-1-2-5-16,-5 0-10 0,0 0 11 16,-5 3-12-16,1-3 2 0,-2 0 12 15,-6 0-14-15,1 2-19 16,-1-2-5-16,2 1-109 0,-5 1-58 15,5-1-74-15,4 0-140 0,1 3-267 16,14 0-676-16</inkml:trace>
  <inkml:trace contextRef="#ctx0" brushRef="#br1" timeOffset="-70619.812">7074 9697 931 0,'0'0'1196'15,"0"0"-1018"-15,0 0-38 0,0 0 24 16,0 0-19-16,0 0-35 0,0 0 31 16,0 0 35-16,0 0-29 0,0 0-64 15,27 2-36-15,-27-2-21 16,-4 0 9-16,-5 0 107 0,-3 0-25 16,-3 0-20-16,-1 0-9 0,-3 0-63 15,-1 0-21-15,-1-1 14 0,-2 0-17 16,0 1 0-16,3 0-1 0,-5 0 13 15,-2 0-11-15,0 0-2 0,-2 0-1 16,0 0-2-16,0 0-28 0,0 0 12 16,1 0 16-16,-1 1 2 15,2 0 1-15,-4-1-1 0,2 2-1 16,-4-2 2-16,-2 0-34 0,-3 0-108 16,-3 0-129-16,2 0-121 0,-5 0-258 15,17-3-388-15,-16-7-365 0</inkml:trace>
  <inkml:trace contextRef="#ctx0" brushRef="#br1" timeOffset="-69987.486">5743 9732 16 0,'0'0'0'0,"0"0"-16"16,0 0 16-16,0 0 975 0,0 0-636 15,0 0-134-15,0 0 29 0,0 0 22 16,0 0 36-16,0 0-43 0,6-13-49 16,-6 13-20-16,0 0-29 0,0-2-46 15,0 2-41-15,0 0-6 16,0 0 24-16,-2 0 30 0,-2 0 14 16,-1 0 76-16,-1 0 15 0,-2 0-60 15,-2 0-98-15,-5 0-57 0,-1 0 0 16,-1 0 2-16,-1 0-2 0,-5 0 13 15,0 0-2-15,-2 0 2 0,-2 0 47 16,-4 2 25-16,-4-2-50 0,0 0-21 16,-4 0-13-16,0 0 9 0,-1 3-11 15,-3-3-1-15,-1 0 0 0,5 1-28 16,-4 1-74-16,1-1-131 0,-1 0-72 16,0 1-303-16,12 1-728 0,-11 0-378 15</inkml:trace>
  <inkml:trace contextRef="#ctx0" brushRef="#br1" timeOffset="-69469.311">4401 9745 1368 0,'0'0'400'16,"0"0"-186"-16,0 0 85 0,0 0 50 15,0 0-69-15,0 0-53 0,0 0-6 16,0 0-37-16,0 0-54 0,0 0-45 15,0-3-16-15,-2 3-22 0,-2 0-31 16,-2-1 34-16,-3 1 4 0,-3 0-23 16,-3 0-9-16,-1 0-5 15,-3 0-15-15,1 0-2 0,-5 0 1 16,0 0-1-16,-4 0 0 0,-2 0 0 16,-2 0 2-16,-4 1-2 0,2 2-1 15,-2-3-94-15,-4 0-75 0,2 3-140 16,-1-1-339-16,9-2-817 0,-12 3 89 0</inkml:trace>
  <inkml:trace contextRef="#ctx0" brushRef="#br1" timeOffset="-69071.576">3134 9873 1049 0,'0'0'211'0,"0"0"-211"0,0 0-29 16,0 0-33-16,0 0 10 0,0 0 3 15,0 0-6-15,0 0 53 16,0 0 2-16,0 0 2 0,33-37 73 15,-33 26 91-15,0 0-147 0,-2-3-19 16,-2 2-273-16</inkml:trace>
  <inkml:trace contextRef="#ctx0" brushRef="#br1" timeOffset="-68819.459">3144 9769 1708 0,'0'0'500'0,"0"0"-500"15,0 0-13-15,0 0-45 0,0 0-10 16,0 0 31-16,0 0 35 0,0 0-58 16,0 0-180-16,-2-4-49 0,2 4 155 15,0 0 134-15,0 0 42 0,0 0 154 16,0 0 15-16,-2 0-55 0,2 0-36 15,-4 0 33-15,2 0 151 0,-2 0-11 16,0 0-119-16,-3 0-65 0,-1 0 15 16,0 0-34-16,-5 0 139 0,-1 0-102 15,0 0-92-15,-7 0 40 16,-2 0-46-16,0 0 34 0,-6 0 22 16,-2 0 24-16,-2 0 27 0,0 1-40 15,0-1 1-15,0 0-63 0,2 2-22 16,2-1-12-16,-2-1-50 0,8 3-287 15,1-2 120-15,3 2-284 0,13 4-1221 16,0-2 623-16,6 8 848 0</inkml:trace>
  <inkml:trace contextRef="#ctx0" brushRef="#br1" timeOffset="-65426.752">10526 9798 871 0,'0'0'71'0,"0"0"951"0,0 0-711 16,0 0-104-16,0 0 32 0,0 0 2 16,23-63 18-16,-17 47 3 0,-2-4-41 15,0 2-32-15,0 0-41 0,-2 1-13 16,0 1 5-16,-2-1-3 0,2 1-11 15,-2-1-21-15,0 1-13 0,-2-2-6 16,-2 0-3-16,-4 2-10 0,-2-2-2 16,-3 5-19-16,1 1-25 0,-5 2-15 15,3 6 0-15,-5 4 0 0,5 0 1 16,-5 3 8-16,7 7 0 0,-3 0-2 16,5 5-16-16,0 1 12 0,-1 2 3 15,7 1-3-15,2 1 1 0,2 1-1 16,0 2-13-16,4-3 1 0,4 0 12 15,3-3-3-15,-3 0 3 0,9-4 10 16,-3 0-4-16,7-4 6 16,-3-3-9-16,5-3 1 0,0-3-18 15,-5-3-1-15,5-8-2 0,-4-2-14 16,-1-6 14-16,1-2 2 0,-5-3 3 16,-3-3 0-16,-3-3 0 0,-4 3 1 15,-4 0 20-15,-4 0 3 0,-8 3 0 16,1 1 4-16,-9 5-1 0,1 2-28 15,-4 6 1-15,3 5-1 0,1 5 0 16,-2 5 10-16,7 7 0 0,-1 6 6 16,5 3-15-16,6 4 13 0,0 3-4 15,4 0 0-15,0-2-10 0,6 1 1 16,0-4 15-16,5-2-16 16,5-6 16-16,-6-3-15 0,7-4 12 15,-5-5 3-15,7-3-6 0,-5-5-12 16,5-8-12-16,-7-6-6 0,-1-3 0 15,3-3 6-15,-8-2 9 0,-6 0 0 16,0-1 0-16,-2 3 0 0,-8 3 3 16,-6 1 3-16,-1 6 8 0,-4 3-10 15,-3 8-1-15,5 4 2 0,-2 1 1 16,5 12 12-16,1 3 0 0,7 3 3 16,2 6 0-16,2 0-2 0,4 1-13 15,2 1 9-15,4 1-9 0,2-5 9 16,2-2-9-16,7-3 9 0,-5-4-9 15,5-3 12-15,-3-7-13 0,5-3-2 16,-2-2-2-16,-1-8-16 16,-3-6-3-16,1-5-6 0,-4-7 2 0,-8-1 4 15,-2-1 9-15,0 0 0 16,-10 1 9-16,-6 3 0 0,1 1 1 16,-8 8 0-16,3 3-1 0,1 8 1 15,-4 5 0-15,5 1 2 0,1 13 2 16,7 2 16-16,-3 8-3 0,9 1-3 15,2 4-9-15,2-2 12 0,2-1 1 16,9 1-14-16,-1-5 10 0,-2-2-10 16,9-3 1-16,-5-3 12 0,7-7-13 15,-5-1 0-15,5-6 0 0,-5-2-2 16,1-7-3-16,-1-6-15 0,-8-5-7 16,1-3 4-16,-3-3 6 0,-4-1 12 15,-2 1-9-15,-9 1 12 0,1 3 0 16,-11 4 0-16,1 1 15 0,-1 8-13 15,-6 4 1-15,4 5 9 16,5 6-9-16,-3 9 19 0,11 2 5 16,2 8-6-16,1 1-3 0,5 3-6 15,2 1 3-15,2-3-12 0,7-2 9 16,1-2-10-16,0-2 10 0,5-5-11 16,-3-4 0-16,7-3 1 0,-5-5 0 15,5-4-2-15,-7-2-3 0,3-9-15 16,1-4-6-16,-7-6 0 0,-1-5 6 15,-2 1 6-15,-6-1-3 0,-2-2 13 16,-8 4-1-16,-1 1 1 0,-7 4 0 16,-1 5 1-16,-4 5 1 0,1 7 1 15,5 2 2-15,-4 9 21 0,9 7 3 16,0 6-6-16,3 6-3 0,3-2-3 16,4 5-3-16,2-3 0 0,4-2-8 15,2-4 8-15,7-2-9 16,-5-4 9-16,6-5-10 0,5-2 10 15,-4-7-9-15,3-2-1 0,5-5-2 16,-4-8-10-16,1-9-17 0,-3-4 5 16,-1-5 4-16,-10-2 6 0,3 0 10 15,-7 2-10-15,-2 1 12 0,-6 3 2 16,-3 6 16-16,-9 5-3 0,1 5-14 16,-8 5 1-16,7 6 1 0,-5 5 16 15,0 10-4-15,7 2 9 0,-3 7-3 16,11 1-9-16,0 1 0 0,1 2 0 15,5 0-9-15,2 0 18 0,9-5-18 16,1-1 12-16,-2-4-3 16,11 0 0-16,-5-8 0 0,7-3-11 15,-2-4 1-15,1-3 0 0,5-4-2 16,-4-8-3-16,-1-6-30 0,-1-4-9 16,-7-3 18-16,-5-5 6 0,-5 1 15 15,-2-2-9-15,-7 2 9 0,-5 5 0 16,-7 1 2-16,-3 6 1 0,1 4 0 15,-4 3 1-15,-4 7 0 0,4 3 2 16,7 4 0-16,-3 7 12 0,9 3 3 16,-3 4 0-16,9 2 3 0,4 3-6 15,2 1 0-15,2 1 0 0,6-3-12 16,9 2 9-16,-7-4-10 0,9-5 10 16,-5-3-11-16,5-2-1 0,-5-7-1 15,3-3-1-15,-5 0-16 0,3-9-6 16,-3-7 0-16,-6-3-3 0,1-4 6 15,-5-3 3-15,-2-2 6 0,-4 3 10 16,-5 3 0-16,-1 5-1 16,-7 4 2-16,3 5-2 0,-5 8 3 15,5 0 3-15,-3 8 15 0,7 6 3 16,0 5 0-16,1 5 3 0,9 2-3 16,0 2-6-16,2 1-3 0,9-3-9 15,-3-2 0-15,0-5 9 0,7-4-9 16,-5-3-1-16,-2-8-2 0,7-4-3 15,-5-1-33-15,-1-11-78 0,1-7-110 16,-6-4-85-16,0 1-220 0,0-10-910 0</inkml:trace>
  <inkml:trace contextRef="#ctx0" brushRef="#br1" timeOffset="-58892.755">1577 10141 333 0,'0'0'176'0,"0"0"-105"16,0 0 1021-16,0 0-800 0,0 0-230 15,0 0 28-15,0 0 37 0,0 0-50 16,-16 1-2-16,12-1 9 16,2 0 3-16,0 2 36 0,2-2 34 15,0 0 55-15,-3 0 31 0,3 0-17 16,0 0-42-16,0 0-8 0,0 0 23 15,0 0 22-15,0 0 11 0,0-2-1 16,0-1-32-16,3-1-31 0,1 1-76 16,4-2-28-16,-2-4-6 0,0 2-1 15,3-6-5-15,-1 1-16 0,0-1-8 16,0-2-4-16,1-3 0 0,-1 1-9 16,2-1 3-16,-4-4 4 0,3 2 5 15,-1-1-6-15,2 1-3 0,-1 0-6 16,-1-1-9-16,4 0 16 15,-3 0-16-15,1-1 0 0,0 1 0 16,-1-1-1-16,-1 1-1 0,-2 3-1 16,4-2-1-16,-3 4-27 0,-1 1 16 15,0 3 11-15,-2 2-2 0,-2-1-9 16,0 4 11-16,2 0-1 0,-4 1 2 16,2 3-1-16,0-3 0 0,-2 1 0 15,0 1 0-15,3 1 1 0,-3 0-1 16,0 2 1-16,0 1 1 0,0 0 2 15,0 0 18-15,0 0 4 0,0 1-23 16,0 5 7-16,0 0-9 0,-3 3-11 16,1 4 11-16,-4 3 3 0,4 2 9 15,0 3-10-15,0 2 13 0,0 3 0 16,0 1 0-16,2 1-3 0,0 1 12 16,4-1 10-16,0 0 35 0,9-2 49 15,-5-2-37-15,4-1-21 0,5-2-2 16,-3-3-4-16,5-2-6 0,-5-3-15 15,7-3-18-15,-7-4-12 16,5-1-3-16,-5-1-1 0,3-4-35 16,-3 0-69-16,-3-4-76 0,-1-3-52 15,-4-3-87-15,1-3-274 0,-5 2-859 16,0-8-967-16</inkml:trace>
  <inkml:trace contextRef="#ctx0" brushRef="#br1" timeOffset="-58681.633">1838 9334 1934 0,'0'0'2162'0,"0"0"-1749"0,0 0-286 15,0 0-59-15,0 0-13 0,0 0-55 16,0 0-89-16,0 0-180 0,0 0-364 16,0 0-1418-16</inkml:trace>
  <inkml:trace contextRef="#ctx0" brushRef="#br1" timeOffset="-57923.667">2049 10284 741 0,'0'0'1469'16,"0"0"-1090"-16,0 0-215 0,0 0 154 15,0 0 119-15,0 0-77 0,0 0-74 16,0 0-6-16,-9-54-45 0,9 42-14 16,2-3-22-16,5-2-10 15,-3 1-37-15,6-3-28 0,0 1-18 16,1 0-3-16,5 1-16 0,-3-1-14 15,-1 2-10-15,-2 4 1 0,3-1-7 16,-5 3 0-16,0 4-20 0,-3 0-16 16,1 2-6-16,-4 2-12 0,0 1 12 15,-2 1-12-15,0 0 12 0,2 1-3 16,-2 5-12-16,0 5-23 0,0 5-1 16,2 7 0-16,-2 3 12 0,0 5 10 15,2 3 1-15,4 1 0 16,-4-1-2-16,0-2 2 0,3-1-11 0,-3-9-6 15,2-4-36-15,-2-6-45 16,2-5-58-16,-2-4-55 0,0-3-171 16,0-5-698-16,11-5-1180 0</inkml:trace>
  <inkml:trace contextRef="#ctx0" brushRef="#br1" timeOffset="-38002.111">10540 9547 235 0,'0'0'1266'0,"0"0"-1061"0,0 0-85 16,0 0-3-16,0 0-42 0,0 0-13 15,0 0 109-15,0 0 91 0,-8-5-52 16,8 7-155-16,0 1-55 0,0-1-135 16,0 2-108-16,0-2-136 0,2 0-395 0</inkml:trace>
  <inkml:trace contextRef="#ctx0" brushRef="#br1" timeOffset="-37703.914">10540 9547 114 0</inkml:trace>
  <inkml:trace contextRef="#ctx0" brushRef="#br1" timeOffset="-37642.567">10540 9547 114 0,'-37'53'215'0,"37"-53"824"0,0 0-795 0,0 0-238 0,0 0 7 0,0 0 39 0,0 0-19 0,0 0-33 0,0 0-36 16,0 0-211-16,0 0-822 0</inkml:trace>
  <inkml:trace contextRef="#ctx0" brushRef="#br1" timeOffset="-2000.745">11078 9616 49 0,'0'0'173'0,"0"0"35"16,0 0 50-16,0 0 22 0,0 0 17 15,0 0 41-15,0 0-74 0,0 0-109 16,-15-16-22-16,13 16-23 0,0 0-32 16,2 0-20-16,-2 0 1 0,0 0 2 15,0 0-16-15,2 0 33 0,0 0 54 16,-2 0 128-16,2 0-65 0,0 0-52 15,0 0-18-15,0 0-15 0,0 0-12 16,0 0 6-16,0 0 16 16,0 0-10-16,0 0-28 0,0 0-26 15,0 2-12-15,0 0-44 0,4 4-10 16,0 1-5-16,0 4 14 0,0-2 1 16,3 3 18-16,-1 1 4 0,4 0-3 15,-4 2-7-15,1-1-8 0,1 4 14 16,0-2-2-16,0 0-4 0,-1 0-11 15,-1-1 0-15,-2 0-1 0,4-3-1 16,-4 1-1-16,3 0-10 0,-5-1 10 16,0-2-1-16,0 0-1 0,2-4 1 15,-4 1-12-15,2-2 12 0,-2-1-10 16,2-1 10-16,-2 2 0 16,0-1 1-16,0-1 2 0,0 2 0 15,0 1 0-15,2-4 2 0,-2 3 0 16,4-3-2-16,-4 0 0 0,0 0-1 15,0-1-2-15,0-1-10 0,0 1-5 16,0 1 5-16,0-2 13 0,0 1 3 16,0 0 16-16,0 1 0 0,0-1 3 15,2 1-7-15,-2-2 4 0,0 0-4 16,2 3 1-16,-2-3 6 0,2 0-1 16,-2 0 7-16,3 0 0 0,-3 0 3 15,2 0-9-15,0 0-1 0,-2 0 1 16,4 0-7-16,-4 0 7 0,2 0-10 15,4-3 7-15,-4 3-4 0,4-2 1 16,-4 1-13-16,3 0 12 0,-1 0-14 16,-2-1 1-16,0-1-1 0,0 0-1 15,-2-3 0-15,4 1 0 16,-2-5 3-16,2 0 22 0,-2 0 0 16,7-4-1-16,-5 2-5 0,0 0 2 15,0-2-2-15,2 3-1 0,4 0 0 16,-1 1-5-16,-1 1 2 0,0 1 0 15,5 0-14-15,-5 5 15 0,0-3-4 16,5 2-9-16,-3 1 12 0,-4-1-14 16,2-1 1-16,3 1-1 0,-3 0 1 15,-2 0-2-15,-2 0-2 0,3 1 1 16,1-3 0-16,-4 2 1 0,2 1 1 16,-2 0 0-16,0-1 2 0,1 1 0 15,-3 3-1-15,4-2-1 16,-4 2 0-16,0 0 1 0,-2 0 0 0,0 0-2 15,0 0-19-15,0 0-14 16,0 0-13-16,0 0 0 0,-2 0 27 16,-4 0 16-16,2 0-12 0,-5 2 12 15,5-2 1-15,-4 0 0 0,-5 0 2 16,1-4 1-16,-4-3 1 0,3 0 1 16,-3-3 9-16,-1 1-11 0,-4 0 1 15,7 0-1-15,-7 0 0 0,7 0 0 16,-5 0 0-16,3 0-1 0,-3 1 1 15,5 2-1-15,-5 1 0 0,7 0-1 16,-5-1 1-16,5 0 0 0,1 3 1 16,-3-3 0-16,3 3 0 0,1-1-1 15,-2 1 0-15,3-1 0 0,1 1-1 16,-4 3-1-16,6-3 0 0,-1 3 1 16,3 0-1-16,0 0 1 0,0 0-2 15,2 0 1-15,0 0 0 0,2 0 0 16,0 0 2-16,0 0 2 15,0 0 19-15,0 0-5 0,0 0 11 16,2 0-26-16,2 0-1 0,0 0-3 16,2 3-9-16,-1-2 11 0,1 1 0 15,6 2 0-15,-4-4 0 0,1 5 1 16,3-2-1-16,0 2 0 0,1-2 1 16,6 3-1-16,-5 0 0 0,7 0 1 15,-3 4 1-15,-1-4 0 0,6 2 1 16,-9 1 0-16,5-3 0 0,-3-1 0 15,1 1 1-15,-7-2-1 16,2 2 0-16,1-4-1 0,-5 1 0 16,-2 0-1-16,-2-1 0 0,5 0 0 15,-7-2 0-15,0 3-2 0,0-3-10 16,0 0 10-16,-2 0-1 0,2 2-9 16,-2-1 11-16,0-1 0 0,0 1-1 15,0-1 2-15,2 1-1 0,0-1 1 16,-2 1 1-16,2-1 2 0,-2 3 9 15,2-3-11-15,0 1-1 0,-2-1 0 16,0 0 0-16,0 0-28 0,0 0-24 16,-4 0 18-16,0-3 31 0,-2-1-9 15,-7-2 9-15,1 0 0 0,2 1 0 16,-5-3-10-16,5 1 1 0,-5 2-7 16,3-1 4-16,4 0-1 0,-5 0 14 15,3 2 0-15,4-2 1 0,0 0 1 16,-1 3 1-16,5-1 1 0,0 1 14 15,-2-1 2-15,4 1 16 0,0 0-3 16,6 1-9-16,1 2-4 0,-1 0-3 16,0 0-2-16,2 0 2 15,7 2 4-15,-7 3 2 0,6 0-3 16,-1 2 1-16,-3-1 2 0,3 0-19 16,-3 0 0-16,-2 0 1 0,-2 0-2 15,7-1 1-15,-7 0 0 0,2 0 0 16,1-1 0-16,1 0 0 0,-2 0-1 15,0-1 1-15,3 0-1 0,-1 0 0 16,-4-1 1-16,5 1-2 0,1 1 0 16,-4-2-1-16,-4 1 1 0,3-1-1 15,-3 1 0-15,0-1 1 16,-2-2-1-16,-2 0-2 0,2 0-10 16,-2 0 1-16,0 0-6 0,0 0 5 15,0 0 1-15,0 0-3 0,0 1-4 16,0-1 1-16,0 0 3 0,0 0 13 15,-2 0 2-15,0 0 2 0,-2 0 0 16,2 0 0-16,2 0 0 0,0 0 0 16,0 0 0-16,0 0 10 0,0 0 4 15,0 0 2-15,0 0 0 0,0 0 4 16,0 0 2-16,0 0-5 0,0 0-17 16,0 0-2-16,0 0-2 0,-2 0-17 15,2 0-5-15,-2 0 9 0,-3 0 15 16,1 0 0-16,-2 0 1 0,-2 0 0 15,0 2 0-15,-1-1 2 0,5 2 0 16,-4 0 0-16,-2 0 9 0,3 3-10 16,-1-4 1-16,0 2-1 0,-3-1 1 15,5 3-1-15,0-2 0 0,0 2 0 16,-2-2-1-16,-3 2 1 0,5-5-2 16,0 1 0-16,-4 0 0 15,-1 1 0-15,5-3 0 0,-4 0 1 16,-3 0-1-16,3 0 0 0,0 0 0 15,-3 0 1-15,5 1-1 0,2 0 0 16,-3 2 0-16,1 2 0 0,2-2 0 16,2 0-1-16,2 2 1 0,-2 0 0 15,0-1-1-15,1 0-1 0,-1-1-1 16,2 2-12-16,-2-2 3 0,2-1 9 16,0 0-13-16,-2 0 13 0,0-1-12 15,4 1-4-15,-4-2 1 0,4 0 3 16,-5 0-16-16,3 0 0 0,0 3-3 15,2-3 13-15,-2 0 2 0,2 0 1 16,-2 0 16-16,2 0-11 0,0 0 12 16,0 0 1-16,0 0 0 15,0 0 0-15,0 0 1 0,0 0-1 16,0 0-1-16,0 0-20 0,0 4 2 0,0-2 17 16,0 3-1-16,0 0-12 15,0-2 2-15,2 1 10 0,-2-1 0 16,0-1 1-16,0-2-1 0,0 0-16 15,0 0 16-15,0 0-9 0,2 0 10 16,-2 0-1-16,0 0 0 0,0 0 2 16,0 0 1-16,2 0 31 0,-2 0 3 15,2 0-34-15,1 0-17 0,-3-5 5 16,2 1-1-16,-2-2-2 0,0-3-1 16,0 0 1-16,0-3 12 0,-2-2 2 15,-5 0-1-15,-1-3 2 0,2 1 3 16,0-2 0-16,-1 2 0 15,-1 0-1-15,-2 1 0 0,2 2-1 16,3 3 0-16,-3-1 0 0,-2 0 0 16,2 2-1-16,1 0-1 0,-3 2 0 15,0-2 0-15,1 3 0 0,1 0-2 16,0 1 0-16,0 0 3 0,-1-1 0 16,5 2 0-16,-2 1 0 0,2-1 0 15,-2 1 1-15,4 2 1 0,2 0 10 16,0 1 10-16,0-2 18 0,0 2 4 15,0 0-20-15,2 0-22 0,2 0 0 16,-2 0 1-16,2 0 10 0,-2 0-10 16,0 0 9-16,0 0-9 0,-2 0 13 15,0 0-13-15,0 0 0 0,0 0 0 16,0 0-2-16,0 0-1 0,2-2-19 16,-2 0-5-16,0 1-1 0,0-1 22 15,0-1 1-15,0 2 2 0,0-1 15 16,0 1 4-16,0 1-4 15,2-1-2-15,-2 0-10 0,0-1-1 16,2 0 0-16,-2 2-2 0,2-4-1 16,-2 3 0-16,3-1 1 0,-1 0 1 15,0 1 1-15,0 1 19 0,2 0-8 16,0 0-10-16,2 0 0 0,0 0-1 16,1 0 0-16,3 1 1 0,-2 2 0 15,0-1 25-15,3 2 0 0,-1 0 2 16,0-2 4-16,1 1-6 0,-1-1-1 15,1 0 1-15,-5 0-16 0,2 1 7 16,2-2-4-16,-1 0-13 16,-1 2-1-16,4-1 1 0,-1 4 0 15,-3-2-2-15,2 2-1 0,5 0 0 16,-5 0 1-16,4 1-1 0,-1 1 0 16,-3-1 1-16,5 0 0 0,-5 2 0 15,2-3 1-15,5 1 0 0,-7-2 1 16,3 2 1-16,-3-1 0 0,0-4 15 15,3 3-16-15,-3-3-1 0,-2 2 2 16,7-1-2-16,-5-1-1 0,-2 2 0 16,5 0 0-16,-1-2 0 0,-3 3-1 15,3-1-2-15,-2 0 1 0,-4 2 2 16,1-3 0-16,-1 0-1 0,0 1 0 16,-2-4 1-16,-2 3 0 0,0-3 1 15,-2 0-1-15,0 0 0 0,0 0-15 16,0 0 0-16,0 0 0 0,0 0-7 15,0 0 7-15,0 0 13 0,-2 0 0 16,0-3-11-16,0 3 10 16,-2 0-12-16,0 0 3 0,2 0 10 0,-2 0-1 15,2 0 2-15,-3 0 1 16,1 3 0-16,0-1 1 0,-2 2 0 16,-2-4 1-16,-3 2 1 0,3 1 9 15,-4 1 10-15,-1-1-4 0,3 0-3 16,-7-1-12-16,7 3 0 0,-2-2 10 15,-3 1-12-15,7 2 0 0,-7-1 1 16,5 2 1-16,4-1-1 0,-4-1 0 16,-3 0 0-16,7 1-1 0,-4-2 0 15,-3 0 0-15,5-1-1 16,2 1 0-16,-5-2 0 0,1 0 0 16,2 0 0-16,0 0 1 0,-5 0-1 15,7 1 1-15,0-3-1 0,2 3-1 16,-3 1 0-16,1-2 1 0,0 1-1 15,0 1 0-15,2-1 0 0,2 1 1 16,0-1 0-16,0 0 0 0,-3 2-1 16,3-5 1-16,0 3-1 0,0-2-1 15,-4-1-10-15,4 0 9 0,0 0 2 16,-2 0 0-16,2 0 0 0,2 0 1 16,-4 0 1-16,4 2-1 0,-3-2 0 15,3 1 0-15,-2-1-1 0,0 2 1 16,2-2 0-16,-4 1-1 0,4 0 0 15,-2 1-1-15,2-2 0 0,-4 3-10 16,4 0 9-16,-2-1-18 0,2 0 2 16,0 1 7-16,-2-3-7 0,2 3-5 15,0-3-1-15,-2 2 7 16,2 0 15-16,0 0-19 0,-2 2 1 16,2-1-1-16,0-1 4 0,-2 2 5 15,2 0-2-15,0-2 0 0,-2 1-1 16,2 0-2-16,0-1 2 0,-3-1 4 15,3 0 0-15,-2 1-1 0,2-2 1 16,0 0 0-16,0 0 8 0,0 0 2 16,0 1 0-16,0-1 1 0,0 0-2 15,0 0 0-15,0 0-9 0,0 0 9 16,-2 0-13-16,2 0 16 0,-2 0 3 16,2 0-1-16,-2 0 11 0,0 0-13 15,0-3 1-15,0 0 2 0,-2-5 18 16,2 2-2-16,0-6-16 0,-2 3 9 15,2-4-11-15,-1 0 3 0,-1-5-1 16,2 2 12-16,-2-3-13 0,-2 0-2 16,0-2-11-16,0 1 11 0,1 2 2 15,1-2 1-15,-2 2 0 0,0-1 9 16,-2 3-10-16,1-1 11 16,5 1-11-16,-4 2 0 0,0-1 13 15,2 2-13-15,-2 1 0 0,1 2 0 16,1 1 1-16,2 3-1 0,2-1 0 15,-2 5 10-15,2 0 0 0,-2 1 4 16,2 1-1-16,0 0-3 0,0 0 1 16,0 0 5-16,0 0 1 0,0 0-19 15,0 2-15-15,2 2-9 0,0 4 21 16,0 0 0-16,2 1-10 0,1 2 12 16,3 0 0-16,-2-1 0 0,-2 4 1 15,2-1 0-15,3 1 0 16,-1 2 1-16,2 0 1 0,-4 0 0 15,5 3 0-15,3 1-1 0,-3 2 1 16,3 0 1-16,1 2 0 0,-3 0 0 16,5-1 18-16,-9-1-9 0,4-1-11 15,-1-3 0-15,-5-3 0 0,0-2 2 16,-2-3-2-16,-2-3 0 0,2-3-1 16,-2-2-12-16,-2-1-12 0,0-1-10 15,0 0 33-15,-6 0 1 0,4-6 1 16,-4-2 2-16,2-3 12 0,-2-4-12 15,-3-3 10-15,-1-2-11 0,2 0 10 16,-1-2-11-16,-5-2 1 0,4-1-2 16,-1 1-18-16,-3 1 15 0,5 1 0 15,-1 3 1-15,-2 1 0 0,6 5 2 16,1 4 0-16,3 3 4 0,0 1 8 16,2 5 0-16,0 0 19 0,0 0 12 15,0 0 3-15,2 4-28 0,0 3-17 16,3 2-1-16,1 4 1 15,4 0 0-15,-4 3 1 0,0 2 0 16,1-3-1-16,-1 5 0 0,4-2-1 16,-4-2 0-16,-1-1 0 0,1 1 0 15,-2-3-1-15,2 0-2 0,-2 0-12 16,-2-2 12-16,2-3-9 0,-1 0 10 16,-3 0-11-16,2 2-2 0,0-5 0 15,-2 0 12-15,0 1 0 0,0-1 0 16,0 0-1-16,0-1-8 0,0-3 9 15,0 2-15-15,0-2 2 0,0-1 1 16,0 2-10-16,0-2 4 16,0 0 2-16,-2 0 7 0,2 0 0 15,0 0 10-15,0 0 1 0,0 0 0 16,0 0 1-16,-2 2 0 0,2 2 2 16,0 0 19-16,0 0-8 0,0 2-12 15,0-2 1-15,2-2-1 0,-2 1-1 16,2-2-13-16,-2 0-2 0,0-1-4 15,0 0 4-15,0 0 3 0,0 0-10 16,0-1 0-16,0-3-2 0,0-2 22 16,-2-4-11-16,-3-2 13 0,1-2 0 15,-2 0 1-15,0 0 0 0,2 0 1 16,0-1-1-16,2 1 1 0,-1 3 11 16,1 1-11-16,2 3 1 0,0 2 0 15,0 2 19-15,0 1-7 0,0 2 10 16,0 0-1-16,0 0-20 0,0 0-1 15,0 0 12-15,0 0-15 0,2 4-12 16,-2 2-1-16,0 0 12 16,3 3-1-16,-3-2 0 0,0 2-1 15,0-3 0-15,0 1 2 0,2 1 1 16,0-3 0-16,-2 2 1 0,2-1 0 16,-2-1 0-16,2-1 0 0,0-1 1 15,-2 0 0-15,0 0 0 0,2 1 0 16,-2-2 0-16,4 1-2 0,-4-2-1 15,0 2-20-15,0-3 2 0,0 3 16 16,0-3-12-16,0 0-10 0,0 0 0 16,-4 0-2-16,2 0-11 15,2 0-21-15,-2-2-21 0,0-3-45 16,-2-1-60-16,2-3-92 0,2-2-148 16,-5 0-249-16,5 1-491 0,21 64-292 0</inkml:trace>
  <inkml:trace contextRef="#ctx0" brushRef="#br1" timeOffset="-916.773">11132 9816 95 0,'0'0'1277'0,"0"0"-958"0,0 0-56 16,0 0-45-16,0 0-95 16,0 0 32-16,0 0 97 0,0 0-50 15,0 0-67-15,0 0-45 0,2 28-30 16,-2-18-15-16,0 0-13 0,2 3 6 15,2 2 7-15,0-2 6 0,2 0 13 16,-2-2-1-16,0-2 4 0,-1-2-4 16,-1-2-16-16,-2-3-9 0,0 0-3 15,0-1-35-15,0-1-22 0,0 0 3 16,0 0 19-16,0 0 12 0,0 0 20 16,0 0 3-16,0 0-7 0,0 0-9 15,0 0 3-15,0-1 0 0,0 1-20 16,0 0-2-16,0 0-19 0,0 0-16 15,0 0-5-15,0 0-5 16,0 0 24-16,0 0 21 0,0 0 22 16,0 0 23-16,0 0 24 0,0-3 3 15,0-3-22-15,0 1 8 0,0 0 4 16,4-3 7-16,-4 3-13 0,4-3-16 16,0 5-12-16,0-3-9 0,2 2-4 15,1 1 7-15,-1-1 9 0,-2 1-9 16,2 0 3-16,2 0-4 0,-1 3-5 15,-1-2-1-15,-2-4-13 0,4 3 11 16,0-1 2-16,1-2-13 0,-3-1 1 16,-2 0 10-16,2-2-10 0,-2-1 9 15,5 0-10-15,-1 3 1 0,-4-3 13 16,4 2-15-16,3 1-1 0,-1 2-1 16,-4 0 1-16,2 2 2 0,7 1 0 15,-7 1 0-15,-2 0 10 0,5 1-9 16,-5-2 9-16,0 1-11 15,-2-2 1-15,0 0-1 0,0-1-1 16,1-1-1-16,1-1-2 0,-2 3 2 16,0-1 0-16,0 0 1 0,0-1 0 15,3 2 2-15,1 1 2 0,-2 0 8 16,0 2-10-16,3-2-1 0,-3 2 1 16,0 0 10-16,0 0-11 0,0 0-1 15,-4 0 1-15,0 2 0 0,-2-1-1 16,0-1-2-16,0 1-19 0,0 0-13 15,0 0-16-15,0-1 26 0,-4 3 8 16,0-3 14-16,-2 3-10 0,-2-3 11 16,-1 2 1-16,3-1 0 0,-4 0 1 15,-2 1 1-15,3 2 1 0,1-3-1 16,-4 1-1-16,1 3 1 0,3-1 0 16,-4-1-1-16,3 2 0 0,1-1 0 15,2-1-1-15,-7 2 0 0,7 0 1 16,2-2 0-16,-2 0 0 0,2-1-1 15,0 1 0-15,-3-2-1 16,5 0 0-16,0-1-1 0,2 0 1 16,-2 0 1-16,2 0 13 0,0 0 21 15,0 0 15-15,4 0-20 0,3-2-29 16,1-3-3-16,0 1-10 0,0-1 13 16,5-2-1-16,-1-2 1 0,-2 0-1 15,7 0-1-15,-7-1-10 0,5-2 11 16,-5 1 0-16,-2 0 1 0,1 2-3 15,-1 1 2-15,0 3-18 0,-6 1-67 16,0 1-82-16,0 1-154 16,-2 0-357-16,0-1-884 0</inkml:trace>
  <inkml:trace contextRef="#ctx0" brushRef="#br1" timeOffset="2885.775">11373 9763 878 0,'0'0'541'0,"0"0"-183"0,0 0-196 15,0 0-94-15,0 0 49 0,0 0 48 16,0 0 303-16,0 0-259 0,0 0-144 16,-12 0-11-16,12 0-3 0,0 0 0 15,-2 0 4-15,2 0 18 0,0 3-16 16,-2-3-22-16,2 2-12 0,0-1 12 15,-2-1 12-15,2 0 39 0,0 0 47 16,0 1 34-16,0 1 37 0,0-1-4 16,4 3-79-16,2 1-35 0,0 2-2 15,5 4-10-15,1 1-4 16,-2 2-24-16,5 1-24 0,-1 2-10 16,3 1-10-16,-3 0 11 0,3-1-1 15,-1-1 0-15,-5-1 10 0,7-1-4 16,-7 0 6-16,3-1 4 0,-1 0 0 15,-1 1 11-15,7-1-2 0,-7 1-6 16,7 1-1-16,-7 0-6 0,7 2-8 16,-5 0-4-16,5-1-9 0,-7 2 9 15,5 0-10-15,-5 0 1 0,-2-3 0 16,5-2 16-16,-7 3-7 0,0-5-10 16,5 0 1-16,-3 0 12 15,-4-2-3-15,7 1-9 0,-3-1 19 16,-2 2-7-16,1-2 3 0,5 1 0 15,-4 0-6-15,5 2 1 0,-1 0-11 16,-3 0 1-16,5 1 15 0,-5 0-16 16,3 0 1-16,-2 0-1 0,-3-1-1 15,3 2 1-15,-2-1 0 0,-3 0-2 16,1-2-2-16,2 2 1 0,-4-2 0 16,3-2 1-16,-5 1 1 0,6 0-1 15,-2 1 2-15,-1-3 0 0,1 0 1 16,-2-2 0-16,4 1-1 0,-1-2 1 15,-1 1-1-15,2 0 0 0,1-1 0 16,-1 1 0-16,-2-1-2 0,7 0-1 16,-7 1 1-16,0-1 0 0,5 2-3 15,-3-1 0-15,-2 1 0 0,1-1 0 16,-1 3 0-16,-2-3 1 0,-2-3 0 16,2 1 0-16,-2 0 0 0,3 1-1 15,-3-2-15-15,0 0 16 16,0 0 2-16,0 1 1 0,-2-1 0 15,2 0 0-15,1 0 1 0,-1-2 0 16,-2 1-1-16,0-1-1 0,2 0 0 16,-2 0-1-16,0 2-2 0,-2-3 0 15,2 2 1-15,0-1 0 0,-2 0 0 16,0-1-11-16,0 0-2 0,0 1 3 16,0-1-3-16,0 1 13 0,2-1 2 15,-2 1 3-15,4 3-3 0,1 1-11 16,3 3-4-16,0-1 13 0,-4-1 1 15,0-2-2-15,1-1 2 0,-3 0 1 16,0-3 0-16,-2 0-17 16,0 0-22-16,0 0-10 0,-2 0 31 15,-3-3 5-15,3 0-8 0,2 0-19 16,-2 2-6-16,2 1 13 0,-2-2 22 16,2 2 11-16,0 0 3 0,0 0 18 15,0-2-3-15,-2-2-7 0,0 1-11 16,-2-4-19-16,-2-3 16 0,-3 1 3 15,-1-3 0-15,-2-3 16 0,-5 0-4 16,1-2-10-16,-3-2-2 0,-2 2 0 16,3-1-12-16,-7-1 10 0,6 0 1 15,-3 0-2-15,-3 1 0 0,0 0 1 16,6 0 2-16,-3 1 1 0,-3-3-1 16,4 2 0-16,-2-1 1 0,-1-2 1 15,1-1 0-15,-2 2 1 0,0-4 0 16,1 2-1-16,1-1 0 15,-2-1 1-15,2 2-1 0,3 0 0 0,1 0 0 16,-4 0 1-16,9 4 0 16,-9-2-1-16,6 1 0 0,-1 1-1 15,1-1-1-15,-1 4 0 0,3-2-12 16,-3 6-62-16,7 1-76 0,-3 1-34 16,4 3-67-16,-1 2-152 0,-1 0-178 15,6 2-412-15,-3-1-357 0</inkml:trace>
  <inkml:trace contextRef="#ctx0" brushRef="#br1" timeOffset="4003.259">11502 9945 372 0,'0'0'678'0,"0"0"-271"15,0 0 3-15,0 0-54 0,0 0-100 16,0 0-43-16,0 0-20 0,0 0-33 15,0 0-35-15,39 52 0 0,-27-40-11 16,-1-1-15-16,1 2 2 0,5 1 26 16,-3-1 8-16,5 0-9 0,-7 1-6 15,7 0-24-15,-5 0-15 0,5 1 0 16,-5-3-3-16,3 1 2 0,-3 2 0 16,3-2-15-16,-5-1-22 0,5 1-9 15,-5 2-22-15,0 0-10 16,7 0 10-16,-7 0 4 0,3 0-4 15,-3-2 3-15,-1-1 7 0,1 1-10 16,-2 0-11-16,-1 0 1 0,3-2-1 16,-2 2 1-16,1-3 11 0,1 0-10 15,-2-1 9-15,1 0 0 0,3 0 0 16,-3-2 10-16,3 2-4 0,-1 0-6 16,-3 1 10-16,6-1-4 0,-3 1-16 15,-3 2 13-15,7 0-13 0,-7 0 1 16,4 0 0-16,-1 2-2 0,-3-1 1 15,3 0-2-15,-3 0 0 0,0-1 0 16,1 0 0-16,-1 0 1 0,-2-2-1 16,-2 0 0-16,5 0 0 0,-3-3 1 15,-4 0 1-15,4 0 10 0,1-1-12 16,-1 0 0-16,-2 1-11 0,0-2 11 16,1-1 0-16,-1 0 0 0,0 1-3 15,-2-1 0-15,-2-1-10 0,0 1 1 16,0 1-3-16,-2-2 12 0,0 0-9 15,2 1 9-15,-2-1-16 16,2 1-2-16,-2-2-4 0,2 1 4 16,-2-1-13-16,0-1-46 0,0-1-58 15,0 0 2-15,0 0 9 0,-2 0-10 16,-2-1-57-16,2-2-152 0,-2-1-230 16,0 0-424-16,0-4-455 0</inkml:trace>
  <inkml:trace contextRef="#ctx0" brushRef="#br1" timeOffset="8961.45">12184 10269 1227 0,'0'0'302'0,"0"0"-67"16,0 0-8-16,0 0-68 16,0 0-62-16,0 0-29 0,0 0-19 15,0 0-17-15,0 0 52 0,-4 1 145 16,2-1-45-16,2 2-140 0,0-2-24 15,-3 0 9-15,3 0 6 0,0 0 0 16,0 0 10-16,0 0 3 0,0-2 19 16,0 0 38-16,0-4 124 0,0 0-36 15,0-4-76-15,3-6-45 0,-3 4-12 16,0-4-1-16,0 0-2 0,0-2-4 16,0-2-12-16,0 0-10 0,0 0-6 15,-3-1-6-15,-1 1-16 0,2 0 16 16,2 2-17-16,-2 0 0 0,0 0-2 15,0 1 1-15,0 2 0 0,2-1-1 16,-2-2 0-16,0 2 0 0,2-1 1 16,0-1 0-16,0 2 0 0,0 0 0 15,0-1 2-15,0 0-1 16,0 2 1-16,0 2 13 0,0-1-16 16,0 1 0-16,0 3-2 0,0 0 0 15,0 3-11-15,0 1-5 0,0-2 5 16,0 4 11-16,0-2-1 0,0 3-10 15,0-2 10-15,-2 3-15 0,2 2 16 16,0-2-2-16,0 1 1 0,0 1 0 16,0 0-9-16,0 0-1 0,-2 0 13 15,2 0 1-15,-2 0-1 0,2 0 1 16,-2 0 1-16,0 0 11 0,-1 1 15 16,-3 4 0-16,4 2-3 0,-2 1-13 15,0 5-10-15,-2-1 1 0,0 1-1 16,-1 3-2-16,-3-3-2 15,6 0-1-15,-2-1-12 0,-5-1 12 16,3-3 0-16,2 0-10 0,2 0 11 16,-2-3-1-16,-1-1 0 0,3 0 1 15,-2-2-1-15,4 1 2 0,0-2 0 16,0-1 0-16,2 2-2 0,-2-2 3 16,2 0 0-16,0 0 19 0,0 0 9 15,2-3 0-15,0-3-25 0,4 0-1 16,0-3-2-16,0-4 1 0,1 0 0 15,-1 0 1-15,0-2 11 0,6-2-11 16,-3 0 13-16,-5-2-12 0,4 0 8 16,0 3-11-16,-1 1-3 0,-1 1 0 15,-2 6 3-15,0 0 0 0,0 3 21 16,2 3 16-16,-4 1 1 0,3 1-4 16,-3 0 0-16,2 0-4 0,0 5 11 15,-2 6-14-15,4 0 7 0,2 6 3 16,-1 2-12-16,1 4-1 15,-2-2-8-15,2 0-16 0,3-5-19 16,-5-3-5-16,0-4-41 0,2-6-179 16,-1-1-152-16,-1-2-350 0,2-2-1033 0</inkml:trace>
  <inkml:trace contextRef="#ctx0" brushRef="#br1" timeOffset="9711.98">12415 10142 1410 0,'0'0'335'0,"0"0"-228"0,0 0 91 16,0 0 42-16,0 0-17 0,0 0 19 16,0 0-39-16,0 0-91 0,0 0-45 15,0 0 13-15,-12 8 35 0,12-8 6 16,0 0 9-16,0 0 31 0,4-4 16 15,-2 0-65-15,2-1-51 0,2-2-24 16,-1-2-5-16,1-1-1 0,0-3-3 16,6 1 9-16,-3-4-3 0,-1 1-15 15,0-1 6-15,2-3-7 0,-3 4-5 16,-1-3-10-16,-2 1 16 16,4-1-16-16,-4 2-1 0,1 1-1 15,-1-1-1-15,-2 4-1 0,0 2-1 16,0 1-1-16,-2 5 0 0,0 1 2 15,0 3-1-15,0-3 2 0,0 3 1 16,0 0 1-16,0 0 11 0,0 0-10 16,0 3-3-16,0 0 0 0,0 4 0 15,0-1 0-15,0 3 12 0,0 1-10 16,0 2 2-16,0 1 11 0,0 2-3 16,4 4 1-16,0 0-1 0,6 3 1 15,-1-1 24-15,-1 3 6 0,4-1 9 16,1 0 13-16,-3-3-25 0,5-2-15 15,-5-4-22-15,0-1-1 0,3-6-2 16,-7 0-25-16,2-4-89 0,-4-2-136 16,5-1-101-16,-5 0-223 0,0-3-671 15,2-5-795-15</inkml:trace>
  <inkml:trace contextRef="#ctx0" brushRef="#br1" timeOffset="10066.454">12543 9657 2214 0,'0'0'426'0,"0"0"-168"16,0 0 40-16,0 0-62 0,0 0-27 15,0 0 56-15,0 0-14 0,0 0-104 16,0 0-60-16,0 0 2 0,0-4-11 15,0 4-44-15,0 0-34 0,0 0-2 16,0 0-48-16,2 0-276 0,1 0-617 16,7 4-1694-16,-25-4 2003 0</inkml:trace>
  <inkml:trace contextRef="#ctx0" brushRef="#br1" timeOffset="15277.375">10406 9606 88 0,'0'0'150'0,"0"0"-91"15,0 0 9-15,0 0 1077 0,0 0-839 16,0 0-141-16,0 0-9 15,0 0 38-15,0 0-35 0,-4-14 31 16,4 12 64-16,2-1-17 0,-2 1-58 16,2 1-4-16,-2-1-4 0,0 2-4 15,0 0-29-15,0 0-15 0,0 0-8 16,0 0-6-16,0 0-22 0,0 0-31 16,0 0-38-16,0 0-18 0,0 0-37 15,0 0-99-15,0 0-171 0,0 0-232 16,0 0-509-16,6 2-400 0,-12-4 454 15</inkml:trace>
  <inkml:trace contextRef="#ctx0" brushRef="#br1" timeOffset="16932.946">10745 8321 1706 0,'0'0'1140'0,"0"0"-976"0,0 0 22 16,0 0 110-16,0 0-14 15,0 0 14-15,0 0 21 0,0 0-48 16,23-50-87-16,-27 44 1 0,-3 2 13 16,-3-1-38-16,2 1-37 0,-3 1-36 15,-7 0-3-15,1 3-9 0,-5 0-7 16,-1 0-21-16,-2 1-2 0,0 4-1 16,-6-1-18-16,2 2-9 0,-2-1-13 15,4-1 1-15,-4-1-1 0,7 1-1 16,-1 0-1-16,-4-2-1 0,8 3 0 15,3-1 0-15,-3-1 0 0,9 2-1 16,-5 0 2-16,7-1-1 0,1-2 0 16,3 0-1-16,0 2 1 0,6-4 0 15,-2 0-11-15,0 0 12 0,2 0 14 16,0 0 14-16,0 0 5 0,0 2-3 16,2-1-10-16,0 2-20 0,4 1-1 15,-2 3 0-15,0 5-2 0,1 3-15 16,-3 3-3-16,0 5 9 15,0 4 9-15,0 2 2 0,-2 2-1 16,0 3 0-16,0 2-10 0,-2 3 9 16,-2 1 0-16,2 0-16 0,-5 0 1 15,-3-2 6-15,4-1 9 0,0-2-9 16,-1-6 11-16,1-2 0 0,-4-5-1 16,4-5-10-16,2-3-9 0,2-3 9 15,-1-4 12-15,3-3 0 0,0 0 18 16,0-4 3-16,0 0 6 0,3 0-25 15,1 0 0-15,4 0 1 16,6 0 12-16,-1-3-13 0,5 2-1 16,-1-1 11-16,6 0 1 0,-1 1 2 15,-1 1 0-15,4 0 0 0,0 0 0 16,-5 0-14-16,3 0 1 0,2 0-2 16,-7 0 0-16,1 0-2 0,-4 0-13 15,1 0-15-15,-6 0-55 0,-1 0-75 16,-1 0-31-16,-6 0-18 0,0 0-117 15,-2-6-339-15,0-2-407 0,-2 0-123 16,0-2-810-16</inkml:trace>
  <inkml:trace contextRef="#ctx0" brushRef="#br1" timeOffset="17128.201">10501 8660 1858 0,'0'0'1575'0,"0"0"-1255"0,0 0-110 16,0 0 76-16,0 0-69 0,0 0-19 0,0 0 41 16,0 0 21-16,0 0-108 15,0 0-79-15,-52 3-46 0,34 3-27 16,-3-3-1-16,5-1-96 0,-5-2-95 16,6 0-104-16,-3 0-235 0,10-1-691 15,-5 0-796-15</inkml:trace>
  <inkml:trace contextRef="#ctx0" brushRef="#br1" timeOffset="17667.804">10700 8991 362 0,'0'0'2091'0,"0"0"-1717"0,0 0-79 16,0 0 59-16,0 0-37 0,0 0-6 16,16-64 10-16,-8 44-28 0,1 2-66 15,-5-5-56-15,6 2-40 0,0-1-24 16,-1 3-22-16,-1 3-25 0,0-2-2 15,5 5 3-15,-7 1-4 0,-2 1-2 16,0 5-10-16,-2 1 0 0,0 2 7 16,-2 3 8-16,0 0 19 0,0 3 14 15,2 3-51-15,-2 6-31 0,4 7-11 16,-1 4 0-16,-1 6 1 0,2 4 2 16,0-1 9-16,0 1-12 0,0-2-1 15,2-5-41-15,3-4-66 0,-1-4-28 16,-2-8-40-16,0-7-54 0,5-3-220 15,-3-3-874-15,6-13-1287 0</inkml:trace>
  <inkml:trace contextRef="#ctx0" brushRef="#br1" timeOffset="22779.406">10427 9585 13 0,'0'0'69'0,"0"0"-23"15,0 0-46-15,0 0-75 0,0 0 75 16,0 0 294-16,0 0-216 0,0 0-6 15,0 0 97-15,10 0-42 0,-10 0-35 16,0 0 106-16,0 0 27 0,0 0-26 16,2 0-63-16,-2 0-62 0,2 0-74 15,-2 0-2-15,0 0-24 0,0 0-7 16,0 0 7-16,0 0 13 0,0 0 13 16,2 0 13-16,-2 0 20 0,0 0 12 15,0 0-2-15,0 0-4 0,0 0-7 16,0 0-3-16,0 0 17 15,2 0 22-15,-2 0 13 0,0 0 156 16,0 0-37-16,0 0-58 0,0 0-35 16,0 0-8-16,0 0 7 0,0 0 13 15,0 0 16-15,0 0 2 0,0 0 3 16,0 0 6-16,0 0-10 0,0 0-33 16,0 0 4-16,0 0-16 0,0 0 7 15,0 0-1-15,0 0-17 0,0 0-24 16,0 0-12-16,0 0-13 0,0 0-13 15,0 2 7-15,0 3 9 0,0 3 52 16,0-1-5-16,2 3-14 0,-2-1-5 16,0 0 11-16,0 0 4 0,0-4-4 15,0 3-9-15,0-3-6 0,0 1 0 16,0 5-12-16,2 1 8 16,-2 3 16-16,-2 5 6 0,4 2-3 15,-2 3-19-15,0 2-11 0,0-1-13 0,0 2 6 16,0 1-34-16,0-1 26 15,0 3-16-15,0 0 6 0,0-2-6 16,0 4-9-16,0-4 9 0,0 0 3 16,0-5-14-16,0-2 0 0,0-6 0 15,0-3-1-15,0-3-2 0,0-2 0 16,0-3-10-16,0-1-6 0,0 0-15 16,0-1-40-16,0 0-66 0,0-1-49 15,0 3-59-15,2 1-145 0,3-1-206 16,-1 2-564-16,-2 1-402 15,4 0 499-15</inkml:trace>
  <inkml:trace contextRef="#ctx0" brushRef="#br1" timeOffset="23065.18">10491 10626 261 0,'0'0'303'0,"0"0"-303"0,0 0-336 16</inkml:trace>
  <inkml:trace contextRef="#ctx0" brushRef="#br1" timeOffset="23443.819">10445 10493 1843 0,'0'0'596'15,"0"0"-362"-15,0 0-234 0,0 0-81 16,0 0-13-16,0 0 33 0,0 0 61 15,0 0 16-15,0 0 10 0,0 0-26 16,-8-45-2-16,8 45-27 0,0 0 0 16,0 0 29-16,0 0 177 0,0 0 81 15,0 0 31-15,0 0-9 0,0 0 2 16,0 0-5-16,0 1-57 0,0 0-37 16,2 0-15-16,-2 1-33 15,2-2-24-15,0 0-1 0,-2 3-18 16,0 0-37-16,0 3-18 0,0 4 5 15,0 6-5-15,0 9 15 0,0 3-3 16,0 6 14-16,0 7 32 0,2 9 23 16,-2 11-6-16,0 13-33 0,0 1 23 15,0-5-5-15,0-8 9 0,0-8-40 16,0-10 12-16,0-10-23 0,0-7-16 16,-2-4-36-16,2-1 9 0,0 4-12 15,0-2-42-15,0-4-49 0,0-6-41 16,0-4-56-16,2-3-44 0,0-3-87 15,-2-3-244-15,2 3-504 0,0-2-389 16,5-1 280-16,-1 1 580 0</inkml:trace>
  <inkml:trace contextRef="#ctx0" brushRef="#br1" timeOffset="23930.263">10441 11681 59 0,'0'0'2764'16,"0"0"-2112"-16,0 0-405 0,0 0-149 15,0 0-95-15,0 0 47 0,0 0 54 16,0 0 131-16,0 0 63 0,0 0-54 15,-6-21-82-15,8 25-55 0,-2-1-3 16,0 7-31-16,0 1 19 0,0 9 17 16,0 5 34-16,0 8-25 0,0 14-30 15,0-3-19-15,0 3-17 0,0 2-4 16,0-7 0-16,0 6-21 0,0-4-8 16,0-2-19-16,0-3-9 0,0-5-16 15,0-3-41-15,0-3-55 0,0-5-36 16,0-2-56-16,2-3-118 15,0-4-213-15,2 2-576 0,2-4-526 16,1-3 1083-16,3 4-441 0</inkml:trace>
  <inkml:trace contextRef="#ctx0" brushRef="#br1" timeOffset="24542.868">10408 12672 1714 0,'0'0'318'15,"0"0"-101"-15,0 0 6 0,0 0 29 16,0 0 121-16,0 0-86 0,0 0-24 15,0 0-23-15,0 0-35 0,0 0-27 16,19-9-30-16,-19 9-21 0,0 3-40 16,0 6-29-16,0 7 13 0,0 9 21 15,0 9 21-15,0 7 16 0,0 3-10 16,0 4 39-16,0 1-34 0,0-1-42 16,0 1-30-16,-2-3-22 0,2-4-30 15,2-4-29-15,-2-7-68 0,0-2-43 16,2-3-61-16,0-2-46 0,-2-3-171 15,2-2-551-15,0 7-576 0</inkml:trace>
  <inkml:trace contextRef="#ctx0" brushRef="#br1" timeOffset="25260.31">10427 13832 382 0,'0'0'1087'0,"0"0"-837"15,0 0-243-15,0 0 12 0,0 0-19 16,0 0 62-16,0 0 97 0,0 0 91 16,0 0 70-16,0 0 9 0,-4-47-73 15,4 47-80-15,0 0-52 0,0 0-28 16,0 0-24-16,0 0-18 0,0 0 6 16,0 0-12-16,0-1 11 15,0-1 8-15,0-1 5 0,0-2-3 16,0-3-31-16,0 1-38 0,0-2-15 15,0 1-10-15,0 1-4 0,0 3 7 16,0 1 12-16,0 1 10 0,0 2 28 16,0-1 29-16,0 1 53 0,0 0 52 15,0 0 58-15,0 0-20 0,0 0-6 16,0 1 4-16,2 4-15 0,-2 5-13 16,0 6-30-16,2 6-34 0,-2 6-4 15,0 6-2-15,0 2-15 0,0 5-28 16,0 2-15-16,0 3-36 15,-2 4-6-15,2-1-12 0,0 0 0 16,0 2 9-16,0-2-11 0,0-2 14 16,0-5 0-16,0-3-15 0,0-4-9 15,0-6-6-15,0-8-34 0,0-5-54 16,0-7-66-16,2-5-53 0,0-1-141 16,2-2-277-16,-2 1-571 0,0 1-378 15,0-3 1021-15,4 3-222 0</inkml:trace>
  <inkml:trace contextRef="#ctx0" brushRef="#br1" timeOffset="25847.133">10396 14901 1774 0,'0'0'322'0,"0"0"-131"0,0 0-23 16,0 0-3-16,0 0-27 0,0 0 59 15,0 0 88-15,0 0 156 0,0 0-120 16,0 0-92-16,16 0-55 0,-16 0-7 16,2 1 15-16,-2 7 5 0,0 7-16 15,0 6-34-15,-2 7-15 0,2 9-4 16,0 3-15-16,2 4-15 0,-2 0-42 15,2-1-46-15,0-1-64 16,3-4-27-16,-1-4-21 0,-2-5-40 16,-2-5 3-16,2-4-68 0,0-4-232 15,0-2-517-15,0 0-217 0,2-2 671 16,4 9-921-16</inkml:trace>
  <inkml:trace contextRef="#ctx0" brushRef="#br1" timeOffset="28778.593">10069 16839 284 0,'0'0'65'0,"0"0"1349"16,0 0-1109-16,0 0-172 0,0 0 135 15,0 0 80-15,0 0-68 0,0 0-34 16,0 0-5-16,-8-33-55 0,6 29-56 15,2 3 4-15,-4 0 39 0,4 1 35 16,0 0 15-16,0 0-20 0,0 0-23 16,0 0-9-16,0 1-15 0,0 2-41 15,0 1-33-15,4 2-3 0,0 1 2 16,2 1-26-16,-2 4-13 0,0 0-3 16,5 3 4-16,1 3-1 0,0 0 18 15,1 1 28-15,3 3 20 0,-2 1-29 16,5-1-16-16,-3 1-6 0,5 1-12 15,-2-3-9-15,3 2-5 0,-3-1-7 16,1-3-9-16,-5-2-3 0,1-1-10 16,-1-4-1-16,-7-2-1 0,0-3-3 15,0-1-12-15,-2-3-3 0,-4 1-31 16,3-4-38-16,-3 1-63 16,0-1-43-16,-3 0-7 0,-5 0-66 15,4 0-169-15,0-5-318 0,2 0-705 16,0-3-418-16</inkml:trace>
  <inkml:trace contextRef="#ctx0" brushRef="#br1" timeOffset="29245.458">10468 16825 196 0,'0'0'1911'0,"0"0"-1542"16,0 0-69-16,0 0 107 0,0 0-9 15,0 0-54-15,0 0-12 0,0 0-25 16,0 0-55-16,0 0-62 0,21-25-7 16,-21 25-9-16,0 0-29 0,0 1-29 15,-4-1-29-15,1 1-20 0,3 3-22 16,-4 0 10-16,-2 2 11 0,0 6-2 15,-4 1 8-15,-3 4-15 0,3 4-15 16,-7 1-14-16,5 3-7 0,0 3 3 16,-5 1-6-16,5 4-6 0,-5 2 0 15,3 0-9-15,-3 2 0 0,5-1 9 16,-5 2-10-16,5-2 0 0,1-1-2 16,-1-2-25-16,0-4 7 0,3-1 3 15,-3-2 12-15,2-4 0 16,1-2 0-16,-3-2 0 0,4-3 1 0,1-2-1 15,1-4-9-15,0-1 0 16,-2-1-10-16,4-4-17 0,2-1-30 16,2 0-40-16,0-2-48 0,0 0-21 15,0-2-22-15,6-1-108 0,0-1-259 16,2-2-468-16,-4 3-268 0,9-1-702 0</inkml:trace>
  <inkml:trace contextRef="#ctx0" brushRef="#br1" timeOffset="29829.187">10412 17522 202 0,'0'0'1354'0,"0"0"-1007"15,0 0-149-15,0 0 168 0,0 0 88 16,0 0-47-16,0 0-68 0,0 0-18 15,0 0-35-15,0 0 11 16,-10-21-42-16,14 14-62 0,2-2-22 16,0-1-22-16,5-2-18 0,-3 3-1 15,0-6-8-15,5 4-29 0,-3-2-17 16,-2-2-19-16,5 2-5 0,-1 0-10 16,-4-2-3-16,1 2-6 0,3 2 6 15,-6-2-12-15,5 2-2 0,-1-1-10 16,-2 3 3-16,-4 0-15 0,3 3 9 15,-1 2-9-15,0 1 9 0,-2 2-10 16,-2 1 0-16,0 0-1 0,0 0-1 16,0 1-12-16,0 4-12 0,-2 3-3 15,0 1 2-15,0 2 7 0,0 2 6 16,0 3 0-16,0 0 10 16,0 4 0-16,0-2 1 0,2 4 0 15,-2 0 0-15,0 1 1 0,0 2 0 16,0-2 0-16,0 0 1 0,-2-2 1 15,2-1-2-15,0-1-1 0,0-3-23 16,0-5-60-16,0-4-73 0,0-3-82 16,0-4-189-16,0 0-629 0,0-7-1285 0</inkml:trace>
  <inkml:trace contextRef="#ctx0" brushRef="#br2" timeOffset="51473.194">10482 15851 642 0,'0'0'173'16,"0"0"-173"-16,0 0 26 0,0 0 52 16,0 0 323-16,0 0-401 0,0 0 33 15,0 0 165-15,0 0 264 0,-20-28-462 16,20 28-17-16,0 0 17 0,-2-1 30 15,2 0 96-15,-2 1-13 0,0 0-38 16,-3 0 25-16,3 0 0 0,0 0-38 16,-2 0-1-16,2 0 248 0,0 0-44 15,0 0-108-15,2 0-43 0,0 0-3 16,0 0-4-16,0 0 13 16,0 0 9-16,0 0 16 0,0 0-17 15,0 0-13-15,0 0-1 0,0 0 4 16,-2 0-1-16,2 0 18 0,0 0 15 15,0 0-6-15,0 0-13 0,0 0 11 16,0 0 19-16,0 0-15 0,0 0-26 16,0 0-14-16,0 0-15 0,0 0 2 15,2 0-5-15,2 0-22 0,4 0-24 16,5 0-6-16,-3 0 0 0,11 0-12 16,0 0-6-16,3 0 7 0,7 0 5 15,0 0 9-15,4 0 0 0,7 0-36 16,1-1 18-16,3 0 0 0,-3 0 12 15,7 0-15-15,-5 0 0 0,5-2 0 16,-3 3 0-16,-1 0-3 0,3-1 6 16,-3-1-18-16,1 4 15 0,-3-4-3 15,1 2-12-15,3-2-1 0,-5 2 0 16,3 0-1-16,-1 0 2 16,-5 0-1-16,1-3-1 0,2 2-1 15,-1 1 0-15,-3 0 0 0,-4 0 1 16,2 0-1-16,-2 0 1 0,-4 0 0 15,0 0 1-15,-2-1-1 0,-2 1 0 16,-2 0-1-16,-2 0 0 0,-1 0 0 16,1 0 0-16,-4 0 0 0,2 0 21 15,1 0-21-15,-3 0-21 0,4 1 9 16,-1-2 9-16,-1 0-9 0,4 0-3 16,-9 1 14-16,7-1-1 15,-4 1 1-15,-5 0-1 0,3 0-1 16,-3 0 0-16,-4 0-9 0,3 0 9 15,-7 0 3-15,0 0 1 0,-6 0-1 16,2 0-1-16,0 0-26 0,-2 0-42 16,0 0-75-16,0 0-70 0,-4 0-39 15,-4 0-80-15,-6 0-295 0,3 0-525 16,1 0-1068-16</inkml:trace>
  <inkml:trace contextRef="#ctx0" brushRef="#br2" timeOffset="53272.572">10373 15966 748 0,'0'0'251'0,"0"0"-108"0,0 0 10 16,0 0 29-16,0 0-35 0,0 0 15 15,0 0 62-15,0 0 26 0,0 0-14 16,-6 0-16-16,6 0-11 0,0 0-20 16,0-1-42-16,0 1-23 15,0 0-19-15,0 0-10 0,0 0-13 16,-2 0 1-16,2 0-2 0,0 0 33 15,0-2 28-15,-2 2 14 0,2 0 11 16,0 0-12-16,0 0-4 0,0 0 12 16,0 0 11-16,0-2 6 0,0 2-34 15,6 0-49-15,-4 0-12 0,4 0 6 16,0 0 3-16,5 0-4 0,-3 0 4 16,-2 0-9-16,4 0-13 0,5 0 0 15,-5 0 7-15,7 0-4 0,-3 0-9 16,5 0-21-16,-1 0-9 0,5 0-2 15,0 0-4-15,0 0-6 0,4 0 3 16,1 0 3-16,3 0-12 0,3 2-16 16,-1-4 37-16,2 1-12 0,0 1 9 15,4-2-3-15,0 2 6 0,7 0-12 16,-5 0 0-16,3-1-12 16,1 1-12-16,-1-1-1 0,-3 0 10 15,4 1-12-15,-3-1 1 0,-5 1-1 16,2 0 1-16,-4-2 0 0,0 2-1 15,-6 0 0-15,2 0 0 0,-2 0 0 16,-4-2 0-16,-4 2-1 0,2 0 1 16,-1 0-3-16,-3 0 1 0,2-2-13 15,-3 4 13-15,1-2 1 0,1 0-11 16,-3 0 10-16,6-2-13 0,-7 2 14 16,5 0-2-16,-2 0 2 0,-3 0-2 15,1 0 0-15,-3 0 0 16,-1 0-9-16,1 0 9 0,-4 0-15 15,3 0 3-15,-1 0-3 0,-2 0 0 16,5 0 15-16,-3 0-21 0,-1 0 12 16,5 0-3-16,-3 0 12 0,3 0-9 15,-1 0 0-15,-1-1 0 0,1 1 0 16,-5 0 10-16,2-2 1 0,-3 2 0 16,-3 0-1-16,2 0-10 0,0 0-42 15,1 0 9-15,-3 0 9 0,0 0-10 16,2 0 4-16,-2 0 21 0,1 0 0 15,-3 0 0-15,-2 0 3 0,2 0-12 16,0 0 12-16,2 0 16 0,-2 0 0 16,3 0 0-16,-3 0 2 0,0 0 0 15,0 0 1-15,2 0-1 0,3 0 1 16,-3 0-1-16,-2 0 0 16,0 0 2-16,-2 0 1 0,4 0-3 0,0 0-1 15,-1 0-14-15,-1 0 13 16,0 0-16-16,0 0 16 0,0 0-1 15,2 0 2-15,1 0 1 0,-1 0 0 16,0 0 0-16,0 0 0 0,-2 0-1 16,2 0-2-16,5 0-22 0,-5 0 4 15,-4 0 6-15,2 0-12 0,-4 0 0 16,0 0-3-16,0 0-9 0,0 0-52 16,0 0-81-16,-6 0-161 0,-6 0-241 15,-3 3-190-15,5 1-1250 0,4 4 308 0</inkml:trace>
  <inkml:trace contextRef="#ctx0" brushRef="#br2" timeOffset="54526.461">10478 15678 483 0,'0'0'345'0,"0"0"-182"0,0 0 20 15,0 0 31-15,0 0-18 0,0 0 15 16,0 0-26-16,0 0-36 0,0 0 0 16,46-25 13-16,-42 19 6 15,0-1-20-15,0 2-147 0,-2-1 73 16,2 3 391-16,3 0-208 0,-1 0-92 15,-2 1 2-15,0-3 28 0,0 4-1 16,-2-1 7-16,-2 2 9 0,2-1-16 16,-2 1-23-16,0 0-28 0,0 0-24 15,0 0-13-15,0 0-14 0,0 0 1 16,-2 1-5-16,0 5-27 0,-4 3-34 16,-4 1 0-16,1 2-3 0,-1 0-2 15,-4 1-1-15,1 0 3 16,3 0 3-16,-5-2 3 0,3 2 3 15,-5 2 4-15,3-1-1 0,0 1 6 16,-5 3 0-16,7 0-15 0,-7 0-6 16,4-1-8-16,-1 3-10 0,1-7 0 15,-1 2 0-15,4-1-1 0,-5-2-1 16,7-4-1-16,-1 2-1 0,-1-1 1 16,4-2 2-16,1-2-1 0,1 0 0 15,-2 0 0-15,4-2-1 0,0 1 2 16,0 0 10-16,2-1-10 0,2-1 1 15,-3 1 9-15,3 1-12 0,-2-1 0 16,-2 2-2-16,0-2-13 0,2-1 13 16,-2 1-10-16,2-1 0 0,2-2 10 15,-2 0 2-15,2 0 3 0,0 1 24 16,0-1 9-16,0 0 9 0,4 0-27 16,4 1-17-16,3 1 2 0,-3 0 9 15,8 1-9-15,-3 0 21 0,5 1-3 16,-3-1 3-16,3 4 6 15,-1 0 52-15,6 1 2 0,-7 1-33 16,5 4-21-16,4 0-6 0,-5 3-9 16,3 2-3-16,4-2 3 0,-4 3-3 15,-3-3-9-15,7-1 0 0,-6-3 0 16,-2 1 0-16,1-6-3 0,-7 1-1 16,1-2-1-16,-4-2-19 0,-5-1-48 15,-1-2-87-15,-2-1-121 0,-2 0-140 16,0 0-354-16,0 0-975 0</inkml:trace>
  <inkml:trace contextRef="#ctx0" brushRef="#br1" timeOffset="58660.113">10365 16315 414 0,'0'0'587'0,"0"0"-372"15,0 0-176-15,0 0 65 0,0 0-6 16,0 0 435-16,0 0-180 0,0 0-198 16,0 0-55-16,-4-7 36 0,4 7 25 15,0 0 9-15,0 0-17 0,0 0-35 16,-3 0-25-16,3 0 5 0,0 0 13 16,-2 8 28-16,-2 4 15 0,2 7-76 15,2 6-56-15,0 4-22 0,-2 4-27 16,2-1-161-16,2-3-160 0,-2-8-346 15,8-3-1337-15</inkml:trace>
  <inkml:trace contextRef="#ctx0" brushRef="#br1" timeOffset="64786.688">10728 14791 316 0,'0'0'222'0,"0"0"-118"15,0 0-32-15,0 0-43 0,0 0-25 16,0 0 41-16,0 0 154 0,0 0 16 15,0 0-81-15,-14-53 58 0,12 46 78 16,2-1 22-16,-2 4-7 0,2 1-14 16,0-2-17-16,-2 3-23 0,2 0-23 15,0-1-14-15,0 3-8 0,-2-1 6 16,2 0-18-16,0-1-15 0,0 1-20 16,-2 1-5-16,2-2-5 0,0 2 10 15,0 0-4-15,0 0-16 0,0 0-15 16,0 0-16-16,0 2-6 0,0 2-39 15,-2 0-42-15,2 5 1 0,-2-2 1 16,2 5 12-16,-3 3-13 16,1 1 1-16,0 1 12 0,-2 4-3 15,2 0 0-15,-2 2 1 0,2 2-1 16,0 3 3-16,0 1-12 0,0-1 9 16,2-1-9-16,-2 2 12 0,2-1 4 15,-2-3-16-15,0 0-1 0,2-2 0 16,0 1 0-16,-3-2 1 0,3 1 0 15,-2-2 0-15,2 1 0 0,0-4-2 16,0 5 1-16,0-3 1 0,0-2-1 16,0-2 0-16,0-1-1 0,0-4 1 15,0-2 0-15,0-5-2 0,0 0-1 16,0-4-20-16,0 0-19 16,-2 0-8-16,0-2 29 0,0-2 19 15,-2-3 0-15,-2-2 1 0,2-4 3 16,-2 0-1-16,3-1 9 0,-3 0-11 15,0-2 1-15,-2 2-1 0,0-1 0 16,3 4 0-16,-1 2-1 0,0 0-1 16,-2 3 0-16,4 3 1 0,2 2 1 15,-1 0 1-15,1 0 0 0,2 1 10 16,-2 0-9-16,2 0 9 0,0 0 9 16,0 2 13-16,0 4-1 0,0 1-15 15,0 3-15-15,0 1 0 0,2 3-1 16,3 1 0-16,-1 3-1 0,-2 2 2 15,6-2-1-15,-2 1 11 0,0 1-12 16,1-2 11-16,-1-2 0 0,6-3 15 16,-4-4 6-16,1-2 7 0,1-3 81 15,-2-4-31-15,1 0-44 16,1-9-25-16,2-2-18 0,-1-3-3 16,-1-5 0-16,2-3-3 0,-3 1-12 15,1-1-1-15,-2 1-44 0,1 1-121 16,-3 2-89-16,2 1-168 0,-4 5-646 15,11-7-1424-15</inkml:trace>
  <inkml:trace contextRef="#ctx0" brushRef="#br1" timeOffset="65451.994">11092 14948 1630 0,'0'0'756'16,"0"0"-549"-16,0 0 86 0,0 0 59 15,6-65-40-15,-8 45-9 0,-2-4-1 16,-8 0-69-16,4 1-56 0,-3-3-20 15,-5 7-31-15,3 3-34 0,-1 4-49 16,-1 4-10-16,3 6-5 0,-2 2 30 16,1 11 15-16,1 4 3 0,-3 7-6 15,5 3-33-15,-2 8-4 0,3 4-3 16,3 2-11-16,2 4-17 16,2-1 1-16,0 1-1 0,0-2 1 15,2-2 12-15,0-2-12 0,6-2 12 16,0-3-3-16,2-5 0 0,7-6 1 15,-3-2-11-15,7-9-2 0,-3-4-25 16,7-4-63-16,-4-2-106 0,3-7-87 16,1-4-104-16,-10 1-380 0,11-8-1024 0</inkml:trace>
  <inkml:trace contextRef="#ctx0" brushRef="#br1" timeOffset="66020.146">11274 15164 699 0,'0'0'1809'0,"0"0"-1503"0,0 0-46 16,0 0 114-16,0 0-61 0,2-60-58 15,-10 49-11-15,2-1-33 0,-5 5-56 16,-3 3-48-16,2 4-24 16,-5 3-6-16,5 7-7 0,-7 3-15 15,7 5-3-15,-1 3-3 0,-1 1-9 16,8 1-22-16,-1-4-3 0,5-1-12 16,0-4 0-16,2-3 16 0,2-2-7 15,5-5-9-15,-3 0-3 0,6-4-1 16,7 0-23-16,-3-9 2 0,3-2 4 15,-7 0-3-15,4 0 8 0,-3-1 11 16,-5 2 0-16,0 4 2 0,-2 4 28 16,2 2 11-16,-1 3-2 15,-1 8-22-15,0 2-15 0,-4 3-1 0,4 3-2 16,-2 0-15-16,2-3 0 16,0 1-92-16,2-6-107 0,1-6-79 15,-3-2-267-15,2-4-992 0</inkml:trace>
  <inkml:trace contextRef="#ctx0" brushRef="#br1" timeOffset="66457.013">11568 15101 2704 0,'0'0'561'0,"0"0"-379"16,0 0 162-16,0 0-35 0,0 0-156 15,0 0-32-15,0 0 99 0,0 0-30 16,0 0-88-16,0 0-47 15,-52-18-18-15,33 16-19 0,5 1-15 16,-5 1-3-16,5 0 0 0,-3 0-135 16,5 0-132-16,-3-2-124 0,7 2-346 15,2 0-848-15</inkml:trace>
  <inkml:trace contextRef="#ctx0" brushRef="#br1" timeOffset="66703.385">11473 14944 398 0,'0'0'2384'0,"0"0"-2076"16,0 0-145-16,0 0 162 0,0 0-32 16,0 0-85-16,0 0 20 0,20 56-33 15,-20-34-75-15,0 1-49 0,0 3-6 16,2 2-10-16,-2-2-34 15,0-2-21-15,0-2-16 0,0-6-45 16,0-4-133-16,0-6-132 0,-2-2-303 16,2-2-854-16</inkml:trace>
  <inkml:trace contextRef="#ctx0" brushRef="#br1" timeOffset="67119.352">11946 14626 2526 0,'0'0'586'0,"0"0"-369"15,0 0 116-15,0 0-12 0,0 0-120 16,0 0 1-16,0 0 80 0,0 0-70 15,0 0-87-15,-56-11-39 0,36 15-7 16,-1-1-30-16,0 2-28 0,-4-3-21 16,7 0 0-16,-5-1-1 15,0 0-23-15,7 0-83 0,-5 0-67 16,7 1-53-16,-3 1-95 0,7 1-263 16,4 0-592-16,-3 6-505 0</inkml:trace>
  <inkml:trace contextRef="#ctx0" brushRef="#br1" timeOffset="67452.15">11768 14664 1778 0,'0'0'1114'15,"0"0"-961"-15,0 0 126 0,0 0 63 16,0 0-115-16,0 0-50 0,0 0 57 16,0 0-17-16,6 59-63 15,-6-38-28-15,-2 3-37 0,0 3-22 16,0 2-15-16,0 2-9 0,0 2 6 16,2 0-6-16,-2 0-13 0,0 2-6 15,2-3-5-15,0-2-4 0,-2-1-15 16,2-4 0-16,0-1-12 0,0-6-10 15,-2-1-66-15,0-4-34 0,2-1-31 16,0-4-32-16,0 0-28 0,0-2-142 16,0-2-254-16,0 1-436 0,4-1-388 0</inkml:trace>
  <inkml:trace contextRef="#ctx0" brushRef="#br1" timeOffset="67679.057">11888 15259 1997 0,'0'0'1070'15,"0"0"-901"-15,0 0 121 0,0 0 64 16,0 0-118-16,0 0-74 0,0 0 95 16,0 0-11-16,0 0-62 0,0 0-28 15,-64 14-22-15,41-12-42 0,5 1-56 16,-5 0-24-16,-2 0-12 0,5 3-76 15,-3-2-174-15,0 4-198 0,11-4-770 16,-7 9-2033-16</inkml:trace>
  <inkml:trace contextRef="#ctx0" brushRef="#br1" timeOffset="81283.503">3144 11384 1137 0,'0'0'693'0,"0"0"-320"0,0 0-156 15,0 0 12-15,0 0-123 0,0 0 219 16,0 0 89-16,0 0-230 0,0 16-168 16,0-19-13-16,0-1 91 0,0-8 73 15,0-1 28-15,0-5-52 0,0-4-37 16,0-3-16-16,0-6 15 0,0-4 24 16,4-16-6-16,-2-15-22 0,-2-17 3 15,2-6-12-15,-2 1 5 0,0 9-3 16,-4 10-15-16,0-2 3 0,4 1-3 15,0-1-12-15,0 7-10 0,0 1-20 16,0 11-34-16,0 14-3 0,0 7 0 16,6 5 0-16,-1-1 0 0,-1-4 2 15,-2-3 0-15,4 8 0 16,0 1 0-16,-2 3-1 0,2 3-1 16,-1 1-46-16,-1 2-29 0,-2 3-65 15,2 3-36-15,-2 4-52 0,-2 6-88 16,2 1-188-16,-2 5-539 0,0 18-744 0</inkml:trace>
  <inkml:trace contextRef="#ctx0" brushRef="#br1" timeOffset="81635.711">3283 11403 1117 0,'0'0'1024'0,"0"0"-755"0,0 0-46 15,0 0-4-15,0 0 98 0,0 0 27 16,4-64-28-16,-4 18-51 16,0-17-53-16,0-21-14 0,-2-14 3 15,0-3 4-15,0 3-12 0,-2 6-32 16,4-4-21-16,0 2-6 0,0 4-22 15,0 4-21-15,0 11-37 0,0 11-30 16,0 14 6-16,0 13 4 0,0 13-10 16,0 5-21-16,0 0 9 0,0 0-11 15,0-1 0-15,4 7-1 0,-2 2-1 16,0 4-62-16,0 3-83 0,0 3-78 16,2 0-58-16,-4 1-113 0,2 0-332 15,2 6-857-15</inkml:trace>
  <inkml:trace contextRef="#ctx0" brushRef="#br1" timeOffset="82232.875">3248 9838 153 0,'0'0'3184'0,"0"0"-2702"16,0 0-291-16,0 0 147 0,0 0 39 15,24-50-34-15,-24 50-38 0,0 0-87 16,0 6-94-16,-2 7-84 0,-4 5-10 16,-2 7 15-16,-5 10-17 0,-3 12-1 15,-5 14-3-15,-8 17 0 0,2 6 3 16,1 1 0-16,1-9 4 0,4-8 14 16,0-6 3-16,1-5 3 0,1-10-2 15,5-9-16-15,1-11-21 16,-1-7-12-16,3 4-45 0,-3-4 23 15,0 0 10-15,3-6 9 0,3-6 0 16,2-3 0-16,4-5-12 0,2 0 15 16,0 0 12-16,8-7-12 0,2-5-3 15,3-7-12-15,5-3 14 0,-1-9 0 16,12-13 1-16,-2-10 1 0,2-12-1 16,-1-5-9-16,-7 3-12 0,-2 6 3 15,-5 4 15-15,-6-1 0 16,3 1 2-16,-3-1 1 0,-2 3 12 0,0 11-9 15,-1 8 15-15,-3 11-3 16,2 2 0-16,0 2-3 0,0 1-9 16,2 0 9-16,-4 6 4 0,5 5-4 15,-1 4 9-15,-2 3 6 0,0 3 3 16,2 3 3-16,0 4-9 0,-1 5-13 16,1 5-11-16,0 9-15 0,2 4-3 15,1 10 3-15,3 10 13 0,2 14 2 16,5 14 0-16,2 10 15 0,-1-1-3 15,3-3 3-15,-2-14-3 0,-3-3 6 16,-3-16-6-16,-3-15 0 0,-6-12-12 16,1-12 0-16,-1-2-99 0,-2-7-106 15,-4-3-88-15,0-16-168 0,0 1-254 16,4-22-1086-16</inkml:trace>
  <inkml:trace contextRef="#ctx0" brushRef="#br1" timeOffset="103153.914">9040 17186 623 0,'0'0'801'16,"0"0"-475"-16,0 0-190 0,0 0-9 16,0 0 248-16,0 0 109 0,0 0-173 15,0 0-104-15,0 0-35 0,-23-6-8 16,23 6 16-16,-2 0 12 0,2 0-33 15,0 0-35-15,0 0-6 0,0 0 5 16,0 0 13-16,0 0-1 0,2 0-52 16,2 0-10-16,0 0 0 0,7 0-3 15,-5-1-3-15,0 0-3 0,4 0-12 16,3-1 0-16,-5 1-4 16,2-1-5-16,3 0-1 0,-3 1-15 15,-2-1-2-15,5 2 14 0,-3 0 3 16,-2 0 10-16,3 0 5 0,-1 0-15 15,-4 0-11-15,4 0 8 0,-3 0 3 16,5 0-18-16,-6 2-12 0,3 0 10 16,3-1 5-16,-4 2-9 0,0 0-16 15,1-1 13-15,3 2-3 0,-6-2 9 16,5-1-3-16,1-1-6 0,-2 0-10 16,-1 0 10-16,5 0 6 0,-3 0 10 15,-3 0-27-15,6 0 11 16,-3 1 0-16,-1 1-11 0,2 1 14 15,-1 1 3-15,-5-1-6 0,4 0-12 16,1 2 0-16,-5 0-1 0,0-1 1 16,0-1-1-16,2-2 0 0,-1 2-1 15,-3-3-1-15,-2 0-9 0,2 0 9 16,0 0-15-16,0 0-19 0,0 0-11 16,0-3-18-16,1 1-34 0,-3-2-39 15,2 0-36-15,-2 2-49 0,-2-1-129 16,0 2-181-16,0-2-438 0,0 3-463 0</inkml:trace>
  <inkml:trace contextRef="#ctx0" brushRef="#br1" timeOffset="104003.673">8934 17076 1441 0,'0'0'653'0,"0"0"-333"16,0 0-39-16,0 0-40 0,0 0-45 15,0 0-24-15,0 0 23 0,0 0-5 16,0 0 17-16,0 0-27 0,2-13-18 16,0 11-6-16,0-1-5 0,3 2 0 15,-5 0 12-15,4 0-16 0,-2 0-31 16,4 1-30-16,-2 0 2 0,2 0 3 15,1 1-15-15,-1 1-18 0,0-1-16 16,2 2-12-16,3-1-2 0,-3-2 2 16,0 0 3-16,4 0 7 15,-1 0-7-15,1 0 6 0,5-2-3 16,-7-1 4-16,2 1-16 0,3 0 18 16,-5 0 6-16,3 2-5 0,-3 0-19 15,-2 0 0-15,3 0 0 0,-1 0-12 16,-4 1 0-16,4 1-10 0,-3 0 1 15,3 1 0-15,-4 0 0 0,2 1 0 16,1-3 9-16,1 2-10 0,-2-1 0 16,3-1 1-16,-1 1 9 0,0-2-10 15,-3 0 0-15,3 0 0 0,2-2-1 16,-3 0-1-16,-1 1 0 16,4-2 1-16,-3 3 2 0,-1-1 0 15,0 1-2-15,2 0 1 0,-3 0 14 16,1 1-15-16,0 2 1 0,2-1-2 15,-3 3 0-15,1-1 1 0,-2-1-1 16,2-1 0-16,-1 2-1 0,-3-2 0 16,-2-1-12-16,2-1 10 0,0 2-15 15,-2-2-21-15,0 0-75 0,0-2-68 16,-2-3-51-16,4-3-97 0,-4 0-224 16,0 1-602-16,0-1-1003 0</inkml:trace>
  <inkml:trace contextRef="#ctx0" brushRef="#br1" timeOffset="104788.554">9432 16897 1529 0,'0'0'355'16,"0"0"-131"-16,0 0 113 0,0 0-18 16,0 0-17-16,0 0 81 0,0 0 6 15,0 0-81-15,0 0-53 0,0 0-14 16,-12-5-32-16,12 8-47 16,0 2-6-16,4-1 11 0,-2-1-9 15,9 2-30-15,-5-2-22 0,0 2-13 16,4 1-11-16,3 1-7 0,-5-1-2 15,8 0-7-15,-3 0-15 0,3 4-2 16,1-4-1-16,-5 1 3 0,7 1-6 16,-5-2-6-16,3 2 0 0,-3-1-11 15,3 0-4-15,-3 1-3 0,3-2-6 16,-3 0 0-16,7 1-12 0,-6-1-1 16,3 0 0-16,-3-1 1 15,5-1-1-15,-5-1-2 0,1 2 0 16,-1 0-1-16,3-3 0 0,-7 1 0 15,1 2 0-15,3-1 1 0,-7 0-1 16,0 1 1-16,0 0 0 0,-3-1 0 16,-3-2-1-16,0 2-2 0,-2-4-9 15,0 0-3-15,0 0-9 0,0 0-7 16,0 0-2-16,0 0 12 0,-2 0 19 16,-2 0-1-16,-1 0 1 0,-3 0-10 15,2-2 12-15,0 2 1 0,-1 0 2 16,-5 0 9-16,-2 4 3 0,1 2-3 15,-7 1-9-15,1 2 12 0,0 1-13 16,-5 0 1-16,1 1 0 0,0 0-1 16,-2 2 0-16,-2-1 2 0,3-1-3 15,3 2-1-15,-4 2-22 0,4-2 10 16,5-1 9-16,-3 1 0 0,7-2-12 16,-5-3-30-16,7 0-36 15,4-3-52-15,-2 1-42 0,-1-2-48 0,5-4-141 16,0 0-326-16,4 0-916 0</inkml:trace>
  <inkml:trace contextRef="#ctx0" brushRef="#br3" timeOffset="129162.004">17920 17123 336 0,'0'0'1630'16,"0"0"-1134"-16,0 0-351 15,0 0-6-15,0 0 143 0,0 0 19 16,0 0-22-16,0 0 2 0,0 0-23 16,-14-32-40-16,14 15-14 0,0-4-10 15,-3-6-31-15,3-4-10 0,0-3-1 16,0-4-21-16,0-3-25 0,0-3-21 16,0 1-12-16,3 1-19 0,-3 4-5 15,2 5-16-15,-2 9-12 0,0 6-3 16,2 8 0-16,-2 5-3 0,2 5 22 15,0 0 14-15,0 7-15 0,2 5-36 16,0 5 0-16,2 8-15 0,3 2 0 16,-1 4 13-16,0 4 0 0,5-3 1 15,-3 0-1-15,2-3 2 16,3-6 2-16,-3-1 1 0,3-6 15 16,-3-6-15-16,5-7 12 0,-7-3-12 15,2-8-3-15,1-7-15 0,-5-4 3 16,-2-6 12-16,0-4 0 0,-4-2-1 15,-2 2 1-15,0-2 0 0,-2 0 2 16,-2 3 10-16,-2 3-9 0,0 0 12 16,2 6-13-16,2 4-1 0,-2 5 1 15,4 5 1-15,0 3 12 0,0 2 37 16,0 1-1-16,4 8-39 0,0 2-10 16,4 3-2-16,0 5-3 0,5 1 0 15,-5 1 2-15,0-2 1 0,1-6 2 16,-1-1 1-16,-4-6 15 0,2-3-6 15,0-3 0-15,1-6-12 16,-1-6-2-16,0-9-1 0,2-6 0 16,-2-5 1-16,1-4 1 0,-3 4 1 15,-2 3 2-15,4 6 22 0,-6 10 6 16,6 7 10-16,0 3-1 0,3 3 36 16,1 9-6-16,0 6-53 0,7 8-16 15,-1 8-21-15,7 18 9 0,2 17 10 16,8 16-13-16,2 8 14 0,-4-2 1 15,-2-9 2-15,-8-9 13 0,-3-1 0 16,-1-4-3-16,-7-11 3 0,-4-13-13 16,-3-10-2-16,-3-8-39 0,0 1 15 15,-5-3 3-15,-3 1 0 16,-4-9-9-16,-7-6 6 0,-4-7 9 16,3-3 3-16,-5-8 9 0,0-7 1 15,2-4 1-15,-1-6 1 0,5-5 0 16,2-3 3-16,5-2 15 0,4-4 0 15,6-4 0-15,2 0-18 0,0-1 3 16,8-2 0-16,0-7 42 0,7-9 0 16,5-10-6-16,1-1-2 0,-2 1-7 15,-1 6-3-15,-3 0 3 0,-3 1-6 16,-2-1 3-16,-3-1-6 0,-3-1-3 16,-4-3-4-16,0 6-14 0,0 0-45 15,-4 4 18-15,0 2 24 0,1 12 3 16,-1 11 1-16,2 11 2 0,0 7 0 15,0 3 9-15,2 3-10 0,0 4 10 16,0 7 12-16,0 4 15 0,6 11-39 16,1 7-21-16,1 10-9 0,2 18 12 15,5 17 3-15,-5 17 14 16,2 10 0-16,-3-2-2 0,-3-8 3 16,-2-10 1-16,0-7 17 0,2-12-3 15,-2-14 0-15,1-11-15 0,1-3-20 16,-4 0 8-16,4-1 12 0,2 0 0 15,1-7 21-15,1-4 12 0,0-5 3 16,5-3-12-16,-1-1 18 0,3-2 57 16,1 0-42-16,3-5-29 0,-2-5-13 15,-1-3 3-15,3-9-3 0,-5-3-13 16,3-7 1-16,-7-4-1 0,-1-3 1 16,-3-2 9-16,-6 2-12 0,-2 3 0 15,0 5-36-15,-6 9 18 0,-4 6 6 16,3 7 0-16,-1 7-1 15,0 4 13-15,0 8 2 0,3 8 26 16,1 9-1-16,4 6-3 0,0 5-3 16,6 2-3-16,7 4-18 0,3-3-30 15,3-4 18-15,2-4 12 0,3-6 1 16,-1-8 14-16,2-10 0 0,0-6-13 16,2-1-2-16,-3-13-2 0,3-5-25 15,-4-4-46-15,-2-2-92 0,-7 0-30 16,-5 0-37-16,-5 0-175 0,-4 6-513 15,0-7-799-15</inkml:trace>
  <inkml:trace contextRef="#ctx0" brushRef="#br3" timeOffset="129348.317">18633 15982 4570 0,'0'0'938'0,"0"0"-828"16,0 0 68-16,58-34 106 0,-27 22-173 16,6-5-68-16,3-1-27 0,-1-1-16 15,0-3-91-15,-2-3-150 0,-10 6-146 16,21-15-877-16</inkml:trace>
  <inkml:trace contextRef="#ctx0" brushRef="#br3" timeOffset="131665.414">19071 16572 398 0,'0'0'59'0,"0"0"882"15,0 0-550-15,0 0-151 0,0 0 55 16,0 0 115-16,0 0 26 0,0 0-54 15,0 0 22-15,0 0-56 0,-31-40-51 16,31 29-17-16,0 0-30 16,0-2-18-16,5-2-41 0,-1 2-24 15,4-3-28-15,-4 1-31 0,2-4-17 16,-2-1-19-16,3-2-24 0,-3-3-33 16,2 2-2-16,-2 0-10 0,-2 2 0 15,0 0 0-15,2 5 0 0,0 1-1 16,-1 5 1-16,1 4 15 0,0 1 3 15,4 5 0-15,-2 0-6 0,5 5-14 16,-3 5-1-16,0 6-15 0,2 3-9 16,-1 6 12-16,1 1 11 0,-6 0 1 15,0 0 0-15,-2-2-2 16,0-5-13-16,-2-2 0 0,0-5-16 16,-2-2 1-16,-4-3 3 0,4-2-3 15,-6 0 6-15,2-1 3 0,2 0 18 16,-1 0 1-16,3-1 1 0,2 2 1 15,-2 0 15-15,2-1 6 0,0 0 3 16,2-1-9-16,5-1 3 0,1-2 6 16,2 0 3-16,-2-7-2 0,7-6 8 15,-1-4-3-15,1-7-9 0,1-2-3 16,1-11-7-16,-1 0-11 0,3-4-42 16,-4-1 21-16,-1 1 9 0,-4 4 10 15,3 7 2-15,-5 9 1 0,0 6 14 16,3 7 12-16,-7 7-3 0,2 3-6 15,4 12-18-15,-4 6-2 0,5 8-13 16,-5 5 15-16,2 2 1 0,-2 3 1 16,5 0 0-16,-7-5-2 0,-2-4 0 15,2-5 1-15,-2-7-1 0,0-9-2 16,-2-5-22-16,0-6-27 16,0-9 15-16,0-9 36 0,2-8-1 15,0-5-18-15,0-4-5 0,1-2 6 16,3 1 15-16,-2 4 0 0,0 7 2 15,-2 7 1-15,4 11 21 0,0 7 16 16,5 3-4-16,-5 7-12 0,4 9-21 16,-1 5-1-16,3 2 1 0,-6 3 2 15,7-3 13-15,-3-2-3 0,-4-4 6 16,4-4 6-16,-1-2 6 0,3-3 12 16,-4-5-9-16,5-2 0 15,1-2 88-15,1-7-55 0,1-10-45 16,1-3-21-16,1-8-1 0,3-5 1 15,-2-4 3-15,1-3-3 0,-7 0 0 16,1 4 15-16,-3 5 24 0,-7 7-3 16,0 9-21-16,-2 7-13 0,0 5 10 15,-2 4 0-15,0 5 5 0,0 10-17 16,-2 6-3-16,0 5 2 0,2 6 1 16,0 4 0-16,2 0 1 0,4-2 1 15,2 0 1-15,3-6 9 0,-1 1-9 16,2-6-1-16,3-5 10 0,1-6-12 15,1-11-2-15,0-4-22 0,-3-15-15 16,-2-10 0-16,-3-6 0 0,-3-6-3 16,-6-4 9-16,-2-1 3 0,-8 3 0 15,-5 3 12-15,1 6 16 0,-5 7 0 16,0 7 1-16,3 7-1 0,-7 6-1 16,9 6 1-16,-3 0 2 0,7 5 0 15,4 2 12-15,-1 2 6 16,5 1 6-16,2-4 0 0,6 2 9 15,3-1 12-15,1-5-3 0,9-2-9 16,-3 0-6-16,7-7-12 0,2-4 3 16,0-4 0-16,1 0-16 0,-1-1 0 15,2 5-1-15,-4 1 11 0,0 5-9 16,-1 7-2-16,-3 1 1 0,0 9-2 16,-3 7-12-16,1 4-6 0,-3 3-6 15,-2 3 12-15,1-1-12 0,-3-1 0 16,1-7 0-16,-7-5 3 0,0-3 0 15,-2-8 9-15,0-3 9 0,-2-1-45 16,0-7-9-16,0-8 36 0,0-5 18 16,-4-4 0-16,0-5 0 0,0 0 1 15,-7 0 2-15,7 2 2 16,-2 1 0-16,2 3 10 0,2 6-9 16,0-1 24-16,2 6 3 0,0 2 15 15,6 0 3-15,2 1-3 0,2 2-6 16,-1-1-3-16,1-2-3 0,2 1-6 15,-1-1-6-15,1 2-20 0,1-5 1 16,-5 3-2-16,2 0-1 0,-2 2 0 16,1 1-1-16,-5 0 0 0,-2 1 1 15,2 5-1-15,-2-3-1 0,-2 3-12 16,2-1 12-16,-2 2-15 0,0 0 0 16,0 0-3-16,0 0-6 0,-2 0 0 15,0 0 15-15,0 0 9 0,0 2-15 16,0-2 18-16,2 0 0 0,0 0 1 15,0 0 11-15,0 0 6 0,0 0 12 16,0 0 24-16,2 0-3 16,0 0-36-16,4-2-13 0,-2 1-1 15,0 0 0-15,-1 0 2 0,3 1-1 16,-6-1-2-16,0 1-1 0,0 0-17 16,0 0-9-16,0 0 3 0,0 0 3 15,0 0 6-15,0 0 15 0,0-1 0 16,0 1 2-16,0 0 13 0,0 0 12 15,0 0 3-15,0 0 3 0,2 0 1 16,2 2-24-16,-2 6-10 0,6 3-18 16,-2 5-7-16,5 4 1 0,-5 5 6 15,0 1 15-15,2 0 0 0,3-2-9 16,-3-3 12-16,0-2 0 0,3-7 3 16,-1-2 9-16,0-5-9 0,5-5 0 15,1 0-1-15,5-8-2 0,-2-8 0 16,3-3-1-16,-5-6-1 0,2-4 0 15,-3-3 2-15,-1 0 1 0,-3-3 11 16,2 0 9-16,-3 1 1 16,-1 3-1-16,2 3-3 0,-3 5-1 15,1 5-16-15,-4 2 0 0,5 3 2 16,-7 5 9-16,0 1 6 0,2 4 57 16,-2 0 24-16,0 1-57 0,-4 1-24 15,2 1-15-15,-2 0 12 0,0 0-15 16,0 0-1-16,0 0-11 0,0 0-3 15,0 0-3-15,0-1-12 0,-4 1 6 16,-2-4 22-16,-2-1-1 16,-3-1 0-16,-7-4 2 0,-1 0 0 15,-1-1 1-15,-5 1 1 0,0 3-1 0,0 4 0 16,-2 3 1-16,-4 8-1 16,4 7 1-16,3 9 0 0,3 9-1 15,2 5-2-15,9 5-25 0,0 1-54 16,6 0-79-16,4-10-95 0,0-5-88 15,2-9-379-15,12-9-1450 0</inkml:trace>
  <inkml:trace contextRef="#ctx0" brushRef="#br3" timeOffset="132667.455">20756 15525 173 0,'0'0'2337'16,"0"0"-1902"-16,0 0-26 0,0 0 47 16,0 0-22-16,0 0-75 0,0 0-104 15,0 0-50-15,0 0-43 0,8 59-25 16,3-33 5-16,-5 3-20 0,4 1-65 16,1-3 7-16,1-3 11 0,0-2 7 15,3-7-1-15,-5-6-2 0,5-5-7 16,-1-4-18-16,1-7-14 15,1-9-19-15,-3-3-9 0,3-9 0 16,-6-6 0-16,3-4 12 0,1-3-6 16,-3-1-3-16,5 0-15 0,-1 2 0 15,3 3 18-15,-3 5 6 0,3 3 3 16,-3 4 21-16,-1 6 16 0,1 5-4 16,-5 1 0-16,-2 7-3 0,-1 0-6 15,-3 4 9-15,-2 1-6 0,-2 1-33 16,0 0-21-16,-4 7-18 0,-5 4 16 15,1 6 2-15,-2 6 12 0,-1 5-9 16,1 1 15-16,2 5-6 16,4 3 0-16,4-2 0 0,0 0 1 15,0-1-10-15,4-3 11 0,4-2-14 16,4-4-28-16,1-9 25 0,5-4 2 16,-3-8 1-16,10-4-2 0,-5-11-1 15,1-8-12-15,4-9 3 0,-9-8 11 16,5-13-2-16,-9 0-33 0,1-2-48 15,-7-2 21-15,-4 12 33 0,-2 0 12 16,0 10 15-16,0 9 2 0,0 9 1 16,0 13 30-16,2 2-3 0,6 13-27 15,7 6-12-15,-1 11 10 0,7 5 1 16,-2 8 1-16,3 1 1 0,3-3-1 16,-2-3 0-16,-2-7-78 0,1-10-21 15,-7-11-79-15,3-11-84 0,-7-4-300 16,1-9-687-16,5-15-1129 0</inkml:trace>
  <inkml:trace contextRef="#ctx0" brushRef="#br3" timeOffset="132841.987">21380 14896 840 0,'0'0'3780'0,"0"0"-3326"15,-4-51-326-15,4 25 198 0,2-7-48 16,2-2-187-16,5-5-67 0,7-8-24 16,1-12-48-16,3 4-100 0,-5 9-125 15,1 7-150-15,-11 19-771 0,15-9-1874 0</inkml:trace>
  <inkml:trace contextRef="#ctx0" brushRef="#br3" timeOffset="133448.552">19255 15882 1956 0,'0'0'2862'0,"0"0"-2425"0,0 0-203 16,0 0 133-16,0 0-42 0,48-51-141 15,-23 38-45-15,8-4-28 0,10-8-111 16,17-16-3-16,17-21-141 0,9-5-140 16,-17 11-305-16,-7 10-1694 0</inkml:trace>
  <inkml:trace contextRef="#ctx0" brushRef="#br3" timeOffset="135508.147">22067 15471 1709 0,'0'0'1794'0,"0"0"-1529"16,0 0-101-16,18-59 159 0,-9 32 45 15,-1-5-106-15,-2-9 4 0,4-22-14 16,-1-22-85-16,-5-16-49 0,-4-8-27 16,0-4-15-16,-11 5-19 0,1 1-12 15,-2 4-18-15,-7 10-27 0,5 10-19 16,-5 23 17-16,9 20 2 0,-3 15 1 16,7 11 0-16,-2 2-1 0,2 4-2 15,-7 3-22-15,5 6 0 0,2 14 24 16,-3 6 0-16,3 11 12 0,0 4-9 15,2 7 9-15,2 3 12 0,2 0 7 16,0 2 17-16,0-1-3 16,2-1 3-16,0-3 13 0,0 1 2 15,0-2-12-15,4-2-27 0,-2 2-9 16,1-2-15-16,-1 3-21 0,2 2 3 16,6 8 3-16,3 10 13 0,8 7 2 15,-3 3 3-15,3-13 12 0,-4-14 0 16,-7-17 39-16,-2-2 15 0,7 1 79 15,-3 1-52-15,3 2-51 0,-7-7-15 16,0-5-30-16,-1-5 0 0,-5 0-12 16,0-4 9-16,-4 1-12 15,2 1-3-15,0 3 6 0,0 4 11 0,-2 2 1 16,6 4-1-16,1 4 0 16,1-3-35-16,-2 1 12 0,0 1 6 15,-2-2 6-15,3-1 10 0,-3-1-1 16,0-4 0-16,0 0 0 0,-2-2 1 15,-2-3 2-15,0 1-1 0,0-1 0 16,0 1 1-16,0-3-2 0,-4 2 1 16,-2-2-2-16,0 2-9 0,-3-2 11 15,1-1-2-15,-4 0-12 0,-1-5 3 16,1-1-3-16,-7-4-3 0,5-2 3 16,-5-4-6-16,3-6 19 0,-3-6 0 15,0-5 0-15,5-2 2 0,2-6 1 16,-1 0 14-16,5-4-3 0,6-1 3 15,-2-1 0-15,4-1 0 0,0-2 3 16,2 1 0-16,2 0 3 0,6 2 12 16,5 2 3-16,-1-1-3 0,7 3-30 15,-3 2 15-15,5 2 0 16,4-1-6-16,0 2 3 0,-2-2 0 16,2-2-12-16,-3-2 12 0,1-2-12 15,-6-4 0-15,4-2-1 0,-9-2-1 16,3-1-1-16,-7 0 1 0,0 1 0 15,-2 4 1-15,-3 0 0 0,-5 6 0 16,0 4-1-16,0 6 0 0,-2 3-1 16,-7 11-15-16,1 5-9 0,2 3-6 15,-2 11 15-15,-1 8 14 0,-1 6-1 16,2 6-19-16,4 7 9 0,4 3 10 16,0 1-1-16,6 0 3 0,2-1 0 15,9-2 3-15,-5-5 12 0,9-4 3 16,-1-7 0-16,3-8 0 0,2-6 0 15,4-9-16-15,-2-11-2 0,-3-9-15 16,3-12 0-16,0-14-3 0,0-20 15 16,-10-23-9-16,1-14 10 0,-14-9-1 15,-4 3 3-15,-4 7 1 16,-12 0-1-16,-1 7-39 0,-8 6 3 16,-2 12 18-16,5 21 18 0,-1 15 1 15,8 16 2-15,-1 9-3 0,4 7 0 16,-5 1-21-16,3 8-3 0,-1 8 0 15,5 17 22-15,-3 15 2 0,3 19 2 16,6 17 1-16,4 12 0 0,0-3 18 16,8-4-9-16,5-12-9 0,-5-3 21 15,2-12-3-15,3-12-3 0,-5-13 0 16,0-8 0-16,4-1-18 0,1-2 0 16,-1-7 0-16,5-7 3 0,-3-6-3 15,7-9-14-15,2-9-10 16,-1-5 22-16,7-3 0 0,0 3-13 15,0 4-15-15,-6 7-3 0,-4 7 33 16,-3 7 0-16,-3 5 0 0,-5 8-18 16,0 8-12-16,-2 5 12 0,-2 5 16 15,-2-1-28-15,-2 1 15 0,0 0 5 16,0-1 10-16,0-2 12 0,5 0 12 16,-3-5 12-16,2 0 12 0,2-4 9 15,6-6 0-15,-3-4-6 0,7-6 3 16,1-3-15-16,1-12-15 0,5-7-21 15,2-10-2-15,4-16 1 0,4-22 19 16,0-27-18-16,0-11 9 0,-6-5-2 16,-8-2-10-16,-9 10-51 0,-6 4 21 15,-4 5 18-15,-10 21 12 0,-1 21 3 16,3 20 18-16,0 9-8 0,-5 4-13 16,5 5-18-16,0 3-6 0,2 7-6 15,-1 3 3-15,5 10 15 16,2 5 12-16,0 7 3 0,0 10-3 15,11 14 0-15,-1 21-1 0,0 17-1 16,7 14 0-16,-7 1 2 0,-1-2 0 16,1-7 12-16,-4 0 0 0,0-1 9 15,-4-8-9-15,0-17-12 0,0-16-12 16,1-20-48-16,-3-9 44 0,2 0 16 16,-2-6 3-16,2-1 15 0,-2-9-6 15,0-3-12-15,6-3 1 0,-2-6 20 16,0-2-3-16,4 1 12 0,1-2 15 15,3 0 9-15,0 3 4 16,7 0 113-16,-2 1-54 0,10 3-48 16,-1 0-36-16,3 0-18 0,-2-1-15 15,2 0-1-15,-4-3-1 0,0-1-19 16,-9-3-63-16,-1-2-96 0,-9-4-88 16,-6-2-95-16,0 3-325 0,-4-11-990 0</inkml:trace>
  <inkml:trace contextRef="#ctx0" brushRef="#br3" timeOffset="136073.467">21891 15604 1079 0,'0'0'1643'0,"0"0"-1091"16,0 0-171-16,0 0-85 0,0 0-26 15,0 0-19-15,0 0 8 0,0 0 57 16,0 0-63-16,-4-66-56 0,4 37-54 15,-2-8-13-15,2-14-15 0,-4-11-7 16,2 5 4-16,-3 7-3 0,3 11-28 16,-2 16-24-16,-2 2-30 0,0 5-12 15,2 8-13-15,0 8 1 0,-3 6 39 16,3 10-11-16,-2 9-13 0,-2 8-15 16,6 7 12-16,2 2 0 0,0 4-3 15,4-2 0-15,6-3-9 0,3-4 15 16,3-8 0-16,1-4-18 0,5-11-1 15,-1-9-50-15,6-6-106 0,0-17-102 16,6-17-94-16,-4 2-556 0,4-20-1818 16</inkml:trace>
  <inkml:trace contextRef="#ctx0" brushRef="#br3" timeOffset="139390.22">19437 16847 2088 0,'0'0'508'0,"0"0"-160"0,0 0 192 16,0 0-208-16,0 0-71 0,0 0 13 15,0 0-26-15,0 0-48 0,0 0-16 16,-43-25-4-16,37 29-4 0,-5 3-24 16,3 2-24-16,0 1-4 0,4 1-12 15,-9 5-22-15,7 2-26 0,-2 4-7 16,2 4-12-16,1 3-9 0,-3 3-3 16,4 5 1-16,2 14-1 0,2 13-6 15,0 12 0-15,4 9-9 0,4-5 6 16,-3-6-24-16,3-6-9 15,2 0 9-15,3-1 12 0,-1 3 21 16,2-1 21-16,7 1 58 0,2-5-28 16,0-2-36-16,1-12-18 0,-1-11-15 15,-6-10-15-15,-1-9-17 0,1-1-40 16,1 1-57-16,7 1-67 0,-2 1-3 16,4-2-9-16,-2-4-57 0,-3-9-151 15,-7-5-241-15,-3-3-582 0,5-4-980 0</inkml:trace>
  <inkml:trace contextRef="#ctx0" brushRef="#br3" timeOffset="140774.155">19770 17346 2662 0,'0'0'794'16,"0"0"-503"-16,0 0-17 0,0 0 104 15,0 0-112-15,-54-49-33 0,40 49-19 16,-1 0-68-16,1 11-64 0,2 2-30 16,3 4-15-16,-1 4-1 15,4 5 0-15,6 4 16 0,0 2 2 16,4 2 28-16,8 1 9 0,-1 0 3 16,7-3 2-16,-1-2 7 0,5-5-13 15,1-7-20-15,2-7-37 0,0-8-30 16,2-3-3-16,-5-10-15 0,1-6-3 15,-2-8-3-15,-5-5-7 0,-1-7 7 16,-9-2-3-16,-4-2 9 0,-2 2 3 16,-2 2 0-16,-2 5-3 0,-9 3 0 15,1 6 12-15,2 4-21 16,-5 5-15-16,3 5-4 0,4 3-5 16,-3 5 27-16,5 0 20 0,2 0 1 15,2 0 3-15,0 0 18 0,2 0 36 16,2 0 37-16,4-5-34 0,9-1-18 15,-5-4-8-15,4-5-10 0,3-1-6 16,-1-3-3-16,-1 2-14 0,-1 1 0 16,1 4 17-16,-7 1 9 0,2 6 3 15,-3 2-3-15,1 3-9 0,-2 0-6 16,-2 10-12-16,2 4-11 0,1 9-13 16,1 5 12-16,-2 3 12 0,0 3 3 15,3 2-3-15,-1-2-26 0,2-3 14 16,-4-2 12-16,3-6 2 0,-3-3 19 15,4-9-9-15,-4-3 12 0,3-6 6 16,-1-2-6-16,4-7-9 0,-3-6-14 16,-1-7-1-16,2-4 1 15,-4-4 11-15,-1-2 1 0,-1-6-11 16,-2-2 1-16,-2-3 14 0,0 3-17 16,-2 0-37-16,-2 12 7 0,-1 8 12 15,3 9 6-15,2 7 12 0,0 4 34 16,0 10-7-16,0 8-26 0,7 7 0 15,-1 5 1-15,4 3 17 0,2 1-4 16,3-1-15-16,1-3-29 0,-3-3 2 16,6-6 12-16,-7-4 15 0,0-9 1 15,3-6 8-15,-7-4-9 0,2-9-39 16,-1-8-24-16,-3-8 3 0,-6-6-3 16,0-3 17-16,-6-2 7 0,-7 0-6 15,-1 1 15-15,-1 3 0 0,-3 3 8 16,-1 5 7-16,0 6 12 0,3 5-12 15,1 7 3-15,5 2 12 0,6 4 0 16,2 0 30-16,2 0 28 0,0 2 8 16,6 0-21-16,4 0-9 0,3-2-8 15,3 0-7-15,-1-1 0 0,4-4-6 16,-5 0-12-16,7-3-1 16,-7 3-1-16,5 2 1 0,-7 3 16 15,7 0-6-15,-9 8-12 0,5 5 0 16,-1 7-12-16,-4 4 0 0,5 4 9 15,-5 3-12-15,5 1 14 0,-1 0-1 16,-4-2 2-16,3-6 0 0,-1-7-15 16,-6-6 15-16,3-8 0 0,-3-3 0 15,2-14-30-15,-4-6-1 0,0-9 16 16,1-3 13-16,-3-6-10 0,-2-1-27 16,0 3 18-16,0 5 19 0,0 3 1 15,0 10 1-15,0 7 12 0,0 6 21 16,2 5 34-16,4 9-61 0,6 7-6 15,-1 5-12-15,7 6 12 16,-3 3 2-16,3-1 16 0,1-1-6 16,2-4-9-16,-5-1 9 0,1-7-9 15,-1-4 12-15,1-6-15 0,-7-6 0 16,5-6-18-16,-5-10-12 0,-2-7-10 16,-2-3 4-16,-4-7 9 0,-2 2 3 15,-2-4 12-15,-8 0 9 0,-2 1 0 16,-9 3-6-16,0 3 8 0,3 9 1 15,-5 4-1-15,6 7 1 0,3 6 0 16,4 2 3-16,5 0 15 0,5 6 18 16,0-1 12-16,3 4 10 0,7-3-13 15,8 1-6-15,-1-4 0 0,6-3-9 16,2 0-15-16,-1-8-15 0,7-3-3 16,2-9-27-16,3 1-136 0,-3-6 10 15,0-2-89-15,-8 7-316 0,8-10-984 16</inkml:trace>
  <inkml:trace contextRef="#ctx0" brushRef="#br3" timeOffset="142458.877">21126 16863 1197 0,'0'0'1837'0,"0"0"-1591"0,0 0-84 16,0 0 196-16,0 0-18 0,0 0-88 15,-45-60-8-15,24 54-29 0,2 3-92 16,-3 3-72-16,1 6-8 0,2 7-6 15,3 7-13-15,1 5-2 0,9 6-1 16,2 3-3-16,4 3-2 0,2-1-13 16,6 0 9-16,5 0 0 0,5-5 9 15,-1-6 7-15,4-8-4 16,3-7-6-16,-1-8-18 0,0-7-20 16,4-12-20-16,-9-10-5 0,3-16 5 15,0-20 4-15,-9-21 11 0,-6-8 7 16,-6-2 6-16,-4 8-4 0,-6 13 6 15,-7 6 10-15,3 14 22 0,-1 12 17 16,5 12 28-16,2 9-6 0,1 0-61 16,-3 8-11-16,4 1-7 0,0 11 18 15,4 12 24-15,2 10 43 0,0 9-21 16,6 15-4-16,2 14 7 0,9 12 8 16,-7 6-17-16,7-2 54 0,-5-5-37 15,5-7-29-15,-3 0-1 0,3-9 6 16,-5-14-3-16,0-12 7 0,1-6-1 15,-1-3 0-15,7-4-9 0,-3-5-9 16,5-11-18-16,-7-7-11 16,9-13-25-16,-6-18-3 0,1-17 5 15,-1 1 7-15,-5 5 3 0,-8 7 3 16,-4 14 9-16,0-1 12 0,0 1 2 16,0 12-2-16,0 6 0 0,0 10 0 15,0 3 28-15,0 11-22 0,0 5-6 16,2 8-3-16,5 3 3 0,1 1 2 15,2 0 13-15,1-3-12 0,1-4 15 16,2-2-2-16,-1-7-1 0,3-2-12 16,-3-8 27-16,3-5 0 0,-3-5-9 15,7-13-21-15,-7-7-13 0,5-8-11 16,-5-7 6-16,1-3 15 0,-1-1-12 16,-7 1 12-16,0 3 1 0,0 5 0 15,-2 10-10-15,3 8 12 0,-5 12 2 16,2 5 13-16,-2 7-15 0,0 11-52 15,4 4 13-15,0 8 18 0,3 6 21 16,1 0 2-16,-6-3 0 0,6 0 10 16,-1-5-10-16,-3-3 1 15,0-8 12-15,-4-4 0 0,2-6 3 16,-2-7 4-16,0-4-22 0,3-12-22 16,-3-7-5-16,4-9 12 0,-4-5 12 15,0-4 0-15,0 3-9 0,2 2 12 16,-4 4 2-16,0 8 10 0,4 9-9 15,-2 8 27-15,3 7 22 0,-1 5-52 16,4 7-25-16,-2 7-5 0,-2 6 6 16,5 3 21-16,-3-1 2 0,2-3 1 15,0-2 2-15,-4-4 1 0,5-4 12 16,-3-4 6-16,4-5 13 16,-4-5 11-16,5-1-3 0,3-12-24 0,-3-7-15 15,3-5 9-15,3-6 4 16,-3-1-15-16,3-2 11 0,-5-1 18 15,2 3-3-15,-5 4 6 0,-3 6 3 16,0 4 31-16,-4 6 32 0,0 7-30 16,2 5-30-16,-4 0-24 0,0 11-15 15,-4 6-12-15,2 6-3 0,-2 6 13 16,2 4-1-16,0 0 1 0,2 0 1 16,0-4 0-16,0-1 1 0,2-6 2 15,0-6 16-15,2-7-6 0,2-5 3 16,1-4-15-16,-1-10-19 0,-4-6-20 15,4-6 9-15,-2-7 12 0,-2-2 15 16,-2-3 2-16,0 0-1 0,0 3 2 16,-2 5 1-16,-2 8 1 0,4 6-2 15,0 11 0-15,0 6 69 0,6 13-48 16,13 18-21-16,2 22-24 0,7 22 9 16,14 14 13-16,-1 6 0 15,-2-3-10-15,3 0 10 0,1 3-13 16,-1 4-12-16,-9-3 3 0,-7-6 0 15,-11-14-24-15,-9-22-22 0,-6-22 59 16,-6-19 10-16,-6-14-1 0,-11-4-46 16,-14-16 6-16,-17-24 42 0,-16-25 1 15,-3-13-1-15,5-4-1 0,10 7-35 16,17 12 0-16,8 11 36 0,10 12 15 16,13 12-2-16,8 6-13 0,2 1 0 15,6 2 0-15,16-1 30 0,14 5-6 16,13 1-12-16,17 3-12 0,-4 0-2 15,-10 0-34-15,-19 2-58 16,-18-1-18-16,1-1-3 0,-8-6-78 0,-3-2-245 16,-3 2-491-16,-9-12-906 0</inkml:trace>
  <inkml:trace contextRef="#ctx0" brushRef="#br3" timeOffset="142603.996">21339 16430 4584 0,'0'0'164'0,"0"0"-164"0,0 0-99 16,0 0-325-16,0 0-1661 0</inkml:trace>
  <inkml:trace contextRef="#ctx0" brushRef="#br3" timeOffset="143828.365">22726 16381 3276 0,'0'0'778'15,"0"0"-569"-15,0 0-60 0,0 0 157 16,0 0-55-16,0 0-70 0,0 0 10 15,-62-32-39-15,41 44-55 0,7 6-30 16,-7 7-28-16,11 5-14 0,2 3-7 16,1 2-18-16,7 0-10 0,7-5 10 15,3-3 15-15,2-4 0 0,9-6 3 16,2-6 6-16,2-7-9 16,4-4-13-16,2-11 1 0,-3-5-3 15,3-7-1-15,-6-5-23 0,-6-3 12 16,-5-4-3-16,-5 1 0 0,-9 0-6 15,-2 0 2-15,-13 5-17 0,1 1 9 16,-11 6 6-16,-4 8-4 0,4 5 14 16,-4 8 11-16,2 2 0 0,0 11 3 15,11 5 19-15,-1 5 5 0,11 1 3 16,4 1 12-16,2-1 1 0,4-5 17 16,4-4 4-16,9-7-22 0,0-7-9 15,7-5 37-15,3-12 2 16,0-6-36-16,-2-8-36 0,2-2-9 15,0 0-3-15,-7 0 12 0,-5 1 0 16,1 4 0-16,-5 4 0 0,-5 8 1 16,0 5 2-16,-2 6 9 0,-4 5 27 15,6 6-39-15,-4 11-15 0,3 7-9 16,1 9 24-16,0 4 1 0,4 3 20 16,5-4-3-16,-7 0-3 0,7-5-12 15,-3-3 16-15,-4-8-19 0,0-8-9 16,3-6 9-16,-3-6 14 0,-2-6-14 15,0-10-40-15,5-8 7 0,-5-7 18 16,-4-5 0-16,2-3-27 0,-4-1 15 16,0 4 12-16,0 4 0 0,0 8 14 15,0 10 1-15,0 7 27 0,0 7 45 16,6 8-63-16,1 10-9 0,7 7-21 16,-2 7 21-16,7 7 12 0,-2-2 6 15,3-1 0-15,-5-5 6 0,7-7 0 16,-3-4-2-16,-2-10-7 0,5-9 3 15,-3-4-18-15,2-13 0 16,-3-15-15-16,1-14 14 0,2-21-26 16,-5-22-4-16,1-11 13 0,-11-7 15 15,-4 4 3-15,-2-1 0 0,-8 1 27 16,-7 9-5-16,7 20 23 0,0 24-18 16,3 24-27-16,1 14-31 0,4 7 16 15,0 4 15-15,0 4 36 0,9 23-36 16,-1 20-15-16,10 23 15 0,-1 8 3 15,6 4 9-15,-7-5-12 0,3-7-54 16,-7 0 35-16,5-2 16 0,-7-3 1 16,-2-13 2-16,3-12 3 0,-7-11 16 15,0-8-7-15,0-2 12 0,0 3 9 16,5-4 27-16,3-9 15 0,-2-3 163 16,3-6-106-16,5 0-51 0,3-6-27 15,0-3-14-15,6-1-13 0,-1-4-24 16,-1 2-1-16,-4-1-2 15,0-2-21-15,-7 1-7 0,-2-1-56 16,-5 1-99-16,-7-3-97 0,0 1-124 16,-7-1-274-16,-3 5-540 0,2-10-1137 0</inkml:trace>
  <inkml:trace contextRef="#ctx0" brushRef="#br3" timeOffset="144143.79">23652 15202 2811 0,'0'0'490'16,"0"0"-90"-16,0 0 3 0,0 0-138 15,0 0 44-15,0 0 111 0,0 0-131 16,0 0-86-16,0 0-18 0,66 69-28 15,-31-32-21-15,11 10-13 0,8 19-11 16,1 24-10-16,5 9-8 0,-6 7-19 16,-15-2-9-16,-8-1-51 0,-4 4-15 15,-8 11-12-15,-3 7 12 0,-7 6 0 16,-5 5 15-16,-4-7-15 0,-6-3-36 16,-15-10-220-16,2-12-111 0,-1-27-318 15,7-10-1557-15</inkml:trace>
  <inkml:trace contextRef="#ctx0" brushRef="#br3" timeOffset="166379.77">18612 16736 388 0,'0'0'779'0,"0"0"-372"16,0 0-160-16,0 0-36 0,0 0 6 16,0 0-26-16,0 0 225 0,0 0-3 15,0 0-183-15,-20-21-40 0,14 16-1 16,1 0-48-16,-1 0-31 0,2 2-1 15,-2 0-9-15,2 1-20 0,0 1-14 16,-3 1-8-16,1 0 4 0,0 3-7 16,2 1-5-16,0 2-1 0,2-1-21 15,0 1-1-15,2-1-5 0,0-1-11 16,0 0-11-16,2-3-86 0,4-1-80 16,4 0-119-16,3-1-229 0,-7-3-610 15,15 0-965-15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55:45.3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18234 7262 65 0,'0'0'232'0,"0"0"-102"16,68-37-19-16,-43 22-108 0,0-5 23 16,0 0 704-16,0 1-333 0,-1-6-85 15,-7 1-30-15,2-3-62 0,-5-6-75 16,1-1-42-16,-5-4-22 0,-2-5-7 16,0 0 28-16,-1-3 7 0,-3 1-10 15,-4 0-3-15,0 0-13 0,-4-1-35 16,-7 3-29-16,1 2 6 0,0 2-6 15,-9-1 0-15,2 5-3 0,-7 0 25 16,-3 2 7-16,-2 2-17 0,-6 2 4 16,0 1 3-16,-7 1 0 0,-1 0 18 15,-1 3-8-15,-3 0-11 16,-1 1 10-16,1 4 29 0,-1 2 18 16,1 2 3-16,1 2-35 0,-3 3-21 15,3 4-7-15,-1 1-3 0,1 2-6 16,-1 3-4-16,1 5 1 0,3 4 3 15,-1 4 0-15,1 5-4 0,1 2-9 16,1 2 4-16,2 2-4 0,0-2 4 16,1 3 2-16,3 1 10 0,4-2 3 15,0 4 9-15,4 1-9 0,0 2-19 16,3 2 22-16,3 1-10 16,0 4-14-16,5 2-10 0,1 2-15 15,3 0 14-15,2 4 1 0,3 0 0 16,5 1 2-16,2-3 10 0,-2 3 4 15,8-3 2-15,3 0 10 0,3-2 5 16,5 0 10-16,3-4 12 0,3 0 25 16,4-1 8-16,8-4-24 0,2-2-12 15,11 2-16-15,16 2-8 0,12 3-28 16,11-5 0-16,-4-10-22 0,2-8 10 16,-11-12 0-16,1-4-3 0,-1-9-19 15,0-7-60-15,-8-6-59 0,1-4-52 16,-7-10-72-16,6-5-240 0,-17 8-569 15,7-6-896-15</inkml:trace>
  <inkml:trace contextRef="#ctx0" brushRef="#br0" timeOffset="2621.743">19295 7421 761 0,'0'0'182'0,"0"0"7"15,0 0 43-15,0 0-63 0,0 0-36 16,0 0-13-16,0 0-84 0,0 0 49 16,0 0 18-16,-19 13 43 0,17-13 197 15,2 0-149-15,0 0-36 0,0 0 2 16,0 0-6-16,4 0-33 0,-2 0-9 15,4 0-20-15,-2 0-13 0,1 0-3 16,1 0-3-16,2 0 3 0,0 0-17 16,-1 0-5-16,1 0-13 0,0 0 3 15,2 0 3-15,-1 0-15 0,-1 0 2 16,2 0 1-16,3-3-1 0,-7 3 16 16,6-4-13-16,-1 2-3 0,-3 1-9 15,4 0-6-15,1-1-4 0,-5 2 7 16,4-2 6-16,3 1 3 0,-5 1-12 15,5 0-1-15,-3 0 1 0,3 0-1 16,1 1-5-16,-6 1 2 16,3-1 4-16,1 0 11 0,-1-1-11 15,1 0 3-15,-3 0-4 0,1-5-6 16,0 0 1-16,-1-4-10 0,1-1-1 16,0 0 0-16,-1 2 1 0,-1-2 9 15,3 2-9-15,-3 2 0 0,0 2 13 16,3 2-1-16,-3 1 7 0,4 1-1 15,-5 0-19-15,3 0 0 0,3 0 0 16,-7 2 11-16,4-1-10 0,5-1 9 16,-9 0-10-16,4 0-1 0,3 0 0 15,-3-1 11-15,5-3-9 0,-7 1 13 16,5 1-4-16,-1 1 7 16,1-2-7-16,-1 2 6 0,1 1 13 15,-1 0 8-15,-2 1 7 0,1 3 3 16,-1-2-15-16,1 1-10 0,1 2-8 15,-4-4-4-15,1 2-12 0,1-1 0 16,-2 0-2-16,3-2 1 0,-1 0 1 16,-3 0 0-16,5 0 0 0,0 0 0 15,-1-2 0-15,5 2 1 0,-5 0-1 16,8 0 2-16,-5 0 0 0,3 0 0 16,-1 0 1-16,1 0 9 0,4 4 0 15,-7 0-10-15,7 0 1 0,-7 1 9 16,3-1-11-16,0 1-1 0,-3-2 0 15,1 1 0-15,-1-1-2 0,1 0 2 16,-3-2 1-16,1 0 0 0,1 0 1 16,-1-1 1-16,1 0 0 0,-3 0-1 15,5 0 1-15,-5 0 18 16,5 0-19-16,-5 2 10 0,1 2-9 16,1 0 0-16,-3-1 9 0,0 4-8 15,-1-2 8-15,-3-1-12 0,2-1 0 16,-1 0 0-16,-5 1 0 0,0-3 1 15,2 0-1-15,-2 0 1 0,-2-1 0 16,0 1 0-16,0-1 1 0,3 2-2 16,-5-2 0-16,2 0 0 0,-2 0-1 15,0 0 0-15,2 0 0 0,-2 0 0 16,0 0 0-16,0 0 0 0,0 0 1 16,0 0 0-16,0 0-3 0,0 0-16 15,0 0 4-15,0 1-3 16,0-1-13-16,0 0-63 0,0 0-114 15,0-1-78-15,0-5-185 0,4-10-740 0,-8 38-1717 16</inkml:trace>
  <inkml:trace contextRef="#ctx0" brushRef="#br0" timeOffset="4593.702">23445 7032 1018 0,'0'0'4'16,"0"0"608"-16,42-77-440 0,-32 42-39 15,0-14-19-15,3-10 54 0,-9-9-35 16,-4-4 87-16,-4 1 41 15,-13 1-11-15,-1 0-14 0,-9-2-23 16,-8-1-32-16,-9 0-43 0,-3 6-68 16,-7 4-70-16,-2 5 12 0,-2 8-9 15,-4 7-3-15,2 10-1 0,0 6-10 16,7 8 11-16,3 5 15 0,9 3-15 16,-5 5 0-16,-8 3 13 0,-5 3-1 15,-10 3 14-15,9 7 44 0,9 6 33 16,-3 1-29-16,13 1-42 0,1-1-8 15,11-1 1-15,0 2 16 0,-6 6-14 16,-2 3 20-16,-4 4-4 0,-1 3 1 16,3 0 14-16,4 2 1 0,2 0-7 15,2 1-3-15,4-1-2 0,4 0-4 16,1-2-13-16,3 2-8 16,4 1-1-16,3 2 10 0,0 0-12 15,3 2-17-15,3 0-1 0,2 0 11 16,-2 0 1-16,4 2 8 0,2 1 0 15,0 1 22-15,0 1 6 0,0-2 6 16,0 0 6-16,6-2-25 0,-2-3-14 16,2 2-7-16,-2-2-3 0,5 0 9 15,3-3-18-15,-2 3 0 0,5-1 19 16,4-3-9-16,1-1-13 0,1-3-37 16,6-2 7-16,2-1 6 0,4-3-1 15,2-3 7-15,4-2 16 0,5-2 1 16,7 0 1-16,13 1 0 0,5 1 2 15,9-4 16-15,-1-8-18 16,-3-6 0-16,-4-2-36 0,5-10-6 0,1-8 42 16,3-9 0-16,-1-8-18 0,1-14-52 15,-7-4-7-15,-4-11-27 16,-3-9-15-16,-10-7-32 0,-7-10-65 16,-7-6-101-16,-6-4-162 0,-12 22-239 15,-2-2-771-15</inkml:trace>
  <inkml:trace contextRef="#ctx0" brushRef="#br0" timeOffset="6492.885">22013 5566 2433 0,'0'0'1328'0,"0"0"-1312"15,0 0 75-15,0 0 28 0,0 0-42 16,-48-14-6-16,32 20 20 0,3 8-4 15,-1 2-19-15,6 6-15 0,1 3 3 16,3 5-54-16,2 0 13 16,2 2 13-16,4 1 0 0,3-6 9 15,5 1 37-15,5-3 24 0,-1-7 7 16,3-5-26-16,1-9-36 0,-1-6-43 16,4-14-51-16,-9-10 2 0,3-8 12 15,-9-3 7-15,-2-5 28 0,-6 1-17 16,-2 5 7-16,-8 7 12 0,-9 5 34 15,1 9-13-15,-7 4-20 0,0 8 39 16,-2 3 12-16,6 5-24 0,-3 5-4 16,7 3 0-16,3-1 13 0,7-1-3 15,7-1 33-15,0-1 82 0,5-2 24 16,7-2-82-16,11-5-52 0,6 0-39 16,4-9-13-16,4-4 12 15,2-4-2-15,5-4-33 0,-3-4-55 16,-4-1-106-16,2 0-72 0,-8-1-192 15,-4 5-562-15,0-9-528 0</inkml:trace>
  <inkml:trace contextRef="#ctx0" brushRef="#br0" timeOffset="7810.14">22497 5683 2820 0,'0'0'503'0,"0"0"-437"0,0 0-63 16,0 0 175-16,0 0-1 0,16-60-16 16,-10 40-13-16,5-4-48 0,-3-1-25 15,-2 1-28-15,2-2 21 0,3 2 7 16,-5 6-32-16,0 0-15 0,0 5-4 15,-2 8 26-15,3 0 30 0,-1 4 28 16,-2 1-35-16,0 2-26 0,2 7-47 16,-2 6-19-16,5 5-5 0,-5 3-1 15,0 2 22-15,-2 1 1 16,0-8 0-16,-2-2 0 0,0-6-26 16,0-5-15-16,0-2-6 0,0-3-34 15,0 0-16-15,0-8 34 0,0-4 65 16,0-6 31-16,2-6 0 0,2-2-28 15,1 0-2-15,-1 5-1 0,4 3 22 16,-2 8 36-16,-2 7 69 0,5 3-51 16,-3 3-46-16,4 7-30 0,-2 6-21 15,-4 4-4-15,5 2 14 0,-1 0 11 16,-2-4 15-16,-2-4-3 0,-4-7-9 16,2-4-3-16,-2-3-18 0,0-2-99 15,2-9 18-15,1-7 97 16,1-5 1-16,0-6-2 0,4 0-9 15,-2 1 12-15,-2 7 3 0,-2 3 12 16,5 5 26-16,-3 6 23 0,4 6 29 16,-2 1-17-16,0 4-14 0,1 8-26 15,-1 4-36-15,2 4-3 0,-2 1 3 16,1-2 2-16,-3-2 14 0,-2-4-4 16,2-5-10-16,-2-4 13 0,0-4-15 15,-2 0-65-15,6-9-42 0,-2-7 73 16,3-5 22-16,-1-5-4 0,0-1-5 15,-2 0 4-15,4 5 17 0,-4 5 22 16,-1 6-4-16,1 4 16 0,-2 7 58 16,0 0 0-16,2 11-71 0,0 4-21 15,4 7-42-15,-1 0 20 0,-1 5 22 16,-2-5 0-16,-2-1 3 0,2-6 28 16,0-5-29-16,-2-6 10 15,2-3-12-15,-1-1-58 0,3-11-40 16,-2-3 21-16,2-9 37 0,2-4 19 15,1-3-1-15,-3 1 20 0,-2 3 2 16,0 6 0-16,-2 7 15 0,2 4 10 16,-2 5 46-16,0 4 51 0,5 2-94 15,-1 6-8-15,0 8-20 0,-2 2-18 16,4 5 6-16,1-4 12 0,-3 1 3 16,0-5 9-16,-2-2 0 0,0-6 7 15,0-4 5-15,1-3-24 0,7 0-15 16,-4-10-55-16,3-7 8 0,5-2 28 15,-6-8 19-15,7-1 12 0,-5-2-9 16,1-3 10-16,3-13-2 16,-1-12 2-16,3-17 0 0,-3-7-1 15,1-3 3-15,-9 6 1 0,-3 2 15 16,0 6-4-16,-2 14 3 0,-2 13-15 16,0 19-42-16,-4 9 9 0,2 4 11 15,0 5 19-15,0 4 3 0,2 5 40 16,-2 14 15-16,-3 17-55 0,-3 18 0 15,-4 18 0-15,6 6 19 0,-5-3-17 16,1-8 7-16,4-17-9 0,2-9-25 16,1-7 4-16,3-2 21 0,0 6 1 15,0 1 20-15,3 1 7 0,5-6 6 16,2-3 33-16,0-5 13 0,1-7-25 16,5-5-15-16,-3-3-22 0,3-5-18 15,-1-3 0-15,1-3-31 0,-3-7 1 16,-1-1 8-16,1 1 4 0,-7-1 3 15,0 1 12-15,0 2 2 0,-2 2 0 16,2-2-1-16,-1 3-1 16,-3 0-8-16,2-2 11 0,0 3 16 15,0-3-16-15,4 3-6 0,9-4-215 16,-11 3-286-16,21-8-1129 0</inkml:trace>
  <inkml:trace contextRef="#ctx0" brushRef="#br0" timeOffset="10493.825">23340 5226 2538 0,'0'0'383'0,"0"0"-315"0,0 0-43 15,0 0 110-15,0 0 22 0,23-65 14 16,-17 39-9-16,4-5-33 0,5-2-40 16,-3-12-8-16,11-12-9 0,-2-11-14 15,1-2-18-15,-1 1-11 0,-9 15 11 16,1 16-12-16,-7 8-22 0,-2 5-5 15,0-2-1-15,0 3 16 0,0 1-16 16,-1 10 0-16,-3 7 0 0,0 6 20 16,0 4 82-16,-3 12 4 0,1 12-104 15,-2 12 1-15,0 18 19 0,2 14-1 16,0 6-19-16,0-13 11 0,2-15-13 16,0-17-18-16,0-4 6 0,0 3 11 15,2 2 0-15,2-1 1 0,-2-6 40 16,4-9 12-16,1-8 4 15,3-7 21-15,-2-6-77 0,1-13-34 16,7-5-22-16,-6-10 26 0,3-4 29 16,1-3-3-16,-5 3 4 0,-3 3 4 15,-2 6 11-15,0 5 7 0,-2 7-19 16,-2 8-1-16,2 3 29 0,-2 3 88 16,0 9 35-16,0 5-114 0,0 7-40 15,0 2-11-15,0 5 11 0,0-1 13 16,4-4 2-16,0 0-13 0,1-7-1 15,-1-1 23-15,2-8 10 0,2-3-22 16,2-4-12-16,-3-2-33 0,7-11-22 16,-1-4 12-16,-1-6 15 0,4-5 16 15,-5-3 9-15,3-1 0 0,-1-2 0 16,-3 4 1-16,0 1 2 0,-1 7 15 16,-5 5-15-16,2 10 3 0,-6 6 55 15,2 3 74-15,2 14-132 16,-2 15-19-16,4 23-48 0,-4 25 34 15,-2 10 14-15,0 6 16 0,0-7-9 16,0-14-10-16,0-4 1 0,0-16 3 16,0-16 17-16,0-13 1 0,0-8 0 15,-2-3-2-15,-2-4-14 0,4-8-11 16,-2-7-189-16,2-24 108 0,-2-23 99 16,2-25 7-16,0-14 2 0,0 3-1 15,2 11-1-15,0 24 2 0,2 15 28 16,-2 11-25-16,3 8 18 0,1 2 4 15,0 1 40-15,9 3 30 0,-3 6-36 16,2 2-19-16,7 4 15 16,-2 1-15-16,-1 0-1 0,5 0 7 15,-4 0-15-15,3-1-1 0,1-9-17 16,-6-4-13-16,5-8-13 0,-7-8-11 16,8-17 6-16,-5-15 5 0,-1-16 12 15,-1-5-14-15,-7 2-28 0,-7 8 41 16,-2 22-22-16,0 12 8 0,-2 12 4 15,-5 9 12-15,-3-2-21 0,4 5-1 16,-3 6-5-16,3 5 20 0,-6 11 7 16,4 11 71-16,-5 17-22 0,-1 21-25 15,8 16-8-15,1 7-1 0,5-4 3 16,2-10-17-16,5-12 0 0,3-7 14 16,0-11 0-16,-1-8-13 0,-3-4-2 15,4-1 2-15,3-2 17 0,-1-3 21 16,5-13-40-16,-5-4-47 0,4-14-32 15,-1-9 12-15,-1-10 27 0,-1-7 12 16,-5 1 13-16,-2-2 2 16,0 5-8-16,-3 10-19 0,-3 9 31 15,0 8 8-15,0 9 2 0,0 5 44 16,0 10-21-16,0 9-24 0,0 7 25 16,0 5 9-16,6 0-16 0,2 0 7 15,0-5-23-15,5-6 1 0,-1-5 27 16,-4-10 13-16,9-5 6 0,-5-5-43 15,5-12-6-15,3-17-58 0,5-21 21 16,4-22 19-16,-2-13 0 0,-6-7 15 16,-1 0-16-16,-11 0-21 0,-1-6 29 15,-6 6 11-15,-2 5 16 0,-2 22-15 16,-8 19 20-16,6 16-5 16,-5 13-16-16,-1 1-24 0,-2 6-10 15,-1 6 22-15,-1 8 12 0,1 17 3 16,-1 16 37-16,-1 21-37 0,9 13-1 15,0 6 0-15,6-6 16 0,0-14-16 16,0-17 1-16,4-8 16 0,-2-8 8 16,4 1 16-16,-4-1-31 0,5-1 49 15,3-11-21-15,-4-6-6 0,0-6-34 16,0-2-77-16,7-6-48 0,-1-5 52 16,1 0 42-16,1-2 30 0,-1 4-18 15,-5 3 19-15,4 5 22 0,-6 3 48 16,3 6-70-16,-3 9-73 0,2 5 18 15,-2 3 45-15,-1 2 10 0,-1-3 49 16,-2-2 13-16,2-3-19 0,-2-8-4 16,0-2 23-16,2-4 11 0,0-3-33 15,2-1-40-15,1-9-3 0,1-5-104 16,6-3 42-16,-1-5 41 16,-3 3 6-16,3 2 18 0,-7 6 0 15,0 6 42-15,-4 4 50 0,0 2 9 16,0 5-101-16,4 10-6 0,-4 4-83 15,-2 6 31-15,0 2 40 0,0 0 15 16,-6-3-19-16,4-6 4 0,0-6-3 16,2-7-4-16,-2-2-18 0,2-3-58 15,0-5-35-15,0-7 99 0,0-6 37 16,0-5 34-16,2-1-34 0,2 1 1 16,2 4 24-16,1 7 18 0,-1 5 40 15,0 5 12-15,0 2-95 16,7 9-36-16,-5 4-66 0,0 5 38 15,3 3 64-15,-5-2 0 0,0-3 40 16,0-5 21-16,-4-5-12 0,0-5 6 16,0-1-55-16,0-8-76 0,5-11-13 15,-1-16 46-15,0-18 27 0,2-20 15 16,-2-12-1-16,3-1 2 0,-5-2 11 16,-2 3 2-16,-2 3 2 0,0 14 7 15,0 16-1-15,0 22-19 0,0 12-2 16,2 5-3-16,0 3 3 0,-2 7 57 15,2 4 45-15,2 13-102 0,-2 9-95 16,2 18 30-16,1 18 52 0,3 16 13 16,-4 3 0-16,0-6-28 0,0-12 27 15,-2-16 1-15,0-8 18 0,-2-9-5 16,2-4-1-16,1 0 0 0,-1 1 25 16,0-5 3-16,2-7-37 0,-2-5 25 15,0-6 12-15,0-1-40 16,2-8-22-16,2-6-48 0,1-4 2 15,3-4 43-15,-2 0 25 0,-2 5 2 16,-2 5 37-16,-1 6 32 0,-1 4 70 16,0 2 3-16,0 8-98 0,6 4-46 15,-2 7-61-15,0 6 12 0,1 6 33 16,-1 0 5-16,2-2 11 0,0-4 12 16,-4-4 10-16,3-10 2 0,-5-4 1 15,0-5-25-15,0-2 0 0,0-9-101 16,4-6-25-16,-4-8 53 0,0-8 42 15,-2-2 12-15,0-4 9 0,0 3 8 16,-2 6 2-16,-2 2-3 0,-2 7 0 16,6 6-19-16,-2 7 4 0,0 3 18 15,2 1 14-15,0 2 14 0,0 0-25 16,-2 0 0-16,2 0 0 0,0 0-3 16,0 0-11-16,0 0-20 15,0 0 7-15,0-1 24 0,0 0 24 0,2-2 22 16,2-5 50-16,8 0-4 15,1-4-50-15,3-2 32 0,3 3 17 16,-1 0-24-16,-1 2 13 0,2 3 5 16,-3 2 18-16,1 3 9 0,-5 1-45 15,3 1-28-15,-7 6-27 0,0 1-12 16,-6 3-18-16,2 4-30 0,-2 8-25 16,-2 6-24-16,0 5 15 0,-2 5-6 15,0 2-28-15,0 0-15 0,0 0-87 16,-2-4-151-16,0-1-332 0,2-12-620 15,-2 7-611-15</inkml:trace>
  <inkml:trace contextRef="#ctx0" brushRef="#br0" timeOffset="10971.289">24328 4406 4277 0,'0'0'445'16,"0"0"-445"-16,0 0-139 0,0 0 68 15,0 0-283-15,0 0-225 0,0 0-615 16,0 0-1114-16</inkml:trace>
  <inkml:trace contextRef="#ctx0" brushRef="#br0" timeOffset="11232.165">24702 4004 2861 0,'0'0'1950'0,"0"0"-1784"0,0 0-166 0,27-75 0 16,-17 39 17-16,1-5-17 15,-1-2-82-15,-4-3-117 0,3 2-144 16,-3 0-369-16,-2 11-664 0,0-3-849 0</inkml:trace>
  <inkml:trace contextRef="#ctx0" brushRef="#br0" timeOffset="11649.367">23731 4393 4131 0,'0'0'629'16,"0"0"-592"-16,0 0-37 0,0 0-105 16,0 0-300-16,0 0-1184 0</inkml:trace>
  <inkml:trace contextRef="#ctx0" brushRef="#br0" timeOffset="19842.689">19617 8335 904 0,'0'0'140'0,"0"0"661"0,0 0-405 16,0 0-89-16,0 0-30 0,0 0-11 15,0 0-77-15,0 0-78 0,0 0-108 16,-8-4 111-16,-5 4 51 0,-1 0 11 15,-11 3-25-15,0-2-28 16,-4 3-29-16,-4 0-26 0,-2 2 0 16,-2 2-3-16,-2 0 7 0,-7 3 8 15,3 0-18-15,-5 1-16 0,-8 1-3 16,-8-7-9-16,-12 0-7 0,-1-6-2 16,3-6-3-16,4-3-10 0,8-2 3 15,-2-1 7-15,0 4-7 0,2 1 6 16,4 5-5-16,-4 2-4 0,4 5-9 15,2 4-1-15,10 1 0 0,9 0 0 16,6 0-1-16,4-1 0 0,-4 2 0 16,-6 1 0-16,0-1-1 0,2-5-1 15,2-2 1-15,4-4 0 0,4 0-2 16,4-4-1-16,5-2 0 0,3 0 1 16,9 2 0-16,-2 1 2 0,6 1 2 15,0 0 53-15,6 1-18 0,-2-1-34 16,7-1-2-16,-1 3-1 0,5-2-2 15,-3 2-1-15,2 0 0 16,-3 0 0-16,1 2-13 0,-2 0 15 16,-3 2-1-16,-1 0-10 0,0 0 0 15,0 4-7-15,0 0-5 0,-6 6 3 16,0 6 2-16,0 4 4 0,-6 7 12 16,-2 16 0-16,-4 14-10 0,-5 24 11 15,1 6-10-15,-1-3-22 0,7-6 10 16,3-12 2-16,3-5 1 0,4-5-22 15,0-13 21-15,0-11 22 0,0-11 1 16,2-3 2-16,3 0 13 0,-3-1-4 16,0 1 0-16,0-7-9 0,0-2 0 15,0-8 10-15,0-3-11 0,-2 1-2 16,2-3-15-16,-2 0 3 0,0 0 12 16,2 2 16-16,-2-1-1 0,4 0 3 15,2 1-5-15,1-2-13 0,5 0-3 16,5 0-1-16,3 0-8 0,5 0 10 15,4-4-1-15,6-1 0 0,11 0 1 16,16 0-10-16,16 0 10 16,3 2-1-16,4 1-16 0,-13 2 17 15,-2 0 1-15,-2 0 1 0,3 0 0 16,-3 3 0-16,0 1 22 0,-2-1 5 16,0 0 4-16,-2-3-13 0,1-2-5 15,-3-4-10-15,-3-1 0 0,-1-2 9 16,-12-4 0-16,-9 5-10 0,-8 0 11 15,0 0-13-15,4-2 0 0,2 0-3 16,6 1-10-16,-1 2 12 0,-3 3-1 16,2 3 0-16,-4 1 0 0,-2 5-10 15,-2 2 0-15,-4 2-1 0,-2 1 11 16,-2 0 2-16,-7-1-1 0,1-3-11 16,-7-1 11-16,-4-1-1 15,1-4 1-15,-7 0-11 0,0 0-31 16,0-6-13-16,0-3 44 0,-4-4 10 15,-1-6 2-15,-1-6 0 0,-2-1 0 16,4-7 0-16,-9-5 2 0,7-11 1 16,-4-13 9-16,4-16-9 0,-5-10 0 15,3 1 13-15,0 3-4 0,0 9-11 16,-5 2-1-16,1 4-37 0,6 13-132 16,-3 15-89-16,7 9-191 0,2 17-682 15,8-20-1280-15</inkml:trace>
  <inkml:trace contextRef="#ctx0" brushRef="#br0" timeOffset="22623.307">23046 8163 108 0,'0'0'2868'0,"0"0"-2430"16,0 0-438-16,0 0 0 0,0 0 92 15,-76 30 28-15,47-18-53 16,-6 0-20-16,0-3 35 0,-5-1 15 15,-1-5 46-15,-6-1 6 0,-5-2 1 16,-12-5-26-16,-15-6-44 0,-1-4 3 16,-3-3-9-16,4 1-37 0,9-3-6 15,-6 2-4-15,-3 2-11 0,3 5-13 16,-1 3 24-16,1 7-11 0,-1 1-16 16,3 12 1-16,-3 3-1 15,3 7 15-15,4 3-14 0,1 1 11 16,3 1 0-16,0 0-8 0,4-1-1 15,0-2-2-15,2-3 1 0,6-4 10 16,7-3-9-16,8-7-2 0,12-4-1 16,0 1 0-16,2-2-2 0,-4 1 1 15,-2 1-14-15,6-2 15 0,9 1 1 16,1-1 2-16,5 0-1 0,4 0 10 16,2 0 3-16,-1 0 1 0,3-1-1 15,2-1-13-15,-2 3-2 0,0-1-3 16,0-1-12-16,-2 1 2 0,0 0 11 15,2 0-1-15,0 1 0 0,0-3 0 16,0 3-9-16,-3-1 10 0,1 2 1 16,0 3-1-16,0 1 2 0,0 3 0 15,0 5 1-15,0 6-1 0,0 3-1 16,-5 8-1-16,3 11-11 16,0 16 10-16,-2 19-15 0,-5 9 6 0,3 4 9 15,0-2 1-15,1-4-17 16,-3-6-21-16,6-3-33 0,-1-8 24 15,5-7 18-15,0-11 29 0,0-13 2 16,2-10 0-16,0-3 12 0,0-1 3 16,4 2 1-16,-2 0 2 0,3-5-6 15,1-5-9-15,2-5-3 0,0-3 2 16,1-5 1-16,3-1-3 0,2-2-1 16,-1-4-24-16,8-4-3 0,-1-4 7 15,5-4-4-15,6 0 4 0,2-5-7 16,4 5 13-16,3 0 15 0,11 4 1 15,13 2 0-15,9 4 2 16,7 6 0-16,1 0-3 0,-9 7 27 0,-4 3-25 16,1-1 1-16,-1 1 18 15,0-2-2-15,-2-2 11 0,0-1 4 16,1-3-15-16,1-2-7 0,-4-4-12 16,2-3 1-16,0-2-1 0,0-2 2 15,0-2-1-15,-1 0-1 0,-3-1 1 16,-2 3 17-16,4 2 19 0,-9-1-24 15,1 7-13-15,0 3 0 0,-11 0 0 16,-5 3 2-16,-7 1-2 0,-6 2-1 16,6 4-1-16,0 0-14 0,8 1 16 15,-10 1 1-15,-2-3 1 0,-2-1-2 16,-2-3-1-16,0-4-17 0,-7-1-1 16,3 0 7-16,-5 0 0 0,3-4 11 15,-7 2 0-15,5-2 0 0,-9 2 0 16,1 1 1-16,-3 0 0 0,-2 1-1 15,-2 0-12-15,0 0-5 0,-2 0-16 16,0-1-21-16,0 0-26 16,-2-2 20-16,-2-7 30 0,-2-3 18 15,1-17 13-15,3-21 13 0,2-27-10 16,2-20 9-16,3-11-9 0,5-7 13 16,-6 6-1-16,-2 2 13 0,0 6-9 15,-2 11-19-15,-2 9-16 0,-6 11-101 16,-5 7-151-16,5 15-172 0,2 14-366 15,2-2-999-15</inkml:trace>
  <inkml:trace contextRef="#ctx0" brushRef="#br0" timeOffset="26675.575">18013 10437 1971 0,'0'0'783'0,"0"0"-468"0,66 56-75 15,-41-39 1-15,8-1 9 0,-4-7-27 16,2-8-25-16,2-3-12 0,4-12-31 15,0-6-16-15,17-8-4 0,8-8-1 16,19-4-17-16,10 2-20 16,-2 10 7-16,2 10 8 0,0 12 1 15,6 3-20-15,2 3-20 0,2 2-6 16,1 1-19-16,-1 0-9 0,0-3-8 16,-4 0-4-16,-4-5-3 0,-4-7-22 15,-8-5-2-15,-7 2-2 0,-6-1-16 16,-14 0 17-16,-12 9 0 0,-9-1-11 15,-7 5 9-15,5 3-12 0,0 0-10 16,3 0-20-16,-14 5-70 0,-3 1-30 16,-5-3-43-16,-10-2-56 0,-2-1-494 15,-8 0-529-15,-9-9-394 0</inkml:trace>
  <inkml:trace contextRef="#ctx0" brushRef="#br0" timeOffset="29629.634">18381 10252 1406 0,'0'0'1564'0,"0"0"-1305"16,64-80-138-16,-49 28-19 0,-7-17-77 15,-4-9-25-15,-4 0-16 0,-2 6 16 16,-4 8 1-16,-5 2 3 0,-1 11 15 16,-3 15 63-16,1 11 70 0,-5 9 6 15,-8 2-80-15,-14 4-53 0,-23 10-3 16,-14 21 25-16,-7 17-5 0,2 19-17 16,13 10-10-16,12 2-12 0,8 6 10 15,11-2-10-15,8-8-3 16,10-9 1-16,11-14 11 0,8-11 47 15,2-6 0-15,10 3 15 0,9 3 29 16,6-2 11-16,16-9 19 0,13-8-29 16,18-12-55-16,11-7-46 0,0-17-1 15,-5-8-1-15,-12-10 2 0,-4-7-2 16,-14-10-1-16,-11-5-12 0,-14-3-9 16,-13-3-16-16,-10 0-22 0,-16 2-24 15,-18 6 22-15,-9 9-10 0,-13 11 0 16,-8 16 58-16,-6 14 13 15,-7 13 28-15,-3 23 15 0,3 17-9 0,1 13-12 16,10 5-7-16,16-6-13 0,17-12-2 16,12-10 0-16,11-8-13 15,6 6 13-15,4 4 15 0,8 7 19 16,15 1 22-16,10-2 2 0,14 1 1 16,20 2-7-16,17-2-12 0,7-12-25 15,0-6-14-15,-8-16-1 0,-17-9 0 16,-10-10 0-16,-15-7-2 0,-18 0-19 15,-4-18-10-15,-11-18-37 0,-12-22-58 16,-21-11-6-16,-21 1 14 0,-16 14 25 16,-6 14 31-16,-6 13 37 0,-11 15 25 15,4 16 28-15,1 13 93 0,5 7-28 16,22 11-40-16,11 2-7 0,15-1 12 16,7 5 10-16,1 3 3 0,5 4-13 15,5 8 7-15,9 2 2 0,15 2 0 16,12 1-18-16,14 0-15 0,19-2 18 15,19-4 18-15,7-6-15 0,1-7-34 16,-8-13-21-16,-13-9-2 0,-12-5-1 16,-17-9 0-16,-8-7-22 15,-11-13-60-15,-3-20-83 0,-15-19-34 16,-13-9 18-16,-13 14 32 0,-24 11 53 16,-8 17 25-16,-6 10 71 0,-12 8 3 15,-3 17 136-15,5 8 9 0,1 14-21 16,15 3-32-16,17 3-31 0,12-3 0 15,8 2 4-15,3 8-4 0,7 5-24 16,7 6 8-16,8 5 31 0,15-1-5 16,12-1-14-16,12-2-8 15,20 0-10-15,19-3-2 0,7-7-13 16,2-13-22-16,-6-8 0 0,-15-11-1 0,-14-7-1 16,-15-8 0-16,-10-6-1 15,-12-15-38-15,-5-18-62 0,-10-24-20 16,-10-9-4-16,-27 7 39 0,-16 12 22 15,-7 19 0-15,-10 11 43 0,-5 12 21 16,-1 14 28-16,0 12 24 0,3 7-15 16,5 16-16-16,17 3 0 0,12 3 7 15,10 12 6-15,14 15-4 0,11 11 4 16,15 10 2-16,20-9 4 0,15-11-7 16,10-9 13-16,6-8 6 0,6-8-4 15,3-11-20-15,-9-12-26 0,-15-9-2 16,-13-9-2-16,-16-10-56 0,-11-5-125 15,-9-17-181-15,-2 2-586 0,-6-32-1530 0</inkml:trace>
  <inkml:trace contextRef="#ctx0" brushRef="#br0" timeOffset="32081.49">17678 7180 1451 0,'0'0'806'0,"19"-105"-52"0,-17 28-539 15,-2-14-69-15,-8 2 20 0,-11 10-27 16,-6 6-19-16,-2 17 31 0,0 14 78 15,3 15-55-15,-3 10-56 0,-17-1-34 16,-12 9-35-16,-1 7-31 0,5 7-16 16,2 26 11-16,9 16-11 0,-4 21 10 15,1 11-10-15,15-4 35 0,15-8 6 16,10-14-3-16,4-13-9 0,0-9-7 16,6 0-2-16,6 2 3 0,5 4 24 15,5 1 30-15,3-5 104 0,6-10-43 16,2-4-70-16,5-13-43 0,5-6-27 15,-4-16-16-15,9-18-17 0,-1-22-7 16,-5-23 4-16,-11-14 8 0,-19-2 10 16,-12 7 6-16,-10 14 9 0,-7 17 1 15,-3 13 2-15,-1 16 0 16,-4 7 3-16,-6 2-1 0,-8 4 0 16,-9 7-2-16,-1 8-3 0,1 15-9 15,-4 17 12-15,1 17 2 0,7 15 10 16,15 7-10-16,13-5 0 0,16-7 13 15,4-14 1-15,8-6-4 0,1-9 3 16,7-4 3-16,3 5 3 0,10-2 1 16,7 1 2-16,9-9 3 0,13-10-12 15,-8-11-15-15,-5-3-19 0,-7-14-8 16,-11-8-3-16,-2-18 2 0,-2-22 1 16,-19-18 6-16,-12-8 2 0,-21 3 1 15,-8 20-12-15,4 24 2 0,-14 6 26 16,-9 7 2-16,-10 9 0 0,2 4 0 15,12 15-1-15,17 9-1 0,4 11-1 16,-4 15 1-16,-2 18 0 0,9 20 1 16,9 7 0-16,15-1-1 15,15-9 2-15,9-9 0 0,3-10 3 16,0-10 18-16,-2-10 1 0,4-8-1 16,12 4 0-16,15-2-6 0,2-6-2 15,-8-10-13-15,-7-9-12 0,-10-13-9 16,0-12-9-16,-2-17-1 0,-10-22 4 15,-17-19 9-15,-8-4 2 0,-21 7 4 16,-6 20 9-16,2 25 3 0,-12 4 3 16,-11 10 12-16,-2 7 7 0,5 6-20 15,11 13 10-15,14 9-12 0,-7 8 1 16,0 18 14-16,0 18 10 0,10 15-1 16,15 6-9-16,8-4 0 15,16-7-2-15,5-19-1 0,0-8 3 16,-2-12 12-16,5-1 7 0,5-3 8 15,7-2-5-15,5-2-17 0,0-13-20 16,1-10-15-16,-3-21-10 0,1-23-17 16,-9-24-7-16,-11-10-5 0,-20-6 8 15,-4 6 3-15,-20 14 7 0,-3 17 11 16,0 15 25-16,0 17 0 0,-2 10 1 16,-6 4-1-16,-4 7-2 0,-4 9-1 15,-5 20 0-15,3 18 2 0,6 18 1 16,10 8 2-16,14-1 10 0,13-6-9 15,13-7 16-15,1-10-4 0,5-12 6 16,-3-10 1-16,5-5 20 0,8-2 4 16,4-2-4-16,8-4-17 0,3-13-25 15,-1-8-11-15,-4-18-20 0,1-18-11 16,-9-21-65-16,-8-21-76 0,-13-8-84 16,-10 22-359-16,2 11-1460 0</inkml:trace>
  <inkml:trace contextRef="#ctx0" brushRef="#br0" timeOffset="32957.072">18176 10144 1997 0,'0'0'295'0,"60"4"-214"0,-35-13 68 16,6-9 167-16,-4-5-15 0,-4-8-49 16,-1-13-33-16,-5-17-35 0,-5-13-33 15,-12-7 3-15,-2 3 8 0,-16 6 0 16,-1 15-32-16,0 13-38 0,-1 13-36 15,-3 9 30-15,-8 3-16 0,-8 4-45 16,-3 8-22-16,-1 10 18 16,2 16-5-16,-3 19 2 0,3 17-6 15,8 18 6-15,10 3-2 0,15-4-1 16,8-8-12-16,10-18-3 0,3-7-13 16,-1-10 11-16,5-6 1 0,5 6 1 15,7 0 12-15,8 0 3 0,5-7 1 16,-1-6-4-16,3-10-10 0,-3-6 0 15,-2-17 0-15,-8-16-2 0,-8-23-15 16,-11-20-1-16,-12-11 4 0,-14 5 9 16,-11 15 0-16,0 25-18 15,0 14 2-15,-1 12-14 0,-8 6 5 16,-7 7 4-16,-2 3-96 0,-5 25-111 16,7 26-207-16,12-5-782 0,14 19-1372 0</inkml:trace>
  <inkml:trace contextRef="#ctx0" brushRef="#br0" timeOffset="37637.89">21223 10341 674 0,'0'0'29'0,"0"0"1078"0,0 0-802 16,0 0-46-16,0 0-7 0,0 0 22 15,60 24-78-15,-35-18 11 0,-4-4 19 16,8 1-4-16,0-3-37 0,4 0-40 15,4 0-14-15,17-7 6 0,10-3-53 16,16-2-7-16,9 2 16 0,4 3-68 16,-8 3 52-16,-2 2 52 0,-3 1-1 15,7-1-51-15,-6 2-53 0,3 2-2 16,-5 2-20-16,-3 3 22 0,-7 0 3 16,-16-3-11-16,-9 0-15 0,-17-3-1 15,-2-1-12-15,1 0-4 0,-1 0-2 16,-4 0-83-16,-3 0-107 0,-11-6-85 15,-3-6-360-15,-4 1-801 0,2-14-713 16</inkml:trace>
  <inkml:trace contextRef="#ctx0" brushRef="#br0" timeOffset="40856.108">18265 11616 1175 0,'0'0'2016'0,"0"0"-1714"0,0 0-77 15,75-12 14-15,-32 8-41 0,15-1-45 16,18 4-1-16,9 1 18 16,6 0-10-16,-8 3-32 0,2 0-17 15,3 1-14-15,5 1-24 0,5 5-12 16,1 5-24-16,4 2-13 0,5-1 28 15,1-2 18-15,5-7-22 0,4 0-2 16,0-7-34-16,6 0-10 0,-2-4-2 16,-7-2 0-16,-1 0-10 0,-15 4 10 15,-8 2 2-15,-10 2 1 0,-9 10-3 16,-16-1-14-16,-13 3-41 0,-10-4-54 16,-8 2-37-16,2-2-43 0,-6-1-60 15,-5-3-170-15,-9-3-555 0,-12-9-954 0</inkml:trace>
  <inkml:trace contextRef="#ctx0" brushRef="#br0" timeOffset="42775.221">18273 13031 1653 0,'0'0'549'0,"0"0"32"16,0 0-423-16,0 0-27 15,9-62 39-15,-3 31-1 0,2-5-11 16,0-9-41-16,7-14-31 0,-5 7-11 15,1 3-3-15,-1 8-12 0,-2 14-26 16,-4 1-18-16,3 6 10 0,1 10 37 16,0 9 80-16,0 4 0 0,-3 15-78 15,1 7-64-15,0 7-1 0,0 9-12 16,-2 0 10-16,2-1-11 0,-3-5 11 16,-1-7-1-16,2-8-19 0,-4-8 4 15,2-8-7-15,-2-5-99 0,2-12 18 16,-2-8 68-16,4-5 20 0,-2-5 2 15,2-4 3-15,-2 4 13 0,4 5 0 16,-3 8 13-16,3 7 21 16,0 11 54-16,2 2-23 0,-2 15-65 15,3 6-3-15,-1 3-9 0,2 5 12 16,5-3 37-16,-5-3 25 0,2-6 25 16,1-6-16-16,-1-7 3 0,-1-6-6 15,3-12-34-15,3-11-31 0,1-15 19 16,-1-3 11-16,3-4-8 0,-1 1 12 15,-7 10 27-15,1 1 28 0,-3 9 18 16,-4 10-9-16,-1 7-4 0,-5 5 22 16,0 6 2-16,0 8-75 0,-5 11-46 15,-1 8-2-15,-4 5-10 0,0 2 11 16,-1-3 1-16,1-7-2 0,2-2-10 16,1-10 9-16,3-4-25 0,0-6-17 15,4-6-37-15,0-1-10 0,0-12 50 16,0-5 27-16,4-5 15 0,2-4-1 15,1 2 0-15,-3 6 1 0,4 4 3 16,-2 8 30-16,3 7 7 0,1 10-10 16,0 6-30-16,-2 8 0 15,5 2-12-15,-1 1 11 0,-3-1 0 16,1-4 1-16,2-7 2 0,-6-5 10 16,1-7 0-16,-1-4-12 0,0-13-25 15,4-8-5-15,-3-8 17 0,1-7 1 16,-2-1 12-16,2-1 0 0,-4 7 0 15,1 7 2-15,-3 6 1 0,2 9 22 16,2 9 2-16,0 2 0 0,2 12-27 16,-1 10-14-16,1 7-4 0,4 5 3 15,-1 3 14-15,1-1 0 0,5-3 1 16,-7-5 1-16,4-4 0 0,-3-9 2 16,-1-4 9-16,0-11-10 0,1-2-2 15,-7-15-46-15,2-10 10 0,-2-5 17 16,-2-3 7-16,0-3 9 0,-2 4 0 15,-2 4 1-15,-4 6 2 0,0 2 0 16,4 11-1-16,-6 3-11 16,3 5 9-16,1 2 2 0,0 4 1 15,2 5 18-15,0 2-3 0,2 2-2 16,2-3-1-16,4 2 0 0,3-6 0 16,1-3 3-16,2-3 1 0,5-5-14 15,-5-8-2-15,3-4 1 0,-1-3-1 16,-1-3 1-16,-1 1 1 0,-8 0 0 15,0 0 0-15,-4 3 1 0,0 3-2 16,0 4-1-16,0 4-3 0,0 4-12 16,0 2 11-16,0 2 1 15,0 0 3-15,0 0 17 0,0 0 22 16,0 5 4-16,0 4-28 0,4 3-15 0,1 1 1 16,1 6-1-16,-2-1 0 15,4 2 0-15,-6 2 0 0,4 3 2 16,-1 3-2-16,1 2 0 0,0 0-1 15,2 1 0-15,-2-5-1 0,1-2 2 16,1-7 0-16,2-6 2 0,-4-7 10 16,3-4-11-16,1-12-1 0,4-11-18 15,-1-6 6-15,3-8 10 0,1-5 2 16,0-1 0-16,-1 5 3 0,3 3 12 16,-5 5 6-16,5 6-9 0,-7 10 10 15,5 5 60-15,-7 6-25 0,0 3-42 16,3 12 6-16,-7 4 7 0,-2 9-28 15,0 4-11-15,-4 5-1 0,0-1 8 16,0 0-8-16,0-5 10 16,0-2-10-16,-4-5 0 0,2-6 9 15,0-5-18-15,0-8-12 0,0-4-46 16,0-11 27-16,0-8 34 0,2-5 15 16,-4-7 0-16,1 3 0 0,3 1 1 15,-2 5 2-15,2 9 1 0,0 6 1 16,0 8 34-16,5 4-6 0,5 10-30 15,-2 9-15-15,5 5 12 0,-1 4 1 16,4 1 2-16,1-5 1 0,-5-3 20 16,7-9 7-16,-9-8 17 0,5-7-14 15,-1-13-31-15,1-10-3 0,1-19 0 16,1-18 0-16,-1-22-10 0,3-3 13 16,-2 1 1-16,-5 2 12 0,0 11 2 15,-3 6 3-15,-1 14-3 0,-2 13-15 16,-2 16-11-16,0 9 9 15,0 4 2-15,-1 6 10 0,-1 3 2 16,0 15-12-16,0 17-33 0,2 21 15 16,-2 23 18-16,0 7 1 0,0 0 0 15,0-5-1-15,-2-12-40 0,2-3 13 16,4-10 12-16,-4-16 15 0,3-8 2 16,-3-7 25-16,2-3 7 0,2-1-1 15,2-4 0-15,1-6-12 0,-1-8-11 16,2 0-10-16,7-6-15 0,-7-4-21 15,2-5-25-15,1 0-66 0,-7-1-65 16,-2-5-80-16,-4-2-177 0,0 7-700 16,-2-8-1173-16</inkml:trace>
  <inkml:trace contextRef="#ctx0" brushRef="#br0" timeOffset="43032.468">18610 12293 954 0,'0'0'3750'0,"0"0"-3312"0,0 0-317 0,29-70-42 16,-18 33-30-16,-1-4-49 16,0-2-140-16,5 3-128 0,-5 11-187 15,19-5-1331-15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57:51.218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1751 16385 153 0,'0'0'134'0,"0"0"-82"0,0 0-52 15,0 0-52-15,0 0-160 0,0 0 160 16,-29-51 29-16</inkml:trace>
  <inkml:trace contextRef="#ctx0" brushRef="#br0" timeOffset="1212.451">1751 16385 82 0,'-41'-67'68'16,"41"67"-29"-16,0 0 4 0,0 0-13 15,2 0-30-15,-2 0-1 0,0 0-1 16,0 0-28-16,0 0 1 0,0 0-4 16,0 0-12-16,0 0 45 0,0 0 81 15,-4 0 37-15,4 0-82 0,-2 0 45 16,-3 0-61-16,5 0 257 15,-2 0-215-15,2 0-62 0,0 0 0 16,0 0 11-16,0 0 83 0,0 0 53 16,0 0 32-16,0 0-7 0,0 0-9 15,0 0-20-15,0 0-3 0,0-2-7 16,0 1 0-16,0 0 3 0,0 0 0 16,0-1-16-16,0 1 22 0,0-1 12 15,0 2-3-15,0-2-3 0,0 2-20 16,0 0-20-16,0 0-9 0,0-1-4 15,0 1-6-15,0 0-13 16,0 0-10-16,0 0 0 0,0 0 3 16,0 0 19-16,0 0 29 0,0 0 27 15,0 0 11-15,-2 0 3 0,2 0-1 16,0 0-4-16,0 0-6 0,0 0-6 16,0 0-7-16,0 0-4 0,0 0-17 15,0 0-10-15,0 0-25 0,0 0-35 16,0 0-16-16,0 0-15 0,0 0-9 15,0 0 12-15,0 0-14 0,4 0 11 16,3 0 9-16,-1 0 4 0,-2 0-1 16,0 0-6-16,2 0 0 0,0 0 12 15,-1 0 7-15,-1 0 5 0,0 0 12 16,0 0-12-16,6 0-15 0,1 0-3 16,1 0-2-16,3 0 5 0,-1 0-6 15,5 1 0-15,-1-1 6 0,3 0-12 16,4 0 3-16,-5 0-3 15,7 0-13-15,0 0 0 0,2-1 1 16,2 1-3-16,0 0-1 0,2 0 1 0,4 0 0 16,1 0 0-16,3 1 1 15,-2-1-1-15,15 0 2 0,8-1 0 16,12 1 0-16,1 0 1 0,3 0-1 16,-3 0 25-16,-3-1-12 0,0 0 3 15,9 0 3-15,0 1-2 0,1 1 5 16,5-1 27-16,2-1 36 0,2 1-51 15,4 0-12-15,2 0-6 0,2 0-3 16,5-1-3-16,-1 2 6 0,1-2-3 16,1 0-12-16,2 2-2 0,1-2 1 15,4 0-1-15,5 1-1 0,1 0 0 16,2 0-1-16,4-2 1 0,0 2 0 16,6 0 0-16,5-2 1 0,1 4 1 15,5-4 0-15,1 2 1 0,3 0 0 16,4 0 15-16,6 0-3 15,-4 0-3-15,6-2 9 0,2 4-6 16,-4-4 0-16,6 2 9 0,-1-2-6 16,-1 3 3-16,4-3-5 0,0 2-15 15,1-1 0-15,1-1 5 0,-2 2-6 16,5-1-1-16,-3-1 0 0,5 2 0 16,-3-1 1-16,3 0 0 0,3 0-1 15,1 1 0-15,2-2 1 0,-1 0 0 16,5 4 0-16,0-4 1 0,4 2 0 15,-4-2 0-15,4 1 1 0,-4 0 0 16,-3 0 16-16,5 1-16 0,-8 1 0 16,-1-1 22-16,5 0-24 0,-8-2 3 15,-1-1 18-15,-1 1-6 16,-3 0-15-16,0 0 0 0,-5 1-1 16,3-1 0-16,-4 2-1 0,0-1 0 15,2-1 0-15,-1 2 1 0,3-1 1 16,0 0 1-16,-2-2-1 0,3 3 0 15,-5-1 2-15,-4-1 0 0,2 0 0 16,-4 2 13-16,-6-1-13 0,-2-1 16 16,-7 1-6-16,-2-1-11 0,-3 2 2 15,-3-3-1-15,-6 3-2 0,-2-1 1 16,-4 0-1-16,-2-1 0 0,-3 2-1 16,-3-3 1-16,-1 3-1 0,-5-2 1 15,-5 1 1-15,-4 1 2 0,-6 0 0 16,-4-1 12-16,-9 1-12 0,-1-1 18 15,-11-1-9-15,-15 4-12 0,-9-4 0 16,-12 2 0-16,-5 0-3 0,0 0-12 16,0 0-24-16,-3 0-72 0,-5 0-58 15,-9 0-35-15,-4-1-49 16,-6 1-241-16,-2 0-862 0,-19-4-1253 0</inkml:trace>
  <inkml:trace contextRef="#ctx0" brushRef="#br0" timeOffset="2976.181">2057 16606 137 0,'0'0'241'0,"0"0"-221"0,0 0-20 16,0 0 0-16,0 0-2 0,0 0 2 0,0 0 16 15,0 0 140-15,0 0 63 16,-8 21 55-16,8-17 6 0,0-3-26 16,0 2-79-16,-2-1-97 0,0 1-55 15,-1 2-10-15,1-3 3 0,0 2 4 16,0 0-5-16,0 0-15 0,0 0-20 15,-2-1 17-15,0 0-30 0,-2-1-12 16,4 0-23-16,-3-2-30 0,1 0 79 16,0 0 19-16,-2 0 143 0,0 0-111 15,0 0-12-15,-1 0-10 0,1-2-10 16,0-3-251-16,2 2-120 0,0-1-694 16,-3 1 899-16</inkml:trace>
  <inkml:trace contextRef="#ctx0" brushRef="#br0" timeOffset="4182.604">1945 16647 75 0,'0'0'241'0,"0"0"-166"0,0 0 242 16,0 0 468-16,0 0-392 0,0 0-91 16,0 0-89-16,0 0-77 0,0 0-65 15,0 0 3-15,6 19-3 0,-6-19-19 16,0 0-27-16,0 0-21 0,0 0-4 15,3 0 1-15,-3 0-1 0,0 0 32 16,0 0-6-16,0 0 12 0,0 0 13 16,0 0 30-16,0 0 66 0,0 0 63 15,0 0 3-15,0 0-2 0,0 0 10 16,0 0-3-16,0 0-7 16,0 0-23-16,0 0-28 0,0 0-19 15,0 0-7-15,0 0-3 0,0 0-3 16,0 0-16-16,0 0-27 0,0 0-12 15,0-3-16-15,0 3-26 0,0 0-29 16,0-2-2-16,0-1 1 0,0-6 14 16,0-3 39-16,0-5 25 0,0-5 51 15,0-6-25-15,0 2-39 0,0-2-14 16,0 1-1-16,0 1 0 0,4 1 3 16,-2 3 0-16,-2-3-8 0,0 5-7 15,2 1 3-15,-2-2-3 0,0 3-27 16,0-3 6-16,2-3 6 0,-2-4-3 15,2-8-3-15,-2-3-15 0,2-9 8 16,-2-15-10-16,2-12-1 0,-2-6 1 16,0 0 1-16,2 3 13 0,-2 5-3 15,2-1 0-15,0 3-9 0,-2 0 12 16,2 5-15-16,0 2 0 16,0 2-45-16,-2-1 21 0,3 1 22 15,-3 0 2-15,2-1 15 0,-2 1-12 16,4-2 24-16,-4-5-9 0,2-3 3 15,0-3 0-15,0-3 15 0,0-2-36 16,0-1-12-16,-2 3-21 0,2-3 9 16,-2-4 24-16,2 2 1 0,0-5 20 15,0 0 0-15,0 0 0 0,1-3-3 16,-1 3-18-16,0-7-42 0,0 0 9 16,4-2 21-16,-4 4 10 0,0 3 2 15,-2-2 12-15,0-2 6 16,2-6 27-16,-2-4-19 0,2-2-26 15,0-2-15-15,-2-1 4 0,0 0 11 16,2-1 3-16,0 0 27 0,3 1 6 16,-3-1-36-16,-2 2-40 0,2-2 7 15,-2-1 15-15,2 1 18 0,0-1 12 16,2 0 6-16,-2-1-18 0,0-1-24 16,0 4-42-16,-2 0 45 0,2-3 21 15,0 3 11-15,0 1 13 0,0-2 9 16,-2 3-33-16,5 1-38 0,-3 0 8 15,0 3 30-15,-2-1 14 0,2 1 13 16,-2 1 9-16,2 0-5 0,0-1-31 16,2-1-54-16,-2 0 34 0,-2 1 20 15,2 0 2-15,0 0 22 0,-2 3-3 16,2 2-15-16,0 1-6 16,0 3-48-16,-2 2 12 0,2 3 25 0,1-1 11 15,-1 4 15-15,0-1 3 0,-2 3 6 16,2 1-9-16,0 4-15 15,-2-3-42-15,2 4 28 0,-2-3 14 16,0 6 2-16,2-2 19 0,2 2 3 16,-4 1 6-16,2 2-3 0,-2 2-6 15,2 0-21-15,0 3-9 0,0-3-15 16,-2 1 0-16,2 0 9 0,-2 1 15 16,0 4 1-16,2 2 0 0,-2 4 11 15,0 1-10-15,0 3 1 0,3 0 12 16,-3 1-15-16,0 8-9 0,2 7-42 15,-2 7 24-15,0 2 12 0,0-3 12 16,2-3 2-16,-2-3 1 0,0 6 12 16,0 4 0-16,0 6-11 0,2 2 0 15,-2 4-1-15,0 4 0 0,0 0-12 16,0 1-15-16,0 4-3 0,0 0 3 16,0 2 12-16,0 0 3 0,0 4 9 15,0-1-9-15,0 2-6 16,2 0-45-16,-2 0-49 0,2 0-47 15,0 0-55-15,4-2-146 0,0-3-327 16,3-1-866-16,-1-1 165 0,13-6 1057 0</inkml:trace>
  <inkml:trace contextRef="#ctx0" brushRef="#br0" timeOffset="5249.102">2164 5776 457 0,'0'0'1455'0,"0"0"-853"0,0 0-398 16,0 0-101-16,0 0 64 0,0 0 47 16,0 0 63-16,0 0 81 0,0 0-22 15,11-38-72-15,-11 38-54 0,0 0-19 16,0 2-8-16,0 9-15 0,-2 7-101 15,0 10-27-15,-3 4-1 0,1 9-2 16,-6 11-4-16,2 9-8 0,-9 10-7 16,-1 1-15-16,-5-7 12 0,2-6 0 15,3-15-3-15,1-7 25 0,3-8-16 16,1-5-6-16,-5 6 3 16,3 2 6-16,-4-3-24 0,7-4-6 15,-2-6-9-15,3-6 3 0,1-4 9 16,2-1-9-16,4-4 12 0,-1-2 0 15,5-2 1-15,0-2 17 0,5-9 12 16,3-5-26-16,4-11-1 0,7-16 12 16,-1-16-3-16,11-17-12 0,-4-6-33 15,-2 4 15-15,-7 7 15 0,-1 11 0 16,-3 3 3-16,-1 11 0 0,-7 12 12 16,4 6 4-16,-2 7-1 0,3-1 9 15,-1 0 6-15,0 0 3 0,0 9 1 16,1 2 11-16,-1 8 94 15,0 3-33-15,0 3-43 0,3 13-15 16,-3 19-15-16,6 21-33 0,3 28 0 16,2 14-12-16,-3 4 12 0,5-7 1 15,-9-9 2-15,9-7 12 0,-7-9 4 16,3-16-7-16,-5-16-12 0,-3-14-27 16,-3-9-69-16,0-6-55 0,0-5-54 15,-2-4-77-15,0-15-454 0,-4-1-918 16,7-20-1147-16</inkml:trace>
  <inkml:trace contextRef="#ctx0" brushRef="#br0" timeOffset="6049.565">1131 6298 1110 0,'0'0'1687'16,"0"0"-1391"-16,0 0-60 0,0 0 34 15,0 0 77-15,0 0-37 0,0 0-43 16,0 0-55-16,0 0-43 16,0 9-1-16,8-24-49 0,2-5-12 15,1-9 2-15,5-2-12 0,-1-8-18 16,8-8-9-16,-5 2-16 0,-1-3-14 16,1 4-13-16,-3 6-3 0,-5 0 0 15,5 5 10-15,-7 4-4 0,-4 3 3 16,2 3-15-16,-6 5-6 0,4 2-12 15,-4 2-1-15,0 7 0 0,0 3-2 16,0 1 1-16,0 3 2 0,-4 1 24 16,2 8 13-16,0 8 11 0,0 7 12 15,2 5-12-15,0 9-30 0,6 6-15 16,4 0 12-16,1-1-2 0,-1 4-1 16,7-3 0-16,-3-3-10 0,1-7 10 15,-1-3-10-15,1-8-2 0,-3-5-11 16,-2-8-44-16,-1-6-47 15,-1-4-70-15,0-5-61 0,-2-11-94 0,-2-5-211 16,3-8-630-16,-5 4-220 16,2-16-807-16</inkml:trace>
  <inkml:trace contextRef="#ctx0" brushRef="#br0" timeOffset="6170.287">1340 5548 3171 0,'0'0'1496'0,"0"0"-1257"15,0 0-184-15,0 0-55 0,0 0-52 16,0 0-345-16,0 0-780 0,0 0-1920 16</inkml:trace>
  <inkml:trace contextRef="#ctx0" brushRef="#br0" timeOffset="7641">16897 16152 962 0,'0'0'81'0,"0"0"10"0,0 0 625 16,0 0-401-16,0 0-153 0,0 0 9 15,0 0-29-15,0 0-26 0,0 0 20 16,-48 10 14-16,44-14 71 0,0 1 68 16,2-2-36-16,0 3-17 0,0 0 8 15,0 0-30-15,2 0-4 0,0 2 32 16,0 0 33-16,2 0-44 0,6 0-107 16,0 2-36-16,7 2-12 0,1-2-10 15,3 3-14-15,2-2-1 16,5 3 9-16,1-3 7 0,2 0-1 15,4 0 0-15,0 2-11 0,-2 0-4 16,2 3-3-16,3 0 3 0,-5 5-9 16,2-2-3-16,-4 3-8 0,2-3-4 15,-7 2-6-15,1-3-19 0,-2-2 0 16,-9-1 0-16,1-3 1 0,-3-1-3 16,-5-1 0-16,-1-2-3 0,-2 0-9 15,-4 0-6-15,0 0-15 0,0-4-1 16,-4-1 13-16,-5-4 6 0,-1 3 14 15,0-3 0-15,-5 3 1 0,-1 0 2 16,-3 4 10-16,-1 2 3 0,-5 0-3 16,-2 7 0-16,-4 2 1 0,-2 6-1 15,0 1 3-15,-5 2-13 0,5-1 0 16,-4-1-2-16,4-3-1 0,6-4-20 16,5-5-58-16,1-4-89 15,6 0-80-15,3-2-90 0,8-6-307 0,0 4-985 16,8 0-1307-16</inkml:trace>
  <inkml:trace contextRef="#ctx0" brushRef="#br0" timeOffset="8344.239">17699 15935 1148 0,'0'0'748'15,"0"0"-226"-15,0 0-332 0,0 0 42 16,0 0 124-16,0 0 51 0,0 0-54 15,0 0-8-15,0 0-30 0,0 0-50 16,-46-37-12-16,46 37 9 0,0 0-10 16,0 6-34-16,4 1-85 0,5 3-19 15,-1 5-5-15,2 6-4 0,7 4-27 16,1 6-11-16,3 4-13 0,4 4-9 16,0 5 9-16,0 1 3 0,-1 1-3 15,1 0 0-15,-6-2-21 0,-1-4-12 16,-1-3-11-16,-5-5-10 0,-1-5-33 15,-3-7 9-15,-4-7 6 16,-2-5 0-16,0-3-18 0,-2-4-51 0,0-1-66 16,0-8 5-16,-4-3-12 15,0-6-17-15,0-2-98 0,2-4-171 16,0 0-290-16,2 8-678 0,4-5-79 0</inkml:trace>
  <inkml:trace contextRef="#ctx0" brushRef="#br0" timeOffset="8641.968">18292 16048 734 0,'0'0'1533'15,"0"0"-962"-15,0 0-295 0,0 0 11 16,0 0 102-16,0 0-77 16,50-47-38-16,-50 47 63 0,0 0-40 15,-4 3-108-15,-5 7-88 0,-3 7-16 16,-5 6-3-16,-3 6-12 0,-1 7-1 15,-10 14 10-15,-12 16 3 0,-7 20 3 16,-2 9 17-16,3-4 19 0,3-4-7 16,13-15-68-16,2-10-16 0,4-11 0 15,9-14-9-15,3-8-3 0,5-8-16 16,-3 4 10-16,3-2-12 0,-2-2-11 16,1-6-34-16,3-6-48 0,6-6-82 15,-4-1-61-15,4-2-115 0,0-3-376 16,4-4-1108-16</inkml:trace>
  <inkml:trace contextRef="#ctx0" brushRef="#br0" timeOffset="11031.57">2720 6256 78 0,'0'0'160'15,"0"0"-72"-15,0 0-42 0,0 0-1 16,0 0 317-16,0 0-228 0,0 0-134 16,0 0-69-16,-6 18-19 0,10-20 36 15,-4 0 51-15,0 1 1 0,0-1-1 16,0 1-1-16,0 0 2 0,0 1 62 16,0-1 49-16,0 1-42 0,0-2-69 15,0-1 0-15,2 0 13 0,-2-2 20 16,3 0-33-16,-1-3-26 0,2 0-65 15,0-5 91-15,0-1-17 0,0 2-217 16,0-7-265-16</inkml:trace>
  <inkml:trace contextRef="#ctx0" brushRef="#br0" timeOffset="12211.094">2778 6098 134 0,'0'0'150'0,"0"0"-75"0,0 0 107 16,0 0 128-16,0 0-111 0,0 0 348 15,0 0-323-15,0 0-123 0,0 0-46 16,0 0 7-16,-22 37 19 0,22-37 29 16,-2 0 13-16,2 0 3 0,0 2 13 15,0-2 25-15,0 0-19 0,0 2 18 16,0-2-6-16,0 0 9 0,2 2-4 16,0-1-1-16,0 0 31 0,0 1 9 15,0-2 5-15,0 3-2 0,2 1-25 16,2-1-38-16,-4 1-21 0,9 0-16 15,-3 3-1-15,0-1-11 0,-2 1-10 16,7 0-6-16,-3-1 3 16,0 2 2-16,3 2 16 0,-1-1 18 15,3 1-24-15,-1 0-7 0,-1 1-17 16,3-1-10-16,1 0-18 0,-3 0-15 16,3 1 0-16,-1 1-8 0,3 0-4 15,-1 1-11-15,5 4 2 0,2 1 0 16,2 1-1-16,0 2 10 0,6 4-10 15,0 0 10-15,4 4-3 0,4 1-9 16,3 3-18-16,10 6 16 0,12 10 0 16,8 8 2-16,5-1 1 0,-7-1 17 15,-2-4 0-15,-6-5 9 0,1 3-3 16,3-2-3-16,0 2 18 0,2 1 9 16,1 1-2-16,3 4-16 0,0 0-9 15,5 2-3-15,2 2-16 0,3 1-2 16,1 2-33-16,2 0 15 15,0 1 6-15,4 1 12 0,-3 3 15 16,6 2-3-16,-1 1 0 0,4 1 3 16,0 0 0-16,0 0 9 0,2 1-6 15,3 0 0-15,1 4-18 0,0-2-27 16,-1 3-6-16,3-1 33 0,0 1 0 16,3 0 12-16,-3-1 6 0,5 1 9 15,-7 1 0-15,5 3-12 0,1 1-5 16,3-1-10-16,-3 1-54 0,5 2 30 15,2-1 24-15,-2 0 9 0,1-1 6 16,-1 3 3-16,4-1 9 0,0 3-3 16,2-2 6-16,2 0-30 0,-9 0-30 15,7 2 9-15,-6-2 21 0,6 3 14 16,-5 0 10-16,3-2-6 0,4-1-3 16,-4-3 33-16,2 3-39 0,-4-3-9 15,2 2-72-15,-5 1 66 0,5-1 6 16,-4 0 12-16,4-1 12 0,-7 1 0 15,7-1 6-15,-6 1-15 0,5 0-15 16,-1 0-18-16,2 1 0 16,-4 0 3-16,6-1 15 0,-7 3 0 15,7-4 12-15,-4 3 12 0,4 0-3 16,-2-3 12-16,-5 0-33 0,5 0-54 16,-4 0 27-16,-5 0 26 0,5-2 1 15,-6-3 21-15,-3-4 0 0,-4-1 15 16,-1-2 0-16,-3-1 0 0,-2-1-27 15,-2-3-9-15,-4-1-54 0,-2 0 42 16,1-4 12-16,-3 2 15 0,-4-4 0 16,-3 1 0-16,3-7-14 0,-2 4 17 15,-5-1-6-15,2-2 4 0,-1 0-4 16,-3-1 0-16,-2-1-12 16,-1-1-22-16,-1-4-6 0,-4 0 10 15,0 1 16-15,-2-5 2 0,-4 1 3 16,-4-4-2-16,-7-7 2 0,-10-4 9 15,-6-6-11-15,-2-3 12 0,4 4-10 16,5 1-2-16,1 4 17 0,-2-2-16 16,-2-1 9-16,-2-2-10 0,0-3-1 15,-2 1 0-15,3 0 0 0,-6-2 0 16,1 0-12-16,0 0 9 0,-2 0-37 16,-2-1 13-16,0-1 15 0,-2 0-9 15,-3-1 9-15,1-3 12 0,-2 1 0 16,-3-4 2-16,-1 2 1 0,-1-3-2 15,-2-1 1-15,-1-1-2 0,-3-4-2 16,-2 2-10-16,-4-4 9 0,0 0-63 16,2 0-51-16,-1-1-48 15,-3 0-49-15,0 1-97 0,-3-2-270 16,-3 8-887-16,4-3-1102 0,-10 21 2010 0</inkml:trace>
  <inkml:trace contextRef="#ctx0" brushRef="#br0" timeOffset="13958.945">15208 14541 245 0,'0'0'2438'16,"0"0"-2017"-16,0 0-95 0,0 0 72 16,0 0-30-16,0 0-61 0,0 0-2 15,0 0-42-15,0 0-74 0,2-23-46 16,-2 23 3-16,0 0-31 0,0 2-33 15,0-1-13-15,0 0 1 0,0 3-1 16,0 1 1-16,0 0 8 0,0 3 3 16,0 4-2-16,0 6-16 0,0 4-9 15,2 6 0-15,-2 6-8 0,0 15-4 16,4 12-6-16,-2 12-36 16,0 1-6-16,-2-13-6 0,0-18 12 0,0-15 0 15,0-6 12-15,0 4-9 16,0 0 0-16,-2 1 0 0,0-8 0 15,-2-4-3-15,4-7 0 0,0-3-33 16,0-5-46-16,0 0-53 0,0-5-13 16,0-5 1-16,0-6-34 0,0-3-92 15,6-4-183-15,-2 0-485 0,-2 7-512 16,9-4-836-16</inkml:trace>
  <inkml:trace contextRef="#ctx0" brushRef="#br0" timeOffset="14658.732">15840 14569 1170 0,'0'0'1859'0,"0"0"-1463"15,0 0-25-15,0-49 96 0,0 32-58 16,-2-2-84-16,-6 1-17 0,-2 1-47 15,-3 0-70-15,-1 1-37 0,-5 4-30 16,1 4-37-16,-3 2-33 16,-6 3-23-16,7 3 5 0,-5 3 6 15,2 8-9-15,-2 3-3 0,2 4 0 16,1 2-12-16,3 6-3 0,3 1 0 16,3 1-12-16,1 3 0 0,3 2 9 15,3-3-10-15,4-1 0 0,2-2 0 16,0-2 0-16,0-3-2 0,2-3-1 15,7-3-23-15,-3-7 23 0,8 1 0 16,1-4 1-16,1-5 0 0,1-1 0 16,1 0 1-16,1-5 1 15,6-2 1-15,-3-1 0 0,1-4 15 0,0 2-6 16,2 1 7-16,-2-1-1 0,-1 2 0 16,-3 4-6-16,4 2-10 15,-5 2 10-15,3 2 6 0,-3 5-6 16,1 2 6-16,-2 3 6 0,1 2-22 15,-1 0 0-15,-3 6 10 0,-1 0-12 16,-3 2 1-16,0 1-1 0,-3 1-1 16,-3-1 0-16,-2 4-1 0,-2-1 2 15,-2-3 1-15,-7 2 14 0,-1-1 3 16,-9-1 3-16,-1-2 3 0,-7 0 0 16,-4-2-3-16,-2 0-6 0,-4-5-12 15,-3-1-1-15,-1-1-2 0,0-6-1 16,-1-6-59-16,1 0-93 0,0-13-94 15,-1-8-88-15,11 5-294 0,-10-13-1114 0</inkml:trace>
  <inkml:trace contextRef="#ctx0" brushRef="#br0" timeOffset="15134.439">15559 14531 680 0,'0'0'1561'16,"0"0"-743"-16,0 0-428 0,0 0 40 16,0 0-35-16,0 0-76 0,0 0-3 15,0 0-29-15,0 0-119 0,0 0-56 16,-6 51-15-16,6-24-21 0,0 7-37 16,0-2-21-16,4 2-18 0,-2-7-18 15,2-1-109-15,3-7-183 0,-1-5-207 16,-2-5-893-16,13-3-1722 0</inkml:trace>
  <inkml:trace contextRef="#ctx0" brushRef="#br0" timeOffset="15476.401">15816 14779 1418 0,'0'0'2480'0,"0"0"-2148"15,0 0-96-15,0 0 103 0,0 0-115 16,0 0-41-16,0 0 23 0,0 0-57 16,41 76-73-16,-39-43-28 0,-2 5-17 15,0-1-19-15,-4 1-12 0,-6-3-3 16,-3-4-49-16,1-3-114 0,-5-7-132 16,5-4-210-16,-5-4-919 0</inkml:trace>
  <inkml:trace contextRef="#ctx0" brushRef="#br0" timeOffset="16059.507">15109 14541 706 0,'0'0'2507'0,"0"0"-2024"0,0 0-111 16,0 0-5-16,0 0-43 0,0 0-33 15,0 0-75-15,0 0-42 16,-9 50-38-16,9-19-30 0,0 10 0 0,0 15-6 16,0 13-28-16,0 6-26 15,0-4-45-15,0-10-1 0,0-14 0 16,0-13-1-16,0-8-1 0,0-4-11 15,0-1-32-15,0 1-39 0,3-2-43 16,-3-10-76-16,0-7-156 0,0-3-720 16,6-13-1326-16</inkml:trace>
  <inkml:trace contextRef="#ctx0" brushRef="#br0" timeOffset="18796.096">2224 15941 163 0,'0'0'36'0,"0"0"-23"0,0 0 0 15,0 0 4-15,0 0-17 16,0 0-146-16,0 0 58 0,0 0 80 16</inkml:trace>
  <inkml:trace contextRef="#ctx0" brushRef="#br0" timeOffset="20385.691">2224 15941 111 0,'-55'-71'313'0,"55"71"-59"0,0 0-35 16,0 0-105-16,0 0-46 0,0 0 20 16,0 0 33-16,0 0 25 0,0 0-3 15,0 0-42-15,0 0-29 0,0 0-11 16,0 0 4-16,0 0 46 0,0 0 25 16,0 0 23-16,0 0-4 0,0 0-61 15,0 0-94-15,0 0-10 0,0 0 7 16,0 0 3-16,0 0 2 0,0 0 20 15,0 0 17-15,0 0 10 16,0 0 31-16,0 0 52 0,0 0 128 16,0 0-59-16,0 0-48 0,0 0-23 15,0 0 6-15,0 0 6 0,0 0-10 16,0 0-22-16,0 0-25 0,0 0-42 16,0 0-31-16,0 0-12 0,0 0-2 15,0 0 2-15,0 0 14 0,0 0 8 16,0 0 18-16,0 0 4 0,0 0 15 15,0 0 40-15,0 0 30 0,0 0-12 16,0 0-12-16,0 0 2 0,0 0 0 16,0 0 12-16,0 0-4 0,0 0-12 15,0 0 10-15,0 0 5 0,0 0-3 16,0 0-6-16,0 0-7 16,0 0-14-16,0 0-25 0,2-1-6 15,2-1-5-15,0-1 2 0,-4 3 6 16,2-1 12-16,-2-1-8 0,2 2-19 15,0-2-12-15,2 0 0 0,0-3-9 16,0 1-9-16,1-1 3 0,1-1-17 16,2 0 0-16,0-2 2 0,3-2 15 15,1 2-15-15,-2-2 21 0,3 1-22 16,-1-4 1-16,3 0-1 0,-1 0-1 16,5-2 11-16,-1-1 9 0,3-2-3 15,2 0 0-15,0-2-15 0,1 0 15 16,1 0 0-16,4-4 3 0,-2-1 0 15,2-3-7-15,4 1-13 0,0-2-1 16,6-2 1-16,-1-1 1 0,1-2 0 16,4 0 10-16,1-1-11 0,5-7 2 15,-3 2 9-15,3 0 6 0,9-6 4 16,-2-3-1-16,12-10 6 16,7-1-12-16,-9 4 3 0,-8 3 9 15,2 7-9-15,-5-4 6 0,1 1 3 16,4-2-3-16,-2 0-6 0,2 0-18 15,2-1-18-15,2-2 3 0,0 0 6 16,0-2 8-16,4-3 2 0,3 2 1 16,-1-5 13-16,2 4 0 0,1-4-3 15,3-1-9-15,-1-2 18 0,1-1 12 16,3 0-11-16,-3 1-22 0,1-2-48 16,1 4 21-16,-1-4 24 0,-1 0 0 15,5 2 3-15,-5 0 12 16,5-4 0-16,-1 1 6 0,-1 0-6 15,4-2 9-15,-3 1-6 0,1-2 15 16,4-2-30-16,-1 1-66 0,1 0 36 16,0-1 28-16,6-1 2 0,-4 0 0 15,2-2 12-15,2 0 0 0,-3-3 12 16,3 2 0-16,-4 2-9 0,0-1-15 16,-2 5-27-16,4-2 9 0,-7 0 1 15,5 1 17-15,-2 0 2 0,0 4 1 16,-3-4 12-16,1 0 6 0,0-1-3 15,-1 3-7-15,1-1-11 0,2-2-54 16,2 2 24-16,0-7 14 0,1 2 16 16,5 2 1-16,-4-3 17 0,2 1 0 15,0 0 6-15,2-1 6 0,-8 5 9 16,2-2-37-16,2-1 31 0,-7 2-18 16,7 1 6-16,-10 0 15 15,6 2-33-15,-9 2-2 0,3 1 1 16,1 2 16-16,-5-2-3 0,1 1-3 15,5 0-9-15,-7-1-3 0,7 2-41 16,-3 1 5-16,-1-5 15 0,3 3 21 16,-3-1 0-16,-1 1 2 0,3 1 19 15,-3-3-3-15,-3 2 3 0,5 1-3 16,-3 1 9-16,-3 1-12 0,0 4-15 16,-3-1-45-16,-1 3 9 0,-2-1 21 15,-2 1 13-15,0 1 2 0,0 2 1 16,0 0 2-16,2-1 12 0,-1 2-12 15,-1-1 18-15,0-2-6 16,0 2 3-16,2-1-6 0,-2 0-12 16,-2 3-28-16,-2-2-11 0,2 1 21 15,-2 1 6-15,2-1 11 0,-2 2 1 16,0-3 1-16,-2 4 2 0,0 0 9 16,4 0-9-16,-4 0 12 0,-3 1-13 15,3 3 19-15,0-3-18 0,-4 2 12 16,-2 2-15-16,-5 6-12 0,-8 6-12 15,-8 7 0-15,0 0 12 0,4-5 9 16,7-5 1-16,3-4 0 0,5 1 2 16,-7-1 0-16,3 3 1 0,-3 0-1 15,1 1 2-15,-5-1-1 0,4 2 2 16,-1 1 0-16,-5 0-1 0,0 2 10 16,-2 0-9-16,-2 1 9 0,2 2-9 15,-4 2-3-15,0 1 0 0,-4 1-36 16,0 3 21-16,-2 1 3 0,-2 2 10 15,-3 2-10-15,-5 3 12 16,1 3 1-16,-3 0-1 0,-1 2 0 16,-4 1-3-16,1 2-30 0,-1 1 0 15,-4-2-3-15,2 2 3 0,1-1 6 16,-3 3 0-16,2-1 12 0,0 1 3 16,-4 0 0-16,4 0-30 0,-2 1-54 15,1 2-55-15,-3-2-41 0,-2 1-145 16,2-1-264-16,0-1-686 0,8-8-1418 0</inkml:trace>
  <inkml:trace contextRef="#ctx0" brushRef="#br0" timeOffset="23706.726">13728 5437 1448 0,'0'0'452'0,"0"0"-147"15,0 0 54-15,0 0-133 0,0 0-59 16,0 0 407-16,0 0-277 0,0 0-115 16,-8-50-18-16,6 47 16 0,2 1 0 15,0 2-20-15,0-3 3 0,-3 3-13 16,3 1-9-16,0-1 5 0,-2 0 6 15,2 5-13-15,0 2-51 0,-2 7-43 16,0 6-11-16,0 3-4 0,-2 6-9 16,0 4 9-16,-4 4 1 15,4 2-1-15,-1 4 3 0,-1 0-33 16,0 1-3-16,0-1 0 0,0-1 1 16,1-1 2-16,-3-4 2 0,4-4 10 15,0-4-10-15,-2-3 10 0,0-8-9 16,1 0 12-16,5-7 0 0,-2-4-3 15,-2-2-9-15,4-2 16 0,0-3 5 16,0 0 9-16,0 0 9 0,0 0 85 16,2 0 2-16,2 0-81 0,5 0-15 15,-1 0-5-15,0 0-4 0,5 0 0 16,3-2-6-16,1 0 3 16,1-4 0-16,3 1-3 0,2 0 3 15,-5-1 3-15,1 2-3 0,2 4 0 16,-5 0-3-16,-1 0-15 0,-3 0 0 15,2 2-2-15,-3 0-1 0,-3 0-18 16,0 0-42-16,1 0-45 0,-3-2-55 16,0 1-51-16,-6-1-39 0,12 0-92 15,-5 0-166-15,1-3-472 0,-4 0-566 16,4-3-867-16</inkml:trace>
  <inkml:trace contextRef="#ctx0" brushRef="#br0" timeOffset="24154.935">13850 5420 2141 0,'0'0'385'0,"0"0"-165"0,0 0 110 15,0 0-23-15,0 0-50 0,0 0 36 16,0 0 64-16,0 0-26 16,0 0-134-16,0 0-68 0,-15 55-28 15,11-11-6-15,-6 16-16 0,4 11-6 16,-5 4-12-16,-3-13-46 0,8-15-12 16,-1-20 0-16,1-2-1 0,-2 0-2 15,0-2-3-15,2 0-31 0,1-7-72 16,1-9-80-16,4-4-84 0,0-3-190 15,0 0-674-15,9-8-1205 0</inkml:trace>
  <inkml:trace contextRef="#ctx0" brushRef="#br0" timeOffset="24806.769">14212 5433 2240 0,'0'0'645'0,"0"0"-369"0,0 0 42 16,0 0 14-16,0 0-54 0,0 0 11 16,0 0 11-16,0 0-128 0,0 0-68 15,0 0 3-15,-21 63 15 16,15-32 3-16,0 5-28 0,-1 4-21 16,1 4-12-16,2 2-16 0,-4 1-47 15,4-1 24-15,2-3-4 0,-1-3-9 16,-1-7-10-16,2-8-1 0,0-3-1 15,0-9 0-15,0-6-33 0,2-3-92 16,0-4-133-16,2-4-66 0,2-7-48 16,5-5-311-16,-7 4-862 0,12-11-733 0</inkml:trace>
  <inkml:trace contextRef="#ctx0" brushRef="#br0" timeOffset="25321.781">14220 5367 2103 0,'0'0'1385'0,"0"0"-1236"16,0 0-26-16,0 0 110 0,0 0 24 15,0 0 40-15,0 0-41 0,0 0-94 16,0 0-82-16,0 0-16 0,-2 62 15 15,2-39 4-15,2 3-1 0,2-2-16 16,2 4-8-16,0-3 3 0,1-1-7 16,1 0-11-16,2-6-1 0,3-4-21 15,-3-5 4-15,9-4-13 0,-5-5-10 16,7-5-2-16,-1-5-3 0,3-6-13 16,-2-4 15-16,4-1 1 0,-3-1-2 15,-1-2-10-15,0 0 10 16,-1 2 2-16,-1 3 0 0,0 2 15 15,-5 2 7-15,-2 4-4 0,-5 5 0 16,3 0 6-16,-6 4 6 0,-2 1-5 16,0 1-10-16,-2 0 3 0,0 3 4 15,0 7-22-15,0 5-3 0,0 7 1 16,0 6 2-16,0 5 1 0,0 5 17 16,0 3 3-16,0 10-3 0,0 9-18 15,-2-4-28-15,2-8 28 0,-2-7 17 16,2-12 4-16,-2 2-9 0,-2-1-9 15,2-9-2-15,-2-7-1 0,2-7-42 16,0-5-91-16,-3-2-76 0,1-7-52 16,0-5-80-16,0-2-185 0,2 3-707 15,2-4-1197-15</inkml:trace>
  <inkml:trace contextRef="#ctx0" brushRef="#br0" timeOffset="25585.244">14575 5488 1831 0,'0'0'1605'15,"0"0"-1326"-15,0 0 4 0,0 0 49 16,0 0-106-16,0 0-57 0,-2 73 24 15,-4-41-18-15,0 7-59 0,-4 2-68 16,3 3-17-16,-3-1-31 0,2-1 0 16,-3-2-12-16,5-7-40 15,0-4-107-15,4-6-76 0,-2-10-67 16,4-4-300-16,0-7-858 0</inkml:trace>
  <inkml:trace contextRef="#ctx0" brushRef="#br0" timeOffset="26122.546">14243 5662 2711 0,'0'0'1084'0,"0"0"-846"16,0 0 44-16,0 0 3 0,0 0-85 15,-2 63-44-15,-1-30-9 0,-1 1-47 16,-2 3-63-16,2-4-26 0,-2-4-11 16,2-4-15-16,-3-9-107 0,5-6-156 15,0-3-120-15,2-6-633 0,0-2-1167 0</inkml:trace>
  <inkml:trace contextRef="#ctx0" brushRef="#br0" timeOffset="29156.638">8632 10459 836 0,'0'0'1743'0,"0"0"-1482"15,0 0 340-15,0 0-117 0,15-56-161 16,-15 44-47-16,0-1-21 15,-8 3-40-15,-5 0-50 0,1 1-52 16,-7 3-19-16,1 3-24 0,-7 1-22 16,2 2-14-16,0 3-7 0,-1 5-9 15,3 4 0-15,4-1-3 0,1 2 10 16,5 3 2-16,7 1 3 0,2-2 0 16,2 2 10-16,4-2-1 0,3 0 6 15,7-4 7-15,7-2-10 0,4-2-18 16,-1-4-12-16,3-3-12 0,0-4-3 15,0-6-15-15,0-5 6 0,-9-1-3 16,-1-3 3-16,-5-2 0 0,-3 0-3 16,-7-2-3-16,-2 3 5 0,-9-1 1 15,-1 5 9-15,-4 3 0 16,-7 5-12-16,2 2 14 0,-1 6 1 16,-3 2 1-16,6 7 2 0,-1 9 15 0,5 3 4 15,3 3-4-15,4 1-6 16,4 1 3-16,2-2-3 0,2-3-9 15,6-1 15-15,5-7-6 0,-3-6 0 16,6-4 0-16,-1-3-12 0,6-6-2 16,-3-7-19-16,3-6 0 0,-7-4 0 15,1-3 3-15,-9 2 15 0,0-3 0 16,-6 2-11-16,0 4 14 0,-8 0 15 16,-2 4 6-16,-9 3-6 0,0 4-12 15,1 5-2-15,-5 5 0 0,6 5 2 16,-1 7 12-16,5 5 3 0,3 2 0 15,2 6 0-15,6-1-2 0,2 2-13 16,4-1 9-16,6-1-9 16,1-1 15-16,5-4-15 0,1-4 9 15,1-4-10-15,3-5-1 0,2-6-1 16,-7 0-2-16,3-7-19 0,-5-7 0 16,-1-6-4-16,-5 0 7 0,-6-4 0 15,-2-1 6-15,0 1 9 0,-6 0-9 16,-9 2 10-16,1 3 2 0,-3 5 2 15,1 4 0-15,-5 6 1 0,5 4 9 16,-3 7-9-16,7 6 21 0,-1 7-2 16,5 4-4-16,4 1 3 0,4 2-9 15,0-1 0-15,6-1-9 0,0-3 15 16,9-4-16-16,-7-5 13 0,8-6-3 16,-3-4-12-16,5-3 0 0,-5-9-21 15,1-6-6-15,-1-7 3 0,-7-2 0 16,0-5 5-16,-6-1 4 0,-2 2 12 15,-4 2 1-15,-9 4 0 16,-1 8 2-16,-1 3 21 0,-1 7-8 0,-3 4-10 16,5 6 15-16,-3 8 3 15,7 5 3-15,-1 3 0 0,7 1-9 16,2 1 0-16,4 0 0 0,2-3 0 16,6-2-13-16,5-4 10 0,-5-1-9 15,8-3-3-15,-3-2-15 0,1-5-33 16,3-1-63-16,-9-3-80 0,2 0-78 15,-3-7-154-15,-3 0-577 0,0-9-1336 0</inkml:trace>
  <inkml:trace contextRef="#ctx0" brushRef="#br0" timeOffset="31526.114">1892 10465 26 0,'0'0'0'15,"0"0"-26"-15,0 0 26 0</inkml:trace>
  <inkml:trace contextRef="#ctx0" brushRef="#br0" timeOffset="31610.407">1892 10465 130 0,'-19'-22'92'0,"21"25"-92"0,-2-2-82 15,0 1-58-15</inkml:trace>
  <inkml:trace contextRef="#ctx0" brushRef="#br0" timeOffset="32192.76">1861 10506 78 0,'0'0'118'0,"0"0"-27"0,0 0 4 16,0 0-14-16,0 0-16 0,0 0-16 15,0 0-19-15,0 0-30 0,0 0-2 16,0 0 2-16,0 2 27 0,0-2 2 16,0 0 13-16,0 0 229 0,0 0-37 15,0 0-51-15,0 0-76 0,0 0-6 16,0 0 48-16,0 0 46 0,0 0 26 15,0 0-1-15,0 0-23 0,0 0-23 16,0 0 0-16,0 0 12 0,0 0-39 16,0 0-36-16,0 0-34 15,0 0-14-15,0 0 7 0,0 0 19 16,0 0 24-16,0 0 19 0,0 0-3 16,0 0-6-16,0 0-5 0,0 0-3 15,0 0 3-15,0 0 14 0,0 0 7 16,0 0-7-16,2 0-80 0,4 0 0 15,0-1 0-15,0 1-7 0,0 0-5 16,5 0-4-16,-1 0-2 0,-2 0-1 16,7 0-17-16,-1-1-4 0,1 1 0 15,1 0 3-15,3 0 10 0,2 0 11 16,-1 0-9-16,7 0 13 0,0-2 8 16,2 1 25-16,4 1-3 15,4-3-10-15,0 3-20 0,1 0-4 16,-1 0 12-16,0 0-11 0,2 0-4 15,-1-2-15-15,3 2-17 0,-4 0-1 16,0-1-12-16,-6 0-49 0,0 1-144 16,-4 0-123-16,-4 0-182 0,-7 0-747 15,15 1-865-15</inkml:trace>
  <inkml:trace contextRef="#ctx0" brushRef="#br0" timeOffset="32759.456">3128 10459 714 0,'0'0'42'0,"0"0"636"0,0 0 134 16,0 0-437-16,0 0-188 0,0 0-62 15,0 0-99-15,0 0-26 0,0 0 32 16,0 0 32-16,12 25 10 0,-12-25 28 15,0 0 76-15,2 0 95 0,0 0 20 16,6-3-48-16,3 3-16 0,3-1-3 16,5-1-33-16,6 1-58 0,4 1-28 15,4-2-31-15,6 2-15 0,9 0-15 16,11-2-13-16,12 2-13 0,3 0-20 16,-4 0-34-16,-3 0-79 0,-5 2-168 15,4 3-199-15,8 2-755 0,-16 0-937 16</inkml:trace>
  <inkml:trace contextRef="#ctx0" brushRef="#br0" timeOffset="33362.498">4653 10503 833 0,'0'0'381'16,"0"0"-310"-16,0 0-71 0,0 0-391 16,0 0 391-16,0 0 1196 0,0 0-1085 15,0 0-111-15,0 0-101 0,0 0-29 16,-29-28 65-16,25 28 65 16,0 0 26-16,-2-2 0 0,0 1 20 15,1 0 152-15,-1-3 109 0,4 2 35 16,0 2-76-16,0-2 40 0,2 1 134 15,4 1 14-15,4 0-138 0,7 0-135 16,6 0-46-16,5 0-7 0,8-1-6 16,1 0-24-16,6 1-13 0,2-1-36 15,3 1-13-15,-1 0-35 0,1 0-1 16,-3-1-12-16,-3 1-55 16,-3 0-143-16,-6 0-102 0,0 2-252 15,-6 1-837-15,-5 0-551 0</inkml:trace>
  <inkml:trace contextRef="#ctx0" brushRef="#br0" timeOffset="33878.069">5718 10493 205 0,'0'0'721'0,"0"0"-259"16,0 0-357-16,0 0-105 0,0 0-147 15,0 0 147-15,0 0 819 0,0 0-405 16,0 0-185-16,0 0 2 0,-33-35 76 15,39 33 29-15,0-1-9 0,2 3-35 16,5-2-88-16,1 1-34 0,7 0-4 16,2 1-7-16,6-1 6 0,2 1-19 15,4-1-49-15,6 1-33 0,0-1-55 16,3 1-9-16,-1-3-24 0,1 2-52 16,-3-1-88-16,-4-2-74 15,0 0-109-15,-8 0-326 0,27-9-903 0</inkml:trace>
  <inkml:trace contextRef="#ctx0" brushRef="#br0" timeOffset="34394.514">6904 10451 218 0,'0'0'167'0,"0"0"-167"0,0 0-10 16,0 0 10-16,0 0 1462 0,0 0-1137 16,0 0-144-16,0 0-97 0,0 0 65 15,0 0 51-15,-43-23 31 0,43 23 76 16,2-3 80-16,4 3-12 0,5 0-181 15,5 0-46-15,9 0-2 0,6 0 8 16,8 0-40-16,17-2-13 16,18 1-10-16,3 1-23 0,1-2-10 15,-9 1-19-15,-7 0-5 0,-2 1-13 16,-11-3-21-16,-10 3-17 0,-8 0-17 16,0 0-54-16,9-1-28 0,16-1-43 15,-5 2-276-15,-1 0-277 0,-9 0-37 16,-6 0 198-16,7 0-257 0,-7 2-553 15,16 2 1147-15</inkml:trace>
  <inkml:trace contextRef="#ctx0" brushRef="#br0" timeOffset="35103.325">8326 10425 16 0,'0'0'20'15,"0"0"-20"-15,0 0 0 0,0 0 297 16,0 0-7-16,0 0 898 0,0 0-818 16,0 0-33-16,0 0 20 0,52-26-7 15,-48 26-80-15,-2-3-17 0,3 3 21 16,-5 0-39-16,0 0-49 0,0 0-53 15,0 0-68-15,-3 0-63 0,-1 0-2 16,-10 0-14-16,-3 0-5 0,-3 0-2 16,-3 0-35-16,-6 3-28 0,-4-2-24 15,0 4-45-15,0-1-227 0,2 5-989 16,10-2-502-16,5 11 1431 0</inkml:trace>
  <inkml:trace contextRef="#ctx0" brushRef="#br0" timeOffset="37877.205">8523 10496 323 0,'0'0'0'0,"0"0"-189"16,0 0 117-16</inkml:trace>
  <inkml:trace contextRef="#ctx0" brushRef="#br0" timeOffset="38372.472">8523 10496 55 0,'-27'8'291'16,"27"-8"-89"-16,0 0-104 0,0 0 625 16,0 0-346-16,0 0-224 0,0 0-69 15,0-4-12-15,0 1-20 0,-2-1 0 16,2-2 32-16,0 0 39 0,0 2 22 15,0 0 20-15,0 0-7 0,0 0-7 16,0 1-30-16,0-1-60 0,0-1 13 16,0 3-7-16,0 0 12 0,0 1 13 15,0 0 13-15,0 1 9 0,0 0-10 16,0-1-10-16,0 1-3 0,0 0 17 16,0 0 1-16,0 0 6 0,0 0 15 15,0 0 3-15,0 0-6 16,0 0 8-16,0 0-19 0,0 0-33 15,0 0-31-15,0 0-16 0,0 0-2 16,0 1 12-16,0-1 2 0,0 1 4 16,0 1 6-16,0 1-4 0,0 6 4 15,0 4 21-15,0 5 18 0,2 5 15 16,-2 5-21-16,0 5-25 0,0 2-6 16,2 3 1-16,-2 12 2 0,2 9-20 15,-2 14-43-15,0 9 0 0,4-1 1 16,-4-1 2-16,-4-9-1 0,8 2 13 15,-4-4 0-15,0-5 4 0,0-9-1 16,2-15 0-16,-2-13-15 0,0-5 15 16,0 0-18-16,0 2-11 0,0-3-13 15,0-5-6-15,0-5-7 0,0-6-5 16,0-2-18-16,0-1-13 16,0-2-32-16,0 0-34 0,0 0-37 15,0 0-103-15,0 0-222 0,0 0-575 0,0-9-602 16</inkml:trace>
  <inkml:trace contextRef="#ctx0" brushRef="#br0" timeOffset="38918.453">8457 12012 466 0,'0'0'1520'0,"0"0"-1180"16,0 0-56-16,0 0-10 0,0 0-27 16,0 0-55-16,0 0-18 0,0 0 130 15,0 0 8-15,0 0-138 0,39 1-87 16,-39-1-37-16,0 0 2 0,0 0 26 15,0 3 51-15,2 4 62 0,-2 6-23 16,0 8 0-16,0 9-13 16,0 10 6-16,0 11 8 0,2 17 4 15,-2 11 14-15,0 3-3 0,4-7-55 16,-4-10-87-16,0-18-12 0,0-10-13 16,2-11-17-16,-2-4-24 0,0 3-9 15,0 1-30-15,0 1-33 0,0-1-31 16,0-4-27-16,0-1-24 0,2-2-98 15,-2-1-156-15,2-3-316 0,1-5-744 16,1 7-735-16</inkml:trace>
  <inkml:trace contextRef="#ctx0" brushRef="#br0" timeOffset="39419.965">8515 13427 714 0,'0'0'2083'0,"0"0"-1640"0,0 0-176 15,0 0-20-15,0 0 39 0,0 0 17 16,0 0 9-16,0 0 11 0,0 0-46 15,0 0-82-15,-2 45-95 0,2-18-49 16,0 5 10-16,0 2-3 0,0 3-25 16,0 1-12-16,0 1-19 0,0 1 16 15,-3 9 3-15,3 9-18 0,-2 11-3 16,2 4 0-16,2-15-18 0,1-13-9 16,-1-20-55-16,-2 3-18 0,2 1-42 15,0 7-38-15,0 5-54 0,0-1-24 16,0-2-75-16,-2 1-163 0,2-3-102 15,-2-5-182-15,2-5 295 0,0-6-25 16,0 2-729-16</inkml:trace>
  <inkml:trace contextRef="#ctx0" brushRef="#br0" timeOffset="39869.41">8496 14887 310 0,'0'0'336'0,"0"0"-118"16,0 0 541-16,0 0 319 0,0 0-648 16,0 0-83-16,0 0-15 0,0 0-8 15,0 0-13-15,0 0-18 0,14 1-17 16,-14 0-38-16,0 6-55 0,0 4-65 15,-2 5-70-15,2 7-45 0,0 5-3 16,0 3-2-16,2 4 0 0,-2 1-37 16,3 2-37-16,-1 2-45 0,-2-2-34 15,4 1-56-15,-2-2-83 0,2-2-167 16,-2 0-263-16,2-1-346 16,-2 2 408-16,4-1 389 0,-1-7 81 0,1 16-221 15</inkml:trace>
  <inkml:trace contextRef="#ctx0" brushRef="#br0" timeOffset="40252.52">8539 16023 124 0,'0'0'156'0,"0"0"-84"0,0 0-70 15,0 0 158-15,0 0 525 0,0 0 633 16,0 0-858-16,0 0-127 0,0 0-41 15,0 0 20-15,-22-20 2 0,20 24-10 16,2 6-18-16,0 4-56 0,0 9-65 16,0 8-28-16,0 7 11 0,0 6 13 15,0 2-43-15,0 2-97 0,0-4-21 16,2 1-66-16,2-5-77 0,0-6-54 16,0-5-98-16,0-8-245 0,4-3-573 15,-1-8-207-15,9 0 969 0</inkml:trace>
  <inkml:trace contextRef="#ctx0" brushRef="#br0" timeOffset="41818.731">8176 16772 1505 0,'0'0'334'0,"0"0"-181"0,0 0 152 15,0 0 321-15,0 0-255 0,0 0-28 16,0 0 44-16,0 0-74 0,0 0-96 16,-9-16-57-16,11 22-22 0,7 1 0 15,-5 3-10-15,4 2-12 0,2 3 9 16,5 1-4-16,-5 3-9 0,7 3-24 16,-3 1-9-16,5 3-16 15,-3 0-11-15,5 3-13 0,-4 0-18 16,1 1-9-16,-5-2-12 0,1-2 0 15,-4-5-3-15,-1-3-21 0,-3-7-24 16,-2-3-49-16,0-4-48 0,-2-3-52 16,-2-1-80-16,0-1-176 0,0-5-127 15,-2-2-485-15,-2-6-490 0</inkml:trace>
  <inkml:trace contextRef="#ctx0" brushRef="#br0" timeOffset="42135.217">8548 16762 2662 0,'0'0'501'0,"0"0"-284"0,0 0 56 16,0 0 60-16,0 0-107 16,0 0-55-16,0 0 21 0,0 0-29 15,-11 64-46-15,1-40-13 0,0 2 16 16,3 2 14-16,-5 1-19 0,2 5-24 15,-1 0-6-15,-1 2-9 0,-2 3-6 16,5 0-10-16,-5 2-11 0,1 0-10 16,1-4-12-16,0 0-27 0,1-4-18 15,-1-4-6-15,-1-4 9 0,3-3-6 16,0-5-31-16,-1-1-48 0,5-6-45 16,0-3-50-16,2-1-49 0,-2-5-124 15,4-1-260-15,2 0-541 0,0-7-355 0</inkml:trace>
  <inkml:trace contextRef="#ctx0" brushRef="#br0" timeOffset="42437.284">8721 17384 2621 0,'0'0'421'0,"0"0"-203"16,17-67 112-16,-17 40 67 0,0-5-77 15,-8 2-45-15,-5 5-7 0,1 9-78 16,-9 6-111-16,2 10-48 0,1 3-1 16,1 15 13-16,1 5-1 0,5 5-11 15,1 6-19-15,4 0-12 16,6-1-1-16,0-1 1 0,8-6 1 15,5-4 11-15,-1-5-11 0,9-7-1 16,-5-9-2-16,7-2-80 0,-4-14-141 16,-3-9-117-16,-1 3-304 0,3-25-1421 0</inkml:trace>
  <inkml:trace contextRef="#ctx0" brushRef="#br0" timeOffset="43554.545">1001 10704 1596 0,'0'0'451'0,"0"0"-337"0,0 0 15 15,0 0 14-15,0 0 420 0,0 0-160 16,0 0-121-16,0 0-58 0,0 0 15 16,-13-54-6-16,13 43-4 0,2 0-4 15,2-1-33-15,5 0-42 0,-1-6-31 16,0-1-25-16,0-4-21 0,5-5-21 16,-3-1-13-16,-2-2-12 15,3 0-9-15,-5 2-3 0,-2 4 7 16,0 1-4-16,-2 5-6 0,-2 5-11 15,0 3-1-15,0 2 0 0,0 5-2 16,0 1-10-16,0 3 11 0,-2 0 1 16,2 0 27-16,0 7 19 0,0 4-1 15,0 5-9-15,0 3-9 0,2 6-2 16,3 3-4-16,-1 4-3 0,4 2 3 16,-2 0 0-16,0 2-6 0,1 0 12 15,3-1-2-15,-2-3-25 0,-2-2-29 16,3-6 14-16,-3-2 12 0,0-4-18 15,2-6-15-15,-4-3-61 0,3-5-60 16,-3-4-65-16,0-1-109 0,2-8-228 16,-2 0-509-16,2-7-575 0</inkml:trace>
  <inkml:trace contextRef="#ctx0" brushRef="#br0" timeOffset="43728.885">1149 9945 4058 0,'0'0'599'0,"0"0"-519"16,0 0-77-16,0 0-6 0,0 0-46 16,0 0-198-16,0 0-181 0,0 0-976 0</inkml:trace>
  <inkml:trace contextRef="#ctx0" brushRef="#br0" timeOffset="44110.667">1491 10801 2869 0,'0'0'604'16,"0"0"-392"-16,0 0-1 0,18-53 159 15,-18 31-66-15,-2-2-39 0,-8-2-17 16,-3 5-47-16,-1 1-58 0,-3 9-62 15,1 6-41-15,-1 5-13 0,5 9 6 16,-5 8 4-16,11 7-10 16,-2 1-6-16,4 4-19 0,4 2 1 15,2-4 0-15,6-1 0 0,0-5-3 16,11-4-3-16,-5-4-75 0,5-11-71 16,0-2-76-16,-1-11-111 0,-3 0-268 15,3-23-1085-15</inkml:trace>
  <inkml:trace contextRef="#ctx0" brushRef="#br0" timeOffset="45239.573">8874 9286 2489 0,'0'0'662'0,"0"0"-400"15,0 0 114-15,0 0 20 0,15-58-110 16,-15 47-21-16,0 2-1 0,0 2-56 16,-6 2-71-16,-3 1-34 0,-5 2-12 15,-1 2-3-15,-7 0-22 0,-3 7-23 16,2 1-13-16,-6 2-15 16,0 2-3-16,4 1-11 0,-2-1-1 15,7 4 1-15,-5-1 0 0,4 1 0 16,5 0 2-16,3 3 0 0,1-2 9 15,4 4 0-15,4-2-9 0,-1 3 9 16,5 1 1-16,0 3-10 0,0 3 9 16,0 4-9-16,5 2 0 0,-3 3-1 15,2 2 1-15,0 1 0 0,0 0 0 16,-2-1-1-16,2-3-2 0,-4-4-20 16,4-4-2-16,-4-7 20 0,2-4 0 15,-2-8 2-15,3-4 1 0,-1-2 30 16,0-4 2-16,2-4 3 0,6-2 19 15,5-2 77-15,-1-4-50 0,7-2-46 16,-1 1-15-16,3 2-9 0,2 0 0 16,0 4-11-16,-5 4-1 0,3 3 0 15,-4 0-42-15,-3 0-85 0,-1 0-87 16,-1 1-49-16,-8-1-117 16,3 0-216-16,-3-1-580 0,-2-9-438 0</inkml:trace>
  <inkml:trace contextRef="#ctx0" brushRef="#br0" timeOffset="45387.179">8831 9569 3661 0,'0'0'569'0,"0"0"-389"16,0 0 74-16,0 0 19 0,0 0-108 16,0 0-40-16,-62-3-46 0,43 8-61 15,1 0-18-15,-1 1-66 0,-2 2-129 16,5-5-176-16,-1 1-350 15,5-1-1248-15</inkml:trace>
  <inkml:trace contextRef="#ctx0" brushRef="#br0" timeOffset="45706.314">9137 9619 3191 0,'0'0'606'0,"0"0"-415"0,0 0 26 16,-4-60 53-16,-11 46-78 0,3 4-17 16,-7 7-7-16,3 4-46 0,-5 11-48 15,4 3-35-15,1 4-11 16,6 5-10-16,-1-1 0 0,5 0-3 15,6 0 16-15,0-5 17 0,6-4-8 16,5-1-1-16,-3-5-11 0,6-8-28 16,1 0-17-16,-1-13-28 0,1-4-83 15,-7-6-131-15,2-5-183 0,-6 7-660 16,9-9-2060-16</inkml:trace>
  <inkml:trace contextRef="#ctx0" brushRef="#br1" timeOffset="52201.421">6948 3108 447 0,'0'0'1675'0,"0"0"-1384"16,0 0-107-16,-9-66 103 0,5 48-130 15,0 4 556-15,2 3-317 0,0 5-113 16,0 3-48-16,0 3 4 0,2 3 27 15,-4 6-14-15,-2 10 0 0,-3 14-67 16,1 19-59-16,2 25-32 0,-4 10-13 16,1 9-31-16,5-3-50 0,0-2 0 15,-2 4 11-15,2 3 13 0,-5 2 3 16,3-1 3-16,2-4-3 0,0-3 6 16,4-6-33-16,0-8-36 0,0-8 9 15,0-15 27-15,0-12 0 16,2-14 3-16,0-6 12 0,0 3 0 15,0-4-12-15,0-2 9 0,-2-10-10 16,0-7-2-16,0-3-60 0,-4-11 12 16,-2-7 30-16,-2-14 18 0,-9-19 0 15,-2-22 3-15,-5-10 0 0,1-3 0 16,0 6 0-16,5 12 15 0,-5 6-3 16,6 11 0-16,3 15 0 0,4 12-13 15,3 8-2-15,3 0-30 0,-4 5 12 16,6 4 18-16,0 5 0 0,2 2 78 15,0 10-36-15,4 6-3 0,4 7-12 16,-2 7 1-16,1 14-1 16,1 12-18-16,-4-3-9 0,4-2-12 15,-6-7-3-15,-2-7 12 0,2 4 3 16,0 9 0-16,1-2 2 0,1-1 10 16,0-1 0-16,2-6 0 0,4-4 6 15,-1-10 3-15,3-8 27 0,2-8-3 16,3-7 30-16,6-5 18 0,4-11-54 15,6-17-36-15,8-20 0 0,9-21-3 16,-3-12-12-16,-5 1 9 0,-7 7-15 16,-11 13-51-16,1 8-96 0,-12 12-67 15,-3 9-108-15,-4 16-402 0,5-22-1122 0</inkml:trace>
  <inkml:trace contextRef="#ctx0" brushRef="#br1" timeOffset="55768.283">18307 6240 1433 0,'0'0'380'15,"0"0"107"-15,0 0-32 0,0 0-211 16,0 0-23-16,0 0-14 0,0 0 38 15,0 0-15-15,0 0-35 0,14-20-55 16,-16 20-68-16,-2-1-38 0,-7 1 47 16,1-1 33-16,-8 0-6 0,-5 1-9 15,-4 0-13-15,-4 0-1 0,-2 0-5 16,-6 0-10-16,1 1-6 16,-1 1-9-16,-2-1-9 0,-1-1-10 15,-3 0-14-15,-3-1-19 0,1-3 12 16,-1-2-14-16,-1-2 0 0,-1 0 0 15,5 2 1-15,-5 1-1 0,2 1 2 16,5 3 34-16,-2 1-10 0,3 5-24 16,1 1 0-16,0 4 9 0,-1 1 0 15,5 2 19-15,2 3-7 0,2-1-22 16,4 0-2-16,2-4-1 0,4 2 1 16,5-1 2-16,3-3 13 0,1-2-15 15,5-2-1-15,5 0-14 0,-4-5 12 16,4 1-9-16,0-1 9 0,2 2 1 15,0-2-13-15,-3 0 12 0,3 0-1 16,-2 2 1-16,2-1 0 0,-2 1 0 16,4-1 0-16,-4 3 1 0,2 1 2 15,-2 2 12-15,2 4 4 0,-2 3-13 16,4 1 9-16,-3 1-10 16,3 3-1-16,0 1 2 0,0 4-3 15,0 1-2-15,0 6-16 0,-2 3 2 16,0 12 13-16,-2 14 1 0,-2 10-10 15,0 3 12-15,-2-3 0 0,1-16 0 16,3-15 1-16,0-10 2 0,2-2-2 16,0 3 0-16,-2 2 0 0,0 3-1 15,2-4 0-15,2-5 0 0,0-2 0 16,0-4 0-16,0-3 0 16,4-2-21-16,2 0-6 0,0-4 12 15,2-1 15-15,5-4 1 0,-3 0-1 16,3-3 0-16,1-1-2 0,5 0-11 15,-3-2 11-15,3 1 0 0,6-1-1 16,1 1 2-16,-1 2 1 0,6 1-1 16,-2 0 0-16,2 3 1 0,2 1-2 15,2-1 0-15,3 1 1 0,-1 2-1 16,2-4 1-16,-2-2 1 0,3 0 0 16,1-2-1-16,0-2-2 0,1-3 2 15,1-4 0-15,0-3 0 0,3-3 0 16,-3 2 1-16,1-2 1 0,1 1-1 15,-6 3 1-15,1 2 8 0,-1 5-9 16,-2 2-3-16,-2 0 1 0,-2 5-19 16,-4 6 18-16,0 1 0 0,-4 0-22 15,0 0 22-15,-4 2 1 0,-3-4-16 16,-3-2 18-16,-3-2 1 0,-4-3 0 16,1-2-1-16,-5-1-18 0,0 0-13 15,-2-1-17-15,4-5-4 16,-6-1 21-16,4-2 13 0,-2-6 3 15,0 2 14-15,0 0-12 0,1-1-8 16,-1 0 6-16,2 1 13 0,-2-3 0 16,2 0 0-16,2-5-1 0,-4-4 2 15,2-5-2-15,3-15-12 0,1-18 12 16,0-24-12-16,0-16 13 0,-1-5 2 16,-7-2 2-16,2 12 22 0,-2 5 7 15,-2 15-10-15,2 21-21 0,0 19-67 16,0 15-203-16,6 14-195 0,-2 1-594 15,15 6-1395-15</inkml:trace>
  <inkml:trace contextRef="#ctx0" brushRef="#br1" timeOffset="58503.315">19253 7392 153 0,'0'0'215'0,"0"0"-3"0,0 0 10 16,0 0 10-16,0 0-40 0,0 0-101 15,0 0-65-15,0 0-3 0,0 0 3 16,-2-8 71-16,2 7 82 15,0 0-102-15,4 0-77 0,0 0-13 16,3-2 13-16,-1 0 0 0,0 0 2 16,4 1 18-16,-1 0 29 0,1 0 6 15,2 1-13-15,-1 1 4 0,1 0 2 16,3 0-12-16,-5 0 3 0,2 1 22 16,3 0-9-16,-1 0-23 0,1-1-12 15,-3 0-17-15,7-6-2 0,-5 1-11 16,7-4 10-16,0 0 1 0,1-4 1 15,3-1-2-15,6 1-16 0,2-2-4 16,2 4-451-16,1 2 256 0,-1 4 187 16,-2 3 31-16,-2 2 13 0,2 0 0 15,-2 4-10-15,-2-1-1 0,0 4 11 16,-4-4 16-16,-1 2-13 0,3-2 92 16,-4 0 19-16,-2-1-40 0,-1-1-38 15,1-1-37-15,-2 0-12 16,-1 0 0-16,-1 0 1 0,1-1 2 15,-5 1-1-15,1 0 14 0,1 0-15 16,-5 0-1-16,4 0 10 0,-5 0-10 16,-1 0-22-16,0 0 7 0,1 0 13 15,-3 0 1-15,0 0-21 0,2 0-1 16,3 0-10-16,-3-5 4 0,0 0 16 16,2 0 13-16,1-1 2 0,-3 2 15 15,0 2-17-15,5 0-10 0,-7 1-286 16,2 1-502-16</inkml:trace>
  <inkml:trace contextRef="#ctx0" brushRef="#br1" timeOffset="59536.331">21769 7427 935 0,'0'0'130'15,"0"0"-91"-15,0 0-39 0,0 0 0 16,0 0 91-16,0 0 88 0,0 0-26 16,0 0-52-16,0 0 6 0,-27 0 23 15,27 0 23-15,0 0-10 0,-2 0-98 16,2 0 13-16,0 0 17 0,0 0 193 16,2 0 128-16,2 0-211 0,5 0-76 15,3 0-26-15,0-2 6 0,5 1-7 16,-1-1-18-16,7-1-20 0,-2 0-3 15,6 0-19-15,0-1 3 0,4 3 19 16,2 1-3-16,0 0-15 0,2 0-7 16,4 1-7-16,0 3 13 0,3 1 7 15,-1 1-30-15,-4 1 23 16,0 0-10-16,3 1 14 0,1-1-26 16,0-2 22-16,-1-2-8 0,11-3-17 15,-5 0-3-15,3-3-10 0,3-4 10 16,-10-3-16-16,7 0-9 0,-5 0-114 15,-1-3-97-15,2 3-146 0,-12 4-652 16,15 6-1044-16</inkml:trace>
  <inkml:trace contextRef="#ctx0" brushRef="#br1" timeOffset="73550.328">2477 9231 764 0,'0'0'359'0,"0"0"-278"15,0 0 495-15,0 0-239 0,0 0-123 16,0 0-59-16,0 0-45 15,0 0-48-15,0 0-37 0,0 0 11 16,4-5 12-16,-4 4-13 0,0 0 7 16,0-2-16-16,-4-2 70 0,-1 1 17 15,-1 0-53-15,2 0-40 0,0 1-8 16,0 1 4-16,0 2 0 0,4-1 10 16,0 1 9-16,0 0 0 0,0 0-3 15,-2 0-9-15,2 0-23 0,0 0-54 16,0-1 16-16,0 0 38 0,0 0 16 15,-5-2 13-15,1 1 6 0,-2-2 15 16,2 1 40-16,-2 0 20 0,0 0-40 16,4 0-32-16,-1 0-3 0,-1 2-16 15,2-2 0-15,0 2 9 0,0-1 0 16,0 2-6-16,2 0-3 0,0 0-3 16,-2-2 6-16,2 2 9 0,0-1 13 15,-2 1 19-15,2 0 13 0,0 0 8 16,0 0 3-16,0 0-3 15,0 0-9-15,0 0-1 0,0 0 6 16,0 0 3-16,-2 0-18 0,2 0-10 16,0 0-18-16,0 0-19 0,0 0-5 15,0 0-11-15,0 0 10 0,0 0 6 16,0 0 10-16,0 0 2 0,0 0 13 16,0 0 15-16,0 0 28 0,0 0 20 15,2 1-14-15,4 3-56 0,2 3-9 16,3 1-2-16,1 1-13 0,3 2-11 15,1 2 20-15,1 1 2 0,5 1-22 16,1 1-1-16,-2 2 0 16,6 1 0-16,0 0 1 0,2 2-1 15,-3-1 3-15,5 5-2 0,0-1 0 16,5 2 26-16,1-1 9 0,2 4-33 16,9 5 33-16,16 9-17 0,4 11 17 15,12 0-9-15,-3 3 34 0,-5-2-10 16,-3-4-3-16,-1 4-17 0,6-5-31 15,3 4 57-15,-1 1-42 0,3-1-15 16,-3 3 0-16,1-3 9 0,-1 3-8 16,-1 0 11-16,-1-2 6 0,2 0 1 15,3 0-17-15,0 4 0 0,3 0 13 16,3 3-3-16,6 4-12 0,0-2 0 16,2 5-55-16,2 3 40 0,2-3 13 15,2 6 2-15,3 0 3 0,-3-2 9 16,0 0 7-16,4 0 2 15,-3 2-21-15,1-2 12 0,-2 3-9 0,0-3-3 16,1 0-24-16,-7 0 21 16,4-1-12-16,-2-2 15 0,0 1 18 15,2-2-3-15,-4-1 21 0,2 3-18 16,-2-1 15-16,0 1-33 0,2 0 0 16,0-2-39-16,3 3 18 0,-3-3 18 15,2 1 2-15,0-1 1 0,0 2 15 16,-2-2-14-16,-4 3 23 0,2-3-22 15,-2-2 16-15,2 1-15 0,0-3-3 16,-4-1-21-16,-2 1-6 0,2 1 21 16,-9-1 6-16,5-4 12 0,-6 1-11 15,1-2 35-15,1-4 3 0,0 0-18 16,-1 2-3-16,-3-1 4 0,-1-2-1 16,-1-1-21-16,-1 1-33 0,-6-2 8 15,5-2 13-15,-3 2 9 0,0 1 0 16,2-2 2-16,-1 2 0 0,-3-2 1 15,0-4 1-15,0 0 2 16,-4-1 0-16,3-1 18 0,-3 2-18 16,-4-4 10-16,0 0-12 0,-5 0-1 15,-3-8-31-15,-11-7 1 0,-7-7 30 16,-6 0-1-16,10 4 1 0,-1 3 2 16,8 4-2-16,1-2 0 0,-5 0 0 15,-4-3 0-15,1 0 0 0,-5-2 1 16,-2-4-1-16,-2-1 1 0,0-1 0 15,-5-4-1-15,-5 0 0 0,2-2 0 16,-7-1-12-16,3-4-15 0,-9 1 3 16,2-2 21-16,-1-3-24 0,-1 0 3 15,-2 0 0-15,-2 0-1 0,2-1-5 16,7 3 15-16,-7-1-3 16,2 2-9-16,0-2-6 0,5 0 30 15,-5 3-9-15,5-2 0 0,1 2-15 16,-6-3 24-16,1 0 1 0,-1-2-1 15,-2-1 0-15,-2 1 0 0,0-1 0 16,0 0-9-16,1 0 9 0,3 0-9 16,-2 3 9-16,0-2-15 0,-2-1-4 15,0 2 19-15,3-3-9 0,-5 1 11 16,4-1-1-16,-2 0 0 0,0 2-1 16,2 1-39-16,1 1 2 0,5 3-8 15,-2-2-13-15,1 2-24 0,1 1-54 16,0-2 78-16,-1 2-49 0,5 3-70 15,-3-2-109-15,3 1-111 0,-3 2 11 16,-3-4-606-16,9 10-875 0</inkml:trace>
  <inkml:trace contextRef="#ctx0" brushRef="#br1" timeOffset="75335.033">11520 15297 245 0,'0'0'1388'0,"0"0"-1154"15,0 0 504-15,0 0-112 0,0 0-257 16,0 0-98-16,0 0-3 16,0 0-29-16,0 0-53 0,-10-1-23 15,10 1 6-15,0 0 5 0,-2 7-9 16,0 4-1-16,0 9-70 0,-2 5-12 16,1 18-3-16,3 16-3 0,-2 20-10 15,0 8-15-15,2-2-17 0,0-9-34 16,0-23-27-16,0-12 11 0,0-12 13 15,0-8 2-15,0 1 0 0,0 0 1 16,0-6-3-16,0-3-18 0,0-8-36 16,0-5-64-16,0 0-76 0,4-5-50 15,1-4-104-15,1-6-146 0,2-3-254 16,-2 3-518-16,5-9-529 0</inkml:trace>
  <inkml:trace contextRef="#ctx0" brushRef="#br1" timeOffset="75580.468">11595 15419 840 0,'0'0'2437'0,"0"0"-2028"0,0 0-172 16,0 0 89-16,0 0-10 0,0 0-18 16,0 0-1-16,0 0-78 0,0 0-101 15,0 0-57-15,4 64 3 0,-4-17-1 16,0 14-14-16,-2 10-31 0,-5 6-18 15,1-16-2-15,2-17-10 0,0-13 10 16,2-5 1-16,0 1 0 0,0-1-1 16,-2-4-38-16,2-4-54 0,2-13-66 15,0-5-129-15,-2-8-168 0,2-5-293 16,0-20-1015-16</inkml:trace>
  <inkml:trace contextRef="#ctx0" brushRef="#br1" timeOffset="76252.359">12320 15421 1269 0,'0'0'1340'0,"0"0"-992"16,0 0-15-16,15-54 51 0,-15 33-32 15,0-1-64-15,-2 4 3 0,-5 0-42 16,-3 3-65-16,-11 5-53 16,5 2-18-16,-9 6-34 0,-2 4-16 15,-2 11-14-15,0 5 0 0,4 6-4 16,-3 5-9-16,1 4-11 0,0 2-7 15,4-1-16-15,7 0 10 0,-1-5-10 16,7-2 0-16,5-2 10 0,1-4-9 16,4-3-1-16,2-1-1 0,5-6-1 15,9-1 3-15,1-4 0 0,3-1 0 16,7-2-1-16,2-3-2 0,8 0-1 16,1 2-1-16,1 0-1 0,2 2 0 15,-4 0 0-15,1 4 0 0,-5 2 3 16,-6 1 1-16,-3 5 35 0,-7 2-5 15,-1 4-13-15,-7 4-16 0,-5-2-1 16,-4 4 2-16,-6 0 24 0,-7-3-6 16,-7 1-6-16,-7-2 13 0,-6-1 2 15,-2-3 0-15,-5-2 0 0,-1-3-27 16,-7-9 0-16,5-3-3 0,0-3-2 16,-3-8-67-16,5-5-119 0,6-4-94 15,-1-3-123-15,12 6-300 16,-3-8-962-16</inkml:trace>
  <inkml:trace contextRef="#ctx0" brushRef="#br1" timeOffset="76504.163">12171 15310 2831 0,'0'0'1008'0,"0"0"-759"15,0 0 99-15,0 0-33 0,0 0-119 16,-10 61-10-16,4-25 15 0,2 3-70 16,-5 5-89-16,1-2-41 0,2-1-1 15,-2-5-91-15,1-6-158 0,-3-7-152 16,6-8-252-16,4-4-882 0</inkml:trace>
  <inkml:trace contextRef="#ctx0" brushRef="#br1" timeOffset="76738.398">12283 15706 3569 0,'0'0'596'0,"0"0"-394"0,0 0 104 15,0 0-67-15,35 57-153 0,-29-26-13 16,-4 7 10-16,0 0-44 0,-2 1-39 16,-2-3-12-16,-4-7-104 0,0-4-199 15,-4-11-270-15,1-6-1117 0</inkml:trace>
  <inkml:trace contextRef="#ctx0" brushRef="#br1" timeOffset="77086.393">12424 15054 3306 0,'0'0'664'0,"0"0"-199"0,0 0-15 16,0 0-160-16,35 57-129 0,-29-22-18 16,2 6-13-16,-2 5-66 0,1 3-53 15,-7-2-11-15,0-5-51 0,0-5-177 16,-3-13-250-16,-1 1-1042 0</inkml:trace>
  <inkml:trace contextRef="#ctx0" brushRef="#br1" timeOffset="77773.685">12430 15174 1600 0,'0'0'1736'0,"0"0"-1393"0,0 0-50 16,0 0 54-16,31 73-136 0,-23-47-94 15,0 6 6-15,-2-2-9 16,-3-4-83-16,-3-3-31 0,0-7-92 15,-7-6-259-15,3-5-403 0,-4-5-1477 0</inkml:trace>
  <inkml:trace contextRef="#ctx0" brushRef="#br1" timeOffset="80778.28">4163 10524 1182 0,'0'0'101'0,"0"0"1217"0,0 0-990 16,0 0-94-16,0 0-33 0,0 0 24 15,0 0-26-15,0 0-16 0,0 0-29 16,17-52-29-16,-17 40-10 0,0-1-1 15,2 2 1-15,-2 3 8 0,0 2-3 16,-2-1-10-16,0 1-21 16,0 3-19-16,-2 0-15 0,-1 3-9 15,-1 0-4-15,0 1 16 0,0 7 12 16,0 2 9-16,2 1-21 0,1 5-13 16,1 2-15-16,2-1-15 0,0 3-2 15,2-4-1-15,5-2 3 0,1-2 0 16,-2-4 3-16,2-2 3 0,3-6-6 15,-1 0-15-15,0-10-12 0,3-4-9 16,-3-6 6-16,3-2 0 0,-5-1 12 16,-4-2 1-16,-2 1 2 0,-2 3 2 15,2 4 16-15,-8 4 6 16,-2 3-9-16,-5 4-3 0,1 3-8 16,-1 3 8-16,1 4 0 0,-2 8 12 15,1 1 0-15,3 6-3 0,2 1 3 16,1 0-8-16,3 1-4 0,4-2-10 15,0-3 10-15,-2-2-9 0,6-4 15 16,2-2-15-16,3-2 9 0,1-4-9 16,2-2-1-16,3-1-2 0,-3-7-12 15,3-3-3-15,-3-5 3 0,-1-3 0 16,-3 1 10-16,-2-2-1 0,-4 2 1 16,-2-2 2-16,0 2 0 0,-6 4 12 15,-2 2 0-15,-5 3-9 0,-1 4-1 16,-1 5 1-16,-1 0 12 0,1 5-3 15,1 5 3-15,1 4-3 0,3 1 3 16,4 5-12-16,2-1 15 0,4 0-5 16,0 3-11-16,6-4 10 15,0-1-10-15,4-3 1 0,5-3 0 16,-3-6 8-16,5-3-11 0,-3-2-3 16,3-4-15-16,-1-8-4 0,-3-1 1 15,-1-5 3-15,-6 0 0 0,-1 1 15 16,-5-3-12-16,0 6 14 0,-7 1-1 15,-1 0 0-15,-4 8 2 0,-5-1 1 16,1 4 2-16,-3 2 9 0,-2 2 0 16,3 6 0-16,1 4 3 0,5 2 3 15,-1 3 1-15,9 0-4 0,0 2 0 16,4-2 0-16,2 0-12 0,4-4 15 16,5-3-15-16,1-2-1 0,1-5-2 15,1-3-17-15,0 0-34 0,-3-9-101 16,-1-4-114-16,-4-5-135 0,-4-1-525 15,3-9-1559-15</inkml:trace>
  <inkml:trace contextRef="#ctx0" brushRef="#br1" timeOffset="84028.518">4136 10518 209 0,'0'0'49'0,"0"0"114"0,0 0 469 16,0 0-407-16,0 0-157 0,0 0 20 16,0 0 26-16,0 0-85 0,0 0 49 15,3-25 20-15,-3 23-82 0,0 2-16 16,0 0-52-16,0 0 49 0,0 0-23 15,0 0 25-15,0 0 1 0,0 0 35 16,0 0 73-16,0 0 99 0,0 0 24 16,0 0-34-16,2 0-110 0,0 0-22 15,2-1 19-15,0 1-1 0,-2-1-9 16,0 1 3-16,0-2 170 0,-2 2-27 16,2 0-58-16,-2 0-45 0,0 0-3 15,0 0-36-15,0 0-37 0,0 0-41 16,0 0-9-16,0-3-51 0,0 3 44 15,-2 0 4-15,-2-3-1 0,2 2-3 16,0-1 14-16,0 1 2 0,0-1 15 16,0 2 26-16,2 0 38 15,-2 0 30-15,2 0 2 0,-2 0-15 16,2 0-12-16,0 0-6 0,0 0-16 16,0 0-10-16,0 0 1 0,0 0-7 15,0 0 0-15,0 0 7 0,0 0-4 16,0 0 6-16,0 0 13 0,0 0 5 15,0 0-6-15,0 0 4 0,0 0-7 16,0 0 3-16,0 0-9 0,-3 0-10 16,3 0-5-16,0 0-13 0,0 0 4 15,0 0 5-15,0 2-5 0,0-2-16 16,0 3 9-16,0-2-6 0,0 5-9 16,0 0-10-16,0 7 16 15,0 3 1-15,0 3 2 0,0 5-18 16,0-1 12-16,0 3-12 0,0 1 18 15,0-2-21-15,0 2 0 0,0-1-30 16,0 2 15-16,0-4 15 0,0 2 1 16,0-1 0-16,0-6 0 0,-2 0-1 15,2 3-1-15,0-5-1 0,0 1-10 16,0 1-6-16,0-6-7 0,0 1 24 16,0-1-11-16,0-3-3 0,0-4-24 15,0 1-19-15,0-2-21 0,0-2-40 16,2-1-30-16,-2 0-43 0,0-2-113 15,0 0-301-15,0 0-660 0,0-2-757 16</inkml:trace>
  <inkml:trace contextRef="#ctx0" brushRef="#br1" timeOffset="84781.186">4079 11339 225 0,'0'0'52'15,"0"0"43"-15,0 0-46 0,0 0 32 16,0 0 415-16,0 0-184 0,0 0 277 16,0 0-187-16,0 0-156 0,0 0-98 15,33 0 0-15,-33 0 26 0,0 0 5 16,0 0-16-16,0 0-14 15,0 0-13-15,0 0-25 0,0 0 12 16,0 0 24-16,0 0 23 0,0 0-9 16,0 0-21-16,0 0-26 0,0 0-9 15,0 0-19-15,0 0-15 0,0 0-10 16,0 0-3-16,0 0 6 0,2 4 9 16,0 2 16-16,0 4 5 0,0 5 18 15,-2 7 25-15,0 7 14 0,-2 6-69 16,2 5-31-16,0 10-26 0,0 9-25 15,0-4-15-15,0-5 14 0,0-5-3 16,-2-10 4-16,2 7-2 0,0 5 2 16,0-1-21-16,0-7-15 15,0-3 0-15,0-4-1 0,0-8-26 16,0-2-1-16,-2-6-21 0,4 0-30 16,0-6-58-16,0-1-65 0,-2-3-60 15,0 0-195-15,0-3-225 0,0 0-584 16,-2 3-619-16,-2 1 1767 0,0 7 132 15,1 7 22-15,1-5 156 0,2 21-156 0</inkml:trace>
  <inkml:trace contextRef="#ctx0" brushRef="#br1" timeOffset="85230.965">4103 12516 457 0,'0'0'2168'0,"0"0"-1628"0,0 0-298 16,0 0-92-16,0 0 24 0,0 0 11 16,0 0-11-16,0 0 10 0,0 0-17 15,0 0-59-15,0 11-58 0,0-1 2 16,0 7 53-16,0 4 54 0,0 7 46 16,0 6-25-16,0-1-28 0,0 3-46 15,0-1-33-15,0 1-31 0,0 1-6 16,0 0-17-16,0 1-16 0,0 3-1 15,0-1 1-15,0 1-3 16,0-1-18-16,0 1-42 0,4-2-37 0,-1 0-82 16,-1-3-25-16,-2-1-25 15,0-4-47-15,0-4-192 0,0-3-517 16,-2-4-594-16,-5-2 267 0,5-5 1149 16,2 0 163-16,2-4 131 0,19 7-131 0</inkml:trace>
  <inkml:trace contextRef="#ctx0" brushRef="#br1" timeOffset="85828.296">4072 13791 437 0,'0'0'326'0,"0"0"-290"0,0 0-35 16,0 0-1-16,0 0 42 0,0 0 164 15,0 0 35-15,0-51-4 0,2 42 17 16,0 3 15-16,3 0 13 0,-1 3 25 16,-2 0 281-16,-2 3-68 0,0 0-126 15,2 0-105-15,-2 4-36 16,0 6-53-16,2 8-53 0,-2 16-10 16,0 20-9-16,0 20-28 0,-2 8-24 15,2 0-24-15,0-10-52 0,0-11-6 16,0-10-31-16,0-11-36 0,2-11-70 15,0-6-58-15,0 5-38 0,-2 0-65 16,2 2-189-16,-2-7-513 0,-2 0-410 16,0-5 127-16,2 0 1058 0,2-2 231 15,4-6 671-15,15 8-671 0</inkml:trace>
  <inkml:trace contextRef="#ctx0" brushRef="#br1" timeOffset="86248.101">4035 14798 1395 0,'0'0'676'0,"0"0"-394"0,0 0-69 16,0 0 119-16,0 0-37 0,35 54-21 15,-33-38 265-15,0 5 37 0,0 3-201 16,-2 1-176-16,0 7-83 0,0-1-47 16,0 4-41-16,0 3-13 15,0 2-12-15,0-1-3 0,0-2-41 16,0 0-72-16,0-5-58 0,3 1-46 16,-1-1-119-16,0 0-304 0,-2 2-912 15,0-3-505-15,-2 0 1797 0</inkml:trace>
  <inkml:trace contextRef="#ctx0" brushRef="#br1" timeOffset="86685.947">4037 15954 1634 0,'0'0'710'0,"0"0"-396"0,0 0-115 15,0 0-22-15,0 0 2 0,27 51-26 16,-27-26 240-16,2 5-72 0,-2 8-112 15,0 12-100-15,0 13-44 16,0-5-34-16,0-6-31 0,-2-8-28 16,2-15-130-16,2-1-196 0,-2-5-416 15,0-15-1440-15</inkml:trace>
  <inkml:trace contextRef="#ctx0" brushRef="#br1" timeOffset="88197.537">3696 16772 408 0,'0'0'241'0,"0"0"3"16,0 0 37-16,0 0 2 0,0 0-13 16,0 0-105-16,-41-55-35 0,35 51 3 15,1 0 369-15,1 3-245 0,4 0-90 16,0 1 34-16,-2-1 57 0,0 1-18 15,0 0-14-15,2 0-15 0,-2 0-19 16,0 2-31-16,0 3-13 0,2 0 2 16,0 1-3-16,0 4-15 0,0 4-17 15,6 2-8-15,0 6-22 0,7 4-21 16,1 4-7-16,3 4 1 16,1 2-10-16,3-1 7 0,2 3-13 15,-1-2-18-15,1-2-3 0,0-3-18 16,-4-5 0-16,-3-5-2 0,-3-6-1 15,-3-5-2-15,-4-4-22 0,0-3-39 16,-4-3-68-16,0 0-96 0,-2-6-65 16,0 0-88-16,0-4-184 0,0 1-597 15,-2-3-600-15</inkml:trace>
  <inkml:trace contextRef="#ctx0" brushRef="#br1" timeOffset="88515.221">4043 16726 2455 0,'0'0'634'0,"0"0"-407"0,0 0-131 15,0 0 164-15,0 0 79 0,0 0-54 16,0 0-52-16,-24 53-51 0,13-30-35 15,1 7 0-15,-2 4 27 0,-3 2 3 16,1 7-16-16,1 0-25 0,-3 3-18 16,3 2-12-16,-3 0-28 0,3 1-26 15,-1-2-13-15,-1-2-39 0,3-4-12 16,-2-4-6-16,1-6-4 0,-1-6 4 16,1-4-24-16,3-6-67 0,2-7-57 15,1-3-64-15,3-5-148 0,2 0-339 16,4-11-1051-16</inkml:trace>
  <inkml:trace contextRef="#ctx0" brushRef="#br1" timeOffset="88994.305">4201 17415 1573 0,'0'0'1176'0,"0"0"-945"16,0-63 9-16,-5 39 174 0,-1-2 5 15,-2 7-76-15,-2 6-90 0,-3 7-121 16,1 6-67-16,-3 4-13 0,-1 8 6 15,1 5 6-15,1 5 10 0,1 0-10 16,5 1-25-16,2 0-2 0,4-2 3 16,2-1 2-16,0-4 1 0,10-2-4 15,3-1-5-15,3-5-13 0,3 0-21 16,1-6 0-16,1-2-37 16,2-8-124-16,-5-5-132 0,-3-8-168 15,-5 3-776-15,1-17-1595 0</inkml:trace>
  <inkml:trace contextRef="#ctx0" brushRef="#br1" timeOffset="89508.379">4124 16589 3089 0,'0'0'665'16,"0"0"-334"-16,0 0 76 0,0 0 27 15,0 0-126-15,0 0-71 0,0 0-49 16,58 53-70-16,-48-11-61 0,1 12-32 16,-7 1-10-16,-2-6-14 0,-2-7-1 15,-4-9-37-15,-5 1-120 0,1 0-167 16,0-11-340-16,0 5-1777 0</inkml:trace>
  <inkml:trace contextRef="#ctx0" brushRef="#br1" timeOffset="96493.71">19861 7022 1003 0,'0'0'1320'0,"0"0"-1107"16,41-52-32-16,-26 24 25 0,-1-17 56 15,3-16 28-15,-9-18-8 0,0-8-28 16,-3-3-31-16,-5 0-18 16,-13 5-35-16,-3 3-34 0,-11 6-23 0,-6 18-45 15,-17 12-68-15,-6 19 0 16,-10 22 0-16,-15 10 18 0,9 31 6 16,-9 16 4-16,9 14-7 0,2 13-2 15,8 3-1-15,6 6-3 0,8-1 1 16,13 2-16-16,6 1-27 0,13-4 18 15,6 0 9-15,10-1 64 0,4-10 37 16,14-2 57-16,9-16-46 0,17-4-33 16,15-15-21-16,12-17-58 0,20-8-41 15,-4-20 5-15,6-18 9 0,-2-16-46 16,-3-17-79-16,-13-16 30 0,-13-17 61 16,-13-18 9-16,-11-13-104 0,-11-9-213 15,-9 27-416-15,-10 1-1085 0</inkml:trace>
  <inkml:trace contextRef="#ctx0" brushRef="#br1" timeOffset="101211.546">4103 9420 1117 0,'0'0'735'0,"0"0"-203"15,0 0-322-15,0 0 6 0,0 0 60 16,0 0 72-16,0 0-9 16,33-51-37-16,-33 45-65 0,0 2-57 15,-2-3-1-15,-4 2-1 0,-2 1-4 16,-2 1-6-16,-3 3-31 0,-3 0-24 15,-1 3-28-15,-4 4-22 0,-1 2-23 16,-1 1-22-16,-2 2-3 0,2-2-14 16,-1-1 1-16,1-2-2 0,0-3-2 15,2-1 0-15,1-1-10 0,3 0 10 16,1 0 1-16,3-1 1 0,5 3 0 16,0 2 12-16,4 0 6 0,2 4 9 15,-3 2-2-15,5 4-13 0,0 5-10 16,0 1 0-16,2 6-1 0,1 5 2 15,-1 4-1-15,-2 0-1 0,6 4 0 16,-4 2 0-16,0-1-1 0,0 0-18 16,0-3-7-16,0-8 7 0,-2-4 16 15,2-8 0-15,-2-5 2 16,0-7 2-16,2-4 13 0,2-3 7 16,3 0-19-16,1-3-2 0,2-4 17 15,7-2 24-15,3-1-9 0,5-1-2 16,0 1 5-16,2 3 0 0,0 1 27 15,-2 2-2-15,-3 4-13 0,-1 1-24 16,-4 8-24-16,-1-2 0 0,-6 1-24 16,1-2-45-16,-5 0-91 0,-2-5-58 15,-2-1-125-15,-2-3-312 0,2-3-510 16,-2-6-579-16</inkml:trace>
  <inkml:trace contextRef="#ctx0" brushRef="#br1" timeOffset="101369.693">4058 9677 3250 0,'0'0'646'0,"0"0"-428"15,0 0-62-15,0 0 141 0,0 0-23 0,0 0-75 16,-68-9-92-16,49 11-74 16,-4 0-33-16,1 1-30 0,-3-3-184 15,0 0-174-15,8 0-672 0,-3 0-1421 0</inkml:trace>
  <inkml:trace contextRef="#ctx0" brushRef="#br1" timeOffset="105284.071">4149 9239 2257 0,'0'0'255'0,"0"0"-135"0,0 0 15 16,0 0-112-16,0 0 31 0,0 0 235 16,0 0 179-16,0 0-197 0,0 0-75 15,-29-25 53-15,29 25 82 0,0 0 7 16,6 4-48-16,2 9-148 0,3 5-57 16,-1 9-45-16,5 16-22 0,-1 0-15 15,0 2-3-15,-3-2-1 0,-3-15-23 16,-8-28-70-16,8 35-113 15,-8-35-218-15,0-1-665 0,-6-15-1300 0</inkml:trace>
  <inkml:trace contextRef="#ctx0" brushRef="#br1" timeOffset="105760.238">4362 9955 2797 0,'0'0'503'0,"0"0"-280"15,0 0 14-15,-15-66 100 0,3 47-66 16,-5 6-73-16,1 3-87 0,1 10-50 16,-1 1-27-16,3 11 6 15,1 5 6-15,2 4-12 0,3 3-19 16,5 4-13-16,2-2 1 0,5 0 10 16,3-5-13-16,4-6-1 0,3-7-21 15,3-7-58-15,-1-4-116 0,-17 3-114 16,39-36-223-16,-24 17-742 0,7-16-1093 0</inkml:trace>
  <inkml:trace contextRef="#ctx0" brushRef="#br1" timeOffset="107506.485">4198 10546 1471 0,'0'0'520'15,"0"0"-160"-15,0 0-244 0,0 0-9 16,0 0 25-16,0 0 26 0,3-66 41 16,-8 47-14-16,-3-2-110 0,0 4-73 15,-2 3 24-15,-1 4 60 0,1 4 136 16,2 5 194-16,-1 2-210 0,1 8-42 16,0 5-59-16,-1 4-30 0,3 4-17 15,0 2-9-15,0 0 13 16,4-2 2-16,2-1-6 0,0-5-9 15,0-4 0-15,4-3-12 0,2-5-34 16,2-1 12-16,1-3-13 0,3-3 0 16,1-7-2-16,1-1-1 0,0-6-2 15,-1-4-15-15,-5-2 6 0,0-3 0 16,-1 2 9-16,-7-1 3 0,0 3 3 16,0 4 18-16,-5 3 3 0,-5 4-8 15,0 2-13-15,-3 5-2 0,1 4 2 16,-5 0 18-16,3 6 7 0,-1 7 2 15,3 3-6-15,2 1-8 0,-1 4-1 16,7-3-12-16,2 5 9 0,0-2-9 16,2-1 9-16,4-3-9 0,2-4 10 15,5-1-11-15,1-6 0 0,1-3 0 16,3-3-2-16,-1-4-13 0,1-6-8 16,-3-7 0-16,1-2-4 15,-6-5 7-15,1-1 3 0,-7-1 13 16,0 2-1-16,-2 2 0 0,-4 6 3 15,-5 1 16-15,-1 6 8 0,-2 4 1 16,-3 4-10-16,-1 1 3 0,-1 6 7 16,0 3 5-16,1 6-3 0,4 1 1 15,-1 2-13-15,3 2 0 0,6-2-3 16,2 1 3-16,2 0 1 0,0-2-1 16,6 1-12-16,4-6 12 0,3-1 0 15,1-3-13-15,3-5 1 0,-1-3-1 16,1-1-2-16,-1-9-12 0,-3-2-6 15,-1-2-3-15,-6-6-1 0,-2 0 1 16,-4 0 6-16,0 3 12 16,-8 3-15-16,-2 4 3 0,-3 2 12 15,-3 6-10-15,1 2 12 0,-1 0 0 16,1 7-1-16,3 3 0 0,2 2-19 16,1 3-46-16,3 0-40 0,4-1-36 15,2-2-44-15,0-2-112 0,4-3-253 16,6-2-824-16</inkml:trace>
  <inkml:trace contextRef="#ctx0" brushRef="#br1" timeOffset="110161.209">4151 10465 238 0,'0'0'160'15,"0"0"-56"-15,0 0 10 0,0 0 79 16,0 0 32-16,0 0 9 0,0 0-58 16,0 0-101-16,0 0-46 0,6-6 36 15,-6 5-10-15,-2-1 66 0,2 2 197 16,0 0-105-16,-2-3-90 0,2 3 16 16,0 0 58-16,-2 0 44 0,2 0 5 15,-2-2-13-15,2 2-43 0,0-1-46 16,0 1-46-16,0 0-26 0,0 0-15 15,0 0-57-15,0-1-214 0,0 0-459 16,2-7-1370-16,0 21 913 0</inkml:trace>
  <inkml:trace contextRef="#ctx0" brushRef="#br1" timeOffset="115987.504">17949 8334 16 0,'0'0'0'0</inkml:trace>
  <inkml:trace contextRef="#ctx0" brushRef="#br1" timeOffset="116642.661">17949 8334 424 0,'-10'-29'434'0,"10"27"-239"0,0 0-127 16,-2 0-41-16,-1 0 28 15,3 1 472-15,-2 0-300 0,2 1-90 16,0 0-14-16,0-1 6 0,0 1-22 16,0-1 3-16,0 1-10 0,0 0 9 15,0 0 1-15,-2-1 9 0,2 1 31 16,0-2 26-16,0 2 11 0,0 0-9 15,0 0-5-15,0 0 9 0,0 0 0 16,0-1 1-16,0 1 3 0,0-2-5 16,0 2-3-16,4 0-16 0,5 0-73 15,1-3-29-15,2 3 10 0,1-1-9 16,-1 1 3-16,5 0-3 0,-1 0-7 16,3 0-8-16,2 0-13 0,-1-1-12 15,5 1-6-15,0 0 3 16,4 0 1-16,2 0 11 0,2 0 3 15,2 0 15-15,0 0-5 0,2 0 2 16,3 0-6-16,3-1-5 0,1 1-7 16,-1-1-12-16,4 0-13 0,9 1 1 15,10-1-2-15,9 1 1 0,1 0 0 16,-7 0-1-16,-3 0 2 0,-10 0 0 16,3-1 0-16,1 1 0 0,0 0 12 15,2 0-12-15,5 0-1 0,-3 0 0 16,4 0 1-16,-2 0-3 0,-2 0 0 15,2-3-1-15,-2 3-10 0,-4 0 11 16,4-2 0-16,-4 2 1 0,0 0 2 16,0 0 8-16,2 0-10 0,-4 0 0 15,0 0-1-15,2-1 1 0,2 1 0 16,-2 0 1-16,-2-1-1 0,-3 1 1 16,-1 0-2-16,-14 0 1 0,-7 1-1 15,-2-1 2-15,4 0-2 16,4 0 9-16,11-1-9 0,-7 1 0 15,3 0-1-15,-1 0-2 0,-6 0 0 16,3 0 0-16,-3 0-9 0,-2 0 11 16,2-1-1-16,-6 0 0 0,1 0 0 15,-8 1 1-15,1-2-1 0,-4 2 0 16,-9 0 1-16,3 0-14 0,-11 0-12 16,0 0-40-16,-4 0-50 0,-2 2-62 15,0-2-118-15,-10 2-231 0,0 1-112 16,-5-1-148-16,-1 8-840 0</inkml:trace>
  <inkml:trace contextRef="#ctx0" brushRef="#br1" timeOffset="118294.626">17941 9310 95 0,'0'0'247'0,"0"0"-168"0,0 0 25 16,0 0 33-16,0 0 16 0,0 0-91 15,0 0-7-15,0 0 102 0,0 0 471 16,-21-14-381-16,19 14-108 0,2 0 30 15,-2-2 38-15,2 2-20 0,-2 0-26 16,0-2-36-16,0 2-6 0,2 0-7 16,0 0-16-16,-2-1-20 0,2 1 4 15,0-1-4-15,0 1-16 16,0 0-18-16,-2-1-17 0,2 1-12 16,-3 0-10-16,1 0 19 0,0 0-3 15,0 0-3-15,-4 0-1 0,2 0-2 16,0 0-12-16,0-2 2 0,0 2 54 15,1 0 9-15,1-1 31 0,0 1-9 16,2 0-9-16,0 0 40 0,0 0 33 16,0-1 21-16,2 1-13 0,0-1-52 15,5 1-41-15,-1-1-2 0,4-1 20 16,-4 2-2-16,3-2-16 0,3 2-10 16,-2-1-5-16,5 1-3 0,1 0-7 15,1 0 7-15,4 0-10 0,1 0 22 16,5 0 6-16,0 0-4 0,6 0 4 15,2 0-22-15,7 0-6 0,-1 0-11 16,11-1-7-16,8 0-3 0,12 1 3 16,0-2-19-16,-3 1 13 15,-5 1-13-15,-13-1 1 0,7 0-3 16,-12-2 10-16,-9 3-10 0,-4 0-1 16,-2 0-1-16,6 0 1 0,7 0-11 15,1 0 10-15,3 0-1 0,-1 0-9 16,-1 0 10-16,-1 0-22 0,-2 0 24 15,-3 0-1-15,1 0-14 0,-4 0 14 16,1 0-17-16,-5 0 16 0,-4 0-11 16,-3-1 12-16,-3 1-11 0,-2 0 0 15,-7 0 10-15,-1 0-10 0,-1 0-24 16,-8 0-6-16,2 0 23 0,-4 0-8 16,1 0-18-16,-3 0-22 0,0 0-100 15,0 0 3-15,-3 0-49 0,-3 0-94 16,0 0-33-16,-6 0 38 0,-1 0-38 15,3 1-21-15,-2-1-39 0,1 0-89 16,7 0-188-16,4-5-737 0</inkml:trace>
  <inkml:trace contextRef="#ctx0" brushRef="#br1" timeOffset="120533.319">3913 9036 783 0,'0'0'547'0,"0"0"-345"16,0 0-101-16,0 0 16 0,0 0-49 15,0 0-36-15,0 0 79 0,0 0-17 16,0 0-26-16,-8 4 172 16,8-5 269-16,-2 0-223 0,2 1-146 15,0 0-35-15,0 0 6 0,-2-2-3 16,2 1-16-16,0 0-39 0,0-3-40 16,2-2 34-16,-2-7 70 0,2-5 12 15,2-8-23-15,0-3-3 0,2-7-19 16,3-12-1-16,1-13-18 0,0-13 6 15,-1-7 16-15,-3 5-10 0,0 4-10 16,-4 12 4-16,2 4-10 16,2 2-3-16,1 1 0 0,-1-2-6 0,4-2-3 15,0-3-3-15,5-4-4 0,1-5-11 16,3-4-7-16,0-3-23 16,1-3 2-16,1-4 15 0,0 2 7 15,1 2 5-15,-3 1 16 0,4 5 5 16,0 5 10-16,-3 5-1 0,3 5 1 15,4 3-7-15,2 1-14 0,0-3-16 16,4 0-6-16,0-2-6 0,2-2-9 16,0-2 15-16,2 0 1 0,1-2-1 15,-3 1 0-15,0 4-6 0,-8 13 0 16,-5 10-9-16,-3 11 8 0,-2 5-11 16,1 0-27-16,5 0 6 0,0 2 20 15,-5 5 0-15,-1 5-1 0,-3 5-38 16,-1 0-71-16,-7 4-56 0,-2 0-58 15,-4 0-110-15,0 2-393 0,-4 0-601 16,-9 11-958-16</inkml:trace>
  <inkml:trace contextRef="#ctx0" brushRef="#br1" timeOffset="121372.035">3897 9007 722 0,'0'0'1083'0,"0"0"-700"16,0 0-44-16,0 0 9 0,0 0-88 15,0 0-97-15,0 0-55 0,0 0-60 16,0 0 60-16,0 0 28 15,-13-9-4-15,7 2-28 0,0-1-10 16,0-2-5-16,-1-2 1 0,1-2 7 16,-2-5-4-16,2-4 0 0,2-3 2 15,-3-5 10-15,1-5 6 0,2-1-7 16,-2-1-9-16,0 1-37 0,2 3-27 16,-5 3-13-16,5 7-17 0,-2 4 1 15,0 7-1-15,2 3-1 0,4 5 1 16,-2 2 1-16,2 3 32 0,0 2 51 15,0 4 21-15,0 4-42 0,2 3-43 16,-2 8-18-16,6 2-2 0,-2 2 0 16,2 3 1-16,0 1-1 0,3 1 0 15,-3 1 1-15,2 0 0 0,0 0 10 16,1 0-10-16,-1-2 1 0,2 0 21 16,-1 0-14-16,-3-4-10 0,2-2-1 15,-2-3 1-15,0-6 2 16,-1 1 1-16,-1-7 9 0,0-3 7 15,0-4 5-15,0-1-1 0,2-8-22 16,5-7 10-16,1-7 26 0,2-4 11 16,3-5 10-16,2 0 23 0,-1 0-8 15,3 3-22-15,2 0-50 0,-3 2-1 16,3 1-18-16,0 1-3 0,-3 0-79 16,1-1-130-16,-2-3-110 0,-3 8-282 15,7-14-1232-15</inkml:trace>
  <inkml:trace contextRef="#ctx0" brushRef="#br1" timeOffset="122905.857">5218 5572 1099 0,'0'0'738'15,"0"0"-361"-15,0 0-99 0,0 0-117 16,0 0 132-16,0 0 225 0,0 0-243 16,0 0-89-16,-15-31-25 0,15 31 10 15,-2 4 49-15,0 4 21 0,2 3-91 16,-4 7-55-16,0 3-40 0,2 5 0 16,0 4-23-16,-1 4-32 0,1 2-2 15,0 6-10-15,2 0 10 0,-2-1 2 16,2-2 1-16,0-5 0 0,4-3 11 15,1-8-9-15,-1-2 12 0,0-8-12 16,0-7 16-16,-4-4-19 16,2-2-21-16,2-6-58 0,-2-9 33 15,0-7 28-15,0-3 17 0,-2-8 0 0,0-3 1 16,0-3 1-16,0-3 0 16,-2 0 11-16,-4-2-9 0,2 3 12 15,-6 4-3-15,1 6 1 0,3 8 8 16,0 6-18-16,0 8-3 0,4 6 1 15,2 3 59-15,0 8 50 0,0 7-52 16,0 1-19-16,2 2-17 0,2 2-7 16,0 1-15-16,4-6-13 0,-2 2 13 15,3-6 12-15,1-2 3 0,2-3 0 16,1-6-12-16,-1 0-3 0,3-9-21 16,1-8 0-16,1-5 8 0,-1-5 12 15,-1-6-1-15,-3 0 0 0,1 1-19 16,-7 3 3-16,0 8 6 0,-2 5 12 15,0 10 1-15,-4 6 38 0,2 6 25 16,3 10-31-16,-3 9-14 0,2 7-18 16,-2 8 2-16,2 13 15 0,-2-6-18 15,4 2-6-15,-4-1 3 16,2-8 3-16,-2 4 0 0,3-8 15 16,-3-2-13-16,0-7 1 0,0-7 0 15,-2-7-3-15,0-7-2 0,0-5-98 16,2-2-144-16,-2-9-9 0,2-4-40 15,0-2-172-15,-2 1-537 0,6-3-526 0</inkml:trace>
  <inkml:trace contextRef="#ctx0" brushRef="#br1" timeOffset="123193.828">5629 5522 2846 0,'0'0'528'16,"0"0"-353"-16,0 0 34 0,0 0 109 16,0 55-31-16,0-32-58 0,-4 3-8 15,4 4-55-15,-2 2-78 0,0 1-14 16,0 0-7-16,2 2-13 0,0-4-26 15,0-2-26-15,0-3 0 0,-3-5-2 16,3-4-30-16,3-4-85 0,-1-6-47 16,2-3-37-16,0-3-60 0,-2-1-227 15,0-3-659-15,4-10-458 0</inkml:trace>
  <inkml:trace contextRef="#ctx0" brushRef="#br1" timeOffset="123522.294">5501 5384 2902 0,'0'0'588'0,"0"0"-395"16,0 0 37-16,0 0 87 0,0 0-62 15,0 0-27-15,0 0-4 0,51 36-41 16,-38-27-34-16,3 5-6 0,3 0 3 15,4 0-10-15,-1 3-30 16,3-1-33-16,2 6-4 0,-2 0 4 16,-2 4-4-16,-1 5-6 0,-3 5-5 15,-2 3-58-15,-7 5 0 0,-4 0-2 16,-4 1 2-16,-2-1 0 0,-10-1-1 16,-3-5 0-16,-5-1-2 0,-5-5-10 15,0-6-11-15,-4-2-63 0,1-10-88 16,26-14-76-16,-50 12-162 0,31-12-534 15,3-6-1188-15</inkml:trace>
  <inkml:trace contextRef="#ctx0" brushRef="#br1" timeOffset="124408.727">6359 5466 1729 0,'0'0'784'0,"0"0"-481"15,0 0-33-15,0 0 119 0,0 0-6 0,0 0-50 16,0 0-23-16,0 0-60 16,0 0-82-16,0 0-45 0,8-12 2 15,-12 12-3-15,0 6-37 0,-5 1-9 16,1 4-9-16,-2 0-10 0,-3 2-8 15,3 1-19-15,-4-2-15 0,-1 0 3 16,-1-1-6-16,-1-2 6 0,0 1-2 16,-1-1-14-16,1-3 1 0,1 2 9 15,-1 1-10-15,3-1 0 0,-3 2 1 16,5 0-3-16,-1 1-8 0,1-2 8 16,4 4 2-16,-1-3 0 0,1-2 1 15,4-1 0-15,2-1 12 16,0-2 6-16,2-3 6 0,0 3 13 15,0-4 26-15,0 0 88 0,4 0-73 16,2 0-41-16,5 1-13 0,1-1-9 16,5 2 0-16,-1 0-15 0,5 2 15 15,-1 3-6-15,5 0 0 0,0 2-10 16,0 1 1-16,0-1-1 0,-1 4 0 16,1-1-2-16,-2 0 0 0,-4-1-1 15,-3-3 0-15,-1-2-2 0,-7 0-15 16,0-3-15-16,-8-3-55 0,17 0-83 15,-15-5-104-15,2-5-117 0,0 0-314 16,2-9-1147-16</inkml:trace>
  <inkml:trace contextRef="#ctx0" brushRef="#br1" timeOffset="125355.215">6772 5478 1603 0,'0'0'1341'0,"0"0"-1168"16,0 0 22-16,0 0 186 0,0 0-54 15,-2-51-114-15,0 50-26 16,0 1 90-16,0 9-43 0,0 8-130 16,-2 6-28-16,1 9-21 0,-5 6-15 15,6 12-13-15,0-4-3 0,-2 4-15 16,2-1-9-16,2-8-3 0,0 3 1 16,0-5 2-16,0-7 1 0,0-6 12 15,0-9-10-15,2-6 12 0,0-11-15 16,0-2-12-16,2-13-68 0,-2-11 56 15,2-12 22-15,-2-19 0 0,-2-10 2 16,-2 2 0-16,-4 14 2 0,0 14 1 16,2 9 9-16,-4 1-12 0,1-2-17 15,-3 1 14-15,2 10-12 0,2 5 3 16,1 8 1-16,3 5 11 0,2 4 101 16,0 8-52-16,2 5-25 0,5 2-6 15,1 4-6-15,4-1 7 0,-1 1 5 16,5-2 0-16,1-1-6 15,1 0-2-15,3-6-16 0,2-3-12 0,-1-4 11 16,1-3 1-16,0-4 0 0,-2-11-2 16,-1-4-1-16,-1-10-12 15,-5-3 13-15,-1-6 0 0,-1-2-28 16,-6 2 15-16,1 3 12 0,-5 4 3 16,-2 7 11-16,0 7 0 0,0 8-11 15,0 5 0-15,-4 7 60 0,-1 9-27 16,1 8-21-16,2 7-9 0,-2 5 18 15,4 3-18-15,0 3 13 0,0 2-4 16,0 0-12-16,0 0-28 16,2-2 10-16,0-2 15 0,2-6 0 0,0-3 0 15,-1-7-9-15,1-6-15 16,0-8-67-16,2-5-62 0,-2-5-64 16,-4 0-127-16,8-25-205 0,-3 12-671 15,3-8-959-15</inkml:trace>
  <inkml:trace contextRef="#ctx0" brushRef="#br1" timeOffset="125806.323">7491 5485 2857 0,'0'0'391'15,"0"0"-330"-15,0 0 76 0,11-51 119 16,-13 32 5-16,-9-2 12 0,-3 4-15 16,-5 0-70-16,-6 4-74 15,-1 6-31-15,-3 5-19 0,2 3-21 16,-2 9-10-16,-2 8-5 0,6 2-1 16,2 8 1-16,5 0 2 0,3 1-11 15,3 3-7-15,6-5 0 0,4-1 0 16,2-4-9-16,2-3 16 0,6-4-7 15,4-5-2-15,5-5-10 0,8-2-2 16,-3-3-10-16,5 0 9 0,-27 0 0 16,60-6 1-16,-29 4-14 0,-2 2 16 15,-2 0 1-15,-6 2 1 0,-3 4 0 16,-1 4 0-16,-3 3 11 16,-5 0 26-16,-5 3 1 0,-2-1-1 0,-2 1 16 15,-6 0 15-15,-5 2-15 16,-7-1-22-16,-3 1-31 0,-2-3 0 15,23-15-1-15,-60 28-1 0,29-20-18 16,-2-1-79-16,4-4-138 0,0-3-147 16,11 0-345-16,-7-1-1111 0</inkml:trace>
  <inkml:trace contextRef="#ctx0" brushRef="#br1" timeOffset="126288.946">7586 5029 2378 0,'0'0'493'0,"0"0"-150"0,0 0 92 16,0 0-35-16,0 0-87 0,50 19-26 15,-33-10-13-15,-3 2-48 0,5 2-28 16,-3 3-34-16,3 4-22 0,-1 1-15 16,1 7-9-16,2 5-22 0,-1 12-8 15,3 16-10-15,0 16-2 0,-7 8-10 16,-3 1-12-16,-5 0-9 0,-8-6-6 16,-8 3-2-16,-9 0-37 15,-3-2-64-15,-5-6 34 0,-8-7 28 16,4-15-1-16,-2-14-45 0,31-39-88 15,-64 53-84-15,12-25-88 0,-16-1-254 16,8-2-891-16,6-10-1887 0</inkml:trace>
  <inkml:trace contextRef="#ctx0" brushRef="#br1" timeOffset="126955.522">4986 5156 2835 0,'0'0'432'0,"0"0"-298"15,0 0 82-15,0 0 39 0,0 0-69 16,0 0-5-16,0 0 58 0,0 0-32 16,0 0-53-16,-60 28-7 0,48 14-1 15,-5 18-2-15,1 21-17 0,3 10-20 16,3 6-20-16,2-4-5 0,8-4-12 15,-2 3-10-15,12 1-57 0,2-5-3 16,11 1-3-16,6-7 3 0,8-9 0 16,11-8-11-16,8-14-67 0,8-16-147 15,8-10-127-15,-16-14-429 0,2-4-1540 0</inkml:trace>
  <inkml:trace contextRef="#ctx0" brushRef="#br1" timeOffset="132992.715">4194 10795 232 0,'0'0'485'0,"0"0"-217"15,0 0-105-15,0 0-23 0,0 0-53 16,0 0-15-16,0 0-7 16,0 0-16-16,0 0-30 0,-14-15 11 15,10 14 28-15,2 0 20 0,0 0 75 16,0 0-17-16,2 0-38 0,-3 0-11 15,1 1-6-15,2 0 0 0,-2-1 3 16,2 1 3-16,0 0 10 0,0 0 16 16,0 0 16-16,0 0 24 0,-2 0 7 15,2 0 0-15,0 0-1 0,0 0 18 16,0 0-4-16,0 0-16 0,0 0-12 16,0 0 1-16,0 0-6 0,0 0-41 15,0 0-34-15,2 0-22 0,2 2-19 16,-1 2-5-16,3-1-16 0,0 3 9 15,-2-3 4-15,2 4 2 16,-2-1 7-16,3-1-4 0,-3 0 4 16,2 3-10-16,2-2-3 0,-2 1-9 15,3 0 16-15,1 2-4 0,0-2 0 16,1 2 4-16,-1 0-7 0,0-1 6 16,1 0-15-16,-1 1 13 0,0 0 5 15,-1-2-6-15,-1-1 7 0,0 1-10 16,0-1-10-16,-1 1 10 0,-1-1-9 15,0-1 10-15,2 3-11 0,-2-3 0 16,3 1-1-16,-1 1 1 0,2 0-2 16,-3 1 0-16,3 1 1 0,-2-2 0 15,0 1 0-15,1 0-1 0,1 1 1 16,-2 0-1-16,3 1 1 0,-3-4 0 16,0 2 0-16,3 0-1 15,-3 1 1-15,2-1-1 0,-2 0 0 16,1 1 0-16,-1-3 0 0,2 4 0 15,-1-2-2-15,-1-1 2 0,0 0 0 16,2 0-1-16,-3 1 1 0,1 1 0 16,0-2 0-16,0-1 0 0,-1 1 1 15,1-1 1-15,-2-1 0 0,2 4 1 16,1-3 9-16,1 2-9 0,-4-1 12 16,4-1 1-16,-1 2-13 0,1-1 0 15,-2 3 0-15,3-3 15 0,-3 0-16 16,0 0 1-16,3 3-1 0,-3-4 0 15,0 2 10-15,0-1-11 0,1 1 0 16,-1-3 0-16,0 1 0 0,0 1 1 16,3 0-1-16,-1 1 0 0,-2-2 1 15,1 1-1-15,1 0 3 0,0 2-2 16,1 0 1-16,-1 0-1 0,-2-2 1 16,5 2-1-16,-5 1 0 15,4-1 0-15,-3-2-1 0,1 2 0 16,0 0 0-16,-1 0 0 0,-1-1 0 15,2-2 0-15,0 0 0 0,-3 2 1 16,1-1 1-16,0-1-1 0,-2 1-1 16,3-1 0-16,-1-2 0 0,-2 2 1 15,2 2 1-15,1-1-1 0,-1 0 0 16,0-1 10-16,1 3-12 0,1-3 1 16,-2 2 1-16,2 0-1 0,1-1 0 15,-3-1 0-15,0 2 0 0,1-2-1 16,-1 1 2-16,-2-1 0 0,0 1-1 15,0-3 0-15,3 1 1 16,-3 2-1-16,4-2-1 0,-1 0 1 0,-1 3 0 16,0-2 0-16,2 1-1 15,-1-1 0-15,3 1 0 0,-4-1 0 16,1 3 0-16,-1-4 1 0,0 0 0 16,2 1 0-16,-1 0-1 0,-1 1 0 15,2-3 0-15,-1 3 1 0,-1-3-1 16,0 3 1-16,0-1-1 0,3 1 0 15,-1-2 0-15,-2 1 0 0,3 3 1 16,-3-2-1-16,2-1 1 0,-1 1 0 16,-1 0-1-16,2-1 1 0,1 3 2 15,-3-4 21-15,0 3-6 0,2-1-5 16,-1 1-10-16,-1-1-1 0,-2 2 0 16,4-3-2-16,-3 0 0 0,1 1 1 15,0 1 0-15,-2-1 0 0,1-1-1 16,1-1 1-16,0-1 0 0,-2 3-1 15,1-1 0-15,1 1-1 16,-2-2 0-16,0 2 1 0,0-1 0 16,3-1 0-16,-3 0 0 0,0 2 0 15,0-1 0-15,1-1 1 0,1 2 0 16,-2-2 0-16,-2-2 1 0,2 2-1 16,-2 0 0-16,3-1 0 0,-3-1-1 15,4 1 1-15,-6 1-1 0,4-1-1 16,-2 2-1-16,1-2 0 0,1 1 0 15,0 0 2-15,0-1 1 0,2 3 0 16,-3-1-1-16,3 0 0 0,-2 0 0 16,2 0 0-16,-1-1 0 0,-1 1 0 15,2-1-1-15,-4 1 1 16,4-2 0-16,-1 0 0 0,-3 1 1 16,2 1-1-16,0-3 0 0,-4 0 0 15,4 1 0-15,-1 0 0 0,-1-2-1 16,0 3 0-16,0 0 0 0,0-3 0 15,0 3 0-15,4 0 0 0,-5 0 0 16,3-1-1-16,-2 3 0 0,0-4 0 16,2 3 1-16,-2-1 0 0,3-1 0 15,-5 0 1-15,0-2 0 0,0 0 0 16,-2-2 2-16,0 0 0 0,0 0-2 16,0 0-13-16,0-3-2 0,-4-4 13 15,-1-2-1-15,-3-2-15 0,0-1 17 16,0 0 0-16,1 0 0 0,-1-1 1 15,0 1 0-15,0-1 1 0,4 3-1 16,-1-1 0-16,-3-1 2 0,2 1 0 16,0-2 0-16,0 2 0 0,-1-1-1 15,-1-2 1-15,2 3 1 16,0-1 0-16,2-1 0 0,-1 1 9 16,1 0 0-16,2 3 4 0,-2-2-1 15,2 2 0-15,0 3-3 0,2 0 3 16,-2 3 1-16,2 0-1 0,0 1-3 15,0 2 6-15,0 0-3 0,0 0 10 16,0 0 11-16,0 0 46 0,0 0-46 16,4 0-33-16,-2 5-3 0,4 1-1 15,-2 4-2-15,1 2-9 0,3 0 12 16,0 1 0-16,2 0 0 0,-1 2 1 16,1-2-1-16,2-1 0 0,-5 2 1 15,1-2 0-15,0 0 0 0,2 1 0 16,-3-2-1-16,-1 0 0 15,0-2 0-15,0 1 1 0,3-1 0 16,-7 0-1-16,2-3 0 0,0 0 1 16,-2-2 1-16,0 0-2 0,0-1 0 15,0-1-1-15,-2 0 0 0,0 0 0 16,0-2-2-16,0 0-9 0,0 0 10 16,0 0-10-16,0 0 11 0,0 0 1 15,-2 0 1-15,2 3 0 0,-2-3 2 16,0 0 15-16,0 0-6 0,0 0 3 15,0 0 0-15,-4 0 0 0,-1-3 1 16,-1-1 2-16,-2-2-3 0,-5-3-3 16,-3 2 0-16,-3-5 0 0,-2 1-11 15,-6 0 1-15,0 1 0 0,-2 1-2 16,0 0 0-16,0 2-1 0,4 3-38 16,3-1-91-16,1 3-107 0,4 0-104 15,5 1-271-15,1 0-1056 0</inkml:trace>
  <inkml:trace contextRef="#ctx0" brushRef="#br1" timeOffset="134781.16">6588 12237 117 0,'0'0'2225'16,"0"0"-1767"-16,0 0-133 0,0 0 28 15,0 0-77-15,17-57-34 0,-22 36 37 16,-1-4-25-16,-6-1-54 0,-3 1-25 16,-1 0-16-16,-5 3-19 0,0 8-57 15,1 3-47-15,-3 7-33 0,7 4 9 16,1 9 1-16,5 5 2 0,-1 5 12 15,7 5-6-15,4 4 1 0,0 0-19 16,6 0 15-16,5-2-15 0,1-3 12 16,5-2-3-16,-5-2-10 0,9-6 1 15,-7-2 12-15,9-7-2 16,-4-4-13-16,-1-4 0 0,1-10-2 16,-3-2-14-16,-3-5-5 0,-3-4 3 15,-6-1 15-15,-4 0-12 0,0 1 13 16,-8 3 2-16,-6 1 12 0,-1 7 3 15,-8 2 9-15,5 7-21 0,-3 5 9 16,-4 0-8-16,5 8-1 0,3 5 9 16,3 3 0-16,1 2 3 0,9 4 0 15,4 4 3-15,0-1-3 0,10 3-12 16,5-2 0-16,-1-5 10 0,5-3-10 16,-1-5 12-16,5-7-13 0,0-5-2 15,-2-1-1-15,1-10 1 0,1-5 0 16,-10-7-2-16,-1-3-26 0,-4-7 4 15,-8 0 6-15,-6-1 3 0,-6 2 12 16,-7 5 0-16,-2 1 0 0,-3 9 2 16,-3 3 1-16,0 9 12 0,4 4-10 15,-2 5 1-15,7 12 15 16,3 4 6-16,3 5 7 0,10 3-4 16,2 3 0-16,0-1-3 0,8 0-5 15,2-6-4-15,7-2 3 0,-1-4-3 16,3-7 3-16,2-3 6 0,1-7-22 15,1-2-2-15,0-5 1 0,2-8 1 16,-7-5-2-16,-1-4-15 0,-3-6-9 16,-10-2 3-16,-4-1 3 0,-2 0 3 15,-8 0 12-15,-9 6-10 0,-1 3 11 16,-5 8-1-16,0 4 1 0,-4 7 0 16,2 3 1-16,0 3 1 0,9 7 1 15,-3 7 2-15,9 2 13 16,3 6 2-16,5 0 0 0,4 1-3 15,4 1 3-15,9 0-16 0,1-3 13 16,5-5-13-16,2-1 0 0,-1-7 10 16,5-5-11-16,-2-6-1 0,0-1 0 15,-3-11-3-15,-3-9-15 0,-3-7-6 16,-10-5 0-16,-4-5-3 0,-2 1 2 16,-10-1 13-16,-7 7 11 0,-1 3-1 15,-5 9 0-15,0 7 0 0,0 9-10 16,2 4 12-16,1 11 0 0,1 9 1 15,5 2 17-15,5 8 0 0,3 3 1 16,8 0-4-16,0 4-3 0,0-6-9 16,8-1 12-16,3-4-12 0,-1-7 9 15,4-5-10-15,1-5 0 0,1-8-1 16,3-2-1-16,-3-5 0 0,1-8-1 16,0-6-10-16,-1-4-4 0,-8-4-6 15,1-1 0-15,-7-1 2 16,-2 1 4-16,-9 3 13 0,-1 6-1 15,-9 4-9-15,3 3 10 0,-9 8 0 16,2 4 0-16,-1 0 2 0,1 9 1 16,2 3-1-16,5 2 1 0,-3 4 2 15,9 4 0-15,6 1 15 0,4 2-16 16,2 2 1-16,8-4-1 0,2 1-2 16,7-5 1-16,4-3 2 0,-5-5-1 15,5-6 1-15,0-2-3 0,-5-3-1 16,1-10-1-16,-9-4 0 0,-1-3-16 15,-5-5-6-15,-4 0 3 0,-6-2 3 16,-5 2 15-16,-3 2-9 16,-3 2 8-16,1 8-8 0,-3 4 11 15,3 6-1-15,-1 3 2 0,9 7 1 16,-3 5 2-16,7 4 19 0,4 2-4 16,2 5-15-16,9-4 12 0,-1 0-12 15,4-2-3-15,1-6-13 0,1-1-39 16,1-9-29-16,-3-2-26 0,1-2-33 15,-7-10-49-15,0-2-114 0,-3-1-334 16,-3-9-983-16</inkml:trace>
  <inkml:trace contextRef="#ctx0" brushRef="#br1" timeOffset="135090.337">6532 12071 3328 0,'0'0'595'0,"0"0"-437"0,0 0-158 16,0 0-204-16,0 0-510 0,0 0-2189 0</inkml:trace>
  <inkml:trace contextRef="#ctx0" brushRef="#br1" timeOffset="138005.653">6464 12178 189 0,'0'0'39'0,"0"0"17"15,0 0-24-15,0 0-32 0,0 0-316 16</inkml:trace>
  <inkml:trace contextRef="#ctx0" brushRef="#br1" timeOffset="138571.456">6464 12178 95 0,'-2'8'65'0,"2"-8"-52"0,2 0 26 16,0 0-3-16,0 0 0 0,0 0 198 15,0 0 865-15,0 0-702 0,0 0-187 16,0 2-144-16,1-1-66 0,-3-1-42 16,2 1 42-16,-2-1 9 0,0 0-9 15,0 0-81-15,0 0-72 0,-2 0 7 16,-1-1 23-16,1-2 29 0,0 1-4 16,2 1-19-16,0 1 52 0,0 0 65 15,0 0 91-15,0 0 127 16,0 0 32-16,0 0-3 0,0 0-11 15,0 0-10-15,0 0-14 0,0 0-13 16,0 0 3-16,0 0-11 0,0 0-29 16,0 0-20-16,0 0-7 0,0 0 0 15,0 0 0-15,0 0-4 0,0 0-13 16,0 0-6-16,0 0 5 0,0 0 3 16,0 0 6-16,0 0-13 0,0 0-12 15,0 0-13-15,2 0-2 0,-2 0-13 16,0 0-7-16,0 0-5 0,0 0-15 15,0 3-40-15,0 4-6 0,2 8-46 16,-2 7 46-16,0 7 1 0,0 5 20 16,0 4-18-16,-2-1-3 0,2 0-36 15,0 1 33-15,0-3 0 0,2-2 1 16,-4 3 1-16,2-1 1 0,0-2 11 16,0-2-8-16,0-2 12 15,0-1 3-15,0-5-14 0,0-3-2 16,0-3 1-16,0-5 8 0,0 1-11 15,0-6-28-15,2 2-32 0,-2-3-47 16,0-2-14-16,3 1 5 0,-1 1 6 16,-2-2-10-16,0-1-116 0,0 0-189 15,0 1-306-15,0-2-714 0,0 2-582 0</inkml:trace>
  <inkml:trace contextRef="#ctx0" brushRef="#br1" timeOffset="139086.563">6470 13151 440 0,'0'0'180'15,"0"0"1103"-15,0 0-952 0,0 0-179 16,0 0-52-16,0 0 33 0,0 0 73 15,0 0 60-15,0 0 19 16,0 0-38-16,-2-51-58 0,2 49-44 16,0 0-19-16,0 2 15 0,0 0 27 15,0 0 26-15,0 2 0 0,0 2-16 16,2 4-31-16,0 6 2 0,-2 8 15 16,2 6 6-16,-2 6-43 0,0 10-48 15,0 8-46-15,0 12-18 0,-2 14-15 16,2 4-11-16,2-1-19 0,-2-10 3 15,2-11 9-15,-2-13 16 0,0-11-56 16,0-13 4-16,0-2 52 0,2-3-53 16,-2 1-51-16,0-2-31 0,0-8-97 15,0-1-217-15,0-6-614 0,0 0-438 16,-4 1-586-16</inkml:trace>
  <inkml:trace contextRef="#ctx0" brushRef="#br1" timeOffset="139536.409">6472 14321 798 0,'0'0'2482'15,"0"0"-1868"-15,0 0-365 0,0 0-149 16,0 0 49-16,0 0 55 0,0 0 51 16,0 0 20-16,0 0-46 0,-4 70-102 15,2-36-69-15,2 15-40 0,0 13-3 16,0 11-12-16,0-7-3 0,0-13-6 16,0-19-76-16,0-11-64 0,0 0-67 15,4 1-114-15,-2-2-348 0,-2-3-494 16,0-3-547-16,-6-2 586 0,4 2 1061 15,2-3 69-15,0-2 225 0,8 8-225 0</inkml:trace>
  <inkml:trace contextRef="#ctx0" brushRef="#br1" timeOffset="139913.464">6439 15289 658 0,'0'0'1982'0,"0"0"-1692"16,0 0 247-16,0 0-48 0,0 0-135 15,17 69-131-15,-17-43-26 0,0 2 6 16,0 6-38-16,0 5-55 0,0 1-68 16,0 2-42-16,-4-3-58 0,4-1-67 15,0-5-83-15,4-2-56 0,-2-2-127 16,0-2-204-16,0-2-691 0,-4-1-837 15,2-4 2041-15,-2-1-36 0,2-3 118 16,4-4 425-16,17-2-425 0</inkml:trace>
  <inkml:trace contextRef="#ctx0" brushRef="#br1" timeOffset="140264.051">6394 16089 300 0,'0'0'2276'0,"0"0"-1951"16,22 84-155-16,-11-30 25 0,-1 14-4 15,-4-8-67-15,-2-14-73 0,-4-17 210 16,0-12-261-16,0-6-123 0,0-3-406 15,0-5-940-15</inkml:trace>
  <inkml:trace contextRef="#ctx0" brushRef="#br1" timeOffset="141652.913">6111 16829 1220 0,'0'0'394'0,"0"0"304"0,0 0-333 16,0 0-108-16,0 0-23 0,0 0 24 15,0 0-51-15,0 0-28 0,-25-41-28 16,23 39-24-16,0 0-12 0,-3 1 10 16,3 1 14-16,0 0-9 0,2 0-1 15,0 0 25-15,0 0 38 0,0 0 37 16,0 1 20-16,4 6-61 0,5 2-67 15,-1 5-37-15,2 4-17 0,5 5-10 16,1 3 3-16,1 4 0 0,1 2-5 16,-1 1-7-16,2 1-12 15,-1-1-6-15,-5-2-12 0,1-3-15 16,-1-6 0-16,-5-3-1 0,0-6-2 16,-4-5-3-16,-2-5-24 0,-2 0-24 15,0-3-79-15,0 0-81 0,0-3-21 16,0-5-44-16,-2 0-147 0,-2-5-190 15,2 4-547-15,0-6-533 0</inkml:trace>
  <inkml:trace contextRef="#ctx0" brushRef="#br1" timeOffset="142002.28">6501 16772 2508 0,'0'0'793'0,"0"0"-478"15,0 0-94-15,0 0 59 0,0 0-28 16,0 0 8-16,0 0 19 0,0 0-62 16,0 0-58-16,0 0-38 0,-58 44 1 15,42-22 17-15,1 1-15 0,1 4-27 16,-3 3-16-16,1 3 1 0,-3 4 5 15,3 5-11-15,1-1-22 0,-1 3-15 16,1-1-12-16,-1 0-15 16,1-4-10-16,1-4-2 0,1-3-33 0,3-6 9 15,-5-4 0-15,7-7-3 0,0-3-37 16,0-6-59-16,1-2-61 0,3-2-34 16,0-2-82-16,2-4-192 0,2-2-269 15,-2 1-762-15,2-3-1009 0</inkml:trace>
  <inkml:trace contextRef="#ctx0" brushRef="#br1" timeOffset="142536.316">6350 17432 2327 0,'0'0'574'0,"0"0"-330"0,0 0 81 16,0 0 111-16,0 0-119 0,0 0-32 16,0 0-32-16,0 0-69 0,0 0-46 15,29-60-13-15,-18 44 18 0,-3 1-1 16,6-2-11-16,-1 2-22 15,1-1-13-15,3-1-14 0,-3 0-19 0,1 1-17 16,-3 2-13-16,0 2-3 0,1 1-12 16,-7 5-17-16,-2 3 11 15,0 1 3-15,0 2-3 0,-1 3-12 16,-1 7-1-16,-2 6-29 0,2 7 15 16,-2 3 0-16,0 8-24 0,-2 0-10 15,2-1-26-15,0-1-19 0,2-4-18 16,-2-5-18-16,0-5-46 0,0-7-113 15,-2-6-269-15,2-2-871 0,0-6-1364 0</inkml:trace>
  <inkml:trace contextRef="#ctx0" brushRef="#br1" timeOffset="146039.174">6600 11011 1661 0,'0'0'250'0,"0"0"753"0,0 0-600 16,0 0-73-16,0 0-24 0,0 0 11 16,0 0-76-16,0 0-74 0,0 0-23 15,0-29 31-15,-10 27-22 0,-4 2-35 16,-3 0-29-16,-2 0-4 0,-3 0-15 15,1 0-16-15,-4 0-8 16,0 0-13-16,1 2-12 0,-1-1-18 16,0 2-1-16,0-1 1 0,3 1 15 15,-1 0-17-15,2 1 0 0,3-3 0 16,-1 2 0-16,4 0-1 0,3-1 0 16,0 0-1-16,3 0 0 0,3 1 1 15,-2-2 1-15,6 1 1 0,-2 2 13 16,4-4 7-16,0 3 2 0,0 2 0 15,0 1 0-15,2 1-6 0,4 0-3 16,2 4 1-16,-4 0-14 0,5 4 10 16,-1 3-11-16,2 2 2 0,-4 5-1 15,1 0-2-15,-1 2 0 0,-2 3 0 16,0 1-1-16,-4 0 1 16,2 1 0-16,-2-1-1 0,0-2 0 15,0-4-1-15,-2-4 0 0,0-5-20 16,-2-4 4-16,2-3 0 0,0-5 3 15,2-2 12-15,0-2 3 0,0 0 14 16,0 0 22-16,4 0 13 0,2-1-37 16,2-1 3-16,3 0 21 0,3-2 0 15,-1 4 10-15,3 0 53 0,1 0-35 16,1 0-31-16,1 0-18 0,-3 0-14 16,3 0-1-16,-5 0-2 0,3 0-10 15,-3 0-9-15,-1 0-40 0,-5 0-83 16,2-2-62-16,-3-4-60 0,1 0-117 15,-6-2-163-15,0 2-557 0,0-7-489 0</inkml:trace>
  <inkml:trace contextRef="#ctx0" brushRef="#br1" timeOffset="146188.572">6470 11229 3041 0,'0'0'706'0,"0"0"-420"0,0 0 43 15,0 0-26-15,0 0-150 0,-51-21-64 16,32 27-21-16,-2 4-62 0,1 0-6 16,-5 1-252-16,4-1-156 0,5-3-748 15,-3-1-1625-15</inkml:trace>
  <inkml:trace contextRef="#ctx0" brushRef="#br1" timeOffset="146839.899">6555 11651 1944 0,'0'0'506'16,"0"0"-283"-16,0 0 12 0,0 0 21 16,0 0 5-16,0 0 12 0,0 0-34 15,0 0-62-15,0 0-40 0,0 0 3 16,4-34 24-16,0 26-13 0,0 3-28 15,3-6-10-15,1-1 3 0,0 0-6 16,0-1-22-16,3-3-21 0,-3 1-6 16,2-1-9-16,-1-2-10 0,1 2-2 15,0 3-10-15,-4-2-12 0,1 5 0 16,-1 1-15-16,-2 4 15 0,0 0 1 16,0 5 5-16,0 0 3 0,-2 3-9 15,3 4-15-15,-1 7-3 0,0 6-11 16,0 5-4-16,0 3 0 15,2 3 13-15,-2-1-1 0,-1 1 1 16,1-2 0-16,-4-5 0 0,2-1-1 16,-2-5-12-16,0-6-73 0,0-4-94 15,0-4-92-15,0-1-187 0,-2-3-597 16,2-4-1242-16</inkml:trace>
  <inkml:trace contextRef="#ctx0" brushRef="#br1" timeOffset="150166.761">20967 9516 916 0,'0'0'26'0,"0"0"993"16,0 0-750-16,0 0-78 0,0 0-1 16,52 2-9-16,-26-2-14 0,-1-1-13 15,8-3 2-15,5-3 13 0,9 0-10 16,15-1 8-16,13-2 9 0,3 4-30 15,-3-2-31-15,-7 6-12 0,-4 2-13 16,4 0-10-16,0 7-6 0,5 2-15 16,-1 1-7-16,4-2-15 15,1 2-12-15,6-4-10 0,-3-2-12 0,1-1-1 16,2-1-2-16,-11-1 0 16,0 1-1-16,-16 2-1 0,-15 0 2 15,-8 1 2-15,-4-1-2 0,2 3-1 16,7 1-85-16,-3-1-22 0,-2 2-65 15,-6-4-4-15,-9 2 32 0,-3-4-75 16,-11-3-286-16,0 0-553 0,0 0-683 0</inkml:trace>
  <inkml:trace contextRef="#ctx0" brushRef="#br1" timeOffset="152452.119">17918 10469 124 0,'0'0'388'0,"0"0"-313"0,0 0-13 0,0 0 560 15,0 0-358-15,0 0-160 0,0 0-62 16,0 0-40-16,0 0 15 15,-10 0 41-15,10 0 30 0,-2 0 22 16,2 0-16-16,0 0 23 0,0 0 29 16,0 0 16-16,0 0 9 0,0 0 6 15,0 0-7-15,2 2-42 0,0-1-22 16,4 0-1-16,0 1-10 0,2 0-18 16,1-2-26-16,1 1 2 0,2 1 4 15,-1-2 10-15,3 0-1 0,1 0 0 16,1 0 0-16,3 0-7 0,-3 0 1 15,5 0-9-15,0 0 2 0,-5-2 0 16,3 2 3-16,-1-1 0 0,1 1 0 16,-2-2-16-16,-1 0-9 0,1 1-3 15,1-2-12-15,-1 1-13 0,1 1 0 16,-1 0 0-16,-1-2 0 0,-1 3-2 16,1-2 0-16,1 1-1 0,-1 0 1 15,-1 1-1-15,2 0 2 0,-3 0 14 16,0 0-4-16,-1 1 0 15,-1 2 10-15,-1 0 6 0,-1-2-4 16,2 2-5-16,-1 0 3 0,-3 0-7 16,4 0 3-16,1-1-15 0,-3-1-1 15,2-1 0-15,3 0-2 0,-1 0-3 16,1 0 0-16,-1-1 0 0,3-4 1 16,-5 2 0-16,3 0 2 0,-1-1 1 15,1 2 1-15,-3 1 1 0,3-1 0 16,-1 0 1-16,-2 0 8 0,3 2-9 15,-3 0 0-15,3 0-1 0,-1 0 0 16,-1 0-1-16,1 0-1 0,1-3 0 16,1 3-1-16,1-2-1 0,-1 0 1 15,1 0 1-15,-1-2 3 0,1 3 15 16,-3-1 4-16,1-1-4 0,1 0 1 16,-1 2-16-16,-1-2 9 0,3 1-9 15,-5-1 13-15,3 1-13 16,-1 1 12-16,1-2 0 0,-3 2-12 15,0 1 10-15,1 0-10 0,-1 0 9 16,-1 0 0-16,3 0-10 0,-4 0 1 16,3 0 0-16,1 0-1 0,1-2 2 15,3 1-2-15,-3 0 1 0,1-1 0 16,-1 1 9-16,3-1-10 0,-3-1 1 16,6 2-1-16,-7 1 13 0,3 0 7 15,-3 0-7-15,5 0 3 0,-7 0 1 16,2 4-4-16,-1 1 3 0,-1-1-2 15,3 0 2-15,-7 2-3 16,2-3 0-16,-1 0-2 0,3 0-1 16,-2 0-12-16,1-1-1 0,1-2-1 15,3 0-1-15,-1 0 2 0,-2 0 0 16,9 0 1-16,-9 0 2 0,7 1 1 16,-4-1 9-16,1 4 0 0,-3-1 0 15,3 0-9-15,-1 2 10 0,-1-1-11 16,3 0 0-16,-3 1-2 0,3-1-1 15,-5-1-2-15,4 0 1 0,-5-3-1 16,3 3 0-16,1-3 1 0,-3 0 2 16,7 3-3-16,-9-3 1 0,7 0-1 15,-7 0 1-15,2 0 1 0,1 0 1 16,-5 0 1-16,2 0 0 0,-1 0 1 16,1 0 11-16,-4 0-10 0,2 0 0 15,-1 0 9-15,1 0-10 0,-4 2 0 16,-2-2 0-16,0 1-2 15,2-1-3-15,-4 1-15 0,2-1-4 16,-2 0-8-16,0 0-56 0,0 0-79 16,0 0-44-16,0 0-19 0,-2-4-89 15,0 1-313-15,2-1-769 0</inkml:trace>
  <inkml:trace contextRef="#ctx0" brushRef="#br1" timeOffset="163697.435">8167 15264 52 0,'0'0'0'0,"0"0"-52"0</inkml:trace>
  <inkml:trace contextRef="#ctx0" brushRef="#br1" timeOffset="164464.347">8167 15264 130 0,'4'-9'111'0,"-4"9"-39"0,0-2-7 15,0 2 519-15,0 0-135 0,5 0-309 16,-5 0-94-16,0 0-7 0,2 0-16 16,0 0-4-16,0 0-18 0,-2-1 38 15,2 0 29-15,0 0 27 0,-2 1-8 16,0-1-6-16,2 1-6 0,-2 0-7 16,0 0 10-16,0 0 12 0,0 0 11 15,0 0 8-15,0 0 24 0,0 0 31 16,2 0 32-16,-2 0-24 0,0 0-28 15,2 0 11-15,-2 1 4 0,2 0 1 16,-2 0 0-16,0 0-2 0,0-1-15 16,0 0-3-16,0 0-14 0,0 0-24 15,0 0-22-15,0 0-19 0,0 0-2 16,0 0-1-16,-2 0 15 0,0 0 10 16,2 0 8-16,-2 0-21 0,0 0-42 15,0 2-28-15,0-2 0 16,-4 0 2-16,-3 3 25 0,-1-2 4 15,2-1-4-15,-5 0 3 0,3 2 1 16,-2-1-1-16,-5 0-12 0,3 1 3 16,-7-2-5-16,4 3-13 0,-7-3 12 15,3 0 3-15,-2 2 6 0,-2-1-3 16,-2 1 1-16,1-2-4 0,-1 4 3 16,-4-2 3-16,-2 2 0 0,0 1 1 15,-3 0 5-15,3-1-3 0,0 2 0 16,2-3-6-16,2 1-9 15,0-2 1-15,0 1-12 0,3-1 2 16,-1-2-1-16,2 2 0 0,2-2 0 16,-4 0 0-16,2 1-1 0,1 0 0 15,1-1-1-15,0 1 2 0,0 1-1 16,1-1 0-16,-3 1 0 0,2 0-1 16,0-1 0-16,-1-1 0 0,-1 4-1 15,2-4 1-15,2 1 0 0,-3 0 0 16,3 0-1-16,2 0-1 0,1-1 0 15,-1 0-1-15,1 1 1 0,3-1 2 16,-8 1-1-16,3 2 1 0,-1-3 0 16,-4 3 0-16,2 0 1 0,1 3-2 15,-3-2 1-15,2 0-1 0,-2 0-1 16,7-2-10-16,-3 0 9 0,2 1-1 16,-1-3-8-16,3 2 9 0,-5-2 0 15,3 1-12-15,0-1 13 16,1 2-1-16,3-2 2 0,3 2-17 0,2-1-6 15,3 1-15-15,3-2-19 0,2 0-15 16,2 1-5-16,0 0-29 16,0 0-42-16,0 2-27 0,4-3-103 15,2 0-187-15,7 0-123 0,1 3-172 16,-1-3-503-16,7 3-464 0</inkml:trace>
  <inkml:trace contextRef="#ctx0" brushRef="#br1" timeOffset="165216.925">8147 15182 699 0,'0'0'1068'0,"0"0"-695"15,0 0-191-15,0 0-27 0,0 0-26 0,0 0 0 16,0 0 38-16,0 0 80 16,0 0 81-16,0 0 52 0,-15-5-69 15,7 1-59-15,0 0-18 0,-9 2-22 16,1-3-22-16,-7 4-22 0,0-2-37 15,2 3-25-15,-8 0-6 0,1 0-12 16,-3 0-15-16,-3 3-4 0,1 0-8 16,0-1-10-16,-2-1-3 0,2 1-6 15,-2 0-2-15,0-2-10 0,-2 0-6 16,1 0 0-16,-5 0-9 0,6-4-12 16,-4 4 9-16,-1-3-12 0,3 1 3 15,0 1-3-15,0 1 0 0,-2 0 1 16,1 0 1-16,-1 0 1 0,2 5 0 15,0-2 0-15,4 3-2 0,-3-1 2 16,3 2 0-16,2 1 0 0,2-3-2 16,0 0 0-16,5-1-1 0,-1 1 0 15,0-2-2-15,0 0 2 0,2-2-2 16,3 3-10-16,-1-2 10 16,3-1 1-16,-3 1-2 0,6 0-12 15,-3 0 0-15,3 0 0 0,-1 1 13 16,3 0-1-16,-1-1 0 0,2-1 0 15,5 3-12-15,-3-2 3 0,8-1-15 16,0 0-28-16,0-1-17 0,2 2-40 16,2-2-42-16,2 0-34 0,6 0-74 15,3 0-172-15,5-2-257 0,-7 0-488 16,5 2-466-16</inkml:trace>
  <inkml:trace contextRef="#ctx0" brushRef="#br1" timeOffset="165897.921">6987 15029 909 0,'0'0'1716'0,"0"0"-1397"16,0 0-66-16,0 0-11 0,0 0-48 16,0 0-43-16,0 0 16 0,0 0-41 15,0 0-63-15,0 0-26 0,4-6 97 16,-6 5 64-16,2 0 21 15,-4 0 5-15,-2 1 8 0,-3 0-22 16,-3 2-46-16,-2 3-37 0,-7 4-39 16,-4 2-9-16,-2 2-10 0,-2 1-12 15,-4 5-20-15,-2-1-13 0,-4 1-12 16,0 0-10-16,1 3-2 0,-5-1 0 16,2 2 1-16,1-2-1 0,3 1 0 15,4-3 1-15,4-3-1 0,4 1 1 16,7-5-1-16,-1 0 1 0,7-3 0 15,1-3 1-15,7 0 0 16,0-4-1-16,4 0-1 0,0 0-2 16,0-2-1-16,0 0-9 0,0 0-6 15,0 0-3-15,0 0 8 0,0 0 13 16,0 0 12-16,0 0 3 0,0 2-3 16,-2 0-12-16,0 0-3 0,0 0-9 15,0 0 11-15,2 1 1 0,0 0 2 16,0 1 10-16,0 0-12 0,4 4-1 15,6-3-1-15,5 2 1 0,3 0-1 16,9-1-1-16,4 1 3 0,6-1 20 16,3 1 7-16,3-1 3 0,-2 2-3 15,3-1-9-15,-1 3-3 0,-6 2-3 16,1 1 0-16,-1 5-12 0,-4-1 0 16,0 3 0-16,-4 2-24 0,0-2-60 15,-6 2-76-15,-1-4-73 0,1 0-34 16,0-5-178-16,-7-3-567 0,9 1-673 15</inkml:trace>
  <inkml:trace contextRef="#ctx0" brushRef="#br1" timeOffset="170832.336">6334 12303 49 0,'0'0'225'0,"0"0"-69"16,0 0-136-16,0 0-20 0,0 0-2 16,0 0-1-16,0 0 0 15,0 0 0-15,6-37-10 0,-6 30-10 0,0 3-65 16,0-2-227-16</inkml:trace>
  <inkml:trace contextRef="#ctx0" brushRef="#br1" timeOffset="170983.145">6317 12236 277 0,'0'0'0'0,"0"0"-75"15,0 0-26-15</inkml:trace>
  <inkml:trace contextRef="#ctx0" brushRef="#br1" timeOffset="171448.83">6317 12236 825 0,'64'-68'345'15,"-62"66"-130"-15,-2 2-137 0,0 0-29 16,0 0-13-16,0 0-33 0,0 0-2 15,0-2 1-15,0 2-2 0,0-3 46 16,0 3 19-16,0-2-29 0,0 1 68 16,0 1 172-16,0 0-53 0,0 0-16 15,0 0-26-15,0-1-39 0,0 1-59 16,-2 0-41-16,0 0-23 0,0 0 39 16,-2 0 22-16,-2 0-7 0,-2 0-15 15,-1 0-1-15,-1 0-25 0,0 0 13 16,-3 0 38-16,1 0-61 15,-1 0 19-15,-1 0 26 0,0 0 5 16,-5 0 14-16,0 0-1 0,-1 0 6 16,-3 2-22-16,0-2-16 0,-2 2-21 15,-4-1-28-15,0 1 64 0,-2-2-46 16,-4 2-10-16,0 0 17 0,-4-2-29 16,0 3 1-16,-11-3 1 0,5 2-1 15,-3 1-1-15,0-1-1 0,5 0 1 16,-5-1 0-16,1 1 0 0,-1 1 0 15,3-1 0-15,2-1-2 0,1-1-14 16,3 3-18-16,2-3-69 16,-1 3-247-16,7-1-85 0,9 0-265 15,-11 5-470-15</inkml:trace>
  <inkml:trace contextRef="#ctx0" brushRef="#br1" timeOffset="171948.308">4777 12217 962 0,'0'0'443'0,"0"0"-137"16,0 0-202-16,0 0-46 0,0 0 36 15,0 0 146-15,0 0-42 0,0 0-43 16,0 0-55-16,0 0 38 16,-54-9 90-16,34 9-23 0,-5 0-68 15,-4 0-99-15,-4 0-35 0,0 0 36 16,-4 0-11-16,-5 0-25 0,3 1-3 15,-2 2 0-15,-1-3-1 0,-1 3 1 16,-7-1 1-16,-10-2-1 0,-10 5-22 16,-2-1-96-16,6 0-236 0,12 2-210 15,21-3-501-15,-4 4-152 0</inkml:trace>
  <inkml:trace contextRef="#ctx0" brushRef="#br1" timeOffset="172364.903">3351 12250 1706 0,'0'0'315'0,"0"0"-182"0,0 0-133 15,0 0-68-15,0 0 68 0,0 0 204 16,0 0-71-16,0 0 61 15,-58 2 57-15,37-2-62 0,-8 0-102 16,5 0 40-16,-7 0-111 0,-5 0 26 16,-5 0 91-16,4 0-63 0,-13 1-29 15,-10 0 105-15,-6 0-135 0,-6 3-11 16,6-2-32-16,4 1-177 0,6 3-212 16,8-2-107-16,13-1-253 0,0-3-785 0</inkml:trace>
  <inkml:trace contextRef="#ctx0" brushRef="#br1" timeOffset="172702.668">2169 12287 1289 0,'0'0'319'0,"0"0"-66"0,0 0-224 15,0 0 108-15,0 0 248 0,0 0-1 16,-58-3-79-16,31 3-78 0,-4 0-46 16,-2 0-57-16,-2 0-98 0,-3 0-26 15,-1 0-235-15,10 2-116 0,-10 4-748 16</inkml:trace>
  <inkml:trace contextRef="#ctx0" brushRef="#br1" timeOffset="173967.64">759 12551 303 0,'0'0'581'0,"0"0"713"0,0 0-980 16,0 0-146-16,0 0 18 0,0 0 46 15,0 0-60-15,0 0-28 0,0 0-24 16,-2 1-37-16,2-2-14 16,0 0 20-16,0-2 43 0,-2 0 25 15,0 0-31-15,2 0-11 0,0-4 12 16,0 1 53-16,0-4 35 0,4-3 2 16,2-6-33-16,10-2-35 0,-5-7-10 15,7-3-27-15,1-4-18 0,2-1-18 16,-3-2-22-16,-1 3-8 0,-1-2-13 15,1 3-9-15,-5 1-14 0,3 5-10 16,-5-1-12-16,-2 8 0 0,1-1 9 16,-3 6 1-16,-2 3-1 0,-2 6 3 15,0 2 1-15,-2 5 32 0,2 0 12 16,-2 6-5-16,0 5-28 16,2 4 0-16,-2 9 0 0,0 4-9 15,2 7 18-15,0 3 0 0,0 12 0 16,9 9-7-16,-3 8-14 0,0-5-48 15,3-12 33-15,-3-15 13 0,-2-11 1 16,0 2 0-16,3-1 0 0,1-3-11 16,-2-10-73-16,0-8-69 0,-1-5-57 15,1-11-81-15,-2-10-71 0,-4-9-231 16,0 5-603-16,0-20-636 0</inkml:trace>
  <inkml:trace contextRef="#ctx0" brushRef="#br1" timeOffset="174086.985">1040 11820 2274 0,'0'0'1989'0,"0"0"-1620"0,0 0-262 0,0 0-64 15,0 0-43-15,0 0-52 0,0 0-210 16,0 0-275-16,0 0-1074 0</inkml:trace>
  <inkml:trace contextRef="#ctx0" brushRef="#br1" timeOffset="174885.39">1207 12741 218 0,'0'0'2435'0,"0"0"-2046"15,0 0-242-15,0 0 19 0,0 0 69 16,0 0-61-16,0 0-70 0,0 0-66 15,0 0 15-15,0 0 0 0,-14-5 11 16,14 4 39-16,0 0 53 0,0-1 27 16,0 0 26-16,0-3 43 0,0-1-5 15,8-3-71-15,0-4-48 0,1-2-7 16,-1-1-6-16,6-5-12 0,-1 2-13 16,1-1-11-16,1-2-22 0,1 2-15 15,-1 0-15-15,-3 1 0 16,3 5-8-16,-3 0 2 0,-6 7 6 15,7 0-3-15,-7 5 6 0,0 2 9 16,-2 1-3-16,0 9-3 0,5 5-16 16,-5 9-17-16,0 6-21 0,-2 12 19 15,0 15-13-15,-2-4 14 0,2-6-1 16,-2-9-10-16,0-10-9 0,2 0-30 16,-2-1-48-16,2-10-37 0,-2-5-30 15,2-9-61-15,-2-3-213 0,2-12-222 16,0 3-691-16,11-13-1058 0</inkml:trace>
  <inkml:trace contextRef="#ctx0" brushRef="#br1" timeOffset="175535.852">2557 10563 1418 0,'0'0'1301'0,"0"0"-893"15,0 0-188-15,-2-50 135 16,2 41 39-16,0 3-80 0,0 4-60 16,-2 2 43-16,2 7-22 0,0 6-117 15,0 9-61-15,0 9-15 0,0 16 3 16,4 19-15-16,-2 20-46 0,0 12 18 15,0 3-9-15,-4 0 1 0,2-2 2 16,0 2 6-16,-4 2-9 0,-4-4 7 16,6-3-13-16,-2-12-27 0,0-4-24 15,-1-8 2-15,3-14 19 0,2-14 3 16,-2-13 1-16,2-8 1 0,0 2 2 16,-2-4-3-16,0 1-1 0,2-12-28 15,0-3-59-15,0-7-61 0,2-2-64 16,2-10 11-16,5-8-21 0,-3-6-115 15,4-6-226-15,-2 6-556 0,7-20-524 16</inkml:trace>
  <inkml:trace contextRef="#ctx0" brushRef="#br1" timeOffset="175872.53">2706 10671 1038 0,'0'0'2313'0,"0"0"-1986"0,0 0-113 16,0 0 131-16,0 0-1 0,0 0-82 15,0 0-14-15,0 0-56 0,0 0-71 16,0 0-14-16,14-21 26 0,-14 43-39 16,0 18-37-16,0 19-27 0,-2 25-6 15,2 15 16-15,0 11 14 16,-4 6 13-16,2-3 35 0,-2 7-21 15,0-1-14-15,-2-7-10 0,4-11-57 16,0-11-12-16,2-15 10 0,0-22 2 16,0-14 21-16,0-17 3 0,0-5-9 15,0-3-14-15,0-2-1 0,0-5-12 16,0-4-21-16,0-6-115 0,2-7-39 16,-2-9-24-16,0-6-65 0,0 0-122 15,-4 0-334-15,1 8-771 0,-5-1-937 0</inkml:trace>
  <inkml:trace contextRef="#ctx0" brushRef="#br1" timeOffset="176336.453">2311 11531 1843 0,'0'0'1837'0,"0"0"-1541"0,0 0-201 16,0 0 117-16,0 0 132 0,0 0-71 16,0 0-56-16,0 0-34 0,0 0-43 15,0 0-22-15,23 28 0 0,-17-7 18 16,2 8-12-16,1 3-36 0,5 15-10 16,5 9 6-16,1 16 16 0,3 4-13 15,2-1-18-15,-2-6-11 0,-5-8-10 16,-1-3-9-16,1-11-6 0,-5-9-6 15,-1-10-12-15,-1-6-15 0,-1 1-29 16,2-2 17-16,3 0 12 0,-7-8 1 16,4-6 11-16,-3-4-10 0,-1-3-2 15,-4-3-2-15,6-7-19 0,-1-7 6 16,-1-4 12-16,-2-6 3 0,9-3 1 16,-3-5 14-16,0-5-3 15,9-7 6-15,6-10-3 0,4-10 12 16,0 6 3-16,-6 12 18 0,-7 13 75 15,-1 12-63-15,4-2-26 0,-1-2-16 16,5-2-16-16,-4 3 0 0,4 3-2 16,-5 1-52-16,-3 2-101 0,-3-1-81 15,-1 0-49-15,-1-2-218 0,-4 7-541 16,7-7-1283-16</inkml:trace>
  <inkml:trace contextRef="#ctx0" brushRef="#br1" timeOffset="182845.689">7930 10212 293 0,'0'0'105'15,"0"0"74"-15,0 0 859 0,0 0-882 16,0 0-114-16,0 0-29 0,0 0-13 15,0 0 52-15,0 0-6 0,-36 3-7 16,28-6 9-16,2-4 21 0,-6-2 21 16,-1-1 8-16,5-2-14 0,-7-2-23 15,1 0 56-15,-3 1 25 0,1 1 51 16,-7 4 22-16,2 0-36 0,1 1-20 16,-5 4-16-16,0-1-45 0,5 0-41 15,-7 0-32-15,2-2-12 0,2-1 12 16,0-3 16-16,-1 1-3 0,3-2-4 15,-2 0-2-15,-4-1 18 0,2 2 3 16,1-1 17-16,1 0 8 0,-4 2-22 16,0-1 0-16,2 0 3 0,-4 2-3 15,5-1-22-15,-7-1-6 0,2 3 0 16,0-1-7-16,0-2 13 16,2 4-3-16,-4-4 9 0,4-1 0 0,-2 1-6 15,2 0-3-15,0-4-6 16,3 0-13-16,-1 1-10 0,-2 0 1 15,2 2 9-15,2 2-11 0,1 2 12 16,-5 3-10-16,4 1 0 0,-2 3 15 16,2 0-6-16,1 0-8 0,-1 0 8 15,2 0-9-15,-1 1 9 0,1 1-11 16,0-2-1-16,1 1 0 0,-3-1 1 16,2 0 1-16,0 0 0 0,1-1 11 15,-7-2-11-15,2-3 0 0,-2 0 1 16,0-1 0-16,3 2-2 0,-1-1 1 15,2 2 0-15,-4 1 1 0,4 0 9 16,-1 3-10-16,-1 0-1 16,4 6 12-16,-4 0-12 0,5 1 1 15,-5 4-1-15,4-1-1 0,-4-2-1 16,3 0 0-16,-1 0 0 0,-2-3-1 16,0 0-2-16,5-1 2 0,-7-4-9 15,4 3 10-15,0-3 2 0,-2 0-1 16,3-3 2-16,-3 3-1 0,4 0 2 15,-4 0-1-15,3 3 20 0,-1 6-20 16,0 2 1-16,3 2-1 0,-3 1 1 16,2-1-2-16,0-3 1 0,1 0-2 15,-1-2-1-15,3 1-2 0,-1-4 1 16,-2 1 1-16,1-4-1 0,1 0 0 16,-2 1-15-16,-1-2 17 0,1 4 3 15,-2-1 0-15,0 3 0 0,1-2 0 16,1 2-3-16,-2 2 3 0,1 1-3 15,1 2 2-15,0 1 10 0,1 0-11 16,1 0 1-16,0 1-2 16,1-3 0-16,-1 0-1 0,1-1 0 15,-1 0 0-15,-2-1-11 0,3-3-7 16,-1 2 17-16,0 0 0 0,-1-4 1 16,1 1-1-16,1-1-1 0,-1 2 0 15,0-2 0-15,3 1-117 0,-1 1 117 16,1 1 2-16,1 2 1 0,1 0 3 15,-1 1 10-15,1 1-13 0,-1-1 0 16,1-3-1-16,-3 0-2 0,5 1 0 16,-2-4-13-16,1 2-23 0,1-2 39 15,-3-1 0-15,3 3 2 0,-1 0-1 16,-1-1 0-16,-1 3 0 16,-1-3 0-16,1 2-1 0,1-1-15 15,0 1-124-15,1 0 121 0,3-1 18 16,-3 2 0-16,3-1 1 0,2 1 2 15,0-4-1-15,1 2 1 0,3-2-3 16,0-2-1-16,0-1-17 0,0 0 2 16,2 0 15-16,0-1-2 0,0 0-9 15,0 0 9-15,2 0-19 0,0 0-3 16,0 0-3-16,0 0-6 0,0-1 6 16,4-3 28-16,0-3 2 0,4 0 0 15,2-1-2-15,3-2 2 0,-3 1-2 16,3 0-2-16,-1-1 2 0,0 0 0 15,3-1 0-15,-1 0-1 0,5-3 1 16,-3 0-2-16,1-3 0 0,-3 3 0 16,1 1 0-16,-5 1 1 0,-2 6 0 15,-1 0 1-15,-3 3 3 16,-2 2 13-16,-2-1 2 0,2 2 1 16,-2 0 12-16,0 0-3 0,0 0 0 15,-2 3-28-15,-2 3-11 0,-5 3 11 16,1 3 1-16,-4 2 12 0,-3 1-1 15,3 3-10-15,-3-2 0 0,1 1 1 16,-3 1-1-16,3-2 11 0,0-3-13 16,1 2 0-16,1-2 1 0,-1 0-1 15,3-2 2-15,2-1 10 0,-1 1 3 16,5-4 23-16,-2 1 11 0,2-3-6 16,4-2-9-16,0 2-4 15,0-3-2-15,0 1-3 0,6 0-14 16,5-3-11-16,3 0-15 0,7 0 2 15,3 0 10-15,10-1 1 0,3-4 0 16,4 3 0-16,5-2-1 0,-1 0-9 16,3 0 9-16,-7 3-25 0,-2-3-30 15,-6 1-66-15,0 0-83 0,-8-5-121 16,2 0-268-16,-8-1-646 0,14-3-965 0</inkml:trace>
  <inkml:trace contextRef="#ctx0" brushRef="#br1" timeOffset="184579.768">5676 8958 2040 0,'0'0'129'0,"0"0"-38"16,0 0 132-16,0 0 260 0,0 0-137 15,0 0-38-15,0 0-9 0,0 0-69 16,-2-12-80-16,2 20-20 0,0 2-6 16,0 10-41-16,0 3-40 0,-2 8-15 15,-2 5-10-15,0 12-17 0,-2 10-1 16,0 9-12-16,-3-2 9 0,5-15 0 16,0-14 0-16,2-13 0 0,0 3-10 15,0-4 13-15,-2 0 1 0,4-10-1 16,-2-6-1-16,2-6-54 0,-2-3-32 15,0-7 50-15,-3-8 35 16,3-2 2-16,-2-4 2 0,0 0 0 16,-2-2-1-16,0 5 1 0,-1 1 11 15,1 7 12-15,0 3 5 0,2 6-17 16,0 4 2-16,2 2 47 0,2 7 5 16,0 4-27-16,0 6-12 0,0-1 12 15,6 1 9-15,0 1 15 0,4 0 4 16,3-3-4-16,-1-1-3 0,3-1-6 15,1-8-10-15,1-1 4 0,-1-6-16 16,5-2-33-16,-4-12-9 0,3-5-18 16,1-9 3-16,0-3-7 0,-1-6-94 15,-3-1-113-15,-1-1-129 0,-5 11-405 16,3-5-1094-16</inkml:trace>
  <inkml:trace contextRef="#ctx0" brushRef="#br1" timeOffset="185295.493">6266 8983 1987 0,'0'0'579'0,"0"0"-250"0,4-60 20 15,-4 40 102-15,0-2-60 0,-4 4-90 16,-3 4-38-16,-1 4-72 0,-2 7-93 16,-3 3-22-16,-3 0 13 0,-1 4 15 15,-3 8-22-15,-1 3-31 0,0 5-17 16,3 3-13-16,-1 7-9 16,3 0-12-16,1 4-23 0,3 4 8 15,1 0 12-15,5 1 0 0,2-2 2 16,0 0 1-16,4-2 3 0,2-2 0 15,4-2 12-15,7-3-3 0,-1-2-9 16,4-5 9-16,3-5-9 0,2-1-2 16,-1-7-1-16,3-5-3 0,0-3-12 15,-2-4 3-15,1-8 9 0,-3-7-15 16,-3-3 15-16,-3-5 1 0,-3-4 2 16,-2 2 1-16,-5-2 35 0,-3 1 10 15,-3 7-4-15,-7 3-14 0,-2 7-10 16,1 5-17-16,-5 6 0 0,-1 3-1 15,3 8 0-15,-5 4-25 0,3 1-111 16,1 1-153-16,5-4-209 16,-3 6-910-16</inkml:trace>
  <inkml:trace contextRef="#ctx0" brushRef="#br1" timeOffset="187947.622">4773 10283 840 0,'0'0'42'15,"0"0"-42"-15,0 0-91 0,0 0 78 16,0 0 13-16,0 0 43 0,0 0 54 16,0 0 21-16,2 29-50 0,2-20 20 15,-2 0 59-15,3-2 32 0,-1 3-10 16,0-3-7-16,0 0-3 0,0 0-19 15,0 1-46-15,0-3-66 0,0 1-28 16,1 1-2-16,-3 1-24 0,2-1 26 16,-2-1 16-16,-2-2 87 15,0-1 4-15,0 0-20 0,-2-3-3 16,-2 3 13-16,0-3 9 0,-1 0-16 16,-1-3-45-16,-2-2-26 0,2-4-19 15,-5-6 0-15,1-5 17 0,-2-4 12 16,-5-4 42-16,1-3 92 0,-3 0 174 15,0-1-195-15,3 4-70 0,1 4-34 16,1 1-25-16,4 7 5 0,3 4 4 16,1 3-6-16,2 5 3 0,4 1 6 15,-2 3 9-15,2 0 40 0,0 0 22 16,0 0-12-16,0 0-28 0,0 2-25 16,0 0-9-16,2 3-19 0,0-1-3 15,2 5-2-15,-2 0-10 0,2 2 10 16,1 1 0-16,-3 3-11 15,2 0 1-15,-2 2 9 0,2 0-16 0,-2 0-3 16,-2-1-43-16,0 1-63 16,2-6-58-16,-2-2-50 0,0-9-206 15,0 8-610-15,-2-10-1006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8:01:35.92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2142 16187 127 0,'0'0'0'16,"0"0"-104"-16</inkml:trace>
  <inkml:trace contextRef="#ctx0" brushRef="#br0" timeOffset="1944.573">2142 16187 241 0,'-48'-61'1285'0,"48"61"-966"16,0 0-205-16,0 0-89 0,0 0 5 16,0 0 44-16,0 0 7 0,0-2 17 15,0 2 8-15,0 0 1 0,0 0-20 16,0-1 0-16,-2-1 16 0,0 0-77 15,2 2-26-15,-4-2 1 0,4-1 340 16,0 3-32-16,0 0-109 0,0 0-74 16,0 0-57-16,0 0-34 0,0-3-33 15,0 3 14-15,0 0-14 0,0 0-2 16,0-2-1-16,0 1 1 0,-2-1 18 16,2 1-15-16,0 1 12 0,0-3 20 15,0 3 9-15,0-1 13 0,0 1 49 16,0-1-12-16,0-1-35 0,-2 2-9 15,2 0-13-15,0 0-3 0,0 0 0 16,0 0 9-16,0-2 7 16,0 2 8-16,0 0 7 0,0 0 0 15,0 0-7-15,0 0-9 0,0-1-6 16,0 1-6-16,0 0-10 0,-2 0-5 16,2 0-1-16,0 0 4 0,0 0-1 15,0 0 4-15,0 0 2 0,0 0-2 16,0 0 2-16,0 0 25 0,0 0 0 15,0 0 5-15,0 0 4 0,0 0 0 16,0 0 6-16,0 0-13 0,0 0-5 16,0 0-4-16,0 0-8 0,0 0-10 15,0 0-9-15,0 0 0 16,0 0-3-16,0 0-3 0,0 0 1 16,0 0 8-16,0 0-3 0,0 0 0 15,0 0 15-15,0 0 4 0,0 0 11 16,0 0 33-16,0 0-2 0,0 0-7 15,0 0 6-15,2 0-15 0,2 0-51 16,8 0 4-16,-3 0 2 0,-1 0-3 16,6 0-3-16,-1 0-3 0,1 0 0 15,3-2-11-15,-1 1 11 0,3 1-10 16,-1 0 0-16,3 0 1 0,0 0-1 16,-1 0 1-16,3-1 9 0,0 2-9 15,0-1 12-15,1-1 0 0,1 1 3 16,4 0-3-16,2-1-15 0,2 1 0 15,0-1 0-15,0 1 1 0,5 0 2 16,-1-1 12-16,2 1 3 0,2 0-18 16,3 1 1-16,-3-2 2 0,5 1-1 15,-1 0 1-15,1 0 12 16,1 0-14-16,1 0 11 0,-3 0-10 16,5-1 0-16,-1 2-1 0,7-2-1 15,10 1 0-15,7 0 0 0,-1 0-1 16,-2 0 0-16,-8 1 0 0,-2-1 0 15,-4 0 1-15,2 0 0 0,2 0 0 16,-2 1 0-16,0 0 1 0,0-1-1 16,-1 1 0-16,1-1 0 0,0 0 1 15,0 0-1-15,4 1-1 0,-2-1 1 16,2 0-1-16,2 0 0 0,-2 0-1 16,4 1 2-16,-2 1 0 15,0-2 0-15,1 1 0 0,-3-1 0 16,2 0 0-16,-2 2 0 0,2-2 0 15,-2 2 0-15,2-1 0 0,-2-1-1 16,0 0 0-16,-2 1 0 0,2-1 1 16,0 0-1-16,0 0 0 0,-2 0 0 15,2 0 0-15,0 1 0 0,0-1 1 16,2 0-1-16,2 0-1 0,0 0 0 16,2 0 2-16,1 2 0 0,1-2 0 15,-2 0 0-15,5 0 0 0,-3 0 0 16,0 0 0-16,-2 0 0 0,3 1 1 15,-3-1-2-15,2 0 1 0,0 1 0 16,-1-1 0-16,3 0 1 0,-4 0-1 16,0 0 0-16,3 0 0 0,-3 1-1 15,-2-1 0-15,2 0 0 0,0-1 0 16,-1 1 0-16,1 0-1 16,0 0 1-16,2 0-1 0,-1-1 1 15,5 1 0-15,-4 0 1 0,3 0-1 16,-1-1 1-16,0 1 0 0,3 0 1 15,-1 0-1-15,-4 1 0 0,7-1 1 16,-3 0 0-16,1 0 0 0,-5 0-1 16,4 1 0-16,1-2 0 0,-3 0 0 15,0 1 0-15,-3 0 0 0,-1 0 0 16,2 0-1-16,3 0 0 0,-1 0-1 16,2-2 1-16,1 2 0 0,-3-1-1 15,3 2 1-15,1-1 1 0,-2-1-1 16,-3 1 1-16,3 0 0 0,1 1 0 15,-3-1 0-15,-2 0 0 0,2 0 0 16,-1 0 2-16,1 2-1 0,0-2-1 16,-3 0 0-16,1 0 1 0,-4 0 1 15,0 0-1-15,-2 0-1 0,2 0 0 16,1 0 0-16,-1 0 0 16,0 0 0-16,2 0 0 0,0 0 0 0,1 0 1 15,-1 0-1-15,-2 0 0 0,0 0 0 16,0 0 0-16,0 0-1 15,-2 0 0-15,3 0 1 0,-3 0 0 16,2 0 1-16,-4 0-1 0,2 0 0 16,2 0 1-16,0 0 2 0,2 0-2 15,-1 0-1-15,-1 1 1 0,2-1 0 16,-2-1 0-16,0 1-1 0,0 0 2 16,1 0-1-16,-3 0-1 0,2 0 1 15,0 0-1-15,-2 0 0 0,0 0 0 16,-4-2 0-16,4 4 0 0,-2-2 0 15,-2 0 2-15,0-2 0 16,0 2-2-16,2 0 0 0,-4 0 1 16,4 0-1-16,0 0 0 0,2 0 0 15,-2 0 0-15,0 0 0 0,0 0 1 16,-2 2-1-16,2-2 1 0,0 0 0 16,-4 0 0-16,2-2 1 0,-4 2-1 15,6 0-1-15,-4 0 1 0,4 0 1 16,-3 0 0-16,1-1-2 0,0 1 1 15,2 0 0-15,0 0 0 0,-2 0-1 16,0 0 1-16,-6 0 0 0,8 0 0 16,-6 0 1-16,-2 0-2 0,-1 0 1 15,-1 0 0-15,-6 0 0 0,-9 0 1 16,-8 0-2-16,0 0 3 0,4 0-2 16,6 0-1-16,2 0 1 0,1 0 0 15,-5 0-1-15,-2 0 0 0,-4 0 0 16,-4 0 0-16,-2 0 0 0,-5 0 0 15,-1-1 0-15,-3 1-1 0,1-1 1 16,-3 1-1-16,1-2 0 16,-3 2 1-16,-1 0-2 0,-1 0 1 15,-2 0 0-15,-4 0 0 0,1 0 0 16,-3 0 0-16,0 0-2 0,-2 0-9 16,0 0 9-16,0 0-15 0,0 0 3 15,0 0-27-15,0 0-51 0,0 0-61 16,-9 0-23-16,-5 2-37 0,-11-1-70 15,-6 0-147-15,4 2-493 0,-14-3-763 16</inkml:trace>
  <inkml:trace contextRef="#ctx0" brushRef="#br0" timeOffset="3629.455">15415 15955 209 0,'0'0'1376'0,"0"0"-1165"15,0 0-58-15,0 0-69 0,0 0-9 0,0 0 384 16,0 0-159-16,-52-27-101 15,48 27-11-15,-2 0 13 0,-3 1 21 16,9 2 11-16,-4 4-16 0,0-4-27 16,0 2-16-16,2-2 5 0,2 1-10 15,0-2-16-15,0 0-16 0,0 0-3 16,6-2-21-16,0 1-19 0,3 1-3 16,1-2-3-16,2 0-12 0,3 0 5 15,-1 2-5-15,1-2 5 0,1 1-2 16,1 0-13-16,1 0-15 0,1 2-5 15,2 0-13-15,-1 2-3 0,3 2 3 16,2-1-18-16,-2 3-3 0,3-3 6 16,-3 5-16-16,4-2 19 0,-2 0-9 15,0-1 0-15,0-1 0 0,-1-4 0 16,1 1-9-16,-2-4 30 16,0 2-31-16,-3-2 11 0,1 0 5 0,0 0-16 15,-5 0 19-15,1-2-9 16,-1 0-11-16,-3 0 2 0,-3 2 27 15,0-3-29-15,-1 3 1 0,-5-2 0 16,0 2 10-16,-4 0 3 0,2 0-12 16,-2 0-2-16,0 0-1 0,0 0-3 15,-4 0-12-15,-2 3 13 0,-5 3 0 16,-3 1 2-16,-3 2 1 0,-6 4 2 16,-3 0 12-16,1-2-13 0,-4 5-1 15,-2-2 1-15,-2 0 1 0,0 1-2 16,-2-1 1-16,-1 1 1 15,1 1-1-15,0-1 0 0,2-2-2 0,2 0-1 16,2-3 1-16,2-1-12 0,7-3-3 16,1-2-39-16,7-2-55 15,1 0-80-15,5-1-65 0,4-1-96 16,2 1-283-16,0 1-729 0,17 5-1593 0</inkml:trace>
  <inkml:trace contextRef="#ctx0" brushRef="#br0" timeOffset="4146.383">16169 15628 2684 0,'0'0'664'16,"0"0"-426"-16,0 0 109 0,0 0 57 15,0 0-86-15,0 0 14 0,0 0-36 16,0 0-87-16,0 0-54 0,0 0-28 16,46 44-15-16,-32-19-16 0,3 4-20 15,1 6-10-15,3 1 0 0,-2 4 16 16,1 0-4-16,3-1-12 0,-2-1-14 15,-3-3-1-15,1-3-12 0,-1-4-15 16,-1-3-12-16,-3-6-10 0,-1-1-2 16,-5-8 0-16,-2-4-15 15,-2-2-36-15,-2-4-67 0,3 0-71 16,-5-2-47-16,0-6-60 0,0-2-122 16,0-5-167-16,0 4-523 0,2-10-539 0</inkml:trace>
  <inkml:trace contextRef="#ctx0" brushRef="#br0" timeOffset="4496.986">16802 15627 3325 0,'0'0'497'16,"0"0"-293"-16,0 0 134 0,0 0-51 15,0 0-112-15,0 0 67 0,0 0 48 16,0 0-84-16,0 0-52 0,0 0-8 16,-56 45-23-16,37-13-29 0,-6 14-19 15,-6 14 7-15,-4 15 26 0,-4 8-3 16,2-2-29-16,2-4-19 0,6-10-12 16,-2-4-3-16,2-1-6 0,-2-3-3 15,6-11-9-15,6-8-10 0,5-11-14 16,-1-5-48-16,3 4 21 0,-4-2 15 15,-1 2 11-15,5-6-2 0,-1-7-12 16,5-2-27-16,2-5-36 0,-1-5-46 16,3-1-44-16,2-2-43 0,0-10-88 15,2-3-196-15,0 3-480 16,6-11-1127-16</inkml:trace>
  <inkml:trace contextRef="#ctx0" brushRef="#br0" timeOffset="9067.678">2214 16279 238 0,'0'0'1065'16,"0"0"-974"-16,0 0-68 0,0 0 22 16,0 0 24-16,0 0-24 0,0 0 17 15,0 0 42-15,0 14 78 0,0-12-107 16,0-2-14-16,2 2 46 16,-2-2 36-16,0 0 15 0,0 0-3 0,2 0 9 15,-2 0-25-15,0 0-46 0,0 0-10 16,0 0 0-16,0 0 26 15,4 0 2-15,-2 0-47 0,0 2-16 16,0-2-4-16,3 1-13 0,-5-1 7 16,2 0 26-16,-2 0-39 0,0 0-22 15,0 0 19-15,0 0 19 0,0 0 57 16,0 0 30-16,0 0-14 0,0 0-39 16,0 0-35-16,0 0-15 0,0 0 10 15,0 0 33-15,0 0 28 0,0-1 6 16,0 1-34-16,0 0-25 0,-2 0 3 15,2 0 19-15,0-2-10 0,-2 0-3 16,2 0-6-16,0-1 12 0,-3-1 28 16,3-1 11-16,0-2 1 0,-2 1-19 15,4-4-22-15,-2 2-2 16,0-2 0-16,-2 1-7 0,2-2-2 0,0 3-7 16,0 0-12-16,0-1 0 15,-2 0 1-15,2-1-4 0,0-1-6 16,0 1-6-16,-2 1 3 0,2-6-12 15,0 3 12-15,0-1-13 0,0-2 1 16,0 1 9-16,0-4-11 0,0 1-1 16,0-5 1-16,0 0-1 0,-4-6 0 15,8-3 1-15,-4 1 3 0,0-1-3 16,0 0 2-16,0 1 0 0,0 1 9 16,0-4-11-16,0 0 11 0,0-3-9 15,0-1 0-15,0-2 15 0,0-2-16 16,0 2 1-16,2 0-2 0,-2 4-1 15,0 3-30-15,0 2 12 16,0 2 15-16,0 1 0 0,0 0 1 16,0-3 1-16,0 0 0 0,2-2 0 15,-2-3 1-15,0-2 1 0,0-2 1 16,0 0 1-16,0-2 9 0,0-1-10 16,2 0 0-16,-2-2 1 0,0 1 9 15,0 1-10-15,0-1 1 0,0 1 9 16,0 0-11-16,3 0-1 0,-3 1-20 15,0 0 5-15,0-1-3 0,0 0 16 16,0 0-11-16,0-1 13 0,2 2 0 16,-4-2 0-16,2-1 0 0,2-2 2 15,-4 1 1-15,2-10 13 0,2-7-13 16,-2-11 9-16,0-1-9 0,0 13 15 16,0 13-6-16,2 2-12 0,-2-8-33 15,0-8 18-15,0-7-1 0,2 3 15 16,-2 6-2-16,0 0 3 0,0-2 1 15,0 1 2-15,2-1 10 16,-2-1-10-16,0-1 12 0,0 0 3 16,0 1-15-16,2 0-3 0,-2 2-16 15,0-2-5-15,0-1 8 0,2-1 11 16,-2 2-1-16,0-3 2 0,0 3 1 16,0-3 0-16,2-5 16 0,-2 3-13 15,0-1 24-15,0-2-24 0,2 2-3 16,-2-3-15-16,2-2-3 0,-2 0 2 15,0-4 14-15,0 3 2 0,0-5 1 16,0 1 2-16,0-3 16 0,0 0-4 16,0 2-4-16,2 0-11 0,-2 2-43 15,4 0 19-15,-4 3 12 16,0 3 12-16,0 6 0 0,2 2 1 16,-2 1 2-16,0 1-2 0,0-1-1 15,2 1 3-15,-2-3 0 0,0-1-3 16,3-6-29-16,-3-2 26 0,0-5-9 15,2-3 10-15,-2-3 2 0,0-5 2 16,0 3 10-16,2-2 6 0,-2 4-1 16,0 3-17-16,2 2-33 0,-2 3 12 15,0 5 6-15,0 1 15 0,0 4 2 16,0 2 0-16,2 1 16 0,-2 2-15 16,0-4 18-16,0 4-6 0,0-4-12 15,2 0-3-15,-2-6-27 0,0-1 9 16,0-5 15-16,2-3 2 0,-2 3 1 15,0-2 3-15,2 3 9 0,-2-1 3 16,0 6 9-16,0-4-12 0,2 5-12 16,-2-1-33-16,0 1 15 0,0 2 4 15,2 1 14-15,-2 4 2 16,0-1 16-16,0-1 33 0,0-1-51 16,2-5-1-16,-2 3 1 0,0-2 2 15,0-2-2-15,0 3-22 0,0 0 21 16,0-2-18-16,0 4 19 0,0 0 1 15,0 1 17-15,2 0-18 0,-2 4 12 16,0 2-10-16,0 13 1 0,0 7 6 16,0 11-9-16,4 1-33 0,-4-3 9 15,0-7 21-15,0-3 2 0,0 1 1 16,0 2 1-16,0 0 11 0,0 2-10 16,2 2 1-16,-2 1 9 0,-2 3-10 15,2-1 1-15,2 1 0 0,-2-2 9 16,0 2-11-16,0-1 1 0,0 1 1 15,0 2 10-15,0 1-12 0,0 8 0 16,0 1 2-16,0 7-1 0,0 6-2 16,0 1 0-16,0 5 1 15,0-2-1-15,0 2-2 0,0 0 0 16,0 0-14-16,0 0-20 0,0 2-61 16,3-2-57-16,-1 2-71 0,2-2-61 15,-2 0-156-15,-2 0-996 0,0 0-773 16,0-4 1257-16,0-2 954 0,0-1 0 15,4-9 0-15</inkml:trace>
  <inkml:trace contextRef="#ctx0" brushRef="#br0" timeOffset="10253.036">2262 5431 1391 0,'0'0'305'15,"0"0"-110"-15,0 0 521 0,0 0-234 16,0 0-150-16,0 0-50 0,0 0 1 16,0 0-29-16,0 0-36 0,-7-25-2 15,7 25-20-15,-4 0-18 0,2 5-16 16,2 2-22-16,0 4-28 0,-2 4-15 15,0 8-12-15,0 3-25 0,0 5-8 16,0 4-13-16,-2 11-3 16,2 11-2-16,-5 10-34 0,3-5-16 15,-2-15 1-15,0-12 12 0,0-7 0 16,-3 3 1-16,-1 3 0 0,0 4 2 16,-3-3 0-16,-1-1 0 0,-1-4 1 15,-1-3 0-15,3-5 0 0,1-2-1 16,2-5 1-16,1-5-1 0,5-2-1 15,0-4-1-15,0-1 0 0,4-3 0 16,0 0 2-16,0-2 2 0,6-5-1 16,3-5-1-16,-1-5-3 0,4-5 1 15,1-3-1-15,1-4 0 16,1-1 2-16,-3-3 0 0,4-3 1 16,-3 1 1-16,-1-2 2 0,1 0 9 15,-3-1 0-15,-2-4 4 0,3-1-4 16,-5-2 0-16,4-1-9 0,-8 1 15 15,9-2-16-15,-5 3-2 0,0 1-10 16,0 4-5-16,-2 7 12 0,2 3 3 16,-3 12 0-16,1 6 30 0,-2 4 18 15,0 6 13-15,0 1 62 0,0 0-23 16,0 4-49-16,0 6-30 0,0 6-19 16,-2 8-2-16,2 5 0 0,0 6 2 15,-2 7 10-15,9 9-9 0,-1 14 0 16,6 12 7-16,3 1-10 0,-1-6-45 15,3-9 42-15,-5-17 3 0,1-11 1 16,-7-6 1-16,3-4 0 0,-1 1-1 16,0 0-1-16,3-1-39 0,-5-9-73 15,0-8-84-15,-4-8-79 16,-4-1-281-16,2-6-708 0,-2-9-1119 0</inkml:trace>
  <inkml:trace contextRef="#ctx0" brushRef="#br0" timeOffset="11037.117">1224 6252 1254 0,'0'0'1325'0,"0"0"-1064"0,0 0-72 16,0 0 90-16,0 0 70 0,0 0-62 16,0 0-67-16,0 0-34 0,0 0 12 15,0 0-25-15,8-35-10 0,0 15-13 16,1-1-16-16,-1-5 3 0,4-3-6 16,1-6-1-16,-3 0-27 0,5-5-24 15,-3 0-22-15,0-1-12 0,3-1-8 16,-3 1-7-16,3-1 3 0,-5 4 3 15,-2 3-5-15,7 4-7 0,-7 3-3 16,-2 4-3-16,-2 6-6 0,1 5 0 16,-3 1-12-16,0 6 0 0,0 3 0 15,-2 1 1-15,0 2 2 0,0 0 9 16,0 3-10-16,0 3 10 16,0 5-12-16,-4 6 1 0,-3 5 1 15,5 7-2-15,0 7-27 0,-2 1 15 16,2 5 11-16,0 3 0 0,2 2 1 15,0 0 2-15,0 0 10 0,6 0 0 16,0-1-9-16,5 0 18 0,-3-8 0 16,2-3-3-16,7-8-15 0,-3-4-1 15,1-8-2-15,1-6-11 0,1-5-49 16,-1-4-67-16,3-7-84 0,-2-6-46 16,-3-8-102-16,-2-4-227 0,-1 4-845 15,3-11-1427-15</inkml:trace>
  <inkml:trace contextRef="#ctx0" brushRef="#br0" timeOffset="11246.035">1491 5232 2992 0,'0'0'1624'0,"0"0"-1427"16,0 0-135-16,0 0 103 0,0 0 51 15,0 0-216-15,0 0-143 0,0 0-372 16,0 0-1395-16</inkml:trace>
  <inkml:trace contextRef="#ctx0" brushRef="#br0" timeOffset="19378.789">2607 6949 162 0,'0'0'430'0,"0"0"-97"16,0 0-72-16,0 0-43 0,0 0-46 15,0 0-29-15,0 0-78 0,0 0-32 16,0 0-11-16,0 0 1 0,6 3 68 16,-6-3 39-16,0 0 42 0,0 0 25 15,6 0-68-15,-2 0-129 0,3 0 110 16,-1 2 208-16,0 2-142 0,0 0-45 15,4 3-13-15,-1-1-29 0,-1 1-20 16,-2-1-2-16,7 1 6 0,-3-1-7 16,-2 1-6-16,5-1 6 0,-5 0 3 15,2 2-9-15,-6-1-7 0,7-2 22 16,-3 1 9-16,0-1-12 16,-4 3-7-16,9-3 0 0,-7 1 9 15,2 0 6-15,-2-1-3 0,-6 0 13 16,7-1-8-16,-5 0-2 0,4-1 6 15,-2 2-34-15,4 1-22 0,1 3-15 16,5-1 10-16,0 2-10 0,3 1-3 16,0 4 19-16,1-4-1 0,-1 2 7 15,3 3-1-15,3 0-8 0,0 3-7 16,-2-3 3-16,3 3-12 0,-1-1 28 16,0 2-40-16,2 0 0 0,-1-1-2 15,3 0-1-15,-4 4 3 0,4-4 30 16,0 5-29-16,2-2 0 0,-2 1 0 15,6 3 11-15,0-1-11 0,0 2 2 16,0-1-1-16,4 2 10 0,-2 3-10 16,5 1 1-16,1 1 0 0,2 2 9 15,7 6-11-15,10 8 0 0,8 5 1 16,2 0 1-16,-6-2 9 0,-12-10-9 16,-15-11 0-16,-6-5-1 15,0-2 31-15,15 10-33 0,12 13-3 16,12 10-27-16,2 1 9 0,-6-6 18 15,-8-5 2-15,-2-3 1 0,0 0 3 16,2 3 0-16,0 0 12 0,2 0-12 16,0 1 0-16,0 0 12 0,2 1-13 15,0 0 0-15,2 4 10 0,-2-2-9 16,2 2 12-16,-2 2-12 0,4-4-3 16,0 3-33-16,0-2 9 0,0 3 22 15,0-2 0-15,1-1 0 0,-3 0 2 16,2 0 3-16,0 1 9 0,2 1-9 15,-2 0 12-15,5 0-3 16,-5 1 0-16,8-2 0 0,-6 4 4 0,3 1-16 16,-1-3-1-16,-2 0-18 15,2 2 1-15,-1-3 16 0,-3-1 1 16,0 0 1-16,0 1 3 0,0 2 9 16,0-4 1-16,1 2-10 0,3 0-1 15,0 0 10-15,3 1-10 0,-5-1 0 16,2 3 8-16,0 0-10 0,3 0-52 15,-1 3 31-15,-2-1 19 0,7-1 2 16,-5 2 2-16,3-1 10 0,3 1 0 16,-4-2-11-16,-1 1 27 0,1 0-13 15,-1-1 0-15,1 0 0 0,-4 0 0 16,3 0-15-16,-1 1-17 0,4 0-1 16,-1 1 16-16,-1 0 1 0,5 2 1 15,1 1 1-15,-3-1 1 0,4 2 16 16,-5 0-15-16,5 0 9 0,1-2 0 15,-3 4 0-15,4-2-12 0,-3 1-1 16,7 3-50-16,-6-2 26 0,5 0 25 16,-5 0 12-16,2 1 3 15,-5-3-3-15,3-3 9 0,-5 1 3 16,-1-2 4-16,3-1 62 0,-3 0-65 16,-3 0-10-16,-2-4-15 0,1 2-15 15,-1 0 3-15,-2-1 12 0,3 2 3 16,-3-5-1-16,0 2 14 0,-4-3-15 15,2 1 2-15,0-3 15 0,-2 1-15 16,-2-1 0-16,2 0 12 0,-1 0-12 16,-1 1-3-16,0-3 0 0,0 1-24 15,-5 0 6-15,1-2 6 16,0 1 11-16,0-2 1 0,-2 2 1 16,-2-4 1-16,4 0 10 0,-13-7-10 15,-4-6 10-15,-8-6-9 0,-6-1 0 16,13 5 12-16,3 4-12 0,4 4 9 15,3 3-10-15,-2-2 0 0,1 1-2 16,-1 2 0-16,1-2-45 0,-1 1 27 16,0-2 16-16,-3 0 2 0,-2 0 1 15,5-3-1-15,-3 2 1 0,-1-2 1 16,1-1 0-16,-1 0-1 0,-5-1 2 16,2-3 0-16,-1 1 0 0,-1 0-1 15,-2 0 10-15,0-2-11 0,-2-1 1 16,-1-2-2-16,-1-1 2 0,-2 0 1 15,0-2 0-15,-2 2-2 0,-3-4 1 16,1 0-2-16,-4-1 0 0,2-1-2 16,-2 0-25-16,-5-1 15 0,5-3 9 15,-9 0 0-15,5-1 0 16,-5-3 3-16,1 0 1 0,-3-2-1 16,-1 0 1-16,-1-1-1 0,-4-3 0 15,0 1 0-15,-1-3 0 0,-3 1 0 16,4-1 0-16,-4-2 0 0,2 2 0 15,0-1 0-15,0 3-1 0,5 0-1 16,-5 1-20-16,4 0-29 0,0 0-10 16,0 1-38-16,-1 0-50 0,-1-2-58 15,-6-5-98-15,-4-1-221 0,-5-17-960 16,-1 3-336-16</inkml:trace>
  <inkml:trace contextRef="#ctx0" brushRef="#br0" timeOffset="21212.752">13926 14813 1190 0,'0'0'124'0,"0"0"933"0,0 0-647 0,0 0-163 15,0 0-29-15,0 0 40 0,0 0 29 16,0 0-3-16,0 0 15 0,-8 8-48 16,4 8-101-16,2 4-21 15,-2 7 9-15,2 6-22 0,-2 14-16 16,1 11-18-16,-1 15-18 0,4 3-15 16,-2-13-19-16,2-14-12 0,0-17-5 15,0-4-1-15,0 0-10 0,0 1 0 16,0-1-2-16,2-10 0 0,0-5-43 15,0-10-81-15,3-3-102 0,-3-7-79 16,2-8-202-16,-2 1-477 0,4-12-437 0</inkml:trace>
  <inkml:trace contextRef="#ctx0" brushRef="#br0" timeOffset="21834.524">14458 14902 1767 0,'0'0'1199'16,"0"0"-933"-16,0 0-8 0,6-57 90 16,-6 35-46-16,-2 3-19 0,-4 0-5 15,-5 4-36-15,-3 6-92 0,-5 5-59 16,-2 4-21-16,-3 2-6 0,-1 9-6 15,-2 5-13-15,-2 7-5 0,6 3-16 16,-2 0 1-16,5 4 8 16,1 2-15-16,3-1-16 0,5-3 10 15,3 1-10-15,2-2 0 0,2-5-1 16,4 1-1-16,6-7 0 0,0-1 0 16,4-5 2-16,5-4 1 0,4-3-3 15,-1-3 0-15,5 0-3 0,6-3 0 16,-2-3-9-16,2-1 11 0,-3 1-2 15,1-1 0-15,0 5 3 0,-2 1 1 16,-2 1 17-16,-5 6 0 0,3 5 13 16,-6 6 14-16,1-1-12 15,-4 4 4-15,-3 0-1 0,-3 0 15 16,-4 3-17-16,-2-4-16 0,-4 5-6 16,-6-2-10-16,-3 1 1 0,-5 1 15 15,-1-2-3-15,-6-3-14 0,-2-3-1 16,-4-5-2-16,-2-4-1 0,0-5-12 15,-2-2-9-15,2-10-97 0,-2-4-91 16,0-6-134-16,6 6-363 0,-9-11-1303 0</inkml:trace>
  <inkml:trace contextRef="#ctx0" brushRef="#br0" timeOffset="26857.797">13802 14896 218 0,'0'0'714'0,"0"0"-440"15,0 0-111-15,0 0 94 0,0 0 48 16,0 0-9-16,0 0-96 0,0 0-48 16,-8-48 25-16,4 42 132 15,4-1-143-15,0 0-26 0,-2 0 7 16,2 1 5-16,0 1 2 0,0 3 6 15,-2 0-21-15,2 0-17 0,0 2 8 16,0 0 31-16,-2 2 2 0,2 6-9 16,0 4-65-16,0 7-43 0,0 6-25 15,0 4 4-15,0 4 2 0,2 2-8 16,-2 2-16-16,2 1 0 0,0 1-2 16,2 2 1-16,-2-2 0 0,0 1 0 15,0-2 0-15,0-4 1 0,0-1 0 16,0-4 9-16,0-5-10 0,3-1-2 15,-3-2 0-15,2-3-2 0,-2-3-10 16,4-5-28-16,-6-10-64 16,8 11-52-16,-3-11-75 0,-5-1-188 15,2-6-600-15,0-11-626 0</inkml:trace>
  <inkml:trace contextRef="#ctx0" brushRef="#br0" timeOffset="27485.86">14360 15149 143 0,'0'0'1612'15,"0"0"-1252"-15,0 0-101 0,0 0 68 16,0 0-51-16,0 0-77 0,0 0-5 16,0 0-13-16,0 0-45 0,0 0-25 15,19 25-7-15,-19-19-1 0,2 3-8 16,-2 2-4-16,2 6-4 0,-2 2-22 15,6 5-28-15,-2 2-6 0,1 5-9 16,-1-2-20-16,2-4-2 0,0-2-3 16,-4-9-68-16,-2-4-138 15,2-9-253-15,2-1-873 0,-2-9-1016 0</inkml:trace>
  <inkml:trace contextRef="#ctx0" brushRef="#br0" timeOffset="27850.29">14265 14910 2629 0,'0'0'466'0,"0"0"-278"0,0 0 16 16,13 67 5-16,-11-46-140 0,0-2-66 16,-2-5-3-16,0-5-310 0,0-7-859 0</inkml:trace>
  <inkml:trace contextRef="#ctx0" brushRef="#br0" timeOffset="32284.257">3429 15788 42 0,'0'0'4'15,"0"0"-4"-15,0 0-26 0</inkml:trace>
  <inkml:trace contextRef="#ctx0" brushRef="#br0" timeOffset="33657.971">3359 15804 300 0,'-4'0'209'0,"4"0"130"0,0 0-108 15,-2 0-166-15,2 0-63 0,0 0 2 16,0 0 12-16,0 0 0 0,0 0 33 16,0 0 52-16,0 0 42 0,0 0 78 15,0 0 82-15,0 0 8 0,0 0-11 16,-2 0-29-16,2 0-50 0,0 0-48 15,0 0-40-15,0 0-28 0,0 0 6 16,0 0 22-16,0 0 12 0,0 0 19 16,0 0 10-16,0 0 3 0,0 0-16 15,0 0-13-15,0 0 3 0,0 0-14 16,0-1-54-16,0-2-22 0,2-3 3 16,0 0 0-16,2 2 9 0,0-1 0 15,0-1 2-15,1-1-8 0,-1 1-6 16,4-1-13-16,0-2-18 0,1 0-2 15,-1-2 2-15,4-1-9 0,1-2 0 16,-1 1 3-16,0-2 1 16,5 0-7-16,-1-1-6 0,1-1 0 15,2-2 0-15,-1-3-12 0,3 2 0 16,0-1-3-16,-1-3 2 0,5 1 0 16,0-1-1-16,-2 0 1 0,3-2 1 15,1 2 1-15,0-2 1 0,2-3-1 16,2 1 1-16,-2-1 10 0,4-2-10 15,0-1 0-15,0-2 0 0,2-1 10 16,3-2 18-16,-3-1-27 0,4 0 37 16,2-2-19-16,-1-2-3 0,3 1 0 15,1-4 6-15,1 2-3 0,0-2 0 16,3-2-9-16,0 1-12 0,-3-3-20 16,5 4 5-16,-1-3 12 0,7-5 0 15,6-7 1-15,8-9 2 0,1-3 14 16,-5 6-2-16,-6 7-10 15,-4 6 10-15,-3-1-9 0,5-2 12 16,0-1-12-16,0-3 12 0,4 0-12 16,-2 1-3-16,4-4-33 0,-2 4 12 15,4-7 18-15,-2 3 3 0,2-5 0 16,1 5 18-16,-1-3-6 0,0-2 3 16,2 1 3-16,0-1 1 0,3-1-1 15,-3 0-6-15,2 2-12 0,0-1-28 16,3-2 6-16,-5 0 7 0,4-3 15 15,1 3 2-15,-1-2 10 16,4 1 10-16,-5-2 5 0,3-3 3 16,3 1-3-16,1 0-13 0,-3 0-14 0,1 0-30 15,3 0 3-15,-5-3 15 16,2-1 10-16,5 1 2 0,-2-2 3 16,1 0 12-16,3-2 0 0,0-1 0 15,-1 0-15-15,1 2-3 0,4-1-51 16,-2-3 43-16,-3 3 11 0,1-1 3 15,-2 3 21-15,3 0 6 0,-5-2 0 16,6 1-3-16,-7 1-15 0,5 0-12 16,-3 1-39-16,1-3 12 0,0 2 12 15,-1 0 14-15,3-1 1 0,-4 0 2 16,5-4 16-16,-1 3-3 0,4-2-1 16,-2 0-14-16,1-1-45 0,3-2 24 15,-2 0 21-15,2 0 3 0,0 0 18 16,-4-2-3-16,6 1 3 0,-9 2 0 15,3 4-9-15,0-3-12 0,-5 5-39 16,1 0 15-16,0 1 21 16,-5 5 3-16,3-5 0 0,-1 2 12 15,-3-2-9-15,7 1 21 0,-3-2-21 16,-3 2-3-16,5 1-34 0,-7 2 13 16,3-1 18-16,1 3 3 0,-5 2 1 15,-1-1 17-15,0 1-6 0,-3 0 0 16,3 3 6-16,-10 1-3 0,4 5-15 15,-2 1-17-15,-2 1-7 0,0-1 9 16,-2 2 13-16,-2 3 1 0,-4-1 1 16,4 3 0-16,-5 0 2 0,1 0 1 15,0 0 0-15,-2 3 9 0,-7 5-10 16,-8 6 0-16,-6 8-2 0,-2 3-33 16,6-4 9-16,5-5 22 0,1-6 0 15,2 2 1-15,-3 2 1 16,-3 1 1-16,0 4 0 0,-4 2 1 15,0 1 0-15,-2 2 0 0,-2 1 0 16,-2 3-2-16,-4 2-2 0,2 1-10 16,-5 2 0-16,-1 0 9 0,2 4-9 15,-7 0 9-15,3 2-13 0,-5 1 1 16,2 1-6-16,-1 2 3 0,-5 0 0 16,5 2 15-16,-5-2-15 0,2 2 16 15,-2-1 0-15,3 2 1 0,-1-2-1 16,-2-2 1-16,5 3 0 0,-3-2 0 15,-2-1 0-15,7 1 1 0,-3-1-12 16,-3 2 9-16,5-3-15 0,-6 3 3 16,1 1 0-16,1 3-6 0,-6 0 5 15,2 3-14-15,-6 0-21 0,2 3-31 16,0 0-20-16,-2 0-29 0,2 0-36 16,-2 0-76-16,2 0-118 0,-2 0-241 15,3 0-528-15,1 6-641 0</inkml:trace>
  <inkml:trace contextRef="#ctx0" brushRef="#br0" timeOffset="35994.254">14112 5102 1395 0,'0'0'446'0,"0"0"-278"16,0 0 447-16,0 0-142 0,0 0-205 15,0 0 14-15,0 0 30 0,0 0-83 16,0 0-82-16,-8-14-23 0,6 14 9 16,2 0-19-16,0 0-19 0,-2 0-3 15,2 0 6-15,0 0 12 0,0 0 3 16,0 0-4-16,-2 0 10 0,2 4 5 16,0 5-3-16,0 2-63 0,0 5-34 15,-2 8 3-15,0 4 12 0,0 8-8 16,-5 10-7-16,3 12-9 15,-2-4-12-15,0-6 15 0,0-7 3 16,-3-9-6-16,5 3-12 0,-2 1 15 0,0-4-6 16,4-9 10-16,0-7-10 15,0-5 9-15,2-7 9 0,-2 0 9 16,2-4 21-16,0 0 4 0,2 0 8 16,4-2-12-16,0-2-24 0,2-1 0 15,9-1-5-15,-3-3-7 0,5 2-6 16,-2-3 6-16,7 0-6 0,-3 2 0 15,-2 1-15-15,1 3-1 0,-5 2-1 16,1 1-1-16,-3 1-1 0,-1 0-26 16,-2 0-70-16,-1 2-95 0,-3-2-58 15,-4 0-110-15,4 0-352 0,0-4-1055 0</inkml:trace>
  <inkml:trace contextRef="#ctx0" brushRef="#br0" timeOffset="36730.26">14449 5050 2910 0,'0'0'626'0,"0"0"-345"0,0 0 117 16,0 0-75-16,0 0-89 0,0 0 63 15,0 0 23-15,0 0-153 0,0 0-116 16,0 0-17-16,-12 86-13 0,6-30 3 16,-3 14-12-16,3-5 0 0,2-14 10 15,0-14-7-15,2-12 6 0,0 3-3 16,2 0-6-16,0 0-9 0,0-9 12 16,0-7-14-16,0-6 1 0,0-6-2 15,0-1-13-15,4-11-53 0,2-6 29 16,-4-10 16-16,6-7 6 0,-1-14 3 15,-3-13 9-15,0-11-12 0,-4-2 3 16,-2 15 12-16,-2 16 3 16,-2 17 15-16,-3 8-15 0,5 2 9 0,-2 3-10 15,0 6 0-15,4 8 13 16,0 10 73-16,0 9-43 0,2 4-24 16,0 5-2-16,2 4-1 0,4-2 0 15,2 1 0-15,2-2 6 0,3-3 6 16,1-3 10-16,1-7 8 0,1-3 9 15,3-8-3-15,-3-5-17 0,7-2-35 16,0-11-2-16,-2-11-16 0,3-2 13 16,1-7-9-16,-6-5 0 0,1 0 11 15,-3 0 1-15,-3 7 1 0,-3 5 0 16,-7 12 1-16,4 8 16 0,-4 8 25 16,0 15-43-16,1 21-1 0,-3 20-17 15,0 20 5-15,-2 8 10 16,0 0 3-16,0-12 2 0,0-18 11 15,0-12-12-15,0-14 1 0,-2-6-2 16,2-1-16-16,0-4-68 0,0-7-88 16,0-12-109-16,0-8-193 0,0-7-551 15,6-21-1525-15</inkml:trace>
  <inkml:trace contextRef="#ctx0" brushRef="#br0" timeOffset="38813.875">14019 5090 1360 0,'0'0'813'0,"0"0"-577"15,0 0-55-15,0 0 12 0,0 0 406 16,0 0-257-16,0 0-53 0,0 0-38 16,0 0-95-16,-2-24-20 0,2 24 42 15,0 0 3-15,0 0-49 0,0 0-10 16,0 4 36-16,0 2 21 15,0 6-85-15,0 5-36 0,0 6-10 16,0 5-8-16,0 4-10 0,0 6-6 16,0 1-9-16,0 0-14 0,-2 1 0 15,-2 0-1-15,-2-2-1 0,0-2-1 16,-1 0-1-16,1-5-9 0,2-2 9 16,0-2-18-16,2-5-9 0,0 0-10 15,2-6-5-15,0-3-13 0,0-5-20 16,0 0-32-16,2-7-45 0,0-1-116 15,2-6-401-15,2-9-1021 0</inkml:trace>
  <inkml:trace contextRef="#ctx0" brushRef="#br0" timeOffset="39491.037">14650 5174 1806 0,'0'0'441'0,"0"0"-101"16,0 0 65-16,0 0-9 0,0 0-3 15,0 0-56-15,0 0-94 0,0 0-58 16,-2 63-40-16,0-35-16 0,0 7-21 15,0 3-32-15,-1 1-30 0,3 2-22 16,-2-1-5-16,2-3-9 16,0-2-10-16,0-7-37 0,0-5-103 0,0-6-112 15,2-8-178-15,1-3-688 16,3-6-1261-16</inkml:trace>
  <inkml:trace contextRef="#ctx0" brushRef="#br0" timeOffset="40050.682">14325 5071 3164 0,'0'0'452'0,"0"0"-153"16,0 0 149-16,0 0-90 0,0 0-137 16,0 0-13-16,19 60-41 0,-15-21-82 15,-2 17-39-15,6 10 5 0,-4-2-11 16,-1-15-13-16,-3-15-15 16,0-11-12-16,0 0-1 0,0-1-26 15,0-1-58-15,-3-6-97 0,-1-7-102 16,4-4-202-16,-2-4-746 0,6-1-1193 0</inkml:trace>
  <inkml:trace contextRef="#ctx0" brushRef="#br0" timeOffset="46688.51">7969 11279 1828 0,'0'0'441'0,"0"0"-183"16,0 0-61-16,0 0 38 0,0 0-30 15,0 0-23-15,0 0-115 0,25-55-67 16,-25 43 0-16,0-1 64 0,-4 0 142 15,-3 4 260-15,3 3-307 0,-6-1-72 16,2 4-25-16,-1 3-13 0,3 0-9 16,-4 0 4-16,4 5 27 0,-1 3 15 15,3 1-3-15,2 1-31 0,2 2-22 16,0 1-8-16,2 0-7 0,2-1-12 16,5-3 15-16,-1 0-5 15,2-5-1-15,-1-1 0 0,3-3-10 16,0-3-2-16,-3-4 0 0,1-5 3 15,-2-3 0-15,-2-2 13 0,-1-1-14 16,-3 2 13-16,-2 0 3 0,0 4-2 16,-5 2 2-16,-1 5 0 0,-2 1-17 15,-2 4-1-15,1 0 1 0,1 0 0 16,-2 6 2-16,2-1 0 0,-1 3 9 16,7-2-8-16,-2 3 8 0,0 1-9 15,4-1 12-15,4 1-13 0,2-3 10 16,0 0-10-16,5-3 1 0,3-1 0 15,-3-3-3-15,1-3 0 0,2-6-12 16,-3-1-3-16,3-5 3 0,-8-1 9 16,-1-2 1-16,-3 5 1 0,-2-5 1 15,0 5 15-15,-2 3-12 0,-5 0 9 16,-3 3-10-16,0 3 0 0,-1 4-1 16,-3 0 1-16,-1 2 1 0,1 5 9 15,2 2-8-15,1 1-1 0,1 2 0 16,4-3 0-16,0 4 15 15,3-3-6-15,3 0 9 0,3-1-2 16,5 1-7-16,4-2 3 0,-4-2-12 16,9-2 12-16,-3-4-12 0,3 0-1 15,0-4-2-15,-3-5-12 0,0-7 0 16,-5 1 0-16,-1-4 0 0,-4 1 9 16,-4 2-9-16,2 1 9 0,-2 2-12 15,-6 5 3-15,-6 1 10 0,3 4 2 16,-7 3 0-16,1 3 3 15,-3 5 15-15,3 5-15 0,-3 4 13 0,5 0-4 16,1 2 0-16,4 1-9 16,1 0 0-16,5 0 12 0,2-3-3 15,2-1 1-15,7-2-1 0,-1-3 0 16,4-3 3-16,1-3 0 0,3-5-13 16,-1 0-2-16,3-7 0 0,-3-4-15 15,1-5-3-15,-3-5 0 0,-1-2 2 16,-1 1 4-16,-9 0 10 0,0 2-1 15,-2 5-9-15,-4 6 9 0,-9 6-8 16,1 3 11-16,-1 0 12 0,-3 6 0 16,1 4-9-16,-5 0 9 0,5 3 1 15,1 2-11-15,1 1 10 0,7 1 0 16,0 0 0-16,4-3 3 0,2 3 3 16,2-1-15-16,8-3 16 0,1 2 2 15,3-3 6-15,3-4-2 0,3-3-1 16,-5 1-6-16,5-6-17 0,-5 0-1 15,1-4 0-15,-7-7-15 16,-1-5-6-16,-2-1-4 0,-4-4 7 16,-2-1 6-16,-2 3-3 0,-6 3 0 15,0 1 2-15,-9 4 12 0,0 4-1 16,1 3 2-16,-3 4 2 0,-1 0 11 16,5 9 2-16,-5 4 9 0,7 3-6 15,-1 3-6-15,3-1 1 0,7 3-1 16,2 0 3-16,2-1-12 0,0-4 18 15,2 1-9-15,4-4-9 0,5-4 18 16,3-1-8-16,-3-6-1 0,7-1-9 16,-5-4-3-16,3-8 0 0,3-2-22 15,-5-6 4-15,1-3-3 0,-5-4 9 16,-4-1 0-16,-4 2 9 0,-2-1 0 16,-2 8 0-16,-6 5-9 0,-5 5 12 15,1 6 0-15,-4 2 3 0,-5 4 15 16,4 6 0-16,-3 2 3 15,3 3-9-15,1 2 4 0,3-1-13 16,3 1 0-16,4-1 9 0,2-1-9 16,4-2 15-16,0-1-3 0,8-1 0 15,4-4-3-15,-1 1 0 0,9-3-9 16,-3-4 10-16,3-1-11 0,-1 0-2 16,0-3-1-16,-5-7-12 0,-2-2-8 15,-7 0-9-15,-1-7-9 0,-4 0-89 16,0-4-115-16,-6 0-178 0,1 3-765 15,-7-6-2142-15</inkml:trace>
  <inkml:trace contextRef="#ctx0" brushRef="#br0" timeOffset="49941.615">7847 11245 130 0,'0'0'108'16,"0"0"-107"-16,0 0 12 0,0 0 0 16,0 0-10-16,0 0 376 0,0 0 136 15,0 0-297-15,0 0-82 16,4-8-93-16,0 8-14 0,-2 0 4 15,0 0 48-15,0 0 33 0,3 0 22 16,-3 0-6-16,0 0-10 0,0 0 35 16,-2 0 20-16,2 0 12 0,2 0-17 15,-4 0-16-15,0 0-48 0,0 0-10 16,0 0 22-16,0 0 9 0,0 0-13 16,0 0-9-16,0 0-24 0,0 0-21 15,0 0-22-15,0 0-13 0,-4 0-22 16,-2 0 69-16,-7 0 73 0,-1 0 2 15,-7 0-17-15,-2 0-31 16,-1 0-28-16,-3 0 6 0,-4 0-12 16,-5 0-16-16,-3 2 6 0,2-1-12 15,-2 1-18-15,-1-1 27 0,1 2-9 16,-6-1-28-16,-1-2-15 0,3 2 3 16,-7 0 0-16,5-2-3 0,-1 3-13 15,3-3 13-15,6 3-25 0,1-2-118 16,5 1-97-16,5-1-83 0,1-1-229 15,6 3-537-15,5-3-399 0</inkml:trace>
  <inkml:trace contextRef="#ctx0" brushRef="#br0" timeOffset="50250.743">6425 11339 323 0,'0'0'727'0,"0"0"-727"15,0 0-271-15,0 0-208 0,0 0 257 16,0 0 144-16</inkml:trace>
  <inkml:trace contextRef="#ctx0" brushRef="#br0" timeOffset="50459.988">6425 11339 1436 0,'53'-61'592'0,"-48"60"-242"16,-5 1-2-16,2 0-132 15,-2 0-49-15,0 0-49 0,0 0 35 16,0 0 50-16,0 0-7 0,0 0-76 16,0 0-55-16,-2 0-36 0,-5 0 27 15,-3 0 76-15,0 0-26 0,-7 0-16 16,1 0 9-16,-7 0 0 0,-2 0 21 16,-4 0-3-16,-4 0-37 0,-2 0-49 15,-4 1-29-15,1 2-1 0,-3-3-1 16,0 2 0-16,-3 0-19 0,3-1-42 15,0 2-130-15,-3-2-130 0,-1 1-716 16,3 2-185-16,9-1-91 0,-8 1 651 16</inkml:trace>
  <inkml:trace contextRef="#ctx0" brushRef="#br0" timeOffset="50975.644">5323 11312 364 0,'0'0'404'0,"0"0"969"0,0 0-1023 15,0 0-137-15,0 0-27 0,0 0-19 16,0 0 12-16,0 0 47 0,0 0 6 16,0 0-68-16,-2-7-61 0,-8 7 89 15,-3 0-83-15,-3 0-12 0,-5 0-20 16,0 0-37-16,-4 0 0 0,-3 0-15 16,-6 1 3-16,1 0 34 0,-6 0 70 15,0 0-28-15,-7 0-73 0,1 1-28 16,-3-2-2-16,-1 3-1 15,-7-1-1-15,-6 1-54 0,6-2-99 16,4 3-124-16,-1-4-187 0,15 3-328 16,7-1-628-16,-20 2-187 0</inkml:trace>
  <inkml:trace contextRef="#ctx0" brushRef="#br0" timeOffset="51443.148">3919 11339 692 0,'0'0'95'0,"0"0"335"16,0 0-310-16,0 0 7 0,0 0 69 15,0 0-1-15,0 0 29 0,0 0 35 16,0 0 54-16,0 0 73 0,38-12-19 15,-36 15-145-15,-2 3-39 0,0-2-38 16,0-1 72-16,0-1-148 16,-7-2-66-16,-1 0 19 0,-2 0 37 15,-7 0 28-15,-3 0-6 0,-5 1-13 16,-2-1-22-16,-2 1-12 0,-4 0-19 16,-2 0 1-16,-2-1-16 0,-3 1-2 15,-1 1-1-15,-2-2 1 0,-3 1-91 16,-8 2-223-16,-8-3-117 0,9 2-256 15,9-1-437-15,1-1-238 0</inkml:trace>
  <inkml:trace contextRef="#ctx0" brushRef="#br0" timeOffset="51858.762">2778 11359 179 0,'0'0'189'16,"0"0"180"-16,0 0-167 0,0 0 20 16,-47 9 113-16,28-8-20 0,3 4-6 15,-5-3 66-15,2 0 76 0,-3 0 3 16,-1 1-90-16,-2-3-49 0,0 1-75 15,0 0-165-15,3-1-10 0,-5 2 9 16,2-2-74-16,-4 0-6 0,0 3-56 16,-4-3-112-16,0 3-50 0,0 0-319 15,0 1-753-15,8-1-473 0</inkml:trace>
  <inkml:trace contextRef="#ctx0" brushRef="#br0" timeOffset="55251.986">1224 11620 310 0,'0'0'1524'0,"0"0"-905"0,0 0-303 16,0 0-107-16,0 0 101 0,0 0 49 15,0 0-97-15,0 0-45 0,0 0-30 16,-10 5 21-16,16-14 10 0,-2-3-58 16,6-5-25-16,1-3-28 0,-1-1-10 15,6-6 3-15,-1-3-2 0,-1-2-1 16,3-2-18-16,-3-2-10 16,1 1-11-16,-3 0-22 0,3-1 3 15,-1-2-6-15,-1 0-5 0,-3 0-13 16,0 1 0-16,3-1-15 0,-3 4 0 15,-2 7 1-15,-4 3 1 0,3 5 1 16,-3 7 0-16,-2 3 9 0,0 5-10 16,-2 4 13-16,0 1 1 0,-2 8-16 15,-4 5-15-15,-1 6 14 0,1 5 1 16,-2 4 1-16,2 6 1 0,0 2 10 16,-3 5-9-16,7 0 12 0,0 1 0 15,0-1 10-15,2-1 20 0,2-1 0 16,2-2-9-16,7-4 0 0,-1-4-14 15,2-2-20-15,1-6-2 0,3-7-13 16,-1-5-5-16,-1-4-30 16,-1-6-75-16,3 0-56 0,-3-6-42 0,-3-8-128 15,-2-4-300-15,-2 3-831 16,3-11-815-16</inkml:trace>
  <inkml:trace contextRef="#ctx0" brushRef="#br0" timeOffset="55403.392">1515 10721 3387 0,'0'0'1442'0,"0"0"-1277"16,0 0-128-16,0 0-25 0,0 0-12 16,0 0-159-16,0 0-161 15,0 0-477-15,0 0-1748 0</inkml:trace>
  <inkml:trace contextRef="#ctx0" brushRef="#br0" timeOffset="55751.886">1817 11537 2028 0,'0'0'2000'15,"0"0"-1563"-15,0 0-252 0,23-56 147 16,-23 35 31-16,0 4-103 0,-4 1-60 16,-7 7-76-16,-1 4-67 0,-2 5-32 15,-3 5-22-15,-2 8 21 16,1 7-9-16,1 3-14 0,3 6-1 15,3 0 0-15,3-1 1 0,6-4 1 16,2-3 1-16,2-3 12 0,6-5-12 16,3-5-3-16,5-6-31 0,3-2-75 15,4-8-48-15,-1-8-61 0,1-6-153 16,-4 2-634-16,8-16-1409 0</inkml:trace>
  <inkml:trace contextRef="#ctx0" brushRef="#br0" timeOffset="58836.905">7934 11218 127 0,'0'0'349'15,"0"0"-13"-15,0 0-66 0,0 0-198 16,0 0-39-16,0 0 12 0,0 0 30 15,0 0 429-15,0 0-218 0,4-14-66 16,-4 14-55-16,0 0-32 0,0 0 18 16,0 0 55-16,-2 0-104 15,-2 0-57-15,2 0-19 0,-3 0-7 16,3 0-6-16,0 0-10 0,0 0 0 16,0 0 13-16,2-1 6 0,0 1 10 15,-2-1 23-15,2 1-1 0,-2 0-3 16,2 0 0-16,0 0-7 0,0 0 0 15,0 0-2-15,0 0-8 0,0 0-2 16,0 0-7-16,0 0-9 0,0-1-3 16,0 1-1-16,0 0 1 0,-2 0-10 15,2 0 13-15,0 0-13 0,0 0 16 16,0 0-3-16,0 0 9 0,0 0 0 16,0 0 16-16,0 3 50 0,-4 3 79 15,2 1-20-15,2 0-45 0,0 6 13 16,0 9-20-16,0 5-11 0,0 12-50 15,0 1-19-15,0 5-16 0,-2 1-1 16,2 7-1-16,0 10-2 0,0 15-38 16,0 4 9-16,0 0 10 0,-2-5-10 15,2-7-34-15,0-7 20 16,0-1 45-16,0-14 25 0,0-9 2 16,0-10 143-16,-2 1-170 0,2 4-10 15,0 5 10-15,0 0 0 0,0-2-15 16,2-9-13-16,-2-2-30 0,0-4-53 15,0-5-28-15,0-1-70 0,0-3-86 16,0-1-78-16,0 4-195 0,-4-3-909 16,-7 11 43-16</inkml:trace>
  <inkml:trace contextRef="#ctx0" brushRef="#br0" timeOffset="59402.146">7857 13082 653 0,'0'0'336'16,"0"0"-40"-16,0 0 267 0,0 0-274 15,21-58-85-15,-15 47-39 0,-2 0 16 16,-2 5 310-16,0 2-87 0,0 2-95 16,-2 2-48-16,0 0-164 0,0 0-60 15,0 0-12-15,0 0 9 0,0 0 16 16,0 0-1-16,0 2-2 0,0 3-47 16,0 5-3-16,0 6 3 0,0 6 27 15,0 8 51-15,0 5-20 0,0 4-5 16,0 2-20-16,-2 2-32 0,2 1 27 15,0 2 9-15,0 0-37 0,2-3-83 16,-4-3-6-16,4-2-47 0,-2-6 37 16,3-6-113-16,-3-1-212 0,2-3 25 15,0 1-39-15,-2 0 22 0,0 3 60 16,0 4-11-16,0 1-153 0,0 5-568 16,-2 13 912-16</inkml:trace>
  <inkml:trace contextRef="#ctx0" brushRef="#br0" timeOffset="59432.065">7888 14117 89 0,'0'0'0'0,"9"78"-81"0</inkml:trace>
  <inkml:trace contextRef="#ctx0" brushRef="#br0" timeOffset="59853.139">7884 14331 886 0,'0'0'443'0,"0"0"-443"0,0 0-91 15,0 0-46-15,0 0 137 0,0 0 801 16,0 0-344-16,0 0-324 0,0 0-91 15,0 0 32-15,17-29-9 0,-17 29 41 16,0 0 13-16,-2 0-7 0,0 0 268 16,-1 3-18-16,1 2-265 0,0 6 10 15,0 5 150-15,2 12-110 0,0 6-73 16,-2 13-45-16,2 10-29 0,0-1-12 16,-2-8-4-16,2-4 1 0,0-11-57 15,0 6-68-15,0 4-202 0,2-3-85 16,-2-1 86-16,2-5-93 0,0 4-6 15,-2-1-50-15,0 2 19 16,-2-1-246-16,2-3 319 0,-4 0 323 16,4-1 75-16,0-10 173 0,0 12-173 0</inkml:trace>
  <inkml:trace contextRef="#ctx0" brushRef="#br0" timeOffset="60235.237">7868 15547 1337 0,'0'0'1106'0,"0"0"-147"16,0 0-576-16,0 0-160 0,0 0-65 16,0 0 0-16,0 0-24 0,0 0-82 15,0 0-30-15,6 100 40 0,-6-16 79 16,0 16-36-16,0 6-90 0,-2-8 43 15,2-14-24-15,0-10-31 0,0-11-6 16,0-14-18-16,0-15-4 0,-2-13-184 16,0-11-233-16,-5-5-572 0,3-3-102 15,2-11-651-15</inkml:trace>
  <inkml:trace contextRef="#ctx0" brushRef="#br0" timeOffset="61271.353">7489 16596 919 0,'0'0'2025'0,"0"0"-1679"0,0 0-79 15,0 0 133-15,0 0 13 0,0 0-21 16,0 0-19-16,0 0-153 0,0 0-90 16,0 17-33-16,7-3-6 0,1 4 27 15,2 4 3-15,-2 2-36 0,5 3-13 16,3 3-9-16,-1 1-3 0,3 1-5 15,-1 0-13-15,2-2-18 0,-3-3-6 16,1-4 0-16,-5-7-18 0,-2-4-1 16,1-6-2-16,-7-2-45 0,2-3-67 15,-2-1-68-15,-2-1-50 16,0-8-97-16,0 0-259 0,-2-1-685 0,9-6-771 16</inkml:trace>
  <inkml:trace contextRef="#ctx0" brushRef="#br0" timeOffset="61552.633">7866 16631 1159 0,'0'0'2200'0,"0"0"-1691"0,0 0-285 16,0 0 115-16,0 0 43 0,0 0-94 15,0 0-35-15,0 0-50 0,0 0-82 16,0 0-36-16,-25 56-10 0,10-30 13 15,5 5 15-15,-9 2-25 0,5 6-15 16,-7 3-5-16,0 10-7 0,-1 8-9 16,-3-3-3-16,6-8-6 0,3-5-6 15,5-11-6-15,-5 4-18 16,1 1-2-16,-1-7-1 0,4-4-42 16,-1-6-15-16,5-6-45 0,2-7-46 15,2-3-39-15,1-5-55 0,3-5-125 16,0-8-242-16,3 2-684 0,3-7-954 0</inkml:trace>
  <inkml:trace contextRef="#ctx0" brushRef="#br0" timeOffset="61904.231">8033 17288 1527 0,'0'0'2023'0,"0"0"-1644"16,0 0-165-16,0 0 125 0,19-67-4 15,-26 48-87-15,-7 1-1 0,-1 1-22 16,-7 6-74-16,-3 1-54 0,0 10-46 15,-2 2-23-15,0 10-7 0,9 7 3 16,-1 4 0-16,7 4 6 0,8 3-11 16,4-1-19-16,0-2 0 0,10-2 12 15,0-1 1-15,11-4-11 0,-5-5-2 16,7-6-2-16,-2-5-68 0,0-6-111 16,-1-14-128-16,-7 2-289 15,9-26-1511-15</inkml:trace>
  <inkml:trace contextRef="#ctx0" brushRef="#br0" timeOffset="64542.58">8101 9914 280 0,'0'0'1820'0,"0"0"-1412"16,0 0 1-16,0 0 128 0,0 0-44 15,0 0-80-15,0 0-34 0,0 0-57 16,0 0-99-16,15-31-56 0,-26 29-37 15,1-1-24-15,-2 1-18 0,-7 0-16 16,0 1-17-16,-8 1-4 0,1 0-18 16,-1 0-11-16,-2 1-19 0,-2 1 0 15,0 2-2-15,2-1 1 16,2 2-2-16,-2-1 0 0,4-2-1 16,7 2-2-16,-1 0 2 0,7-2 1 15,-3 1 0-15,7 1 1 0,2-1 2 16,2 1 15-16,-3-1 3 0,5 1 0 15,0 3-18-15,0 0 18 0,0 2-18 16,2 1 9-16,-2 5-12 0,0 4 0 16,2 2 0-16,-2 5-1 0,0 5-1 15,0 0-1-15,0 7 1 0,0 0 0 16,2 3 0-16,0 0 1 0,-2 0 1 16,2-1 2-16,0-4 1 0,0-7 12 15,0-3-12-15,2-7 12 16,2-4 0-16,2-3 6 0,4-5-3 15,3-4 4-15,-1-3 14 0,9 0 87 16,-5 0-32-16,5-3-40 0,2 0-18 16,-1 0-12-16,1 2 0 0,2-1 3 15,-6 2-3-15,1 2-18 0,-3 1-3 16,-1 1-1-16,-1 2-14 0,-1 0-45 16,-8-2-85-16,3-1-65 0,-5-3-44 15,-2 0-136-15,0-7-605 0,2-2-571 16,-2-7-610-16</inkml:trace>
  <inkml:trace contextRef="#ctx0" brushRef="#br0" timeOffset="64698.993">7969 10243 2153 0,'0'0'1872'0,"0"0"-1519"0,0 0-232 16,0 0 202-16,0 0 26 15,0 0-121-15,-66-22-46 0,45 22-58 16,-6 2-81-16,0 2-43 0,0-2-78 15,1-1-131-15,3-1-178 0,2 0-648 16,5 0-1182-16</inkml:trace>
  <inkml:trace contextRef="#ctx0" brushRef="#br0" timeOffset="65367.916">8215 10591 2698 0,'0'0'654'0,"0"0"-378"0,0 0 68 0,23-75 34 16,-19 46-56-16,-4 1-3 16,-6 2-29-16,-3 5-102 0,-1 8-88 15,-7 5-45-15,-1 8 2 0,-1 3-11 16,3 9-4-16,-5 7-9 0,11-1-12 15,-3 8-3-15,7 1-2 0,4-3-13 16,2 3 9-16,2-7-11 0,6-3-1 16,7-10-67-16,1-4-54 0,3-4-91 15,4-14-83-15,1-6-238 0,-7 3-814 16,16-18-1267-16</inkml:trace>
  <inkml:trace contextRef="#ctx0" brushRef="#br1" timeOffset="73701.705">5571 4742 615 0,'0'0'561'16,"0"0"-366"-16,0 0-130 0,0 0 7 15,0 0 22-15,0 0 43 0,0 0 890 16,0 0-687-16,0 0-199 0,-12 1-58 16,12 3 41-16,-2 3 47 0,2-2 12 15,0 0-10-15,-3 0-31 0,3-4-27 16,0 0-3-16,0-1-9 16,0 0-17-16,0 0-3 0,0-6 4 15,0-3 17-15,3-7 55 0,-1-6-9 16,4-10-19-16,0-14-3 0,2-14-4 15,-2-15-14-15,1-3-14 0,-7 4-11 16,4 8-6-16,-4 11-19 0,0 8-12 16,0 9-8-16,-4 6-4 0,4 4 0 15,0-7-3-15,0-5-3 0,0-8 3 16,4 1-8-16,-4-1-25 0,2-1 0 16,2 0 2-16,2-10 16 0,0-4 12 15,1 6 0-15,-3 5 3 0,0 9-6 16,-2 6 3-16,0-5-6 0,0-7 0 15,0 5-3-15,2-1-2 0,-2 1-1 16,0 1-6-16,3 1 0 0,-3 0-12 16,2 1-20-16,-2-1-1 0,4 0 2 15,-4 0 16-15,0-2 0 16,2 1 1-16,-2 3 2 0,3 0 0 16,-1 4 2-16,-2 2 1 0,2 5 0 15,-2 5 10-15,2 4-11 0,-4 5 0 16,2 4 0-16,-2 4 0 0,0 2 0 15,0 3-2-15,0 0 1 0,0 2 1 16,0 0-1-16,0 0 1 0,0 0-1 16,0 0 0-16,0 0 1 0,0 0 9 15,0 3-11-15,0 0-15 0,0 4 12 16,0 1-16-16,0 1 18 0,-2 5 0 16,-2 3 0-16,0 0 0 0,-2 4 1 15,-1 5-1-15,1 0 1 16,2 5-1-16,-6 3 1 0,-3 6 0 15,3 8 1-15,-9 14 0 0,3 11 1 16,-7 2 0-16,7-14 14 0,1-15-13 16,7-18 10-16,4-4-13 0,-7 0-46 15,1 3 28-15,0 0 16 0,1-2 0 16,1-6 0-16,2-2 1 0,-2-3 1 16,4-2 0-16,-3-4 0 0,3-4-1 15,2 0-11-15,0-4-6 0,2 0 0 16,0-2 16-16,0-4 2 0,4-7 18 15,2-5-6-15,1-5-12 0,3-1 2 16,-2-6-1-16,5 0 2 0,-5 1 0 16,2-3 12-16,1 0-13 0,-1-3 0 15,0-1 9-15,1 1-11 0,-3-1-30 16,2-3 12-16,-2 2 3 0,5-4 13 16,-5 2-1-16,2 1 2 15,1 1 1-15,-3 3 1 0,0 3 1 16,3 4 10-16,-5 4-10 0,2 4 0 15,-2 3 10-15,3 4-10 0,-5 3 0 16,0 3 13-16,-2 4-3 0,4 1 0 16,-6 1 0-16,0 0-11 0,0 1-1 15,0 2-18-15,0 5-3 0,0 3 3 16,0 3 16-16,0 2 0 0,-2 2 1 16,2 3 1-16,0 0 1 0,0 2 1 15,4 0 0-15,4 6 10 0,1 2-10 16,5 3-1-16,-3 4 2 15,3 4 9-15,0 3-10 0,3 2 13 0,-3 1-12 16,-1-4 10-16,1-1-2 16,-5-2-11-16,-1-7-40 0,-2-3 22 15,-2-8 16-15,-2-2-1 0,2-7 1 16,-2-2 1-16,-2-5-2 0,0 0 0 16,3-4-15-16,-3-3-6 0,0 0-45 15,2 0-67-15,-2-3-33 0,0-6 6 16,0-2-39-16,0-5-93 0,0-1-89 15,-5-1-180-15,3 1-412 0,-4 3-156 16,2-5-481-16</inkml:trace>
  <inkml:trace contextRef="#ctx0" brushRef="#br1" timeOffset="74298.853">5732 2793 1497 0,'0'0'384'0,"0"0"-154"15,0 0 133-15,4-55 75 16,-4 42-83-16,2 1-78 0,-2 4-40 16,0 1-45-16,0 5-41 0,-2 2-14 15,0 0-25-15,-2 5 58 0,-4 7 37 16,-2 5-57-16,-3 5-25 0,3 6-18 16,-5 3-15-16,3 4-13 0,-5 3-6 15,3-1-15-15,-5 3-4 0,5-1-5 16,-1 2-7-16,-1 2 4 0,3-2-10 15,-1 0-6-15,0 2 1 0,1-2-31 16,1-4-4-16,3-2 1 0,-1-6 2 16,4-4 0-16,-2-4 1 0,4-5 0 15,-1-7 0-15,3-5 0 0,2-1-2 16,0-3-16-16,0-3-1 0,0-4 19 16,7-7 12-16,-1-5-12 15,0-4-1-15,2-5 0 0,0 0 0 16,5-5 1-16,-3 0 1 0,5-1 0 15,-5-1 0-15,2-4 0 0,1 2-1 16,-3-2-30-16,0 1 12 0,1 1 6 16,-5 1 9-16,2 3-9 0,1 3 9 15,-3-1 0-15,0 6 1 0,0 5 2 16,2 2 2-16,-1 8 14 0,-1 2-1 16,0 6 6-16,-2 2 6 0,2 3-6 15,1 9-9-15,-1 7-12 0,2 5-2 16,-2 6 0-16,0 6 1 0,1 2 1 15,1 4 2-15,0 2 11 0,-4 0-10 16,3 1 9-16,-1-2 0 0,2 0-9 16,0-4-3-16,1-4-17 0,-1-3 5 15,0-5 9-15,0-5-13 0,1-5 14 16,-3-5-10-16,0-6-36 16,-4-3-88-16,0-3-77 0,-2-3-95 15,0-4-48-15,-4-5-235 0,2 2-517 16,-4-8-529-16</inkml:trace>
  <inkml:trace contextRef="#ctx0" brushRef="#br1" timeOffset="75267.041">5658 2931 1342 0,'0'0'725'16,"0"0"-379"-16,0-50-29 0,0 37 23 16,0 2-30-16,0 4-69 0,0 4-23 15,0 3-24-15,0 0-21 0,-2 6-27 16,0 7 28-16,-2 5-14 16,2 6-31-16,-1 6-21 0,1 3-17 15,0 10 4-15,2 13-13 0,0 14-27 16,0 9-12-16,0-2-16 0,4-4-21 15,1-6-6-15,-3-1 0 0,0 1 0 16,-2 0 15-16,0-4 10 0,0-2 8 16,0-7-6-16,0-6 7 0,-4-11-10 15,2-7-9-15,-3 1-12 0,1 3 0 16,-2 7-3-16,2 1-19 0,-2 0 4 16,-3-3 0-16,3-1 12 0,0-2 0 15,0-3 1-15,0 0 0 16,1-3 1-16,1 0 1 0,0 0 1 15,4-3 2-15,-2 1 0 0,2-2-1 16,-2 0 10-16,2-2-11 0,0-2-1 16,0 0 0-16,0-3-1 0,0 0 0 15,0-5-11-15,2 0 9 0,0-2-9 16,0 1 9-16,0-1-13 0,-2-2 1 16,0-3-12-16,0 2 0 0,0-3-7 15,0 1 1-15,0-2-10 0,-2-3-15 16,2-1-9-16,-2-1-15 0,0-1-4 15,2-4 25-15,0-8 40 0,0-3 21 16,0-7 2-16,0-6-2 0,4-6 0 16,0-10-2-16,3-21-10 0,-1-16 12 15,0-10 0-15,0-2 2 0,-6 6 10 16,2 5 10-16,0 5-7 16,0 2 7-16,3 3-7 0,1 8-15 0,0 3-14 15,0 2 1-15,2 1 13 0,-1 8 0 16,-1 12 3-16,0 10 16 15,-4 3-4-15,4-2 3 0,-2-1 7 16,1-1 5-16,-1 3 13 0,0 5 3 16,-4 3-12-16,2 4-22 0,-2 4 3 15,0 5-12-15,0 2-2 0,0 4 0 16,0 2 33-16,-2 6-1 0,-2 8-9 16,2 7-21-16,-2 7 0 0,-1 6-1 15,3 14-1-15,-2 13 1 16,0 14 0-16,4 7 1 0,-2 1 12 0,-2-6-3 15,4-7 0-15,-2-2 6 16,2-2 4-16,0-1 5 0,-2-6-3 16,2-5-24-16,-4-8-3 0,4-11 3 15,-2-6 2-15,-1-5 10 0,-1 8-10 16,2 4 11-16,-2 4-12 0,0-2 0 16,2 0 0-16,-2-4 1 0,0-2-1 15,2 1 1-15,-1-4 0 0,-1-1-1 16,2-2 0-16,0-3-1 0,-2-5 0 15,0 1-1-15,2-4-2 0,0-3 0 16,-4-2-16-16,4-3-5 0,-3-4-15 16,3-3-19-16,-2-2-27 0,2 0-13 15,0-1-24-15,-2-7-19 0,2-1-37 16,2-5-72-16,0-3-200 0,0 4-557 16,6-10-956-16</inkml:trace>
  <inkml:trace contextRef="#ctx0" brushRef="#br1" timeOffset="145940.732">6799 15804 20 0,'0'0'137'0,"0"0"-69"0,0 0-22 15,0 0 9-15,0 0 20 0,0 0 75 16,0 0 69-16,0 0-30 0,0 0-75 16,-2 0-33-16,2 0-26 0,0 0-25 15,0 0 2-15,0 0-2 0,0 0 5 16,0 0 8-16,0 0 6 0,0 0-4 16,0 0 17-16,0 0 9 0,0 0 4 15,0 0 33-15,0 0 21 0,0 0 27 16,0 0 13-16,0 0-127 15,0 0-13-15,0 0 36 0,0 0 83 0,0 0 483 16,0-2-252-16,2-1-127 16,0-1-110-16,0 3 59 0,0 0-29 15,0 1-51-15,-2 0-22 0,0 0-4 16,0 0-8-16,0 0 8 0,0 0 9 16,0 0 28-16,0 1-35 0,0-1-11 15,-2 0-10-15,2 1 15 0,0-1-9 16,0 2-12-16,0-2-19 0,0 0-8 15,0 0-4-15,0 0 3 0,0 0-5 16,0 0-4-16,0 0-6 0,0 2-9 16,0-2-6-16,0 0-9 0,0 0 0 15,0 0-1-15,0 0 1 0,0 0-2 16,0 1 2-16,0-1 12 0,0 0 6 16,0 0 3-16,0 0 12 0,0 0 13 15,0 0 23-15,0 0-12 0,0 0-21 16,0 0-11-16,0 0-1 0,2 0-3 15,0 0-6-15,2 0-6 0,-4 0 0 16,2-1 0-16,-2-1 0 16,5 2-9-16,-1-3 9 0,-4 2-10 15,4-2 0-15,-2 1 10 0,4-2 0 16,0-1-9-16,-2 2 0 0,5-2 0 16,-5-2 27-16,2 1-9 0,2-1-6 15,1-1-12-15,-1 0 0 0,2-1 12 16,3-1 1-16,-3 0-14 0,0 2 10 15,1 1 24-15,1-2-21 0,-6-1-3 16,7 0-10-16,-1-1 1 0,-4-1-2 16,7-1 0-16,-1 0 1 0,1 0 0 15,1-3-2-15,1 0-13 16,-1 1 12-16,3-4-1 0,-1 3 0 16,1-2 0-16,0-1 1 0,1 1 1 15,-3 1 15-15,2 1 3 0,-1-2-6 16,1 0 3-16,-1-2-14 0,1 2 0 15,4-1 0-15,-5-1-1 0,5 0 1 16,-2 1-1-16,-1-1 2 0,3-2-2 16,-2 1 2-16,2-2 1 0,1 0 12 15,1 0-13-15,-2-2 16 0,2 1-15 16,2-2 15-16,-1 2-15 0,-1-1 0 16,2-1 0-16,0 3 0 0,-2-2-3 15,4 0 0-15,-7-1 14 0,5 2-14 16,0-1 1-16,0 0 1 0,2-2-1 15,-4 1-1-15,4-2 0 0,-2 3-23 16,-1-1 11-16,3 1 10 0,-2 1-13 16,-4-1 14-16,2 1 0 15,0 0 1-15,2-1 0 0,-3 2 0 16,3-1 0-16,-2-3 0 0,6 4 2 16,-6-3 10-16,0 1 3 0,-1 1-14 15,1-1-1-15,2 2 13 0,-2-2-11 16,-2 1-2-16,4 1 3 0,-1-1-3 15,-3 0 0-15,4 0 1 0,-2 2 1 16,2-2 19-16,-3 1-19 0,-1-1-1 16,2 1 14-16,4-2-13 0,-4 0-1 15,0 0 0-15,1-1 0 0,1 1 16 16,2-1-17-16,-2-1-21 0,-2 2-15 16,4-2 18-16,-2 1 17 15,0-2 1-15,4 2-2 0,-2-1 2 0,-3 0 1 16,3 0 11-16,-2 2-10 15,2-2 0-15,0-1-1 0,0 2 0 16,0-3 2-16,-2 1 0 0,2 1 11 16,-2 0-14-16,2 0 0 0,0 2 1 15,2-4 0-15,-5 4 0 0,1-2 0 16,0-1 0-16,0 2 1 0,2-3 0 16,0 1 0-16,4 0 0 0,-2-4 0 15,0 5 0-15,-2-3 13 0,2 0-15 16,-4 1-27-16,4-1 9 0,-2 1 6 15,2 0 10-15,0 2 0 0,-2-1 1 16,2-1 1-16,0 1 0 0,-2-2 0 16,2 0 0-16,-2 2 2 0,4-2-2 15,0-2 2-15,0 3 9 0,2-2-10 16,-2 0-1-16,0-1 21 0,0-2-21 16,2 1-1-16,-2 0 1 15,5 0 1-15,-3-2 0 0,0 2 0 16,0-1 15-16,0 0-16 0,0 0-10 15,1-2 8-15,1 1-17 0,-2-1-5 16,4 1 22-16,-2 1-13 0,1-3 13 16,-1 3 1-16,0-2 0 0,-2 1 1 15,2-2 10-15,1 0-10 0,1 1 0 16,-2-1 1-16,2 0 20 0,-4 2-21 16,3 0 0-16,-3 1 2 0,4-1 0 15,-2 0-2-15,5-1 12 0,-5 1-12 16,0-2 3-16,0 2-3 0,-2-2-2 15,3 1-34-15,-1-1 15 16,2-1 19-16,0 1-12 0,1 1 14 16,-5 1 1-16,2 0 0 0,0 0 2 15,0 0 8-15,-1 3-10 0,3-1 1 16,-4-1 0-16,0 1 13 0,-2 0-14 16,2 1 9-16,-2-1-10 0,3 3-1 15,-1-1 1-15,-2 0 1 0,0 0 2 16,0-2 12-16,0 2-15 0,0 0 0 15,0 0 1-15,0-1-2 0,0 0-20 16,0 0 18-16,-2 0-12 0,2 0-6 16,0 1 19-16,1-2-10 0,1-1 9 15,-2 0 3-15,2 0 0 0,2-1 12 16,-2-1-11-16,0 1 1 0,3-1-1 16,-1-1 11-16,0 2-11 0,0-1 1 15,2 1 1-15,-3 0 18 0,3 0-20 16,-4 1 0-16,2-3 0 15,0 3 1-15,1-1 0 0,-1 1-2 16,0-1-27-16,-2-3 9 0,5 4 6 16,-5-1 11-16,2-2-2 0,2 2 3 15,2-3-2-15,-1 0 2 0,-1 1 3 16,-2-1-2-16,0-1 14 0,5 2 2 16,-3 0-16-16,-2-2-1 0,3 1 0 15,-3 2 16-15,0 1-14 0,4-2-2 16,-3 0 2-16,-1 3-2 0,-2-4 1 15,2 1 0-15,0 1-1 0,-2 0-30 16,1 1 27-16,-1 0-15 0,2 2-3 16,-2 0 21-16,0-1-12 0,2-1 11 15,-1 2 1-15,-1-2 0 0,-2 1 15 16,2 1-14-16,-2 0 2 0,2 1 12 16,-2 1 0-16,-2 1 0 0,2 0-15 15,-2 0 0-15,2 1 0 0,-2 1 3 16,-2 1-3-16,0 1 0 15,-4 0-1-15,4 1 1 0,-2 0 0 0,0 2-1 16,-2 1-11-16,-1-1 0 16,-3 3 0-16,0-4 9 0,1 2-15 15,-1 0 16-15,0 2 1 0,-1-3 0 16,3 3 0-16,-4-2 1 0,4 2 0 16,-5 0 2-16,3 3-2 0,-3-3 0 15,1 3 1-15,-2 0 0 0,-1 1 1 16,-1 0-1-16,-1 2 0 0,-2 3 0 15,-1-2-1-15,-3 4 0 0,2 0-3 16,-1 2-18-16,-1-3 3 16,2 0-15-16,1 3-3 0,-1-3 6 0,4-1 2 15,-5 1 11-15,1 4 17 0,-2-3 1 16,-2 3 0-16,5-1 1 16,-7 3 0-16,0-1-1 0,-2 3-1 15,0 2-2-15,-2 0-19 0,0 0-75 16,0 0-100-16,-2 4-63 0,-6 7-44 15,-7 3-367-15,3-1-858 0,-7 0-1615 0</inkml:trace>
  <inkml:trace contextRef="#ctx0" brushRef="#br1" timeOffset="149090.772">14821 6674 320 0,'0'0'29'16,"0"0"522"-16,0 0 159 0,0 0-437 15,0 0-43-15,0 0 49 0,0 0 2 16,0 0-8-16,0 0 15 0,-12-26-8 15,10 22-8-15,0 2-14 0,2 0-11 16,-2 0 1-16,0 1-32 16,2 1-23-16,-2 0-25 0,2 0-3 15,0 0 2-15,-2 0-10 0,0 3-5 16,2 1-19-16,-3 6-58 0,1 2-20 16,-2 9-13-16,0 0-3 0,2 5-3 15,0 3-6-15,-2 1-9 0,0 4-8 16,-2 1-10-16,1 3 0 0,-1 0 0 15,0 1 0-15,2 1 0 0,-2-2 9 16,1-4-9-16,-1-2-1 0,2-2 0 16,-2-4 10-16,4-3-10 0,0 0 0 15,-2-6 19-15,2 0 0 16,0-5-18-16,2-3-3 0,0-3 12 16,0-4 12-16,0-1 9 0,0-1 66 15,0 0 1-15,0 0-25 0,4-1-18 16,0-2-15-16,0-2-3 0,6 0-3 15,1-1-3-15,-1-2-9 0,7-3 9 16,-1 2-3-16,3-1 7 0,-5-1-13 16,9 3 0-16,2-2 12 0,-5 2 9 15,9 0-3-15,-4 1 0 0,2 1-12 16,-4 2-6-16,1 2-6 0,-3 1 3 16,0 0-7-16,-3 1-14 0,-3 0-1 15,-3 0-1-15,-1 0-25 0,-5 0-33 16,-2 0-39-16,-2 0-48 0,-2 0-49 15,0 1-47-15,-6-1-55 0,-4 0-240 16,-1-1-491-16,-1-1-748 0,6-8-994 16</inkml:trace>
  <inkml:trace contextRef="#ctx0" brushRef="#br1" timeOffset="149423.56">14867 6710 1251 0,'0'0'1884'16,"0"0"-1638"-16,0 0 11 0,0 0 143 15,0 0-66-15,0 0-74 0,0 0 25 16,0 0-1-16,0 0-55 0,0 0-66 15,-25 28-51-15,19 4-18 0,0 16-3 16,-3 14 14-16,-1 15 25 0,0-1-12 16,4-12-34-16,-1-18-24 0,1-21-15 15,4-1-11-15,0-2-32 0,-2 0-2 16,0-3-2-16,2-7-53 16,0-7-38-16,2-5-76 0,0-2-66 15,0-11-71-15,4-3-259 0,0 1-965 16,14-8-1634-16</inkml:trace>
  <inkml:trace contextRef="#ctx0" brushRef="#br1" timeOffset="150208.051">15351 6718 889 0,'0'0'671'0,"0"0"297"15,0 0-629-15,0 0 125 16,0 0 11-16,0 0-76 0,-9-53-36 15,7 48-46-15,0 1-79 0,0 2-61 16,2 2-16-16,-2 0 6 0,0 6-16 16,0 5-33-16,0 5-12 0,-2 7-13 15,-3 6-18-15,1 7-5 0,6 3-25 16,-6 3-12-16,0 14-6 0,-2-7-9 16,-1 1-3-16,3-2-12 0,-2-12 9 15,2 2-10-15,-1-6-2 0,3-9-1 16,-2-3-41-16,6-10-51 0,0-3-28 15,-2-6-33-15,2-2-36 16,0-9-4-16,6-5-33 0,0-8-102 16,3-3-129-16,1-4-183 0,-2-2-81 15,3-2 37-15,-3 1 122 0,2 0 202 16,-4 1 189-16,1-1 172 0,-3-2 52 16,0 1 65-16,0 1 101 0,0 0 129 15,-4 2 89-15,2 3-5 0,0 3-41 16,-2 4-20-16,0 5-8 0,0 4-15 15,4 2-17-15,-1 7-12 0,1 3-8 16,0 1-86-16,-2 9-66 0,2 6-53 16,0 6-11-16,-2 7-1 0,-2 6 13 15,0 3-10-15,0 6-30 0,-2 2-36 16,-4 1-12-16,0 2-15 0,-3-1 1 16,3-5-1-16,-2-4-1 0,2-6 1 15,0-6-3-15,1-11-25 0,-1-4-38 16,6-5-45-16,0-7-49 0,0 0-30 15,0-11-43-15,0-6-118 0,6 1-303 16,3-2-851-16,3-4-992 0</inkml:trace>
  <inkml:trace contextRef="#ctx0" brushRef="#br1" timeOffset="150846.029">15355 6573 790 0,'0'0'1962'0,"0"0"-1500"16,0 0-77-16,0 0 49 16,0 0-102-16,0 0-29 0,0 0 68 15,0 0-48-15,0 0-71 0,0 0-50 16,14 61-14-16,-6-45-11 0,9 2-17 15,-3 1-27-15,5 4-7 0,-2-2-9 16,5 2-27-16,-1-1-30 0,2 2-21 16,-7-2-3-16,1-2-17 0,-1-2-16 15,-5-7 0-15,-5 0-3 0,0-7 0 16,-4-1-15-16,-2-3-37 0,0-2-50 16,-8-6 15-16,4-4 3 0,-9-4-18 15,-3-6 5-15,5 1-14 0,-3-2-25 16,0-2-23-16,-1 3-47 0,3 0-96 15,-1 3-85-15,3 1 17 0,0 5 3 16,8 1 55-16,-5 6 123 0,5 2 132 16,0 3 57-16,0 0 103 15,2 1 161-15,0 0 3 0,0 1-29 16,0 0 1-16,0 1-16 0,2 2-10 16,0-4-46-16,-2 0-61 0,0 1-61 15,0-1-45-15,0 0 0 0,2 0-30 16,-2 0-34-16,0 0-26 0,2 0-2 15,-2 0 4-15,2 0 0 0,3 0-15 16,-5 0 45-16,6 0 45 0,-2 0 13 16,2 1 19-16,-2 3 5 0,0 0 31 15,3 4 30-15,-5-2 0 0,2 3-6 16,0-2-12-16,-4 0-12 0,2-1-10 16,-2-2-14-16,0 1-28 0,0-4-3 15,0 0-25-15,0-1 1 0,-2 0-21 16,0 0-122-16,-4-2-56 0,6-5-33 15,0 3-104-15,0 0-183 0,-2-1-233 16,2 1-261-16,0 3 312 0,0-1 198 16,0 2-18-16</inkml:trace>
  <inkml:trace contextRef="#ctx0" brushRef="#br1" timeOffset="151359.546">15878 6625 866 0,'0'0'1181'0,"0"0"-647"16,0 0-132-16,0 0 71 0,0 0-56 16,0 0-37-16,0 0-2 0,0 0-53 15,0 0-74-15,0 0-69 0,-33-40-21 16,16 43-10-16,1 8-15 0,-5 3-12 16,-2 5-27-16,-4 3-19 0,2 5-17 15,1 0-16-15,-3 6-21 0,0 1-9 16,4-1-12-16,0-1 8 15,5-3-11-15,3-4-18 0,-1-6-57 16,8-5-58-16,-1-3-54 0,7-7-34 16,-2-3-107-16,4-1-246 0,0-1-503 15,8-10-692-15</inkml:trace>
  <inkml:trace contextRef="#ctx0" brushRef="#br1" timeOffset="151759.512">15898 6519 1061 0,'0'0'2268'0,"0"0"-1856"0,0 0 78 16,0 0-47-16,0 0-121 0,0 0-8 16,0 0-29-16,0 0-67 0,0 0-79 15,0 0-45-15,17 40-13 0,-19-7-5 16,-4 7-7-16,1 10-6 0,-1 12 12 16,-4 13-11-16,-2 1-10 0,3-4 0 15,1-15-18-15,4-18-6 0,0-11-9 16,-5-2-3-16,9 1-6 15,-4 0-11-15,0 1-1 0,0-9-2 0,0-4-43 16,2-6-42-16,0-4-49 0,0-5-29 16,0 0-19-16,2 0-12 15,0-4-58-15,0-3-132 0,0-6-248 16,0 3-707-16,8-9-673 0</inkml:trace>
  <inkml:trace contextRef="#ctx0" brushRef="#br1" timeOffset="151984.699">15807 6687 1418 0,'0'0'2192'0,"0"0"-1779"0,0 0 95 16,0 0-59-16,0 0-169 0,0 0-94 15,0 0-7-15,0 0-25 0,-4 67-36 16,0-30-28-16,0 4-11 0,0 6-16 15,0 1-27-15,0 2-12 0,-5-5-11 16,9-2-10-16,-4-6-3 0,2-6-40 16,-2-7-74-16,2-4-107 0,0-9-118 15,2-4-396-15,0-7-1371 0</inkml:trace>
  <inkml:trace contextRef="#ctx0" brushRef="#br1" timeOffset="153052.109">16031 6258 2043 0,'0'0'1363'0,"0"0"-1103"0,0 0 206 16,0 0 34-16,0 0-83 0,0 0 6 15,0 0-38-15,0 0-93 0,16-27-66 16,-8 35-33-16,5 2-28 16,1 5-24-16,1 6-38 0,1 6-22 15,3 6-12-15,0 16-15 0,-1 8-6 16,-1 13-42-16,-7-5-6 0,-6-14-36 16,-4-15 6-16,0-11-3 0,-6 5-78 15,0 1-91-15,-7 1-77 0,5-9-194 16,0 5-965-16</inkml:trace>
  <inkml:trace contextRef="#ctx0" brushRef="#br1" timeOffset="155253.613">13407 6110 316 0,'0'0'310'0,"0"0"485"16,0 0-405-16,0 0-195 0,0 0 194 0,0 0-12 15,0 0-91-15,0 0-20 0,0 0 7 16,-14-35-37-16,12 32-28 16,0-3-8-16,0 6 2 0,0-4-10 15,0 4-5-15,0 0-9 0,2 0 5 16,-2 0 24-16,2 0 11 0,0 0-9 16,0 2 6-16,2 4-65 0,2 3-50 15,2 5-22-15,2 3-6 0,0 5-5 16,1 1 8-16,-3 5-3 0,6-1-6 15,-1 1-12-15,-1 3-6 0,2-2 0 16,-1 1-3-16,-1 2-6 0,5 2-2 16,-1 2-1-16,-2 0 0 0,1 4-12 15,-1 2-24-15,3 2-12 0,-3 1 10 16,3 2 2-16,-3 0 2 0,0 2 13 16,1-4 3-16,-3-1-6 0,0-1 6 15,-1-4-3-15,-3-2-3 0,0 1-9 16,-2-5 12-16,-2 1-13 15,0-1 1-15,0 0 0 0,1 0 0 0,-3 0 9 16,0 1-12-16,0-1 0 16,0 4-45-16,0-2 18 0,0 1 24 15,0 0-9-15,0-1 12 0,0 0 1 16,2-3 1-16,0 0 10 0,-2 1-10 16,0-3 1-16,0 3 0 0,4-1 12 15,-4 4-14-15,0-3 1 0,0 0 1 16,-4 1 0-16,4-3 9 0,0-1-10 15,0-1 0-15,-2-2 1 0,2 1-2 16,-2-3 2-16,2 1 0 0,-5 1-2 16,3-3-1-16,-2 3-10 0,0 2-26 15,0 2 15-15,0 6 18 16,-2 1-9-16,1-2 12 0,1-1 0 16,0 0 2-16,2-3 1 0,-4 1 0 15,2-1 12-15,0-1-12 0,-3-4 0 16,3-3 0-16,0-1-2 0,0-3 2 15,-2 0-2-15,-2 1 2 0,1-1-1 16,1 1 0-16,0 1 0 0,0 3 1 16,-7 1-1-16,9 2 10 0,-4 0 0 15,2-1-9-15,0-4-1 0,-3 1-2 16,5-4 0-16,0 0 0 0,0-1-15 16,0-1-15-16,0 0 15 0,-3-2 3 15,1 0 10-15,2-1 1 0,0 2 0 16,0-3 0-16,0-1 1 0,0 0 0 15,-3-4 1-15,1 3-1 0,2-5 2 16,4 2-1-16,-2-2 1 16,0-1-1-16,2-3 1 0,-2 0-1 0,2-2 1 15,0 2 1-15,0-3 0 16,0 2-1-16,0-2-2 0,0 0 0 16,0 0-3-16,0 0-18 0,0 0 18 15,0-5-12-15,0 0 12 0,0-2 1 16,2-1 0-16,0-4 0 0,-2-4 0 15,2 0 0-15,-2-6 0 0,0-1 2 16,0-5 0-16,0-1-15 0,0 0-6 16,-4-1-6-16,0 1 3 0,0 0-13 15,-3-2-8-15,1 0 12 16,0 0 6-16,4-1 24 0,-2 0 0 16,0 0 0-16,0 4 3 0,-1 4 1 15,3 2 0-15,-2 8 2 0,2 2-1 16,-2 6 0-16,4 0 1 0,0 2-2 15,0 4 0-15,0-2 2 0,0 2 0 16,0 0 15-16,0 0 6 0,0 0 0 16,0 2-3-16,0 3-20 0,0 1 0 15,6 3 0-15,-4 1 1 0,2 4-1 16,1 2 0-16,-3 1-1 0,0-2 0 16,0 4 2-16,0-3-1 0,0 2 2 15,0-3-1-15,-2 1 1 0,0 1 0 16,2 2 0-16,-2-1 9 0,0 2-11 15,2 0 1-15,-2 2 1 0,0 1 0 16,0 1-1-16,4-1 1 16,-2 1-3-16,-4-1 0 0,4 0-36 0,-2-2 14 15,0-2 20-15,0-1 0 0,0-5 1 16,0 0 1-16,0-2 1 16,0-2 0-16,0-1 1 0,0-3 10 15,0-1-9-15,0-2 16 0,0-2-7 16,0 0 3-16,2 0 3 0,0-2-6 15,0-1-12-15,3-2 0 0,-3 0 1 16,2 1 1-16,2-1 0 0,-4-2 10 16,4-1-9-16,0 2 0 0,1-4 9 15,-1 0 6-15,0-1-6 0,6-4 3 16,-1 1-3-16,-1-3 6 0,7-4 3 16,-1-1-3-16,5-1 3 0,-5 1-3 15,5 1-8-15,0-2-10 0,-1 2-3 16,-1 2-15-16,-2 1 17 0,1 1 0 15,-5 3-1-15,-1 1 0 0,0 0-1 16,-3 6 1-16,-5 1 0 0,2 3-31 16,-2 1-33-16,-2-2-57 15,-2 2-82-15,2-2-44 0,-2-1-68 16,0 1-278-16,0 0-976 0,11 4-2250 0</inkml:trace>
  <inkml:trace contextRef="#ctx0" brushRef="#br1" timeOffset="166808.327">7837 14927 866 0,'0'0'290'0,"0"0"-104"16,0 0 347-16,0 0 80 0,0 0-317 15,0 0-97-15,0 0 13 0,0 0-11 16,0 0-20-16,37-44 21 0,-33 38-1 16,-2-1-50-16,0 3-32 0,-2-1-1 15,2 0 3-15,-2-1-7 0,0-2-22 16,2-2 4-16,-2 1 5 0,2-1 12 16,0-2-3-16,0-1-15 0,-2 0-13 15,0 0-12-15,0 1-10 0,0 0-2 16,0 0-3-16,0 2-7 0,-2 1-11 15,0-1-10-15,-2 3-25 0,0 0 1 16,-4 2 0-16,2 2 9 0,-3 0-10 16,3 0 1-16,-6 3 12 15,1 0-12-15,3 0 12 0,0 4-3 16,-3 1 1-16,3 1 2 0,0 3 0 16,2 2-3-16,-3-2 0 0,3 4-10 15,0-1-2-15,2 0 1 0,2 0 2 16,-2-2 0-16,-3 1 9 0,5 0-10 15,0-1 10-15,2-3-9 0,0 3 12 16,0-1 1-16,2 0-1 0,5 0-3 16,-3 3-9-16,2 1 0 0,2-1 0 15,1 0 9-15,3-1-10 0,-4 0 10 16,3-3 9-16,1-3 6 0,-4-2-9 16,7-3 7-16,-3 0 2 0,0 0 6 15,3-5-3-15,-5-5-9 0,5-3-6 16,-1 0-3-16,-3-2-11 0,-1-4 2 15,2 1 9-15,-3-3-10 0,-1 4 0 16,-4-2-1-16,4 3 1 16,-4 1 0-16,-4 3-2 0,0 3-2 15,0-1-1-15,0 0-15 0,0 3 6 16,-6-2-6-16,-2 3 3 0,-2-1 3 16,1 1 9-16,-5 1 0 0,1 1 1 15,1 1 1-15,-5 3 1 0,5 0 2 16,-2 0 10-16,-1 3-9 0,1 3-1 15,-1 0 10-15,7 2-9 0,-7 3 12 16,5-2-12-16,4 3 15 0,-4 0-17 16,5 3 0-16,-1-1-1 0,4-1 2 15,0 3 10-15,2-3-10 0,0 2 10 16,0-2-9-16,6 0 16 0,1-1-7 16,3-1 0-16,-2-3-10 0,5-1 10 15,1-1-9-15,0-1-1 0,5-3-1 16,-4-2 0-16,3 0 0 0,-1-7-1 15,-1-3 0-15,1-3-1 16,-3-3 1-16,-1 1-1 0,-3-5 1 16,-2 1 1-16,-4 0 0 0,0 2 0 15,-4-2 0-15,0 4 0 0,3-2-1 16,-8 5-3-16,1-1-24 0,-8 3 6 16,-3 2 5-16,-1 2 1 0,-1 2 12 15,-1 4 1-15,-1 0-1 0,-2 4 2 16,5 5 1-16,-3 3 0 0,9 4 3 15,-4 0 12-15,3 1-3 0,3 1-12 16,4 0-2-16,2 3 0 0,-2-2 2 16,4 1 2-16,4-4 1 0,2 0 13 15,-2-4 2-15,8 0-15 16,3-3 9-16,-1-3-9 0,5 1 0 16,0-4-1-16,-1-3 1 0,1 0-2 15,-3-6-1-15,1-4 0 0,-1-5-1 16,-1-6-1-16,-3 1-1 0,-6-5 1 15,1 0 0-15,-5 2-10 0,0 2 10 16,-2 3-1-16,-8 2-15 0,1 1 5 16,-7 1-5-16,-3 5 0 0,1 3 6 15,-1 3 11-15,-3 3-1 0,3 4 2 16,-4 6 12-16,5 4 3 0,-3 2-3 16,9 3 4-16,-2 2-15 0,1 1-1 15,7 3 0-15,2-2 1 0,2-2 1 16,0 1 10-16,4-5 0 0,4-3 0 15,5-1 9-15,-1-7-6 0,5-1 0 16,3-4-15-16,3-1 1 0,0-6-1 16,2-7-1-16,-3-2 0 0,1-6 0 15,-6 0-1-15,-5-3-1 0,-2 3-9 16,-5 1 10-16,-5 2-10 16,0 5-3-16,-5 0-6 0,-11 2 3 15,-1 3 5-15,-5 2 10 0,-3 2-9 16,-4 4 9-16,4 0 1 0,-4 8 0 15,4 2 2-15,9 3 0 0,-3 1 0 16,9 4-2-16,0 0 2 0,5-1 0 16,5 0 15-16,0 1 0 0,7-3 4 15,5-1-4-15,2-2 0 0,3-2 3 16,0-2-6-16,1-3-10 0,-1-4 0 16,-1-1-2-16,-3 0-2 15,-1-6-28-15,-6-3-112 0,0-10-154 16,-4 1-161-16,1-2-864 0,1-13-2426 0</inkml:trace>
  <inkml:trace contextRef="#ctx0" brushRef="#br1" timeOffset="169033.116">7768 14883 246 0,'0'0'505'0,"0"0"-238"15,0 0-71-15,0 0 45 0,0 0-75 16,0 0-150-16,0 0-16 0,0 0 1 16,0 0 246-16,11-13-91 0,-20 0-143 15,-1 1-13-15,-2-3-1207 0</inkml:trace>
  <inkml:trace contextRef="#ctx0" brushRef="#br1" timeOffset="169383.368">7731 14733 1144 0,'0'0'189'0,"0"0"-189"16,0 0-78-16,0 0-29 0,0 0 103 15,0 0 4-15,0 0 153 16,0 0 88-16,0 0 6 0,0 0-75 16,25-3-103-16,-25 3-47 0,0 0-22 15,0 0-3-15,0 0 3 0,0 0 7 16,0-2 25-16,0 2 17 0,0 0 12 15,0 0 10-15,0 0 204 0,0 0 38 16,2 0-63-16,0 0-116 0,0 0-25 16,0 0 24-16,0 0 4 0,-2 2 2 15,2-1-7-15,-2-1-10 0,0 2-8 16,0 0-8-16,-2-1-10 0,0-2-18 16,0 4-75-16,-2-3 13 0,2 0-1 15,-2-2-3-15,-7 2-10 0,3 0 1 16,-2 0 12-16,2 0-12 0,-7 0-3 15,3 0 1-15,-7 0 24 0,-2 0 43 16,-5 2 6-16,-7-2 21 0,-3 3 1 16,-9-2-1-16,-13 4-95 15,-10-3-56-15,-5 3-199 0,16 0-120 16,11-2 162-16,19 3-523 0,-6 8-1765 0</inkml:trace>
  <inkml:trace contextRef="#ctx0" brushRef="#br1" timeOffset="170150.61">6724 14762 1053 0,'0'0'319'0,"0"0"-94"0,0 0-7 15,0 0 77-15,0 0-13 16,0 0-27-16,0 0-39 0,0 0-78 16,0 0-100-16,0 0-25 0,9-8 19 15,-13 8 128-15,-3-1 60 0,-7 1-30 16,-1 0-61-16,-5 0-91 0,-5 0 66 15,-2 0 15-15,-4 0-15 0,-10-1 14 16,-5 1 22-16,-12 0 15 0,-10 2-10 16,-4 1-81-16,4-3-9 0,4 2-33 15,8-2-22-15,0 0-12 0,-2-2-154 16,2 4 58-16,7 1-162 0,11 1-456 16,9-2-781-16,-4 5-549 0</inkml:trace>
  <inkml:trace contextRef="#ctx0" brushRef="#br1" timeOffset="170598.898">5416 14772 638 0,'0'0'1424'16,"0"0"-1171"-16,0 0-178 0,0 0-17 16,0 0 3-16,0 0 0 0,0 0 72 15,0 0 249-15,0 0-2 0,-60-10-73 16,35 10-59-16,-8 0-100 0,-4 0-27 15,2 0-115-15,-15 0-6 0,-10 4-1 16,-10-4-89-16,0 4 3 16,10 1-278-16,20 0-855 0,9 3-988 0</inkml:trace>
  <inkml:trace contextRef="#ctx0" brushRef="#br1" timeOffset="170962.969">4502 14921 904 0,'0'0'131'16,"0"0"-63"-16,0 0-67 0,0 0 1 15,0 0 63-15,0 0-13 0,0 0-52 16,0 0-94-16,0 0-131 0,25-55 147 16,-25 47-388-16</inkml:trace>
  <inkml:trace contextRef="#ctx0" brushRef="#br1" timeOffset="171166.931">4575 14773 2353 0,'0'0'339'16,"0"0"-168"-16,0 0-104 0,0 0-67 15,0 0-46-15,0 0-28 0,0 0-13 16,0 0-16-16,0 0-42 15,0 0 2-15,-17-5 79 0,11 5 43 16,-2 0 21-16,-1 0 20 0,1 0 77 16,-2 0 77-16,-3 0 33 0,-1 0-27 15,-3 0 66-15,-3 0 60 0,-5-2-46 16,-6 2-87-16,-2 0-38 0,-4 0-90 16,-3 2-45-16,-3-1-7 0,-9 0-63 15,-10 1-118-15,4 1-80 0,13 1-688 16,-5 2-404-16</inkml:trace>
  <inkml:trace contextRef="#ctx0" brushRef="#br1" timeOffset="171637.203">3481 14779 2255 0,'0'0'433'15,"0"0"-343"-15,0 0-64 0,0 0 234 16,0 0 154-16,-54-4-97 0,34 4-116 16,-7 0-106-16,0 0-70 0,0 0-25 15,-4 0-19-15,-2 0-29 0,0 0-99 16,-2 0-23-16,0 0-316 0,8 3-641 16,-12 5-719-16</inkml:trace>
  <inkml:trace contextRef="#ctx0" brushRef="#br1" timeOffset="172024.546">2439 14786 2047 0,'0'0'276'0,"0"0"-37"15,0 0 83-15,0 0 107 0,-66-4-70 16,39 4-110-16,-6-1-127 0,-2 1-122 16,-4 0-22-16,0 1-201 0,8 2-412 15,-9 13-1515-15</inkml:trace>
  <inkml:trace contextRef="#ctx0" brushRef="#br1" timeOffset="174817.182">953 15117 342 0,'0'0'304'0,"0"0"-164"16,0 0 23-16,0 0 104 0,0 0-7 15,0 0-51-15,0 0-27 16,0 0-36-16,0 0 6 0,-35 23 7 16,31-20 2-16,-2-1-35 0,1 1-48 15,1 0 15-15,0 0 302 0,0 1-118 16,2-1-147-16,2 0-41 0,-2 0 37 16,0-1 19-16,2 0-10 0,-2-1-16 15,2 0-29-15,-2 0-18 0,2-1-20 16,0 0 4-16,0 0 6 0,0 0 9 15,0 0-6-15,0 0 2 0,0 0 10 16,0 0-9-16,0 0-10 0,0-3-3 16,2-1-12-16,2-4-16 0,-2 0-2 15,2-1 2-15,2-3-3 0,1-2 7 16,-1 0-4-16,0 1 1 0,0-5 5 16,4 2-2-16,-1 0 2 0,-1-1 4 15,2 0-7-15,1 1-3 0,-1-1 4 16,-4 1-4-16,7-1-3 15,-3 3-5-15,-2-3-4 0,-2 0-12 0,5 2 12 16,-3-1-12-16,0-2 18 16,-4 1-18-16,5 0 12 0,-1 0-12 15,-2-1 12-15,-2 2-11 0,0 0 11 16,3-2-14-16,-3 4-1 0,0-1 0 16,0 2-1-16,-2 1-11 0,2-1 9 15,0 1-1-15,1-1-8 0,-5 4 10 16,4-2 2-16,-2 3 1 0,2 1 0 15,-2 2 0-15,-2-2 0 0,2 4 0 16,0 0-1-16,-2 1-1 16,0 1 1-16,0 1 3 0,0 0 10 0,0 0-12 15,0 0 2-15,0 0 0 16,-2 3-1-16,0 1 13 0,0 2 0 16,-4 4-12-16,2-1 9 0,4 3-9 15,-5 1 0-15,1 2 0 0,0 1 0 16,2 1 12-16,-2 2-13 0,2-1 0 15,0 3 10-15,2-2-11 0,-4 3 30 16,4 0-7-16,0 2 54 0,0 1 16 16,6-1-33-16,-2 3-13 0,0-2-6 15,0-1 3-15,5 2-9 0,-3-1-8 16,4 0-13-16,0 1 0 0,1 0-12 16,1-2 0-16,1-2-2 0,-3-1-1 15,4-4-24-15,-1-2-64 0,1-3-84 16,-1-6-57-16,-1-2-56 0,2-4-221 15,-5-4-566-15,1-9-969 0</inkml:trace>
  <inkml:trace contextRef="#ctx0" brushRef="#br1" timeOffset="175068.647">1174 14318 3691 0,'0'0'587'0,"0"0"-401"15,0 0-44-15,0 0 245 0,0 0-143 16,0 0-166-16,0 0-78 0,0 0-125 15,0 0-153-15,0 0-252 0,13 39-1036 16</inkml:trace>
  <inkml:trace contextRef="#ctx0" brushRef="#br1" timeOffset="176668.184">1532 15394 417 0,'0'0'1353'16,"0"0"-1184"-16,0 0-143 0,0 0-13 15,0 0 107-15,0 0 19 0,0 0-9 16,0 0 6-16,0 0 28 0,0 0 33 16,18-10 46-16,-15 7 13 0,1-2-15 15,2-2-10-15,-2-1-18 16,2 0-22-16,0-2-20 0,1-3-22 16,-3-2-20-16,6-1-12 0,-6-2-13 15,0-1 0-15,-2 1-9 0,0-1-10 16,-2-1-12-16,3 4 0 0,-3-2-6 15,-3 4-9-15,-1 2 3 0,0 3-19 16,-2 2-6-16,-2 3-14 0,2 3-19 16,-3-1 18-16,-1 2-18 0,-2 0 15 15,3 2-15-15,-1 0 0 0,-5 2 12 16,7-1-14-16,-2 2 1 0,0-1 0 16,3-1 0-16,-1 1 10 0,2 4-9 15,0-1 13-15,-1 0 2 16,3 2-3-16,2 0-12 0,-2 4 12 15,2-1-12-15,0 2 9 0,2 0 0 16,0 2-9-16,0-1 9 0,0 3 6 16,4-2-2-16,2 1 5 0,3-1 3 15,3 0 6-15,-2-1 6 0,3-2 7 16,1-2-16-16,-1-3-27 0,1-3-1 16,-2-3-23-16,1-2-43 0,-1-7-108 15,-1-8-89-15,-3-5-104 0,0 1-295 16,2-15-1121-16</inkml:trace>
  <inkml:trace contextRef="#ctx0" brushRef="#br1" timeOffset="177486.261">1302 14249 1778 0,'0'0'619'15,"0"0"-306"-15,0 0-33 0,0 0 119 16,0 0-59-16,0 0-92 0,0 0-50 15,0 0-42-15,0 0-23 0,0 0 24 16,-18-47 46-16,16 47 39 0,2 0 11 16,0 0 11-16,0 6-4 0,2 0-96 15,0 4-56-15,4 3-17 0,2 3-10 16,3 2-3-16,-3 4-12 0,2 3-14 16,1 0-13-16,-1 4-9 0,2 3 9 15,1 1-3-15,-5 2-3 0,0 3 3 16,3 1-3-16,-5 3-3 0,-4 2-12 15,2 2-6-15,-4 1-12 0,0 0-13 16,-2-1-50-16,-2-6-45 16,-4 0-85-16,-1-7-102 0,3-6-167 15,0-9-798-15,2 10-2259 0</inkml:trace>
  <inkml:trace contextRef="#ctx0" brushRef="#br1" timeOffset="181008.658">2427 11463 101 0,'0'0'646'0,"0"0"-386"0,0 0-185 16,0 0 39-16,0 0 17 0,0 0-30 15,0 0-56-15,0 0-9 0,0 0 117 16,-25-35-10-16,23 32-127 0,0 1-16 15,-2 0 0-15,2 2 16 16,0-3 82-16,0 3 57 0,-2 0 53 0,1-3 25 16,3 2-24-16,0 1 36 15,0 0 20-15,0-1-7 0,0 1-21 16,0 0-20-16,0 0 6 0,0 0-11 16,-2 0-27-16,2 0-21 0,0 0-5 15,0 0-33-15,0 0-13 0,0 1-31 16,0 0-9-16,0 2-31 0,0 0-8 15,0 0 11-15,0 0 1 0,0 2-4 16,0 1 4-16,2 0 12 0,-2 1 5 16,7 1-2-16,-3 2-10 0,0-1-9 15,0 4-2-15,2-1-7 0,-2 0 0 16,1 1-9-16,1-1 3 0,-2 1 1 16,0 0-1-16,0 0-3 0,0-1-6 15,2 3-3-15,-3-2-13 0,-1 2 0 16,4-1 1-16,0 3 0 0,-2-1-1 15,0 4 1-15,2-2-1 16,-1 1 1-16,-3 0 9 0,6 3-10 16,-2-2 13-16,-2 4-3 0,0-2 0 15,3 0 0-15,-3 2-9 0,2 1 10 16,0-3-1-16,0 3-9 0,1-2 9 16,-1 1-10-16,-2-3 10 0,2 1-9 15,0-2 9-15,-2 2-9 0,1-3 0 16,1 3 0-16,-2-1 12 0,-2 0-3 15,4 0-10-15,-2 3 1 0,0-1-1 16,1 2-2-16,-3 0-30 0,2 0 15 16,-2-2 3-16,2 1 12 0,-4-2 0 15,0 0 0-15,6 0 0 0,-6 0 0 16,2 0 1-16,0 2 0 0,0-2 0 16,0 1 1-16,3 0-1 0,-5 1 1 15,2-2-1-15,0 0 2 0,-2 0-2 16,2 0 1-16,0 0 1 0,0 2-1 15,-2-2 1-15,2 0 0 0,-2 3-1 16,2 0-1-16,-2 1 11 16,2-4-10-16,2 3 1 0,-2-4-1 15,-2 3-1-15,2-1 0 0,-2 3 0 16,0-2 0-16,2-1 0 0,-2 3-1 16,0-2 0-16,-2 0-30 0,2-1 15 15,0 3 12-15,0-2 1 0,0 1 0 16,0-3-1-16,0 1 2 0,0 1 1 15,0-2 1-15,-2 1 0 0,2 0 1 16,0 0-1-16,0 1 0 0,-2 0 2 16,2 1-2-16,0 2 2 15,0-1 0-15,-4 2-2 0,4-2 2 16,0 2-1-16,-2-4 1 0,2 1-1 16,0 0 0-16,0-2 0 0,-2 1-1 15,2-2 1-15,-4-1 0 0,2 0-1 16,0 1 0-16,0-1 0 0,-2 1-1 15,1-2-1-15,-1 4 1 0,0-1 0 16,0 0-12-16,2 3-9 0,-4-1 9 16,2 0 0-16,-1-2 10 0,1 0-1 15,0 0 1-15,0-2 1 0,-2 0 1 16,4 0 0-16,-2 0 2 0,0-2 0 16,-1 1 0-16,1 0-1 0,0 1 1 15,-4 0-1-15,6-1 0 0,-2-2 1 16,0-2-1-16,-1 2 0 0,3-2 0 15,-2-1 1-15,0 1-1 0,0-1-1 16,-2 2 0-16,4 0 1 0,-2-1-1 16,-1 1 1-16,1-1-1 0,0 2 1 15,-2-2-1-15,-2-1 0 16,6 2 1-16,-3-2 0 0,1 0 0 16,0 1 0-16,-2 0-1 0,2-4 0 15,-2 2-1-15,4-2 0 0,0-1-1 16,-3-1-1-16,3 0 0 0,-2-1 0 15,2-3 0-15,-2 1 0 0,2-1 0 16,2 0 2-16,-2 0-14 0,0-2 14 16,2 1-3-16,-2 2 1 0,-2-2 0 15,2 0-18-15,2 0 9 0,0 0 0 16,0 0 0-16,0-4 0 16,0 1 0-16,0-2 0 0,0 0 9 15,0 0 0-15,0 0 3 0,0 0-1 16,0 0-14-16,0 0-12 0,0 0-3 15,0 0-16-15,0-3-8 0,0-3 27 16,0-3 27-16,0-4 2 0,0 0 0 16,0-4 10-16,0 0-10 0,2-3-2 15,2 0-12-15,-4-3 0 0,2-2 10 16,-2 2-1-16,0-1 1 0,0 1 0 16,0 2 2-16,0-1 1 0,0 3 0 15,0 0 1-15,0 1 0 0,0 1 1 16,0 1-1-16,2 1 1 0,-4-1-1 15,0 2 1-15,-4 0-1 0,6-1-2 16,-5 3 0-16,1-1-1 0,0 0 1 16,2 2 1-16,-2 1-1 0,2 4 0 15,0-3 0-15,0 5 0 0,0 0 1 16,2 1 1-16,0 3 10 0,0 0 12 16,0 0 18-16,0 0 7 0,0 0-25 15,0 3-21-15,2 1 0 16,0 2 0-16,-2 2-1 0,2 0-1 15,0 2 0-15,-2 2 0 0,2 1 1 16,-2-1 0-16,2 1-1 0,-2 2 1 16,0 1 0-16,0-1 0 0,0 1 1 15,2 1 0-15,-2 0 0 0,0-1 0 16,0 1 0-16,0 1 9 0,0 1-10 16,-2 1 0-16,2-2-1 0,0 3 1 15,0-3-1-15,0-2 0 0,0 3 0 16,0-3-1-16,0 1 1 0,-2-3-2 15,2-1 1-15,-2 0 0 16,2-1 0-16,0-5-1 0,-2 1 0 0,2-3 0 16,0 0 0-16,0-4 1 15,0 1 0-15,0-2 15 0,0 0 3 16,0 0-3-16,0 0 0 0,0 0-3 16,0 0 0-16,0 2 1 0,0-2-12 15,0 0-1-15,0 0-1 0,0 0-12 16,0 0 1-16,0 0 11 0,0 0 1 15,2 0 2-15,0 0 17 0,0-5 14 16,2-1-21-16,4-3-11 0,1-1 14 16,3-2-12-16,1-5 12 0,-1 3-3 15,2-3 3-15,3-1 6 0,-1 1-6 16,1 2 12-16,0-4-3 0,-1 2 24 16,-1 0 40-16,-3 2-22 0,4 0-30 15,-1 0-12-15,-3 1-6 0,1 1-6 16,-3 3 0-16,5-2-9 0,-5 5 9 15,-4-1-11-15,7 3 1 0,-5 0 1 16,0 3 0-16,-2 0-1 16,3 0-1-16,-3 2-1 0,-4 0-39 15,2 0-51-15,-2 0-76 0,0 0-65 16,0 0-95-16,0-4-274 0,0 1-518 16,9-5-1181-16</inkml:trace>
  <inkml:trace contextRef="#ctx0" brushRef="#br1" timeOffset="189398.822">8641 14891 1623 0,'0'0'273'0,"0"0"429"0,0 0-274 0,0 0-156 15,0 0-21-15,0 0-1 16,0 0-18-16,0 0-37 0,22-21-9 16,-22 17-16-16,0 3-22 0,0-3 3 15,0 3 5-15,-4-2-4 0,-2 0-6 16,0 1-18-16,-2 0-16 0,-7 2-12 15,3 0-12-15,-5 0-4 0,3 2-17 16,-7 0-16-16,5 0-14 0,-7 0-4 16,6 0-12-16,-5-1-9 0,1-1 0 15,4 0 0-15,-5 2-9 0,1-2 12 16,4 0-14-16,1 3 2 0,-1 1 0 16,3-1-1-16,3 3 1 0,1 0 0 15,4-2 9-15,-2 1-11 0,1-2 0 16,5 1 1-16,0-3-1 0,2 0 11 15,0 0 9-15,0-1 4 0,0 1 2 16,0 1-15-16,4 1-11 0,3 1 1 16,1 3-1-16,-2 2-1 0,0 0 0 15,3 6-3-15,1 1-12 16,-4 3 12-16,-2 3 0 0,2 1 0 16,1 3 0-16,-3 0-9 0,-2 4 11 15,2 1 0-15,-2 2 0 0,-2-2 0 16,0 2-2-16,0-2 2 0,0 0 0 15,-2-2-1-15,-4-3 1 0,2 1 1 16,0-3 0-16,-3-2 0 0,5 0 1 16,0-5 0-16,-2 0 0 0,2-5-1 15,0-2-1-15,2-1 1 0,-4-3 1 16,4-2 0-16,0-2 1 0,0-1 14 16,0-1 2-16,4 0-6 0,2 0-9 15,0 0 18-15,7-4 3 0,1 1 0 16,1-2-6-16,5-1-15 0,-1 1 9 15,2-2 6-15,3 3 3 0,-3-2-6 16,0 3-3-16,2 2 0 16,-5-1-12-16,1 2-1 0,-5-1-17 15,1-1-15-15,-5 0-60 0,0 0-103 16,-1-1-3-16,-5-2-31 0,-2-1-116 16,-2-2-118-16,0-2-201 0,0 3-477 15,-6-5-330-15</inkml:trace>
  <inkml:trace contextRef="#ctx0" brushRef="#br1" timeOffset="189591.763">8597 15249 2077 0,'0'0'1437'0,"0"0"-1073"15,0 0-97-15,0 0 133 16,0 0-55-16,0 0-104 0,-49-34-91 15,26 34-71-15,4 0-46 0,-5 0-31 16,-3 3-2-16,2 1-115 0,2 1-190 16,2-2-215-16,3-1-1006 0</inkml:trace>
  <inkml:trace contextRef="#ctx0" brushRef="#br1" timeOffset="190130.953">8994 15613 2833 0,'0'0'375'0,"0"0"-210"15,0 0 168-15,0 0 14 0,19-53-63 16,-19 36 16-16,0 3-24 0,-6-1-71 16,-7 2-80-16,-1 3-34 0,1 6-39 15,-5 2-16-15,3 2 1 0,-3 8 8 16,3 5 4-16,1 1-7 0,5 2-11 15,1 4-10-15,2-2-7 0,6 2-14 16,0-1-1-16,6-1 1 0,2-2 0 16,5-5 0-16,3-5-1 0,1-6-23 15,1-5-58-15,-3-10-85 0,6-7-64 16,-11-8-81-16,2 6-368 0,1-15-917 0</inkml:trace>
  <inkml:trace contextRef="#ctx0" brushRef="#br1" timeOffset="190496.004">8821 14574 2319 0,'0'0'1376'0,"0"0"-1118"15,0 0 87-15,0 0 44 0,0 0-58 16,0 0-44-16,0 0-23 0,0 0-55 15,51 58-76-15,-45-24-30 0,1 0-4 16,-1 5-14-16,0 0-64 0,-2-3-21 16,-4-3-21-16,0-4-4 0,0-8-62 15,-4 1-158-15,2-6-136 0,-2-3-336 16,4 6-1835-16</inkml:trace>
  <inkml:trace contextRef="#ctx0" brushRef="#br1" timeOffset="199129.795">20820 7438 411 0,'0'0'1701'0,"54"-5"-1507"16,-31-7-154-16,12-9-40 0,12-12-16 16,-1-3-81-16,10-12-91 0,8-14 178 15,-4-6 10-15,-2-9 124 16,-7 5-27-16,-16 17 26 0,-8 14 45 15,-16 11 41-15,1 2-6 0,-2-3-46 16,-4-8-39-16,1-5-32 0,-7 0-3 16,-2-8 3-16,-7 4-7 0,-11-2 26 15,-1 1-14-15,-8 5-15 0,-8-4-42 16,-15-4-5-16,-8-3-10 0,-16-6-16 16,-3 4 22-16,-1 7 9 0,5 8 23 15,5 6 19-15,-7 5-17 0,1 3-22 16,-1 7 10-16,-3 6-9 0,3 4-17 15,3 6-2-15,0 5-7 0,1 9-9 16,5 7 13-16,4 8-4 0,4 5 1 16,2 5-10-16,10-2-1 0,11-1 13 15,-2 9 4-15,-2 11-4 0,1 10 4 16,-3 11-7-16,12-6 10 0,10 0 27 16,1 1-2-16,7-1-13 0,7 1-22 15,0 1 3-15,6-3 7 16,10 1 12-16,3 0-3 0,11-4 5 15,7-5 7-15,2-8-9 0,21 4-18 16,10-6-14-16,17-3-2 0,16 1-1 16,0-14-30-16,9-7-43 0,1-13-52 15,3-11-69-15,1-7-87 0,-5-12-108 16,-3-6-214-16,-24 3-577 0,-1-6-811 0</inkml:trace>
  <inkml:trace contextRef="#ctx0" brushRef="#br1" timeOffset="204296.049">18807 7475 680 0,'0'0'163'0,"0"0"1140"16,0 0-1138-16,0 0-162 0,0 0 29 15,0 0 88-15,0 0 58 0,0 0 2 16,0 0-7-16,-31-15-22 0,20 10-7 16,-3 3-1-16,-3-2-32 0,1-1-22 15,-3 2-26-15,-3-3 0 0,1 2 19 16,-6 4 53-16,0 0 26 0,2 0-40 16,-4 0-62-16,-2 3 13 0,0 2 2 15,2 2-9-15,-4 0-16 0,0 0-6 16,-4-1-6-16,2 1-12 0,2-2-3 15,0 0-1-15,-2-1-5 0,2 0-1 16,2-1 0-16,-2 0-12 0,-1-1 13 16,3-1-1-16,2-1 3 0,-2 0-5 15,-2-3-10-15,0-1 0 0,2-3 12 16,2 2-15-16,-2-1 1 0,0 3 1 16,2 1 1-16,0 2 0 15,1 1 13-15,-3 5-16 0,4 1 1 0,-4 2-1 16,2-1 0-16,2-1-1 15,-2-3-1-15,2-1-1 0,0-3 2 16,4 0-1-16,-1-3 1 0,1-2-1 16,-2-1-1-16,2-1-9 0,1 0 11 15,1 0-2-15,-4 2-21 0,2 0 5 16,1 3 4-16,1 2 12 0,0 1 1 16,1 5 1-16,1 2 0 0,0 0-1 15,3-1 1-15,-1 1-3 0,3-2 2 16,1-1-10-16,1 0 9 0,2-5-12 15,-3 0 12-15,5 0-10 16,-2 0 1-16,4 0 9 0,-1 0-15 16,1 0 14-16,4 0 1 0,-2 0 1 15,0 0 2-15,0 0 1 0,2 0 0 16,-3 2 21-16,1 4-1 0,0 3-8 16,-2 2-11-16,0 2-1 0,-2 3 0 15,1-2 0-15,1 3-1 0,-2 2 0 16,0 0 0-16,1 5 0 0,-3-1 1 15,2 5 0-15,0 1 0 0,-3 6 1 16,1 1 0-16,-3 2 1 0,3 3-1 16,-2 2 0-16,-1 1 0 0,3-2 0 15,0 0 0-15,-3-1-2 0,5-3-24 16,0-4 11-16,-1-2 1 0,3-5 12 16,2-5 1-16,0-2 1 0,2-7 1 15,0-2 13-15,2-4-14 0,0-1 1 16,0-2-1-16,0-2-2 0,4-1-2 15,0 2-29-15,0-3 3 16,2 0 10-16,3 0 6 0,1 0 10 16,-2 0-1-16,5-3 3 0,1 2 0 15,3 0 2-15,-1 1-1 0,3 0 0 16,2 0 11-16,1 0-12 0,5 2-1 16,-2 1 0-16,4-3-1 0,2 3 1 15,2-1 0-15,2 0 0 0,2-1 0 16,1-2 0-16,1 1 0 0,2 0-1 15,-2 0 2-15,5 0 1 0,-5 1 0 16,4 2-1-16,-3 1 3 0,3 0 9 16,1 0-12-16,-1-3 0 15,0 0-1-15,1-1 1 0,1-1 0 16,1-2 0-16,-3-1-2 0,1 0 1 16,-5 2 1-16,0-1 1 0,2 2 0 15,-5 1 2-15,-1 0 12 0,0 0-13 16,-2 0-2-16,0 1 1 0,-2 2 1 15,-2 1 1-15,4-2-2 0,-8-1-1 16,4 0 0-16,0 1-1 0,-2-2-1 16,2 0-1-16,-3-2 0 0,-1-2 1 15,0-2 0-15,0-2 0 0,0 0-10 16,-3 1 10-16,-1-2 2 0,4 1-1 16,-7 0 0-16,3 0 0 0,2 3 0 15,-5 0 1-15,1 2 0 0,-2 3-1 16,-1 0-2-16,1 0-10 0,-1 4 10 15,-3 1-9-15,3 2 0 0,-5-3 10 16,1 2-11-16,2-1 10 0,-5-2-15 16,1-3 5-16,2 0 10 0,-5 0-12 15,-1-3 2-15,0-2-5 16,0-1-1-16,-4 1 7 0,2-3 9 16,-2-1-13-16,-2-1 14 0,0-3 1 15,0-1 0-15,0-4 1 0,0-3-1 16,3-2 1-16,-3-3 0 0,0-3 0 15,0-5 1-15,0-4 2 0,4-13 1 16,0-8 9-16,0 1-13 0,0 8-12 16,0 5 10-16,-2 10 0 0,-2-1 2 15,0-1 0-15,0 6 0 0,0 8 0 16,0 3-1-16,0 8-23 0,0 2-94 16,-2 2-38-16,0 2-39 0,2 3-75 15,-2-2-200-15,2 1-288 16,4-4-930-16</inkml:trace>
  <inkml:trace contextRef="#ctx0" brushRef="#br1" timeOffset="207832.853">19915 8434 1299 0,'0'0'212'16,"0"0"-75"-16,0 0 395 0,0 0-253 15,0 0-125-15,0 0-34 0,0 0 8 16,0 0-22-16,0 0-13 0,0 9-13 16,4-9 20-16,-2 0 11 0,2 0 10 15,0 0-1-15,2 0-9 0,1 0-10 16,3 0 0-16,-2 0-4 0,5 0-5 15,1 0-5-15,1 0 7 0,1 0 8 16,5 0 10-16,-3 0-41 0,7 0-3 16,-2 0-13-16,2 0 3 0,2-5-11 15,-1-2-20-15,5 0 10 0,-2-1 0 16,-2-2 0-16,4 3 5 0,-2 1 4 16,0-2 9-16,0 3-18 15,0 1 0-15,2-1-19 0,-2 3 0 16,2-2 0-16,-4 4 4 0,6-3-1 15,-2 3-6-15,0 0-3 0,0 0-10 16,2-2 2-16,0 1-1 0,2 1 13 16,0 0-16-16,1 0 0 0,3 0 0 15,-4 3-1-15,2 0 1 0,-2-3-1 16,0 2-1-16,1-2-13 0,3 0 11 16,-2 0 2-16,2-5 1 0,5 0-2 15,-5-2 1-15,4-1 0 0,5 0 2 16,2 2 1-16,12-1-1 15,10 0 0-15,-2 3 23 0,-4 2-23 16,-6 2-2-16,-12 0 0 0,-7 0 2 16,-10 0 0-16,0 2 2 0,4 2 13 15,5 0-14-15,5 3 0 0,1-1-1 16,-5 4-1-16,0-1 0 0,3-1 1 16,-3 1-2-16,-4 0-1 0,-2 1-9 15,1-2-1-15,-5 0 10 0,0-1-15 16,-5 1 0-16,-7-3-22 0,0 1-76 15,-11 1-79-15,-2 1-119 0,0 2-357 16,-4-4-842-16,7 8-865 0</inkml:trace>
  <inkml:trace contextRef="#ctx0" brushRef="#br1" timeOffset="-190391.763">18509 9355 1197 0,'0'0'433'0,"0"0"-296"0,0 0-79 15,0 0 98-15,0 0 62 0,0 0-11 16,0 0-14-16,0 0-60 0,0 0-133 16,-29 4 42-16,25-3 163 0,2 0-38 15,2-1-78-15,-2 1-3 0,2-1 19 16,0 0 32-16,0 0 43 0,0 0 31 15,0 0 3-15,0 0-34 0,0 0-16 16,0 0-31-16,2 0-47 0,2 1-21 16,2-1-7-16,1 2-3 0,-3-1-6 15,0 2-3-15,2-1 6 16,-2-1 3-16,2 1 3 0,3-2-9 16,-5 0 2-16,2 0-2 0,2 0-15 15,0 0-1-15,3-2 0 0,-5-1-5 16,4 0 2-16,3 0 0 0,-5 1 4 15,2 0-13-15,-1 2-3 0,1-3-3 16,0 3 7-16,1 0-1 0,1 0-6 16,-6 0-3-16,5 0-9 0,-3 3 15 15,2-3-6-15,-4 0 9 0,3 0 10 16,-1 1-7-16,2-1-3 16,-1 0-19-16,1 0 10 0,2 0 6 0,-6 0-6 15,7 0-9-15,-1 0-2 16,-3 0 2-16,1 0 22 0,2 0-8 15,-3 0-17-15,1 0 0 0,0 1 0 16,1 0 12-16,-1 0-12 0,0-1-1 16,1 0 1-16,-3 0 1 0,4 0 2 15,1 0-3-15,-3 0 0 0,2 0-3 16,1-2 3-16,-1 0 24 0,3-1-9 16,-1 0-5-16,5 1-10 0,-7 0 0 15,3 2 9-15,-1 0 9 0,1 0-17 16,-1 0-1-16,0 1-1 0,3 1-14 15,-5 1 15-15,1 1 15 0,-3-4-14 16,3 0-1-16,-1 0 0 0,2 0-3 16,-1 0 3-16,1 0 0 0,-5 0 28 15,3 0-25-15,0-3 0 0,1 2-2 16,-1 1-1-16,3-2 0 0,-1 2 3 16,1 0 21-16,-3 0-24 15,2 0-2-15,-1 0-1 0,3-1-9 16,-1 1 12-16,1 0 1 0,-1 0 29 15,-1 0-28-15,3 0-2 0,-3 1-1 16,5 1-20-16,-7 2 21 0,5-1 21 16,-9-2-18-16,2 0-1 0,3 0 1 15,-5-1-3-15,5 0 1 0,3 0-1 16,-4 0 2-16,1-1-2 0,1 1 21 16,1 0-18-16,-3 0-1 0,-1 0 0 15,3 0 0-15,1 0 1 0,1 0-3 16,3 1 0-16,-5 0 0 0,3 0 0 15,-5 1 18-15,0-2-18 16,-3 0 0-16,3 0 0 0,1 0 1 16,-3 0 1-16,4 0-1 0,-1 0-1 15,-5 0 15-15,2 2-13 0,-1-2-2 16,-1 1 1-16,0-1-1 0,0 0 1 16,3 0 0-16,-5 0-1 0,2 2 1 15,1-2 0-15,1 4-1 0,-4-1 0 16,2-1-2-16,-1 2-10 0,3-2-3 15,-4 0-3-15,-2 0-15 0,0 1-18 16,0-1-28-16,-4 2-48 0,3-3-48 16,-3 4-117-16,-5 1-184 0,1 0-313 15,0 3-1204-15</inkml:trace>
  <inkml:trace contextRef="#ctx0" brushRef="#br1" timeOffset="-187059.165">21128 9393 688 0,'0'0'391'16,"0"0"-179"-16,0 0-33 0,0 0-7 15,0 0-3-15,0 0 0 16,0 0-20-16,0 0-38 0,0 0-31 16,0-2 11-16,0 2 22 0,0-1 383 15,2 1-218-15,4 0-144 0,1 0-14 16,-3 0 13-16,0 0-10 0,4 0-22 15,3 0-19-15,-3 0-3 0,-2 0-1 16,6 0 0-16,3 0-13 0,-5-3-15 16,5-2-13-16,-1 0 0 0,3-3 1 15,-3 1-1-15,5 0-9 0,-5 1 12 16,5 3 3-16,-7 0 0 0,3 1-6 16,3 2 0-16,-5 0-6 0,3 0-4 15,-1 0-2-15,1 2-4 0,-1 4-20 16,1-3 21-16,-3 0-4 0,5 3-2 15,-5-2-16-15,5 2 2 0,-5-3 0 16,3 0-2-16,1-3-3 0,-1 1 2 16,1-1 0-16,-3 0 1 0,3 0 0 15,-3 0-12-15,3 0 12 16,-5-1 19-16,5 1-17 0,-7-3 10 16,5 3 13-16,1-2-24 0,1-3-1 15,-1 3 0-15,-1 1 3 0,3 0 9 16,-1 1-12-16,1 0 0 0,3 0 0 15,-6 0 19-15,3 2 30 0,-1 2-30 16,1 1-19-16,-1-1-13 0,3 0 13 16,-3 1 16-16,2-1 39 0,-5-2-43 15,7 3-12-15,-7-3-3 16,7 1 0-16,-2 0 3 0,-1-1 33 16,1 0-32-16,-1-1-1 0,5-1-24 0,-2 2 24 15,-5-1 18-15,7 1 0 16,-6 0-18-16,7-2 0 0,-3 2-27 15,0-1 27-15,-1 0 37 0,-1 1-17 16,2-1-20-16,3 0-15 0,-5-1 15 16,2 1 3-16,-3 1 21 0,-3 0-23 15,-1-2-1-15,3 3-1 0,-5-3 1 16,1 3 3-16,-3-1 52 0,-2-1-55 16,-2 0-14-16,3 2-14 0,-3-2 7 15,-4 1-6-15,0-2-47 0,0 2-45 16,0-1-43-16,0-1-51 0,0 1-100 15,-2-1-293-15,4 2-982 0</inkml:trace>
  <inkml:trace contextRef="#ctx0" brushRef="#br1" timeOffset="-181081.445">9968 12828 52 0,'0'0'46'15,"0"0"45"-15,0 0 353 0,0 0-265 16,0 0-179-16,0 0-10 0,0 0-9 16,0 0-69-16,0 0 39 0,-29-11-72 15,29 10 88-15,0-1-16 0,0 0-32 16,0 0-180-16</inkml:trace>
  <inkml:trace contextRef="#ctx0" brushRef="#br1" timeOffset="-180556.837">9968 12828 349 0,'-25'-14'108'0,"25"16"1144"0,0-2-872 16,0 0-360-16,0 0 3 0,0 0-23 15,0 0 84-15,0 0 39 0,0 0 51 16,0 0 1-16,0 0-47 0,0 0-47 16,0 0-7-16,0 0 12 0,0 0 1 15,0 0-17-15,0 0-19 16,0 0-19-16,0 0-32 0,0 0-1 15,0 0-37-15,0 0-1 0,-2-2 36 16,2 0 0-16,0-2-10 0,0 3 11 16,0-2 2-16,0 0 42 0,0 3 25 15,0-3 22-15,0 3 35 0,0 0 43 16,0 0 7-16,0 0-11 0,0 0-15 16,0 0-2-16,0 0 6 0,0 0-10 15,0 0-19-15,0 3-15 0,0-1-10 16,0 0-12-16,0 0-13 0,0 1-12 15,2 1-15-15,-2 1-7 16,0 2-5-16,0 2-10 0,0-1-3 16,-2 3-18-16,2 2 0 0,0 2 0 15,0 0-2-15,0 4-1 0,0 1-1 16,0 1-1-16,0 2 0 0,0 1 1 16,0 4 1-16,0 2 12 0,-2 2 10 15,2 3 8-15,0 4 13 0,0 1-16 16,0 4 22-16,0-4 26 0,-2 0-17 15,0-7-28-15,2-4-3 0,-2-5-15 16,2-3-9-16,0-3 1 0,0-3-3 16,0 1 1-16,0-4 0 0,-2 1 1 15,2-4-1-15,0 0-2 0,0-5-16 16,0 1-5-16,0-2-15 0,0-1-6 16,0 0-16-16,0-2-21 0,0 0-36 15,0 0-34-15,0 0-74 0,0-1-68 16,2-3-270-16,-2-1-608 0,0-1-339 15</inkml:trace>
  <inkml:trace contextRef="#ctx0" brushRef="#br1" timeOffset="-180276.622">9918 14064 593 0,'0'0'457'0,"0"0"-314"0,0 0-97 15,0 0-45-15,0 0-1 0,0 0-75 16,-12-55 26-16,12 43-16 0,0 0 52 15,0-2-72-15,0 1-13 0,0 0-71 16,2 0 78-16,-2 4-95 16,2-2-72-16,0 4 107 0</inkml:trace>
  <inkml:trace contextRef="#ctx0" brushRef="#br1" timeOffset="-180038.962">9920 13865 121 0,'0'0'782'0,"0"0"-225"16,0 0-329-16,0 0-101 0,0 0 25 15,0 0 56-15,0 0 54 0,0 0 70 16,0 0-1-16,0 0-34 0,-4-29-28 15,4 29-23-15,0 2-29 0,0 1-2 16,0 2-14-16,0-1-22 0,2 3-19 16,-2 8-13-16,0 3-4 0,0 6 3 15,-2 7-21-15,2 6-25 16,0 1-64-16,0 3-18 0,0 1-15 16,-2 1-2-16,0 0-1 0,2-1-1 15,-2 1-24-15,2 0 25 0,0-4 0 16,-2-4-16-16,2-6-26 0,0-3-59 15,0-7-41-15,2-6-109 0,-2-4-98 16,2 0-156-16,-2-4-600 0,-2 6-708 0</inkml:trace>
  <inkml:trace contextRef="#ctx0" brushRef="#br1" timeOffset="-179744.473">9887 14983 26 0,'0'0'199'16,"0"0"-199"-16,0 0-3 0</inkml:trace>
  <inkml:trace contextRef="#ctx0" brushRef="#br1" timeOffset="-179503.013">9881 14845 840 0,'0'0'619'0,"0"0"-447"15,0 0 196-15,0 0-86 0,0 0-33 16,0 0 89-16,0 0 46 0,0 0 4 16,0 0-54-16,0 0-71 0,6-17-58 15,-6 17-56-15,0 0-20 0,2 2 28 16,-2 0 26-16,4 3-9 0,-4 3-31 16,0 7-25-16,0 7-42 0,0 6 0 15,0 5-13-15,0 6-2 0,0 2-28 16,0 2-6-16,-4 2-24 0,4 0-1 15,0 1-1-15,-2-3-1 0,2-5-27 16,-2-2-12-16,2-9-25 0,0-5-54 16,0-6-64-16,0-6-104 0,0-6-186 15,2-2-693-15,-2-2-663 0</inkml:trace>
  <inkml:trace contextRef="#ctx0" brushRef="#br1" timeOffset="-179073.08">9864 15735 1038 0,'0'0'508'15,"0"0"859"-15,0 0-929 0,0 0-127 16,2 66-65-16,-2-44-1 0,0 5-8 16,0 2-9-16,0 3-6 0,0 4-60 15,0 0-79-15,0 1-50 0,0 1-30 16,-2-1 12-16,2-1-13 0,0-2 2 16,0-2-4-16,0-4-28 0,0-5-61 15,0-3-70-15,0-7-84 0,0-4-153 16,2-4-354-16,-2-5-1081 0</inkml:trace>
  <inkml:trace contextRef="#ctx0" brushRef="#br1" timeOffset="-177668.895">9643 16617 1398 0,'0'0'160'0,"0"0"-14"16,0 0 467-16,0 0-332 0,0 0-87 15,0 0 11-15,0 0-3 0,0 0-27 16,-12-42-3-16,12 41 24 0,0 0 6 16,0 1 2-16,0 0 11 0,0 0 14 15,0 1-11-15,0 5-59 0,2 3-61 16,4 5-24-16,-2 5 2 0,7 1 0 15,3 5 21-15,-4 2 25 0,7 3-7 16,-3-1-21-16,5 3-19 0,0 2-14 16,3 0-13-16,-3-1-3 15,0 0-3-15,3-2-11 0,-5-3-1 16,1-5-15-16,-7-3-14 0,1-5-1 16,-1-6-1-16,-5-1-14 0,-4-3-3 15,2-3-37-15,-4-1-65 0,0-1-86 16,0 0-58-16,0-7-16 0,-2-2-72 15,0-4-189-15,0 2-496 0,0-5-455 16</inkml:trace>
  <inkml:trace contextRef="#ctx0" brushRef="#br1" timeOffset="-177285.917">10112 16647 1573 0,'0'0'1333'0,"0"0"-1067"0,0 0-30 15,0 0 78-15,0 0-15 0,0 0-20 16,0 0 5-16,0 0-44 0,0 0-114 16,0 0-77-16,25-47-12 0,-27 47 39 15,-4 3 37-15,-2 3 21 0,-1 5-1 16,1 3-15-16,-2 3-21 0,-5 8-30 15,5 3-19-15,-6 6 1 0,3 3-4 16,-5 3 0-16,3 3-5 0,-4 3-7 16,5 0-3-16,-7 0-6 15,7-2-9-15,-5-1 0 0,5-3-12 0,-5-4 0 16,5-2-1-16,3-4-1 16,-3-4-1-16,4-2-27 0,-1-4 3 15,-1-5 3-15,4-2-9 0,3-6-43 16,-1-2-54-16,-2-3-54 0,6-2-65 15,0 0-80-15,0-2-94 0,2-3-340 16,0 0-678-16,6-1-889 0</inkml:trace>
  <inkml:trace contextRef="#ctx0" brushRef="#br1" timeOffset="-176785.744">10005 17382 1922 0,'0'0'476'15,"0"0"-269"-15,0 0 67 0,0 0 100 0,0 0-21 16,0 0-31-16,0 0-46 16,0 0-120-16,0 0-54 0,0 0 25 15,14-36 23-15,-5 20-2 0,1-1-20 16,-2 0-2-16,5-2 11 0,-1 0-7 15,-2-1-14-15,5 1-28 0,-5 0-19 16,3 1-14-16,1 0-19 0,-6 5-3 16,3-2 3-16,1 4 1 0,-4 3-4 15,-1 4-3-15,1 1 15 0,0 3 4 16,-2 0 2-16,-4 5-9 0,1 5-21 16,1 7-21-16,-2 3-2 0,0 9-10 15,-2 1 11-15,0 4-11 0,0-3-27 16,0-3-12-16,0-2-52 0,0-7-36 15,-2-3-33-15,-2-4-56 0,2-4-89 16,2-4-161-16,-3-3-931 0,3-1-1093 16</inkml:trace>
  <inkml:trace contextRef="#ctx0" brushRef="#br1" timeOffset="-169287.765">8045 16762 525 0,'0'0'75'15,"0"0"-75"-15,0 0-16 0,0 0 16 16,0 0 6-16,0 0-6 0,0 0-199 16</inkml:trace>
  <inkml:trace contextRef="#ctx0" brushRef="#br1" timeOffset="-168560.837">7965 16710 1380 0,'0'0'247'15,"0"0"-127"-15,0 0-35 0,0 0 252 16,0 0-126-16,0 0-85 0,0 0 0 16,0 0 12-16,0 0-6 0,0 0-32 15,-17-10-7-15,17 10-7 0,0 0 0 16,0 0 13-16,0 0 22 0,-2 0 21 15,2 0 16-15,0 0-10 0,0 0-32 16,0 0-30-16,0 0-15 16,0 0-15-16,0 0-12 0,0 0 2 0,0 0-5 15,0 0-1-15,0 0 3 16,0-2 22-16,0 2 28 0,0 0 24 16,0 0 18-16,0 0 9 0,0 0 5 15,2-1-36-15,0 1-71 0,4 0-8 16,1 0 5-16,1 0 7 0,2-2-1 15,-4 2 4-15,3-1 2 0,1 1 1 16,0 0-4-16,1 0-8 0,5 0-7 16,-5 0 0-16,3 0-6 0,3 0-2 15,1 0-4-15,-1 0-3 0,1 0 0 16,5 0-16-16,-2 0 10 0,2 0-9 16,1 0 0-16,-1 0 18 15,4 1-3-15,-4-1-3 0,1 0 1 16,-1 0 11-16,2 0-3 0,-4-1 6 15,8 1-6-15,0 0-23 0,4-2-1 16,-2 2-10-16,2-1 10 0,-2 1 18 16,0-1-15-16,0 1-3 0,2 0-13 15,2 0 2-15,0-1 11 0,-2 1 15 16,0-2-15-16,2 2-1 0,-2 0-12 16,1-1 13-16,-1 1 15 0,-2 0-4 15,0-2-11-15,-2 2-15 0,-7-2 15 16,3 4 2-16,0-4 0 0,-6 2-2 15,-1 0-15-15,3 0 14 0,-7-1 1 16,5 1 0-16,-9 0-1 0,5 0-1 16,-3 0-1-16,-4 0 0 0,1 0 3 15,-5 0 0-15,-2 0 0 0,-2 0-3 16,0 0-9-16,0 0-6 16,0 0-9-16,0 0-31 0,0 0-53 15,-4 0-16-15,-5 1 2 0,3-1-44 16,-4 4-75-16,-5-3-101 0,9 2-273 15,-2 1-1074-15</inkml:trace>
  <inkml:trace contextRef="#ctx0" brushRef="#br1" timeOffset="-167076.142">7882 16808 655 0,'0'0'297'16,"0"0"-115"-16,0 0-15 0,0 0-11 16,0 0-39-16,0 0-94 0,0 0 3 15,0 0 26-15,0 0 0 0,0 0 6 16,0 0-6-16,-10-10 7 0,8 10 19 15,2-1 32-15,-2 1 68 0,2 0-58 16,0 0-7-16,0 0 19 0,-2 0 1 16,2 0-21-16,-3 0-22 0,3-1-23 15,-2 1-22-15,0 0-9 16,0 0-4-16,0 0 12 0,2 0 11 16,0 0 34-16,-2 0 35 0,2 0 16 15,-2 0 49-15,2 0 123 0,0 0-134 16,0 0-95-16,0 1-45 0,0 0-38 15,0-1-11-15,-2 0-17 0,0 0-12 16,2 2 12-16,-2-2 16 0,2 0 12 16,-4 0 1-16,4 0 11 0,0 0 7 15,0 0-7-15,0 0 13 0,0 0 12 16,0 0 10-16,0 0 2 0,0 0 1 16,0 0 2-16,0 0 13 0,0 0-6 15,0 0-4-15,0 0-3 0,0 0 3 16,0 0 10-16,0 0 17 0,0 0 16 15,0 0 18-15,4-2 9 0,2 2-49 16,-2 0-25-16,4 0-8 0,7 0-4 16,-5 0 0-16,3 0-2 0,1 0 5 15,-1 0-9-15,7 0 4 16,-5 0-4-16,3 0-3 0,-1 0 6 16,1 0-8-16,3 0-1 0,-2-1 0 15,3 1 0-15,-3 0-9 0,2 0 7 16,4 0-7-16,-7 0-3 0,5 0 0 15,4-1 3-15,-7 1-6 0,5 0-9 16,0 0 9-16,-4 0-11 0,6 1 2 16,-5-1 9-16,5 0-10 0,-4 0 1 15,0 0 15-15,1 0-16 0,1-1 1 16,0 1 12-16,0-1-3 0,2 0-11 16,4 0-1-16,-2-1-1 15,4 2 1-15,0 0-2 0,4 0-28 16,-4 0 30-16,-4 0 2 0,0 0 0 15,-4 0-2-15,0 0-2 0,-1 0-9 16,1 0 11-16,-4-1 15 0,0 1-15 16,-3 0-1-16,5 0-11 0,2-2 11 15,-7 2 1-15,3 0 3 0,2 0-3 16,-5 0-1-16,3 0-11 0,-7 0 11 16,1-2 1-16,-7 2 2 0,0 0-1 15,1 0-1-15,-5 0-1 0,0 0-1 16,-2-1-10-16,-2 1 9 0,0 0-12 15,0 0 12-15,0 0 1 0,0 0-10 16,0 0 10-16,0 0 1 0,0 0 1 16,0 0 0-16,2 0 1 0,-2 0-1 15,0 0-14-15,0 0-4 0,0 0-12 16,0 0-25-16,0 0-14 0,0 0-55 16,-2 1-128-16,-6 1 3 0,-9 0-145 15,9-1-351-15,-11 3-1382 0,71-14 141 0</inkml:trace>
  <inkml:trace contextRef="#ctx0" brushRef="#br1" timeOffset="-165657.533">9124 16499 245 0,'0'0'603'0,"0"0"-352"0,0 0-7 16,0 0 36-16,0 0-160 0,0 0-3 15,0 0 321-15,0 0-57 0,0 0-194 16,-35-28-24-16,31 22 45 0,2 0-1 16,0 3-16-16,0 0 11 0,2 3-17 15,0-3-47-15,0 3-38 0,-2 0 3 16,2 0 11-16,0 0 1 0,0 0-8 15,0 0 7-15,-2 0 9 16,2 0 21-16,0 0 8 0,0 0-3 16,0 0-12-16,0 3-53 0,4 0-14 15,-4 0 9-15,6 1 2 0,0 2 7 16,3-1-22-16,1 2-14 0,-4 1-10 16,4 0 0-16,5 5 0 0,-5-2 1 15,7 5 2-15,-5-2 6 0,7 2-3 16,-5 0-6-16,5 1-12 0,-3-1 0 15,3 2 1-15,-4-4 2 0,3 1-6 16,-3-1-9-16,1-1-3 0,-3-3 0 16,-1 0 3-16,0-3 0 0,-3-2 0 15,-5-1-6-15,4-1-9 0,-4-3 12 16,0 2-13-16,-2-2 1 0,-2 0 0 16,0 0-3-16,0 0-1 0,0 0-11 15,0 0 9-15,0 0-9 0,0 2 12 16,0-2 1-16,0 0 17 15,2 0-6-15,0 1-10 0,1 1-1 16,-1 0 0-16,0 1 11 0,0-2-11 16,0 3 1-16,0-2 10 0,0-2-11 15,0 3 2-15,0-3-1 0,0 0 0 16,-2 0 0-16,0 0 10 0,2 0-10 16,-2 0-1-16,0 0 2 0,0 2 9 15,0-2-9-15,0 0 12 0,0 0-12 16,4 0 9-16,-4 2-11 0,2-2 2 15,-2 1 0-15,2-1 0 0,-2 1 9 16,3-1-12-16,-3 0 0 0,0 0-1 16,0 2-1-16,0-2-16 0,0 0 6 15,0 0-6-15,0 1-6 0,-5 1-2 16,-3 0 26-16,-2 3 1 0,-3 1 2 16,-5 1 15-16,-1 2 3 0,-4 3 3 15,-5 1-9-15,1 1-12 0,-2 4 0 16,0 2-1-16,2 4-2 0,0-1-10 15,0 3-62-15,4-3-84 16,5 0-85-16,-3-2-88 0,9-6-303 16,-3 4-1359-16</inkml:trace>
  <inkml:trace contextRef="#ctx0" brushRef="#br1" timeOffset="-160394.864">9939 12867 2224 0,'0'0'275'15,"0"0"-33"-15,0 0 156 0,0 0-133 16,0 0-74-16,0 0 26 0,35-57 10 16,-31 45-55-16,-2 2-41 15,0-1-13-15,-2 0-16 0,0-2-3 16,-8 1-4-16,2-3-3 0,-9 2 15 15,3 1-6-15,2 3-37 0,-7 4-21 16,3 3-7-16,-3 2-2 0,5 4-4 16,-3 4-5-16,5 3-1 0,2 3-6 15,-1 1-2-15,3-1-1 0,4 2 6 16,2 1-3-16,0 0-3 16,6-4 4-16,2-1 5 0,1 1 6 0,3-4-8 15,5-3-19-15,-5-3-1 16,5-3-2-16,-5 0-3 0,5-5-16 15,-7-6 4-15,0-5-3 0,-1-2 3 16,-5-6 12-16,-4 1 2 0,0-3 0 16,-11 2 1-16,3 5 0 0,-2 3 3 15,-5 7 12-15,1 3-14 0,-3 6 1 16,5 3 13-16,-1 11-3 0,1 3 0 16,2 6 1-16,6 1-11 0,1 4 1 15,3 0-1-15,0-3-1 0,5 1 2 16,1-7 0-16,4-1 15 0,7-5-15 15,-3-2 0-15,5-6-1 0,4-5-2 16,-5 0 0-16,5-9-12 0,-7-4 9 16,1-3-12-16,-5-7 12 0,-1-2 0 15,-7-2 3-15,-4-5 1 0,0 4 17 16,-11 0 0-16,-1 3 9 0,-2 3 0 16,-5 7-11-16,-2 8-13 0,3 7 9 15,-3 3 3-15,5 10 3 16,-3 6 6-16,6 5 4 0,1 1-4 0,6 4-6 15,2-1 0-15,4 0-3 16,2-1 6-16,6-4-3 0,4-3 1 16,-1-4 2-16,7-5 3 0,-1-3-9 15,6-6-15-15,-5-2-3 0,3-10-18 16,0-5 6-16,-7-4 0 0,3-4-4 16,-5-1 7-16,-8-4 10 0,-2 1-1 15,0 1 3-15,-8 2 21 0,-2 4 1 16,-9 5-7-16,1 8-12 0,-3 4 0 15,1 6 15-15,-3 7 6 0,2 8-9 16,3 5-12-16,3 1 0 0,1 4 9 16,6 1-11-16,4 2 1 15,2-4 10-15,0-1-10 0,8-1 0 16,6-7 14-16,-3-2-13 0,9-6 0 16,-5-4-3-16,6-6-1 0,-5-2-15 15,3-9-5-15,-5-4 0 0,3-10 0 16,-7 0 0-16,-4-7 18 0,-2 1-9 15,-4 0 11-15,0-4 0 0,-8 6 1 16,-4 2 1-16,-9 6-1 0,2 7-1 16,3 5-1-16,-7 9 2 0,7 7 12 15,-3 9 6-15,5 5-3 0,-1 6-13 16,5 2 1-16,6 2 0 0,2-2 0 16,2 2 12-16,2-3-3 0,4-3-10 15,6-5 1-15,5-5 9 0,-17-15-10 16,35 15-2-16,-14-15-15 0,-3-3 0 15,7-9-3-15,-8-6-3 0,1-5 0 16,-5-2 0-16,-1-6 18 16,-8 2-12-16,-4 1 15 0,0 1 0 0,-10 4 0 15,-5 5 0-15,-1 5 2 0,-3 6 0 16,-2 5 0-16,5 2 16 16,-7 9 15-16,7 5 9 0,-5 6-6 15,9 2-8-15,-1 4-7 0,5-2-6 16,4 1-12-16,2-5 15 0,2 0-16 15,4-6-2-15,6-5 0 0,5-4-42 16,-3-5-100-16,-12 0-82 0,35-19-82 16,-14 5-198-16,-11-3-847 0,11-4-1988 0</inkml:trace>
  <inkml:trace contextRef="#ctx0" brushRef="#br1" timeOffset="-159131.715">11266 12374 2183 0,'0'0'791'0,"0"0"-506"0,0 0-40 15,0 0 65-15,0 0-71 0,0 0-17 16,0 0 10-16,0 0-7 0,0 0-56 15,-23-32-19-15,13 27 18 0,-7 2-22 16,-1 3-43-16,-5-2-33 0,2 2-16 16,-3 0-11-16,-5 0-4 0,2 2-15 15,0 1-2-15,0 3 2 0,2-2-22 16,-2 2 0-16,5-1 0 0,1 2-2 16,0-2 0-16,7-1-1 0,-3 1 1 15,7 0 0-15,2-1 0 0,-1-2 0 16,5 1 2-16,2-2 1 15,0 1 15-15,2-2 12 0,0 2 3 16,0 3-14-16,0 1-7 0,4-1-10 16,-2 6 1-16,2 1 12 0,3 3-3 15,-3 2-11-15,0 4-1 0,-2 2 0 16,0 2-1-16,0 6 0 0,-2 2-1 16,0 3-1-16,-2 3 1 0,0 2 0 15,-2-2 0-15,0 2 0 0,-5-4 0 16,3-4 2-16,2-6 0 0,0-5 0 15,2-7 0-15,-2-1-1 0,2-6 1 16,0-2 0-16,0-3 2 0,2-1 13 16,0-2 6-16,0 0 6 0,4 0-3 15,2 0-3-15,0 0 7 0,4-4 26 16,7 1 54-16,-1-1-38 16,5-1-31-16,4 1-15 0,0 0-3 15,-3 1-9-15,5 1 0 0,-2 2-10 16,-6 0-1-16,3 0-1 0,-3 0-2 15,-2 2-34-15,1-2-57 0,-5 2-43 16,-3-2-36-16,2 0-30 0,-5 0-65 16,-3-4-166-16,-2-4-253 0,0 0-639 15,-2-5-549-15</inkml:trace>
  <inkml:trace contextRef="#ctx0" brushRef="#br1" timeOffset="-158963.148">11140 12682 2996 0,'0'0'1067'0,"0"0"-908"0,0 0 40 16,0 0 91-16,0 0-48 0,0 0-37 15,0 0-4-15,-60-42-53 0,41 42-84 16,-8 5-44-16,5 0-20 16,-3 1-60-16,0-2-153 0,0-2-113 15,7 2-141-15,1-4-717 0,3 0-1301 0</inkml:trace>
  <inkml:trace contextRef="#ctx0" brushRef="#br1" timeOffset="-158279.105">11328 13020 2156 0,'0'0'608'0,"0"0"-431"15,0 0 37-15,0 0 32 0,0 0 68 16,0 0 86-16,0 0-61 0,0 0-142 16,0 0-61-16,0 0 8 0,14-50 30 15,-1 34-10-15,-3-2-45 0,0-2-25 16,5-4-15-16,-3 1-12 0,5 2-7 15,-5-2-14-15,5 5-4 0,-5 2 0 16,-3 4-2-16,-1 5 5 0,2 4-3 16,-6 3 10-16,0 0-7 0,-2 6-12 15,3 3-13-15,-3 8-20 0,-2-1-2 16,0 10-1-16,0 1 0 0,0 3 1 16,0 2 1-16,0 3 1 15,0-1 2-15,0-2 0 0,0-1-2 16,0-3 0-16,0-3-39 0,0-5 12 15,0-6-13-15,0-6-53 0,0-5-58 16,0-3-64-16,0-7-105 0,2-6-138 16,-2-1-597-16,-2-12-1265 0</inkml:trace>
  <inkml:trace contextRef="#ctx0" brushRef="#br1" timeOffset="-152527.867">8004 11525 1729 0,'0'0'341'0,"0"0"-101"0,0 0 2 16,0 0-48-16,0 0-153 0,0 0 98 16,0 0 130-16,0 0 33 0,0 0-146 15,-4 0-11-15,4 0 21 0,0 0-33 16,0 3-5-16,0-1 12 0,0 3-10 16,0-2-28-16,2 5-28 0,0 2-10 15,0 3-11-15,2 2-7 0,0 5-3 16,-2 1-1-16,3 2-5 0,1 4-3 15,0-1-7-15,0 1 1 0,0 4 6 16,-2 1-1-16,1 0-6 0,1 5-5 16,-2-1-1-16,2 2-9 15,2-1 1-15,-3-1-1 0,-1 0-10 16,2-2 1-16,-2-3 0 0,2 0 12 16,3 1-13-16,-5 2 1 0,0 0 18 15,0 1-21-15,2 1-13 0,0 1 10 16,-4 2 1-16,5 0 1 0,-5 2 0 15,0-1 1-15,-2 1 0 0,0-4 2 16,2 1 13-16,-2-2-2 0,0-2-13 16,0 2 1-16,-2-1 1 0,2-1 0 15,0 1 1-15,-2-2 0 0,0 0 0 16,0-2 9-16,-5-1-11 0,7-1-1 16,-2 0 0-16,0 2 1 0,0-4-1 15,-2 3-13-15,0 1-5 0,0 3 5 16,0 4 1-16,-5 6 11 0,5 6 1 15,0-3 18-15,2 0-17 0,0-2 0 16,0-11 15-16,0 4 20 0,0 5-11 16,-2-3-24-16,2 2 0 0,-1-2 0 15,1-12 35-15,2 1 25 16,-4-8-58-16,2-3-3 0,-2 2-3 16,-2 5 3-16,0 6 2 0,-1 7-2 15,-3 1-1-15,6-3-24 0,0-2 25 16,-2-5-2-16,1-4-13 0,1 6 12 15,-4 3 0-15,2 1-9 0,0 0 12 16,2-4 15-16,-1-5-14 0,3-5-1 16,-2-2-2-16,-4 0 2 0,6 0 2 15,-4-1 0-15,2 0-2 16,-1-2 0-16,-1 1-1 0,2-1 1 16,-2 1 0-16,2-3 0 0,0 1 0 0,2-2 1 15,-1 0 0-15,3-6 0 16,0 2 0-16,0-3 1 0,0 0 0 15,0-4 1-15,3 1-1 0,-1-2 0 16,-2-1-1-16,2 0 0 0,-2 0-1 16,0 0-2-16,0 0-1 0,0 0-12 15,0 0-6-15,0 0-6 0,0 0-7 16,0-3 22-16,0 0 10 0,0-3-16 16,0-1 15-16,0-2 1 0,0-3 1 15,2-4 1-15,-2-3 2 0,4-8 10 16,-2-3-10-16,2-3 10 0,-2-2 3 15,-2-3-15-15,0 2 0 0,0 0 1 16,0 2-1-16,-6 0 0 0,4 4 0 16,-2 6 1-16,2 2-1 0,0 8 1 15,2 14-1-15,-5-14-2 0,5 12-19 16,-2 1 20-16,0 1-1 0,2 0 2 16,-2 0 12-16,0 3 0 15,0 3 0-15,0 0 1 0,-4 0-11 16,4 4 10-16,0-1-10 0,0 4 0 15,0-3 1-15,2 4 9 0,0 2-9 16,0 0 0-16,0 6 9 0,0-2-10 16,2 4 1-16,-2 2 12 0,0-1 13 15,0 2-7-15,0-2 0 0,0 1-9 16,0-2-10-16,-2-2 11 0,0 0-11 16,2 0 0-16,-3-5 10 0,1 1-11 15,2-4 0-15,-2-2 1 0,2 0 1 16,0-3-1-16,0-1 1 0,0-4 0 15,0 1 9-15,2-3-9 0,-2-2 12 16,2 0-3-16,1 0-10 0,1-1-2 16,0-5-3-16,4 0-12 0,-2-3 13 15,0-4 2-15,5-3 0 16,-1-2 12-16,0-2-9 0,3-4 15 0,1-2 7 16,1-2-1-16,3-3 12 0,-1 4 25 15,-1-1 14-15,1 2-41 16,0 3-22-16,1 2-12 0,-1 2 0 15,-3-1-34-15,3 0-96 0,-17 20-118 16,27-42-151-16,-19 24-684 0,10-1-1177 0</inkml:trace>
  <inkml:trace contextRef="#ctx0" brushRef="#br1" timeOffset="-149006.891">8153 14823 147 0,'0'0'342'0,"0"0"-244"16,0 0-85-16,0 0 39 0,0 0 157 16,0 0 335-16,0 0-343 0,0 0-119 15,0 0 45-15,-8-10 2 0,8 8-12 16,0 2 0-16,0 0-13 0,0-1-33 15,0 1 0-15,0 0 36 0,0 0 28 16,0 0 10-16,0-1-20 0,0 0-16 16,0-1-12-16,4 0-18 0,-2-1-12 15,2-2 4-15,2 1 27 0,0-1 16 16,-2 0-15-16,5-2-24 0,-3 4-9 16,-2-3-6-16,6 1-9 0,-1 1-4 15,-3-3 3-15,0 1-9 0,2 3-3 16,-1-5 3-16,3 3 5 15,-2-1-5-15,2 0-1 0,1-1-12 16,-3 0-15-16,2-2 2 0,1 0-12 16,1 3 19-16,-2-3-19 0,5 3 10 15,-7-1-12-15,5-2-1 0,-1 2 0 16,-4 2 0-16,1-1 1 0,1 3 0 16,-2-1 1-16,0 1 1 0,-1-1 9 15,1 0-12-15,0-1-1 0,0 0 1 16,-1 0 1-16,1 0 2 0,4-2 10 15,-5-2-10-15,-1 2-1 0,2-2 0 16,0-1-2-16,1 2-1 0,-5 1-1 16,6-1 1-16,-4 0 1 15,2 2 0-15,-1 0 1 0,-3 0 1 16,2 0-1-16,2 2 1 0,1-4-2 16,-3 4 0-16,-2-2-1 0,2 0 0 15,2 1-1-15,-1 0 2 0,1-2 0 16,-4-1 0-16,4 2 0 0,-2-1 0 15,3 2 0-15,-3-2 0 0,0 0 0 16,0 2 0-16,0-3 0 0,5 2-1 16,-5 1 0-16,0-3 0 0,0 3-1 15,3-2 1-15,-3-2-1 0,0 2 1 16,0 1 1-16,3-3 1 0,-1 3 1 16,-2-1 0-16,-2 0 10 0,4 1-10 15,-1 2 1-15,3-1 10 0,-4-1-12 16,0 3 0-16,3-3 0 0,-1-1-1 15,0 1-1-15,-4 1-1 0,7-2 0 16,-5 1 1-16,2 0-12 0,-2-1 13 16,1 0 0-16,-1-1 2 0,0 3 0 15,2-1 1-15,-2 0-1 0,-1 0 0 16,1 0 1-16,-2-1 9 16,4 1-10-16,-2 1 1 0,-2 0 13 15,1-3-15-15,3 1 1 0,-2 0 10 16,4 1-11-16,-3-2 0 0,3 2 3 15,0-1-3-15,1-1 1 0,-5-1-1 16,2 0 0-16,0 3 1 0,1-1-1 16,-5-1 1-16,2 2 0 0,2-1 0 15,1-1-2-15,-1 0 2 0,-2 0 0 16,2 1-1-16,1-3 1 16,1 2 1-16,-6 0-1 0,6 0-1 15,1-2 0-15,-3 2 0 0,-2-2 0 16,4 2 0-16,1-1 1 0,-3 0 2 15,-2 0 11-15,3-1-12 0,1 3 9 16,-2-1-10-16,-2 0 2 0,3 0-1 16,1 1 0-16,-2 0 0 0,-2 0 0 15,3 0-1-15,-1-3-2 0,0 3-1 16,-4 1 1-16,5-2 2 0,-3-2 10 16,4 3-11-16,-4-2 1 0,1 0 0 15,-1 0 1-15,2 1-2 0,-2 0-1 16,0 2 0-16,1-3 1 0,-1 3 0 15,-2-1 0-15,6 0 0 0,-3 1-1 16,-3-2 1-16,2 3 0 0,0-1 0 16,0 1 1-16,-2 0 10 0,1 0-10 15,-3 3 1-15,0 0 0 0,0-1-1 16,2 0 1-16,0 0-1 0,0-3-2 16,4 2-1-16,-3-2-3 0,-1-3 1 15,4 3 0-15,0-1 2 16,0-1-1-16,1 0 1 0,-5 0 0 15,4 0 0-15,0 3 0 0,-1-2 1 16,-3 4 0-16,-2-3 0 0,2 3 0 16,-2 0-1-16,2-1 1 0,0-1 1 15,-2 1-1-15,5 1-1 0,-1-3-1 16,-2 0 2-16,2-1 1 0,2 1 0 16,-1-4-1-16,1 5 1 0,-4-2 0 15,0 1 0-15,0 2 1 0,0-1 11 16,0 1-11-16,3-2 0 0,-3 2 1 15,0-1 12-15,-2 1-12 0,-2 2 19 16,4-1-7-16,-2 0 4 0,0 2-7 16,0-2-9-16,0 2 0 0,-2-2 9 15,3 3-11-15,-3-2 0 0,2 0 1 16,-2 0 14-16,0 1-14 16,4-1 0-16,-4 2 10 0,0 0 7 0,0 0 2 15,0 0 1-15,0 0-7 16,0 0-14-16,-4 0 1 0,-3 4 20 15,1-1-10-15,2 3-10 0,-4 0 0 16,-3-1-2-16,-1 2 1 0,4 0 1 16,-5 2-1-16,1-3 0 0,4 1-1 15,-7-1 0-15,3 0 0 0,4 1 0 16,-5 2 1-16,1-3 1 0,1 0-2 16,-1 1 0-16,2-3-1 0,-1 2-1 15,-3-2 0-15,6 2 1 16,-5-2 0-16,1 0 1 0,4 2 0 0,-3-2 1 15,1 2 1-15,0-1-1 16,5-1 1-16,-3 2-1 0,0 0 0 16,2-3 1-16,-3 1-2 0,7-1 1 15,0-1 1-15,-2 0 1 0,4-1 0 16,-2 0 10-16,2-1-10 0,0 0 21 16,0 0 7-16,0 0 8 0,0 0-5 15,0 0 0-15,2 0-19 0,0 0-15 16,2 0 0-16,-2 0-1 0,0-2 0 15,5-1 0-15,-1-1 1 0,2-1 0 16,2 1-1-16,-3-3 0 0,3 0 0 16,4 1-1-16,-3-3 2 0,3 3 1 15,-3-3 0-15,3 2 0 0,1-1 0 16,-5 4 0-16,4-2 1 0,-3 2 1 16,-1-2-1-16,-2 3-1 0,5 0 1 15,-7-2-1-15,2 0 2 0,2 0-1 16,1 1 0-16,-5-2 0 0,2-1-1 15,3 2 0-15,-3-4-1 16,-4 3 1-16,2-2 0 0,2 2 1 16,-1 0-1-16,1 0 1 0,-6 1-2 15,4-2 1-15,0 2 1 0,-1 0 1 16,3 1 0-16,0-1 0 0,-4 1 0 16,2-2 0-16,1 3 9 0,1 0-10 15,-2-1 1-15,-4 2 0 0,2 1 0 16,-2-1-1-16,3 2 1 0,-3 0-1 15,-2 0 1-15,2 0-1 0,-2 0-1 16,0 0 1-16,0 0 0 0,0 0-1 16,0 0 1-16,0 0 0 15,0 0 14-15,0 0-4 0,0 2-12 16,-2 4-15-16,0-1 11 0,-3 3 2 16,1-2 0-16,2 1 1 0,-2 2 0 15,0 1 0-15,-4-1 0 0,1 0 1 16,-3 2 2-16,4 0 0 0,-4 2 1 15,-3 1 13-15,3 3-13 0,-3-4 12 16,-1 7-3-16,6-4-9 0,-7 0 9 16,5 4-9-16,2-1 13 0,-5-3-1 15,3 2 0-15,4 2 3 0,-3-1-6 16,-1-3 4-16,4 1-4 0,0-4-10 16,-1-1-1-16,-1-3-1 0,4-1-2 15,0-3-13-15,0-2-7 0,0-2-5 16,4-1 0-16,-2 0-83 0,-3 0-85 15,3 0-48-15,0-4-13 0,2 1-5 16,0-1 7-16,0 0 3 0,0-1-38 16,0 2-43-16,4 0-34 0,1 0-206 15,5 1-1308-15</inkml:trace>
  <inkml:trace contextRef="#ctx0" brushRef="#br1" timeOffset="-144014.508">9738 12876 91 0,'0'0'13'0,"0"0"26"0,0 0-19 16,0 0-20-16,0 0 0 0,0 0 13 16,0 0-13-16,0 0-10 0,0 0-22 15,0-17-63-15</inkml:trace>
  <inkml:trace contextRef="#ctx0" brushRef="#br1" timeOffset="-143615.705">9780 12798 111 0,'0'0'137'0,"0"0"140"15,0 0 264-15,0 0-248 0,0 0-88 16,0 0-71-16,0 0-60 0,0 0-9 15,0 0 7-15,0 0 15 0,6-5 24 16,-6 5 25-16,0 0 52 16,0 0-27-16,0 0-32 0,0 0-26 0,0 0-10 15,0 0-9-15,0 0-14 16,0 0-3-16,0 0 4 0,-2 0 8 16,-2 0 20-16,-3 0-42 0,3 0-25 15,-2 0-6-15,-4 1-1 0,-1-1 0 16,3 1 1-16,-6-1 24 0,1 2-5 15,-7-2 30-15,1 1 4 0,-8 2-10 16,-4-3-6-16,0 0 9 0,-6 3-30 16,4-2-29-16,-6 1-11 0,-1-1-2 15,-1 1-7-15,0 0-182 0,1 0-253 16,-3 3 1-16,10-1-709 0,-11 5-709 0</inkml:trace>
  <inkml:trace contextRef="#ctx0" brushRef="#br1" timeOffset="-143049.339">8862 12838 466 0,'0'0'1254'15,"0"0"-1130"-15,0 0-98 0,0 0-26 16,0 0 0-16,0 0 12 0,0 0 150 15,0 0 71-15,0 0-22 0,0 0-50 16,8-6-48-16,-8 4-42 0,0 2-39 16,-6-1 16-16,0 1 301 0,-5 0-3 15,1 0-90-15,-9 0-54 0,-1 0-43 16,-1 0-35-16,-8 0-49 16,2 0-20-16,-2 0-33 0,-2 0-22 15,-2 1 0-15,0 1-2 0,-4-2-100 16,0 3-78-16,0-2-68 0,-1 3-213 15,9-1-287-15,-6 5-846 0</inkml:trace>
  <inkml:trace contextRef="#ctx0" brushRef="#br1" timeOffset="-142515.208">7768 12854 434 0,'0'0'1720'15,"0"0"-1448"-15,0 0-272 0,0 0 16 16,0 0 120-16,0 0-42 0,0 0-11 16,0 0 36-16,0 0 23 0,-62 3 37 15,48-3 95-15,-5 0-30 0,-1 0-8 16,-9 0-66-16,0 0-55 0,-2 0-31 15,-6 1-62-15,1 0-22 0,-1 0 0 16,-6 2-118-16,-1-3-143 0,-1 4 44 16,-5-2-135-16,3 1-265 0,10 1-729 15</inkml:trace>
  <inkml:trace contextRef="#ctx0" brushRef="#br1" timeOffset="-141999.064">6673 12867 232 0,'0'0'1350'0,"0"0"-964"16,0 0-71-16,0 0 73 0,0 0-105 16,0 0-187-16,0 0-64 0,0 0 61 15,0 0 197-15,0 0-56 0,-48 20-48 16,23-20-13-16,-1 0-35 0,-5 1-51 15,-3 0-44-15,-5 0-27 0,2 1-14 16,-4-2-2-16,-11 3-19 0,-10-2 4 16,-10 2 3-16,-3-1-10 0,7 1-168 15,12 0-182-15,19 0-197 16,10 1-413-16,-2 2-734 0</inkml:trace>
  <inkml:trace contextRef="#ctx0" brushRef="#br1" timeOffset="-141707.324">5286 13020 215 0,'0'0'1180'0,"0"0"-1180"16,0 0-586-16</inkml:trace>
  <inkml:trace contextRef="#ctx0" brushRef="#br1" timeOffset="-141482.868">5364 12929 134 0,'0'0'101'0,"0"0"-65"15,0 0 547-15,0 0-303 0,0 0-94 16,0 0 19-16,0 0-10 0,0 0-23 16,0 0 95-16,0 0 50 15,-18-9-30-15,9 9-24 0,-3 0 44 16,-7 0 93-16,-1 0-66 0,-5 0-72 15,-4 0-117-15,-2 0-101 0,-4 0-14 16,-2 0 0-16,-5 3-30 0,-11-3 0 16,-12 4-1-16,-11-1 1 0,-5-1-1 15,5 2-98-15,8 0-155 0,10 1-164 16,8-3-210-16,19 0-516 0,-2-3-710 0</inkml:trace>
  <inkml:trace contextRef="#ctx0" brushRef="#br1" timeOffset="-141004.971">3948 12957 749 0,'0'0'762'16,"0"0"-271"-16,0 0-154 0,0 0-256 15,0 0-13-15,0 0 38 0,0 0 113 16,0 0-4-16,0 0-10 0,-62 6-1 15,40-6 37-15,-3 0-68 0,-4 0-63 16,0 0-53-16,-4 0-42 0,0 0-15 16,-2 0-59-16,-5 0-398 0,-7 1 176 15,3 2-36-15,9 0-458 0,-16 5-948 0</inkml:trace>
  <inkml:trace contextRef="#ctx0" brushRef="#br1" timeOffset="-140514.266">2859 12988 320 0,'0'0'1239'15,"0"0"-1090"-15,0 0 72 0,0 0 94 16,0 0-47-16,0 0-48 0,0 0-21 16,-56-5 32-16,40 5 18 0,-7 0 45 15,2 0-14-15,-8 0-51 0,4 0-58 16,-6 0-62-16,0 0-26 0,-2 2-30 15,-4 0-22-15,-4 0-31 0,-7-1-2 16,-10 2-1-16,-12 0-105 0,-2 2-261 16,4-2-172-16,10 1-45 15,23-1-541-15,-3 2-458 0</inkml:trace>
  <inkml:trace contextRef="#ctx0" brushRef="#br1" timeOffset="-138447.298">1032 13306 46 0,'0'0'1289'15,"0"0"-1009"-15,0 0-186 0,0 0 14 16,0 0 80-16,0 0-58 0,0 0-46 16,0 0-26-16,0 0 4 0,-33 31 32 15,28-28 248-15,3 0-156 0,0 0-80 16,0-3-13-16,2 3 47 0,-2-2 29 16,2 0-8-16,-2 0-9 0,2-1-13 15,-2 0 6-15,2 0 1 0,0 0-6 16,0 0-28-16,0 0-10 0,0-1 6 15,0-4 2-15,4 0-8 0,0-4-35 16,5-2-3-16,-1-2 1 0,0-3-11 16,-2-1 4-16,5-3 0 0,-3 0-9 15,2 0 0-15,-2-5-7 0,5 4-9 16,-3-2-2-16,-1 0-10 16,5-1 3-16,-4 1-2 0,1 0-4 15,1 2 6-15,-2 0-9 0,-1 2-3 16,1 0 0-16,0 0 1 0,-1 1-1 15,-5 2 3-15,4 0 0 0,-2 2-13 16,0 0 1-16,-4 1 9 0,5 0-10 16,-5 1-2-16,-2 3 0 0,4-1 0 15,-4 4 1-15,2 1-1 16,-2 2-2-16,0 3-1 0,0 0 1 16,0 0 2-16,0 0 15 0,0 0 3 15,0 5 7-15,0-1-7 0,-2 6 0 16,0 4-6-16,2 1-10 0,-2 3 0 15,2 3 0-15,0 4 10 0,2 3 0 16,0 2 3-16,4 2 0 0,-2 3 7 16,4-2 5-16,-1 2-27 0,1-3-21 15,4 0 9-15,-1-6-1 0,-3-2 11 16,6-6-22-16,-1-5-39 0,-3-4-83 16,5-2-63-16,-3-7-56 0,0 0-84 15,-1-8-241-15,-3 0-615 0,4-6-827 0</inkml:trace>
  <inkml:trace contextRef="#ctx0" brushRef="#br1" timeOffset="-138263.79">1253 12551 4313 0,'0'0'580'0,"0"0"-442"0,0 0-105 16,0 0-33-16,0 0-110 0,0 0-166 15,0 0-386-15,0 0-1419 0</inkml:trace>
  <inkml:trace contextRef="#ctx0" brushRef="#br1" timeOffset="-137178.016">1546 13415 684 0,'0'0'1253'0,"0"0"-1029"0,0 0-121 16,0 0 169-16,0 0 50 0,0 0-62 15,0 0-36-15,0 0-75 0,0 0-76 16,0 0-35-16,-8 22 44 0,6-22 38 16,2 0 6-16,-2 0 0 0,2-2 5 15,0 2 25-15,0 0 2 0,0-1-13 16,0-2-16-16,0-1 0 16,2-2 3-16,2 0-19 0,2-6-28 15,1 3-12-15,1-6-6 0,0 0-12 16,0 0-1-16,1-3-2 0,-1 2-10 15,2 0-5-15,-2-3-4 0,-1 3 3 16,1-1-9-16,2 0-5 0,-1 1-7 16,-3-3 3-16,2 4 3 0,0 2-3 15,-2-1 3-15,-1 5 0 0,-1 2-2 16,-2 3 5-16,0-1 0 0,0 4 3 16,-2 1-3-16,4 0-3 0,-4 0 1 15,0 0-4-15,0 0-16 0,0 0 1 16,0 0-3-16,0 4 0 0,0 1-12 15,0 3 10-15,0 1 0 0,0 5 1 16,0-1 0-16,-4 6 0 16,4 3 1-16,0 5 3 0,0 3 12 15,0 7-3-15,4 4 3 0,-2 1 6 16,2 3 3-16,-2-1-3 0,3-2-3 16,-1-5-3-16,0-3-3 0,0-9-12 15,-4-6 0-15,2-6-3 0,0-7-42 16,2-3-69-16,-2-3-113 0,-2-7-58 15,4-5-132-15,-4 0-299 0,5-7-1172 0</inkml:trace>
  <inkml:trace contextRef="#ctx0" brushRef="#br1" timeOffset="-135227.562">2731 14824 802 0,'0'0'290'0,"0"0"-176"0,0 0 20 16,0 0 100-16,0 0-10 0,0 0 33 16,0 0 12-16,0 0-27 0,0 0-19 15,-11-3-5-15,11 1 12 16,0-1 28-16,0 0-17 0,3 0-40 16,-1-1-27-16,0-1-22 0,0 1-6 15,0-1-13-15,2-1-12 0,2 1-20 16,-2-4-12-16,5-1-3 0,1 1-4 15,-2-6-2-15,0 0-13 0,3-1-15 16,-1-3-4-16,0 0-8 0,1-3-16 16,-1 0-2-16,0-2-10 0,3 1 3 15,-5 0 3-15,2-1 3 0,1 1 4 16,1-1-4-16,-4 0-3 0,1 1 6 16,5 0 1-16,-6-1-1 0,1 2 0 15,-1-1-3-15,2 2-2 0,-1-1-7 16,-3 1 0-16,4-4-9 0,-2 2 12 15,1-1-13-15,-3-1 1 0,2 2 0 16,-2-2 9-16,1 2 0 0,-1-3-10 16,0 3-1-16,0-2 1 15,0 1 1-15,-2 1-1 0,1-2 0 16,1 3 0-16,-2-2-1 0,0 1 1 16,2-3 0-16,-2 2 0 0,1 1-2 15,-1-1-27-15,0 0 9 0,0 0 17 16,-2 2 0-16,0-1 0 0,0 0 1 15,-2-4 0-15,4 3 1 0,-2-1-1 16,0-2 1-16,-2 4 0 0,2-2 1 16,1 4-1-16,-1-3 2 0,-2 4-1 15,0 0 0-15,2 1 0 0,-2 1 0 16,0 2-1-16,4-1 1 0,-4 1 0 16,2-1-2-16,-2 3 0 0,2-3-1 15,-2 4 1-15,2-3-1 0,-2 2 0 16,0 1 0-16,2 1 0 0,-2-1-1 15,0 3 0-15,0 0 0 0,0-1 0 16,0 1 0-16,0 4-1 0,0 2 1 16,-2-2-10-16,2 3 10 0,0 2-1 15,0-1-15-15,0 1 15 16,0 0-12-16,0 0 2 0,0 0 11 16,0 1 0-16,-2 0 1 0,2 0 1 15,0 0 3-15,0 0 22 0,0 0 2 16,0 0-3-16,0 2-13 0,0 2-11 15,0 0-3-15,0-1 1 0,0 5 0 16,-2-1 0-16,0 4-1 0,0 2 0 16,-2 3 1-16,-1 4-1 0,1 3 0 15,-2 5 0-15,0 1 0 16,-4 4 0-16,-1 2-9 0,-1 3 10 0,-3-1 1 16,1 0 0-16,4-4-1 15,1-3 2-15,-3-4-1 0,6-6 1 16,-3-3 1-16,5-4-1 0,0-1-1 15,0-6-1-15,-2 0-1 0,6-5-18 16,-2 1-1-16,2-1-2 0,0-1 0 16,0 0 3-16,0 0 8 0,0 0 10 15,0-1 0-15,0-2 3 0,0-4 11 16,2-1-10-16,4-1 1 0,-4-1 0 16,2-6-1-16,0 1-1 0,1-3-1 15,-1-2 0-15,0-2 0 0,-2-4 1 16,6-1 0-16,-2 1 1 0,-2-2 0 15,3 3 2-15,-1-2 9 0,-2-1-10 16,4 3 10-16,-2-1-9 0,1 3-1 16,1-1 1-16,-4 4 12 0,2-1-12 15,0 4 9-15,1 0 3 0,-1 7-12 16,-2 0 19-16,0 4-7 16,-4 0 6-16,4 5 3 0,-4 0 22 15,2 1 2-15,0 0-12 0,-2 2-15 0,0 7-2 16,2 1 2-16,-2 8-18 15,0 5-3-15,0 5-1 0,3 3-1 16,-1 4 1-16,0 0-1 0,0 2 1 16,2-3 0-16,2-1-1 0,-2-3 0 15,7-8-23-15,-3-6-53 0,0-7-80 16,2-8-99-16,3-4-198 0,-7-4-747 16,13-21-1509-16</inkml:trace>
  <inkml:trace contextRef="#ctx0" brushRef="#br1" timeOffset="-134493.466">3258 11432 2399 0,'0'0'432'0,"0"0"-127"0,0 0 147 16,0 0-52-16,0 0-96 16,0 0-22-16,0 0-36 0,0 0-34 15,0 0-17-15,0 0-4 0,0-32-12 16,0 37-33-16,2 6-74 0,-2 7-17 15,0 4-1-15,0 7-24 0,2 8-3 16,-2 10-8-16,2 15-1 0,0 21 6 16,0 9 6-16,0 3 0 0,-2-1 9 15,2-7 0-15,0-1-5 0,5 1 2 16,-3-5-3-16,2-10-24 0,-2-14-9 16,-2-15-57-16,0-12 39 0,-2-6 18 15,0 3 0-15,0 0 0 0,0 1 0 16,0-4 0-16,-2-7 0 0,0-4-3 15,2-4-16-15,0-6-17 0,0-4-36 16,0 0-37-16,0-9-21 0,4-9 0 16,0-5-54-16,1-9-99 15,1-5-145-15,0-2-249 0,-2 9-567 16,2-19-518-16</inkml:trace>
  <inkml:trace contextRef="#ctx0" brushRef="#br1" timeOffset="-134110.06">3396 11434 2221 0,'0'0'466'0,"0"0"-206"16,0 0 118-16,0 0 47 0,0 0-79 15,0 0-19-15,0 0-68 0,0 0-41 16,0 0-22-16,0 0-44 0,0 21-9 16,-4 2-12-16,2 4-13 0,0 8-21 15,0 14-10-15,2 13 1 0,0 19 6 16,-2 7-4-16,6 0-21 0,-4-2-5 16,2-8-7-16,-2-1 3 0,0-3-6 15,2-3 0-15,-2-6-17 0,2-12-37 16,0-13-45-16,-2-13 24 0,0-3 18 15,2-2 2-15,-2 0 1 0,0-1-1 16,0-7 0-16,0-8-14 0,0-3-21 16,0-3-69-16,0 0-73 0,0-8 0 15,0-5-46-15,0-3-167 0,0 2-286 16,-2-1-895-16,2 0-1169 0</inkml:trace>
  <inkml:trace contextRef="#ctx0" brushRef="#br1" timeOffset="-133557.367">3082 12166 2176 0,'0'0'552'0,"0"0"-237"16,0 0 56-16,0 0 5 0,0 0-79 15,0 0-30-15,0 0-19 0,0 0-57 16,0 0-26-16,0 0 15 16,6 15 15-16,-6-7-6 0,0 5-20 15,5 2-15-15,-1 5-6 0,2 4-3 16,2 5-45-16,0 2-1 0,3 3-6 15,3 1 1-15,3 3-1 0,-1-1-12 16,1 1-18-16,4-1-18 0,-1 1-18 16,1 0 0-16,0-1-12 0,-1 1 0 15,1-3-3-15,-3-4-10 0,-3 0 0 16,-1-6 0-16,-3-3 0 0,-1-5 0 16,-4-6-2-16,-2-2 0 0,1-5 0 15,-3-1-2-15,-2-3-10 0,2 0-9 16,0-1-3-16,-2-7 0 15,2-5 6-15,-2-4 3 0,6-7 14 16,0-1 0-16,-2-6 1 0,3-5 0 16,1-3 2-16,4-2 10 0,1-3-9 15,3-2 15-15,1 1-3 0,-1 1-3 16,3 4 3-16,-3 3 0 0,1 5-3 16,-1 4 0-16,1 2-11 0,-3 4 0 15,1 1-1-15,-3 2-3 0,1 3-66 16,-5 0-105-16,-2-2-97 0,0-1-108 15,-6 5-527-15,9-12-1111 0</inkml:trace>
  <inkml:trace contextRef="#ctx0" brushRef="#br1" timeOffset="-132769.003">1641 11813 310 0,'0'0'1782'0,"0"0"-725"15,0 0-885-15,0 0 64 0,0 0 86 16,-4-56-46-16,2 47-67 16,-2 1-36-16,0 1-31 0,0 2-44 15,2 2-9-15,2 1 15 0,-2 2 16 16,2 0 38-16,0 5 43 0,0 9-1 15,0 10-70-15,0 13-45 0,2 20-22 16,4 21-6-16,-4 8-2 0,2 4-1 16,-6-5-15-16,2-10-9 0,0-5-9 15,-2-12-21-15,-4-17-48 0,6-13 15 16,-2-3 18-16,0-3 15 0,0 2 0 16,0 0 1-16,-1-6-1 0,1-3-2 15,2-3-1-15,-2-5-21 16,2-3-18-16,0 0-28 0,0-4-30 15,2 0-30-15,3-7-48 0,-1-5-41 16,0-4-67-16,4-9-129 0,0-4-330 16,-4 5-630-16,5-17-665 0</inkml:trace>
  <inkml:trace contextRef="#ctx0" brushRef="#br1" timeOffset="-132449.732">1759 11728 2526 0,'0'0'502'15,"0"0"-313"-15,0 0 60 0,0 0 114 16,0 0-101-16,0 0-72 0,0 0-16 16,0 0 42-16,0 0-7 0,0 0-35 15,-12 57-12-15,8-26-13 16,0 14-28-16,-1 18-21 0,1 20 0 15,0 8 0-15,0 3-9 0,0-6-7 16,4-13 4-16,-4-8-19 0,0-11-66 16,2-16 12-16,0-11-12 0,-1-4 9 15,1 1 0-15,2 1-9 0,-2-4 9 16,0-3-12-16,2-9-1 0,0-3-14 16,0-4-30-16,0-4-88 0,0 0-90 15,0-7-28-15,2-4-81 0,0-4-213 16,-2 3-688-16,7-3-999 0</inkml:trace>
  <inkml:trace contextRef="#ctx0" brushRef="#br1" timeOffset="-131916.41">1424 12296 2156 0,'0'0'1206'0,"0"0"-905"16,0 0-46-16,0 0 140 0,0 0-107 15,0 0-103-15,0 56 11 0,5-40-22 16,-5 4-43-16,4 1-4 0,-2 4 16 15,2 0 5-15,2 3-18 16,0 3-18-16,0 4-3 0,7 0-7 16,-1 3-8-16,-3 2-16 0,7-1-9 15,-1 0-6-15,1 0 10 0,-1-3-10 16,1-1-15-16,-1-6-15 0,-3-2-12 16,-2-5-9-16,-1-3-10 0,-3-7-2 15,0-4 0-15,-2-4-1 0,-2-3 1 16,-2-1-12-16,2 0-9 0,0-2-6 15,2-3 6-15,1-1 3 0,1-3 16 16,-2 1 1-16,6 0 1 0,-2-3 0 16,1-2 0-16,3 0-1 0,1-6 1 15,-3-2 1-15,6-5 1 0,1-6 22 16,4-14-6-16,6-14 3 0,1-12 9 16,-5 3-6-16,0 15 0 0,-11 14-6 15,3 13-15-15,-3-3 9 0,3-4-11 16,1 4-1-16,-1 2-72 0,-3 5-102 15,0 3-85-15,-1 3-82 16,-5 4-298-16,4 0-943 0</inkml:trace>
  <inkml:trace contextRef="#ctx0" brushRef="#br1" timeOffset="-128117.578">18470 10526 584 0,'0'0'1594'0,"0"0"-1507"0,0 0-67 15,0 0 100-15,0 0 128 0,0 0-64 16,0 0 44-16,-6-51-14 0,6 42-33 16,0 3 22-16,0-1 5 0,0 4-15 15,-2 0-22-15,2 3 0 0,0 0 64 16,0 0 23-16,0 0-38 0,6 2-89 15,0 2-27-15,6-1-7 0,5 0 3 16,8 0-6-16,0-3-9 0,8 0 8 16,6-1 10-16,10-7 6 15,18-5-16-15,13-4-20 0,-1-1-1 16,-1 6 3-16,-9 4-6 0,-9 6 4 16,-1 2-13-16,1 1-12 0,2 2-3 15,-4 1-18-15,2-1-6 0,2-3-9 16,0 0-12-16,6-1 0 0,3-1-2 15,-5 2-16-15,0 0-6 0,-14 0-36 16,-15 1 3-16,-6 1-28 0,-4 0 1 16,-2 1-78-16,-3-1-19 0,3-1-16 15,-8 0-212-15,-5 0-794 0,-2 4-1466 0</inkml:trace>
  <inkml:trace contextRef="#ctx0" brushRef="#br1" timeOffset="-127435.659">18249 11500 752 0,'0'0'199'16,"0"0"1208"-16,0 0-1142 0,0 0-20 16,0 0 18-16,0 0 11 0,0 0 2 15,0 0 17-15,0 0 8 16,-29 11 11-16,29-17 11 0,0 1-45 16,0-1-56-16,8-1-25 0,2 1 9 15,5-1-12-15,5 2-38 0,3 1-20 16,8 1-22-16,11 0-2 0,20 3-10 15,20-2-33-15,13 1-21 0,3-4-3 16,-3-1 0-16,-13-1 18 0,1 1 58 16,-4 1-25-16,-3-1-27 0,-8 3-27 15,-2 3 3-15,-2 0-15 0,-12 0-15 16,-11 3-14-16,-10 3 0 0,0 1-1 16,5 2-2-16,3 3-58 0,-2 1-48 15,-8-3 27-15,-10-3-21 0,-5-4-85 16,-8-3-59-16,-6-5-197 0,0-4-530 15,0-2-1164-15</inkml:trace>
  <inkml:trace contextRef="#ctx0" brushRef="#br1" timeOffset="-118286.837">20992 11597 992 0,'0'0'1093'0,"0"0"-366"16,0 0-368-16,0 0-189 0,0 0-11 15,0 0 5-15,0 0-3 0,0 0-4 16,0 0-27-16,12-6 7 0,-8 6 12 16,0 2 9-16,5-1 8 0,1 2-34 15,7-3 0-15,-1 0-13 0,7 0-9 16,4 0-13-16,6-6-12 0,4-1 3 16,4 0 18-16,7-1 6 0,-1 1-15 15,5 1-3-15,-2 3 2 0,1 3 16 16,-3 3-6-16,4 7-22 0,-9 3 0 15,5 3-9-15,-5 5-8 0,-2-1-16 16,1 1-6-16,-1-1-3 16,2-5-9-16,7-1 0 0,16-9-16 15,21-5-17-15,8-5-3 0,-8-8 1 16,-6 2 0-16,-15 7 2 0,-2 4 0 16,-4 1 2-16,-7 13-2 0,-3 1-3 15,-13 2-21-15,-6-1-39 0,-8 2-30 16,2 2-22-16,4 0-5 0,-2 1-40 15,-5-8-42-15,-5-5-139 0,-3-8-599 16,1-4-1280-16</inkml:trace>
  <inkml:trace contextRef="#ctx0" brushRef="#br1" timeOffset="-112287.054">3111 13277 183 0,'0'0'453'0,"0"0"-319"0,0 0-108 16,0 0 36-16,0 0-27 0,0 0-22 15,0 0-13-15,0 0 1 0,0 0 13 16,-14-22 28-16,12 22 72 0,2-2 49 16,-2 1 35-16,-1-2 33 0,3 2 20 15,-2-3-47-15,0 1-55 0,0-1-100 16,-4 1 48-16,6-1 29 0,0 2 96 15,-2 0-109-15,2 0-33 0,-2 2-3 16,2-3-7-16,-2 3-15 0,2 0-20 16,-2 0 0-16,2 0 13 0,0 0 19 15,-2 0 32-15,2 0 31 16,0 0 37-16,0 5 9 0,0-1-12 16,0 2-33-16,0 2-31 0,2 3-22 15,0 2-10-15,2 0-9 0,-2 5-7 16,4 1-3-16,0 2 7 0,1 1-7 15,-1 4 0-15,2-2 0 0,2 5-6 16,-1 1-12-16,1 0 0 0,2 1-16 16,-1 0-3-16,1-2 0 0,-1-2-9 15,-3-1 19-15,0-3 2 0,0-2 4 16,1-3 2-16,-3-2-8 16,-2-3-10-16,0-3-10 0,-2 0-2 15,0-5 0-15,-2-2-12 0,0 0-10 16,0 0-8-16,0-2-10 0,0-1 6 15,0 2 1-15,-2-2-56 0,-2 0-108 16,2-2-124-16,0-4-313 0,2-5-1142 0</inkml:trace>
  <inkml:trace contextRef="#ctx0" brushRef="#br1" timeOffset="-111153.001">3210 13721 1087 0,'0'0'264'16,"0"0"-147"-16,0 0-16 0,0 0 71 15,0 0 49-15,0 0 25 0,0 0-42 16,0 0-78-16,0 0 29 0,0 0 3 16,-2-27-14-16,-2 18-22 0,-2-6-20 15,0-1-6-15,0 0-4 0,-3-4-3 16,5-1-3-16,-2-2-1 0,0-1-12 16,0-4 6-16,-1 2-10 0,3 1-6 15,0 0-1-15,0 4-4 0,2 1 1 16,0 5-12-16,2 2-13 0,-2 4-12 15,2 0-19-15,-2 2-1 16,2 1-2-16,-2-3-2 0,0 3-13 16,-1-1 13-16,1 1 0 0,0 2-1 15,2-2 2-15,-2 3 1 0,2 0 2 16,-4 0 2-16,4 0 8 0,0 2 1 16,0 1 11-16,0-1 11 0,0 1-10 15,0 0-7-15,0 0-2 0,0 0-4 16,0 0-12-16,0 0-2 0,0 0-29 15,0 0 0-15,0 0-9 0,0 0 5 16,0 0 1-16,0 0 0 16,0-1 24-16,0-1 10 0,0 1 16 15,0-1-4-15,0 2 4 0,0-2 18 16,0 2 19-16,0 0 9 0,0 0-27 16,0 6-35-16,8 4-31 0,-1 2-3 15,-1 7 3-15,2 4 13 0,2 5 5 16,1 3-2-16,-1 1-26 0,0 5-24 15,1-3-1-15,-3 1 5 0,0-6-11 16,-6-2-31-16,5-5-46 0,-3-6-149 16,-4-6-400-16,2-10-1075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8:09:07.13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3002 16365 63 0,'0'0'166'0,"0"0"23"16,0 0-19-16,0 0-4 0,0 0 40 16,0 0-4-16,0 0-53 15,0 0-31-15,0 0-34 0,-2 31-35 16,2-28-16-16,-3-1-17 0,3 0-14 15,0-2-2-15,0 0-16 0,-2 1-1 16,2-1 17-16,0 0 23 0,0 0 13 16,0 2 32-16,-2-2-3 0,2 1-26 15,0 0 10-15,0 1 22 0,0 0-25 16,0 2-1-16,0-3-22 0,0 3 26 16,0-3 6-16,0 2 23 0,0-3-10 15,0 0 61-15,0 0-26 0,0 2-57 16,0-2-34-16,0 0-12 0,0 0-25 15,0 0 21-15,0 0 4 0,0 1 0 16,0-1 4-16,0 0 12 0,0 0 0 16,0 0 10-16,0 0 25 0,0 0 204 15,0 0 84-15,0 0-113 0,0 0-74 16,0 0-19-16,0 0 18 0,0 0 3 16,0 0-10-16,0 0-23 0,0 0-12 15,0 0-7-15,0 0 2 16,0 0 4-16,0 0 3 0,0 0 20 15,0 0 13-15,0 0 11 0,0 0-3 16,0 0-10-16,0 0-8 0,0 2-13 16,0 0-7-16,0 0-17 0,0 0-16 15,0-2-17-15,2 0-10 0,-2 0-6 16,5 1-3-16,-3-1 9 0,2 0-2 16,-2 0-7-16,0 0 6 0,-2 0-6 15,8 0-9-15,-2 0-9 0,3 0-12 16,3 0-13-16,5 0 1 0,-1 0 9 15,3 0 0-15,1 0 3 0,3 0-12 16,-2 0 24-16,6 1-27 16,0-1 0-16,1 0 3 0,1 0-2 15,4 0 1-15,3 0-1 0,-1 0-1 16,4 0-1-16,0-1 1 0,3 1 0 16,1 0 0-16,3 1 0 0,7-1 0 15,9-1 0-15,11 0 0 0,1 1-3 16,-2-1 1-16,-3 2 2 0,-7-1 0 15,2 0 0-15,2 0 0 0,2 0 15 16,2 1-13-16,1-1 1 0,1 0 0 16,2 0 9-16,1 0-9 0,1 1 9 15,-1-1-11-15,-1 0 1 0,-4 0 1 16,5 0 0-16,-1 0 27 0,1 0-15 16,1-1-14-16,1 1-1 0,1 0-1 15,3 1 1-15,-1-1 1 0,3 0 2 16,0 0-3-16,2 1 1 0,-3-2-1 15,5 1-2-15,0-2 2 16,4 1 21-16,0 1-21 0,0 0-3 16,2 0 0-16,2 0-9 0,-2 0 11 15,0 0 1-15,4-1-1 0,0 2 1 16,2-1-1-16,1-1 1 0,1 1-1 16,0 0 1-16,3 0 0 0,-3-2-1 15,6 2 0-15,-3 0-1 0,-1 0 2 16,2 0-1-16,1 2 1 0,-3-4 0 15,-1 0 2-15,1 2-1 0,0 0-1 16,1 0 0-16,-3 0 1 16,4 0-1-16,1 0 0 0,-3-2 0 0,5 1 0 15,-5 2-1-15,0-1 1 16,-1-1 1-16,3 1-1 0,-2 0 3 16,1 0-3-16,1 0 0 0,-4-2 1 15,1 2 1-15,-3 0 0 0,2 0 7 16,3 0-9-16,-5 0 0 0,2 0-1 15,-4 0 1-15,0 2-1 0,-4-2 0 16,-4-2 0-16,4 2 1 0,-2 0 0 16,0-3 10-16,-2 3-9 0,0 0-1 15,0 0 0-15,-6 0 0 0,3 0 1 16,-3 0-1-16,6 0 0 0,-4 0-3 16,-3 0 1-16,7 0-1 0,-6 0-9 15,4 0 10-15,-7 0 1 0,7 0 1 16,-6 0-1-16,6 0 0 0,-9 0 0 15,5 0 0-15,-2-1 1 0,1 0 39 16,1 1-39-16,0 0-15 0,-5-1 15 16,3 1-1-16,-5 0 1 0,1 1 0 15,-1-1 0-15,-1 0 0 16,-3 0 0-16,0 0 2 0,-1 1 0 16,3-1-2-16,-4 0 1 0,1-1-1 15,-5 1 0-15,0 0 0 0,0 0 0 16,0 0 0-16,0-1 0 0,0 1 0 15,3 0 0-15,1 1-2 0,0-1 0 16,1 0 2-16,-3 0-3 0,6 0 1 16,-6 0 1-16,5 0 0 0,-7 0-1 15,2 0 1-15,2 0 1 0,-3 1 0 16,1-1 2-16,-2-1-1 0,0 1-1 16,0 0 0-16,-2-1-1 0,0 2 1 15,-2-2-1-15,-2 1 1 0,0-2 0 16,-4 2 0-16,0 0 0 0,2 0 1 15,0 0 0-15,-3 0-1 0,1 0 0 16,-10-1 0-16,-7 1 2 16,-6 0 0-16,-2 0 0 0,6 0-1 15,5 0 1-15,5 0 0 0,-5 0 1 16,-3 0-1-16,-4 0 13 0,-4 0-15 16,-2 0 1-16,-4 0 1 0,-5 0-2 15,-1 0-1-15,-7 0-11 0,-3 0 0 16,-1 0-27-16,-2 0-69 0,-6 0-81 15,2 0-46-15,-2 0-57 0,0 0-213 16,-8 0-657-16,0 0-278 0,-1 0-877 0</inkml:trace>
  <inkml:trace contextRef="#ctx0" brushRef="#br0" timeOffset="1611.561">16256 16355 336 0,'0'0'1239'0,"0"0"-1187"0,0 0 591 15,0 0-210-15,0 0-234 0,0 0-51 16,0 0 53-16,0 0-16 0,0 0-26 16,-25 0-27-16,23 0-15 0,0 0-4 15,2 0-8-15,-2 0-2 0,0 0 18 16,2 0 50-16,0 0 29 16,0 0 37-16,0 0 14 0,0 0-63 15,6 5-51-15,0 0-7 0,0 4-2 16,7-2 2-16,-3 3-22 0,5 0-5 15,-1-2-7-15,3 0 1 0,-1 0 5 16,5-5-24-16,0-1-11 0,1-2-10 16,3-3 0-16,0-4-3 0,2-1-6 15,0-3-6-15,-3 1-3 0,3 4-9 16,-2-1-12-16,0 3-15 0,-2 1 12 16,-1 2-13-16,1 1 13 0,-2 0-3 15,0 0-11-15,-3 2 2 0,1 3 21 16,-5-1-9-16,3 1-14 0,-5 0 0 15,1 0 1-15,-5 2 13 0,-2-4-15 16,-2-1-3-16,-4 0 3 0,2 0 1 16,-2-2-1-16,0 0-1 0,-2 3-30 15,-8-1 19-15,-5 5 9 16,-5 3-8-16,-3 3 10 0,-8 3 1 16,-2 2-2-16,-4 3-1 0,-3 3-9 15,1-1-12-15,-2 0-39 0,4-2-69 16,-1-5-54-16,5-5-40 0,4-2-100 15,9-3-383-15,-1-3-1311 0</inkml:trace>
  <inkml:trace contextRef="#ctx0" brushRef="#br0" timeOffset="6558.69">17178 16012 2047 0,'0'0'373'0,"0"0"194"15,0 0-257-15,0 0 58 0,0 0-3 16,0 0-2-16,0 0-45 0,0 0-24 16,0 0-25-16,-4 0-51 0,6 3-27 15,2 0-21-15,2 4-25 0,2 1-28 16,1 4-11-16,1 4-10 0,5 5-6 16,1 3-11-16,1 4-22 0,3 6-9 15,-1 0-9-15,2 3 0 0,1-3 3 16,-3-1-12-16,-1-2-12 15,1-5-6-15,-7-3-11 0,1-3-1 0,-3-4-11 16,1-4-16-16,-7-3 6 16,2-2-18-16,-2-1-30 0,-2-4-30 15,-2-1-40-15,4 1-36 0,-4-2-51 16,4 0-88-16,0-5-151 0,1-6-169 16,1-7-394-16,-2 3-356 0,8-14-504 0</inkml:trace>
  <inkml:trace contextRef="#ctx0" brushRef="#br0" timeOffset="6842.19">17736 16001 2842 0,'0'0'528'16,"0"0"-252"-16,0 0 74 0,0 0 25 16,0 0-112-16,0 0-2 0,0 0 66 15,0 0-93-15,0 0-134 0,0 0-18 16,-39 35 6-16,12 6-4 0,-8 19-2 15,-7 20 8-15,1 13 7 16,2 0-1-16,4-1-14 0,4-9-25 16,2 0-54-16,2-3-3 0,2-7 0 15,2-5 11-15,3-14 1 0,5-14 12 16,3-9-3-16,1-8-9 0,1 2-10 16,-4 0-2-16,-1-1-1 0,3-8-29 15,-1-5-66-15,3-9-100 0,0-2-61 16,1-9-118-16,5-2-554 0,4-16-1162 15</inkml:trace>
  <inkml:trace contextRef="#ctx0" brushRef="#br0" timeOffset="11382.056">3117 16675 147 0,'0'0'985'0,"0"0"-588"15,0 0-211-15,0 0-92 0,0 0-13 16,0 0-16-16,0 0-39 0,0 0 13 16,-6 0 10-16,6 0-7 0,0 0 13 15,0 1 20-15,0-1 103 0,0 0-7 16,0 1-29-16,0-1-33 0,0 0-3 15,0 0-3-15,0 0-7 0,0 0 3 16,0 0-13-16,0 0-16 0,0 0-6 16,0 0 2-16,0 0 13 0,0 0 23 15,0 0 17-15,0 0 7 0,0 0-3 16,0 0-4-16,0 0-23 0,0 0-24 16,0 0-26-16,0 0-15 0,0 0 7 15,0 0 5-15,0 0 6 0,0 0 13 16,0 0 15-16,0 0 15 0,0 0-6 15,0 0-7-15,0 0-2 0,0 0-4 16,0 0 3-16,0 0 7 16,0 0-7-16,0 0 0 0,0 0-7 15,0 0-2-15,0 0-9 0,0 0-4 16,0 0 4-16,0 0-4 0,0 0-9 16,0 0-2-16,0 0-13 0,0 0 0 15,0 0-3-15,0 0 4 0,0 0-1 16,0 0 3-16,0 0 3 0,0 0 0 15,0 0 3-15,0 0 1 0,0 0-10 16,0 0-6-16,0 0-3 0,0 0 0 16,0 0-6-16,0 0-12 15,0 0 9-15,0 0 0 0,0 0-10 16,0 0 1-16,0 0-1 0,0 0 0 16,0 0-1-16,0 0 0 0,0 0 1 15,0 0 10-15,0 0-9 0,0 0 9 16,0 0-12-16,0 0-1 0,0 0-1 15,0 0-1-15,0 0-9 0,0 0 9 16,0 0 0-16,0 0-12 0,-2-2 14 16,2 0 1-16,0 0 2 0,0 0 10 15,0 0 3-15,0-2 3 0,0-1 6 16,0-4 0-16,0-3 7 0,0-3 20 16,0-5 48-16,0-1-15 0,0-1-30 15,2 0-18-15,-2-2-12 0,0 3-9 16,0 0 6-16,0 3-9 0,4-5 3 15,-4 5 0-15,2 0 3 0,-2 1-6 16,2-2 7-16,-2 0 14 0,2-1 12 16,-2 1-21-16,3-4-6 0,-1 0-15 15,0-5 9-15,-2-4-12 16,0-2 3-16,2-5 0 0,-2 1 9 16,0-2-11-16,0-2 14 0,2-9-3 15,-2-11-10-15,0-8 1 0,2-4 9 16,-2 8-12-16,2 8 1 0,-2 4 0 15,2 3-1-15,0-2-1 0,-2 9-1 16,2 7-19-16,-2 5-27 0,2 2 21 16,-2-8 15-16,0-4 12 0,0-8 1 15,4 1 14-15,-2 1 3 0,0-2 9 16,-2 0-12-16,3-7 9 16,-1-8 0-16,0-9-3 0,0-3 0 15,-2 4-6-15,2 5-13 0,0 6-2 16,0-1-54-16,-2-3 15 0,2-5 24 15,-2 1-3-15,2-3 3 0,-2 3 3 16,4 0 11-16,-4-3 1 0,2 4 0 16,-2 1 3-16,4-2 19 0,-2 2-22 15,1 1-51-15,-1 2 36 0,0-4 5 16,0 0 10-16,0 0 15 0,-2-1-13 16,2-1 25-16,0-4-3 0,0 0-3 15,0-4 3-15,0 4-6 0,0-1-18 16,0-2-51-16,0 0 24 0,-2 0 9 15,5-3 18-15,-5 1 0 0,2 0 1 16,0-2 20-16,0 2 0 0,0 0-18 16,0-2-3-16,0 1-3 0,0-1-33 15,0-2 21-15,0 2-2 16,0 3 17-16,0-4 1 0,0 3 1 16,0-1 19-16,0-3-6 0,-2 5-15 15,5-2-29-15,-3-1-43 0,0 1 44 16,-2 0 28-16,2 2 0 0,0 2 16 15,0 0 8-15,0 1 0 0,0-1-3 16,0 5 12-16,2-2-33 0,-4 0-22 16,4-3 1-16,-4-2 6 0,2 4 15 15,1-4 3-15,-3 0-1 0,0-2 16 16,4 0 3-16,0 1-3 0,-4 0-18 16,4-1-3-16,-2 0-60 0,0 1 33 15,-2-1 30-15,4 4 0 0,-4 1 18 16,4 1-3-16,-4 3 3 0,4 2-3 15,-1 1 0-15,-1 3-15 0,-2 4-32 16,4 0 2-16,-4 4 9 0,2-1 10 16,0 5 11-16,-2-3 0 0,2 2 12 15,0 1 6-15,0-3-15 16,-2-1 18-16,2 0-3 0,-2-3 6 16,2 1-14-16,-2 1-10 0,2 12-51 15,0 8 15-15,-2 8 5 0,2 3 19 16,-2-2 11-16,2-5 1 0,1-1 15 15,-1 3 1-15,-2 3-14 0,2 5 16 16,-2-3-3-16,0 4-14 0,0-2 1 16,0 2-1-16,0-4 1 0,0 0-1 15,0-3-1-15,0 0 1 0,4 1-2 16,-4-1-1-16,0 2-13 0,2 1 0 16,-2 6-19-16,0 2-8 0,2 5 18 15,-2 2 9-15,0 5 14 0,2-2 1 16,-2 4 0-16,0-4-3 0,2-1 0 15,-2-2 2-15,0-4 0 0,2-2-1 16,-2-4-10-16,0-3-9 16,0-3 3-16,2-2 6 0,-2 3 0 15,0-1 0-15,0 2 12 0,0 5 1 16,0 1-1-16,0 4 2 0,0 4 1 16,0 2-2-16,0 4-1 0,0 0 0 15,0 5-12-15,2-1 9 0,-2 3-15 16,0 0-12-16,0 0-9 0,0 0-24 15,0 0-18-15,0 0-34 0,0 1-32 16,0 1-85-16,2-2-173 0,-2 0-222 16,0 0-568-16,0 0-738 0</inkml:trace>
  <inkml:trace contextRef="#ctx0" brushRef="#br0" timeOffset="12595.437">3353 6331 1542 0,'0'0'277'0,"0"0"93"16,0 0 128-16,0 0-145 0,0 0 11 16,0 0-41-16,0 0-15 0,0 0-41 15,0 0-29-15,0-15-22 0,-2 22-47 16,0 4-93-16,0 7-3 0,-4 4-5 15,-1 9-8-15,-1 5-2 0,-4 11-3 16,-1 13-15-16,-5 11-40 0,-3 8 1 16,2-5 2-16,3-8 18 0,-1-15-3 15,9-9-3-15,0-11 1 0,0-6-14 16,-1 3 1-16,-1-1 12 0,0 4-13 16,1-9-1-16,3-5 0 15,0-7-1-15,4-5-12 0,-2-2-10 16,4-3 1-16,0-4 21 0,0-2 0 15,0-9 24-15,6-4-5 0,0-4-16 16,4-7-1-16,1-5 0 0,1-2 0 16,3-11 0-16,-1 1-1 0,3 0 2 15,-3-2 0-15,-1 5 9 0,1-5-10 16,-2 4 13-16,1 1-3 0,-3 4 1 16,1 5 11-16,-1 4 6 0,-2 7 9 15,-2 6 4-15,3 2 5 16,-7 7 52-16,6 3-21 0,-2 3-16 15,-2 3-5-15,2 0-4 0,1 8-6 16,-1 6-15-16,0 7-9 0,2 14-21 16,3 17-3-16,1 18-15 0,0 8-3 15,1-2 15-15,-1-7 0 0,-1-9 3 16,-5-10 1-16,-2-12 0 0,2-11 1 16,-4-5-2-16,2-1-3 0,0-2-30 15,-1 1-61-15,-1-10-63 0,0-5-60 16,0-5-105-16,-2-2-321 0,2-4-581 15,2-6-1202-15</inkml:trace>
  <inkml:trace contextRef="#ctx0" brushRef="#br0" timeOffset="13562.638">2330 6876 1527 0,'0'0'494'0,"0"0"-286"0,0 0 309 16,0 0-209-16,0 0-97 0,0 0-33 15,0 0 63-15,0 0-61 0,0 0-51 16,-6-10 62-16,8-2 15 0,2-4-42 16,2-8-35-16,4-2-12 0,1-4-22 15,1-7-3-15,0 0 6 0,7-3-4 16,-4-1-2-16,1 0-4 0,-4 3-15 15,1 4-4-15,-3 2-8 0,-2 5-6 16,-1 2-28-16,-1 6-6 16,-2 4-18-16,-2 3 9 0,-2 5-11 0,0 3-1 15,0 0-2-15,0 4-10 16,0 0 12-16,0 7 33 0,-4 3 16 16,-4 9-22-16,8 5-6 0,-4 7 3 15,1 5 3-15,3 5 3 0,0 3-29 16,5 0 1-16,-1-1 25 0,8-2 18 15,1-1 37-15,1-5-13 0,0-3-24 16,3-5-21-16,-3-6-23 0,1-6-1 16,1-4-18-16,-1-8-30 0,-3-3-54 15,3-7-62-15,-3-7-59 16,-1-5-50-16,-5-6-118 0,-2-2-194 0,0 4-667 16,-2-6-864-16</inkml:trace>
  <inkml:trace contextRef="#ctx0" brushRef="#br0" timeOffset="13739.14">2530 5953 4150 0,'0'0'539'0,"0"0"-422"16,0 0-71-16,0 0-12 0,0 0-34 15,0 0-98-15,0 0-229 0,0 0-662 16,0 0-1439-16</inkml:trace>
  <inkml:trace contextRef="#ctx0" brushRef="#br0" timeOffset="21473.238">4060 7464 228 0,'0'0'167'0,"0"0"-167"16,0 0-23-16,0 0 23 0,0 0 16 15,0 0 36-15,0 0-22 0,0 0 423 16,0 0-154-16,-2 0-172 0,2 0-127 16,0 0 13-16,0 0 7 0,0-1 104 15,0 1-108-15,0 0 78 0,0 0 27 16,0 0 5-16,0 0 20 0,0 0 23 16,0 0 12-16,0 0 4 0,0 0-24 15,0 0 0-15,0 0 25 0,0 0 12 16,0 0-13-16,0 0-26 0,0 0-5 15,0 0 1-15,0 0-4 0,0 0-26 16,0 0-41-16,0 0-34 0,0 0-16 16,0 0-15-16,0 0 6 0,0 0-7 15,0 0-18-15,0 0-6 0,0 0-10 16,4 1 16-16,0 3 36 0,0-2 50 16,-2 1 50-16,0-1 18 15,0 0-56-15,1-1-49 0,-1 2-3 16,-2-2-6-16,2 0 12 0,-2-1-10 15,0 0-2-15,0 0-4 0,0 0 4 16,0 0 12-16,0 0 18 0,0 0 18 16,0 0-3-16,0 0-16 0,0 0-8 15,0 0 3-15,0 0 5 0,0 1 19 16,2 1-16-16,0 3-32 0,4-2 2 16,0 3-12-16,2 2-18 0,5 0-12 15,1 4-2-15,3 1-16 0,2 2 16 16,-1 2 2-16,3 0 0 0,-1 1 11 15,1-3 10-15,-2 3-9 0,-1-5 9 16,3 1 3-16,-2 3-22 16,-1-1 16-16,3 0-17 0,0 2 0 15,1-1 0-15,5 4-1 0,0 3 0 16,2-1 0-16,2 3 1 0,2 1 1 16,2 2 10-16,2 1-9 0,1 1 16 15,1 1-16-15,0-1 18 0,0 2-3 16,3-2 0-16,-3 3 0 0,2-1-18 15,1 0 0-15,-1 2-3 0,0 1 3 16,5 0 10-16,-3 1 8 0,5 0-6 16,-3 1 0-16,3 2-9 0,1 1 18 15,1 0-18-15,6 6 33 0,10 5 12 16,11 8-36-16,-3 0-9 0,-6-4 19 16,-6-6-21-16,-10-6 17 0,2 2 6 15,-1-1 0-15,5 2-24 0,0 1 0 16,0-1-36-16,0 3 12 0,4 1 9 15,2-4 15-15,0 6 36 0,4 0-36 16,-2 4 0-16,3-3 1 16,1 1 17-16,2 3-16 0,-1 3 0 15,5-1 25-15,3 3-24 0,-1 2 12 16,1-3-15-16,3 5-33 0,-5-4 18 16,3 2-9-16,-1-1 23 0,0 3 1 15,3-3 15-15,-3 2-3 0,1-1 3 16,1 2 0-16,4 0 6 0,0 1 6 15,1 0-17-15,-3 0-10 0,2-1-54 16,-7 2 42-16,5-3 0 0,-4 1 12 16,1 0 15-16,3-1-3 15,0 1-10-15,1 0 10 0,1-1 3 16,0 5-12-16,4 0 27 0,-5-1-30 16,3 2-12-16,4 0-21 0,-4 2 18 15,2-4 15-15,4 3 2 0,-8-2 16 16,2-1 0-16,-1-1 6 0,-5 1 0 15,2-3 3-15,-3 1-18 0,5 1-9 16,-2 0-36-16,8 0 12 0,-7 0 9 16,3 3 15-16,2-3 12 0,-4 1 3 15,2-1 0-15,-5 0 6 0,5 0 6 16,0 2 3-16,-2 1 3 0,6-2-33 16,-7 1-37-16,-3-5 18 0,-6-3 19 15,-3-5 30-15,-2-2 102 0,-4-1-99 16,0-2-31-16,-4-1 0 0,5-1 10 15,-3 2 0-15,0-2 1 0,2 2 5 16,-2 1-3-16,0-3-15 0,0 1-40 16,0-1 13-16,2 3 24 15,1 3-7-15,3 1 10 0,2 2 3 16,3 3 12-16,3-1-13 0,-1 0 1 16,5 1 16-16,-3 0-7 0,1 2 6 15,-3-3 18-15,-5-2-36 0,-3-3-3 16,-3 0-54-16,-4-8 44 0,-2 2 13 15,-5-3 13-15,1-1 5 0,0-2-17 16,-2-2 2-16,0-2 12 0,-11-7-12 16,-4-3 9-16,-8-7 0 0,-2-2 3 15,4 7 0-15,7 0-3 0,3 7-9 16,-2-2 15-16,-6-2-6 0,-2-3-12 16,1-2-48-16,-3-1 27 0,0-5 19 15,-9 1 2-15,1-6 0 16,-6 0 0-16,-3-4 2 0,-2-3-2 15,-3-2 0-15,-5-4-2 0,-2 0-13 16,-2-1-6-16,0-2-12 0,0 1-31 16,0-1-23-16,0 0 18 0,0 1-24 15,0-1 15-15,0 0 33 0,0 0 18 16,0 1 27-16,0-1-9 0,0 0 9 16,0 0-37-16,0 1-38 0,0-1-57 15,0-1-122-15,-4-10-339 0,-25-17-824 16,6 0-200-16,-18-38-536 0</inkml:trace>
  <inkml:trace contextRef="#ctx0" brushRef="#br0" timeOffset="23056.843">14656 15263 2398 0,'0'0'345'0,"0"0"-123"0,0 0 50 16,0 0-23-16,0 0-110 0,0 0 16 15,0 0-117-15,0 0 25 0,0 0 335 16,-8-14 56-16,4 33-251 0,2 7-115 16,-5 9-20-16,5 13 8 0,-2 16 0 15,-2 17-3-15,0 5-9 0,4-6-12 16,2-11-40-16,0-18-12 0,0-16-3 15,0-8 0-15,0-7 0 0,0 3 1 16,0-2 1-16,0-1-2 16,0-7-28-16,2-8-30 0,2-4-48 15,-2-1-86-15,2-10-78 0,0-6-60 16,2-7-167-16,1-4-248 0,-3 4-529 16,6-18 50-16</inkml:trace>
  <inkml:trace contextRef="#ctx0" brushRef="#br0" timeOffset="23290.015">14755 15332 2093 0,'0'0'466'0,"0"0"-131"0,0 0 87 15,0 0 3-15,0 0 15 0,0 0-64 16,0 0-164-16,0 0-89 0,6 70-31 16,-6-23-10-16,-2 13-5 15,0 11-17-15,-6 4-29 0,6-14-31 16,-2-15-38-16,0-15 20 0,2-4 16 15,0 3 0-15,-3 0 0 0,3 3-13 16,-2-7-37-16,2-5-67 0,2-8-50 16,0-5-18-16,0-7-67 0,0-2-199 15,4-9-508-15,0-1-91 0,5-13-8 0</inkml:trace>
  <inkml:trace contextRef="#ctx0" brushRef="#br0" timeOffset="23524.15">14964 15247 2428 0,'0'0'734'0,"0"0"-311"16,0 0-13-16,0 0-29 16,0 0-183-16,0 0 42 0,0 0 60 15,0 0-65-15,-66 21-87 0,35-11-54 16,-2 0-36-16,-4-1-16 0,-3 1-8 15,-1-2-16-15,2-1-18 0,-3-3 0 16,5-4-18-16,-2 0-46 0,4-4-75 16,2-1-98-16,6 2-108 0,0 3-290 15,8 0-766-15,9 10-730 0</inkml:trace>
  <inkml:trace contextRef="#ctx0" brushRef="#br0" timeOffset="23795.533">14970 16023 2704 0,'0'0'1086'0,"0"0"-802"15,0 0-137-15,0 0 169 0,0 0 13 16,-72 23-93-16,43-11-56 0,-4 1-38 16,-4 3-53-16,-5-5-50 0,-1 2-24 15,-1-5-15-15,3-3-29 0,-4-5-147 16,10 0-150-16,4-5-218 0,-3-5-1112 16</inkml:trace>
  <inkml:trace contextRef="#ctx0" brushRef="#br0" timeOffset="30346.956">15708 15408 1603 0,'0'0'241'0,"0"0"-63"16,0 0 832-16,0 0-656 0,0 0-163 15,0 0 33-15,0 0 15 0,0 0-54 16,0 0-24-16,-2-49-9 0,0 39-19 16,-4 1-26-16,2-1-11 0,-2-1-5 15,-1 1 7-15,-1-2 3 0,0 1-7 16,-1 2-12-16,-1-3 3 0,0 2-6 15,-1 0 0-15,-1 1-3 0,0 1-19 16,-1 0-8-16,1 1-10 16,-3 2-12-16,3 0-2 0,0 1-1 15,-5 0 0-15,3 0 6 0,-1 2 3 16,-1-1 7-16,1 3 8 0,-1 0-12 16,-1 0 0-16,1 1 6 0,1 4-18 15,1 2-5-15,-1-1-1 0,1 3-15 16,-3 1 15-16,3 0 0 0,-1 1-15 15,1 3 0-15,-1 0 9 0,5-3-10 16,0 2 0-16,-3 0 0 0,5-2 1 16,0 2 12-16,1 1-12 0,-3-1 9 15,8 3 0-15,-2 2-9 0,0 2 9 16,0 1-9-16,2-1 9 0,2-1-11 16,-3 2 2-16,3-2 0 0,0-4 9 15,0-2-10-15,0 0 10 0,5-2-9 16,1-2-1-16,2 0 1 15,0 0-1-15,5 0 16 0,-1 0-16 16,5-1 16-16,-1 0-3 0,1 1 4 16,-1 1-1-16,3-3-6 0,-5 1-9 15,5-1 12-15,-5-1-14 0,5-1 11 16,-4-3-10-16,5-1 0 0,-3-1-1 16,1 0 2-16,1 0-1 0,2-1 0 15,-3-3 0-15,1 3 10 0,1-1-9 16,-1-1 9-16,2 3-10 0,-3 0 0 15,3 0 1-15,-4 3 9 0,-1 2-10 16,3 1 0-16,-5 1 1 0,3 1 0 16,-5 2 0-16,1 1 0 15,-3 2 0-15,0 0-1 0,-2 3-2 16,1 2 0-16,-5 3-1 0,2-1-1 16,-4 1-1-16,2 3 0 0,-4-2 0 15,0 1 1-15,0-2 2 0,-2-1 1 16,-6-1 11-16,0-1-9 0,-3 0 12 15,-1 0-12-15,-3-2 12 0,-1-1-3 16,-7 1-9-16,3-1 9 0,-7-2 3 16,0-1-13-16,-6 0 10 0,-2-4-9 15,-5-3-1-15,-1-3 0 0,0-2-2 16,-3-3-1-16,5-6-11 0,-2-1 9 16,3-1-27-16,1-2-36 0,4-2-60 15,4-1-61-15,0 0-72 0,4 0-113 16,3-1-309-16,5 7-688 0,1 1-1275 15</inkml:trace>
  <inkml:trace contextRef="#ctx0" brushRef="#br0" timeOffset="30665.241">15326 15259 2940 0,'0'0'466'0,"0"0"-212"0,0 0 114 15,0 0-49-15,0 0-19 0,0 0 38 16,0 0-122-16,0 0-72 0,0 0-26 15,-23 62-12-15,17-34-15 0,0 4-21 16,-1 2-25-16,1 3-9 0,6 1-21 16,-2 2-15-16,2-2-1 0,2-2-56 15,6-4-104-15,3-6-60 0,3-6-120 16,-3-9-234-16,11-2-1142 0</inkml:trace>
  <inkml:trace contextRef="#ctx0" brushRef="#br0" timeOffset="30979.553">15638 15720 3164 0,'0'0'566'16,"0"0"-296"-16,0 0 170 0,0 0-104 15,0 0-115-15,43 66 23 0,-34-39-19 16,-3 8-86-16,0 0-66 0,-4 3-24 16,-4-1-19-16,2-1-19 0,-6-4-11 15,-2-4-3-15,-5-4-24 0,-1-6-85 16,-1-3-125-16,-3-5-113 0,-1-7-234 15,11-3-845-15,-11-5-1419 0</inkml:trace>
  <inkml:trace contextRef="#ctx0" brushRef="#br0" timeOffset="31239.451">15867 15175 3838 0,'0'0'594'0,"0"0"-344"16,0 0 149-16,0 0-131 0,0 0-159 15,-16 69 6-15,1-36 6 0,-5 2-69 16,-1 2-41-16,-6 4-11 0,0-1-79 15,-2-1-224-15,7-8-259 0,-5 12-1129 16</inkml:trace>
  <inkml:trace contextRef="#ctx0" brushRef="#br0" timeOffset="31608.816">15262 15921 3343 0,'0'0'588'16,"0"0"-355"-16,0 0 87 0,0 0 6 16,0 0-78-16,0 0 48 0,0 0-32 15,-50 29-116-15,25 7-73 0,0 5-35 16,-1 6-25-16,-1 0-15 0,-2 0-46 15,4-4-192-15,4-12-243 0,-1 6-919 16</inkml:trace>
  <inkml:trace contextRef="#ctx0" brushRef="#br0" timeOffset="44529.553">3665 16181 16 0,'0'0'121'0,"0"0"35"0,0 0 4 15,0 0-33-15,0 0-35 0,0 0-92 16,0 0-49-16,0 0-7 0,0 0 56 16,6 8 72-16,-6-8 39 0,0 0-7 15,0 0-16-15,0 0-42 0,0 2-7 16,0 1 59-16,-2 2 45 0,2 0 355 15,0-1-346-15,0-3 118 0,0 1-141 16,0-2-35-16,0 0-45 0,0 0-11 16,0 0 30-16,0 0 29 0,0 0 25 15,0 0 7-15,0 0 2 0,0 0 7 16,0 0-17-16,0 0-16 0,0 0 19 16,0 0 25-16,0 0 2 0,0 0 3 15,0 0 4-15,0 0 1 0,0 0 11 16,0 0-12-16,4-2-47 0,1 1 8 15,-1-3 37-15,2 2 0 16,-2-3-40-16,4 1-19 0,-2-2-9 16,5 0 3-16,-3 2-9 0,0-2 15 15,3 0-31-15,-1-1 28 0,0 1-10 16,3 0-14-16,-1-4-10 0,3 1 6 16,-3 0-17-16,3-1-7 0,1-2-26 15,1-1-16-15,1 2 0 0,1-3 3 16,1 0 0-16,1-1 0 0,4-2 9 15,0-1-11-15,4-2-1 0,2 0-2 16,2-5 2-16,2 1 1 0,4-4 14 16,5-2-14-16,7-5 2 0,9-7 30 15,10-6-6-15,3-1-6 0,-3 2 0 16,-6 2-3-16,-4 4-2 0,2-1 5 16,0 0-21-16,0 0-20 0,2-3 17 15,2 0-18-15,1-1 21 0,5-2 1 16,0-5 11-16,5 3 4 15,-1-4 5-15,5 0 0 0,4-2 12 16,-3-3 6-16,5 1 39 0,0-3 3 16,0-2-21-16,2 1-18 0,2-2-18 15,0 4-24-15,-1-2-35 0,6-3 11 16,-1 2 21-16,-2-3-7 0,4 0 10 16,-2 0 2-16,2 0 0 0,4-2 22 15,1-4-22-15,-1 0 52 0,6-1-54 16,-3 3-3-16,-1-3-57 0,5 0 24 15,-1-3 21-15,5 0 15 0,-3-2 12 16,7 0 0-16,-4 0 9 16,1-2 9-16,3 1-15 0,-2 2 15 0,2-3-30 15,-5 2-15-15,5 0-21 16,-2 0 18-16,4-1 16 0,-7 0 2 16,3 1 3-16,-3 0 12 0,1-1-3 15,2 0 9-15,-5 1-19 0,7 0-2 16,-4-1-30-16,3 1-6 0,3-1 18 15,0-1 15-15,-4-3 3 0,8-3 35 16,-2 4-34-16,0-3 22 0,-1 1-2 16,-3 4-21-16,4-1-44 0,-4-3 23 15,2 5 21-15,-7-2 1 0,3 6 2 16,-2 0 12-16,-1-1 6 0,-1-2-9 16,-1 3 6-16,-1 0-18 0,-1 0-13 15,7-2-20-15,-6 2 6 0,-3 0 10 16,4-2 17-16,-1 0 3 0,2 2 9 15,-5 0 6-15,7 4 12 0,-7-2-12 16,-4 3-3-16,-1 3-15 16,-3 0-33-16,-4 2 15 0,-2 3 18 15,-7 2-1-15,3 0 2 0,-4 3 10 16,-5 1-11-16,-1 3 2 0,-5-1 0 16,-1 4 13-16,-5 2-12 0,0 3 12 15,-4 3-15-15,-2 1-12 0,-13 7-9 16,-5 8 9-16,-15 6 10 0,4 0 0 15,0 0-1-15,-2-2-9 0,4 1-30 16,-9 3-3-16,-3 6-48 0,-6 2-30 16,-5 4-49-16,-8 3-66 0,4 0-173 15,-6 3-610-15,0 0-973 0</inkml:trace>
  <inkml:trace contextRef="#ctx0" brushRef="#br0" timeOffset="45802.318">15121 7877 2073 0,'0'0'269'0,"0"0"488"16,0 0-378-16,0 0-116 0,0 0 49 15,0 0 37-15,0 0 24 0,0 0-91 16,0 0-139-16,-25 62-51 0,15-10-1 16,0 18 9-16,-3 11 3 0,3-1-9 15,2-2-54-15,-3-7-28 0,5-3-12 16,-2-3 24-16,0-14 12 0,5-11-6 15,-1-10-27-15,2-9 12 16,0 3-12-16,0-4 13 0,0 0-16 16,2-7 0-16,-2-8-22 0,2-4-29 15,0-1-100-15,2-10-7 0,2-6-21 16,4-8-53-16,3-7-169 0,-1-7-381 16,3 8-559-16,5-26-341 0</inkml:trace>
  <inkml:trace contextRef="#ctx0" brushRef="#br0" timeOffset="46038.379">15262 7908 3049 0,'0'0'564'15,"0"0"-287"-15,0 0 78 0,0 0-42 16,0 0-79-16,0 0-14 0,-13 59 24 16,7-26-58-16,-6 13-44 0,-1 12-27 15,1 13-3-15,-3 6-69 0,3-4-41 16,8-14-2-16,-2-16 15 0,4-11 0 15,0-5 18-15,-1 3-15 16,1 2-18-16,-2 1 0 0,2-8-15 16,0-5-45-16,0-6-104 0,-2-6-78 15,4-3-93-15,-6-3-260 0,2 0-582 16,-1 0-183-16</inkml:trace>
  <inkml:trace contextRef="#ctx0" brushRef="#br0" timeOffset="46286.721">15055 8725 1861 0,'0'0'1240'15,"0"0"-1007"-15,0 0 116 0,0 0 58 16,0 0-65-16,0 0-37 0,0 0 14 16,-12 53-29-16,12-53-36 0,0 0-9 15,2 0-21-15,10-3-76 0,3-5-16 16,5 1 1-16,7-6-49 15,6-4-30-15,6 3-33 0,3-2-21 16,1-1-1-16,-2 3-1 0,1 0-10 16,-5 3-18-16,-2 2-60 0,-4-1-94 15,-4 0-78-15,-6 1-137 0,-5 1-325 16,1-2-1190-16</inkml:trace>
  <inkml:trace contextRef="#ctx0" brushRef="#br0" timeOffset="51904.393">15774 7999 1562 0,'0'0'578'0,"0"0"-222"0,0 0-78 16,0 0 425-16,0 0-358 0,0 0-105 15,0 0-7-15,0 0-25 0,0 0-50 16,-16-26-17-16,16 24 3 0,-2 2-22 15,2-2-36-15,-2 2 2 0,0 0 28 16,0 6 69-16,-1 5 9 0,-3 10-49 16,4 13-43-16,-4 20-26 0,2 19-22 15,-2 9-27-15,2 2-15 0,-1-9-9 16,-1-7 18-16,6-6 4 16,-6-10 11-16,4-14-9 0,0-12 6 15,-2-5 3-15,2 0-6 0,-2 1-3 16,1-4-12-16,-1-4-13 0,4-8-2 15,-2-1-1-15,2-4-23 0,0-1-18 16,2-3-57-16,5-6-73 0,-1-5-42 16,2-4-47-16,-2-4-82 0,7-1-109 15,-3-3-217-15,0 0-459 0,-4 6-296 16</inkml:trace>
  <inkml:trace contextRef="#ctx0" brushRef="#br0" timeOffset="52269.882">15936 8030 1516 0,'0'0'332'0,"0"0"-325"0,0 0-7 16,0 0 0-16,0 0 126 0,0 0 211 15,0 0 80-15,0 0-41 0,0 0-41 16,0 0-3-16,-17 19 17 0,15-11-25 16,-2 2-38-16,-2 5-25 0,6 7-29 15,-5 8-44-15,1 7-63 0,0 12-10 16,-2 14-15-16,-2 12-13 0,-3 1-20 16,3-15-10-16,0-17-14 0,4-17-22 15,0-7-18-15,-1 0 0 0,1-4 0 16,0 2-3-16,2-10-24 0,2-3-52 15,0-5-78-15,0 0-64 0,6-5-19 16,-2-5-15-16,5-6-125 16,-1 1-203-16,-2 1-466 0,2-8-524 0</inkml:trace>
  <inkml:trace contextRef="#ctx0" brushRef="#br0" timeOffset="52603.627">15774 8020 1725 0,'0'0'1091'0,"0"0"-965"0,0 0 31 16,0 0 111-16,0 0-30 0,0 0 15 16,0 0 89-16,0 0 8 0,0 0-26 15,0 0-89-15,0-10-25 0,0 10-12 16,9 3-26-16,-1 2-18 0,0 3-3 15,0 4-15-15,7 1-21 16,-3 3-16-16,3 2-6 0,1 4-17 16,3 3-25-16,-1 2-39 0,3 4 6 15,0 2-3-15,-1 2-3 0,1 0 0 16,0-3-9-16,-5-2 0 0,-1-7-1 16,-1-3-1-16,-5-6-1 0,-3-8-45 15,-2 0-57-15,-2-5-64 0,-2-1-51 16,0 0-70-16,0-8-76 0,0-4-158 15,0 1-248-15,0-8-918 0</inkml:trace>
  <inkml:trace contextRef="#ctx0" brushRef="#br0" timeOffset="52935.156">16475 7974 3019 0,'0'0'520'0,"0"0"-318"15,0 0 40-15,0 0 28 0,0 0-44 16,0 0 46-16,0 0 22 0,0 0-38 16,0 0-43-16,-56 12-17 0,36 9-23 15,-3 5-34-15,-2 8-34 0,0 3-17 16,-2 3-42-16,1 2-46 0,3 2-3 15,-2-2 0-15,6-2 0 0,1-1 0 16,1-7-21-16,5-3-37 0,-1-7-32 16,5-3-37-16,0-9-36 15,2-4-43-15,2-3-64 0,1-3-127 16,1-6-137-16,2-4-432 0,0-1-478 16,11-14-493-16</inkml:trace>
  <inkml:trace contextRef="#ctx0" brushRef="#br0" timeOffset="53268.918">16504 7880 2887 0,'0'0'617'0,"0"0"-289"0,0 0 87 15,0 0-65-15,0 0-49 0,0 0-11 16,0 0-46-16,0 0-62 0,21 58-52 16,-21-7-15-16,0 15-13 0,-4 11-11 15,-1-2-19-15,1 0-29 0,-4-7-41 16,2-3 20-16,0-3 12 0,-1-10-1 16,5-13 0-16,-2-11-12 0,0-3-6 15,0-2-14-15,0 2-1 0,0 0-11 16,0-9-34-16,1-1-30 0,3-15-37 15,-4 11-48-15,2-11-42 0,0 0-47 16,0-6-76-16,0-5-86 0,2-5-155 16,0 0-453-16,0-18-440 0</inkml:trace>
  <inkml:trace contextRef="#ctx0" brushRef="#br0" timeOffset="53486.281">16413 8090 3007 0,'0'0'653'0,"0"0"-344"0,0 0 72 16,0 0-1-16,0 0-138 0,0 0-43 15,0 0-16-15,10 84-32 0,-10-32-41 16,0 15-26-16,-4 5-8 0,0-7-31 16,0-11-18-16,0-16-25 0,2-8-2 15,0-3-1-15,0 2-68 0,0-2-67 16,0 1-70-16,2-28-102 0,-3 34-259 15,3-28-1112-15</inkml:trace>
  <inkml:trace contextRef="#ctx0" brushRef="#br0" timeOffset="57007.716">9738 12111 1132 0,'0'0'397'0,"0"0"392"16,0 0-276-16,0 0-214 0,9-63-22 15,-9 46 25-15,0 3-23 0,-5-1-46 16,1 4-56-16,-6 1-35 0,-2 5-25 16,-1-1-34-16,-5 6-15 0,5 1-16 15,-3 8 6-15,1 3-2 0,-1 1 5 16,5 6-3-16,3 2-6 15,0 1-19-15,6-2 1 0,-2 1-7 0,4 0 0 16,4-3 4-16,4-1 8 16,-4-4 19-16,9-2-6 0,1-5 2 15,0-1-14-15,5-5-16 0,-2-2-21 16,5-6-3-16,-7-6-1 0,3-4-17 16,-5-4 3-16,-5-2 15 0,-2-1-1 15,-6-1 0-15,0 2 1 0,-10 4 2 16,0 3 10-16,1 7 0 0,-7 1-9 15,1 5 0-15,-1 4 12 0,1 0-3 16,3 7 3-16,-3 3-2 0,3 1 2 16,4 4-12-16,0 2 18 0,5-2-6 15,3 1 0-15,5 1 0 0,5-1-12 16,0-5 13-16,5-2-1 0,3-1-13 16,7-6-1-16,-6-2 1 0,1-3-2 15,3-7-2-15,-8-5-10 16,1-3 9-16,-3-2-13 0,-9-2 13 0,0-1-18 15,-4-1 18-15,-2 2-12 16,-4 4 13-16,-7 4 1 0,-1 2 1 16,-1 6 1-16,-5 3 2 0,5 3 9 15,-6 3 3-15,9 6 6 0,-7 4 1 16,11 4 2-16,0 2-3 0,2 2-3 16,2 1 0-16,4-1-6 0,4-2-9 15,4 0 19-15,2-5-7 0,1-5 3 16,1-4-3-16,0-5 0 0,1 0-13 15,3-9-2-15,-5-7-12 0,-3-1-3 16,0-6-3-16,-6 1 3 0,-2 0 2 16,0 0 11-16,-10 3-1 0,0 5-8 15,-3 2 11-15,-3 6 15 16,3 3 1-16,-5 3 5 0,5 8 12 16,1 6 6-16,-1 3 4 0,5 3-13 15,8 2-6-15,-2 4-3 0,2-6-6 16,2 0-12-16,6-4 0 0,1-3-3 15,3-7-66-15,-2-5-109 0,1-1-122 16,5-11-184-16,-9 1-767 0,11-9-1873 0</inkml:trace>
  <inkml:trace contextRef="#ctx0" brushRef="#br0" timeOffset="60400.713">9556 12072 10 0,'0'0'274'0,"0"0"-53"0,0 0-168 15,0 0 436-15,0 0 2 0,0 0-227 16,0 0-47-16,0 0-116 0,0 0-49 16,0 0-4-16,-12 5-45 0,12-4-3 15,0 1-22-15,0-2 10 16,0 2 12-16,0-2 0 0,0 0-13 16,0 0 13-16,0 0 14 0,0 0 38 15,0 0 113-15,0 0 48 0,0-2 3 16,0 2-40-16,0 0 58 0,-2-2-62 15,2 2-64-15,0 0-48 0,-4 0-41 16,-2 0 60-16,-3 0 47 0,-1 0-12 16,0 0-33-16,-7 0-17 0,1 0-5 15,-5 0-9-15,2 0 0 0,-3 0 9 16,-7 0 31-16,2 2-12 0,-2-2-10 16,-4 2 3-16,-2-1-19 0,-1 0 10 15,-5 1-1-15,4-1-3 0,-9 0-15 16,1 0-15-16,0-1-13 0,-13 0-15 15,-6 0-29-15,-11 0 26 0,-3-2-49 16,5 2-151-16,11 0-119 0,17 0-155 16,10-1-240-16,12-2-451 15,-4-3-500-15</inkml:trace>
  <inkml:trace contextRef="#ctx0" brushRef="#br0" timeOffset="60692.297">8004 12134 245 0,'0'0'71'0,"0"0"-71"15,0 0-88-15</inkml:trace>
  <inkml:trace contextRef="#ctx0" brushRef="#br0" timeOffset="60900.74">8004 12134 283 0,'0'0'1368'0,"50"-41"-1069"0,-46 40 9 16,-2 1 12-16,0 0-17 0,-2 0-95 16,0 0-153-16,0 0-55 0,-4 0 0 15,-2-1 12-15,-3 1 87 0,-5 0 0 16,-1 0 44-16,-9 0-6 0,1 0-14 16,-4 0-3-16,-6 0-11 0,-2 0 8 15,-5 0-11-15,-3 0-53 16,-11 1-37-16,-8-1-16 0,-8 0 0 15,-4 0-2-15,5 1-23 0,7 1-66 16,7 1-31-16,-1-1-48 0,-4 0-114 16,4 0-149-16,2 0-139 0,3 0-92 15,17 1-658-15,-1 0 729 0</inkml:trace>
  <inkml:trace contextRef="#ctx0" brushRef="#br0" timeOffset="61401.077">6419 12152 222 0,'0'0'225'0,"0"0"-176"15,0 0-33-15,0 0-32 0,0 0-252 16,55-34 40-16,-44 30 228 15,1 1 1351-15,-2 3-1120 0,-1-3-4 16,1 3-16-16,-8-2 13 0,0 1 22 16,0 1-8-16,-2-1-80 0,0 1-62 15,0 0-51-15,-2 0-32 0,-4 0 144 16,-6 0 85-16,-5 0 9 0,-4 0-40 16,-3 0-44-16,-3 0-55 0,-6 0-31 15,-13 0-6-15,-14 0 71 0,-10 0 11 16,-7 0-65-16,3 0-55 0,6 1-25 15,4 0-12-15,0-1 0 0,0 2-21 16,-1-2-50-16,1 0-71 0,2 1-65 16,0 1-70-16,-2-2-121 0,8 0-303 15,11 0-518-15,8 0-370 0</inkml:trace>
  <inkml:trace contextRef="#ctx0" brushRef="#br0" timeOffset="61833.378">4916 12114 1056 0,'0'0'1715'16,"0"0"-1406"-16,0 0-153 0,0 0-156 15,0 0 0-15,0 0 71 0,0 0 30 16,0 0 17-16,-64 0-10 0,41 0 9 16,-2 0-7-16,-4 0-19 0,-2 0 6 15,-2 0-40-15,-2 0-44 0,-4 0-13 16,-9 1-3-16,-10-1-25 0,-14 2-118 16,-3 0-118-16,3-1-206 0,8 2-241 15,19-3-109-15,5 1-286 0</inkml:trace>
  <inkml:trace contextRef="#ctx0" brushRef="#br0" timeOffset="62170.736">3758 12120 878 0,'0'0'1728'0,"0"0"-1457"0,0 0-239 15,0 0 77-15,-58 3 134 0,27-3-65 16,-4 0-48-16,-4 0 0 0,-11 0-39 16,-6 0-40-16,-14 0-20 0,-6 0-31 15,5 1-1-15,1 2-43 0,6 0-113 16,10 0-231-16,15-1-822 0,4 2-788 0</inkml:trace>
  <inkml:trace contextRef="#ctx0" brushRef="#br0" timeOffset="63667.781">2115 12378 232 0,'0'0'1706'16,"0"0"-1175"-16,0 0 177 0,0 0-231 15,0 0-137-15,0 0-46 0,0 0 7 16,0 0-74-16,8-55-43 0,0 40-28 15,1 0-19-15,1-7-13 0,6-3-11 16,-1-4-16-16,1-2-13 0,1-3-14 16,-5-1-31-16,1-2-12 0,-3 2-2 15,-4 4-1-15,1 2-6 0,-5 7 3 16,0 7-3-16,-2 4-6 0,0 6-12 16,0 2-11-16,-2 3 11 0,0 8 36 15,-3 6 10-15,-1 8-25 0,4 5-9 16,2 9 0-16,0 5 0 0,2 1 3 15,6 0-12-15,1 1 15 0,3-3-18 16,-2-3 0-16,3-6-39 0,-1-6 18 16,3-6-18-16,-3-7-76 15,1-9-69-15,-1-3-53 0,-4-12-85 16,-2-6-230-16,3 1-721 0,-3-21-1002 0</inkml:trace>
  <inkml:trace contextRef="#ctx0" brushRef="#br0" timeOffset="63807.694">2311 11660 4375 0,'0'0'604'15,"0"0"-458"-15,0 0-97 0,0 0-49 16,0 0-18-16,0 0-196 0,0 0-161 16,21 50-804-16,-19-38-1844 0</inkml:trace>
  <inkml:trace contextRef="#ctx0" brushRef="#br0" timeOffset="64102.61">2661 12381 4050 0,'0'0'576'0,"0"0"-438"16,2-73 15-16,-13 45 183 0,-1-1-53 16,-5 8-11-16,1 6-45 0,-3 9-95 15,-2 9-71-15,-1 10-22 0,1 11 3 16,-2 7-42-16,3 4-9 0,9-1-6 16,3 1 12-16,8-5 0 0,2-6-27 15,8-3-28-15,5-11-35 16,6-8-61-16,1-4-103 0,5-15-180 15,-6 0-772-15,12-15-1600 0</inkml:trace>
  <inkml:trace contextRef="#ctx0" brushRef="#br0" timeOffset="68068.189">9635 12067 212 0,'0'0'33'0,"0"0"42"0,0 0-33 16,0 0-22-16,0 0-7 0,0 0 110 15,0 0 63-15,0 0 13 0,0 0-33 16,-2 4 13-16,2-4 30 0,2 0 15 15,-2 0-3-15,2-2-3 0,-2-3-30 16,0 0 2-16,0-1 30 0,0 1-18 16,0 0-9-16,0 1-2 0,0 1-38 15,0 3-26-15,0-3-22 0,0 3-20 16,0 0-3-16,0 0-10 0,0 0 9 16,0 0-1-16,0 0 7 0,0 0-12 15,0 0-1-15,0 0 1 0,0 0-7 16,0 0 6-16,0 0 6 0,0 0 13 15,0 0-10-15,0 0-19 0,0 0-9 16,0 0-3-16,0 0 3 0,0 0 19 16,0 0 17-16,0 3-2 15,0 4-35-15,0 10-14 0,2 6 45 16,-2 8 42-16,0 4-24 0,-2 4-36 16,2 0-19-16,0 2-9 0,0 1 7 15,0 1-19-15,0-2-27 0,0 2-15 16,0-2 12-16,0-4 2 0,0 1 1 15,0-4-12-15,0-4 12 0,-2-3 0 16,2-1-1-16,0-4 0 0,0-1-20 16,0 0-19-16,0-3-32 0,0 2-37 15,0-4-37-15,0-1-30 0,0-2-68 16,2-1-234-16,2-2-571 0,-2 0-349 16,2-5 872-16,7-3-680 0</inkml:trace>
  <inkml:trace contextRef="#ctx0" brushRef="#br0" timeOffset="68569.598">9583 13219 404 0,'0'0'646'0,"0"0"-233"15,0 0-263-15,0 0 638 0,0 0-237 16,0 0-205-16,0 0-82 0,0 0-62 16,0 0 43-16,0 0 6 0,50-3-46 15,-50 8-14-15,0 1-68 0,0 8-9 16,0 7 30-16,0 16 17 15,-2 20 4-15,2 14-47 0,0 7-33 16,0-4-27-16,0-15-22 0,0-16-6 16,0-11-29-16,0-4-1 0,-2 3-24 15,2 1-58-15,0 3-42 0,0-2-25 16,0-4-58-16,0 0-81 0,2-3-237 16,0-1-450-16,2-2-133 0,0-4 631 15,2-3-105-15,5 5-568 0</inkml:trace>
  <inkml:trace contextRef="#ctx0" brushRef="#br0" timeOffset="68953.331">9625 14529 225 0,'0'0'499'15,"0"0"2085"-15,0 0-2226 0,0 0-317 16,0 0-15-16,0 0-23 0,0 0 107 15,0 0 91-15,0 0 121 0,0 0-16 16,-4 64-88-16,4-20-83 0,-3 18-50 16,3 14-21-16,0 5-24 0,0-8-40 15,0-11 0-15,0-17-61 16,0-11-132-16,3-8 86 0,-3-5-28 16,0 2-149-16,2 3-194 0,0 1-541 15,2-2-102-15,0-7 464 0,4 10-28 0</inkml:trace>
  <inkml:trace contextRef="#ctx0" brushRef="#br0" timeOffset="69320.442">9621 15553 140 0,'0'0'232'15,"0"0"3079"-15,0 0-2699 0,-7 59-382 16,7-27-159-16,0 10-3 0,0 19 33 16,-2 17 59-16,2 7 44 0,0 0-39 15,-2-8-165-15,2-13-3 0,0-11-128 16,0-12-144-16,-2-12 4 0,2-2-213 16,4 2-757-16,0-7-548 0,9 13 1094 0</inkml:trace>
  <inkml:trace contextRef="#ctx0" brushRef="#br0" timeOffset="71187.679">9273 16741 1729 0,'0'0'214'15,"0"0"450"-15,0 0-115 0,0 0-198 16,0 0-54-16,0 0 15 0,0 0 17 16,0 0-48-16,0 0-39 0,-14-15-7 15,14 17-19-15,0 5-31 16,2 5-76-16,6 3-21 0,0 8-3 15,-1 6-7-15,9 4-8 0,-6 3-13 16,7 4-12-16,0-2-12 0,3-3-9 16,-5-4-20-16,-1-5-1 0,3-8-3 15,-7-4-1-15,-4-7-33 0,5-3-53 16,-7-4-73-16,-2 0-64 0,2-2-67 16,0-6-154-16,-2 3-579 15,0-8-636-15</inkml:trace>
  <inkml:trace contextRef="#ctx0" brushRef="#br0" timeOffset="71470.988">9608 16744 3436 0,'0'0'584'15,"0"0"-268"-15,0 0 101 0,0 0-77 16,0 0-142-16,0 0-58 0,0 0-16 15,0 0-24-15,-21 72-33 0,9-40-10 16,-5 3 6-16,1 5 1 0,-1 1-10 16,1 5-2-16,-1 0 2 0,1 1-6 15,3-4-15-15,-1-2-18 0,4-4-15 16,-5-4-2-16,5-4-31 0,2-6-75 16,-1-4-55-16,1-4-49 0,4-5-37 15,0-7-129-15,2 0-333 0,0-3-881 16,2-8-979-16</inkml:trace>
  <inkml:trace contextRef="#ctx0" brushRef="#br0" timeOffset="71922.049">9794 17340 1554 0,'0'0'205'16,"0"0"-188"-16,0 0 125 0,0 0 134 15,0 0 44-15,10-54 83 0,-10 38 51 16,-6-2-32-16,-2-1-42 0,-2-1-39 16,-1 0-23-16,-5 4-49 0,1 3-47 15,-5 8-52-15,5 5-58 0,-3 3-15 16,3 12 0-16,3 6 0 0,1 5-16 15,5 3-23-15,4 1-49 0,2 0-9 16,2-3-3-16,4-3 0 0,3-5 1 16,5-5 2-16,-1-6-15 15,5-8-76-15,-1-3-124 0,3-14-94 16,-5 2-224-16,12-20-1153 0</inkml:trace>
  <inkml:trace contextRef="#ctx0" brushRef="#br0" timeOffset="74248.311">10673 11781 1914 0,'0'0'1685'0,"0"0"-1320"0,0 0-73 0,0 0-7 16,0 0-57-16,0 0-10 16,0 0 5-16,0 0-26 0,0 0-57 15,-71-22-55-15,45 23-22 0,-1 2-23 16,-4 4-19-16,4-2-20 0,-2-1 2 15,2 2 0-15,-2-2-1 0,8 1-1 16,5 2 0-16,-1-2 1 0,7 2 1 16,4-1 15-16,4 2 0 0,0 0 3 15,0 2 0-15,2-1-5 0,0 0 14 16,2 2-3-16,2 3 0 0,-2 2 12 16,-2 3-11-16,4 3-26 0,-4 6 1 15,0 1-2-15,0 2-1 0,-2 3-3 16,-2 0-12-16,0-1 12 0,-5-1-10 15,1-3 1-15,2-3 11 0,2-4-2 16,2-6-18-16,2-1 21 0,0-5 2 16,0-1 28-16,4-3 10 15,6-2 11-15,3 1 6 0,-1-1 52 0,9-3 11 16,-3-1-39-16,3 0-26 16,4-1-7-16,-5-3-12 0,3-1-21 15,-2 1-13-15,-5-2-2 0,3 3-2 16,-9-1-16-16,3 2-57 0,-1 0-103 15,-4 0-69-15,-4-4-97 0,3 2-242 16,-5-2-837-16,8-5-1450 0</inkml:trace>
  <inkml:trace contextRef="#ctx0" brushRef="#br0" timeOffset="74404.054">10582 12040 3918 0,'0'0'714'0,"0"0"-573"0,0 0 10 16,0 0 11-16,-56 5-80 0,33-2-52 16,-2 2-30-16,5 0-9 0,-5-1-183 15,-4-2-127-15,10 1-318 0,1 0-1394 0</inkml:trace>
  <inkml:trace contextRef="#ctx0" brushRef="#br0" timeOffset="75081.655">10902 12334 3079 0,'0'0'752'0,"0"0"-443"16,10-54-8-16,-12 30 41 15,-6 1-93-15,-2 3-51 0,-11 9-49 16,5 4-70-16,-7 7-31 0,-2 7-5 16,4 10-1-16,1 4 1 0,1 3-23 15,7 6-19-15,8-1-1 0,1 0 12 16,3-3-9-16,7-5 9 0,5-2-12 16,7-8-1-16,3-10-56 0,-1-1-104 15,6-11-76-15,0-9-81 0,-11 2-436 16,9-22-1489-16</inkml:trace>
  <inkml:trace contextRef="#ctx0" brushRef="#br1" timeOffset="86986.636">6966 3039 642 0,'0'0'176'0,"0"0"1001"15,0 0-872-15,0 0-43 16,0 0 25-16,0 0 4 0,4-55-16 16,-4 46-18-16,0 1-21 0,0 0-13 15,-2 0-33-15,0 0 5 0,0 5 15 16,0 0-17-16,2 1-30 0,0 2-11 15,0 0 12-15,0 0 6 0,-2 6-15 16,0 4-32-16,2 6-29 0,-2 5-24 16,2 7-10-16,0 6-6 0,0 4 3 15,-2 5 4-15,2 11 5 0,-2 12-27 16,-2 11-39-16,4 10 15 0,-2-6 3 16,0 0 3-16,0-7 0 15,-1 0 3-15,3 3 4 0,-4-3-1 16,4 0 0-16,-2 1 0 0,2-1 6 15,0-1-33-15,0-2-33 0,0 4 15 16,0-2 15-16,0-3 3 0,0-5 1 16,0-6 20-16,0-9 0 0,-2-12 3 15,0-10-3-15,-2-3-18 0,0 3 9 16,-4 1-10-16,3 4-2 0,-1-9-1 16,2-3-23-16,0-5 3 0,0-4 18 15,2-5-12-15,0-2 13 0,-2-2 1 16,4-2 0-16,0 0-2 0,0-1-9 15,0 0-3-15,-2 0-3 0,2-2-9 16,0-7 12-16,-3 0 14 0,-1-3 1 16,-2-6 2-16,2-5 10 0,-2-3-9 15,-5-4 18-15,-1-4-19 16,2-2-2-16,-9-3-51 0,5 1 38 0,-7-1 12 16,4 0 0-16,-1 3 1 15,3 6 1-15,1 3 2 0,4 9 10 16,5 7-10-16,3 7-1 0,0 3 19 15,2 1 15-15,0 1 0 0,0 5-21 16,0 5-12-16,2 4 0 0,0 2-1 16,0 3 0-16,3 3-1 0,-1 0 0 15,0 3 1-15,0 1-1 0,0 2 0 16,-2 0 2-16,4 1-1 0,-4 0 1 16,3 0 9-16,-3 0-10 0,2-1-2 15,0-1 0-15,2-1-14 0,2-3-1 16,-3-3 12-16,3-2-9 0,0-3 12 15,4-3 1-15,-1-3 2 16,5-3 12-16,1-5 0 0,6-2-3 16,-1-6 12-16,7-8 12 0,2-9-6 15,4-8 9-15,1-7 66 0,-1-2-11 16,0-2-25-16,-2 1-66 0,-6 6-3 16,0 7 0-16,-2 6 0 0,-9 6 1 15,1 3-1-15,-1 2-15 0,-1 1-85 16,-7 0-119-16,0-5-82 0,0 1-130 15,-6 1-543-15,11-5-1275 0</inkml:trace>
  <inkml:trace contextRef="#ctx0" brushRef="#br1" timeOffset="112262.689">3591 12679 108 0,'0'0'274'15,"0"0"-229"-15,0 0-45 0,0 0-169 16,0 0 15-16,0 0 154 0,-52-4 1026 15,50 4-905-15,-2 0-121 0,4 0 19 16,-2 0-3-16,0 0 11 0,-2 0 60 16,2 2 8-16,-3 0-33 0,1 1 19 15,2-1-52-15,-2 1 33 0,4-1 71 16,-4 1 13-16,-2 2-3 0,2-1 58 16,-1-2 83-16,-1 3 12 0,2-3-40 15,0 1-17-15,2-1-17 0,0 0 2 16,0-1 13-16,0 0-51 0,2-1 50 15,0 0-140-15,0 1-10 0,0-1-6 16,-2 0 3-16,2 0-22 0,-2 2-24 16,-1-2-25-16,1 1 12 0,2 0 7 15,-2 0-4-15,0 2 7 0,0-3 9 16,0 0 2-16,2 0 7 16,0 0 21-16,0 0 21 0,0 0 7 15,-2 0-5-15,2 0-8 0,0 0-12 16,0 0-7-16,2-3 4 0,4-2-22 15,5-2-21-15,1-3-14 0,3-2-13 16,3-2 9-16,5-1 6 0,2-3-3 16,2 1 3-16,2-4-15 0,2-1 27 15,4 0-3-15,0-3-3 0,4-2 3 16,0 0 4-16,5-2-4 0,-1 0 6 16,5-5-3-16,5-4-6 0,12-10-3 15,7-3 3-15,4-4 0 0,-5 7 0 16,-5 1-22-16,-6 5 1 0,4-3 9 15,0 1 3-15,2-3 13 0,4-1-4 16,1-2 6-16,-1 1-9 0,4-5-3 16,3 2 0-16,1-1 6 15,3-1-9-15,0-3 0 0,1-2 0 16,5-1 3-16,-4 0-15 0,6 0-3 16,2-2-20-16,-2 0-4 0,6-5 24 15,0-1-9-15,0 1 9 0,4-1 15 16,0-1-13-16,5-1 16 0,3-3 0 15,-2-3 6-15,7 4-12 0,-4-7 3 16,1 3-15-16,5-2-18 0,-3-2 6 16,5 1 10-16,0-3 2 0,4 0 3 15,-6-1 0-15,5 1 18 0,-3 1 0 16,4-2-10-16,0-1-11 0,2 2-51 16,0-3 18-16,-6 1 9 15,2 2 9-15,-1 1 15 0,-1 0 2 16,4-1 10-16,-4-3 18 0,6 1-15 15,-7 0-9-15,3 0-6 0,-4 4-30 16,2 1 21-16,-5-1 9 0,3 4 24 16,-2-2-3-16,-9 4 9 0,2-1-3 15,-1 2-9-15,-3 3-18 0,-2 0 0 16,1 1-48-16,-5 2 21 0,-2 0 15 16,0 0 12-16,-2 5 2 0,-2-1 0 15,-1 3 13-15,-3 0-3 0,0 2 0 16,-2 0 0-16,-5 1 6 0,1 3-18 15,-1 2-16-15,-5 3-11 0,-3-4 9 16,-2 6 15-16,-2-2 0 0,2 2 0 16,-3 1 3-16,-1 2 1 0,-2 2 1 15,-4 1 0-15,-13 9 19 0,-8 4 6 16,-8 8 12-16,-2 2-18 0,-2 0 3 16,4-1-9-16,-2-1-3 15,-3 3 57-15,-3 3-23 0,-8 5-46 16,-5 4-20-16,-2 2-35 0,-2 1-56 15,-2 2-21-15,0 0-9 0,0 0-28 16,0 2-96-16,-2-1-197 0,5 1-217 16,-3 1-787-16,4-1-749 0,25 13 1390 0</inkml:trace>
  <inkml:trace contextRef="#ctx0" brushRef="#br1" timeOffset="114482.543">12754 5391 1634 0,'0'0'1178'0,"0"0"-815"0,0 0-86 16,0 0 39-16,0 0-19 0,0 0-36 16,0 0 6-16,0 0-15 0,0 0-26 15,-4-48-15-15,4 48 1 0,-2 2-21 16,2 6-49-16,-2 1-45 0,0 4-15 16,0 5-4-16,-2 4-3 15,-2 3-5-15,3 5-16 0,-1 7-12 16,-4 11-12-16,0 15-6 0,-7 13-9 15,3 8-15-15,-7-2-60 0,7-8 39 16,2-12 21-16,-1-12 11 0,7-12 13 16,-2-9 12-16,2-7 0 0,2 5-3 15,-2-2-5-15,1 3 17 0,1-7 18 16,2-3 36-16,0-3-36 0,2-6-9 16,3-2-3-16,1-3 0 0,2-3-8 15,0-1-1-15,9 0-12 16,-1-7-12-16,9 0-15 0,6-8 0 0,2-3 12 15,2 0-12-15,9-6 15 16,1 2-3-16,-1 0 6 0,-1 5 6 16,1 1 6-16,-3 7 33 0,-4 4-6 15,0 4-24-15,-2 1-12 0,-4 2-21 16,-2 2-2-16,-4 2-1 0,-4 0 0 16,-5-1-27-16,-5-2-42 0,-1-1-30 15,-6-2-84-15,-4 0-61 0,0 0-105 16,-4 0-206-16,-2 0-553 0,-4-2-800 0</inkml:trace>
  <inkml:trace contextRef="#ctx0" brushRef="#br1" timeOffset="114781.293">12942 5452 3658 0,'0'0'631'16,"0"0"-432"-16,0 0 106 0,0 0-11 16,-18 83-84-16,3-20-4 0,-5 22 9 15,-5 12-78-15,2 1-116 0,2-7 18 16,-1-9 15-16,7-12 13 0,1-15-19 15,3-17-21-15,7-16-6 0,0-10-21 16,2-2-11-16,0-7-100 0,2-3-161 16,0-12-80-16,8-12-185 0,1 4-733 15,17-24-1517-15</inkml:trace>
  <inkml:trace contextRef="#ctx0" brushRef="#br1" timeOffset="115215.469">13633 5385 3432 0,'0'0'477'0,"0"0"-263"15,0 0 199-15,0 0-44 0,0 0-18 16,0 0-65-16,0 0-111 0,-13 73-63 15,9-12-24-15,-2 19 6 0,-4 9 11 16,-1-2-33-16,3-8-72 0,2-11 2 16,-2-6 17-16,-3-11-7 0,9-13-9 15,-2-10 12-15,0-6-15 0,2-2 0 16,2-5-1-16,-2-1-54 0,2-13-68 16,0-2-107-16,0-17-3 0,2-6-79 15,6-8-159-15,-2-9-298 16,3 10-604-16,3-22-412 0</inkml:trace>
  <inkml:trace contextRef="#ctx0" brushRef="#br1" timeOffset="115398.597">13658 5562 1949 0,'0'0'1509'0,"0"0"-1170"0,0 0 135 16,0 0 8-16,0 0-158 0,0 0-68 16,0 0-7-16,43 77-49 0,-39-23-73 15,-4 14-61-15,0 9-2 0,-4-2-13 16,-2-6-18-16,-2-16-22 0,1-13-11 15,3-9-2-15,-2-8-22 0,2-2-69 16,-4-3-52-16,3 0-58 0,3-13-91 16,-2-5-222-16,2-7-459 0,2-4-453 15,0-17-922-15</inkml:trace>
  <inkml:trace contextRef="#ctx0" brushRef="#br1" timeOffset="115933.796">13620 5402 3451 0,'0'0'477'0,"0"0"-129"0,0 0 131 15,0 0-136-15,0-55-81 0,0 51 47 16,5 4-10-16,3 0-73 0,0 8-54 16,0 5-24-16,1 5-28 0,7 2-36 15,-1 7-24-15,3 1-6 0,3 4 0 16,2 3 0-16,-1-1 7 0,3 1-1 15,0 1-15-15,4-3-45 0,2-5-9 16,-2-1 9-16,2-7 3 16,0-4-1-16,0-4 10 0,-4-5 0 15,-5-4 0-15,3-2 3 0,-6-1-3 16,-3-3 0-16,-3-3-9 0,-3-3-1 16,1-4-2-16,-5-3-2 0,4-7 0 15,-2-4 2-15,1-2 2 0,-3-5 1 16,8 0 9-16,-1-1-12 0,1 3-16 15,5 1-2-15,-3 4 6 0,5 3 11 16,0 2 0-16,-1 6 1 0,1 3 2 16,-2 3 1-16,-1 2-1 0,-1 5 13 15,-5 0-12-15,0 3-1 0,-3 0 13 16,-1 0-15-16,0 2 0 0,-6 3 0 16,3 2-2-16,-3 3-10 0,-2 3-3 15,0 7 12-15,0 8 2 16,-2 6 1-16,-5 17 2 0,5 16 10 15,-4 19 3-15,-2 8-15 0,-1-4-66 0,1-7 33 16,2-14 18-16,2-17 12 16,0-13 2-16,2-13 0 0,-5-8-35 15,3-5-36-15,-2 0-52 0,6-3-53 16,-6-9-40-16,4-1-78 0,-2-8-146 16,4-5-224-16,0 2-492 0,0-9-659 0</inkml:trace>
  <inkml:trace contextRef="#ctx0" brushRef="#br1" timeOffset="116233.028">14265 5489 3142 0,'0'0'975'0,"0"0"-798"0,0 0 272 16,0 0-27-16,0 0-176 0,0 0-61 15,31 68 36-15,-31-7-33 0,0 19-56 16,-6 7-53-16,-4-2-78 0,-1-9 11 16,1-12-11-16,2-12-1 0,4-13 0 15,-2-13-2-15,1-5-62 0,3-4-71 16,-4 2-50-16,2-2-54 0,-2-9-134 15,6-2-270-15,-2-4-927 0,4-2-1366 0</inkml:trace>
  <inkml:trace contextRef="#ctx0" brushRef="#br1" timeOffset="117541.509">14615 5079 2835 0,'0'0'1036'0,"0"0"-850"16,0 0 216-16,0 0-42 0,0 0-63 16,0 0 20-16,0 0-2 0,0 0-61 15,49 14-62-15,-34 14-23 0,1 14-21 16,1 19-28-16,-5 17-27 0,1 7-18 15,-9-3-6-15,-4-8-21 0,0-20-30 16,-2-14-18-16,0-14-16 0,-3-9-95 16,-1-6-111-16,0-3-49 0,0-6-97 15,-2-5-268-15,3-7-597 0,5-16-948 16</inkml:trace>
  <inkml:trace contextRef="#ctx0" brushRef="#br1" timeOffset="117680.592">14799 5229 4335 0,'0'0'711'0,"0"0"-461"16,0 0 153-16,33 77-128 0,-25-40-163 15,-2 5-40-15,0 2-14 0,-1-10-58 16,-5 2-55-16,0-7-177 0,0-9-158 16,0-7-782-16,0-5-2949 0</inkml:trace>
  <inkml:trace contextRef="#ctx0" brushRef="#br1" timeOffset="122873.434">18245 6409 26 0,'-79'-40'13'16,"-12"-3"33"-16,10 9 29 0,-3 1 16 16,3 5-26-16,-2 1 147 0,5 6-72 15,3-1-104-15,-1 6 75 0,4 3 0 16,1 2-13-16,3 8 6 0,-2 3-6 15,6 6-17-15,6 9-29 16,8 1-26-16,13 5-23 0,12-1-3 16,0 4 0-16,3 7 0 0,-1 15-1 15,6 13 1-15,11 16 0 0,8 0 1 16,15-4 15-16,10-8 3 0,2-8-17 16,2-9 11-16,-7-7 10 0,1-7 62 15,-2-5 25-15,6 7-22 0,6 4-23 16,8 5-23-16,3-1-3 0,8 2-6 15,12 0 6-15,12 2 19 0,5-8 17 16,2-7-14-16,-7-9-18 0,1-9-8 16,-1-4-9-16,5-2-23 0,2-3 1 15,2-4-2-15,-7-4 1 16,-3-8-2-16,-3-3-1 0,-8-9 0 16,-16 2 0-16,-11 0 0 0,-10 3 0 15,-4-2-1-15,2-8-12 0,4-15 10 16,-8-25-23-16,-7-25-3 0,-16-15-17 15,-16-7-22-15,-11-2-32 0,-10 9-37 16,-1-4-54-16,-3 0-141 0,14 29-287 16</inkml:trace>
  <inkml:trace contextRef="#ctx0" brushRef="#br1" timeOffset="124307.766">21252 6221 23 0,'0'0'0'0,"0"0"-23"15,0 0 23-15,0 0 0 0,-64-33 0 16,33 22 0-16,-6-4 90 0,-2-2 44 16,-15-9 84-16,-10-8 239 0,-13-5-190 15,-1-7-52-15,3 7-78 0,9 7-40 16,10 6-25-16,-4 8-30 0,7 6-29 16,1 3-13-16,-2 6-13 15,11 2 10-15,4 1-14 0,-11 4 1 16,0 8 14-16,-10 7-11 0,-2 2 13 15,15 1 1-15,14 0 1 0,6 4-1 16,-14 15 11-16,-7 17-11 0,-6 18 2 16,5 4-2-16,9-1 12 0,9-5-13 15,5-9-20-15,7 0-29 0,4-6-19 16,9 1-7-16,-2-4 26 0,8-1 14 16,4-8 2-16,2-9 4 0,-2-6 6 15,7-3-3-15,3 4-3 0,1 6 9 16,7 0 20-16,1 0-13 0,4-3-7 15,4-2 20-15,0-4 2 0,6-3 14 16,7 2-3-16,3 1 26 0,19-1 20 16,15 5 25-16,8 0-2 0,0-4-4 15,-2-6-23-15,-7-7-26 0,5-8-16 16,-2-6 0-16,6-3 7 0,-7-8 9 16,5-5 0-16,-2-6-29 15,0-4 55-15,-1-5-32 0,-1-5-3 16,-7-4-19-16,-9-8 12 0,-12-3 29 15,-7-4 62-15,-15 0-17 0,-6-2 46 16,-8-1-130-16,-15-2-3 0,-4-6-42 16,-21-3 7-16,-10-2-4 0,-17-5 3 15,-12-5 10-15,-12 2 0 0,-19-1 7 16,-2 6 17-16,-8 10-24 0,-2 9-130 16,26 18-166-16,3 4-303 0</inkml:trace>
  <inkml:trace contextRef="#ctx0" brushRef="#br1" timeOffset="125858.804">18619 7472 741 0,'-52'-34'642'0,"2"2"-509"0,-14 2-45 16,-10-3-16-16,-1 5-58 0,3 7-14 16,0-1 0-16,-5 2 16 15,3 2-15-15,4-2 3 0,-3 4-4 0,9-3-2 16,0 2-14-16,4 1 13 16,2 3-17-16,2 3 20 0,-1 5 36 15,-1 4 10-15,4 1-4 0,6 8-23 16,9 3-15-16,8 4-4 0,2 4-2 15,-6 9 2-15,-6 15 1 0,-7 18 15 16,1 14-13-16,5 3 26 0,11-2-29 16,9-8-1-16,9-10 1 0,3 1 23 15,6-6 3-15,4 1-3 0,8-8 3 16,4-12-7-16,1-5 14 0,5-6-4 16,11 5 3-16,4 2-12 0,21 9-4 15,18 0 0-15,19 2-3 16,11-3-10-16,-1-6-1 0,-6-11 2 15,-10-8-2-15,-3-3-2 0,1-3 1 16,2-1-1-16,0 0 3 0,2 1 10 16,3 0-11-16,1-2 2 0,-2-2-4 15,0-3 1-15,-4-6 0 0,-4-4-1 16,-3-7 0-16,-8-7-13 0,-12-2-26 16,-18-4-7-16,-9 2 11 0,-11-8 9 15,1-15 10-15,-13-15-1 0,-8-10-38 16,-27 0-110-16,-18 6-79 0,-17 0-82 15,-17-3-78-15,15 15-33 0</inkml:trace>
  <inkml:trace contextRef="#ctx0" brushRef="#br1" timeOffset="133857.587">12031 10314 1049 0,'0'0'55'16,"0"0"30"-16,0 0-46 0,0 0 546 15,0 0-263-15,0 0-160 0,0 0-20 16,0 0-74-16,0 0-39 0,-6 7 36 15,6-7 9-15,-2-3 67 0,2 0 39 16,0-1-16-16,0-2 2 0,0-1 2 16,2-1-6-16,2-2-11 0,-2-1-9 15,2-2-19-15,4-3-29 16,0-1-16-16,1-3-4 0,-3-2-2 16,4-4-1-16,1 1-6 0,-3-4 3 15,0-4 12-15,7-2 6 0,-5 0 0 16,0-1 3-16,3-1-1 0,-3 1-5 15,0 1-7-15,3-2-12 0,-5 4-9 16,0-1-31-16,3 6 19 0,-3-3-13 16,0 2-29-16,0-2 27 0,3 2-16 15,-3-2 15-15,-2-3-12 0,5-1 9 16,1-2-8-16,-2 0 2 0,-1-4-6 16,3 1 3-16,-4-2-13 15,3 2 10-15,-1 3-10 0,-2-1 10 16,0 3-9-16,1 2 9 0,-1 0-9 15,0 2 0-15,-2 2 15 0,1-2-16 16,-1 4 16-16,2 0 3 0,-2-2-9 16,-2 0 0-16,1 1-9 0,-1-1-3 15,0-2-1-15,-2 1-14 0,4 3 12 16,-4-4 1-16,0 0 0 0,2 3-1 16,-2-1 2-16,1-2 0 0,-1 3 1 15,0-1 2-15,-2-1 0 0,2 0 10 16,2 1-10-16,-2-2 13 0,0 2-12 15,2 1 10-15,-2-1-1 0,0 1-9 16,0 2 15-16,2-2-6 0,-1-1 6 16,-1 1-6-16,0 0-9 0,0 0 9 15,0 2-10-15,-2-2 0 0,0 0 16 16,0-1-18-16,2-1-24 16,0-2 12-16,-2 2 10 0,2 1-1 15,-2-1 0-15,0 1 0 0,0 3 3 16,2-4 3-16,2 2 0 0,-2 0 12 15,-2-1-3-15,2 1-11 0,-2-1 0 16,0 0 1-16,0 0 0 0,0 1 10 16,0-1-10-16,0 1-1 0,2 2 1 15,-2 0 11-15,0 1-12 0,0 1 2 16,-2 1-3-16,0 2 2 0,2-2 10 16,-2 1-11-16,-2-2-1 0,2-2 0 15,0 1 2-15,0-2-2 0,0-2 0 16,0 2-21-16,-2 0 18 0,2 3-10 15,-3 1 10-15,1 3-12 0,0 3 12 16,-2 1 3-16,0-1 0 0,4 3 0 16,-5-4-1-16,3 2-1 0,-2-1 2 15,0 0 2-15,0 0-1 0,2 2-1 16,-1 0 0-16,3 2 0 0,-2 4 0 16,2 1 2-16,0-2 0 15,0 2 0-15,-4 0 0 0,4 1-1 16,2-1-1-16,-2 0 0 0,0 3-1 15,0 0 0-15,0 1-1 0,2-2 0 16,0 3-1-16,-3 0 0 0,1-2 1 16,0 0-1-16,0 0 1 0,2-1 0 15,-2 2 0-15,0 0 1 0,0 2-1 16,0-3 0-16,2 4 0 0,-2-1-1 16,2 0 1-16,0 2 0 0,0 0 1 15,0 0 1-15,0 0 2 16,0 0 10-16,0 0-9 0,0 0 9 15,-4 0 0-15,4 5 3 0,0 2-13 16,0 6 0-16,0 3 1 0,4 2-1 16,-2 6-2-16,0-1 0 0,-2 6 0 15,2 0 0-15,-2 2 0 0,0 2 1 16,0 3 0-16,0-2 1 0,-4 2-1 16,-2-5 1-16,2 3 0 0,0-2 0 15,-1-3 0-15,1-2-1 0,0-3 0 16,0-4-1-16,0-4-25 0,0-5 13 15,2-3 10-15,0-2-10 0,2-3 12 16,-2-1 0-16,2-1 0 0,0-1-2 16,0 0 0-16,0 0 0 0,0-3 0 15,0-3-13-15,0-1 13 0,0-3-1 16,0-6 2-16,2 1 1 0,0-6 1 16,-2 1 1-16,2-4-2 0,2-1-2 15,-2-3-13-15,0 1 12 0,0-4 0 16,0 2 1-16,0 1 0 15,0 2 2-15,0-1 1 0,0 2 1 16,0 1 1-16,-2 4-1 0,3-2 0 16,-3 4 1-16,2-4 0 0,-2 3 0 15,2-2 9-15,-2 4-9 0,0 3 9 16,0-3-10-16,0 6 0 0,0 3 10 16,0 2-9-16,0 2 12 0,0 3-2 15,0 0 2-15,0 1 6 0,0 0-3 16,0 0 6-16,0 0 3 0,2 1-26 15,4 4 11-15,-2 1 25 0,2 5 50 16,3 3-48-16,-3 3-24 0,6 2-12 16,1 3 9-16,-3 2 6 0,8 4-2 15,-5 1 2-15,5 2-3 16,-3 5-3-16,6 2 0 0,-7 1-10 16,7-1 1-16,-7-2 0 0,5 1-1 15,-7-6 0-15,7-3-2 0,-9-7-24 16,3-6-64-16,-3-6-90 0,-2-8-106 15,-2-1-238-15,1-7-1017 0,9-7-1877 0</inkml:trace>
  <inkml:trace contextRef="#ctx0" brushRef="#br1" timeOffset="140974.324">9571 12033 470 0,'0'0'596'0,"0"0"-371"0,0 0-147 16,0 0-29-16,0 0-49 0,0 0 0 15,0 0-3-15,0 0 0 0,4-13-10 16,-4 13 11-16,0 0 1 0,0 0-14 15,2 0-5-15,-2 0 20 0,2 2 0 16,-2 0 36-16,2 0 85 0,-2-1-17 16,0 1-102-16,0-2 11 0,2 0 6 15,-2 0-19-15,0 0-26 0,0 0 10 16,0 0 16-16,0 0 91 0,2 0 20 16,-2 0 148-16,2 0-25 15,-2 1-231-15,3 0 100 0,-1 1 52 16,4-2-135-16,-4 3-4 0,0 0 19 15,-2-3-9-15,0 1 10 0,0-1 35 16,-2 0 19-16,-2 0-90 0,-2-4-62 16,1 1-386-16,3-1 91 0,2 1 357 15,0 1 1102-15,0 2-933 0,0 0-79 16,0 0-5-16,0 0-11 0,0 0-11 16,0 0 32-16,0 0-16 0,0 0-79 15,0 0-27-15,0 0-1 0,0 0 26 16,0 0 2-16,0 0 25 0,0 0 22 15,0 0 20-15,0 0 8 0,0 0 16 16,0 0 23-16,0 0 20 0,0 0-13 16,0 0-34-16,0 2-44 0,0 1 0 15,-2 1 16-15,2-1 12 0,-2 0 9 16,0-2 0-16,2 0-10 0,0-1-12 16,0 0-12-16,0 0 12 15,0 0 12-15,0 0 13 0,0 0 8 16,0 0-6-16,0 0-21 0,0 0-19 15,-2 0-14-15,2 0-13 0,0 0-16 16,0 0 1-16,0 0 12 0,0 0 3 16,0 0 13-16,0 0 5 0,0 0 21 15,0 0 58-15,0-1-9 0,0 0-27 16,0 1-22-16,0 0-9 0,0-3-9 16,0 3-3-16,0 0-8 0,0-3-16 15,0 3-10-15,0 0-2 0,0 0-1 16,0 0-2-16,0 0-12 0,0 0 3 15,0 0 11-15,0-3-2 16,0-1 3-16,0 0 15 0,0-5 3 16,0 0-15-16,0-2 0 0,0-1 9 15,0-2-9-15,0 1 12 0,0 0-12 16,0-2 0-16,0 0 0 0,0 2 9 16,0-3-10-16,0 3-2 0,0-2 0 15,0 0 0-15,0 2-1 0,0-1-1 16,0 1-1-16,0 0-12 0,0-1 0 15,0 1 12-15,0 2 1 0,0-5 2 16,0 3 0-16,0-2 2 0,0-1 16 16,0-3-16-16,0 0 0 0,0 0 16 15,0-3 0-15,0 1-15 0,0-1 12 16,0-2-14-16,0 4-1 0,0 0-1 16,0 2-41-16,0 4-18 0,0-1-19 15,0 1-2-15,0 0-1 0,0 1 52 16,0 2 18-16,0 1 10 0,0-2 0 15,0 2 2-15,0-2-1 0,0 1 1 16,0-2 21-16,0-3 12 16,0-1-2-16,0-2-7 0,0 1 3 15,0-4-27-15,0 0 0 0,0-3 1 16,0-1 2-16,0-1 0 0,0 1-3 16,0-2 1-16,0 3 0 0,2-2 1 15,-2 4 10-15,0 1-10 0,0 3-1 16,0 0 14-16,0 5-13 0,0 1 0 15,0 3-1-15,0 3-1 16,0 1 0-16,0 1 0 0,0 1 0 0,0-5 0 16,0-1 1-16,0-3 2 0,0-3 15 15,0-5 6-15,0-1-3 16,0-4 7-16,-2-2-1 0,2-1-12 16,0-2-15-16,0 0 1 0,0 0 11 15,0 0-12-15,0 0-2 0,0 1 0 16,0 2-10-16,0 1-9 0,0 2 3 15,0-1 3-15,0 0 14 0,0 0-1 16,0 2 1-16,0 0-2 0,0 1 3 16,0-1 2-16,0 3 0 0,0-2 16 15,0-1 6-15,0 1 3 0,0-5-24 16,0 3 9-16,0-6-11 0,0 0-1 16,-2 1 1-16,2 1-2 0,-2 0 2 15,2 0 0-15,-2 1 2 0,2 0-3 16,0 2 1-16,0 2 0 0,0-1-1 15,0 3-1-15,0-1 0 0,-2 2 1 16,2 3 1-16,0-2 1 0,0-1-2 16,0-2-17-16,0-1 16 0,0-2-2 15,0-1-9-15,0 0 10 16,0 3 2-16,0-3 0 0,0 0 0 16,0 0 1-16,0 2 1 0,0 0 0 15,0 1-1-15,0 0-1 0,0 2 0 16,0 1 1-16,0-1 0 0,0 2-1 15,0-1 1-15,-2 1 0 0,2-2 0 16,0-1 2-16,2-3-2 16,-4 0-1-16,2 2 0 0,0-3-1 0,0 4-2 15,0 1 0-15,0 2-8 0,0 2 11 16,0 2 1-16,0 2 1 16,0 0-1-16,0 2 1 0,0 2 10 15,0 0 0-15,0-2-11 0,0 3 1 16,0-2 10-16,0-1-12 0,0 0-12 15,0-1 10-15,0-1-1 0,0 1-9 16,0 0 0-16,0 0 10 0,0 0-1 16,0 2 0-16,0 1 2 0,0 3 1 15,0-3 0-15,0-1 2 0,0 2 8 16,0-1-10-16,0 0-1 0,0-1 1 16,0-1 0-16,0-1-1 0,0 0-11 15,0-2-3-15,0 2 0 0,0 1 3 16,0-1 12-16,0 2 2 0,0 2 0 15,0 1-1-15,0 1 2 0,0 2 0 16,0 0-1-16,0-1 0 0,0 1-1 16,0-2-1-16,0-2-3 0,0 2 1 15,0-1-1-15,0 3-12 16,0 0 11-16,0 4-14 0,0 1 16 16,2 0-28-16,0 0-39 0,2 3-25 15,-2 5-51-15,0 2-63 0,8 0-126 16,3-3-167-16,-5-2 264 0,23-5-820 0</inkml:trace>
  <inkml:trace contextRef="#ctx0" brushRef="#br1" timeOffset="142875.5">9569 8490 2123 0,'0'0'498'0,"0"0"-253"0,0 0 117 16,0 0-25-16,35-51-87 0,-31 34 11 15,2-6 19-15,-2 0-38 16,-1-1-54-16,-3-4-5 0,-3 3-8 16,-5 0-23-16,0 5-37 0,-9 2-45 15,5 8-39-15,-7 5-30 0,3 5 1 16,-3 4 13-16,5 5 3 0,-3 7 3 16,5 3-6-16,1 4-3 0,3-1-9 15,6 4 16-15,2-4-7 0,-2 0-9 16,8-3 15-16,5-4-3 0,-1 0 3 15,6-5 0-15,-1-3-6 0,6-4-10 16,-3-1 0-16,5-2-2 0,-4-8 0 16,-1-5-3-16,1-3-15 15,-7-6 3-15,-6-3 3 0,-4-1 9 16,1-1 3-16,-10 2 0 0,-3 0 27 16,-9 4 1-16,1 0 2 0,-5 7-3 15,-2 5-24-15,5 5-3 0,-3 4 3 16,2 7 30-16,5 10 4 0,-1 6 32 15,7 1-9-15,4 6-32 0,1 1-13 16,5 0-3-16,2-4-10 0,5 1 10 16,1-6 0-16,6-2 0 0,1-5 0 15,6-5-9-15,-5-4 0 0,9-6 8 16,-7-3-11-16,5-8-15 0,0-9 0 16,-4-3-9-16,-5-7 3 0,-8-2 6 15,-2 0 0-15,-4-1 13 0,-4 4-2 16,-6 4 4-16,-9 6 10 0,1 6 17 15,-3 4-9-15,-6 6-16 0,2 3-1 16,5 12 11-16,-5 4 9 16,6 4 6-16,7 6-9 0,4 0-3 0,-1 1-3 15,5 0-10-15,4 0 13 16,6-3-12-16,5-6 12 0,-3-2 1 16,11-4-4-16,-1-5-9 0,3-7 0 15,4 0-2-15,-1-7-1 0,-1-6-3 16,2-3-18-16,-6-5 8 0,-3 1 1 15,-3-2 0-15,-5 0 0 0,-6 2 9 16,-2 3-15-16,-6 1-3 0,-7 1 18 16,-1 5 3-16,-9 2 3 0,2 5 9 15,1 1-10-15,-5 2 1 16,4 9 15-16,5 2-15 0,-3 7 21 16,9 1-2-16,4 1-4 0,6 4 0 15,0 1-6-15,6-3 0 0,2 3-9 16,11-5 18-16,-1-1-9 0,3-8-10 15,6-2 1-15,-4-5-1 0,3-4-2 16,-1-6 0-16,-2-5-12 0,-6-6-6 16,-1-1 6-16,-8-5-3 0,-4 1 0 15,-4-3 0-15,0 2 0 0,-8-1 11 16,-8 6-14-16,-1 2 16 0,-10-2 2 16,0 5 21-16,-4 4-5 0,2 5-15 15,-2 4 2-15,9 2 0 0,-3 9 21 16,6 5 3-16,7 5 0 0,8 4-3 15,2-1-6-15,2 5-15 0,2-3 12 16,10-1-12-16,5-1 15 0,1-3-15 16,3-2 15-16,4-5-15 0,-3-7 0 15,5-4 18-15,-2-3-21 0,0-10-3 16,-6-3-15-16,-1-8 3 0,-7-2-3 16,-3-4 6-16,-2 0-3 0,-6 0 13 15,-2-1-10-15,-10 6-3 16,1 5 0-16,-9 3 13 0,1 7-10 15,-6 3 11-15,0 4 1 0,5 4 0 16,-1 9 2-16,0 3 10 0,7 2 3 16,3 4-3-16,1 2 0 0,8 2 3 15,2-3 0-15,4-1 0 0,7-4-3 16,-1-2 0-16,2-6 6 0,7-5-6 16,-5-2-11-16,7-3-1 0,0-8-1 15,-3-5-14-15,5-3 12 0,-11-7-12 16,3 0 0-16,-7-1-3 0,-6 1 6 15,-2 3 9-15,-6 1-9 16,-6 6-3-16,-3 1 3 0,-5 6 11 16,1 3-1-16,-6 0-1 0,0 3 1 15,5 5 1-15,-3 4 1 0,2 2 3 16,9 4 9-16,-1-2-9 0,3 2 12 16,6-2 0-16,2 0 6 0,2-2-3 15,8-1 6-15,5-2-3 0,-1-1 0 16,7-4-18-16,-3-3 1 0,5 0-3 15,-7-8-1-15,5 1-1 0,-11-6-18 16,0 2 7-16,-3-2-6 0,-3-2 6 16,-2 2 0-16,-7 0-6 0,-3 3 0 15,2 6 15-15,-9 2-15 0,5 2 15 16,-7 0 0-16,5 4 1 0,-1 5-1 16,3 4 3-16,6 0 0 0,2 0 0 15,1 2-24-15,3-1-45 0,5-3-34 16,1-2-20-16,6-3-25 0,3-5-46 15,-5-1-143-15,2-7-317 16,1 1-726-16,-5-8-862 0</inkml:trace>
  <inkml:trace contextRef="#ctx0" brushRef="#br1" timeOffset="143643.092">9608 8519 1941 0,'0'0'732'0,"0"0"-360"15,0 0 66-15,0 0-21 0,0 0-60 16,0 0-32-16,0 0-32 0,0 0-52 15,0 0-40-15,0 0-6 0,-21-32-38 16,13 42-24-16,2 8-21 0,-4-2-12 16,-3 6-13-16,5 3-12 15,-2-1-23-15,-3 6-13 0,3 1-12 0,0 3-3 16,-7 5-3-16,7 0 3 16,-5 2-9-16,1-4-3 0,3-1-9 15,-3-5-1-15,4-2-2 0,-5-7-33 16,5-2 12-16,4-8 9 0,-1-2 10 15,1-6-1-15,2-1 0 0,4-3-12 16,0 0 15-16,0-3 17 0,6-3 13 16,3-9-12-16,-3-4-15 0,4-2 0 15,5-6-1-15,-3 1 1 0,2-1 8 16,-3-1-11-16,5 1-33 0,-1 0 18 16,-7 0-3-16,2 1 6 0,3 1 11 15,-9 1-1-15,2-2-1 0,0 4 0 16,-2 0 1-16,3 2 1 0,-5 2 1 15,0 4 1-15,2 3 2 0,-2 3 15 16,-2 4 12-16,0-1 27 16,2 5 1-16,2 0-13 0,-2 0 75 15,2 8-54-15,0 2-24 0,3 5-18 16,1 4-3-16,-4 4 0 0,4 6 0 16,3 2-3-16,-1 2 9 0,-2 3-9 15,3-1 0-15,3 3 0 0,-4-1 0 16,3-2-17-16,-1-1-1 0,-6-3-1 15,3-7-47-15,-1-3-3 0,-2-6-48 16,-2-7-63-16,-4-5-52 0,0-3-87 16,0-6-240-16,0-1-784 0,0-9-1739 15</inkml:trace>
  <inkml:trace contextRef="#ctx0" brushRef="#br1" timeOffset="149220.534">9468 8400 46 0,'0'0'590'0,"0"0"-323"16,0 0 183-16,0 0-203 0,0 0-208 0,0 0-13 15,0 0-24-15,0 0 0 16,0 0 18-16,8-7-17 0,-8 5 56 15,2 2 15-15,2 0-2 0,0 0 87 16,0 0 71-16,-2 0 19 0,2 0 2 16,-1 0-93-16,-3 0-23 0,0 0-39 15,0 0-42-15,0 0-16 0,0 0 1 16,0 0 11-16,0 0 20 0,0 0-3 16,0 0-36-16,-7 0-31 0,3 0-54 15,-8 0 54-15,-1 0 60 0,-7 0 16 16,-5 0-25-16,-2 0 34 0,-4 0-22 15,2 0-12-15,-10 0-7 0,2 0-44 16,-7 2 2-16,5-2 33 0,-7 1-3 16,-1-1-32-16,8 0 2 0,-7 2 1 15,5-1-2-15,2 1 1 0,3-2-1 16,1 1 16-16,0 1-17 16,2-2-13-16,4 1-18 0,-4 0-177 15,8 0 63-15,0 0-138 0,25-1-291 16,-37 3-537-16,25 2-478 0</inkml:trace>
  <inkml:trace contextRef="#ctx0" brushRef="#br1" timeOffset="149768.446">8250 8422 401 0,'0'0'724'0,"0"0"-474"0,0 0-139 15,0 0-98-15,0 0 91 0,0 0 85 16,0 0-46-16,0 0 29 0,0 0 64 15,0 0 45-15,-37-4-71 16,24 4-53-16,-1 0-29 0,-1 0 22 16,-3 0-29-16,-1 0-57 0,1 0-35 15,-9 2-7-15,0-2-19 0,-2 2-6 16,-2-2 28-16,-6 0-25 0,-5 0 35 16,1 0 3-16,-9 0 3 0,-3 0-25 15,-9 0-15-15,-13 0 10 0,7 0-9 16,2 2-4-16,16-1 2 0,13-1-32 15,6 0-63-15,0 2-58 0,-4-1-60 16,-6-1-76-16,-9 2-136 0,15 1-110 16,-13-1-806-16</inkml:trace>
  <inkml:trace contextRef="#ctx0" brushRef="#br1" timeOffset="150252.14">6658 8475 352 0,'0'0'300'16,"0"0"-300"-16,0 0-652 0,0 0 652 15,0 0 1614-15,0 0-1218 16,0 0-224-16,0 0 61 0,0 0-113 16,0 0-65-16,19-31-38 0,-19 31-15 15,0 0 22-15,0 0 63 0,0 0 38 16,0 0 4-16,0 0-46 0,0 0-28 15,-2 0-20-15,-2 0-6 0,-2 0 95 16,-3 0 26-16,-7 0-23 0,1 0-20 16,-7 0-28-16,-1 0-16 0,-2 0 3 15,-4 0 10-15,-4 0-36 0,-2 0-12 16,2 1-24-16,-9-1-1 0,1 1-1 16,0 0 1-16,-1-1-1 0,-3 0-1 15,-1 2-1-15,5-2-12 0,0 0-10 16,1 0-44-16,3 0-50 0,0 1-45 15,4 2-80-15,0-3-136 0,10 0-228 16,-8 0-927-16</inkml:trace>
  <inkml:trace contextRef="#ctx0" brushRef="#br1" timeOffset="150786.523">5426 8438 130 0,'0'0'177'16,"0"0"8"-16,0 0 513 0,0 0-363 15,0 0-175-15,0 0 103 0,0 0-33 16,0 0-71-16,0 0-20 0,0 0 38 16,40 22-3-16,-40-22-4 0,0 0 0 15,0 0-20-15,0 0-38 16,-2 0-33-16,2 0-28 0,-7 0-16 0,-1 0 66 16,-2 0-22-16,-7 0-10 15,-3 0-22-15,-3 0-28 0,-2 0-18 16,-2 0-1-16,-2 0 0 0,-4 0-3 15,0 0 1-15,0 2-14 0,-6-2-50 16,-1 0-41-16,-1 1 53 0,-4-1-60 16,1 0-54-16,-1 1-14 0,-3-1-138 15,-1 0-222-15,11 0-273 0,-15-2-551 16</inkml:trace>
  <inkml:trace contextRef="#ctx0" brushRef="#br1" timeOffset="151202.404">4267 8472 29 0,'0'0'701'0,"0"0"-78"15,0 0 27-15,0 0-333 0,0 0-84 16,0 0-100-16,0 0-34 0,0 0 4 15,0 0 93-15,0 0-7 16,-29 10-27-16,14-10-29 0,-1 0-6 16,-5 2-67-16,0-2 22 0,-3 0-70 15,1 0-5-15,-4 0 8 0,0 0 1 16,-4 0-3-16,-2 0-13 0,0 0-32 16,-2 0-125-16,-4 0-14 0,-1 0-49 15,-1 0-337-15,10 0-592 0,-15-6 73 0</inkml:trace>
  <inkml:trace contextRef="#ctx0" brushRef="#br1" timeOffset="151605.303">3343 8497 355 0,'0'0'1411'0,"0"0"-1041"16,0 0-143-16,0 0-37 0,0 0 10 16,0 0 51-16,0 0 27 0,0 0-30 15,0 0-74-15,-58 0-54 0,41 0-63 16,-1 0-43-16,-5 0-14 0,0 0-3 15,-4 0-164-15,9 0-280 0,-11 3-881 0</inkml:trace>
  <inkml:trace contextRef="#ctx0" brushRef="#br1" timeOffset="155841.548">19059 12261 217 0,'0'0'1'15,"0"0"54"-15,0 0-13 0,0 0 555 16,0 0-389-16,0 0-116 0,0 0-70 16,0 0 8-16,0 0-28 15,27-15 1-15,-23 15 10 0,-4-2 26 16,2-1 10-16,-2 1 55 0,2-1-6 15,-2-3-43-15,0 3-35 0,0 0 19 16,0 0-20-16,0 1 1 0,0 0 2 16,2 2 27-16,-2 0-3 0,2 0-4 15,2 0-23-15,1-2-18 0,-3 2 32 16,2-2-7-16,2 1 55 0,-2-2 45 16,2 2-15-16,-4-1-5 0,5-2 27 15,-1 4-17-15,-4-3-3 16,0 3-23-16,2-2-23 0,-2 1 94 0,-2 1-72 15,0 0-12-15,0 0 3 16,0 0-20-16,0 0-12 0,0 0 9 16,0 0 16-16,0 0 10 0,0-2 12 15,0 1-7-15,0 0-16 0,0-2-15 16,0 0 2-16,-2 0-34 0,-2-2 14 16,2 2 5-16,0-1 18 0,0-1 16 15,-2 1-16-15,1 0-3 0,-1 1 9 16,2 0 3-16,2 2-6 0,0-1 15 15,0 2-3-15,-2 0-9 0,2 0 9 16,0 0 2-16,0 0-2 0,0 0-13 16,0 0-6-16,0 0-6 0,0 0-10 15,0 0-8-15,0 2-1 0,0-2-12 16,0 4-19-16,0 0-2 0,0 5-3 16,0 4 3-16,0 10 15 0,0 6 12 15,0 6 15-15,0 5-8 0,2 13-19 16,-2 11-15-16,0 17-7 0,0 6 7 15,0 2 24-15,0 1-12 16,-2-4 4-16,2 5-4 0,0 2 0 16,0 1 6-16,0 0 12 0,0 1-5 15,0 5-10-15,2 4-14 0,-2 2-1 16,-2 4 30-16,2 2-3 0,0 0 13 16,0-1 14-16,0-5-21 0,0 1-4 15,0-1-29-15,0 2-21 0,0-2 21 16,2-2 18-16,-2-10 1 0,2-3-16 15,-2-8 14-15,0-2-17 0,0-4-34 16,0-6 19-16,0-5 12 0,0-3 3 16,0-7 2-16,0-10 10 15,0-8-10-15,0-12 0 0,0-6 11 16,0 0-13-16,0-3 0 0,0-2-25 16,0-7-17-16,0-6-27 0,0-1-37 15,0-1-43-15,0 0-58 0,0-5-122 16,-2-8-331-16,2 0-948 0,-4-27-801 0</inkml:trace>
  <inkml:trace contextRef="#ctx0" brushRef="#br1" timeOffset="157757.679">19045 15453 280 0,'0'0'20'0,"0"0"52"0,0 0-66 16,0 0-6-16,0 0-199 0,0 0 36 16,0 0 163-16,0 0 754 0,0 0-556 15,8-28-100-15,-6 26 68 0,0 0 26 16,-2 0-75-16,0 1 62 0,2 1-36 15,0 0 10-15,0 0 35 16,2 0-4-16,-2 0-6 0,2 0-10 0,-1 0-14 16,1 0-19-16,-4 1-26 15,2-1-39-15,-2 0-19 0,0 2 23 16,0-2-20-16,0 0-3 0,0 0-13 16,0 0-19-16,0 3-19 0,0-1 0 15,0 2 0-15,0 0 50 0,0 0 48 16,0 0 31-16,0 0 22 0,0-1-28 15,0 0-16-15,4 1 8 0,-4-4 22 16,0 1 21-16,0-1 8 0,0 0-22 16,2 0-27-16,-2 0-41 0,2 0-18 15,-2 0-9-15,2 0-6 0,2 0-1 16,0 0-8-16,0 0-7 0,3 0-15 16,3 0-12-16,-4 0 0 0,5 0-3 15,-1-1-9-15,4 1 11 16,3 0 1-16,-1 0 12 0,9 0 6 15,-2 0 22-15,6-1-7 0,2-1 1 16,6 2-4-16,13-1 28 0,6 2-13 16,20-1 19-16,0 0 5 0,3 0-20 15,-2 0-4-15,-9 0-6 0,4 2-8 16,5-4-1-16,3 2 6 0,-1-1 12 16,10 1-29-16,-5 1-16 0,7-2 18 15,0 1-9-15,2-2-10 0,-4 1 16 16,4 1-6-16,0 0 0 0,2 0-1 15,5-2-10-15,-1 2 13 0,6 0-14 16,-1 0-2-16,1 0 2 0,-6-1 0 16,7 2 0-16,-7-2 3 0,0 1-2 15,-2 0-1-15,-4 0 1 0,-2-1-1 16,-2 0-1-16,-6 0 1 16,2 0-1-16,-9 1 0 0,3-1 0 15,-5 2-1-15,-4-2 0 0,-4 1-10 16,-10 0 10-16,-12 0-10 0,-13 0-12 15,-2 0 0-15,0 0-46 0,-5 0-66 16,1 0-48-16,-6-1-92 0,-11-1-172 16,-8 0-927-16,0-10-1215 0</inkml:trace>
  <inkml:trace contextRef="#ctx0" brushRef="#br1" timeOffset="160766.187">20843 12142 613 0,'0'0'287'0,"0"0"-150"15,0 0-136-15,0 0 54 0,0 0 56 16,0 0-13-16,0 0-69 0,0 0 62 16,-2-31 7-16,2 28 373 0,0-1-202 15,0 1-65-15,0 0-20 0,0 0-13 16,0 0 2-16,0 0 13 15,0 0 2-15,0 1-32 0,0 0-71 16,0 0-85-16,0 0 0 0,0 2-41 16,-2-1 0-16,2 1-4 0,0 0 7 15,0 0-6-15,0 0 6 0,0 0 9 16,0 0 2-16,0 0 27 0,0 0 96 16,2 0 41-16,0 3-1 0,-2-3-39 15,2 2-18-15,-2-2 6 0,2 1 6 16,-2-1-2-16,0 0-8 0,0 0-13 15,0 0-15-15,0 0-16 0,0 1-3 16,0-1 16-16,0 2 21 0,0-2 16 16,0 0 27-16,0 1-4 0,0 1 7 15,0 0-13-15,0 2-16 16,0 1-18-16,0 6 4 0,0 2 32 16,0 11 12-16,0 12-30 0,0 17-33 15,0 18-1-15,0 5-30 0,0 0-24 16,2-2-26-16,-2-5-19 0,0 7 24 15,2 0 19-15,0 4 2 0,-2 5 0 16,2 0 39-16,-2 3 6 0,0-1-5 16,2-2 23-16,-2-4-33 0,0 0 7 15,0 1-36-15,2 4 20 0,-2 1 45 16,0 5 13-16,0 1-22 0,0-3-21 16,3 0-9-16,-3-4-9 0,2-4-18 15,-2-2-19-15,0-1-11 0,2-6-3 16,-2-2 12-16,0-2 19 0,0-5 2 15,0-2 1-15,2-13 1 0,-2-10 0 16,4-8-1-16,-4-6-1 16,2 4-3-16,-2 2-30 0,0 2 18 0,2-2 3 15,-2-1 11-15,0-5 1 16,2-5 1-16,-2-2-1 0,0-3 0 16,0 0 1-16,0-2 0 0,0 0-1 15,0-3-2-15,0 1-16 0,0 2 15 16,0 0-10-16,-2-1 1 0,2 2 9 15,0 0 1-15,0-1-10 0,0-6-3 16,0 0-18-16,0-6-6 0,0 3 2 16,0-4 13-16,0 0 21 0,0 0 1 15,0 0 2-15,0 0 1 0,0 0-1 16,0 0 0-16,0 0-15 16,0 3-30-16,0 6-1 0,0 1 32 15,0 5 13-15,0 4 1 0,0-3-15 16,0 0-12-16,0-4-3 0,0-4-10 15,-2-4-17-15,0-2-1 0,-2-2 12 16,2 0 13-16,2 0-46 0,0-6-107 16,0-2-268-16,0-1-770 0,6-16-1681 0</inkml:trace>
  <inkml:trace contextRef="#ctx0" brushRef="#br1" timeOffset="162033.161">20979 11631 789 0,'0'0'65'16,"0"0"1225"-16,0 0-840 0,0 0-141 16,-2-51-40-16,2 37 25 0,-2-4-76 15,2 5-51-15,-2 3 25 0,2 3 37 16,-2 4-18-16,-2 3-29 16,4 0 39-16,-2 7-1 0,0 8-80 15,0 7-82-15,-4 8-55 0,3 5-1 16,-1 6-2-16,2 2 0 0,2-1-1 15,-2-4 1-15,2-3 2 0,0-10-1 16,0-6 11-16,2-8 3 0,-2-7-3 16,0-4-12-16,2-7-92 0,2-8 31 15,1-8 34-15,-1-7 15 0,0-5 10 16,-4-5-10-16,0-1 12 0,0 3-1 16,0 4 1-16,-4 5 2 0,-2 10-1 15,1 4 11-15,3 8-10 0,0 5 16 16,2 2 98-16,0 3 21 0,0 5-83 15,2 5-23-15,2 0-30 0,5 1 1 16,3-3 13-16,-4-1 0 0,3-4 6 16,5-3 0-16,-3-3-21 0,3-6-1 15,-1-7-17-15,3-3-3 0,-5-2 18 16,-3-1 3-16,0 3 9 16,-3 4 6-16,-3 2 9 0,-4 7 31 15,0 3 30-15,0 3 117 0,0 11-108 16,0 5-94-16,0 7-13 0,0 4 10 15,0 3 0-15,0-1 1 0,0-3-1 16,0-7-10-16,-2-4-2 0,2-6-33 16,0-2-76-16,0-4-66 0,0-4-62 15,2 0-120-15,0-2-262 0,2 0-952 16,12 0-905-16</inkml:trace>
  <inkml:trace contextRef="#ctx0" brushRef="#br1" timeOffset="162417.307">21411 11595 1952 0,'0'0'1934'0,"0"0"-1583"0,0 0-177 16,11-58 126-16,-11 43-46 0,-7-2-98 15,-1 6 12-15,-6 1-22 0,-1 4-58 16,-5 2-28-16,1 4-23 0,-6 4-22 15,7 5 3-15,-1 4-17 0,2 2 11 16,3 2-10-16,8 1 10 0,0 1-9 16,6-1 15-16,0-1 1 0,4-2-4 15,4 1-3-15,4-3 6 0,9-1-3 16,2-2-3-16,0-1 6 0,3 0 21 16,3-2 28-16,2-1 69 0,2 1-64 15,-4-2-33-15,-8 1 7 0,0 1 20 16,-5-1 54-16,-5 0-20 0,-9 0-37 15,-2 4-41-15,-2-1-22 0,-13 7-24 16,-1 2 21-16,-9 5-9 16,-4-2 9-16,-4 3-24 0,-4-4-79 15,-1 0-108-15,1-4-105 0,6-5-345 16,-4 2-1230-16</inkml:trace>
  <inkml:trace contextRef="#ctx0" brushRef="#br1" timeOffset="163217.459">23065 15348 688 0,'0'0'600'0,"0"0"1040"0,0 0-1314 15,0 0-23-15,0 0 97 0,0 0-52 16,0 0-54-16,0 0-5 0,0 0 19 16,-29-28-40-16,29 27-20 0,2 1-24 15,6 0-64-15,5 2-21 0,-3 2-13 16,7 5-20-16,-1 0-19 0,3 6-18 15,2 3 3-15,1 0-9 0,-1 1-12 16,-2 2-3-16,1-2-3 0,-5 3-9 16,1-3-8-16,-7-1 2 0,-3-1-18 15,-2-6-11-15,-4 0-1 0,0-3-18 16,-8-4-21-16,-5 0 5 16,-3-3 7-16,-3-1-24 0,-4 0-96 15,-2-6-78-15,3-3-80 0,3 3-287 16,1-1-913-16,3 7-2224 0</inkml:trace>
  <inkml:trace contextRef="#ctx0" brushRef="#br1" timeOffset="163983.454">23718 15228 3443 0,'0'0'446'0,"0"0"-286"16,0 0 150-16,0 0-7 0,0 0-110 15,0 0 95-15,0 0-66 0,0 0-104 16,-33 80-60-16,29-45 5 0,0 3-11 16,4-2-13-16,0-3-11 0,0-5-4 15,8-6-6-15,-2-8 9 0,1-7 0 16,-1-6-18-16,6-4-9 0,-1-10-33 15,-5-6 0-15,4-8 6 16,-2-3 2-16,-4-4 22 0,-4-3 2 16,0 2 1-16,-6 1 2 0,-6 4 23 15,2 4-10-15,-3 9-14 0,-1 4-1 16,1 8 0-16,1 5 2 0,4 0 13 16,1 6 6-16,5 4 6 0,0 3 6 15,2-1-8-15,4 1-1 0,5-3 15 16,5-3 46-16,3-4 26 0,1-3-54 15,1-2-29-15,4-5 2 0,-3-4-9 16,-1 2 6-16,-1-1-9 0,-3 6 24 16,-7 1 9-16,7 3 28 0,-9 5 8 15,-2 10-30-15,0 8-41 0,-2 9-16 16,-2 5-2-16,0 5 1 0,0 1 0 16,-2-4 0-16,0-6-11 0,0-8-39 15,0-6-45-15,-2-9-52 0,2-4-24 16,-2-3-39-16,2-3-118 0,-1 0-231 15,3-6-369-15,0 1-582 0,3 0-1088 0</inkml:trace>
  <inkml:trace contextRef="#ctx0" brushRef="#br1" timeOffset="164220.334">23964 15600 3710 0,'0'0'661'0,"0"0"-503"0,19-57 58 16,-13 35 111-16,0 1-156 0,-2 2-77 15,3 9 28-15,-5 6 69 0,4 4 18 16,-4 6-74-16,0 9-104 0,-2 9-31 16,2 6-15-16,-2 2-22 0,2 4-47 15,0-7-76-15,-2-6-74 0,2-7-67 16,0-11-213-16,0-4-810 0,3-5-981 15</inkml:trace>
  <inkml:trace contextRef="#ctx0" brushRef="#br1" timeOffset="164515.556">24522 15283 4102 0,'0'0'595'0,"0"0"-459"16,0 0 41-16,0 0 61 0,0 0-110 15,0 0 42-15,-62 10 96 0,33 31-81 16,-8 20-62-16,-12 27-23 0,-7 13-19 16,4 3-3-16,9-6-12 0,5-18-66 15,5-5-33-15,7-20 12 16,7-11 19-16,4-17-10 0,9-4-15 15,-4-4-45-15,0-2-34 0,3-2-38 16,5-9-47-16,2-6-102 0,2-5-166 16,9-6-100-16,1 1-606 0,13-11-605 0</inkml:trace>
  <inkml:trace contextRef="#ctx0" brushRef="#br1" timeOffset="164737.179">24485 15656 4025 0,'0'0'570'0,"0"0"-413"15,0 0 97-15,0 0 24 0,6 50-175 16,-8-17-36-16,0 4 27 0,-4 6-6 16,0 2-16-16,-2 2-41 15,1-2-28-15,1-2-3 0,4-6-28 16,-2-6-74-16,4-6-62 0,0-10-52 15,0-4-89-15,6-5-216 0,-4-4-548 16,9-2-523-16</inkml:trace>
  <inkml:trace contextRef="#ctx0" brushRef="#br1" timeOffset="164971.568">24436 15735 2164 0,'0'0'1644'0,"0"0"-1310"15,0 0 23-15,28-57 71 0,-9 45-111 16,0 2-86-16,6 5 15 0,1 4 13 16,1 1-72-16,0 4-54 0,-2 7-25 15,2 1-29-15,-4 2-19 0,-7 3-15 16,3 3-12-16,-11-1-9 0,-4 0-9 16,-4 3-15-16,0-2-1 0,-8-2-14 15,-7 0-9-15,-3-5-27 0,-9-4-76 16,-2-9-80-16,-4-5-74 0,8-4-282 15,-14-17-1001-15</inkml:trace>
  <inkml:trace contextRef="#ctx0" brushRef="#br1" timeOffset="165884.594">19222 11914 2050 0,'0'0'1574'0,"0"0"-1309"16,0 0-57-16,0 0 165 0,0 0-71 16,0 0-54-16,0 0-13 0,0 0-71 15,-33 62-60-15,19-24-26 0,-5 5-8 16,1 4-6-16,-1-2-25 0,-4 1-6 16,0-4-15-16,5-7-18 0,-1-8-33 15,7-9 6-15,-3-8 12 0,7-6-6 16,2-4 5-16,4-4 7 0,2-8 9 15,4-9 31-15,6-9-10 0,7-4-3 16,-1-6-16-16,7-2-2 16,0-2-15-16,-2 4 15 0,-1 0 11 15,-1 8 52-15,-1 7 4 0,-1 7 90 16,-1 8-22-16,-1 9-32 0,-1 1-13 16,-1 10-5-16,-1 9-31 0,-4 9-36 15,3 13-15-15,-3 3-2 0,0 4-1 16,-4 0-2-16,1-9-55 0,-3-2-88 15,0-7-75-15,-2-10-79 0,0-10-179 16,0-7-674-16,2-6-984 0</inkml:trace>
  <inkml:trace contextRef="#ctx0" brushRef="#br1" timeOffset="166399.325">18319 12186 912 0,'0'0'2460'15,"0"0"-2016"-15,0 0-139 0,0 0 102 16,19-69-90-16,-9 40-69 0,2-4 20 16,-1-5-41-16,-1-6-57 0,2 0-25 15,-5 0-21-15,-1 3-22 0,-2 5-26 16,-2 11-25-16,-2 5-12 0,2 14-12 16,-2 3 6-16,0 4 24 0,0 13-15 15,0 5-26-15,2 10-14 0,6 8 0 16,1 5-1-16,1 1 1 0,7 2 0 15,-1-5-2-15,3-5 0 0,-1-5-46 16,3-8-44-16,-2-10-54 0,-3-8-52 16,1-8-89-16,-5-14-218 0,-4 1-597 15,-2-23-805-15</inkml:trace>
  <inkml:trace contextRef="#ctx0" brushRef="#br1" timeOffset="166518.61">18453 11544 3153 0,'0'0'1951'0,"0"0"-1729"16,0 0-58-16,0 0-158 0,0 0-6 16,0 0-407-16,0 0-363 0,0 0-2638 0</inkml:trace>
  <inkml:trace contextRef="#ctx0" brushRef="#br1" timeOffset="167967.044">20686 15709 1304 0,'0'0'1652'0,"0"0"-878"0,0 0-437 16,0 0 30-16,0 0-12 16,0 0-98-16,0 0-13 0,0 0 68 15,0 0-133-15,-2-11-122 0,0 39-45 16,2 6-12-16,-2 3-2 0,2 1-1 16,0-3-12-16,0-4 3 0,0-6 0 15,0-9 0-15,0-6 12 0,0-6-1 16,0-4-19-16,2-11-68 0,0-6 43 15,0-10 27-15,0-4 15 0,-2-4 2 16,0-3 0-16,0 5 1 0,-2 4 0 16,-2 3 1-16,2 8 1 15,-3 7-1-15,-1 6-1 0,4 5 1 16,2 3 62-16,0 4-20 0,0 5-25 16,2 0-6-16,7 1-11 0,-5-3 11 15,4-2 0-15,4-4 12 0,1-4 6 16,-1 0-11-16,5-9-17 0,-7-7 1 15,2 1 15-15,3-1 15 0,-9 1 6 16,0 4 10-16,0 5 8 0,-3 6 78 16,3 2 25-16,-4 12-88 0,0 8-72 15,-2 8-12-15,2 7-6 0,-2 4 6 16,0-2-3-16,0 0-9 0,2-5-42 16,-2-9-49-16,0-4-20 0,2-9-31 15,-2-6-49-15,4-6-162 0,0-8-573 16,-2-2-663-16,9-13-1061 0</inkml:trace>
  <inkml:trace contextRef="#ctx0" brushRef="#br1" timeOffset="168293.357">20932 15948 209 0,'0'0'3644'16,"0"0"-3167"-16,0 0-292 0,0 0 169 15,8-52-48-15,-2 33-111 0,-2-4-1 16,5 0-27-16,-1 2-98 0,4 1-42 15,-3 6-6-15,1 8 10 0,4 6-7 16,-5 9-2-16,-1 7-22 16,2 12-30-16,-1 6 3 0,-3 1-10 15,-2 1-47-15,0-6-71 0,-4-9-81 16,0-4-179-16,0-10-749 0,0-6-1563 0</inkml:trace>
  <inkml:trace contextRef="#ctx0" brushRef="#br1" timeOffset="168619.317">20649 16272 3112 0,'0'0'780'0,"0"0"-360"0,0 0 105 15,0 0-76-15,0 0-94 0,0 0-20 16,64-22-36-16,-44 14-91 0,13 1-52 16,0-1-21-16,15-4-30 0,14-1-51 15,8-6-33-15,-4 0-21 0,-14 1-16 16,-19 3 1-16,-12 3-72 0,4 1-66 15,-7-2-42-15,3 1-37 0,-9 5-197 16,-3 1-547-16,-3-1-1035 0</inkml:trace>
  <inkml:trace contextRef="#ctx0" brushRef="#br1" timeOffset="168944.026">20882 16403 4114 0,'0'0'585'15,"0"0"-428"-15,0 0 94 16,17 53 44-16,-15-24-155 0,2 9-49 16,-4 2 12-16,0 3-28 0,0 0-42 15,-6-1-30-15,4-4-3 0,-2 0-32 16,1-4-83-16,1-6-33 0,0-7-34 16,2-5-53-16,0-6-141 0,0-7-265 15,2-3-589-15,5-7-867 0</inkml:trace>
  <inkml:trace contextRef="#ctx0" brushRef="#br1" timeOffset="169165.943">20814 16525 2951 0,'0'0'1753'0,"0"0"-1511"16,0 0-68-16,52-35 146 0,-30 29-117 15,5 3-73-15,4 3 48 0,0 0-9 16,-2 9-81-16,-4 4-37 0,-2 5-9 15,-1 2-9-15,-11 1-22 0,-1 1-11 16,-4 0-15-16,-6-3-3 16,-6 1-6-16,-6-4-24 0,-1-4-67 15,-9-5-81-15,-1-7-67 0,-6-3-171 16,10-5-728-16,-10-11-2342 0</inkml:trace>
  <inkml:trace contextRef="#ctx0" brushRef="#br1" timeOffset="171473.124">19386 12522 46 0,'0'0'0'0,"0"0"0"15,0 0 903-15,0 0-796 0,0 0-58 16,0 0 23-16,0 0 29 0,0 0 410 16,-17-30-54-16,17 30-37 0,0 0-69 15,0 0-118-15,0 0-61 0,0 0 15 16,0 0 25-16,0 0-24 15,0 0-30-15,0 0-43 0,0 0-10 16,0 0 16-16,0 0 9 0,-2 0-10 16,2 0-19-16,0 0 0 0,0 0 6 15,0 0 15-15,0 0 21 0,0 0 24 16,0 0 0-16,0 0 8 0,0 0-24 16,6 4-60-16,5 2-19 0,-1 5-8 15,6 0-7-15,1 5-6 0,6 1-3 16,-1 4-3-16,7 3-3 0,0 2-11 15,4 2 11-15,5 0-9 16,-1 5 3-16,2 0-12 0,4 5-22 0,9 3 1 16,12 9 21-16,13 12-24 0,3 8 0 15,-1-5 0-15,-1 3 1 16,-5-4 10-16,5 2-11 0,5 1-45 16,-2 3 27-16,3 3 18 0,-3-3 13 15,4 1 11-15,-5 1 12 0,3-3-6 16,-4-2-3-16,1 1 3 0,-3-2 0 15,-1 0-3-15,-3-7-27 0,-3-2-32 16,-8-4 5-16,-4-3 15 0,0-3 12 16,-15-7-1-16,-4-6-1 0,-8-8 0 15,-2-1-1-15,4 7-10 0,4-1 11 16,7 4 2-16,-7-4-2 0,-4-6-28 16,-8-2 9-16,-6-6-18 0,-3-4-36 15,-6-6-76-15,-7-2-38 0,-3-5-104 16,-3-5-310-16,-7-6-433 0,-2-3-163 15,1-15-922-15</inkml:trace>
  <inkml:trace contextRef="#ctx0" brushRef="#br1" timeOffset="172738.631">22246 14490 1653 0,'0'0'1153'0,"0"0"-593"15,0 0-217-15,0 0-7 0,0 0 35 16,0 0-53-16,0 0-78 0,0 0-66 16,0 0-89-16,15 79-45 0,-15-23-19 15,0 16-6-15,0 3-12 16,0-10 7-16,0-18-10 0,0-19-42 0,0-9 20 16,0 0 21-16,2-5 1 15,0-2 3-15,2-12-3 0,-2-6-24 16,2-13-83-16,5-17 80 0,-1-19 25 15,-4-17 0-15,-4-5 2 0,0 13 2 16,-8 17-2-16,4 19-10 0,-3 3 10 16,1 3 23-16,0 0-8 0,-4 6-15 15,4 11 2-15,1 5 41 0,1 10 64 16,4 8-62-16,0 3-30 0,4 3 4 16,5-1-16-16,3-1 15 15,-2-6 6-15,7-3 4 0,-1-7-11 0,5-6-17 16,-2-2-21-16,4-12 2 15,-3-2-2-15,-3-6 6 0,-1-3 13 16,-1 3-10-16,-7 3 12 0,-4 5 11 16,2 7 16-16,-4 4 19 0,-2 4 51 15,0 13 57-15,0 8-87 0,-2 15-64 16,2 20 0-16,-4 13 9 0,4 4-9 16,4-15-2-16,0-16-1 0,1-20-42 15,-3-4-7-15,2 0-51 0,0-5-24 16,4-3-13-16,0-7-42 0,3-4-93 15,-5-10-209-15,4-4-212 0,1 0-467 16,3-7-733-16</inkml:trace>
  <inkml:trace contextRef="#ctx0" brushRef="#br1" timeOffset="172950.372">22681 14484 2613 0,'0'0'1490'0,"0"0"-1287"16,0 0-57-16,16 60 153 0,-14-26-137 16,0 14-67-16,-2-3 0 0,0 1-16 15,0-1-36-15,0-11-43 0,0 0-32 16,0-8-1-16,-2-9-25 0,0-6-77 16,2-7-58-16,0-4-118 0,0-6-214 15,0-8-146-15,0 1-332 0,0-14-397 0</inkml:trace>
  <inkml:trace contextRef="#ctx0" brushRef="#br1" timeOffset="173150.591">22635 14501 2013 0,'0'0'1825'0,"0"0"-1505"16,0 0-52-16,0 0 86 0,0 0-78 16,68-21-59-16,-43 23 35 0,4 8-37 15,2 4-61-15,-2 2-42 0,2 7-25 16,-6 4-3-16,2 4-14 15,-11 3-19-15,-3 3-21 0,-9 0-30 16,-4 3-16-16,-11-1-23 0,-11-4-82 16,-7-4-57-16,-6-8-63 0,-5-11-147 15,9-6-350-15,-20-9-1183 0</inkml:trace>
  <inkml:trace contextRef="#ctx0" brushRef="#br1" timeOffset="175547.707">23365 14280 1223 0,'0'0'1383'16,"0"0"-420"-16,0 0-701 0,0 0-28 15,0 0 34-15,0 0-11 0,0 0-45 16,8-53-16-16,-14 46-59 0,-2 1-54 15,-7 1-19-15,3 0-10 0,-7 3-8 16,3 2-19-16,-7 0-5 0,6 2-19 16,-3 5 12-16,5 1-14 0,-3 1 11 15,7 5-9-15,-3-1 12 0,3 3 3 16,7 3-5-16,-2-1-1 0,4 5 3 16,0 1-12-16,2 1 12 0,2 1-13 15,2 2 16-15,0 1-15 16,0 2 9-16,3 1-11 0,-3 4-1 15,4 0 0-15,-4 4 0 0,0 2-2 16,-2 1 0-16,-2 0-1 0,0-3-12 16,0-4-21-16,0-8 33 0,0-1 0 15,0-7 3-15,0-6 1 0,0-4 17 16,0-3 42-16,0-6 13 0,4-1 100 16,3 0-50-16,5-1-41 0,0-3-7 15,3-4-11-15,6 3 8 0,1 1-18 16,-3 0-3-16,4 1-21 0,-1 3-12 15,-5 0-15-15,4 1-3 16,-9 3-1-16,3 1-14 0,-5-1-18 16,-4-3-66-16,0-1-79 0,-4 0-51 0,0-4-135 15,3-10-165-15,-3-2-539 16,-2 0-532-16,2-11-709 0</inkml:trace>
  <inkml:trace contextRef="#ctx0" brushRef="#br1" timeOffset="175772.91">23396 14515 3246 0,'0'0'580'0,"0"0"-395"15,0 0 107-15,0 0 20 0,0 0-106 16,0 0 73-16,0 0 65 0,0 0-93 16,0 0-93-16,0 0-53 0,35-9-32 15,-25 28-34-15,5 3-18 0,-1 5-18 16,3 0 18-16,-5 1-20 0,-2-6-1 15,5-2-2-15,-7-7-19 0,0-2-57 16,-3-4-79-16,3-5-61 0,-6-2-67 16,2-7-280-16,0-6-523 15,-2 1-306-15,2-13-672 0</inkml:trace>
  <inkml:trace contextRef="#ctx0" brushRef="#br1" timeOffset="175958.513">23629 14406 114 0,'0'0'3256'0,"0"0"-2746"0,0 0-209 16,0 0 118-16,0 0-78 0,0 0-133 16,0 0-29-16,0 0-30 0,23 66-34 15,-25-35-30-15,-6 0-33 0,0 3-33 16,-1 1-19-16,-1-1-12 0,-7 0-31 16,7 1-87-16,-4-3-61 0,1-4-28 15,3 0-84-15,-3-5-249 16,7-5-722-16,0 1-947 0</inkml:trace>
  <inkml:trace contextRef="#ctx0" brushRef="#br1" timeOffset="176414.454">23834 14804 3101 0,'0'0'573'0,"0"0"-397"16,0 0 89-16,17-50 71 0,-15 34-136 16,-2 6-25-16,0 5-40 0,-5 5-71 15,-3 0 4-15,2 10 11 0,0 5-9 16,2 3-27-16,-3 7-21 0,7-2-20 15,0 1-1-15,3-2 32 16,3-5 16-16,0-6-12 0,0-5-16 16,7-6-21-16,-3-3-37 0,-2-12-87 15,3-9-99-15,-5-5-62 0,0-7-193 16,-6 9-769-16,4-11-1354 0</inkml:trace>
  <inkml:trace contextRef="#ctx0" brushRef="#br1" timeOffset="176864.309">23857 14249 2794 0,'0'0'1614'0,"0"0"-1456"16,0 0-35-16,0 0 135 16,0 0-62-16,31-56-47 0,-15 45 63 15,5 2-18-15,2 1-61 0,-1 3-27 16,3 0-12-16,0 5-10 0,-4 0-30 16,1 5-2-16,1 3-10 0,-6 7-15 15,1 4-16-15,-5 7-11 0,3 7-15 16,-3 11 0-16,-3 17 0 0,2 14 0 15,-3 9 0-15,-3 0-9 0,4-5-13 16,1-10-8-16,-3-3-9 0,0-16 33 16,5-13 3-16,-7-13-22 15,-2-9 25-15,-2-2 15 0,2-2 2 16,-2-5 26-16,-2-5-28 0,0-1-19 16,-2-6 1-16,-6-4 18 0,-5 0 37 15,-5 0 11-15,-5 0-6 0,-2 6-21 16,-4 1-21-16,-2 3-12 0,0 4-84 15,2 1-140-15,0 3-170 0,7-3-760 16,1 6-2222-16</inkml:trace>
  <inkml:trace contextRef="#ctx0" brushRef="#br1" timeOffset="179348.604">19028 13870 1148 0,'0'0'52'16,"0"0"49"-16,0 0 387 0,0 0-167 15,0 0-166-15,0 0-15 0,0 0 40 16,0 0-25-16,0 0-42 0,-6 2-10 15,6-2-20-15,0 0-77 0,0 0-6 16,0 0-22-16,0-2 19 0,0 2-13 16,0 0 14-16,0 0 2 0,0 0-1 15,0 0-25-15,0 0-22 0,0 0-7 16,-2 0 54-16,2 0 1 0,0 0 16 16,0 0 10-16,0 0 19 0,0 0 9 15,0 0-9-15,0 0-45 0,0 0-160 16,0 0-156-16,0 0-140 0,0 0-311 15,0 0-492-15,2 0 1160 0</inkml:trace>
  <inkml:trace contextRef="#ctx0" brushRef="#br1" timeOffset="179748.593">19024 13819 261 0,'0'0'342'0,"0"0"-68"16,0 0 3-16,0 0-91 0,0 0-4 15,0 0-6-15,0 0 174 0,0 0-136 16,0 0-120-16,0 0-81 0,-4 19 0 15,4-19 45-15,0 0 55 16,0 0 48-16,0 0 7 0,0 0-14 16,0 0-7-16,0 0 6 0,0 0 22 15,0 0 6-15,2 0-84 0,0 0-21 16,4 0 9-16,0 0-10 0,5 0 4 16,-1 0 5-16,0 0-12 0,3 0-16 15,3 0-31-15,-1 0-4 0,1 0-21 16,3 0 0-16,-3 0-22 0,7 0 0 15,-4 0-87-15,1 0-98 0,3 0-111 16,-4 0-267-16,10 3-708 0</inkml:trace>
  <inkml:trace contextRef="#ctx0" brushRef="#br1" timeOffset="180138.898">19619 13828 988 0,'0'0'1263'16,"0"0"-981"-16,0 0-92 0,0 0 103 16,0 0-76-16,0 0-38 0,0 0 24 15,0 0-8-15,0 0-50 0,50 0-19 16,-36 0-60-16,-5 0 52 0,5 0-116 15,0 0-2-15,3 0-2 0,0 0-19 16,-1 0-32-16,3 0-111 0,1 0-122 16,3 0-203-16,-2 0-529 0,12 0-808 0</inkml:trace>
  <inkml:trace contextRef="#ctx0" brushRef="#br1" timeOffset="180553.984">20260 13839 26 0,'0'0'65'0,"0"0"82"0,0 0 173 15,0 0 1817-15,0 0-1809 0,0 0-181 16,0 0 57-16,0 0 57 0,0 0-110 16,64-19-59-16,-37 19-48 0,-6 0-41 15,5-1-3-15,1 1-24 0,2-2-58 16,0 2-108-16,0 0-86 0,0-2-210 16,-10 0-277-16,14-7-767 0</inkml:trace>
  <inkml:trace contextRef="#ctx0" brushRef="#br1" timeOffset="180797.968">20791 13786 886 0,'0'0'518'0,"0"0"28"16,0 0-173-16,0 0 137 0,52 20-222 16,-38-20-115-16,5 0-33 0,-5 0-13 15,3 0-127-15,-7 0 0 0,3 0-207 16,-3 0-241-16,5-5-372 0</inkml:trace>
  <inkml:trace contextRef="#ctx0" brushRef="#br1" timeOffset="181799.736">18327 14115 284 0,'0'0'1102'0,"0"0"-812"0,0 0-89 16,0 0-22-16,0 0 645 0,0 0-392 15,0 0-134-15,0 0-1 16,-2-68-49-16,10 46-73 0,3-3-17 16,-1-4 24-16,5 0-19 0,-1-3-29 15,-2-1 4-15,3 1-16 0,-5 0-49 16,1-2-24-16,-5 5-10 0,0 4-12 16,-6 1-11-16,0 8-16 0,0 3-2 15,-2 9-17-15,-2 4 19 0,0 4 0 16,-3 9 25-16,1 8-4 0,4 8-3 15,0 4-3-15,2 5-3 0,4 2 4 16,7-1-13-16,1 2 9 0,5-7-12 16,-1-3-24-16,3-8-12 0,-1-7-43 15,-3-6-64-15,-1-6-43 0,-3-4-34 16,-1-10-165-16,-6 1-401 0,0-17-768 0</inkml:trace>
  <inkml:trace contextRef="#ctx0" brushRef="#br1" timeOffset="181934.007">18449 13565 3933 0,'0'0'565'0,"0"0"-420"0,0 0-19 16,0 0-126-16,0 0-15 0,0 0-182 16,0 0-85-16,33 56-742 0,-29-43-1469 0</inkml:trace>
  <inkml:trace contextRef="#ctx0" brushRef="#br1" timeOffset="182214.783">18803 14169 3253 0,'0'0'712'16,"0"0"-513"-16,0 0-100 0,0-66 149 16,-11 43-32-16,-3 1-32 0,-3 7 42 15,-1 5-73-15,1 7-102 0,3 3-26 16,-1 12 2-16,9 3 3 0,-2 8-11 16,6 1-19-16,2 3-10 0,12-3-57 15,-4-2-67-15,9-8-64 0,2-9-94 16,-7-5-330-16,13-13-1172 0</inkml:trace>
  <inkml:trace contextRef="#ctx0" brushRef="#br1" timeOffset="183180.674">20915 13810 368 0,'0'0'2595'0,"0"0"-2128"0,0 0-195 15,0 0 33-15,0 0-79 0,0 0-74 16,0 0 31-16,0 0-26 0,0 0-46 16,-20-37-32-16,7 37-11 0,3 0-7 15,-5 1-15-15,5 4-16 0,2 2 1 16,2 1-1-16,1-1 7 0,5 2 11 16,0 1 7-16,7 2-6 0,3-3-1 15,-2-2 13-15,5-1 9 16,1-4 0-16,-4-2-34 0,5-8-33 15,-5-2-3-15,-1-2 0 0,-3-4-2 16,-4 0-1-16,-2-2-12 0,0 3 14 16,-6 4 1-16,-5 1 0 0,1 2 2 15,-5 5-1-15,3 2 2 0,-4 1 9 16,3 3-9-16,3 6 15 0,-3 1 6 16,7 6-2-16,4 0-7 0,2 1 3 15,0-1-6-15,4-1-9 0,5-4 12 16,-1-4-3-16,2-5-10 0,0-2-2 15,3-4-21-15,-3-8-3 16,1-3 6-16,-5-1-1 0,0-1 1 16,-4 0 16-16,-2 3 0 0,-2 3 2 15,-4 2 0-15,-3 5 0 0,-1 2-12 16,4 2 0-16,-4 2-91 0,1 4-149 16,3-2-184-16,6 5-977 0</inkml:trace>
  <inkml:trace contextRef="#ctx0" brushRef="#br1" timeOffset="184033.982">21645 13468 810 0,'0'0'2216'0,"0"0"-1912"16,0 0-107-16,0 0 229 0,0 0-100 15,-19-53-152-15,3 46-11 16,3 2-12-16,-7 3-62 0,1 2-31 16,3 0-9-16,-7 4-12 0,6 3-25 15,-3-1-9-15,3 3 10 0,3 2-10 16,3 0 15-16,3 2-3 0,0 5 19 15,2 0-1-15,3 3 1 0,3 4-4 16,0 3-5-16,0 0-1 0,0 5-3 16,3-3-8-16,-3 5-10 0,2-2 9 15,0-1-10-15,-2-3 0 0,0-4-1 16,0-1 0-16,0-8 1 0,2-3 22 16,0-6 34-16,0-4 24 0,4-2 118 15,2-1-79-15,1 0-33 0,5-2-4 16,1-2-17-16,5-1-19 0,-1 2-15 15,2 1-30-15,-5 0-1 0,3 2-2 16,-3 0-21-16,-1 0-82 16,-5 1-78-16,0 0-52 0,1-1-71 15,-5-1-255-15,-4-3-704 0,2-8-520 0</inkml:trace>
  <inkml:trace contextRef="#ctx0" brushRef="#br1" timeOffset="184172.418">21633 13694 3473 0,'0'0'666'0,"0"0"-560"16,0 0 40-16,0 0 126 0,0 0-110 16,-56-4-51-16,43 5-1 0,-5 2-64 15,-1 0-46-15,3-1-50 0,-3-1-155 16,5-1-165-16,-3 0-678 0,7 0-1423 16</inkml:trace>
  <inkml:trace contextRef="#ctx0" brushRef="#br1" timeOffset="184467.423">21943 13845 3429 0,'0'0'486'0,"0"0"-404"15,0 0 69-15,-13-66 132 0,-1 46-101 16,1 5-56-16,-7 6-43 0,3 6-37 16,-4 3 0-16,7 9 28 0,-3 3 11 15,9 7-24-15,0 0-30 16,6 3-7-16,2-2 1 0,6-1-4 16,4-4-9-16,9-6-12 0,0-6-36 0,5-7-132 15,-1-14-71-15,-8 0-215 16,14-20-940-16</inkml:trace>
  <inkml:trace contextRef="#ctx0" brushRef="#br1" timeOffset="194561.728">19985 12148 13 0,'0'0'189'0,"0"0"-120"0,0 0-56 16,0 0 547-16,0 0-312 0,0 0-248 15,0 0-13-15,0 0 13 0,0 0 0 16,-14-3 1-16,14 0 17 0,-2 3 50 16,2-3-13-16,0 3 189 15,0 0-13-15,-3-2-114 0,3 1-70 16,0 1-47-16,0 0-19 0,0 0 19 15,0 0 9-15,0 0 102 0,0 0 90 16,0 0-26-16,0 0-56 0,0 0 10 16,0 1-25-16,0-1-27 0,0 0 0 15,0 0 20-15,0 0 5 0,0 0-18 16,0 0-17-16,0 0-7 0,0 0 11 16,0 0-5-16,0 0 8 0,0 0 5 15,0 0 3-15,0 0 23 0,0 0 21 16,0 0 30-16,0 0-14 0,0 0-42 15,0 0-35-15,0 0-3 0,0 0 3 16,0 0-9-16,0 0 12 0,0 2 3 16,0 1 9-16,0-3 6 0,0 4 0 15,0-4-19-15,0 1-6 0,0 0 1 16,0-1-8-16,0 1 13 0,0-1-6 16,0 0-12-16,-2 0-6 0,2 2-4 15,0-2-5-15,0 0-7 16,0 1 0-16,0-1 7 0,0 0-1 15,0 0-12-15,0 0 19 0,0 3 20 16,0-3 16-16,0 0-25 0,0 2-27 16,0 0-12-16,0 0-12 0,0 3 2 15,0 0 17-15,0 2-16 0,0-2 9 16,0 1-9-16,0-2 12 0,0 2-3 16,0-1 0-16,0-1 0 0,0 1 0 15,0 1 3-15,0 1 6 0,0 3 4 16,0 3-4-16,0 2 6 15,0 5 6-15,0 2 3 0,0 3 0 16,0 4-6-16,0 1-30 0,0 1-3 16,0 4-12-16,0 0 14 0,0 1 0 15,0 3 0-15,0-2 1 0,0 2 3 16,0-2 12-16,0 1-12 0,0-3 13 16,0-2 2-16,0 1 0 0,0-2 6 15,0-1-6-15,0-3 0 0,2-2-3 16,-2 2-12-16,0 0 12 0,0 2-3 15,0 3 9-15,0 1-6 0,0 5 6 16,0 3-3-16,0 2-3 0,3 0-15 16,-3 2-30-16,0 2 12 0,2 7 16 15,-2-5 1-15,0 0 1 0,2-1 1 16,-2-8-1-16,0 6 12 0,0-6-12 16,0 0 15-16,0-3-13 0,0-1 10 15,0 0 3-15,0-1-12 0,0-1 0 16,0 1 0-16,0 2 0 15,0-1 12-15,2 0-15 0,-2 1-3 0,0 1-15 16,0 0 17-16,0 0-1 16,0 2 0-16,0 1-10 0,0-3 11 15,0 0 0-15,0 0 1 0,0-2 0 16,0 1 1-16,0-3 1 0,0-1 0 16,0 1 0-16,0-4-2 0,0 3 1 15,0 0-1-15,0 2 18 0,4 0-15 16,-4 3 9-16,2-2-8 0,-2 1-4 15,0 1-19-15,0-2-5 0,2 0 0 16,-2-2 22-16,0 1-16 0,0-1 0 16,0-2 3-16,0-2 15 15,0-3-1-15,2 0-1 0,-2-4-16 16,0-3 3-16,0-4 13 0,0-3-13 16,0-2 4-16,0-3 11 0,0 0 1 15,0 0 2-15,0 0 9 0,0 0-10 16,0-2 1-16,0 1-3 0,0-2 0 15,0 2-2-15,0 0 0 0,0 1 0 16,0-1-10-16,0-2 10 0,0 3 0 16,0-5-22-16,0 1-12 0,0-4 5 15,0 0 16-15,0-1 15 0,0 0 3 16,0 0 9-16,0 0-12 0,0 0-12 16,0 0-9-16,0 0-12 0,0-1-12 15,0 0 6-15,0 0 3 0,0 1 14 16,0 0 22-16,0 0-15 0,0 0-12 15,0 0-6-15,0 0-40 0,0 0 43 16,0 0 28-16,0 0-10 16,0 0-3-16,0 0 12 0,0 0-9 15,0 0-9-15,0-1-16 0,0 0-26 16,0-1-58-16,0 2-122 0,0 0-277 16,0-3-591-16,4 2-1205 0,-8 9 988 0</inkml:trace>
  <inkml:trace contextRef="#ctx0" brushRef="#br1" timeOffset="196278.817">19743 11579 2047 0,'0'0'570'0,"0"0"-425"16,0 0-62-16,0 0 43 0,0 0-69 16,0 0 390-16,0 0-64 0,0 0-185 15,0 0-101-15,-18 8 3 0,16 0 2 16,-1 1-15-16,3 4-6 0,-2 1-7 15,0 5-25-15,0 1-12 0,2 5-6 16,-4 2 0-16,4 1-16 0,0 1-12 16,0-1 9-16,6-3-10 0,-2-3 1 15,-4-3 0-15,5-9 10 0,-3-4-1 16,2-4-12-16,-2-2-6 0,0-8-71 16,-2-5 37-16,2-3 16 15,-2-3 11-15,0-4 10 0,-2-4-12 16,0 1 13-16,-4-1 0 0,2-4 2 15,-1-1 3-15,-3-1 18 0,2 2 47 16,0 4-13-16,2 8-45 0,2 6-10 16,-1 7 0-16,1 6 54 0,2 0 102 15,0 10-10-15,2 6-106 0,1-1-38 16,3 8-1-16,0-4 14 0,0 2 19 16,4-2 2-16,-3-7-8 0,1 1-4 15,0-7 0-15,3-2-8 0,-1-4-16 16,2 0-1-16,3-7-24 0,-1-5 25 15,1 0 1-15,-5-4 21 0,0 2-1 16,3-1 3-16,-9 1-3 0,2 1-18 16,-2 1 13-16,-2 4-13 0,0 2 15 15,-2 4-15-15,0 2 12 0,0 2 12 16,0 7 4-16,0 7-19 16,-2 5-10-16,0 8 1 0,0 2 21 0,2 2 3 15,0 1 1-15,0-1-1 16,0-2-6-16,0-1-6 0,0-5-12 15,0-1 0-15,0-5-1 0,2-6-2 16,-2-4-1-16,2-3-35 0,0-3-79 16,-2-3-143-16,2-1-99 0,-2-6-145 15,2 1-606-15,7-4-986 0</inkml:trace>
  <inkml:trace contextRef="#ctx0" brushRef="#br1" timeOffset="196813.454">20163 11653 2141 0,'0'0'659'0,"0"0"-328"15,0 0-66-15,0 0 71 0,0 0-100 16,0 0-17-16,0 0 27 0,0 0-24 16,0 0-53-16,-52-49-49 0,29 49-37 15,7 0-25-15,-3 0-37 0,1 4-6 16,3 3 0-16,1 2-12 15,5 2 13-15,1 1-13 0,4 1 15 16,4 2-6-16,0 2-9 0,0-1 9 16,4-5 4-16,4 5-4 0,7-6-9 15,-3 0-2-15,5 1-1 0,1-5 0 16,3 1 0-16,0-4-2 0,-1-2 1 16,3 1-1-16,-4-2 2 0,1 0 0 15,-3 0 3-15,0 0 18 0,-9 0 40 16,0 0 9-16,-4 3 70 0,-4 3-62 15,0 4-54-15,-4 6-23 0,-6 2 1 16,-1 3 16-16,-7-1-3 0,1 2-14 16,-3-3-1-16,-1-1 0 0,2-2-12 15,-1 0 0-15,3-5-34 0,-1-3-93 16,5-2-101-16,-1-2-96 0,3-4-244 16,5-3-481-16,4-4-483 0</inkml:trace>
  <inkml:trace contextRef="#ctx0" brushRef="#br1" timeOffset="197052.801">20177 11425 3380 0,'0'0'594'0,"0"0"-377"0,0 0 102 16,0 0 45-16,0 0-196 0,52 71-46 16,-42-38 9-16,3 1-40 0,-3 3-58 15,-4 0-32-15,-2-2-1 16,1-3-30-16,-5-4-146 0,0-5-194 16,-5-6-388-16,3 2-1648 0</inkml:trace>
  <inkml:trace contextRef="#ctx0" brushRef="#br1" timeOffset="198381.533">19706 15791 805 0,'0'0'1570'0,"0"0"-1205"16,0 0-259-16,0 0 231 0,0 0 257 15,0 0-304-15,0 0-63 16,0 0 64-16,0 0 8 0,-19-31-82 16,19 47-98-16,0 7-55 0,0 10-34 15,0 4-28-15,0 7 1 0,0-2-1 16,0-1-2-16,0-5 0 0,0-5-1 15,0-7 1-15,0-8 0 0,0-8 0 16,0-5-12-16,0-6-55 0,0-7 15 16,0-9 37-16,0-7 12 0,0-4-9 15,0-5 0-15,0 1-4 0,-4 0 13 16,-2 1 2-16,0 6 1 16,0 2 3-16,2 9 16 0,-1 4 2 15,3 6-19-15,2 6 16 0,0 0 89 16,0 6-25-16,4 5-55 0,1 3-15 15,3 2-11-15,4 1 1 0,-3 0 14 16,5-3-1-16,0-2 9 0,1-6-3 16,4-4-11-16,-3-2-10 0,1-10-18 15,-1-7 0-15,-1-1 3 0,-7-5 3 16,0 0 9-16,-4 5 2 0,-2 1-1 16,-2 8-1-16,0 6 3 0,0 3 15 15,-2 7 46-15,-2 10-19 0,-2 6-27 16,2 9-14-16,0 4-1 0,4 3-1 15,-2-2-11-15,2-4-3 0,-2-5-73 16,2-10-113-16,-3-6-119 0,-1-8-284 16,4-4-912-16</inkml:trace>
  <inkml:trace contextRef="#ctx0" brushRef="#br1" timeOffset="198744.426">19923 16259 2568 0,'0'0'531'16,"0"0"-359"-16,0 0 112 0,27-63 100 15,-21 38-120-15,4 2-40 0,-3-1-5 16,3 7-87-16,-6 3-52 0,-2 9 12 16,2 5 37-16,0 5-41 0,1 13-88 15,-5 4-3-15,2 7 0 16,-2 0-9-16,0 0-4 0,0-3-48 15,0-3-138-15,0-8-133 0,0-4-239 16,0-6-648-16,0-5-1060 0</inkml:trace>
  <inkml:trace contextRef="#ctx0" brushRef="#br1" timeOffset="198945.027">19954 15753 3488 0,'0'0'458'16,"0"0"-338"-16,0 0 163 0,0 0 113 15,60 17-197-15,-43 2-34 0,1 8 6 16,-5 5-92-16,-1 0-60 0,-2 1-19 16,-6-7-30-16,-4-5-174 0,0-2-327 15,0-9-899-15,-2 5-1613 0</inkml:trace>
  <inkml:trace contextRef="#ctx0" brushRef="#br1" timeOffset="199328.009">19563 16562 1596 0,'0'0'2102'0,"0"0"-1756"16,0 0-68-16,0 0 207 0,0 0-112 15,0 0-120-15,0 0 16 0,64-48-51 16,-37 36-76-16,4 0-37 16,9 0-17-16,20-1-22 0,8-4-42 15,6-1-22-15,-1-2-2 0,-9-1 0 16,-17 2-3-16,-12 4-12 0,-10 4-18 16,-4 0-57-16,6 2-70 0,-9-1-70 15,3 1-66-15,-9 3-286 0,-1 0-674 16,-11 6-1056-16</inkml:trace>
  <inkml:trace contextRef="#ctx0" brushRef="#br1" timeOffset="199639.319">19906 16649 3893 0,'0'0'535'0,"0"0"-415"15,3 69 28-15,-3-27 138 0,0 17-158 16,0-4-55-16,0-4-3 0,0-9-42 15,0-11-28-15,0 0-1 0,-3 0-54 16,3-8-110-16,0-7-98 0,0-10-61 16,0-6-169-16,0 0-649 0,7-12-892 0</inkml:trace>
  <inkml:trace contextRef="#ctx0" brushRef="#br1" timeOffset="199847.593">19787 16679 3176 0,'0'0'688'0,"0"0"-512"16,51-18 9-16,-26 18 184 0,6 0-148 15,2 2-74-15,0 10 40 0,-4 3-5 16,-2 5-54-16,-8 6-34 0,-5 0-3 16,-10 3-34-16,-4-3-57 0,-2 0-1 15,-10-6-26-15,-5-1-12 0,-3-6-95 16,-7-4-93-16,2-3-128 0,2-4-417 15,-8-2-1082-15</inkml:trace>
  <inkml:trace contextRef="#ctx0" brushRef="#br1" timeOffset="202644.092">19906 13022 267 0,'0'0'66'0,"0"0"-64"15,0 0 30-15,0 0-28 0,0 0-1 16,0 0 46-16,0 0 225 0,0 0-124 16,0 0-95-16,-4-4-39 0,4 4 76 15,0 0 22-15,0 0-43 0,0 0 20 16,0 0 62-16,0 0 17 0,0 0-11 16,0 0-29-16,0 0-49 0,0 0-61 15,4 0-4-15,-1-1 49 16,5 1 12-16,-6 0-2 0,-2 0 19 15,2 0 22-15,0 0 68 0,-2 0 96 16,0 0-68-16,0 0-94 0,0 0-9 16,0 0-7-16,0 0-7 0,0 0-3 15,2 0 3-15,-2 0 8 0,0 0 7 16,0 0-12-16,0 0-16 0,0 0-23 16,0 0-21-16,0 0-38 0,0 0 0 15,0 0-60-15,-6 0 4 0,0 0 56 16,-9 0 38-16,-1 0 18 0,-7 0-25 15,-2 0-31-15,-4 0-2 0,-2 0-82 16,-2 0-221-16,-4 3-333 0,8-2-770 16,-8 5-318-16</inkml:trace>
  <inkml:trace contextRef="#ctx0" brushRef="#br1" timeOffset="203066.952">19406 13042 52 0,'0'0'0'15,"0"0"0"-15,0 0 723 0,0 0-303 16,0 0 354-16,0 0-556 0,0 0-170 16,0 0-9-16,0 0 178 0,0 0 137 15,-49-17-52-15,32 17-107 0,1 0-55 16,-7 0-67-16,-2 0-73 0,0 0-53 16,-4 0-212-16,2 4-756 0,7 0-459 15,1 11 1062-15</inkml:trace>
  <inkml:trace contextRef="#ctx0" brushRef="#br1" timeOffset="204326.263">18346 13281 108 0,'0'0'244'0,"0"0"-214"16,0 0 344-16,0 0 285 0,0 0-419 15,0 0-58-15,0 0-19 0,0 0-69 16,0 0 13-16,0 0 74 0,-19 22 10 16,19-22-27-16,0-4 35 0,0-1 128 15,4-3-34-15,0-2-82 0,3-2-44 16,-1-3-22-16,4 1-14 0,-4-2-25 15,3-1-7-15,1-1 0 0,0 1-3 16,-1-4-19-16,1 2-21 0,2-2-13 16,-3 1 0-16,-1-3-16 0,-2 0-5 15,0 1-8-15,1 1-14 0,-3 4-3 16,0 2 2-16,-2 4 1 0,0 5 2 16,0 1 10-16,-2 3 10 15,0 2 14-15,2 0 10 0,-2 2 24 16,0 4-18-16,0 8-39 0,0 3-12 15,0 6 0-15,0 5 0 0,2 3 1 16,4 1 1-16,1 0-3 0,-1-3-24 16,0-1 22-16,4-3 2 0,3-5 1 15,-7-4 2-15,2-5 0 0,-2-7-3 16,1-2-16-16,1-2-137 0,-6-9-132 16,2-4-96-16,-2-5-278 0,0 3-537 15,2-11-777-15</inkml:trace>
  <inkml:trace contextRef="#ctx0" brushRef="#br1" timeOffset="204455.665">18482 12760 2077 0,'0'0'1750'16,"0"0"-1590"-16,0 0-125 0,0 0-35 15,0 0-111-15,0 0-477 0,0 0-550 16,0 0-1047-16</inkml:trace>
  <inkml:trace contextRef="#ctx0" brushRef="#br1" timeOffset="205492.366">18788 13460 1045 0,'0'0'785'0,"0"0"-435"15,0 0-146-15,0 0 58 0,0 0-2 16,25-55 3-16,-23 40 56 0,-2-1 19 15,0 1-83-15,0 2-64 0,-2 0-30 16,-4 2-44-16,-2 3-46 0,1 2-27 16,-5 4-26-16,-3 2 10 0,7 2-4 15,-4 5 7-15,1 1-6 0,3 3-10 16,4 1 0-16,-2 3 1 0,6-2-1 16,0 3 0-16,2-1-14 0,6 1 1 15,-2-3 1-15,7-3 9 16,-1-4-12-16,1-4-22 0,-1-2-61 15,2-6-89-15,-3-6-85 0,-3-4-162 16,2 3-545-16,-3-10-702 0</inkml:trace>
  <inkml:trace contextRef="#ctx0" brushRef="#br1" timeOffset="205817.057">18664 12620 1967 0,'0'0'1339'0,"0"0"-1130"16,0 0 44-16,0 0 119 0,50 69-145 15,-38-45-97-15,-4-1 30 0,5 2-3 16,-5-2-95-16,-4 0-62 0,-4-2-14 16,0-4-47-16,-4-1-210 0,-2-5-303 15,-2 2-990-15</inkml:trace>
  <inkml:trace contextRef="#ctx0" brushRef="#br1" timeOffset="206924.821">20386 12505 840 0,'0'0'726'0,"0"0"307"0,0 0-804 15,0 0-65-15,0 0 98 16,0 0-4-16,0 0-11 0,0 0-2 16,0 0-41-16,-31-27-64 0,25 27-25 15,-7 0-29-15,1 0-30 0,4 1-22 16,-9 3-16-16,5 0-2 0,-3 3-15 16,3 1 1-16,4-1 1 0,-7 2 9 15,7 1 1-15,2 2-10 0,2 0 9 16,2 2 0-16,-1-2-10 0,1 3 11 15,2-1-11-15,0 1-2 0,0 3 1 16,0 0 0-16,0 0-1 0,-2-2 0 16,2 2-1-16,2 0 0 15,-2-2-1-15,0 1 1 0,2 1 1 16,1-4 1-16,-3 0 2 0,2-5 12 16,-2 1-3-16,2-4 4 0,0-2-1 15,2-2 13-15,2-1 5 0,0-1 29 16,7 0 54-16,-5-1-12 0,2-3-31 15,5 0-12-15,-5 0-19 0,5 1-14 16,-5-1-27-16,-2 1-1 0,0 0-1 16,3 0-36-16,-7 0-97 0,-2-1-110 15,2-2-97-15,-2-3-150 0,0 0-286 16,-2 2-270-16,2-8-148 0</inkml:trace>
  <inkml:trace contextRef="#ctx0" brushRef="#br1" timeOffset="207044.33">20359 12701 463 0,'0'0'365'15,"0"0"926"-15,0 0-864 0,0 0-41 16,0 0-94-16,0 0-34 0,0 0-30 16,0 0-39-16,0 0-80 0,-47 0-77 15,30-2-32-15,3-6-54 16,-3 1-359-16,7 2-742 0,2-2-1263 0</inkml:trace>
  <inkml:trace contextRef="#ctx0" brushRef="#br1" timeOffset="207444.457">20574 12878 62 0,'0'0'2214'0,"0"0"-1781"0,0 0-246 15,19-54 171-15,-17 33 49 0,-2-2-155 16,-2 6-72-16,-2 1-49 0,-3 7-78 15,-7 3-35-15,2 6 4 0,1 0 12 16,-5 6-6-16,3 6-15 0,5 4-1 16,-2 3 7-16,8 1-16 0,2 1 12 15,0-2-15-15,8-1-1 0,4-5-17 16,-3-6-32-16,3-4-31 0,2-3-84 16,1-10-124-16,-1-8-148 0,-7 3-207 15,5-14-626-15</inkml:trace>
  <inkml:trace contextRef="#ctx0" brushRef="#br1" timeOffset="207658.412">20580 12329 2892 0,'0'0'546'16,"0"0"-406"-16,0 0 37 0,36 60-42 16,-32-40-135-16,4 6-39 0,-4-2-128 15,-2-1-223-15,0-5-407 0,-2 2-1042 16</inkml:trace>
  <inkml:trace contextRef="#ctx0" brushRef="#br1" timeOffset="208413.691">20080 13055 2134 0,'0'0'797'16,"0"0"-467"-16,0 0-6 0,0 0 7 15,-8-54-129-15,-2 45-65 0,-1 5-19 16,-3 3-37-16,-1 1-4 16,1 5 12-16,1 5-15 0,3-1-40 15,-2 2-18-15,5-1-4 0,3 2 12 16,4-3 10-16,0 1 0 0,2-3-9 16,7 3-7-16,3-4-15 0,3-3 0 15,1-3 0-15,1 0-1 0,-1-3-1 16,-1-3-1-16,-5-1 1 0,0-4 0 15,-4 1 1-15,-3 0-2 0,-3 0-11 16,0 2-1-16,-5 1 10 16,-1 1 2-16,-6-2 2 0,-3 3 13 15,5 4-3-15,-4 1 1 0,3 0 8 16,-1 5 19-16,6 4-1 0,-1 0 7 16,5 3 15-16,2 1 6 0,2 4-27 15,5-1-23-15,5-2-16 0,-2-2 10 16,5-3 17-16,-1-5-4 0,1-3 7 15,-1-1-13-15,-8-3-15 0,1-5-3 16,-3-4-3-16,0 0-12 0,-4-4 12 16,-2 2-13-16,-4 1 13 0,-1-1-21 15,1 6-43-15,-4 4-150 0,6 3-144 16,-2 1-594-16,6 3-1447 0</inkml:trace>
  <inkml:trace contextRef="#ctx0" brushRef="#br1" timeOffset="209150.736">20014 12980 1774 0,'0'0'1599'0,"0"0"-1319"15,0 0-189-15,0 0 7 0,0 0 28 16,0 0-64-16,0 0 55 0,0 0 57 16,0 0-71-16,-60-10-57 15,46 15 0-15,-1 0-8 0,3-3-20 16,-1 3-15-16,5-3 9 0,2 1 4 15,4 1 21-15,2 1 49 0,2-1 43 16,2 2-40-16,8 0-46 0,3 0-13 16,-3-2 4-16,7 1 9 0,-7-3 9 15,1-1-1-15,-1-1 10 0,-8 0-21 16,2-3-40-16,-4-3-14 0,-2 3-8 16,0 0-2-16,-6 0 22 0,0 0 2 15,0 2 0-15,-4-1 1 0,-1 2 0 16,5 0-1-16,2 2 1 0,-2 2-1 15,6 4-11-15,0 2-38 0,4 0-33 16,2 3 5-16,2 0 10 0,3 0-19 16,1-4-40-16,-6-3-61 0,5-3-164 15,-5-3-708-15,6-2-1445 0</inkml:trace>
  <inkml:trace contextRef="#ctx0" brushRef="#br1" timeOffset="211995.74">9722 7271 729 0,'0'0'1782'16,"0"0"-1206"-16,0 0-390 0,0 0-40 15,27-58 79-15,-27 41 75 0,0 4 4 16,-4 2-62-16,-5 3-54 0,-7 1-56 15,-5 5-15-15,-4 1 2 0,-8 1-34 16,0 1-42-16,0 5-25 0,0 0-18 16,0 1 1-16,4 3 1 0,4 1-1 15,4-1 1-15,1 2 1 16,7-1 13-16,3 3 2 0,2 1 6 16,4 1 13-16,4 3 5 0,0 1 37 15,0 6 40-15,6 0-43 0,-2 5-31 16,0 2-27-16,0 5-17 0,-2 2-1 15,0 0-1-15,-2 1 0 0,0 0 1 16,0-1 0-16,0-4 0 0,-2-6 2 16,0-3 1-16,-2-6 9 15,4-6-10-15,0-5 1 0,0-7 31 16,8-3-7-16,1 0-12 0,5-3 0 16,5-6 6-16,1 0 0 0,3-1 4 15,2 2-23-15,4 3-2 0,-4 0 0 16,-3 5-13-16,-1 0-5 0,-4 0-72 15,-1 2-98-15,-10 1-82 0,3-3-170 16,-7 0-661-16,4-3-603 0</inkml:trace>
  <inkml:trace contextRef="#ctx0" brushRef="#br1" timeOffset="212144.341">9637 7543 3335 0,'0'0'542'15,"0"0"-451"-15,0 0 10 0,0 0-1 16,-62 2-63-16,39-1-37 0,3-1-16 16,-3 0-182-16,-2 0-307 0,11 0-498 15,-7 4-1311-15</inkml:trace>
  <inkml:trace contextRef="#ctx0" brushRef="#br1" timeOffset="212440.132">9949 7779 3026 0,'0'0'473'16,"0"0"-283"-16,-4-56 155 0,-6 36 15 15,-7 2-116-15,3 8-100 0,-7 8-33 16,4 3-53-16,-3 10-40 0,7 3 1 16,-1 6-7-16,2 0 0 0,12 2-10 15,0-1 0-15,0-2-2 0,6-4-36 16,8-3-38-16,-1-6-92 0,3-6-105 16,1-2-225-16,-3-5-587 0,5-13-671 15</inkml:trace>
  <inkml:trace contextRef="#ctx0" brushRef="#br1" timeOffset="212663.864">9869 6883 3772 0,'0'0'551'0,"0"0"-389"16,53 42 136-16,-32-14-31 0,4 14-136 16,-7 13-18-16,1 1 11 0,-11-5-60 15,-4-8-64-15,-4-10-45 0,-4-4-205 16,-2-1-360-16,-2 1-1305 0</inkml:trace>
  <inkml:trace contextRef="#ctx0" brushRef="#br1" timeOffset="213830.232">2084 8804 1091 0,'0'0'605'0,"0"0"-108"0,0 0-206 16,0 0 3-16,0 0 97 0,0 0 4 16,0 0 21-16,0 0-44 0,20-58-59 15,-9 37-59-15,7-4-55 0,-3-5-53 16,3-2-30-16,1-5-31 0,2-1-12 16,-3-3-16-16,-1-1-8 0,-3 1-16 15,-3 2-3-15,-5 7-5 0,0 5-13 16,-2 10-12-16,-4 5 0 0,0 8-21 15,0 4 10-15,0 10 11 0,-2 6 19 16,0 10-18-16,0 8 0 16,2 15 0-16,4 10 0 0,0-4 1 15,5-6 10-15,-1-10-10 0,-2-10 0 16,2 0-2-16,5-4-18 0,-5-8-94 16,0-10-58-16,-2-7-55 0,3-11-120 15,-1-9-229-15,-6 0-590 0,2-21-253 0</inkml:trace>
  <inkml:trace contextRef="#ctx0" brushRef="#br1" timeOffset="213964.178">2262 8054 3362 0,'0'0'1158'0,"0"0"-940"16,0 0-86-16,0 0 119 15,0 0-135-15,0 0-116 0,12 50-125 0,-12-39-212 16,0-5-408-16,2 3-1301 0</inkml:trace>
  <inkml:trace contextRef="#ctx0" brushRef="#br1" timeOffset="214294.354">2665 8782 3609 0,'0'0'611'0,"0"0"-459"0,0 0 21 16,20-67 196-16,-24 40-121 0,-2 2-44 15,-6 5-19-15,-7 6-88 0,-2 4-64 16,1 8-31-16,-3 4 13 15,6 9-12-15,1 5 12 0,1 4 4 16,9 4-17-16,6 0-2 0,0-1-25 16,8-3-44-16,5-2-37 0,5-8-25 15,-3-4-33-15,8-6-40 0,-5-13-140 16,1-8-346-16,-11 2-707 0,9-16-749 0</inkml:trace>
  <inkml:trace contextRef="#ctx0" brushRef="#br1" timeOffset="214483.851">2483 7772 3776 0,'0'0'744'0,"0"0"-526"0,53 49-37 15,-32 3 158-15,2 23-172 0,-5 7-109 16,-9-10-15-16,-7-17-43 0,-2-26-79 15,-4-7-296-15,0-5-653 0,-3 5-1986 0</inkml:trace>
  <inkml:trace contextRef="#ctx0" brushRef="#br1" timeOffset="-202919.993">19894 8409 13 0,'0'0'359'0,"0"0"-147"16,0 0-124-16,0 0-88 0,0 0-17 16,0 0 16-16,0 0 1 0,0 0 0 15,0 0 49-15,-4 0-49 0,4-3 2 16,2 1 116-16,2 2-4 0,-2-1 49 15,2 1 9-15,0 0-32 0,3 0-29 16,-1 0-23-16,-2 1-49 0,4 0-39 16,1-1-15-16,3 0 11 0,0 0 1 15,5 0-12-15,-5 0 15 0,3 0 20 16,1 0 38-16,-1 0 36 16,1 0-22-16,3 0-11 0,-3 0-15 15,5-1-10-15,-4 1-14 0,3-2-22 16,-3 2 0-16,1-2-2 0,-1 1 1 15,2 1 1-15,-5 0 13 0,5 0-11 16,-5 0 1-16,3 1 1 0,-3 2 22 16,5 1 9-16,-3 1-34 0,3-3 2 15,2-1 59-15,1 0-33 0,3-1-16 16,2 0 39-16,-2-3-6 0,2-1-46 16,2-1-3-16,-5 0 1 0,1 3 2 15,-6-1 0-15,-1 3 26 0,-5 0 0 16,8 0-26-16,-5 0-2 0,5 0-124 15,-5 0 36-15,1 0 90 0,-5 2 97 16,-1 1-67-16,-1 1-30 0,2 2-19 16,5-3 17-16,-1 0-1 0,9 0-1 15,4-3-132-15,2 0-3 0,-2 4 139 16,-10-2 94-16,-1 2 188 16,-1 1-150-16,-1 1-87 0,5-2-28 0,8-4-17 15,6 0-1-15,4 0-180 16,-3-5 67-16,-12 3 114 0,-1 2 285 15,-6 0-185-15,-3 0-100 0,7 2-36 16,10-2 11-16,2 0 21 0,6-3-83 16,0 1-363-16,-8-1 450 0,2 3 104 15,-10 0 113-15,-4 5-162 0,4 1-55 16,-5-1-12-16,9-2 12 0,2-3-13 16,6 0-10-16,0 0-158 0,-2 0 116 15,-4 0 65-15,-4 0 195 0,-8 6-127 16,1-1-67-16,3-1-1 15,-3-1 0-15,7-1-20 0,-2-2 1 16,-2 0 6-16,3 0 10 0,-3 0-10 16,-4 0 13-16,3 0 13 0,-5 0-13 15,1 0-3-15,-3 0 0 0,-1 0-10 16,3 0-6-16,-9 2-4 0,2 0-45 16,-2-1-36-16,3 0-64 0,-3-1-109 15,-4 0-146-15,4 0-365 0</inkml:trace>
  <inkml:trace contextRef="#ctx0" brushRef="#br1" timeOffset="-201352.055">18435 9355 368 0,'0'0'14'0,"0"0"44"15,0 0 659-15,0 0-430 0,0 0-196 16,0 0-20-16,0 0-2 0,0 0 6 15,0 0-7-15,14 16 6 0,-10-16-28 16,3 0-43-16,1 0-2 16,4 0 22-16,3-4-10 0,-3 1 10 15,9 2-1-15,-3-2 14 0,3 2 22 16,6 1-15-16,2-3 8 0,-2 3 11 16,6-1 16-16,0 1 22 0,6 0 10 15,-2 0-36-15,-2 0-3 0,3 0-7 16,-1 0-19-16,2 0-19 0,0 0-13 15,5 0-11-15,-5-4-2 0,7-1-3 16,1-4-10-16,3-1 0 0,12-7 10 16,-4 3 0-16,-9 2-1 0,-3 0 4 15,-13 5 0-15,4 3 3 0,6 0 0 16,-1 4-1-16,-3 0 17 0,0 4-7 16,-6 3-11-16,0 4-1 0,-6 4 1 15,-4 0 12-15,2-1 4 0,0-1-17 16,-3-3-22-16,3-4-30 0,-2-3-15 15,0 1 65-15,-9-4 0 0,-1 0-22 16,-1-6-18-16,-2-1-74 16,1-3-94-16,-1-1-98 0,-8 2-251 0,6-2-533 15</inkml:trace>
  <inkml:trace contextRef="#ctx0" brushRef="#br1" timeOffset="-180992.924">21163 9403 990 0,'0'0'622'0,"0"0"-161"15,0 0-234-15,0 0-111 0,0 0 10 16,0 0 20-16,0 0-27 0,0 0 3 15,0 0 0-15,0 10-13 0,0-10-4 16,2 0-32-16,7 0 4 0,-3-2 2 16,2 1 29-16,9-3 15 0,-5 1 6 15,9-4-15-15,-1 2 3 0,5-2 1 16,4 3-6-16,2-2-10 0,2 1-12 16,-2-2-13-16,4 1-12 15,-2 3-6-15,1 2 2 0,-3 0 1 16,0 1-4-16,0 0 0 0,2 0-6 15,-2 0-9-15,4 0-6 0,-2 0-10 16,6-4-9-16,-2 0 1 0,5-2-4 16,3 1-3-16,-1 0-10 0,1 1 19 15,3 0-5-15,-5 0-4 0,2 1 12 16,3 0-23-16,-9 0 2 0,3 2 12 16,-7 1-2-16,-2 0 8 0,-2 1 9 15,-8 3-18-15,-3 0 43 0,-7-3 21 16,-7 2-21-16,0-3-42 0,-4 0-13 15,-2 0-24-15,0 0-22 0,-2 0-18 16,-6-3 13-16,-3-2 51 0,-11 0 18 16,-3-4-6-16,-6 4-9 0,-13 0 0 15,-13 2 9-15,-14 1-9 0,-3 2 0 16,6 0 12-16,2 4-15 0,6 0 13 16,2 1 14-16,4 2-6 15,-6-2 7-15,4 3-7 0,11-4-21 16,3 0 0-16,13-1 17 0,1-1-17 15,-8 1 1-15,-3 1 0 0,-2 2 2 16,4-3-2-16,3 3 1 0,8 0 22 16,3 0-21-16,4 2 12 0,7-3 4 15,-1 3 5-15,7-1 3 0,2 0 12 16,4 2 7-16,0 0 11 0,8-2-8 16,9 0-28-16,2-1-21 0,7-2-1 15,18-4-20-15,12-4 18 0,16-8-10 16,9-2 13-16,-5-4 13 0,-4 2 5 15,-3 3 3-15,1 1-3 0,0-1 0 16,0 2-15-16,1 1 15 16,-1 4-6-16,-2 1-9 0,-2 2 0 15,-4 1 9-15,-2 2 7 0,-14 0-7 16,-9 0-9-16,-10 2 0 0,-4 2 0 16,-3-3 18-16,3 2-6 0,-2 0 15 15,-11-1 18-15,-6-1 61 0,-4-1-109 16,-4 0-3-16,-8 0-70 0,-21-1 73 15,-23-4 14-15,-17-2-12 0,-13-3-2 16,-1-1 0-16,0 2-1 0,2 2-1 16,5 1 0-16,-5 5 2 0,6 1 1 15,1 3 2-15,3 4-1 0,5 1 1 16,6 2-2-16,16 0 2 0,9-1-3 16,10 0 1-16,6-2 14 0,1 4-14 15,3 0 1-15,-2 1 13 0,11-1 15 16,8-3 0-16,2-1 9 0,10-1-12 15,13 0-26-15,6-3 2 16,17-3 24-16,18 0-9 0,22-12-6 16,10 0-9-16,-5-5 12 0,-5 5-13 15,-11 2 0-15,3 4 1 0,-3 4 15 16,-3 2-15-16,-2 0 13 0,-4 6-14 16,-1 3-1-16,-10-3 2 0,-13 0 0 15,-9-2-3-15,-6 0 2 0,2 0 10 16,-5 1-10-16,1 0-1 0,-4-5 17 15,-15 3-18-15,-4-3 0 0,-2 0-51 16,-10 0-31-16,-15-5 65 0,-10-3 17 16,-23-3 3-16,-16 1-2 0,-11-3-1 15,2 2 0-15,-2 4 0 0,11 4 1 16,4-1-1-16,-1 4 0 0,7 0 0 16,0 5 0-16,15 3 1 0,9-1-1 15,11 2 0-15,9 0 0 0,-7 0 1 16,6 2 2-16,3 3 27 15,5-2-6-15,13-3 13 0,2 3-1 16,15-2-15-16,16 1-18 0,27-2-3 16,16-5-3-16,19-4 1 0,-2-10 2 15,-6-2 1-15,-2-1 14 0,-11-3-12 16,1 1 15-16,-9 0-16 0,-12 3 1 16,-13 4 12-16,-12-1-3 0,-2 5-10 15,0-1 0-15,0-1 1 0,-5 2 12 16,-3 3-12-16,-11-1 9 0,-4 2-12 15,-4 0-15-15,0 0-21 0,-10 0-24 16,-21 0 30-16,-17 7 30 16,-26 2 21-16,-9 3-21 0,-8-3-2 15,9-2-1-15,1 0 2 0,3-3 0 16,-3 1-1-16,7-3 2 0,3 3-1 16,5-2-1-16,14-1 1 0,15 1-1 15,10-3 0-15,7 3 1 0,-3-1-1 16,4 0 2-16,1 2 2 0,12 0 22 15,6 0 3-15,4 1 27 0,12 2-51 16,17 2-1-16,25 4-2 0,27-1 0 16,4-2-1-16,4-1-1 0,-6-2 2 15,-13-4 2-15,-2 1 1 0,-5-2 9 16,-12-1 0-16,-13-1 3 0,-11 0-3 16,-2-2-9-16,2-2-1 0,2-3-2 15,0 1-1-15,-6 2 0 0,-13-2-1 16,-4 2-19-16,-5-1-12 0,-5-5 0 15,-2 1 6-15,-11 0 6 16,-5-2 19-16,-18-2 0 0,-17 4 2 16,-20 3 3-16,-14 5 12 0,5 1-13 15,-1 5 10-15,9 4-10 0,1 3 1 16,3-2 9-16,-2 3-9 0,10 0-1 16,8-5-1-16,17-1 1 0,8-1 1 15,4-2-3-15,0-1 0 0,7 3-1 16,-5-3-2-16,15-2-9 0,1 1 10 15,7-1 2-15,5-1 30 0,7 0 17 16,11 0-47-16,20-1-2 0,15-2-1 16,20-3 0-16,11 0 1 0,2 2 2 15,-10 1 1-15,-5 3-1 0,-3 0 1 16,-5 3 2-16,-18 1 9 0,-7 2-10 16,-16-3 13-16,-2 3-3 0,0-3 3 15,-1 1-14-15,-5-1-1 16,-3-1-1-16,-9-1-14 0,-5-1 0 15,-2 0-27-15,-4-2-30 0,-15-2 45 16,-4-5 25-16,-20-2 1 0,-19-1 1 16,-19 3 0-16,-8-1-1 0,0 6 0 15,3 2 0-15,11 2 1 0,3 3 0 16,-1 4-1-16,14-1-2 0,5 0-30 16,19 0-22-16,6-1-2 0,8 0-15 15,5 1-3-15,-5 2-13 0,8-1-5 16,5-1-10-16,6-2 18 0,2 0-2 15,8 1-40-15,5-2-55 0,7-2-83 16,1-1-166-16,0 0-296 16,16-2-824-16</inkml:trace>
  <inkml:trace contextRef="#ctx0" brushRef="#br1" timeOffset="-179612.098">18127 10429 1304 0,'0'0'1569'16,"0"0"-1267"-16,0 0-101 0,0 0-68 16,0 0 3-16,0 0 47 0,0 0 28 15,66-44-32-15,-43 27-21 16,6-1 15-16,-1-1 3 0,6 4-13 16,3-2-13-16,4 5-7 0,11-1 3 15,12 1-6-15,16 0-16 0,5 5-3 16,-2 0-9-16,0-3-3 0,-7 2-24 15,7-5-25-15,-1-2-27 0,5 0-6 16,0-1-9-16,0 2 0 0,-2 1-3 16,-9 5 7-16,1 4 5 0,-5 1-9 15,2 3 15-15,-5 0-15 0,-3 0 6 16,0-2-9-16,0 2-12 0,-2 0 0 16,-2 5 9-16,-2-3-11 0,-2 3 1 15,-6-1-1-15,-15-1-1 0,-4 2 0 16,-4-3 0-16,2 1 0 0,4 2-1 15,0 1 0-15,-6 0 0 0,-6 1 1 16,-7-2 0-16,-3-2 0 16,-7-1-2-16,-4-1-1 0,-2-1-36 15,-4 0-36-15,-11 0 39 0,-5-4 20 16,-17 0 13-16,-15-2 3 0,-25 1 0 16,-5 0 1-16,-7 1-1 0,6 1 0 15,0 0-1-15,-3 3 1 0,-3-3 0 16,-8 3 0-16,-1 0 0 0,-5 0 0 15,4 0 0-15,2 0 0 0,0 0 3 16,4 0 10-16,4 3-12 0,0 1 11 16,8 5-9-16,3 1 9 0,5-1-9 15,-1 3 15-15,8 2-15 0,6 0 0 16,8-1 9-16,13 0-9 0,8-3 0 16,4 1 9-16,0-1-9 15,-2 3 0-15,2-1 9 0,2 1-9 16,7-2 9-16,5-4 3 0,7 0 6 15,4-3-3-15,2 0 6 0,0-4 9 16,13 0-18-16,5-1-15 0,17-9-21 16,19-3 9-16,16-9 10 0,9 3 1 15,-3 1 0-15,-3 6 1 0,-5 8 3 16,0 1 0-16,7 3 12 0,-5 3 3 16,4 1-15-16,3 2 22 0,1-3-22 15,5 0 12-15,4-3-3 0,8-3-11 16,4-6 1-16,0-1-1 0,3 0-1 15,-5 1-1-15,-4 3 1 0,-11-1 0 16,1 6 0-16,-11 1 0 0,-7 1 2 16,-18 6 1-16,-10-1 15 0,-10-1-16 15,-2-1 10-15,-4 2-12 0,-3-2 0 16,3 2 0-16,-15-2-2 0,-6 2-16 16,-14-5-64-16,-24 6 19 15,-34 6 24-15,-35 13 15 0,-28 1-27 16,-11 4-31-16,3 1-38 0,9-3-10 15,1-3-6-15,9-2-9 0,8-3-22 16,5-4-70-16,14-2-172 0,24-5-303 16,11 1-806-16</inkml:trace>
  <inkml:trace contextRef="#ctx0" brushRef="#br1" timeOffset="-174342.266">8854 8521 320 0,'0'0'319'0,"0"0"-114"0,0 0-35 16,0 0-59-16,0 0-88 0,0 0 48 15,0 0 326-15,0 0-182 0,0 0-118 16,14-39 49-16,-12 37-3 0,-2 2-4 16,0-3 0-16,0 3 16 0,0-1-7 15,0 0-32-15,2 0-26 16,-2 1-16-16,0-1 2 0,0 1 14 0,0 0 18 15,0 0 7-15,0 0-4 0,-2 0 0 16,-4 1-11-16,2 2-27 16,-2 2-39-16,-3 3-12 0,1-1 0 15,-2 1 0-15,-1-2-21 0,3 2 0 16,-2 1 3-16,2-2-2 0,-3-1 0 16,5 1-1-16,-4-2 21 0,-1 2-7 15,5-1-12-15,-4 3 1 0,-1-2 8 16,1 2-11-16,4-1-1 0,-4 0 0 15,1 0 0-15,1 2 0 0,0-3 0 16,-3 0-2-16,1 0 1 0,4 0 0 16,-4 3 1-16,-1-4 0 0,3 4-1 15,0-2 0-15,-5 2-1 0,1 0 2 16,6 0 2-16,-7 1 1 0,3-2 0 16,2 4-3-16,-3-3-1 0,-1 0 1 15,2 0-1-15,-5 3-2 0,5-2 1 16,2-1 0-16,-7-1 2 15,7-3 12-15,-3 3 4 0,5-5-14 16,-6 3 12-16,2-2 4 0,1 2 7 16,-3-2 60-16,-1 1-42 0,7-1-43 15,-4 0 0-15,2 0-2 0,-3 0 0 16,1 3 2-16,-5 1 1 0,3 0 46 16,0 1-19-16,-1-2-26 0,7 0 1 15,-8-1 0-15,-1 2 0 0,5 1 50 16,-5-3 9-16,3 3-12 0,4-2 5 15,-3-2-21-15,1 1-31 0,4 1 0 16,-9 0 10-16,5-1-1 16,0 1 25-16,-3 1-25 0,3 1-11 15,0-4 2-15,-5 4-3 0,1-2 0 16,-1 2 1-16,1 0 21 0,3-1-21 16,-3 0-1-16,-1-1-2 0,3 2 0 15,-5 2 2-15,7-1 1 0,-6-1 0 16,5 3-1-16,-5-2-2 0,3 0-1 15,-1 1 1-15,1 1 2 0,3-4 0 16,0-1 0-16,-1 1-2 0,1-1-11 16,4-1 12-16,-6 0 1 0,1 0-1 15,5 1 1-15,-8 0 0 0,-1 0-2 16,5 3-8-16,-7 0 10 0,3 0 0 16,-3-1 0-16,3 3-1 0,-3-1-11 15,3 0 10-15,-3-2-14 0,3 1 14 16,-1-1 0-16,3 0-10 0,-1-1 11 15,-1 1 0-15,2-1 1 0,-1 0-1 16,3-2 1-16,-1 2 0 0,3-2 0 16,-4 0 1-16,4-1-1 15,1 2 0-15,-3-2-1 0,2 1-2 16,-1-1-13-16,3 3 14 0,-4-3 0 16,4 1-1-16,-5 0 1 0,5-1 0 15,-4 2-1-15,-1 0-10 0,1 0 12 16,2-1-1-16,-5 0 0 0,3 0-1 15,2 1 0-15,-2-3-12 0,1 2-13 16,1-1 6-16,2-2-3 0,-2-1 7 16,1 3 16-16,-1-2-1 0,2 2 1 15,-4-2 1-15,1 2-1 0,-1-1 0 16,2 1 1-16,-5-1 0 0,3 3 0 16,2-3 1-16,-5 0 0 0,5 1 1 15,0-1 0-15,2-1 0 0,-3 0-1 16,1 0 0-16,2-2-1 0,2 1 1 15,-3 0 2-15,-1 1 1 0,4-1-1 16,0 0 0-16,0 0 0 16,2-3-2-16,0 2-2 0,2-2 0 15,-2 3-11-15,0-3 11 0,2 0 2 0,-3 0 0 16,3 0-15-16,0 0 13 16,0 0 0-16,0 0 0 0,0 0 0 15,0 0-22-15,0 0-1 0,0 0 6 16,0 0 1-16,3-3 18 0,-1-1 9 15,0-3 6-15,4 0 1 0,0-3-4 16,4-2-9-16,-1-1 0 0,-1-2 10 16,2-2-10-16,3 0-1 0,-3-1 1 15,0-1 0-15,1 2-1 0,-1-2 1 16,-2 3-1-16,5 2 2 16,-9 0-3-16,2 2 1 0,2 2 0 15,-2 3 1-15,1 0-1 0,-3 0 0 16,-2 3 0-16,0 1 0 0,0 0 0 15,-2 1-2-15,0 1 1 0,0 1 12 16,0 0 27-16,0 0 19 0,0 0 15 16,0 6-53-16,-6 0-21 0,2 3 0 15,-5-1 0-15,3 2 13 0,0 1 8 16,0 1 1-16,0 0-7 0,-5-1-2 16,3 2-1-16,0 1 0 0,2-1-9 15,-7 0 16-15,3 3-17 0,4-1 0 16,-5-2 0-16,1 2 1 0,4 1 0 15,0-3 0-15,-3 0 12 0,5-2-12 16,0-1 10-16,2-3 2 0,2 1 10 16,0 0-1-16,0-3 1 0,0 1 5 15,0-2 1-15,0-1-4 0,2 0 4 16,0 0-7-16,0-2 1 0,0 0-7 16,4-1 1-16,-1 0-16 0,1 0 15 15,6-2 12-15,3-1 13 16,-3-3 9-16,9 2 9 0,-3 0 12 15,5-2-19-15,2 4-17 0,4-2-26 16,0 1-11-16,2 1-2 0,4-1-10 16,4 0-43-16,-2-1-112 0,1-2-114 15,3-1-171-15,-12-1-755 0,18 1-1659 0</inkml:trace>
  <inkml:trace contextRef="#ctx0" brushRef="#br1" timeOffset="-172001.864">7278 10212 1330 0,'0'0'342'16,"0"0"44"-16,0 0-39 0,0 0-25 16,0 0-52-16,0 0-7 0,0 0-2 15,0 0-40-15,0 0-23 0,34-60-12 16,-30 40-8-16,-4-1-2 0,0-4-9 16,0-1 8-16,-4 1-3 0,-3-2-22 15,1 2-35-15,-4 3-36 0,-1 6-36 16,-1 3-31-16,0 6-10 15,-1 7-1-15,-1 6 14 0,6 8 7 16,-7 3-10-16,5 6-9 0,1 2 0 16,1 4 0-16,6-1 9 0,-2 0-11 15,4-1 0-15,0-1 2 0,4-2 0 16,4-5 12-16,-1-3-12 0,5-4 16 16,2-5-16-16,1-5-1 0,6-2-2 15,-3-5-13-15,5-6-2 0,0-9 3 16,-5 0 0-16,3-6 9 0,-11 1 0 15,1-1 0-15,-3 1 0 0,-8-1 3 16,2 5 11-16,-10 0 16 0,-5 5-5 16,-1 3-19-16,-7 4 9 0,0 3-10 15,-1 6-1-15,-3 0 1 0,4 5 10 16,1 5-10-16,3 6 10 0,5 3-9 16,3 2 9-16,1 1-9 0,8 2 9 15,-2-1-10-15,6 1 1 16,7-1 9-16,1-3-9 0,7-2 1 0,-5-5-1 15,7-3 0-15,1-4-1 16,-1-6-2-16,2-2-3 0,-3-7-13 16,-1-6 4-16,-4-6 9 0,-1-2-15 15,-10 1 15-15,0-3 0 0,-4 1 0 16,0 0 3-16,-8 4 0 0,-6-1 21 16,-3 4 0-16,-4 1 7 0,1 4-13 15,-5 5-13-15,2 5-1 0,5 4 2 16,-1 7 9-16,7 8 6 0,-1 1 0 15,5 4-15-15,4 2 9 0,2 2 4 16,2-3-1-16,4 1-3 0,6-4 0 16,5-2 3-16,-5-5-3 0,9-6 0 15,-5-3-10-15,9-4-1 16,-5-4-1-16,3-7-12 0,-2-4 0 16,-3-3 9-16,-1-2-9 0,-5-1 10 15,-6 1-10-15,-4-1 11 0,2 1-1 16,-8 4-1-16,-6 0 2 0,-5 4 1 15,-2 3 2-15,-1 2 10 0,-5 4-10 16,2 3 0-16,5 2 10 0,-3 9 0 16,2 2 0-16,7 2-9 0,4 4 0 15,4 1 12-15,4 2-3 0,0-1-10 16,4 1-1-16,4-3 1 0,4-3-1 16,5-1 1-16,-1-5-2 0,3-5 0 15,4-3-2-15,-5-2-13 0,1-8 3 16,-3-7-6-16,-1-6 3 0,-5-2 0 15,-1-6 3-15,-7-2 11 0,-2-2 0 16,-5 4 1-16,-5 3 1 0,-6 5 0 16,-3 2 1-16,-4 7 0 0,-2 3 0 15,1 5-1-15,-1 4 0 16,2 0 1-16,5 10 0 0,-1 5 13 16,7 7-13-16,5 1 13 0,1 4-13 15,6 1 0-15,0-2 10 0,10 2-10 16,-1-4 0-16,5-1 1 0,5-5 0 15,4 0 0-15,-3-5 0 0,1-5-1 16,6-3-1-16,-5-5-1 0,-1 0-2 16,0-10-13-16,-7-5 0 0,-3-7 0 15,-1 0 3-15,-10-5 10 16,0 3-10-16,-8-2 10 0,-5 3 1 0,-1 2 1 16,-9 1 0-16,2 5 3 15,-1 4 0-15,-7 3-1 0,4 8 0 16,4 3 10-16,1 12-9 0,5 5 12 15,5 5-12-15,4 3 0 0,1 3 9 16,5 0-10-16,5 2 0 0,3-3 1 16,2-2-1-16,5-6 0 0,1-2 13 15,1-5-14-15,3-5 2 0,1-6-1 16,0-4-2-16,-1-5-11 0,1-9-1 16,-4-7-3-16,-1-8-3 0,-3-4 6 15,-5-4 10-15,-6-1 0 0,-2 0 2 16,-6 4 1-16,-5 4 0 0,-1 3 2 15,-9 7 0-15,5 7 9 0,-7 4-12 16,2 9 1-16,1 3 1 0,3 10 13 16,3 7-12-16,1 5 12 0,5 7-12 15,4-1 9-15,4 3-10 0,0-2 1 16,2-1-1-16,6-3 0 0,3-3 0 16,-3-5 0-16,4-4 10 15,1-6-12-15,-1-5 1 0,0-5-1 16,3-5-14-16,-1-9-8 0,-1-5 1 15,-5-5 9-15,-2-4 9 0,-2-1-12 16,-2 1 15-16,-2 2 0 0,-6 4 0 16,-2 3 1-16,-4 5-1 0,-1 4 0 15,-1 6 0-15,-3 4 1 0,3 1 2 16,-1 11 12-16,1 3 0 0,8 7 0 16,-3 0 1-16,7 3-14 0,2 0 1 15,0-2 9-15,11-1-9 0,-5-5 0 16,6-2-1-16,5-4-2 0,-3-8-15 15,5-3-82-15,-1-6-154 0,3-7-117 16,-9 0-305-16,13-18-1549 0</inkml:trace>
  <inkml:trace contextRef="#ctx0" brushRef="#br1" timeOffset="-169562.838">7206 10133 33 0,'0'0'182'0,"0"0"-126"16,0 0 720-16,0 0-405 0,0 0-231 15,0 0-110-15,0 0-30 0,0 0-52 16,0 0-20-16,-14-28 14 0,12 22 6 16,0 0 9-16,-3 0 21 0,-1 1 9 15,2 0 12-15,2 2-3 0,2 1 1 16,0 2 3-16,0 0 46 15,0 0-11-15,-2 3-35 0,4 2 0 16,-2-2 62-16,0 0 0 0,0 1-16 16,2 1 2-16,-2-2-15 0,0 0-13 15,2 1 25-15,-2-4 49 0,2 3 10 16,-2-3 16-16,0 0 10 0,0 0-7 16,0 0 13-16,0 0 6 0,0 0 10 15,0 0 6-15,0-3-20 0,0 3-13 16,0 0-7-16,0 0 1 0,0-2-2 15,0 2-9-15,0-1-10 0,0 1 3 16,0 0 10-16,0 0-1 0,0 0-3 16,0 0 18-16,0 0 9 0,0 0 8 15,0 0-24-15,0 0-26 0,0 3-3 16,2-3-3-16,-2 0-6 0,4 0-4 16,-4 3-24-16,0-3-9 0,0 0-9 15,0 3-16-15,0-3-3 16,0 0 0-16,0 0 1 0,0 0 5 15,2 0-6-15,-2 0 0 0,0 2 1 16,0-1-5-16,3 0-10 0,-3 2 20 16,0 1-19-16,2 2-1 0,-2 5 14 15,0 5-13-15,0 17 35 0,0 16 24 16,0 17 2-16,0 4 25 0,0-3-39 16,0-7-19-16,-2-14 6 0,2-11-5 15,0-10-19-15,0-2 12 0,0 3 6 16,0 1 3-16,0 4-33 0,0 0 0 15,0-1-1-15,0 1-11 0,0 1 10 16,0 0-10-16,0 0-12 0,0 0 6 16,0-2-18-16,0-2-28 15,0-1-39-15,0-3-31 0,0-2-27 16,0-4-22-16,0 2-101 0,0-2-207 16,0 1-204-16,0 3-365 0,0-9-316 15</inkml:trace>
  <inkml:trace contextRef="#ctx0" brushRef="#br1" timeOffset="-168962.285">7223 11563 134 0,'0'0'795'16,"0"0"-147"-16,0 0-648 0,0 0-143 15,0 0 143-15,0 0 640 0,-35-50-90 16,35 46-324-16,0-2-104 0,-3-1-7 16,3 5-60-16,0-3 15 15,-2 3 99-15,2 0 94 0,0 1-36 16,0 1-73-16,0 0-22 0,0 0 27 15,0 0 21-15,0 0 11 0,0 0 6 16,0 1-17-16,2 1-18 0,-2 0-22 16,0 3-16-16,0 4-21 0,0 6-9 15,0 7-6-15,0 7-25 0,0 6-23 16,0 1-1-16,0 12-18 0,0 14 0 16,0 20-9-16,-2 7 9 0,2 1 19 15,0-6 5-15,0-13-15 0,-4-7-12 16,4-12-7-16,0-11-11 0,0-11-27 15,0-4-12-15,-2 4-37 0,2 4-32 16,0-1-22-16,0-3-25 0,0-5-24 16,-2-6-76-16,2-5-180 0,-4-6-292 15,2-2-595-15,0-4-584 0</inkml:trace>
  <inkml:trace contextRef="#ctx0" brushRef="#br1" timeOffset="-168428.143">7177 13080 1235 0,'0'0'1990'0,"0"0"-1319"15,0 0-366-15,0 0-187 0,0 0-40 16,0 0-16-16,0 0 27 0,0 0 81 16,0 0 26-16,0 0-49 0,6 22-61 15,-6-7 8-15,0 8 31 0,0 6-10 16,-4 5-30-16,4 5-52 15,0 5-2-15,0 1-7 0,0 8-12 16,0 7-12-16,0-3-1 0,0-8-17 16,-2-7-40-16,4-8-60 0,-2 6-3 15,0 4-35-15,4-1-76 0,-4 1-93 16,0 2-131-16,2 1-63 0,1 1-15 16,-3-3 248-16,4-2 128 0,2-2 78 15,0-12-195-15,2 11-695 0</inkml:trace>
  <inkml:trace contextRef="#ctx0" brushRef="#br1" timeOffset="-167980.875">7183 14344 124 0,'0'0'1297'16,"0"0"109"-16,0 0-1406 0,0 0-161 15,0 0-97-15,0 0 51 0,0 0 93 16,0 0 114-16,0 0 153 0,0 0 54 16,-4 15-65-16,4-9-33 15,0 1 81-15,0-2 86 0,0 3 59 16,0 0-1-16,-2 4 40 0,2 1-26 16,0 7-47-16,0 5-35 0,-2 6-37 15,0 6-17-15,2 2-27 0,0 6-152 16,0 3 58-16,0-2-91 0,0 2-9 15,0-7-82-15,0-4-54 0,0-4-80 16,0-5-73-16,0-4-168 0,0-3-266 16,2-6-600-16,0 5-298 0</inkml:trace>
  <inkml:trace contextRef="#ctx0" brushRef="#br1" timeOffset="-167596.331">7200 15469 251 0,'0'0'1714'0,"0"0"-1613"16,0 0-75-16,0 0 1303 0,0 0-1015 16,0 0-138-16,0 0 47 15,0 0 57-15,0 0-45 0,-17 53-47 16,17-19-23-16,0 4-61 0,0 5-22 15,0 3-82-15,-4 0-33 0,4-1-56 16,0-2-73-16,0-3-173 0,0-4-59 16,4-1-350-16,1-3-778 0,-3-8 868 15,4 9-593-15</inkml:trace>
  <inkml:trace contextRef="#ctx0" brushRef="#br1" timeOffset="-167327.947">7179 16321 277 0,'0'0'3819'0,"0"0"-3098"16,0 0-721-16,0 0-110 0,-8 64-41 15,6-42 83-15,0-1-16 0,2 4 31 16,-2-4-127-16,2-2-431 0,0 4-1143 0</inkml:trace>
  <inkml:trace contextRef="#ctx0" brushRef="#br1" timeOffset="-166113.588">6877 16872 1125 0,'0'0'325'15,"0"0"-68"-15,0 0-94 0,0 0 6 16,0 0 381-16,0 0-212 0,-18-53-111 16,16 45-10-16,2-2 15 0,-2 2 17 15,0 1 0-15,2 3 10 0,-5 1-3 16,5 1-10-16,0 2-4 15,0 0-1-15,0 0-44 0,0 0-52 16,5 0-21-16,-1 2-18 0,-2 4-18 16,4 3-25-16,0 5-15 0,3 2-15 15,3 5-3-15,0 5-8 0,5 3-7 16,-3 3 6-16,5 0-9 0,-3-2 3 16,3-1 3-16,-4-5-6 0,1-4-10 15,-8-5 0-15,3-6-1 0,-5-4-1 16,0-2-3-16,-2-3-21 0,-4 0-61 15,0-3-92-15,0-4-38 0,0-1-27 16,-4-5-98-16,-2 2-233 0,2 3-589 16,0-5-715-16</inkml:trace>
  <inkml:trace contextRef="#ctx0" brushRef="#br1" timeOffset="-165761.968">7169 16762 2621 0,'0'0'495'0,"0"0"-224"0,0 0 87 16,0 0 36-16,0 0-87 0,0 0-17 15,0 0-29-15,0 0-96 0,0 0-68 16,0 0-11-16,0-42 32 0,-6 50 67 15,0 5-34-15,-1 6-48 0,-5 5-19 16,2 6-20-16,1 3-13 0,-7 6-18 16,1 10-12-16,-5 9-6 15,5-2-3-15,-3-6 0 0,5-10-8 16,-3-7 8-16,3 3-10 0,-3 2-2 16,1-6 0-16,1-3-34 0,1-6 7 15,5-2 0-15,2-4-42 0,-2-4-28 16,6-2-57-16,2-2-61 0,0-4-76 15,0 2-198-15,-3-4-616 0,14 4-845 0</inkml:trace>
  <inkml:trace contextRef="#ctx0" brushRef="#br1" timeOffset="-165247.148">7111 17421 2282 0,'0'0'494'16,"0"0"-202"-16,0 0 84 0,0 0 36 16,0 0-67-16,0 0-41 0,0 0-42 15,12-49-57-15,-7 38-40 0,-1 1-6 16,2-1-7-16,2 1-13 0,0-3-21 15,1 2-27-15,1-2-6 0,0 1-13 16,1-2-14-16,-1 2-16 0,-2-1-9 16,5 0-3-16,-5 2-9 15,2 2-3-15,-1 2-15 0,-5 2 0 16,2 5 15-16,-2 0 4 0,2 3-10 16,-2 8-12-16,5 4-3 0,-7 9-13 15,2 6-2-15,-2 2-18 0,2 2 12 16,0-1 0-16,-2-4-45 0,-2-3-40 15,0-8-33-15,0-3-46 0,0-7-70 16,-2-5-221-16,0-2-691 0,2-8-1378 0</inkml:trace>
  <inkml:trace contextRef="#ctx0" brushRef="#br1" timeOffset="-161628.365">7636 16987 82 0,'0'0'251'0,"0"0"-251"16,0 0-180-16,0 0 79 0,0 0 101 16,0 0 636-16,0 0-336 0,0 0-163 15,2-17-4-15,-2 17-19 0,0-2-58 16,0 1-8-16,-2 1-12 0,2-2-36 15,-2 2-42-15,2 0 42 0,-4-1 29 16,2 1 56-16,-2 0-10 0,2 0 12 16,0 0-57-16,-1 0 2 0,1 0 69 15,2 0 320-15,-2 0-143 0,2 0-117 16,0 0-26-16,0 0 3 0,0 0 22 16,0 0 9-16,0 0 6 0,0 0-7 15,0 0-8-15,0 0 13 0,0-2-3 16,-4 2 16-16,4-1 21 15,0 1 18-15,4 0-60 0,3 0-82 16,-3 0-13-16,6 0 0 0,2 0-3 16,-1 0 3-16,5 0 15 0,3 0-6 15,2-1-19-15,-1 1-5 0,3 0-7 16,6-1-14-16,0 2-7 0,2-1-6 16,2-1 0-16,2 1-9 0,2-2 0 15,-4 2-10-15,5 0-2 0,-3 0 0 16,0 0-2-16,2-1 0 0,-2 1 1 15,2 0-2-15,1 0 1 0,1 0 1 16,2 0 1-16,1 0 0 0,1 0 3 16,2 0 18-16,-5 0 0 0,-3 1-17 15,0-2 11-15,-4 1-15 16,-2-2 0-16,0 2 0 0,-2 0-1 16,-2-2-1-16,2 2 1 0,-8 0 0 15,-1 0-1-15,1-1 2 0,-7 1-1 16,-1 0 0-16,-1 0 1 0,-3 0-1 15,-3 0-1-15,-2 0-11 0,-2 0 11 16,2 0-1-16,-2 0-9 0,0 0 0 16,0 0 10-16,0 0 1 0,0 0 1 15,3 0-1-15,3 1-1 0,2-1 0 16,0 0-10-16,-3 0 0 0,3 0 10 16,0 0 0-16,-3 0 2 0,-3 0 0 15,0 0 0-15,-2 0 0 0,-2 0-15 16,0 0-24-16,0 0-119 0,-4 0-70 15,-2 2 3-15,-9 1-164 0,1-3-294 16,3 3-951-16,-3-7-774 0</inkml:trace>
  <inkml:trace contextRef="#ctx0" brushRef="#br1" timeOffset="-160261.22">7508 17111 248 0,'0'0'1061'0,"0"0"-797"16,0 0-131-16,0 0 10 15,0 0 165-15,0 0 6 0,0 0-123 16,0 0-107-16,0 0-55 0,-4-12-17 16,2 11 37-16,2 1 44 0,0-2 26 15,-2 2 2-15,2 0 20 0,0 0 46 16,0 0 29-16,0-2 10 0,0 2 4 16,0 0-9-16,0 0-8 0,0 0-22 15,0 0-53-15,2 0-31 0,0 0-7 16,0 0-17-16,0 0-13 0,6 0-19 15,-4 0-5-15,0 0-3 0,7 0-7 16,-3 0-3-16,7 2 13 0,-1-2-1 16,5 0-2-16,-1 0 2 0,5 0-5 15,2 0-4-15,2 0-6 0,2 0-9 16,-1-2-3-16,4 2 3 0,3 0-2 16,4 0 5-16,-2 0 0 0,-2 0-3 15,0 0 6-15,1 0-3 16,-3 0 1-16,0 0 2 0,0 0-9 15,0 0-6-15,0 0-10 0,2 0 0 16,2 0-2-16,0 0-1 0,3 0 1 16,-1 0 12-16,-4 0-11 0,0 0-1 15,-2 0 0-15,0 0-1 0,-2-1 1 16,0 0 0-16,0 0 0 0,-4 2-3 16,0-1 1-16,0-1-1 0,-2 1 1 15,-4 0-1-15,-1-2 0 0,1 2-9 16,-7 0 11-16,3 0-1 0,-7 0-1 15,1 0-12-15,-5 0 3 0,4 0-3 16,-6 0-7-16,2 0-8 0,3 0 3 16,-1 0 12-16,0 0 13 15,1 0 1-15,1 0-1 0,2 0-10 16,-3 0 9-16,1 0-9 0,0 0 9 16,-2 0-9-16,-5 0 10 0,-1 0-17 15,0 0-17-15,0 0-33 0,-2 0-52 16,0 0-80-16,-6 5-106 0,-3-3-64 15,-5 2-148-15,1-1-990 0,3-3-910 0</inkml:trace>
  <inkml:trace contextRef="#ctx0" brushRef="#br1" timeOffset="-159059.057">7665 16798 26 0,'0'0'479'16,"0"0"-260"-16,0 0-59 0,0 0 481 15,0 0-30-15,0 0-268 0,0 0-50 16,0 0-3-16,0 0-44 0,31-38-5 16,-29 38-1-16,0 0 9 0,-2-1-17 15,0 1-46-15,0 0-32 0,0 0-21 16,-2 1-44-16,-4 6-28 15,0 1 9-15,-5 2 7 0,1 3-7 16,-2 2-18-16,-3 1-16 0,-3 2-8 16,1-2-10-16,0 3-6 0,-7-4-9 15,3 2 10-15,0-3-11 0,1-3-2 16,1 0-1-16,-4-4-1 0,3 3 0 16,3-5 1-16,-6 2 1 0,7 1 0 15,-3-2 1-15,7 2 2 0,-5 2 9 16,5 0-10-16,-1-2 1 0,3 2 0 15,2 0 18-15,4-1-20 0,-5-2 1 16,5-1 0-16,2-1 0 0,0-1 10 16,0-3 1-16,2 0 2 0,0 0 9 15,2 1 15-15,2-1-14 0,0 4 14 16,5-2 13-16,1 2 2 0,2 1-11 16,3 1-4-16,-1 1-9 0,3 3 4 15,-3 1 2-15,5 3-3 16,-7 1 0-16,7 1 1 0,-5 1-25 15,3 1-7-15,-2-2-2 0,1 0 3 16,1-2 12-16,1-2-3 0,1-2 3 16,1-3-13-16,1-3 1 0,4-2-3 15,-2-1 0-15,-1-2-3 0,-3 0-18 16,0-5-39-16,-7 3-107 0,-2-3-94 16,3 0-180-16,-7 2-740 0,10 3-1982 0</inkml:trace>
  <inkml:trace contextRef="#ctx0" brushRef="#br1" timeOffset="-152449.857">17897 11491 300 0,'0'0'170'16,"0"0"1379"-16,0 0-1235 0,0 0-100 16,0 0-8-16,0 0 38 0,0 0-23 15,0 0-39-15,0 0-7 0,27-4-2 16,-14 6-18-16,1 3 9 0,5 1-2 16,-1 3-41-16,9 0-40 0,2 2-28 15,6 2-13-15,13 3 6 0,12-1-3 16,22-1 13-16,9-6-10 0,2-8 0 15,4-5-9-15,-8-10-13 16,6-7-11-16,3-6-12 0,-5-1-1 16,-7 3-2-16,-7 3-26 0,-7 7-104 15,-6 3-152-15,-6 2-76 0,-2 7-115 16,-14 4-564-16,-1 3-1105 0</inkml:trace>
  <inkml:trace contextRef="#ctx0" brushRef="#br2" timeOffset="-141800.234">19257 12930 111 0,'0'0'75'16,"0"0"-10"-16,0 0-13 0,0 0 4 16,0 0-56-16,0 0-121 0,0 0 75 15,0 0-87-15</inkml:trace>
  <inkml:trace contextRef="#ctx0" brushRef="#br2" timeOffset="-140400.316">19257 12930 738 0,'11'-38'358'16,"-11"38"-118"-16,-2 0-240 0,2-2 0 16,0 2 23-16,0 0 20 0,0 0-40 15,0 0 75-15,0 0 231 0,0 0-79 16,0 0-51-16,0 0-34 0,0 0-31 16,0 0-27-16,0 0-32 0,0 0-33 15,0 0-20-15,0 0 2 0,0 0 9 16,0 0-1-16,0 0 8 0,0 0 15 15,0 0 26-15,0 0 7 0,2 0-13 16,2 2-17-16,0 1-15 0,-2-1 9 16,0 0-7-16,4 0 4 15,-4 2-3-15,3 0 9 0,-1-3-9 16,0 5-7-16,2-2-19 0,0-1-1 16,3 3-2-16,-5 1-1 0,2-2-21 15,0 1 23-15,2 1-1 0,3-1 0 16,-3 1 3-16,0 1 1 0,3-1 25 15,-1 1-13-15,-2 0-10 0,0 1 0 16,3-2 20-16,-5-1 5 0,0 0-25 16,2 0 13-16,1 0-14 0,-3-2 0 15,-2 2-1-15,2-2 12 0,0-1-10 16,1 3 9-16,1 0 4 0,-4 0-12 16,0-3 15-16,2 4 6 0,1-1-6 15,1-1-15-15,-2 0 15 0,-2 1-19 16,4 0 0-16,-1-2-13 0,3 3-3 15,-4-2 15-15,2 4-1 0,3-3-1 16,-1 3 0-16,0 1-1 0,3 0 1 16,1 2 2-16,-1 0 1 15,1-1-2-15,-1 1-1 0,1 0-26 16,1-1 26-16,-1 0-23 0,-2 0 1 16,-1-1-4-16,1 0 10 0,-2-2 16 15,-1 0-17-15,-1-1 17 0,0 1 3 16,3-1 2-16,-5-1 1 0,2 2-2 15,-2-2-1-15,5-1 0 0,-5 5 1 16,2-3-1-16,0-1-1 0,1 2-16 16,-3 2 17-16,2-3 2 0,2 0-2 15,3 1 0-15,-5 1-4 0,2 0 3 16,3-1 1-16,-7 0 3 16,4-1 22-16,-1 2-6 0,1-1-16 15,0 0 9-15,-1 1-11 0,1-2-1 16,-2 2 3-16,3 0 10 0,-3 0 3 15,2 0-6-15,0-1-10 0,1 1-16 16,1 0 0-16,-4 0 15 0,3 1-1 16,3-1-18-16,-3 1 8 0,-1 2 8 15,6 0 2-15,-3-2-1 0,3 3 0 16,-5-2 3-16,1-2 0 0,3 2 1 16,-5-2-1-16,2-2 1 0,-3 2 0 15,-3-2 12-15,0 0-11 0,0-2-3 16,5 1 1-16,-5 1-13 0,2-2 12 15,0 3 1-15,5-1 0 0,-5 3 0 16,4 0-1-16,3-1 1 0,-3 3-2 16,5 0 2-16,-3 2-1 0,5-1 1 15,-3 2 2-15,3 1 11 16,-5-3 6-16,5 0-17 0,-7-1-1 0,5 0 15 16,-7-1 26-16,3-3 9 0,-3 2-13 15,-4-4-19-15,3 1 0 16,-1-2-19-16,-4 1 0 0,4-1 0 15,-4 1 1-15,3-1 0 0,-1 2 1 16,0-1 0-16,6 1 11 0,-3 1-12 16,1 2-1-16,4-1 0 0,-3 4-1 15,5-1 11-15,-3 4-11 0,1-5 1 16,1 1-19-16,-1 1 15 0,1-2-11 16,-7 0 13-16,4-1 1 0,3 0-1 15,-9-1 1-15,4-2-2 0,3 3 3 16,-7-5-1-16,2 4 2 15,0-2-1-15,1 0 0 0,-1-1-1 16,0 3 0-16,1-3-1 0,1 1 2 16,-4 0 0-16,2 0 0 0,1 1 1 15,-1-2-1-15,0-1 0 0,-4 2-12 16,5 0 12-16,-1-1 0 0,2 1-3 16,-4 2-9-16,5-2 11 0,-1 1 2 15,-2 0-4-15,3 0 6 0,-3 2-3 16,6-1 10-16,-5-1-10 0,1 3 0 15,4-1 0-15,-3 1-17 0,3 0 4 16,-3 1-3-16,5-2 16 0,-1 1 12 16,-3 1-12-16,4 0-26 0,-5 0 26 15,1-3-35-15,5 3 23 0,-9-2 9 16,7-1 0-16,-5 1-13 0,0-1 10 16,3 0-19-16,-3 0 25 0,-2-2 0 15,0 0-11-15,5-1-2 0,-7 2 13 16,2-2 0-16,-1-2 0 0,3 2 3 15,-4-2 0-15,-2 1 13 16,2 2-16-16,1-3 0 0,1 1-3 16,-2 1 0-16,-2-2-12 0,2 2 15 15,1-2 16-15,-1 1-16 0,-2-2-1 16,0 0-12-16,0 0 10 0,-4-1-20 16,2 0-53-16,0-1 8 0,2 2 14 15,-1-1-1-15,1 3-22 0,-2-2-55 16,2-1-84-16,-2-1-166 0,-2-1-262 15,4 0-792-15</inkml:trace>
  <inkml:trace contextRef="#ctx0" brushRef="#br2" timeOffset="-137865.627">21165 15012 205 0,'0'0'356'15,"0"0"42"-15,0 0-50 0,0 0-81 16,0 0-10-16,0 0-11 0,0 0 72 15,0 0-189-15,0 0 7 0,-16-16 128 16,16 15-53-16,-2 1-121 0,2-2-4 16,0 1-7-16,0 0-18 0,-2 0-17 15,2 1-6-15,0 0 19 0,0 5 60 16,0 7-31-16,0 4-85 0,0 6-1 16,0 6-1-16,0 1-2 0,2-1 1 15,-2 0 1-15,2-1-30 0,0-6-10 16,0-3 9-16,0-6 10 0,0-4 0 15,-2-7-13-15,2-1-9 0,-2 0-83 16,2-6 47-16,0-5 61 0,-2-6 16 16,2-3-16-16,-2-4 4 15,5 3 15-15,-5-1 0 0,0 0-2 16,0 4-1-16,0 4 3 0,0 6 1 16,0 4 2-16,0 4 64 0,0 0 108 15,0 2-74-15,0 4-85 0,2 1-15 16,2 3 1-16,0 0 36 0,-2-4 31 15,4-3-3-15,0-1-12 0,3-2-31 16,1 1-23-16,-4-7-1 0,4-1 1 16,3-2 25-16,-7-1-3 0,2-1 6 15,-1 4-3-15,1 0 10 16,-4 4 22-16,-2 3 43 0,0 0 15 16,0 7-53-16,2 4-52 0,-2 7-10 15,0 3-9-15,3 3 9 0,-3-2 25 16,4 2 0-16,-2-6-10 0,-2 0-15 15,0-6-2-15,0-4-1 0,-2-4-50 16,0-4-127-16,2 0-216 0,-2-5-95 16,2-2-639-16,0-4-990 0</inkml:trace>
  <inkml:trace contextRef="#ctx0" brushRef="#br2" timeOffset="-137529.976">21461 15027 2624 0,'0'0'457'16,"0"0"-246"-16,0 0 24 0,0 0 21 15,17 51-105-15,-15-31-12 0,0-1-11 16,-2 4-19-16,0-2-59 0,0 0-50 16,-2-3 0-16,0-1-25 0,-1-4-106 15,1-3-45-15,-2-1-47 0,2-3-80 16,2-1-137-16,-2-3-221 0,2-2-498 0</inkml:trace>
  <inkml:trace contextRef="#ctx0" brushRef="#br2" timeOffset="-137031.717">21389 15000 1479 0,'0'0'468'16,"0"0"-134"-16,0 0 11 0,0 0-26 16,0 0-53-16,0 0-15 0,0 0-19 15,0 0-43-15,0 0-39 0,55 24-36 16,-44-19-36-16,1-2-13 0,-1 3-6 15,-1-2 9-15,2-1 10 0,-1 3-1 16,-3 1-15-16,4 1-13 0,-3 2 0 16,-3 3-15-16,0 0-12 0,0 2-22 15,0 1-1-15,-4 0-3 0,3 1-17 16,-5-1 19-16,-3 1-20 0,-5-1-2 16,0-3-1-16,0-4-18 0,-9-1-120 15,5-4-108-15,-1-3-127 0,-1-1-349 16,1 0-1055-16</inkml:trace>
  <inkml:trace contextRef="#ctx0" brushRef="#br2" timeOffset="-136234.703">21839 14879 1740 0,'0'0'519'0,"0"0"-238"0,0 0 22 16,0 0-4-16,0 0-124 0,0 0 0 15,0 0 9-15,0 0-30 0,0 0-62 16,0 0-49-16,-58-3-27 0,48 9-14 15,-4-4 1-15,-1 2-1 0,7-1-1 16,-3-2-1-16,3 3 0 0,2-3 3 16,6 4 15-16,0 0 27 0,0 5-7 15,0 3-23-15,0 1-13 0,2 4-1 16,2 2-1-16,0 2 1 0,0 0-1 16,-1 3-1-16,-3 0 0 15,0 1-3-15,0 1-11 0,0 0 13 16,-3-1 0-16,-3 0 0 0,2-1-1 15,2-5 1-15,0 0 1 0,0-2 1 16,0-4 1-16,0-4 2 0,2-1 19 16,0-3 6-16,0 2 38 0,4-3 18 15,-2 1 9-15,4 1-12 0,2 0-4 16,3 1-12-16,-3-2-16 0,-2 2-9 16,3 0-3-16,1-3-18 0,-2-1-7 15,-4 1-9-15,5-4-1 0,-1-1-2 16,0 0-11-16,-4-3-17 0,5-2-21 15,-1-5-59-15,4 1-75 0,-8-4-94 16,7 0-205-16,-7 4-533 0,10-3-667 0</inkml:trace>
  <inkml:trace contextRef="#ctx0" brushRef="#br2" timeOffset="-135885.361">21883 15004 2396 0,'0'0'439'0,"0"0"-282"0,0 0 83 15,0 0 62-15,0 0-86 0,0 0-3 16,0 0-30-16,0 0-46 0,0 0-38 16,41 48-21-16,-29-33-23 0,-3-4-14 15,1 0-23-15,2-2-15 0,-3-3-3 16,-3-3-20-16,0-1-123 0,2-2-71 15,-1 0-160-15,-5 0-331 0,2-4-788 0</inkml:trace>
  <inkml:trace contextRef="#ctx0" brushRef="#br2" timeOffset="-135633.785">22083 14964 1729 0,'0'0'497'0,"0"0"-349"0,0 0-83 15,0 0 132-15,0 0-13 0,0 0-17 16,-20 68 18-16,9-48-3 0,3-1-48 16,2 5-33-16,-3-2-25 0,1 1-25 15,0-2-26-15,2 2-9 0,2-3-13 16,-5-2-3-16,3-4-38 0,0-1-174 15,2-3-173-15,2-4-372 0,0 2-916 0</inkml:trace>
  <inkml:trace contextRef="#ctx0" brushRef="#br2" timeOffset="-135153.452">22081 15306 1354 0,'0'0'484'16,"0"0"-179"-16,0 0 29 0,0 0-57 15,0 0-52-15,0 0-17 0,0 0-7 16,0 0-23-16,0 0-29 0,0 0-23 15,39-48-22-15,-28 39-36 0,-3-1-16 16,-2 2-5-16,2 2 6 0,1 1-13 16,-3 2-9-16,0 1-3 0,-2 2-3 15,0 0-3-15,1 6-22 0,-5 5 0 16,2 1-28-16,2 4 6 0,-4 1 4 16,0-1-4-16,0-1-91 0,0-2-47 15,0-2-89-15,-4-3-167 0,4-2-316 16,0-3-715-16</inkml:trace>
  <inkml:trace contextRef="#ctx0" brushRef="#br2" timeOffset="-134552.06">22184 14857 1064 0,'0'0'1406'0,"0"0"-1125"15,0 0-117-15,0 0 99 0,0 0-50 16,0 0-9-16,0 0 36 0,0 0-24 16,0 0-56-16,0 0-45 0,58-5-40 15,-47 3-29-15,1 2-5 0,-4-2 8 16,5-1 13-16,-1 3 12 0,-4-3 3 16,1 0-16-16,3 3-18 0,-4 0-15 15,-1 0-10-15,1 0-6 0,-4 3 1 16,6 3-13-16,-3 2-1 0,-5 2-18 15,0 3 4-15,2 4-3 0,-2 4 2 16,2 3 13-16,-4 5-12 0,6 1 2 16,-4 2 11-16,4 2 1 0,-1 1-11 15,-1 0 11-15,2-2 1 0,0-2-3 16,4-3-9-16,-1-4-7 16,-3-3-18-16,0-5 13 0,2-2 21 15,-1-5 0-15,-3-4-16 0,-2-2-12 16,-2-2 16-16,2-1 14 0,-2 0-11 15,0 0-10-15,0 0-6 0,0 0 1 16,0-2 27-16,-2-2 15 0,-4 1 31 16,-3 1-9-16,-3 1 0 0,2 1 6 15,-9 0 0-15,2 3-3 0,-7 4-21 16,3-1-17-16,2 3-2 0,-3 0-86 16,5-3-121-16,-6 3-168 0,13-4-577 15,-7 4-1098-15</inkml:trace>
  <inkml:trace contextRef="#ctx0" brushRef="#br2" timeOffset="-132783.397">20084 13554 1447 0,'0'0'368'15,"0"0"-122"-15,0 0-84 0,0 0-45 16,0 0 15-16,0 0-12 0,0 0 199 15,0 0-175-15,0 0-73 0,0-41 8 16,-4 28 24-16,-6 1-5 0,2 2-18 16,-1 1-23-16,1 5-16 0,-2-1 0 15,1 5 10-15,1 0 9 0,4 5 0 16,-4 1-7-16,4 3-2 0,2-1-1 16,-1 3 3-16,3-1-2 15,0 3-4-15,0-4-16 0,3 0-9 16,-1-2 0-16,2-4-3 0,4 0-7 15,-4-2-9-15,2-1 10 0,3 0-13 16,-3-4-1-16,4-3-12 0,-6-4 1 16,0 1 9-16,-2-3-10 0,1-3 11 15,-3 3 1-15,0-2 0 0,-3 5 1 16,-1 1-1-16,-2 1 1 0,-4 1 0 16,2 4-1-16,-3 2 1 0,5 1 1 15,-4 0 11-15,1 4 7 0,3 6 0 16,2 1 0-16,4 2-4 0,-2 0-2 15,2 0-11-15,0 1 1 0,2-1 0 16,0-2 0-16,6-3 16 0,-1-2-17 16,-1-4 1-16,4-2-3 0,-6 0-19 15,2-5-9-15,1-2 0 0,-3-3 3 16,-4 0 3-16,0-3 4 0,0 1 5 16,-4 1 11-16,-5-1-10 15,1 4 12-15,2 1 15 0,-6 3-2 16,3 2-1-16,1 2-9 0,0 0 16 15,2 5 3-15,1 1 6 0,3 4 3 16,2 3-6-16,0-1-6 0,7 1-16 16,-1 2 12-16,4-2-12 0,-2-1 10 15,1-2-11-15,1-4 0 0,-4 1 13 16,-2-4-14-16,0 0-1 0,-4-3-1 16,0-3-45-16,0-4-23 0,0-2 35 15,0-6 9-15,-4 0-122 0,2 1-130 16,0 1-291-16,2 1-1201 0</inkml:trace>
  <inkml:trace contextRef="#ctx0" brushRef="#br2" timeOffset="-130395.106">19088 13556 49 0,'0'0'85'16,"0"0"-84"-16,0 0-1 0,0 0-23 15,0 0-75-15</inkml:trace>
  <inkml:trace contextRef="#ctx0" brushRef="#br2" timeOffset="-129730.992">19088 13556 561 0,'-27'-31'358'0,"27"31"-169"0,0 0-68 16,0 0-53-16,0 0-19 0,0 0 0 16,0 0 16-16,0 0-3 0,2 0 55 15,-2 0-39-15,0 0-19 0,0 0 6 16,0 0-33-16,0 0-16 15,0 0 7-15,0 0 6 0,-2 0-27 16,-2 0 24-16,2 0-6 0,-6 0-17 16,3 0-1-16,-1 0 0 0,2 0 1 15,2 0 0-15,2 0 10 0,0 0 9 16,0 0 53-16,0 0 68 0,0 0 51 16,0 0-30-16,4 0-102 0,2 0-30 15,1 0 7-15,1 0 2 0,-2 0 1 16,2 0 10-16,1 0-23 0,1 0-29 15,-4 0-12-15,0 0 9 0,1 0 0 16,-1 0-1-16,4 0 3 16,-6 0 1-16,4 0 18 0,1 0-15 15,1 0 16-15,-4 0 39 0,7 0-17 16,-1 0 4-16,-2 0 19 0,7 0-32 16,-1 0 3-16,-1 0-6 0,4-2-28 15,-3 2 0-15,1-1-1 0,1 1-3 16,3 0 1-16,2 0-11 0,-3 0 10 15,1 0-16-15,4 0 15 0,-7 0-15 16,1 0 17-16,0 0-11 0,1-3-6 16,-1 3 18-16,-3-1-24 0,5 1-23 15,-2 0 22-15,3-1 24 0,1 0-30 16,-4 1 6-16,-1-1 23 0,-1 1 2 16,-3 0-6-16,-5-1 7 0,3 1 3 15,0 0 9-15,-3 0-12 0,1 0-16 16,2 0-6-16,-3 0 22 0,3 0 0 15,3 0 13-15,-7 0-11 0,2 0-2 16,3 0 0-16,-7-1-3 0,2 1 3 16,0 1-3-16,3-1-13 0,-5 0 13 15,2 0-10-15,2 0-6 16,1 0-7-16,-5-1 4 0,0 1 19 16,0 0-10-16,3 0 10 0,-3 0-14 15,-4 0-2-15,0 0-7 0,2 0-9 16,-2 0-20-16,2 0-9 0,3 0 19 15,-1 0 7-15,2 0 38 0,0 0 0 16,1 0-157-16,3 0-12 0,-6 0-38 16,0 0-112-16,1 0-283 0,7 1-432 0</inkml:trace>
  <inkml:trace contextRef="#ctx0" brushRef="#br2" timeOffset="-128546.893">18635 13698 10 0,'0'0'1065'0,"0"0"-811"16,0 0-85-16,0 0-16 0,0 0-52 16,0 0-27-16,0 0-5 0,0 0 485 15,0 0-235-15,-16 5-139 0,16-5-35 16,0 0-8-16,0 0-32 15,0 0-35-15,6-2-13 0,-4 0-12 0,0-2-45 16,2-3-10-16,0-2-2 16,2-4 10-16,1-3 1 0,1-3-3 15,-2 1 1-15,-2-2 0 0,2 2 1 16,1-1 0-16,-5 3 2 0,4 4 0 16,-4 2 2-16,0 4 17 0,-2 1 16 15,0 4 31-15,2 1 26 0,0 0-32 16,0 1-25-16,-2 5-32 0,2 0-3 15,0 3 0-15,1 5 19 0,-1 0 0 16,2 3-4-16,0-1 4 0,2 2 22 16,-2-1-16-16,2 0 7 0,1-1-30 15,-3-2-1-15,2-3 1 16,0-2-2-16,-4 0 0 0,0-1-129 16,-2-5-149-16,0 0-171 0,0-1-522 15,2-2-552-15</inkml:trace>
  <inkml:trace contextRef="#ctx0" brushRef="#br2" timeOffset="-128402.688">18666 13452 2541 0,'0'0'329'0,"0"0"-329"16,0 0-68-16,0 0-173 0,0 0-750 15</inkml:trace>
  <inkml:trace contextRef="#ctx0" brushRef="#br2" timeOffset="-127842.78">18825 13813 1015 0,'0'0'541'16,"0"0"-411"-16,0 0-20 0,0 0 205 16,0 0-53-16,0 0 6 0,0 0 28 15,0 0-42-15,0 0-66 0,0 0-26 16,2-60-4-16,3 48-38 16,1-4-16-16,2 1-14 0,0-1-16 15,-1 1-21-15,3 2-10 0,0 1-2 16,-2 5-4-16,-1 4-6 0,-1 1 13 15,0 2-1-15,0 5-18 0,0 6-25 16,-1 6-22-16,-3 6-6 0,0 1-12 16,0 4-109-16,-2-4-78 0,2-1-123 15,0-10-284-15,4 0-710 0</inkml:trace>
  <inkml:trace contextRef="#ctx0" brushRef="#br2" timeOffset="-126586.074">20353 13234 391 0,'0'0'737'15,"0"0"-343"-15,0 0-75 0,0 0 12 16,0 0-34-16,0 0-35 0,0 0 8 15,0 0 2-15,0 0-34 0,19-31-19 16,-19 30-15-16,0-1-56 0,0 2-73 16,0-1-40-16,0-1-7 15,-2 0-7-15,-1 2-2 0,-3-2-17 16,0 2 1-16,0 0 10 0,-4 0-10 16,1 0 16-16,1 5-7 0,2 0 0 15,-7 2-10-15,7 0 1 0,0 2 0 16,2 1 9-16,2 0-9 0,0 1 10 15,2 0-10-15,0 1 15 0,0 3-17 16,0 2 0-16,0-4-1 0,2 7 0 16,-2-1 0-16,0-1-2 0,2 3 0 15,-2-3 1-15,0-1-1 0,0-3 0 16,0 1 0-16,0-5 2 16,0-3 1-16,0-4 11 0,2 0 7 15,0-2 12-15,2-1 49 0,0 0 25 16,2 0 15-16,5 0-58 0,-3-1-44 15,4-2-18-15,1 1 0 0,-7 1-1 16,6-1-1-16,-1 1-41 0,-5 1-120 16,-2-1-81-16,0-1-58 0,0-2-200 15,1 0-275-15,-3-1-485 0</inkml:trace>
  <inkml:trace contextRef="#ctx0" brushRef="#br2" timeOffset="-126461.321">20413 13308 2534 0,'0'0'524'16,"0"0"-361"-16,0 0-48 0,0 0-19 16,0 0-17-16,0 0-38 0,0 0-41 15,0 0-190-15,0 0-239 16,-56 43-394-16,50-38-1287 0</inkml:trace>
  <inkml:trace contextRef="#ctx0" brushRef="#br2" timeOffset="-125970.136">20483 13559 1623 0,'0'0'549'16,"0"0"-252"-16,0 0-52 0,0 0 0 15,0 0-46-15,0 0-14 0,21-53 5 16,-13 38-25-16,-2-2-36 0,3 2-38 16,-1-1-28-16,0 2-25 0,-2 4-10 15,3 4 7-15,-1 5 22 0,0 1-4 16,-2 9-19-16,-1 4-34 0,-1 5-16 15,0 8 1-15,-2-1 2 16,0 1-2-16,0-1-54 0,-2-3-126 16,0-7-152-16,0-4-408 0,4 0-1282 0</inkml:trace>
  <inkml:trace contextRef="#ctx0" brushRef="#br1" timeOffset="-119186.682">6973 10029 62 0,'0'0'26'16,"0"0"-26"-16,0 0 26 0,0 0-6 15,0 0 22-15,0 0 379 0,55 18 201 16,-44-18-361-16,-3 0-86 0,0 0 14 15,-2 0-11-15,-1 0 46 0,-1 0 6 16,-2 0-30-16,-2 0-42 0,2 0-40 16,0 0-15-16,0 0-16 0,0 0 8 15,6 0 33-15,-6 0 6 0,2 0-17 16,3 0-26-16,-3 0-12 0,2 2 0 16,-4-2-10-16,2 0 0 0,-4 0 23 15,0 0-20-15,0 0-35 0,0 0-6 16,-8 0 22-16,0 0 96 15,-5 0 9-15,-3 0-14 0,-3 0 4 16,-8 0 11-16,-2 0-13 0,0 0-33 16,-4 0-25-16,-2 0-27 0,2 0-31 15,-2 0-28-15,2 0-2 0,2 2-20 16,0-1-53-16,0 1-91 0,0 1-111 16,2 0-189-16,8-2-710 0,-8 4-1113 0</inkml:trace>
  <inkml:trace contextRef="#ctx0" brushRef="#br1" timeOffset="-118749.067">6232 10080 437 0,'0'0'3'0,"0"0"1556"16,0 0-565-16,0 0-837 0,0 0-45 15,0 0 66-15,0 0 6 16,0 0 125-16,0 0-17 0,0 0-47 16,-57-16 30-16,40 16-49 0,-8 0-61 15,-2 0-40-15,1 0-61 0,-3 0-47 16,-7 3-17-16,1 0-33 0,-4-2-67 15,-2 3-135-15,-5-2-60 0,1 4-173 16,-1 1-950-16,13 1 11 0,-12 9 1049 0</inkml:trace>
  <inkml:trace contextRef="#ctx0" brushRef="#br1" timeOffset="-118302.307">5393 10101 976 0,'0'0'88'0,"0"0"1378"15,0 0-118-15,0 0-1013 0,0 0-114 16,0 0-29-16,0 0-39 0,0 0 71 15,0 0-41-15,-66-17-73 0,45 17-58 16,-5 0-40-16,-3 0-12 0,-2 0-3 16,-2 0-16-16,-7 0-32 0,-1 1-38 15,-9 0-8-15,3-1-139 0,-1 3-115 16,-1 1-188-16,7 2-859 0,-3 3-247 16,12 0 1496-16,-11 11-474 0</inkml:trace>
  <inkml:trace contextRef="#ctx0" brushRef="#br1" timeOffset="-117952.919">4374 10105 1755 0,'0'0'2017'0,"0"0"-1624"0,0 0-287 16,0 0 169-16,0 0 12 0,-64-2-113 15,39 2-76-15,-2 0-58 16,1 0-40-16,-5 0-30 0,-3 0-95 16,-3 2-87-16,-2-2 3 0,0 3-29 15,-3 0-279-15,1 1-720 0,2 5-202 16,-1 6 1348-16,16-5-59 0,-9 15-697 0</inkml:trace>
  <inkml:trace contextRef="#ctx0" brushRef="#br1" timeOffset="-117647.942">3713 10084 1273 0,'0'0'2182'0,"0"0"-1853"0,0 0-62 16,-54 24 95-16,27-24-44 0,-6 0-72 16,-2 0-30-16,-2 0-127 0,-1 3-63 15,-3-3-26-15,2 0-82 0,-5 3-141 16,1 0-96-16,-2 4-349 0,7 2-1326 15,9 0 567-15</inkml:trace>
  <inkml:trace contextRef="#ctx0" brushRef="#br1" timeOffset="-116484.367">2038 10703 2244 0,'0'0'401'0,"0"0"349"0,0 0-462 15,0 0-55-15,0 0 0 0,9-50 10 16,-3 28-21-16,8-7-53 0,-3-2-34 16,3-4-24-16,-2-4-20 15,1-2 13-15,5 0-1 0,-3-3-9 16,1-2-9-16,-3 1-12 0,1 2-6 15,-3 5-1-15,-1 2 16 0,-2 6 9 16,-4 8 2-16,1 6-29 0,-1 5-25 16,-4 7-15-16,0 1-6 0,0 3 6 15,0 9 0-15,0 10-9 0,0 4-14 16,-4 12 0-16,4 14-1 0,2 9 0 16,4 15 2-16,2-7 11 0,2-15-12 15,1-15 0-15,-1-12-1 0,0 3-1 16,5-5-2-16,-3 0-61 0,5-9-62 15,-3-11-19-15,1-2-40 0,-5-15-63 16,0-7-81-16,-7-6-156 0,3 5-462 16,-6-20-588-16</inkml:trace>
  <inkml:trace contextRef="#ctx0" brushRef="#br1" timeOffset="-116348.352">2212 9880 2989 0,'0'0'1491'0,"0"0"-1265"16,0 0-159-16,0 0 28 0,0 0-95 16,0 0-125-16,0 0-138 0,0 0-192 15,0 0-724-15,0 0-1288 0</inkml:trace>
  <inkml:trace contextRef="#ctx0" brushRef="#br1" timeOffset="-115983.19">2448 10604 2489 0,'0'0'1061'0,"0"0"-773"0,0 0-97 16,0 0 172-16,0 0-33 0,31-57-63 16,-23 34-32-16,2-5-50 0,1-3-51 15,-5-1-34-15,8 3-21 0,-1 1-13 16,-5 4-9-16,4 9-2 0,-1 2-4 16,-1 10-2-16,2 3-1 0,-1 11-15 15,-3 11-23-15,4 15-10 0,1 18-3 16,-5-3 0-16,2-1 0 0,-3-9-51 15,-5-11-88-15,2-2-88 16,0 1-76-16,-2-9-183 0,-2-7-523 16,0 0-726-16</inkml:trace>
  <inkml:trace contextRef="#ctx0" brushRef="#br1" timeOffset="-113246.718">3591 10270 140 0,'0'0'623'0,"0"0"-352"0,0 0 464 0,0 0-209 16,0 0-197-16,0 0-39 0,0 0-2 15,-6-51-17-15,6 47-46 16,0 1-23-16,0 1-7 0,-3 0-30 16,3 2-25-16,0 0 2 0,0 0 12 15,0 0 0-15,-2 0-10 0,2 4-13 16,0 5-55-16,0 6-33 0,0 5-9 16,-2 7-10-16,2 13-6 0,-4 15 3 15,4 20-17-15,-2 13 17 0,0 6-3 16,-2 3 6-16,2-5-24 0,2 7-15 15,-2 2 0-15,2 2 15 0,2 2 16 16,2-2 24-16,0-2 11 0,-2-6-5 16,4-7-1-16,-4-6-19 0,1-13-25 15,-3-4 14-15,0-15 3 0,0-10-6 16,0-12 0-16,0-5-9 0,0 3-1 16,0-1 0-16,0 1 1 0,0-8-2 15,0-5-1-15,0-5-1 0,0-5-14 16,0-3-31-16,2-4-126 0,0-10-50 15,2-5-32-15,0-10-77 16,0-4-184-16,-4 7-543 0,4-17-425 0</inkml:trace>
  <inkml:trace contextRef="#ctx0" brushRef="#br1" timeOffset="-112780.051">3717 10401 1679 0,'0'0'413'0,"0"0"-119"0,0 0 97 15,0 0-16-15,0 0-40 0,0 0-16 16,-6-52-32-16,1 50-69 0,5 2-4 16,0 3 17-16,0 5-17 0,0 5-49 15,-2 7-37-15,2 5-15 0,0 7-19 16,-2 16-6-16,2 16-6 0,0 21-7 16,2 11-8-16,-2 2-61 0,2 5 9 15,-2 0-15-15,0 5 39 0,5 7 16 16,-1 1 23-16,-2 0 19 0,2-3-13 15,-2-7-54-15,0-11-30 0,-4-11-2 16,2-20 2-16,0-19 13 16,0-13 5-16,-6-9 0 0,2 2-17 15,-3-1 0-15,5 1-1 0,-4-6 0 16,2-10-15-16,0-2-6 0,2-7-28 16,2-3-56-16,0-8-31 0,2-11-9 15,-2-9-46-15,6-14-76 0,2-14-163 16,-6-9-244-16,7 9-692 0,-3 5-729 0</inkml:trace>
  <inkml:trace contextRef="#ctx0" brushRef="#br1" timeOffset="-112071.428">3688 10095 2164 0,'0'0'543'0,"0"0"-212"15,0 0 90-15,0 0 19 0,0 0-92 16,0 0-48-16,0 0-20 0,0 0-47 15,0 0-16-15,0 0-41 0,-25 32-40 16,19-4-18-16,-2 5-30 0,-5 12-18 16,-1 16-7-16,-5 21 0 0,-2 8 16 15,1 4-7-15,-1-1-14 0,5-11-13 16,-3-1-45-16,0-5-8 0,3-11 8 16,-1-11 12-16,5-13 6 15,4-11 6-15,-1-6-6 0,1 0-6 16,0 0 0-16,-3-3-10 0,5-6 0 15,2-6-2-15,2-5-1 0,2-4-1 16,0-2-16-16,4-9 3 0,2-6-3 16,3-7 6-16,1-8 0 0,2-5 9 15,1-5 0-15,1-10-12 0,3-12 13 16,1-10-10-16,1-1 9 0,-4 5-12 16,-3 8 14-16,-6 9 1 0,4 0 0 15,-1 7 0-15,-5 8-1 0,2 9-2 16,-2-1-22-16,2-6 10 0,1-2 12 15,-1-4 0-15,0 2 2 0,2 5 1 16,-2 6 2-16,1 8 10 0,-1 5 0 16,-2 5 10-16,2 7-1 0,-2 1 0 15,-4 3-3-15,7 0 3 0,-5 0 0 16,2 3-3-16,0 5-15 16,-2 6 0-16,4 8 9 0,0 7-12 0,1 15 2 15,5 16 10-15,4 21 6 16,3 7 12-16,2 6 6 0,1-1 4 15,-1-7 2-15,2 1 66 0,0-2-72 16,-3-4-15-16,1-8 3 0,-2-14 0 16,-9-16-9-16,2-14-13 0,-3-11-1 15,-1 2-1-15,0-8-60 0,-2-3-78 16,1-9-85-16,-3-9-130 0,-2 0-325 16,2-23-882-16</inkml:trace>
  <inkml:trace contextRef="#ctx0" brushRef="#br1" timeOffset="-109439.269">8155 9782 1413 0,'0'0'101'15,"0"0"891"-15,0 0-641 0,0 0-14 16,62-47 38-16,-54 39 26 0,3 0-17 15,-3 4-53-15,-2-1-46 16,-4 2-37-16,-2 0-54 0,0 3-54 16,0 0-58-16,-2 0-52 0,-10 0 28 15,-1 0-10-15,-3 3 0 0,-7 0-5 16,-2 3-4-16,0 1-15 0,1-1-6 16,-3 0-16-16,2 0-2 0,2 1 0 15,2-2-2-15,3 1 0 0,3 0 0 16,-1 1 2-16,3 0 0 0,7 2 2 15,-2 3 10-15,4 2-10 0,0 4 1 16,2 4-2-16,0 4-1 0,2 5-1 16,0 3-2-16,4 1 0 0,-2 5-12 15,2 2 14-15,2 1-2 0,-2-2 1 16,0 1 1-16,0-4 1 0,3-2 2 16,-3-8 1-16,2-7 15 0,2-4-6 15,-4-7 0-15,5-4 0 0,1-3 4 16,4-3 2-16,3-2 18 15,2-3-3-15,3-3-9 0,1 2 12 16,0 1 6-16,2-2-14 0,-5 4-10 16,-1 3-15-16,-5-3 0 0,1 3-3 15,-9 0-30-15,2 0-76 0,-4 0-96 16,-1 0-91-16,-3 0-209 0,0-3-440 16,0-3-463-16,0-6-945 0</inkml:trace>
  <inkml:trace contextRef="#ctx0" brushRef="#br1" timeOffset="-109279.691">8250 10043 3651 0,'0'0'665'0,"0"0"-334"16,0 0-54-16,0 0-131 0,0 0-51 16,0 0-22-16,0 0-24 0,-54 14-40 15,36-7-9-15,-7-4-119 0,-4 0-113 16,4-3-143-16,7 0-286 0,-11 0-1268 0</inkml:trace>
  <inkml:trace contextRef="#ctx0" brushRef="#br1" timeOffset="-108439.652">8384 10448 1687 0,'0'0'474'16,"0"0"-186"-16,0 0 34 0,0 0-84 15,0 0-126-15,0 0-64 0,0 0-33 16,0 0-15-16,0 0 0 0,0 0 44 15,0-2 23-15,0 2-35 0,0 0 6 16,0 0 105-16,0 0 101 0,0 0-56 16,0 0-27-16,2 0-17 0,1 0-5 15,-1 0 4-15,0 0 2 0,0 0-16 16,0 0-25-16,0 0-15 0,0-3-13 16,0 3-18-16,2-3-9 15,-2 0 3-15,2-1-6 0,-2 1 2 16,5-2 13-16,-1-2-3 0,0 1 5 15,4-3 4-15,-1-3-3 0,1 2-7 16,4-6-11-16,-3-2-4 0,1 1-6 16,1-2 1-16,-3 2-4 0,0 0-6 15,3 2 0-15,-7 2-3 0,0 2 0 16,0 2-2-16,2 3 5 0,-3 2-9 16,-3 3 3-16,0 1 6 0,0 0 0 15,-2 2-3-15,2 5-6 0,-2 6-17 16,2 3-1-16,-2 5 0 15,0 5 0-15,0 1 12 0,2 1 4 16,0 1-1-16,0 2-3 0,0 0-9 16,0 0 9-16,0-1-12 0,-2-3-3 15,0-6-15-15,0-4-40 0,0-8-98 16,0-5-56-16,0-1-66 0,0-6-154 16,0-1-537-16,4-12-1034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00:27.608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15936 8588 767 0,'0'0'1318'0,"0"0"-1101"15,0 0-117-15,0 0 88 0,0 0 37 16,0 0-3-16,0 0 18 0,0 0 11 16,0 0-61-16,6-16-39 0,-4 10-10 15,-2-1-5-15,2-5-15 0,-2-2-9 16,0-1 9-16,-2-1 6 0,-2 0-7 15,-3-3-13-15,-1 5-12 16,0 0-12-16,-2 0-19 0,-3 5-15 16,3 2-10-16,-5 2-5 0,1 3 2 15,-3 2 4-15,-1 0 2 0,-1 0 7 16,-1 3 3-16,-3 1-7 0,2-4-5 16,-2 3-22-16,1-1-15 0,-1-1 12 15,0 0 0-15,2 1 0 0,-1 0-12 16,1 2 12-16,0 2-2 0,3-1-12 15,-5 3 1-15,4-1 0 0,-1 5 10 16,1 0-10-16,1 1 0 0,-1 5 1 16,5-1-1-16,-3 5 1 15,0-1 9-15,7 5-9 0,0 2-1 16,-3 1 1-16,3 0 9 0,2 1-10 16,-3 0-2-16,3 0 2 0,2-3-1 15,0 2 0-15,4-1 2 0,-2-1-1 16,1 0 13-16,3-2-13 0,-2 2-2 15,2-2-16-15,2-2 16 0,3 1 0 16,-1-3 12-16,2 2 4 0,4-1-4 16,1-4-9-16,-1 2 12 0,2-2-3 15,5-2-9-15,-1-2 9 0,5-2-9 16,-2-1-1-16,3-1-1 0,-1 0 1 16,2-3 0-16,0 4-1 0,-3-4 1 15,5 3-2-15,-2-1 1 0,-3-1-1 16,3 0-1-16,0-3 0 0,-2-2 1 15,1-3-1-15,1 0-1 0,0-9-10 16,2-6 10-16,-1-5-1 0,1-4 0 16,0-8-9-16,0-3 12 15,0-1-1-15,-1-3 2 0,-3 1-1 16,2 0 2-16,-5 2 1 0,1 4-1 16,-4 1 1-16,-1 3-3 0,-2 1-1 15,-1 0-17-15,-3 5 6 0,-2-3 0 16,0 3 9-16,-6-4-9 0,0 0 11 15,0-2 0-15,-4-3 1 0,-4-2 0 16,-4 1 0-16,-5-1 0 0,1 1 1 16,-5 4-1-16,0 1 0 0,-4 5 0 15,1 2 1-15,-1 7 1 0,-2 2 0 16,0 1 0-16,0 4 0 0,0 2 1 16,-2 1 0-16,3 1-1 15,-1 2 0-15,-2 0 0 0,4 1-1 16,-4 4 2-16,6 3-1 0,-2 3 1 15,3 2 9-15,-3 2-11 0,2 2 2 16,0 3-1-16,-1 1 0 0,5 2 0 16,0 2 0-16,-1 0 1 0,3 4 9 15,1 2-10-15,-1 2 1 0,5 0 9 16,-1 1 0-16,7 1-9 0,0 2 9 16,2-2 0-16,2-1 0 0,2 3-9 15,0-4 10-15,2 0-13 0,2-2-21 16,6 0 19-16,1-4 1 0,1 1 1 15,4-3 1-15,3-5 1 0,2-1 1 16,2-3 0-16,3-3-2 0,-1-1 1 16,6-3 0-16,0 0 0 0,0-3 0 15,2-1 0-15,-2-2-1 0,2-3 0 16,-2 0 0-16,-2 0 0 16,0-6-1-16,-4-2 0 0,0-6 0 15,0-7-2-15,-3-4-1 0,-1-5 0 16,0-6 0-16,-1-4 2 0,-1-4 1 15,0-2 0-15,-3-3 1 0,-1 5-1 16,-3 0-18-16,0 1-3 0,-3 3 6 16,-3 3 12-16,-2 3-9 0,-2 0 11 15,-2 6 1-15,0-1 0 0,-6 1 1 16,-2 2-1-16,-3 1 0 0,-5 0 0 16,-1 3 0-16,-6 3 0 0,-3 4 0 15,3 0-1-15,-4 5 1 0,0 3 0 16,0 2 1-16,-2 1 0 15,0 3 0-15,3 1 0 0,-3-2 0 16,0 2-1-16,0 0 0 0,0 0 0 16,2 4 0-16,-2 2 0 0,2 5 0 15,0 6 0-15,0 2 1 0,0 7 0 16,-1 3 0-16,1 9 0 0,-2 10 0 16,-4 16-1-16,2 19 1 0,2 7-1 15,8-2-1-15,9-8-72 0,7-14-93 16,5-14-80-16,5-13-142 0,1-15-640 15,21 1-1182-15</inkml:trace>
  <inkml:trace contextRef="#ctx0" brushRef="#br0" timeOffset="1930.696">19950 8535 1030 0,'0'0'1029'16,"0"0"-880"-16,0 0 23 0,16-53 60 16,-11 31-9-16,-1-2 56 0,-4 0 27 15,4-2-30-15,-4 0-37 0,-10 0-16 16,1 3-39-16,-1 1-60 0,-7 3-41 16,-1 5-15-16,-5 1-3 0,-2 6 9 15,-2 1 24-15,0 6 0 0,-4 0-21 16,-4 1-32-16,2 7 1 0,-4 1 3 15,2 2-3-15,0-1-13 16,2 4-8-16,-2-2 2 0,1 1 0 16,1 3-2-16,0-2-4 0,0 3-6 15,0 2-14-15,2 4 11 0,-2 2-11 16,4 6-1-16,4 0 3 0,-2 5 12 16,7 3-13-16,1 3 11 0,5 3-1 15,1 9 3-15,3 9-12 0,2 6 15 16,6 2-6-16,2-4-9 0,4-16 19 15,2-13-22-15,0-8-21 0,2-2 21 16,3 3 2-16,3 2 17 0,3 4-16 16,3-3 15-16,5-8-15 15,-2 1 0-15,4-4 7 0,2-2-10 16,2-1-3-16,4-2 1 0,2-2 1 16,0-5-11-16,3 0 0 0,1-2 11 15,-4-6-1-15,3-3-1 0,-1-6-13 16,-2-11 1-16,0-7 3 0,7-15-6 15,1-16 6-15,5-15 0 0,-7-10 11 16,-6-2 1-16,-8 6 0 0,-4 13 3 16,-13 9 9-16,1 13-9 0,-3 10-3 15,-6 4-1-15,0-4-23 0,3-4 2 16,-3-3 1-16,-2 2 9 0,-2 0-3 16,-4 2-1-16,-5 0 14 0,-1 0-1 15,-6-1-15-15,-3 1 18 0,-4-2 0 16,-2-1 12-16,-1 3-9 0,-1-3 0 15,-2 4-1-15,-2 3 20 0,0 4-20 16,0 4 1-16,0 7 9 16,0 6-10-16,0 5 13 0,2 4-12 0,-2 5 15 15,0 6 1-15,0 7-7 16,0 2 3-16,2 4 9 0,-2 3-12 16,-2 3-9-16,2 4-1 0,-2 0-1 15,2 2 1-15,2 1 11 0,0 1-11 16,6 3 1-16,2 1 0 0,3 1 15 15,3 0-15-15,1 2 12 0,3 1-3 16,7 1 3-16,0-2-3 0,4 0 1 16,0-1 2-16,2-1 0 0,7-5-15 15,3 1-27-15,4-4 26 0,7-1 1 16,-2-2 1-16,6-4 0 16,2 0-1-16,4-3-1 0,2 0 0 0,0-3 1 15,4-3 0-15,3 0-2 16,1-4-1-16,-4-2 0 0,5-4 3 15,-5-5 0-15,4-4-1 0,-5-3-17 16,-1-10 15-16,0-4-15 0,-2-7 3 16,4-16-6-16,5-15 6 0,-5-19-1 15,-4-8 14-15,-4-1 2 0,-12 7 1 16,-5 10 1-16,-1 3-2 0,-3 3 0 16,-4 8-21-16,-4 10 9 0,-2 9 0 15,0 4 11-15,0-2-1 0,-2-4-1 16,-8 2 0-16,0 4-9 0,-3 6-1 15,-7 2 1-15,-3 1 11 0,0 5 1 16,-6-2 0-16,0 2 1 0,-2 2 2 16,-2-2 0-16,-2 4 13 0,-2 1-4 15,2 1-11-15,0 0 2 0,-1 5 21 16,-1 3-12-16,-2 1-9 0,4 7 9 16,0 5-9-16,-1 6 10 0,-1 4-1 15,2 7 0-15,0 2-10 16,2 10 10-16,-2 6-11 0,-4 16 11 15,1 9-10-15,-1 6 1 0,12-5 9 16,4-8-9-16,7-6 9 0,3-2 4 16,5-4 2-16,6-7-3 0,0-7-2 15,2-9-13-15,0-3 0 0,4 7 2 16,7 1 1-16,7 2 9 0,1-2 0 16,10-5-9-16,4-4 9 0,12-2-10 15,13-4 0-15,10-5-2 0,5-11-1 16,-3-5 1-16,-18-9-2 0,-13-5-10 15,-8 1-3-15,-4-6 0 0,6-8-3 16,6-18-3-16,7-24-22 16,-7-31-87-16,-2-18-126 0,-6-12-178 15,-12 29-691-15,3 7-1891 0</inkml:trace>
  <inkml:trace contextRef="#ctx0" brushRef="#br0" timeOffset="68449.535">12566 2082 1186 0,'0'0'442'0,"0"0"741"16,0 0-849-16,0 0-15 0,0 0 6 15,0 0-32-15,0 0-15 0,0 0-28 16,2-4-31-16,-4 4-42 0,2 0-15 15,-2 0-1-15,0-1-12 0,0 0 18 16,-4 1-10-16,2-4-33 0,-5 1-36 16,-1-1-25-16,0 0-6 0,-1-2 0 15,-3 2-11-15,1-1-4 0,-7-1 3 16,3 2-6-16,-3 0-6 0,-3 0-6 16,2 0 0-16,-2 4-5 0,-1-1-4 15,1 1-6-15,-2 0-9 0,0 1 12 16,7 5-12-16,-3 0-1 15,0-1-2-15,3 0 0 0,-1-1-1 16,3-1-14-16,-3-2-18 0,7-1-37 16,-5 0-50-16,5-5-64 0,1-1-66 15,-1-1-153-15,8 3-327 0,-2 0-678 16,4 4-1024-16</inkml:trace>
  <inkml:trace contextRef="#ctx0" brushRef="#br0" timeOffset="69019.465">12308 2149 840 0,'0'0'713'0,"0"0"-427"0,0 0-16 15,0 0 176-15,0 0-11 0,0 0-87 16,0 0-40-16,0 0-37 0,0 0-25 15,0 0-32-15,2-28-7 0,-2 28-3 16,0 0-36-16,0 0 3 0,0 0 36 16,0 2-21-16,-2 1-38 15,2 3-15-15,0 4-33 0,0 5-43 0,-4 4-17 16,2 6-4-16,2 4-3 16,-3 3-3-16,1 2-6 0,0 5 6 15,0 1-1-15,2 2-28 0,0 2 10 16,-2 3 14-16,2 2 11 0,0-2 3 15,-2 0 9-15,0 0-6 0,2-2-6 16,-2-2-3-16,-2-2-8 0,2-3-1 16,-2-6-6-16,-3-1-15 0,5-4 15 15,0-5-17-15,0-2 1 16,0-4-1-16,2-2 1 0,0-6-2 0,0-1-2 16,0-4-16-16,0-2-24 15,0-1-55-15,0 0-59 0,0-6-25 16,2-3-34-16,0-3-112 0,2 0-267 15,-4 2-515-15,7 0-709 0</inkml:trace>
  <inkml:trace contextRef="#ctx0" brushRef="#br0" timeOffset="69415.834">12475 3092 855 0,'0'0'1446'0,"0"0"-1039"16,0 0-12-16,0 0 48 0,0 0-36 15,0 0-22-15,0 0-36 0,0 0-45 16,0 0-42-16,0 0-43 0,13-14-16 16,-15 17-34-16,-5 0-51 0,-3 0-6 15,0-1 5-15,-3-1 1 0,-5-1-34 16,3 0-11-16,-5-1 5 0,-3-4 0 16,2-2-3-16,-4-2-3 0,-4 2-21 15,2 1-21-15,3-1-15 0,-3 2-15 16,2 2-1-16,-2 2-17 0,4-1-42 15,1 2-57-15,-3 0-63 16,6-2-64-16,3 2-173 0,5 0-641 16,1 0-822-16</inkml:trace>
  <inkml:trace contextRef="#ctx0" brushRef="#br0" timeOffset="70186.217">13277 2470 166 0,'0'0'1035'15,"0"0"325"-15,0 0-1054 0,0 0 91 16,0 0 13-16,0 0-55 0,0 0-20 16,0 0-29-16,0 0-45 15,0 0-78-15,0-10 0 0,-8 8 66 16,-6-1-49-16,-1-1-73 0,-4 1-46 16,1-1-23-16,-3 1-22 0,-4-1-9 15,5-1-9-15,-3 3-16 0,-4-2-1 16,2 0-1-16,7 1-3 0,-5 1-39 15,2-1-28-15,3 1-17 0,-1 0-28 16,9 1-30-16,-3 1-25 0,3 0-46 16,6 0-104-16,2 0-120 0,0 1-169 15,2 1-360-15,0-2-163 0,0 5-533 0</inkml:trace>
  <inkml:trace contextRef="#ctx0" brushRef="#br0" timeOffset="70479.061">13283 2595 992 0,'0'0'2031'0,"0"0"-1581"15,0 0-222-15,0 0-20 0,0 0 131 16,0 0 11-16,0 0-34 0,0 0-19 16,0 0-39-16,-62-5-61 0,44 5-34 15,-5 0-21-15,-2-2-51 0,-2 0-31 16,5 2-36-16,-3 0-24 0,-2-1 0 16,0-3-75-16,4 1-139 15,3 0-141-15,5 0-355 0,1-3-1214 0</inkml:trace>
  <inkml:trace contextRef="#ctx0" brushRef="#br0" timeOffset="72000.651">14203 2285 699 0,'0'0'411'0,"0"0"-206"0,0 0-10 15,0 0-42-15,0 0-46 0,0 0 211 16,0 0 87-16,0 0-166 0,2-51 21 16,-2 42 69-16,0 1-59 0,0 0-80 15,0-1-14-15,0-4 4 0,-2 4-9 16,2-4 6-16,-2 1-8 0,0-3-12 15,0-2-13-15,-2-1-22 16,-2-1 13-16,2 1-14 0,-3 0-11 16,-1 2-25-16,-2-1-22 0,2 1-11 15,-5 1-10-15,5 2-9 0,-5 0-5 16,3 1-7-16,2 3 0 0,-2 1 6 16,3 0 0-16,-1 4 4 0,2-2 2 15,-9 1 6-15,9 0-3 0,-6 3 1 16,-3-1-10-16,7 3-9 0,-4 0 3 15,-3 0-6-15,1 0 0 0,-5 4-12 16,1-1 0-16,-3 5 0 0,-2-3 0 16,7-1-1-16,-1 2 1 0,3-2-1 15,1 1-1-15,-1 1 0 0,3 0 2 16,-5 0 0-16,10 3 9 16,-3 2-10-16,-1 3 13 0,2 5-3 15,4-1 0-15,-5 7-9 0,7-2-1 16,-2 2 10-16,0 1-11 0,0-2 1 15,0-1-1-15,2-1 1 0,0-2 0 16,2 2 1-16,0-3 0 0,0 0-1 16,0-2 10-16,0-2-10 0,2-1-1 15,0 0-1-15,6-2-2 0,-2 1 0 16,2-3-1-16,1 3 1 0,1-2 0 16,0-2 1-16,1 1 1 0,1-1 1 15,1 0-1-15,-1 0 2 0,2-2-1 16,-1 0 1-16,-3-1 0 0,3-1-1 15,-1 2 1-15,0-3 0 0,1 2-1 16,-3 0 1-16,7-2-1 0,-3 2 0 16,1-1 0-16,-3 0-1 15,2 0 0-15,-1 0 1 0,-1-1-1 16,5 1 0-16,-5-1 1 0,-4 3 0 16,7-3 0-16,-3 3-1 0,-1-2 0 15,1 1 0-15,0 1-1 0,-1 1 1 16,1-1 0-16,-1 2 0 0,1-2 0 15,0 3 0-15,-1-1 1 0,-1-3 1 16,0 4 10-16,1-2-9 0,-3 1 15 16,2-1-3-16,-1 1-13 0,-1-1 1 15,-6 2 0-15,6 0-2 0,-2 0-1 16,-4 3-1-16,3 2-2 0,-1 0-12 16,0 2 13-16,-2-2 0 0,-2 2-1 15,0-2 2-15,0 0 0 0,0-2 1 16,0 1-2-16,0-3 0 0,0 1 1 15,0-2 0-15,-6 0-1 0,2-1 2 16,-3 1 0-16,1 2 1 0,-4-2-1 16,2-1 1-16,-1 0 0 15,-5 0-1-15,6-1 1 0,-3-1 1 0,-5-1-1 16,5 1 17-16,-1-2-15 16,-2-1 18-16,1 1-6 0,-3 1 3 15,1-1-15-15,-1-1 9 0,3 1-9 16,-1-1 12-16,-1-3-12 0,1 1 9 15,-3-2 6-15,1 0 3 0,-3 0 25 16,3-3 8-16,-3-1-18 0,0-2-3 16,1 1-9-16,-3-2-9 0,7 0-3 15,-7 1-9-15,4 0 0 0,-1-1 0 16,-1-1-1-16,-2-2-1 16,1 1-1-16,3-1-2 0,-3 0-25 15,-1-5-39-15,2-1-61 0,-3-2-68 16,5-2-107-16,5 4-334 0,-7-8-974 0</inkml:trace>
  <inkml:trace contextRef="#ctx0" brushRef="#br0" timeOffset="75070.643">11923 3829 228 0,'0'0'672'16,"0"0"-288"-16,0 0-58 0,0 0 12 15,0 0-303-15,6-55 354 0,-6 52 214 16,0-1-267-16,0 3-57 0,0 0-10 16,0 1-36-16,0 0-24 0,0 0-11 15,0 0-28-15,-2 0-26 0,0 0-18 16,0 1 33-16,0 4 33 0,-4 5-10 15,-2 8-12-15,-1 5-64 16,-1 10-46-16,-6 13-18 0,-1 14-8 16,-10 14 2-16,0 0-33 0,-2-2-3 15,3-7-10-15,-1-8 10 0,2 0 36 16,2-10 0-16,9-11 1 0,-1-6 5 16,5-6-3-16,-5 3-9 0,-1 4-27 15,1 4 12-15,1-5-15 0,1-2 0 16,5-3-1-16,-4-2-1 0,4-3-19 15,5-3-6-15,-1-5-24 0,2-3-19 16,2-3-20-16,0-4-16 0,0-2-33 16,6-1-34-16,3-8-85 0,5-5-60 15,-1-6-110-15,3-3-162 0,1-6-387 16,-5 8-288-16</inkml:trace>
  <inkml:trace contextRef="#ctx0" brushRef="#br0" timeOffset="75453.873">11911 3842 1752 0,'0'0'321'16,"0"0"-88"-16,0 0 139 0,0 0-25 15,0 0-62-15,0 0-15 0,0 0-36 16,0 0-68-16,0 0-5 0,0 0 88 15,-4 10 38-15,2 5-100 0,0 6-40 16,-3 10-3-16,3 7-38 0,0 10-20 16,0 14-36-16,0 13-49 0,2 3-1 15,0-3 2-15,0-10 1 16,4-7 0-16,-2-10-1 0,0-9 17 16,3-11-7-16,-3-6 3 0,4 2 3 15,0-2-15-15,-2-1 12 0,0-7 7 16,-2-9-1-16,-2-5-12 0,0-1-9 15,0-9 0-15,-4-6 73 0,-2-4 17 16,-6-4 10-16,-1-5 6 0,-7-2-3 16,3 3-25-16,-8 4-65 0,0 6-13 15,3 5-3-15,-1 6-27 0,0 3-91 16,9 1-124-16,-3 1-140 0,11 1-396 16,2-2-1001-16</inkml:trace>
  <inkml:trace contextRef="#ctx0" brushRef="#br0" timeOffset="76088.579">12554 3805 3029 0,'0'0'482'0,"0"0"-301"0,0 0 58 15,0 0 43-15,0 0-70 0,0 0 4 16,0 0 45-16,0 0-59 0,-64-29-62 15,39 25-30-15,2 3-10 0,-2-1-18 16,-4 1-37-16,0 1-5 0,3 0-7 16,1 1-12-16,4 2-9 0,-4 5 3 15,9 1-3-15,-1 2-10 0,5 3 20 16,-3 7-19-16,7-3 18 16,4 3-9-16,2 4 0 0,0 3 6 15,2 2-3-15,0 4-12 0,0 3-3 16,0 3 0-16,0 2 0 0,2 4 1 15,-2 0 11-15,0 0-9 0,0-2 9 16,0 1-8-16,0-4 14 0,-2-3-6 16,0-3-9-16,0-4 9 0,-2-3-9 15,1-5 12-15,-1-4 6 0,4-4 3 16,0-3 0-16,4-3 7 16,3-1 20-16,1-1 33 0,2 0-17 15,5-3-19-15,-3 2-9 0,7-2-3 16,-5-2 3-16,9-2 0 0,-4 0 16 15,3 0-7-15,3-4-9 0,-4-1-18 16,2-2-19-16,1 1-2 0,-5 1-1 16,2 2-2-16,-5 0-24 0,-1 3-36 15,-5 0-76-15,0 0-60 0,-1 0-51 16,-5 0-159-16,2 0-274 0,-6 0-500 16,2-8-617-16</inkml:trace>
  <inkml:trace contextRef="#ctx0" brushRef="#br0" timeOffset="76259.654">12527 4279 355 0,'0'0'3390'0,"0"0"-2959"16,0 0-282-16,0 0 136 0,0 0 96 16,-58-45-85-16,39 38-56 0,-5 2-89 15,-5 3-102-15,-2 0-49 16,0 1-31-16,0-2-120 0,4-2-159 15,0-2-229-15,4 2-940 0,0-2-1575 0</inkml:trace>
  <inkml:trace contextRef="#ctx0" brushRef="#br0" timeOffset="76805.814">13244 4148 2854 0,'0'0'477'0,"0"0"-255"0,0 0 154 16,0 0 46-16,0 0-100 0,0 0-55 15,0 0-38-15,0 0-56 0,0 0-39 16,0 0-13-16,-64-27-21 0,43 33-48 15,1 1-39-15,-5-4-13 0,0 4-18 16,4-4-55-16,-1 2-91 0,-1-1-45 16,4-2-50-16,3 2-143 0,1-1-252 15,5-1-500-15,4 2-454 0</inkml:trace>
  <inkml:trace contextRef="#ctx0" brushRef="#br0" timeOffset="77023.224">13317 4331 3186 0,'0'0'644'0,"0"0"-370"16,0 0 40-16,0 0-60 0,0 0 10 16,0 0 35-16,0 0-10 0,-52-6-92 15,31 6-110-15,-6 1-54 0,-2 1-30 16,-2 4-3-16,0 0-39 0,0 1-115 15,4-3-101-15,-1-1-138 0,7-3-556 16,-6 0-961-16</inkml:trace>
  <inkml:trace contextRef="#ctx0" brushRef="#br0" timeOffset="77689.541">13676 3714 642 0,'0'0'655'0,"0"0"-424"16,0 0 52-16,0 0 194 0,0 0 40 0,0 0-110 15,-18-49-41-15,16 43-41 16,-1 1-49-16,3 2-40 0,-2 1-10 15,2 2-8-15,0 0 18 0,0 0 10 16,0 2 3-16,0 4-58 0,5 5-64 16,3 4-27-16,2 3-1 0,3 8-2 15,1 5-19-15,5 6-9 0,3 10 0 16,1-1-5-16,0 3-16 0,4-1 0 16,-5-3-48-16,3-1 0 0,-2 0-21 15,0-7 6-15,-5-6 13 0,-3-7 2 16,-5-7 0-16,3-6-1 0,-9-6-1 15,0-3-25-15,-4-2-64 0,0-2-62 16,-2-8-7-16,-4-3-54 0,-5-4-89 16,5-2-247-16,-2-3-480 0,-1 7-570 15,-1-8-807-15</inkml:trace>
  <inkml:trace contextRef="#ctx0" brushRef="#br0" timeOffset="78023.006">14282 3656 2629 0,'0'0'1029'15,"0"0"-931"-15,0 0 59 0,0 0 57 16,0 0-39-16,-21 58 29 0,11-35 107 15,-3 4 4-15,-1 6-68 16,0 6-20-16,-11 10-3 0,4 13-45 16,-8 14-44-16,-4 6-44 0,2-6-52 15,2-3-9-15,2-6-12 0,-2-1-6 16,4 0 3-16,3-13 3 0,3-10 9 16,9-13 3-16,-3-3 0 0,1 1-17 15,-5-1-11-15,1 2-2 0,1-5-1 16,-1-6-33-16,6-5-71 0,-1-4-88 15,1-4-75-15,6-5-150 0,2 0-633 16,2-5-1152-16</inkml:trace>
  <inkml:trace contextRef="#ctx0" brushRef="#br0" timeOffset="84265.883">14540 1490 1649 0,'0'0'305'0,"0"0"465"16,0 0-400-16,0 0-125 15,0 0 10-15,0 0 38 0,0 0-32 16,0 0-68-16,-25-31-38 0,15 26-19 15,-2 0-19-15,-3 2-16 0,-5-2 15 16,-1 3 16-16,-2-1-13 0,-6 0-10 16,2-1-2-16,-6 1-19 0,0 1-10 15,-6 0-5-15,4 1-3 0,-7 1-19 16,-1 0-6-16,-2 2-14 0,1 4-4 16,-12-2-3-16,-4 2-6 0,-12 1-6 15,-2-1 6-15,-9 3 0 16,6 2-5-16,9 0-10 0,4 0 9 0,8 1 6 15,-4-1 3-15,0-1 3 16,1 4-12-16,-6-4-9 0,8 3-1 16,-3-4-1-16,-2 0 11 0,0-3-12 15,-5 1 1-15,3-2 0 0,0-2 1 16,0 1 0-16,0-3 0 0,-2-1 1 16,2 2-1-16,2 0-1 0,4 0 0 15,0 2 0-15,6 1-1 0,11 1-1 16,8-1 0-16,6 2 0 0,0-2-1 15,-2 3 0-15,-10 0 0 0,-2 2 0 16,-5 1-1-16,-3-3 2 0,5-1-2 16,1-2 2-16,-3-1-1 0,9-4 0 15,-2 0-1-15,2-1 1 0,4-4 1 16,4 2-1-16,0-2-10 0,2 1 10 16,8-2-1-16,-1 3 1 0,3-2-1 15,3 0 0-15,5 2-9 0,-1 0 10 16,2 0-13-16,4 1 3 0,-1 1 9 15,5 0 1-15,0 1 2 16,0 0 12-16,0 1-1 0,0 5-11 16,0 4-3-16,5 5-9 0,1 4 9 15,2 4 0-15,0 2 1 0,-2 2 0 16,5 8 2-16,1 4 0 0,-1 4 0 16,-3 2-1-16,2-1 0 0,-2 5 0 15,-1 12 1-15,1 14 1 0,2 9-1 16,-2-4 2-16,-1-1 1 0,1-7-3 15,-4 3-22-15,4 0-6 0,-4 1 7 16,1-1 10-16,-1 0 11 0,-2-4 3 16,-2-3 12-16,0-1-3 0,0-5 3 15,0-2-12-15,0-3 9 16,0-10-12-16,0-8-34 0,0-8 13 16,-2-3 9-16,0 6 11 0,0 4-1 15,-3 3 2-15,3-1 0 0,0-4 1 16,-2-4-1-16,0-4 0 0,2-7 0 15,2-5-2-15,0-6-10 0,0-5-3 16,0-3-12-16,0-2-28 0,0-4 33 16,2-4 22-16,8-3 3 0,1-5 0 15,-1-1 0-15,5 1-1 0,-1-2 0 16,9 5 1-16,-7 3-1 0,9-1 1 16,2 5-3-16,2-1-12 0,4 3 12 15,-2 1-1-15,4-1 1 0,0-3 0 16,5 2-1-16,-3-3 1 0,6 2 0 15,3-5 2-15,-3 2-1 0,7-1 0 16,3-3 1-16,9-2-1 0,11-2 1 16,3 0-2-16,-8 3-1 0,-3 2 0 15,-12 6-1-15,7-1-10 16,4 4 0-16,-4 3 10 0,4 0-10 16,-2 1 0-16,2 3 12 0,1 3-1 15,-1 2 0-15,0 2 0 0,2-2 1 16,-4-1 0-16,0-1 1 0,2 0-1 15,-4-5 15-15,2 3-4 0,-2-3-11 16,-4-1-2-16,6 2-1 0,-7 1-9 16,3-1 11-16,-10 1 0 0,-9-1 1 15,-8 0 0-15,2 0-1 16,2 2 0-16,9-1 1 0,3 2 0 0,-5 1-1 16,1-3-1-16,-4 1 1 15,-3-1-11-15,1-1-9 0,-6 0-25 16,0-1 13-16,0-1 12 0,-4 2 19 15,-5-3-10-15,1 0 8 0,-2 0 3 16,-3 0-11-16,-1-1 11 0,-3-3 0 16,-1-2-2-16,-3-3-15 0,0-3 0 15,-3-3-3-15,1-5 18 0,-2-5-9 16,-2-3 11-16,-4-7-1 0,2-5 2 16,-2-10 0-16,0-14 1 0,2-15 0 15,-6-6 0-15,2 0-1 0,0 4-19 16,0 2-23-16,0-2 21 0,0 3-1 15,0-2 20-15,2 4-10 0,0 3-3 16,0-1 15-16,0 3 3 0,0 1 15 16,0 0-3-16,-4 3-15 0,2-1-30 15,-5 2 27-15,-1 3 0 16,-2 3 2-16,2 11 0 0,1 11 1 16,1 7-2-16,2 11 1 0,-2 2-14 15,2-2-10-15,-2-1 13 0,-1-2 11 16,1 4 0-16,4 4 0 0,-2 5-2 15,2 4-6-15,0 3 9 0,0 3 12 16,2 0-11-16,-6 6 0 0,3 2 0 16,-1 2-1-16,-2 2-1 0,-2-1-1 15,-5 2-1-15,5-1-15 0,-6-3 15 16,-1-3-9-16,-5 1 10 0,-1-5 2 16,-2-2 1-16,-8 0 0 0,4-3-1 15,-8-2 2-15,-2 3 10 0,0 0-9 16,-5 2 12-16,-5 0-13 0,-13 3 10 15,-8 6 4-15,-13 0-1 0,-4 2-3 16,1-2 3-16,1-3-12 0,4-2 9 16,7-4-12-16,0-4 1 15,-3-2 2-15,-3 0-1 0,1-1-1 16,1-1 0-16,-5 0 1 0,3-2 0 16,-5 0 0-16,0 1 1 0,0 5 1 15,3-1 8-15,-5 3-10 0,7-1 1 16,-1-3 9-16,-2 4-10 0,9-2-2 15,-2 1-3-15,-3-1 1 0,5 1 0 16,4 0 2-16,-1-2-1 0,5 1 0 16,0 1 0-16,4-2 1 0,15 3-1 15,5-1 0-15,12 0 0 0,3 3-2 16,6-3 1-16,-6 3 1 0,-4 0 0 16,-2 0 0-16,-2-2-1 0,4 2 0 15,9 0 0-15,1 2 1 0,0 1 1 16,9 3 1-16,4 1 17 0,2 2 3 15,4 0 0-15,0 0-6 16,0 3-12-16,4-1 9 0,0-1-10 0,-2-2 0 16,2-1-1-16,0-4-1 15,-4 0-1-15,2-2-2 0,3 2-34 16,-5-3-8-16,0 3 17 0,0 2 16 16,0 3 12-16,0 4 1 0,0 5 2 15,0 3-1-15,0 7 10 0,0 11-10 16,-5 10 0-16,10 13 2 0,-3 17-1 15,2 11 0-15,-2-2 12 0,2-1-12 16,0-5 12-16,-2-7-3 0,0 2-10 16,2 0-2-16,1 1-22 0,3 3 4 15,-4 0 15-15,0 1 0 0,0-1 3 16,4 0 0-16,1-2 3 0,-3-3 15 16,0-4-3-16,-2-5-12 0,5-11-3 15,-7-13-27-15,4-13 12 0,-4-2 15 16,0 2 1-16,2 2 0 0,-4 4 1 15,2-7-1-15,0 1-1 0,-2-5-1 16,0 1-12-16,0-4-8 16,2-5-9-16,-2-3 12 0,2-5 16 15,-2-4 2-15,0-4 0 0,2-4-34 16,5-7 22-16,1-4 12 0,2-3 0 16,-1-3 1-16,5 1 0 0,-2-1 1 15,3 2 0-15,6 3 13 0,-1 0-12 16,1 3 9-16,6 1-8 0,2 3 8 15,2-1-12-15,2 1 2 0,2 1 0 16,4 0-2-16,0-1 2 0,5 0 0 16,1 0-1-16,-1-1 0 0,14-3 2 15,6 1-2-15,10 1 0 16,7 2 1-16,-5 3-2 0,-5 6 0 16,-5 0-1-16,2 7-1 0,0 1-1 15,2 5 0-15,5 1-15 0,-1-1 17 16,1 4 0-16,-3-4-2 0,2 2 3 15,1-2 0-15,-3-4 0 0,1-2 0 16,-1-2 3-16,6 1-1 0,-3-2-1 16,-1 0-1-16,1 1 1 0,1-1-1 15,1 0 0-15,-5 0 2 0,2-1 1 16,-3 0 0-16,-3-3-1 0,0 2 0 16,-6-2 0-16,-2 0 0 0,-2 0 0 15,-8 0-2-15,-11 0-1 16,-8 0 0-16,-2-2-2 0,4 1-9 0,2-1 9 15,4 0-13-15,-2-1-14 16,-1 3 0-16,-5-2 17 0,-2 0 12 16,-3 1-17-16,-3-1 3 0,0 0 3 15,-4 0 11-15,-1-2 1 0,-5 1 0 16,-1 0 1-16,-4-4-1 0,-2-1-13 16,1-4-5-16,-5-2-6 0,-2-7 9 15,0-5-1-15,-2-6 4 0,-11-12-15 16,3-15-22-16,-11-19-9 0,5-10 15 15,-7-5 24-15,2-3 18 0,-2-2 0 16,-1-8-11-16,-3-9 11 0,-4-2 1 16,6 0 1-16,0-2 21 0,2 5-4 15,3 3 3-15,5 5-21 0,1 7-36 16,4 8 23-16,5 10 13 0,-1 10 2 16,2 8 23-16,2 13 6 15,2 12-1-15,-2 7-8 0,0 11-21 16,2 0-1-16,0 0-25 0,0-1-2 15,0-1-56-15,0 3-265 0,0 8-638 16,14 9-1094-16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02:43.480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4232 15910 734 0,'0'0'300'0,"0"0"-102"15,0 0-162-15,0 0-13 0,0 0 0 16,0 0 296-16,0 0-14 0,0 0-237 16,0 0-68-16,2-1-68 0,-2 0 22 15,0-1 1-15,0 1 13 16,-2 1 32-16,-1 0 3 0,3 0 39 16,-2 0 20-16,2 0 6 0,0 0 36 15,-2 0 42-15,2 0 32 0,0 0-17 16,0 0-29-16,0 0-16 0,0 0 0 15,0 0-14-15,0 0-28 0,0 0-20 16,0 0-6-16,-2 0 7 0,2-1 8 16,0 1 17-16,0 0 9 0,0 0-3 15,0-3 9-15,0 3 18 0,0 0 47 16,0 0 57-16,-2 0-12 0,2 0-19 16,0 0-20-16,0 0-12 15,0 0-35-15,0 0-27 0,0 0-7 16,0 0-12-16,0 0-9 0,0 0 3 15,0 0 3-15,0 0-3 0,0 0-7 16,0 0-29-16,0 0-31 0,0 0-37 16,0 0 10-16,0 0 16 0,0 0 11 15,0 0 21-15,0 0 9 0,0 0 4 16,0 0 5-16,0 0 6 0,0 0 22 16,0 0 48-16,6 0-19 0,3 0-50 15,3 0-28-15,3 0-6 0,1 0-9 16,1 0 9-16,-1 3-9 0,3-2-2 15,-3-1 11-15,1 0-12 0,-1 0 0 16,1 0-1-16,-3 0-1 0,3 0 2 16,-1 0 1-16,1 0 0 0,0 0-1 15,3 0 0-15,-1 0 0 0,1 0 0 16,5 1 1-16,2-1 2 0,0 0 0 16,2 0 9-16,2 0-10 15,0 0 10-15,0 0 0 0,2 0-11 16,-2 0 26-16,2 0-9 0,0 0-2 15,0 0-4-15,0 0 3 0,0 0 3 16,-4 0 0-16,0 0-16 0,0 0 1 16,0 0-3-16,-2 0 2 0,2 0-2 15,-2-1-2-15,2 1-1 0,2 0 2 16,0 0 1-16,4-1 1 0,0 1 0 16,2 0-1-16,5 1 1 0,-1-1-1 15,0 0 2-15,3-1 13 0,-1 1-15 16,1 0 2-16,1 0 0 0,-6 0 0 15,5-3 1-15,-1 3 0 0,1 0-1 16,-1 0 0-16,0 0-1 0,1 0-1 16,1 0-2-16,-1 0 0 0,1 0 0 15,1-2-1-15,1 2 1 16,-1 0-1-16,1 0 0 0,-1 0 1 16,1 0 0-16,1 0 1 0,-3 0 0 0,1-1 1 15,1 0 0-15,-1 0 0 16,3 2 2-16,-3-2-1 0,3 1 1 15,-3 0-1-15,1 0 1 0,1-1-1 16,0 1 0-16,-1 0-1 0,-1 0 0 16,3 0 1-16,-5 0-1 0,1-2 0 15,1 1-2-15,-3 1 0 0,0-2 0 16,5 2-1-16,-7 0 1 0,3 0 0 16,3-2 0-16,-3 4 0 0,1-4 2 15,5 2 2-15,-3 0-2 0,1-2 0 16,-3 2 1-16,5-1 1 0,-5 1-1 15,3 0 0-15,-1 0 1 16,1 0-2-16,-1 0-1 0,1 0 0 16,2-2 0-16,-3 1-1 0,9 1 1 15,8 0 0-15,6 0 0 0,1 0 1 16,-5 0-1-16,-4-2 0 0,-4 2 0 16,-5-1 1-16,1 1 1 0,6 0-1 15,-6 0 12-15,2 0-11 0,2 0 2 16,-5-1 9-16,3 0-3 0,0 1-9 15,-2-2 0-15,-1 2 2 0,3 0-2 16,-2 0 0-16,0-1-1 0,2 1-1 16,-3 0-1-16,1 0-9 0,2-2 11 15,-2 0-11-15,1 4 10 0,1-4 2 16,-2 2 0-16,2 0 0 0,0 0-1 16,-5 0 1-16,7 0 0 0,-4 0 0 15,-2-1 3-15,5 1 12 0,-5-2-15 16,2 2 2-16,4 0 19 15,-9 0-21-15,5-1-1 0,0 2 1 16,-5-2-1-16,7 1 0 0,-4 0-2 16,4-2 2-16,-2 2-16 0,-1-1 16 15,5 1-1-15,2 0-10 0,-2 1 12 16,0-2 1-16,4 1 0 0,0-2-1 16,2 2 12-16,0 0-11 0,-4-1 1 15,2 2 10-15,-4-2-9 0,2 0 9 16,0 1 9-16,-2 0-19 0,-5 0 14 15,5 0-15-15,-4 0-2 16,0 0 0-16,2 0-2 0,1-2-9 0,-5 2 9 16,6 0-12-16,2 0 14 0,-4 0-11 15,2 0 12-15,2 0 2 16,2-3-1-16,0 3 2 0,2 0-2 16,-2 0 2-16,0-2 0 0,0 4-1 15,0-4 16-15,-2 2-15 0,2-1 12 16,-2 1 9-16,-5 0-3 0,-1-1-19 15,2 2 1-15,-2-2-1 0,0 1 0 16,-9 0-2-16,-4 0-6 0,5 0 3 16,5 0 0-16,9-2 2 0,9 4-2 15,-9-4-12-15,-3 2 12 0,-1 0 1 16,2-1 2-16,-2 1 0 0,0-1 3 16,0-1-1-16,-3 4 19 0,1-4-20 15,0 2 1-15,-2 0 16 16,-11 0 3-16,0-1-2 0,-14 1-7 0,4-2-12 15,4 2 1-15,9 0-2 0,1 0 1 16,-4 0-2-16,5 0 0 0,-3 0-1 16,1 0-16-16,-1 0 19 0,1 0-1 15,1 0-2-15,-2 0 1 0,3-2-16 16,-1 4 17-16,5-2 1 16,-5 0 2-16,3-2 15 0,-2 2-16 15,1-1 11-15,-1 1-11 0,-1 0-1 16,-2 0 12-16,1 1-10 0,-1-2 1 15,-3 1-2-15,1 0 2 0,-2-1-3 16,0 0-2-16,-1 1-1 0,-1-1-9 16,0 1 9-16,0-2-1 0,0 2-11 15,3-1 12-15,-1 2 1 16,2-1 1-16,1 0-1 0,1 0 2 0,-2 0 0 16,3-1 0-16,-1 1 0 15,1 0 0-15,-1-1 0 0,0 0 2 16,1 2-2-16,-1-2 0 0,-1 1 0 15,-1 0-2-15,-2-2 2 0,1 2-2 16,1 0 1-16,-2 0 0 0,0 0 1 16,-1 0 0-16,3 0-1 0,-4 0 1 15,2 0-2-15,-1 0 2 0,1 0 1 16,-4 0 0-16,0 0 2 0,-2 0 0 16,0 0-2-16,0-2 10 0,-2 2-11 15,0 0-1-15,-4 0 0 0,0-1 0 16,2 2-2-16,-4-1-9 0,0 0 11 15,-5 0-2-15,5 0 2 0,-4 0-1 16,0-1 0-16,-1 1 2 0,1 0 0 16,-2 0-1-16,3 0 1 0,-1 0 0 15,-2 0 1-15,1 0-1 0,1 0 0 16,-3 0 0-16,-1 0-2 0,0 0-1 16,-3 0-9-16,-4 0-9 15,-1 0-33-15,-5-2-66 0,-4 2-88 16,0 0-107-16,-2-1-421 0,-13-5-1102 0</inkml:trace>
  <inkml:trace contextRef="#ctx0" brushRef="#br0" timeOffset="4350.947">4366 16246 3 0,'0'0'219'0,"0"0"-161"16,0 0-5-16,0 0-37 0,0 0 43 15,0 0-4-15,0 0 66 0,0 0-27 16,0 0-94-16,-35 4-65 0,33-6-69 16,2 0-65-16,0-2 23 0,0 2 72 15</inkml:trace>
  <inkml:trace contextRef="#ctx0" brushRef="#br0" timeOffset="6282.961">4366 16246 10 0,'-46'-20'91'15,"44"21"-9"-15,2 0-11 0,0 1 112 16,0-2 593-16,0 0-574 0,0 0-202 16,0 0-88-16,0 0 32 0,0 0 17 15,0 0 24-15,0 0 15 0,0 0 2 16,0 0-1-16,0 0 45 0,0 0 58 15,0 0 33-15,0 0 42 0,0 0 25 16,0 0 14-16,0 0 12 0,0 0-30 16,0 0-61-16,0 0-81 0,0 0-56 15,0 0 1-15,0 0 46 0,0 0-14 16,0 0 0-16,0 0 26 0,0 0 23 16,0 0-17-16,0 0-9 0,0 0 2 15,0 0 8-15,0 0-1 0,0 0-4 16,0 0-2-16,0 0 2 15,0 0 4-15,0 0-1 0,0 0-6 16,0 0 0-16,0 0 3 0,0 0 13 16,-2 0 21-16,-2 0 42 0,2 0 13 15,0 0-6-15,2 0-4 0,0 0-28 16,0 0-12-16,0 0-1 0,0 0-9 16,0 0-10-16,0 0-2 0,0 0-1 15,0 0-12-15,0 0-3 0,0 0-7 16,0 0 1-16,0 0-9 0,0 0-16 15,0 0 0-15,0 0 1 0,0 0 2 16,0 0 3-16,0 0 4 0,0 0-10 16,0 0 0-16,0 0-3 0,0 0 4 15,0 0-4-15,0 0-3 16,0 0-6-16,0 0-3 0,0-3-6 16,0-1 0-16,0-4 13 0,0-5 5 15,0 0 6-15,0-6 6 0,0-3 3 16,0-5-14-16,0-1-13 0,0-1-3 15,0-1-12-15,2 0-2 0,-2 2 2 16,0 4 12-16,0-1-3 0,0 4 0 16,0 1-10-16,0 2 13 0,0 0-3 15,0 0-10-15,0 3 10 0,0-3-9 16,0 1 0-16,0 1-2 0,0 0 0 16,0 1 1-16,0-4-1 0,0 0 2 15,2-3 12-15,-2-2 3 0,0-1 0 16,0-3 6-16,0-3 0 0,0-2-3 15,0 0-8-15,0-3-13 0,0 1-13 16,0 2-11-16,2 1 9 0,-2 1 13 16,0 2 0-16,0-3-9 15,0 1 11-15,2 0 0 0,-2 0 1 16,0 0 1-16,0 3 1 0,0-1 0 16,0 0 12-16,0 4-12 0,0-2 9 15,2 1 0-15,-2-1-9 0,0 0-1 16,0 0 14-16,0-3-4 0,0-2-9 15,0 0 0-15,0-3 0 0,0 2 0 16,2 0-1-16,-2-1-2 0,0-1-2 16,0 2-25-16,2 2 11 0,-2-1 4 15,0 0 11-15,0 2 0 0,0-2 1 16,0 2 1-16,3-2 0 0,-3 0-1 16,0-3 1-16,0 0 1 15,2 0 10-15,-2-4-11 0,0 2 1 16,0-2 2-16,2-1-1 0,-2 0 9 15,0-1 0-15,0 0-9 0,2 2 0 16,-2-3 12-16,0-1-15 0,0 3 0 16,2-2-48-16,-2 0 23 0,0-2 22 15,0 0-9-15,2 0 9 0,-2-2 0 16,0-1 2-16,0 1 1 0,0-1 2 16,0-2-2-16,0 2 0 0,2-1 0 15,-2 0 1-15,0-9 17 0,0-7 0 16,0-7-17-16,2 8-1 0,0 12 0 15,-2 17-21-15,0 3 0 0,2-4 2 16,-2-6 19-16,0-6 3 0,2-2 0 16,0 1 12-16,-2-11 3 0,2-7-17 15,-2-12 11-15,0-2 7 0,0 2-16 16,0 6 0-16,2 9 11 16,-2-2-14-16,0 3-21 0,0 1-16 15,0-2 13-15,2 3 9 0,-2 1 3 16,0 1 11-16,3 3 1 0,-3 0 2 15,2 1 1-15,-2-1 21 0,0 0-3 16,2-1-3-16,-2 0 4 0,2-4-13 16,-2 0-9-16,2-5-58 0,0-3 57 15,-2-2 0-15,0-2 1 0,0 1 1 16,0 1 17-16,2-1-17 0,-2 4 14 16,0-3-13-16,2 3 17 0,-2 0-19 15,0 3-12-15,2-1-30 0,0 0 15 16,0-1 0-16,-2 2 26 0,0 0 1 15,2 2 0-15,0 1 2 16,-2 2 16-16,2-1-15 0,-2 1 24 16,0-1-9-16,2-2-3 0,-2-3-15 15,0 0-12-15,0-4 0 0,0 2 10 16,3-3 0-16,-3 1 2 0,2 0 3 16,-2 0 9-16,0 3-10 0,0-2 0 15,0 1 1-15,2 4-3 0,-2 1-2 16,0 0-46-16,2 5 3 0,0-2 12 15,-2 2 15-15,2 12 15 0,-2 6 3 16,0 8 0-16,0 4 3 0,2-8 18 16,0 0-3-16,0-7 3 0,0 4 3 15,0-3 3-15,0 0-3 0,-2-3 9 16,2 0-23-16,-2-1-10 0,0-8-3 16,0-8-13-16,2-10 1 0,-2-3 13 15,0 6 1-15,0 6 0 16,2 7 0-16,-2 3 1 0,0 5-2 15,0 10-16-15,0 8 6 0,0 0 0 16,0-2 10-16,0-6 1 0,0-2 0 16,3 2 1-16,-3 0-21 0,0 2 3 15,2-1 15-15,-2 1-12 0,0-2 14 16,0 0-2-16,0-2 3 0,2-3 1 16,-2 0 17-16,0-1 3 0,0-1 9 15,0 1-3-15,0 5-24 0,0-3 9 16,0 3-12-16,0 1-1 0,0 3-17 15,0 3-9-15,0 2 6 0,0-1 0 16,0 2 3-16,0 2-3 0,0 0-24 16,0-1 12-16,0 1 15 0,0-1 6 15,2-1 10-15,-2 0 0 0,0-1 2 16,0 3 2-16,0-1 10 0,0 2 3 16,0 0-3-16,0 2 0 0,0 2 3 15,2 1-3-15,-2 3-10 16,0 0-2-16,0 2 0 0,0 2-2 0,0 2 1 15,0 3-2-15,0 2-15 16,0 0-6-16,2 5-9 0,-2 0-1 16,0 1-8-16,0 0 0 0,0 0-3 15,0 0-1-15,0 0 16 0,0 0 18 16,0 0 9-16,0 0 2 0,0 0 1 16,0 0 2-16,0 0 16 0,0 0 3 15,0 0-5-15,0 0-14 0,0 0-2 16,0 0-16-16,0 0-14 0,0 0-30 15,0 0-67-15,4 0-103 0,2 0-217 16,5 0-720-16,-3 0-451 0,15-3 1491 16,-75 6-2055-16</inkml:trace>
  <inkml:trace contextRef="#ctx0" brushRef="#br0" timeOffset="11787.153">4411 5760 3 0,'0'0'388'0,"0"0"-52"0,0 0-69 16,0 0-45-16,0 0 19 0,0 0-46 15,0 0-49-15,0 0-19 0,0 0-10 16,-8-39-49-16,6 30-39 0,-2 3 26 16,2-1 20-16,0 1 319 0,2 3-188 15,0-2-58-15,0 3 21 0,0-1 26 16,0 1-8-16,0 0 12 0,0 1-19 15,0 1-32-15,0 0-8 16,0 0 9-16,0 0-3 0,0 0-10 0,0 0-10 16,-2 1-16-16,2 0-6 0,0 2-12 15,0 0-34-15,0 1-43 16,0 2-15-16,0 2 1 0,0 3 14 16,0 2 0-16,0 0 1 0,-2 3-1 15,0 0 3-15,-1 1 7 0,3 1-4 16,-2 2-3-16,0 2 3 0,0 0 1 15,-2 2-19-15,2 0 18 0,-2 4-18 16,2 0 0-16,0-1 0 0,-2 1 9 16,-3 1-11-16,3 2 11 0,0-4-9 15,-4 1 10-15,2 1-10 0,-3 0 9 16,1-2-10-16,0 4 13 0,-2-3-13 16,1 3 1-16,1-2 0 15,0-2-1-15,0 0 1 0,-1-3-1 16,3 1 0-16,-2-3 1 0,2 0-3 15,-3 1-3-15,3-3-12 0,2-2 12 16,-2-1-9-16,2-4 9 0,0-2 0 16,1-1 0-16,-1-4 1 0,2-3 0 15,2 1 2-15,0-4 0 0,0 0 0 16,0 0-1-16,0 0-1 0,2-5-1 16,2-2-13-16,1-3 13 0,1-1-9 15,0-2 11-15,-2-3-1 0,4-4 2 16,-1-1 0-16,1-3 0 0,0 1 1 15,-2-5 0-15,5 1-1 0,-3-1-24 16,0-2 9-16,0 0 12 0,1 2-13 16,-1-1 14-16,0-3 1 0,-2 3 1 15,1-1 0-15,-1 0 1 0,-2-3-1 16,0 3 1-16,0-2-1 0,0 0 0 16,-4 2-1-16,2-1 1 15,3 3 0-15,-3-1 0 0,0 2 1 16,0 0-1-16,0 3 0 0,0-1 0 15,0 4 1-15,0 2-1 0,2-1 0 16,-2 6 1-16,0 0-1 0,0 5 0 16,-2 0 2-16,2 5 0 0,-2 1 0 15,0 1 10-15,0 2 0 0,0 0 3 16,0 0-3-16,0 0-10 0,0 3 1 16,0 0-3-16,0 4-10 0,0 1-2 15,0 4 11-15,3-1 1 0,-1 5 1 16,2 2 1-16,-2 1 13 0,2 1-12 15,0 1 22-15,2 3-1 0,0-1 0 16,3 3 13-16,-1 4 2 0,0 1 0 16,3 3 10-16,-3 3 20 0,4 5 13 15,1 1-18-15,1 1-25 0,-1 0-3 16,1-2-12-16,-2 0-6 16,1-2-6-16,-3-5-9 0,3-2 10 15,-3-4-11-15,0-3 10 0,-4-3-12 16,3-4-3-16,-3-3-25 0,-4-4 1 15,2-2-15-15,-4-7-76 0,0-2-106 16,0-1-92-16,-6-6-225 0,0-1-722 16,-3-10-1424-16</inkml:trace>
  <inkml:trace contextRef="#ctx0" brushRef="#br0" timeOffset="13037.956">3039 6550 1592 0,'0'0'533'0,"0"0"-242"0,0 0-23 0,0 0-10 16,0 0-8-16,0 0-18 15,0 0-35-15,0 0-71 0,0 0-63 16,4-9 16-16,-2 2 28 0,4-3-3 16,0-1-20-16,-1 0-3 0,-1-1 3 15,2-1 9-15,0-1-6 0,0 0 2 16,3-2 7-16,1 0-7 0,-2-1 9 15,7-1-21-15,-5-2-22 0,2-1-22 16,1 0-5-16,1-2-13 0,-1 0 3 16,-3-2 1-16,2 3-1 0,-1-4 6 15,-3 3 1-15,2-3-1 0,-1 3-9 16,1-2-3-16,-2 0-9 0,0 1 10 16,-1-1-11-16,1 5-1 15,-2-1 2-15,-2 5-1 0,2 0-1 16,-1-1-1-16,-5 7 0 0,0-1 0 15,4 5 0-15,-2-1 2 0,-2 3-2 16,0 3 0-16,0 0-3 0,0 1-16 16,0 0-8-16,0 0 3 0,0 0 21 15,0 0 3-15,-2 0 2 0,2 1 1 16,0 0 18-16,-4 1 3 0,4 1 7 16,0 3 11-16,0-1-2 0,0 3-7 15,-2 1-8-15,2 3-1 0,-3 1-6 16,1 1 0-16,0 1-6 0,0 4 1 15,-2 0-11-15,2 3 0 0,0 1 0 16,0 0 0-16,0 0-1 0,0 1 1 16,2-1 1-16,0 0 12 0,2-2-3 15,2 0 6-15,2-2 6 0,2-1 10 16,3 0 2-16,-1-2 6 0,5-1 37 16,1 0-12-16,1-2-13 15,1 2-15-15,-1-5-12 0,3 2-2 16,-1 0-13-16,0-4-12 0,-1 0-17 15,-1-4-14-15,-1-1-90 0,-1-3-111 16,-7-1-102-16,7-8-303 0,-7 2-863 16,2-12-1449-16</inkml:trace>
  <inkml:trace contextRef="#ctx0" brushRef="#br0" timeOffset="13633.579">3370 5691 1634 0,'0'0'542'0,"0"0"-390"16,0 0 78-16,0 0 166 0,0 0-32 15,0 0-65-15,0 0-25 0,0 0-44 16,0 0-59-16,-11-50-9 0,9 48-5 16,0 0-31-16,-2 2-40 0,2 0-18 15,0 0-1-15,-2 2 7 0,4 2-29 16,0 0-11-16,0-1 0 0,0 3-7 15,0-2 0-15,0-2-5 0,0-1-1 16,6-1 3-16,-4 0-23 0,2-1-1 16,-2-2-15-16,2-2 15 0,-2 0 0 15,0 0 19-15,0 2-18 0,-2 1-1 16,0 0-19-16,0 1 1 0,0 1 0 16,0 0 7-16,0 0 11 0,0 0 18 15,0 3-15-15,0-1-3 0,0 3-30 16,3-2-186-16,1-2-193 0,-2 1-710 15,14-2-2077-15</inkml:trace>
  <inkml:trace contextRef="#ctx0" brushRef="#br0" timeOffset="19298.048">17130 15717 232 0,'0'0'368'16,"0"0"-221"-16,0 0-33 0,0 0 55 15,0 0-6-15,0 0 13 0,0 0-23 16,0 0 16-16,0 0-26 0,-10 2 3 16,8-2 7-16,2 0 18 0,0 0 43 15,-2 0 5-15,0 0-155 0,2 0 17 16,-2 0 57-16,2 1-26 0,-2 1-10 16,2-2-41-16,0 0-42 0,0 0-6 15,0 0 31-15,0 0 36 0,0 0 15 16,0 0 22-16,0 0 25 0,0 0 34 15,0 0 25-15,2 2-36 0,0-1-75 16,4 0-6-16,-2 2 14 16,0-1-14-16,2 0 14 0,-1 2-18 0,1-1-16 15,0 1-30-15,0-1 2 16,0 0 4-16,1 2-3 0,-1-2-7 16,-2 0-5-16,4 0-1 0,-2-1-3 15,1 2 7-15,3-2-4 0,-4 1-6 16,5 1-5-16,-3-2-11 0,0 1 0 15,2 1 0-15,3-1 0 0,-5 0 0 16,2 2 1-16,1-1 12 0,1 1-12 16,-4 0 9-16,5-1-10 0,-3 1 1 15,0 1 0-15,1-2-2 0,-3 2 1 16,2-1-2-16,1 0 0 0,-1-2 0 16,-4 0 0-16,3 0 0 0,1-1 0 15,-2 0-2-15,2 0 1 16,-1-1-1-16,1-1 1 0,-2 0 0 15,3 2 0-15,-3-2 0 0,2 2 1 16,-1 0 1-16,-1 0 0 0,2 1 2 16,-2-1 0-16,1 1 9 0,-3-1 1 15,0 2-10-15,0 0 9 0,1-2-11 16,-1 1 0-16,-2-2-1 0,0 1 1 16,2 1 0-16,0 0 2 0,-1-2 0 15,1 0 0-15,0 1 15 0,-2 0-15 16,2-1 18-16,-2-1-8 0,3 0-11 15,-5 0 10-15,4 0-10 0,-2 0-1 16,-2 0 2-16,2 0 0 0,-2 0 0 16,0 0 15-16,0 0-6 0,0 0 0 15,-2 0-9-15,3 2 1 0,-3-2 8 16,0 0-12-16,0 1 0 16,0-1-2-16,0 0-20 0,0 0-2 0,0 0-3 15,-3 0-1-15,-1 0 26 16,0 0 2-16,-2 0 1 0,0 0-1 15,0 0-1-15,-5 0-1 0,1 0 2 16,-2 0 1-16,-1 0 1 0,1 0 0 16,-3 0 11-16,1 0-11 0,1 0 0 15,-5 0 1-15,3 0 0 0,1 0 0 16,-3 0 0-16,3 2 9 0,-3-1-10 16,1 1-1-16,1 2 1 0,-1-2-1 15,-1 1 0-15,3-1 1 0,-3 2 0 16,3 0 0-16,-1-1-2 15,-1-1 1-15,-1 3 14 0,5-1 0 16,-9 2 7-16,5 3 2 0,-1 0 0 16,1 1-3-16,-1 0 1 0,5 1-4 15,-5 0 0-15,3 1 3 0,-1 0 0 16,1 0-6-16,1-1 7 0,-1 1-10 16,1 1-9-16,1-2 9 0,2-1-12 15,-1-2-2-15,3 0-1 0,-2-2-9 16,1-1 10-16,9-5-10 0,-14 8-4 15,8-6-2-15,0 0-9 0,3 0-55 16,-1 1-75-16,2-2-120 0,2 5-254 16,0-4-754-16,2 7-1153 0</inkml:trace>
  <inkml:trace contextRef="#ctx0" brushRef="#br0" timeOffset="24382.644">18077 15377 623 0,'0'0'411'0,"0"0"-197"15,0 0-93-15,0 0-33 0,0 0 68 16,0 0 493-16,0 0-306 0,0 0-195 15,0 0-64-15,6-31-17 0,-6 28 1 16,0 0 9-16,0 0 0 0,0 1-7 16,0 1 19-16,0-1 13 0,0 2 19 15,0 0 44-15,0 0 18 0,0 0-5 16,-4 5-5-16,-2 4-45 0,2 3-63 16,-2 6-25-16,-3 1-12 0,1 2-6 15,-2 4-7-15,1-1-12 0,-3 1-1 16,2 1 0-16,-1 0 0 0,-1-2 2 15,2 0 8-15,-1-1-12 16,1-1-12-16,0-2 9 0,-1 0 2 0,3-1-1 16,-2-2 0-16,4-2 0 0,-1-2-10 15,-1-2 10-15,4-4-1 16,0 0-19-16,2 0-12 0,0-4-37 16,0-1-35-16,2 1-19 0,0-3-26 15,0 0-6-15,0 0 3 0,0 0-17 16,2 0-84-16,2-3-126 0,2-2-116 15,0 0-175-15,2-4-673 0</inkml:trace>
  <inkml:trace contextRef="#ctx0" brushRef="#br0" timeOffset="24866.817">18094 15329 904 0,'0'0'385'15,"0"0"-164"-15,0 0 46 0,0 0-30 16,0 0-49-16,0 0 9 0,0 0 23 16,0 0-46-16,0 0-20 0,0 0 26 15,2-43 59-15,-2 45 53 0,0 2-31 16,2 5-103-16,-2 2-45 0,2 3-8 15,0 3-12-15,-2 5-6 0,2 3-25 16,0 1-9-16,0 4-7 0,2 5-21 16,-2 0-22-16,2 2 0 0,-1 2-2 15,3 0-1-15,-4-1-18 0,4-3 6 16,-4-4-4-16,2-3 13 16,0-3-12-16,-2-5 13 0,0-8 0 15,1-4-29-15,-1-4-12 0,-2-4-25 16,0 0-62-16,0-4 24 0,0-5 65 15,0-2 16-15,0-3 22 0,0-1 3 16,0-1 0-16,0 0 1 0,-2 2 12 16,-3 1 18-16,-1 4 41 0,0-1 24 15,0 5 6-15,-7 0 3 0,1 2 12 16,-2 3 12-16,-3 0 52 0,0 0-86 16,1 3-65-16,-1 0-30 0,3-1-19 15,4-2-198-15,1 0-317 0,7-10-1007 0</inkml:trace>
  <inkml:trace contextRef="#ctx0" brushRef="#br0" timeOffset="33445.892">15603 16542 153 0,'0'0'427'0,"0"0"-339"0,0 0-19 16,0 0-20-16,0 0 286 0,0 0-116 16,0 0-187-16,0 0 17 0,0 0 49 15,-15-14-17-15,13 14 17 0,2 0 54 16,0 0 30-16,0 0 16 0,0 0 6 16,0-2 2-16,0 2-19 0,0-1-20 15,0-1 12-15,0-1 26 0,0-1 36 16,0-2-11-16,0-2-60 0,0 1-41 15,0-1-39-15,0 0-15 0,0 1-1 16,0-1-12-16,-2 2-18 16,0 1-10-16,0-3-3 0,-2 0-7 15,4 1-2-15,-4 2-7 0,0-3 1 16,-1 1 8-16,3 0-8 0,-2-2 12 16,0 1 5-16,0 0-2 0,-2 2-9 15,2-1 5-15,0 0 4 0,-3 1 0 16,3-2-4-16,-2 3 7 0,-2 2-4 15,4 0 4-15,-3 0-6 0,1 1-1 16,-2 1 4-16,0-2-1 16,1 1-5-16,-3 1-7 0,4-1 0 15,-4 1-3-15,1 1-2 0,1-2-1 16,0 1 3-16,0 1 6 0,1 0 1 16,1 0 2-16,0 0 6 0,0 0 4 15,-3 3 8-15,3 0 7 0,-2 3-4 16,4-1-8-16,-4 0-13 0,1 2-6 15,1 1-6-15,0 1-9 0,0 0 9 16,0 0-8-16,-3 0-1 0,5 0-1 16,-2 2 0-16,0 0-1 0,0-2 0 15,-1 3-1-15,1-2 1 0,0 3 2 16,0 2 9-16,0-3 0 0,-3 7-9 16,3-3 12-16,0 2-12 0,0 1 12 15,-1 0-12-15,-1-2 15 0,4 1-16 16,-2 0 1-16,0-1 0 0,2 1 0 15,-1 0 10-15,1-1-11 0,0 1 10 16,0-2 0-16,2 1-9 16,0 0 15-16,0 1 0 0,2 0 9 15,0 0 4-15,0 1 62 0,0-1 1 16,0 1-43-16,2-4-12 0,2 2-6 16,2-1-6-16,2-1-8 0,-1-1 2 15,5 1-6-15,0-4-14 0,3 2-1 16,-1 0 0-16,5-1-2 0,-2 1-1 15,-1-6-12-15,3 2 0 0,-3-3-1 16,1-1-23-16,-1-5-48 0,-1 0-43 16,1-5-63-16,-1-6-71 0,-1-10-144 15,1-7-305-15,-3 8-749 0,1-19-1111 0</inkml:trace>
  <inkml:trace contextRef="#ctx0" brushRef="#br0" timeOffset="34110.842">15669 16904 749 0,'0'0'1419'0,"0"0"-1060"16,0 0-126-16,0 0 27 0,0 0 28 15,0 0-12-15,0 0-23 0,6-51-49 16,-6 40-50-16,-2-2-20 0,-4 1-14 16,-2 5-39-16,-3 1-26 0,3 3 13 15,-4 3 15-15,1 1 10 0,-3 7-8 16,3 1-8-16,-5 4-10 0,6 5-9 15,-1 0-12-15,-1 2-19 0,6 0-15 16,-3-2-10-16,5 1-1 0,0-2 3 16,2-1-1-16,2-2 0 0,2-2 0 15,4-3-3-15,0 1-19 0,5-6-5 16,1 1 0-16,1-1 2 0,-5-4 10 16,8 0-3-16,-5-9-3 0,-1-2-4 15,-2-2 1-15,1-5 18 16,-3 1-13-16,0-3 15 0,-6 4 1 15,4 1 13-15,-2 2-1 0,-2 6-10 16,0 4 1-16,0 3 21 0,0 0 62 16,2 10-10-16,-2 4-46 0,2 7-27 15,2 5 0-15,1 2 0 0,-1 2 9 16,2-4 0-16,-2-2-12 0,6-3-2 16,-1-10-19-16,-3-2-92 0,2-6-107 15,0-5-177-15,-1-6-593 0,7-10-1053 16</inkml:trace>
  <inkml:trace contextRef="#ctx0" brushRef="#br0" timeOffset="34771.371">16062 16859 1294 0,'0'0'1760'15,"0"0"-1348"-15,0 0-74 0,0 0 64 16,0 0-70-16,0 0-86 0,0 0-77 16,0 0-50-16,0 0-24 0,0 0-25 15,-60 23-27-15,43-21-25 0,-4 0-18 16,3-2 0-16,-5-3-18 0,5-7-65 15,-5 0-127-15,2-3-125 0,7 2-236 16,-7-3-912-16</inkml:trace>
  <inkml:trace contextRef="#ctx0" brushRef="#br0" timeOffset="35744.757">16425 16803 1182 0,'0'0'1074'15,"0"0"-606"-15,0 0-240 0,0 0 3 16,0 0 46-16,0 0-36 0,0 0-36 16,-2-55-22-16,-2 43-40 0,-4 0-46 15,-2 5-32-15,-1 3-6 0,1 0-1 16,-2 4 1-16,-3 1 15 15,3 7 12-15,-3 3-3 0,3 6-3 16,-1-1 9-16,3 6-10 0,0 1-24 16,4-1-3-16,1 1-12 0,3-2-13 15,2-2 22-15,0 1 8 0,9-4 13 16,1-3 12-16,4-3-30 0,5 0-52 16,2-4-10-16,1-3-21 0,3-1-41 15,0 0-89-15,0-2-59 0,-2-4-117 16,-5 1-635-16,7-7-1554 0</inkml:trace>
  <inkml:trace contextRef="#ctx0" brushRef="#br0" timeOffset="36155.677">16599 16843 1869 0,'0'0'1899'0,"0"0"-1638"0,0 0-182 15,0 0 9-15,0 0-41 0,0 0-47 16,0 0-119-16,0 0-388 0,0 0-1003 0</inkml:trace>
  <inkml:trace contextRef="#ctx0" brushRef="#br0" timeOffset="36695.002">17228 16313 166 0,'0'0'1483'0,"0"0"-255"16,0 0-962-16,0 0 21 0,0 0 105 16,0 0-87-16,0 0-68 0,0 0-30 15,0 0-13-15,-60-21-31 0,37 26-50 16,0-1-34-16,-4 1-15 0,0 0-24 15,-6 0-10-15,2-2-16 0,-2-1-14 16,0-1-3-16,0 1-15 0,0-2-43 16,2 3-70-16,2 0-59 0,0 1-31 15,2 3-116-15,4-1-380 0,7-1-718 16,-1 8-552-16</inkml:trace>
  <inkml:trace contextRef="#ctx0" brushRef="#br0" timeOffset="37078.741">16915 16385 1729 0,'0'0'1125'0,"0"0"-1000"16,0 0 99-16,0 0 139 0,0 0-60 15,0 0-20-15,-8 55-19 0,6-37-69 16,-2 0-50-16,2 3-4 0,-2 2 9 16,0 4-13-16,-1 2-18 0,1 4 2 15,0 3-14-15,2-1-25 0,-2 3-16 16,0 0 1-16,0 0-10 0,0 0-18 15,-1-4-17-15,3 1-7 0,-2-4-15 16,2-4 0-16,0-4-2 0,-2-6-10 16,2 0-4-16,2-6-29 0,-2-4-52 15,2-2-30-15,0-4-37 0,0-1-97 16,0-3-223-16,2-4-307 0,6-5-924 16</inkml:trace>
  <inkml:trace contextRef="#ctx0" brushRef="#br0" timeOffset="37730.227">17182 16908 1056 0,'0'0'1666'0,"0"0"-1390"16,0 0-103-16,0 0 149 0,0 0 38 15,0 0-67-15,0 0-57 0,0 0-69 16,29-60-49-16,-31 47-26 16,-2 3-3-16,-4-3-15 0,-3 3-26 15,3 3-11-15,-7 0-9 0,3 5-7 16,-2 2 7-16,-1 2-7 0,1 7-3 16,-1 2 1-16,1 0-7 0,-1 5 0 15,3 2-9-15,4 1 9 0,-1-1-11 16,3 0 1-16,2 0-1 0,2-1 2 15,2-4 0-15,0-1-1 0,4-1-2 16,4-2-1-16,1-2-23 16,1-1 0-16,0-1 11 0,3-3-2 0,-1-2 12 15,0 0 0-15,-1 0-12 16,-1-5 3-16,-2-3-7 0,1-2 1 16,-1-3 6-16,0 2 9 0,-2 1 1 15,1 0 2-15,-3 5 1 0,0 1 20 16,0 0 7-16,0 4 2 0,0 0 0 15,0 0-2-15,1 0 15 0,-1 5 5 16,-2 0-5-16,2 2-13 0,-2 2 10 16,0 2-1-16,0 4-17 0,0 0-20 15,0 3 1-15,0-1-2 0,0 2-1 16,5-3-2-16,-1-1-47 0,-2-2-88 16,2-4-70-16,2-6-47 0,3-3-253 15,-3-3-920-15,11-16-1226 0</inkml:trace>
  <inkml:trace contextRef="#ctx0" brushRef="#br0" timeOffset="38729.96">17428 16895 939 0,'0'0'153'15,"0"0"160"-15,0 0 334 0,0 0-236 16,0 0-82-16,0 0 43 0,0 0-9 16,0 0-31-16,0 0-31 0,-19-3-15 15,19 3-29-15,0 0-30 0,0 0-4 16,0 0-16-16,2 0-62 0,5 0-26 15,1 0-13-15,0 0-13 0,3 0-23 16,1 0-25-16,2 0-15 0,1-1-15 16,-1 0-15-16,5 0-1 0,-2 1-1 15,-1-1-1-15,-1 1 0 0,-1 0-12 16,-2 0-45-16,-1 0-70 0,-5 0-76 16,0 0-85-16,-2 1-156 0,-2-1-686 15,2 0-970-15</inkml:trace>
  <inkml:trace contextRef="#ctx0" brushRef="#br0" timeOffset="39047.556">17513 16791 1182 0,'0'0'1649'16,"0"0"-1149"-16,0 0-208 0,0 0 165 15,0 0-49-15,0 0-146 0,2 56-48 16,-2-43 0-16,0 0-37 0,0 3-68 15,-2-1-57-15,0 2-52 0,2-2-1 16,-2 0-100-16,0-2-127 0,2-2-68 16,0-1-166-16,0-7-662 0,0 4-707 0</inkml:trace>
  <inkml:trace contextRef="#ctx0" brushRef="#br0" timeOffset="39548.958">17994 16886 973 0,'0'0'1944'15,"0"0"-1659"-15,0 0 18 0,9-54 132 16,-9 35-109-16,2 0-112 0,-8 5-62 16,1 3-54-16,-5 6-49 0,-2 3 25 15,-3 2 42-15,-1 8 10 0,-3 4-26 16,0 4-17-16,-1 3-1 0,1 4 9 16,5 3-6-16,-1 3-16 0,9-1-14 15,0 0 12-15,6 0-4 0,0-6 13 16,8 0 2-16,0-5-33 0,11-5-23 15,2-6-22-15,6-4-23 0,-1-2-34 16,5-8-76-16,0-7-115 0,-4-4-181 16,-6 2-715-16,12-10-2002 0</inkml:trace>
  <inkml:trace contextRef="#ctx0" brushRef="#br0" timeOffset="39997.166">18162 16848 1486 0,'0'0'2599'0,"0"0"-2195"0,0 0-339 0,0 0 73 16,0 0-9-16,0 0-70 0,0 0-44 15,0 0-15-15,0 0-224 16,-33 35-191-16,33-35-740 0,10-4-1331 0</inkml:trace>
  <inkml:trace contextRef="#ctx0" brushRef="#br0" timeOffset="40455.979">18809 16319 889 0,'0'0'1230'16,"0"0"-513"-16,0 0-493 0,0 0 23 16,0 0 64-16,0 0 1 0,0 0 17 15,0 0-62-15,0 0-67 0,-58-11-13 16,39 7-31-16,-1 0-43 0,-1 1-28 15,-8 1-30-15,0 2-27 16,2 0-25-16,-4 0 14 0,0 2-17 16,0 1-15-16,0-2-34 0,0 1-76 15,4 0-49-15,-2-1-25 0,5 1-87 16,5 0-201-16,0 2-500 0,7-3-242 16,6 8-497-16</inkml:trace>
  <inkml:trace contextRef="#ctx0" brushRef="#br0" timeOffset="40799.283">18534 16401 2395 0,'0'0'978'0,"0"0"-847"0,0 0 172 0,0 0 124 16,0 0-157-16,0 0-57 16,0 0 2-16,-10 64-56 0,3-42-37 15,5 7-13-15,-2 0-15 0,0 6-3 16,0 3-21-16,2 4-9 0,-2 2-13 16,0 0-5-16,2-1-7 0,-3 1-3 15,3-6-12-15,0-4-6 0,0-5-14 16,2-5-1-16,-2-7-2 0,0-2-19 15,2-8-9-15,0 0-34 0,0-5-45 16,0-2-69-16,0 0-133 0,0-9-84 16,2-2-169-16,-2 1-574 15,8-8-627-15</inkml:trace>
  <inkml:trace contextRef="#ctx0" brushRef="#br0" timeOffset="41166.082">18745 16403 1850 0,'0'0'1195'0,"0"0"-1022"16,0 0 92-16,0 0 158 0,-4 63-103 16,2-39-53-16,-3 4-33 15,3 6-50-15,-2 2-40 0,2 6-31 16,-6 1-25-16,4 4-24 0,0-1-15 16,-3 0-7-16,5-5-14 0,0-3-13 15,0-6 0-15,0-4-14 0,0-5-1 16,2-9-3-16,0-3-27 0,0-3-34 15,0-5-58-15,0-2-48 0,0-1-85 16,0-1-65-16,0-4-68 0,0-2-278 16,0-1-586-16,0-4-563 0</inkml:trace>
  <inkml:trace contextRef="#ctx0" brushRef="#br0" timeOffset="41633.422">18594 16472 1289 0,'0'0'1294'0,"0"0"-962"0,0 0-261 0,0 0 181 15,10-50 70-15,-2 34-73 16,3 1 38-16,-1-1 5 0,3 1-103 16,1 1-38-16,3 2-13 0,-1 2-12 15,3 4-31-15,1 3-19 0,5 2 6 16,-2 1 12-16,-2 5 13 0,3 7-31 15,-1 3-16-15,-4 4-8 0,1 6-13 16,-3 1-18-16,-1 1-21 0,-7-1-13 16,-1 2-2-16,-2 1-3 0,-6-1-3 15,0 1 6-15,-8-1 2 0,0 1 1 16,-5 0 9-16,1-3-12 0,-1-1 13 16,-5-1 0-16,3-2-10 0,-1-5 11 15,1 0 1-15,3-4 0 16,0-2 1-16,3 0 14 0,-1-2 34 15,6 0 11-15,2-3 13 0,2 1 5 16,0 0 92-16,4 1-41 0,6-1-38 16,-1 2-22-16,3 1-15 0,2 2-24 15,5-1-3-15,0 2-6 0,5 0-3 16,-3 0-17-16,4 3-1 0,2 0 0 16,0-1-15-16,-5-1 0 0,-1-2-24 15,2-2-63-15,-11-1-79 0,3-3-51 16,-5-6-162-16,-4 0-373 0,5-6-1319 0</inkml:trace>
  <inkml:trace contextRef="#ctx0" brushRef="#br0" timeOffset="44776.482">19148 16850 897 0,'0'0'75'0,"0"0"254"15,0 0 295-15,0 0-306 0,0 0-24 16,0 0 109-16,0 0-55 0,0 0-68 15,0 0 33-15,-8-5 1 0,8 5-72 16,0 0-60-16,0 0-49 0,2 0-23 16,2 0-9-16,2 0-6 0,-2 0 15 15,4 0-3-15,3 0-16 0,3 0-37 16,-1 0-20-16,5 0-13 0,-1-2-6 16,1 1-15-16,-3 0 0 15,3 1-1-15,-5 0-1 0,-1 0-19 16,-1 0-15-16,-3 0-86 0,-2 1-82 15,-2-1-47-15,-2 0-115 0,-2 0-332 16,0-2-592-16,0 1-428 0</inkml:trace>
  <inkml:trace contextRef="#ctx0" brushRef="#br0" timeOffset="45042.345">19243 16724 935 0,'0'0'1584'0,"0"0"-1226"16,0 0-121-16,0 0 152 0,0 0-10 15,4 59-137-15,-4-34-49 0,0 2-38 16,0 1-50-16,-2-2-37 0,0-4-49 15,0-5-19-15,0-4-22 0,2-6-71 16,0-7-108-16,0 0-338 0,12-10-852 0</inkml:trace>
  <inkml:trace contextRef="#ctx0" brushRef="#br0" timeOffset="45708.65">20051 16339 1049 0,'0'0'1722'0,"0"0"-1407"15,0 0-34-15,0 0 150 16,0 0-20-16,0 0-100 0,0 0-53 16,0 0-77-16,0 0-61 0,0 0 35 15,-29-7 15-15,13 11-33 0,-1 1-55 16,-1 0-40-16,-3-1-18 0,-4 0-21 15,2-1 0-15,1-2-3 0,-3-1-3 16,-2 0-9-16,4-6-6 0,0 0-15 16,-1-1-28-16,3-1-48 0,2 1-40 15,-1 4-18-15,5 0-32 0,-1 3-65 16,5 0-154-16,-1 6-343 16,8-2-559-16,0 9-263 0</inkml:trace>
  <inkml:trace contextRef="#ctx0" brushRef="#br0" timeOffset="46142.422">19832 16393 840 0,'0'0'830'0,"0"0"-414"0,0 0-196 16,0 0 107-16,0 0 43 0,0 0-38 15,0 0 1-15,0 0-15 0,0 0-51 16,0 0-78-16,8 37-40 16,-8-27-23-16,-2 0-16 0,0 3-8 15,0 2-4-15,0 3-4 0,2 2-21 16,-4 5-18-16,2 3-15 0,0 1-19 15,0 5-6-15,0 1 0 0,0 2 1 16,0 1 2-16,-1 0-3 0,3-1 3 16,0 1 0-16,0-3 4 0,0 0-1 15,0-4-6-15,0-5-12 0,3-1 0 16,-3-5-2-16,0-2-1 0,0-5-12 16,0-1 0-16,0-4-9 0,0-3-31 15,0-2-30-15,2-3-55 0,-2 0-58 16,0 0-14-16,0-5-25 15,0-2-132-15,0 1-328 0,0 3-630 16,2 1-632-16</inkml:trace>
  <inkml:trace contextRef="#ctx0" brushRef="#br0" timeOffset="46396.873">19931 17072 2134 0,'0'0'797'0,"0"0"-608"0,0 0-67 16,0 0 250-16,0 0-23 0,0 0-63 15,0 0-20-15,0 0-80 0,0 0-100 16,0 0 24-16,-10 6 74 0,-2-10-11 16,-1 0-36-16,1-3-15 15,-9 2-7-15,5 0-15 0,-7 3-43 0,2 0-30 16,-2 0-27-16,-1 2-17 0,3 0-92 15,2 0-148-15,1 4-204 16,7-3-709-16,-1 2-1932 0</inkml:trace>
  <inkml:trace contextRef="#ctx0" brushRef="#br0" timeOffset="47471.744">20382 16852 2156 0,'0'0'798'16,"0"0"-510"-16,0 0 68 0,0 0 101 15,0 0-114-15,0 0-121 0,0 0-40 16,0 0 32-16,0 0-24 0,-29-20-35 15,21 16-25-15,-7 1-39 0,5-1-33 16,-5-1-16-16,-1 2-15 0,4 1-14 16,-7 1-12-16,4-1-1 0,-3 2-3 15,3 0-52-15,-1 0-78 0,5 0-46 16,-3 0-38-16,4 2-82 0,1-2-148 16,5 1-519-16,-2-1-362 0,4 0-548 15</inkml:trace>
  <inkml:trace contextRef="#ctx0" brushRef="#br0" timeOffset="47709.895">20260 16718 2970 0,'0'0'558'0,"0"0"-355"16,0 0 178-16,0 0 13 0,0 0-138 15,0 0-84-15,0 0-44 16,0 0-48-16,-2 75-16 0,-4-49-7 16,2 5-17-16,-1 1-40 0,-1-6-18 15,6-2-58-15,0-8-52 0,0-7-41 16,0-9-52-16,11-3-305 0,-5-6-767 16,10-17-1029-16</inkml:trace>
  <inkml:trace contextRef="#ctx0" brushRef="#br0" timeOffset="49007.343">21211 16502 1706 0,'0'0'409'0,"0"0"-337"15,0 0 86-15,0 0 110 0,0 0-32 16,0 0 24-16,0 0 46 0,0 0-21 16,6-54-46-16,-6 41-6 0,0-1-50 15,-4-1-55-15,4 0-30 16,-8 2-17-16,-1 0-29 0,3 3-3 16,-2 1 9-16,2 2 31 0,-7 1 3 15,1 2-12-15,4 3-16 0,-7 0 0 16,1 1-3-16,3 0-10 0,-3 0-11 15,4 2-16-15,-5 1-6 0,1-1-3 16,3 1-12-16,-3-1 10 0,3 0-11 16,1-1 1-16,-2 0 0 0,1 0 9 15,3 1 6-15,-4 1 0 0,-1 2 1 16,7 2 5-16,-8 3 6 0,3-1 0 16,3 4 10-16,-6 3 5 0,3 0-12 15,3 4-31-15,-6 0-1 0,3 0 1 16,5 2-1-16,-6-3 1 0,1 2-1 15,5-1 2-15,0-2-1 0,-5 0 1 16,7-1 9-16,-4 3 0 0,4 0-10 16,2 0 10-16,-2 2 0 15,-5 0-9-15,7 2 9 0,-2-2-9 16,2 3-1-16,0-1 0 0,-2 0 10 16,2-3-10-16,2 3-1 0,-2-5 0 15,2-1 1-15,0-2 0 0,2 0 10 16,2-1-10-16,4 0 10 0,-4-1-11 15,7 1 1-15,-7 1-2 0,4-1 0 16,0-1 2-16,3-1-2 0,-5 0 1 16,2-1 0-16,1-2 1 0,1-2 1 15,-4 0 9-15,4-2-11 0,3 1 0 16,-3-4 0-16,5-1-1 0,-1-2-2 16,1 0-10-16,1 0-1 0,-1-5 11 15,3-2-1-15,-3-1-12 16,5-4 3-16,-5 1 10 0,3-3 0 15,-3 0-10-15,3 0 10 0,-5-2 1 16,5 3 0-16,-7 0 0 0,1-2 0 16,3 2 0-16,-7 0 0 0,2-1-1 15,3 0 0-15,-5 0 0 0,0-1 0 16,3 2 1-16,-3 0 1 0,-4 3 1 16,2 1 2-16,-2 4 15 0,-2 1 0 15,0 3 3-15,-2 1 1 0,0 0-4 16,0 0-3-16,5 0 3 0,-5 0-6 15,0 0-9-15,0 0 9 0,0 0-9 16,0 0 15-16,0 0-16 0,-5 0-2 16,1 0 1-16,-2 0 11 0,0 1 7 15,-6-1-1-15,-3 0 0 0,1 2 9 16,-7-2-6-16,0 2 0 0,3 1-3 16,-9-1-16-16,6 4-2 15,0-1-23-15,-3 2-98 0,5-1-154 16,2 1-210-16,9-3-752 0,6 0-2421 0</inkml:trace>
  <inkml:trace contextRef="#ctx0" brushRef="#br0" timeOffset="60191.855">21713 16817 1630 0,'0'0'273'0,"0"0"453"16,0 0-376-16,0 0-55 0,0 0 32 16,0 0 10-16,0 0-110 0,0 0-112 15,0 0-47-15,-4 0 0 0,-2-4 44 16,-7-1 2-16,1 0-34 15,2 2-34-15,-7-2-21 0,5 0-22 16,-7 1-1-16,5 2-2 0,-3 0-1 16,3-1-67-16,-1 1-104 0,1-3-70 15,5 0-84-15,-1 0-207 0,4 2-235 16,4-1-708-16</inkml:trace>
  <inkml:trace contextRef="#ctx0" brushRef="#br0" timeOffset="60390.704">21626 16661 2719 0,'0'0'535'16,"0"0"-340"-16,0 0 68 0,0 0 45 16,7 64-145-16,-7-38-69 0,-3 3-29 15,-1-1-40-15,0-3-25 0,2-6-31 16,0-7-112-16,2-4-178 0,0-7-284 15,4-3-1003-15</inkml:trace>
  <inkml:trace contextRef="#ctx0" brushRef="#br0" timeOffset="60838.766">22346 16481 2959 0,'0'0'460'0,"0"0"-368"0,0 0 152 16,0 0 143-16,0 0-98 0,0 0-27 15,0 0-50-15,0 0-96 0,0 0-57 16,-29 70 2-16,12-37 6 0,-6 5-10 16,-5 11-11-16,-6 11-6 0,-5 9-10 15,2 2-6-15,4-14-9 0,6-11-2 16,11-19-1-16,-3 2-10 0,4 1 10 15,-5 2-11-15,1 0 1 16,5-5-2-16,3-4-1 0,-1-5-14 16,6-5-22-16,2-3-48 0,2-4-46 15,2-3-40-15,0-3-77 0,2-6-181 16,4-9-173-16,0 3-380 0,13-18-422 0</inkml:trace>
  <inkml:trace contextRef="#ctx0" brushRef="#br0" timeOffset="61105.407">22019 16425 2436 0,'0'0'711'16,"0"0"-529"-16,0 0-42 0,0 0 205 15,0 0-21-15,0 0 14 0,0 0-91 16,0 0-60-16,0 0-49 0,0 0-16 15,23 71-6-15,-15-41-13 0,2 7-12 16,5 12-9-16,-3 14 3 0,9 13-6 16,0 8-4-16,-3-2-17 0,-1-11-28 15,-7-19-6-15,3-11-21 0,-5-13-3 16,0-9-1-16,-2-1-93 0,7-4-111 16,-1-5-96-16,-4-11-252 0,3-7-901 15,7-25-1191-15</inkml:trace>
  <inkml:trace contextRef="#ctx0" brushRef="#br0" timeOffset="61642.953">22441 16863 2114 0,'0'0'340'0,"0"0"-111"15,0 0 227-15,0 0 63 0,0 0-78 16,0 0-58-16,0 0-32 0,0 0-39 16,0 0-51-16,0 0-58 0,8 18-45 15,13-17-64-15,4 0-85 0,-1-1-9 16,7-1-49-16,2-5-114 0,0-4-113 15,-1-1-132-15,-8 1-305 16,9-3-974-16</inkml:trace>
  <inkml:trace contextRef="#ctx0" brushRef="#br0" timeOffset="62438.925">23015 16447 2767 0,'0'0'395'16,"0"0"-299"-16,0 0 126 0,0 0 98 15,0 0-119-15,0 0-9 0,0 0 19 16,19 60-56-16,-19-33-41 0,-2 6-10 16,-6 11-15-16,-3 16-27 0,1 16-13 15,0 6 6-15,-3-3 3 0,5-5-16 16,4-20-5-16,2-14-7 0,0-9 1 15,2-7-10-15,-2-2-6 0,2-1-13 16,0-4-2-16,0-10 0 0,0-7-18 16,2-9-107-16,4-13 64 15,2-15 28-15,5-17-1 0,-1-19-12 16,-2-7-18-16,3-3 9 0,-9 2 42 16,-4 6 13-16,0 0 3 0,-4 4 16 15,-2 15-4-15,-3 15 7 0,3 16-7 16,4 8 9-16,0 4-21 0,0 4-1 15,0 4 22-15,2 5 83 0,0 3 15 16,0 7-79-16,0 4-19 0,2 6-9 16,4 2-12-16,2 5-3 0,7 2 16 15,-5 2 11-15,7-2-6 0,-3-3-9 16,5-3-9-16,-3-4 10 0,7-6-13 16,-4-6 0-16,3-7-28 15,3-5-2-15,-4-10 2 0,4-4 7 16,2-4 3-16,-5-5 6 0,-1-2-1 15,0-1 12-15,-7 0 1 0,3 3 0 16,-7 5 0-16,-2 4 0 0,-2 7-18 16,-3 8 18-16,-3 4 41 0,0 8 4 15,0 8-45-15,-5 7-14 0,-3 9 14 16,2 5 0-16,0 13-11 0,0 10 11 16,-1 13 18-16,-1 4 7 0,2-6-1 15,4-5 10-15,0-9 14 0,0-11-2 16,2-10-10-16,0-11-3 0,0-6-14 15,0-3-16-15,0 0-3 0,0-4-15 16,0-5-67-16,0-4-104 0,2-3-104 16,0-3-159-16,0-6-251 0,2 3-619 15,6-5-623-15</inkml:trace>
  <inkml:trace contextRef="#ctx0" brushRef="#br0" timeOffset="62871.768">23718 16980 2149 0,'0'0'755'16,"0"0"-441"-16,0 0-68 0,35-65 171 15,-28 42-85-15,-5 2-102 0,-2 5-38 16,0 2-23-16,-7 6-46 0,-7 4-41 16,2 4 4-16,-7 3-1 0,2 7-21 15,-5 6-24-15,5 5-16 0,-3 4-9 16,7 4-3-16,-3 0-9 16,9 1 0-16,3-4 10 0,2-2-10 15,2-6 12-15,2-2-15 0,7-8 0 16,5-5-24-16,0-3-25 0,5-6 0 15,-2-8 13-15,1-6 5 0,-3-4 4 16,1-1 15-16,-3 6 11 0,-7 2 1 16,0 9 18-16,0 8 40 0,-2 0 24 15,0 13-33-15,-1 7-28 0,-1 6-18 16,-2 6-2-16,2 5 0 0,0 1-1 16,0-5-3-16,2-6-70 0,0-9-95 15,8-11-73-15,-7-5-196 0,11-8-1164 16</inkml:trace>
  <inkml:trace contextRef="#ctx0" brushRef="#br1" timeOffset="81323.604">4391 7582 20 0,'0'0'221'0,"0"0"1299"0,0 0-1017 16,0 0-173-16,0 0-30 0,0 0 39 15,0 0-14-15,0 0-38 0,0 0-41 16,6-5-65-16,-6 5-45 0,0 0-31 16,0-1-9-16,0 1-3 0,-2 0-4 15,0-1 0-15,0 1 6 0,-5-1 27 16,3 1-22-16,-2 0-14 0,0 0-22 16,-2 0 2-16,-1 0 1 0,1 0-12 15,0 1-4-15,-5 3-20 0,3-2-7 16,-4 1-3-16,1-2-9 0,-3 1-10 15,3-2 1-15,-1 1 9 16,-1-1-11-16,1 0 2 0,-1 0 9 16,3 0-9-16,-2 1 10 0,3 0-10 15,3 0 9-15,0 1-10 0,-1 2 13 16,5-2-13-16,0-1 1 0,0 2 9 16,2-3-12-16,0 1 0 0,2-1-1 15,0 0 1-15,0 0 1 0,0 0 23 16,0 0 6-16,0 0 4 0,4 0-10 15,2 0-9-15,3-1-12 0,1-2 12 16,0 3-14-16,5-1 1 0,-3 1-1 16,5 0 2-16,-1 0 9 0,1 0-10 15,-3 0 0-15,3 1-1 0,-1-1 1 16,1 1-1-16,-1-1 1 0,3 0-1 16,-3-1 0-16,1-2 0 0,-1-1 0 15,1 0 1-15,-3-1 0 16,1 0 10-16,-5-1-9 0,1 3 12 15,-3-1-12-15,-2 1 10 0,-2 2-11 16,-2-1 0-16,0 2 1 0,0 0-2 16,-2 0-1-16,0 0-28 0,-2 0-11 15,-4 0 21-15,0 2 6 0,-4 1 9 16,-1 2 2-16,-1-1 0 0,-3 1 1 16,1 0 0-16,-3-2 0 0,1 0 0 15,-1 0 0-15,-1-2-1 0,-1 0 1 16,3 1 0-16,-1-2-1 0,5 0 0 15,-3 0-1-15,7 0 1 0,0 2 0 16,-1-2 1-16,3 1 0 0,4-1 0 16,-2 0 2-16,4 0 13 15,0 1 6-15,0-1 15 0,0 2 10 16,6-1-25-16,0 1-20 0,5 0-1 16,1-2-3-16,3 2 1 0,1-2-1 15,1 0 0-15,3 0 0 0,1-4 1 16,0-1-1-16,-1 1 3 0,1-3 0 15,-2 3 1-15,-1-1 2 0,-1-1 12 16,-3 3-12-16,-1 1 12 0,-3 0 0 16,-2 0 0-16,-2 2-3 0,-3 0 0 15,-1 0-12-15,-2 0-27 0,-2 0-18 16,-5 0 15-16,-3 0 18 0,-2 0 10 16,-3 0 2-16,-1 3 0 0,-5-2 3 15,2 0 0-15,-3 2 0 0,1 0 0 16,0 2-1-16,-2-1 0 0,3 0 0 15,-1 1-1-15,5 1-1 0,-1-1-1 16,5 1 0-16,-1-1-1 0,5-3-23 16,4 2-50-16,2-3-67 0,2-1-64 15,0-3-98-15,6-1-212 16,15-18-944-16</inkml:trace>
  <inkml:trace contextRef="#ctx0" brushRef="#br1" timeOffset="87517.917">15807 16211 108 0,'0'0'260'0,"0"0"-233"0,0 0 504 16,0 0 120-16,0 0-378 0,0 0-120 16,0 0 61-16,0 0-49 0,0 0-33 15,29-24-31-15,-29 18 11 0,0 0-2 16,-4-3-4-16,0-2 22 16,-2 2 32-16,0-4 6 0,-3-1-20 0,1 0-7 15,0 0-10-15,0 1-12 16,-1 0-20-16,-1 2-15 0,-2 2-32 15,1 0-15-15,-1 0 5 0,-3 3-2 16,-1 0-4-16,-3 1 3 0,1-2 0 16,-3 3 16-16,-2-1 15 0,-2 0 0 15,1 0 3-15,-1 0-6 0,-4 2-16 16,0-2-15-16,-2 1-13 0,0 2-3 16,2-3-2-16,-4 5 2 0,4 0-5 15,2 0 14-15,-2 3 4 0,2 4 2 16,2 4 7-16,1 3 15 0,-1 1-3 15,0 6-9-15,4 0-25 0,-3 4-16 16,3-1 1-16,0-2-1 0,1 1 0 16,-3-3 1-16,4 0-1 0,-4-2 0 15,5-2-1-15,-3 3 11 16,5-2 1-16,-3 2-11 0,3 3 13 16,3 2-3-16,1 1 0 0,1 4 7 15,3 4-4-15,2 4-3 0,0 1-10 16,4 3-2-16,0 0-20 0,0 1 1 15,2-1 16-15,0-3 0 0,0-4 2 16,0-1 1-16,6-2 3 0,-2-1 16 16,2-2-7-16,0-2-9 0,7 0 12 15,-3-1-3-15,-2-1 13 0,7 0-1 16,-3-3-12-16,1-1-9 0,1-1 12 16,-2 1-12-16,5-2 0 0,-1-2-1 15,1 1-1-15,2-2 2 0,7 1-1 16,-1 1-1-16,4-4 0 0,2 2-1 15,0-3 0-15,2-1 0 16,2-1-1-16,1 0 1 0,-3 2-1 16,0-3 2-16,-2 2 0 0,-2-1 0 15,0-1 1-15,-2 3-1 0,-3-4 1 16,-1 1 13-16,-2-4-15 0,-5 0-13 16,5-3 12-16,-5-2 0 0,1 0 0 15,0-7-11-15,1-2 0 0,1-6-3 16,-1-1-9-16,3-6 2 0,-2-1 4 15,1-3 0-15,1-1 15 0,0-1-9 16,-3 2 11-16,1 0 1 0,-3 0 1 16,3 0 0-16,-5 2-1 0,1-1 0 15,-3-1-1-15,-5-1-1 0,5-3-1 16,-6-2 0-16,0-1-10 0,-2-2 11 16,-1-3 0-16,-3 1 0 0,0-1-1 15,0 2 1-15,0 3 1 16,-3 0-1-16,-1 4 0 0,2 1 1 15,-2 0 0-15,0 2-1 0,-2 2 0 16,-2-1-1-16,3 1-24 0,-5 1 8 16,0 0 7-16,-3-2 10 0,-1-1 0 15,-3-1 0-15,1 0 1 0,-5 0-1 16,0-1 2-16,-1 2 1 0,1-1 1 16,-4 2 16-16,0 1-17 0,1 4 2 15,-1 1-1-15,2 5 0 0,-2 4 1 16,3 3 0-16,-3 1 9 0,4 4-9 15,-4 2-1-15,5 0 16 0,-5 0-15 16,0-2 0-16,0-1 12 16,0 0-13-16,-2 1-2 0,3-1 1 15,-1 3 0-15,2 0 1 0,0 1 2 16,1 6 8-16,1 4 3 0,-2 2 6 16,3 4 13-16,1 2-10 0,-2 3-3 15,5 0-6-15,-1 3-12 0,-1 1 10 16,3-2-10-16,-3 4-1 0,7 1 1 15,-3 0-1-15,3 2 0 0,1 2 10 16,2 0-11-16,-3 3 0 0,9-1 2 16,-4 3 9-16,2-3-12 0,0 0-18 15,4-1 15-15,0 1-9 0,0 1 11 16,0-1 1-16,4 3 1 0,4 3 14 16,3-1-12-16,1 0 30 0,3 4-5 15,3-2-7-15,3 0-9 0,4-2-11 16,2-2-1-16,4-5-36 0,4 0-138 15,14-2-155-15,-7-7-311 0,36 1-1738 16</inkml:trace>
  <inkml:trace contextRef="#ctx0" brushRef="#br1" timeOffset="89618.841">20299 16189 391 0,'0'0'1857'0,"0"0"-1595"0,0 0-107 16,0 0 90-16,-53-58-34 0,30 38-64 15,0 2-10-15,0 1 9 16,-2 0-13-16,1 2-26 0,-1 1-6 16,0 1 34-16,-2 1 10 0,-2-1-27 15,0 2-15-15,2-2-17 0,-1 3-15 16,-4 0-12-16,8 1-25 0,-5 5-9 16,4 1-4-16,0 3-8 0,4 0 5 15,-3 4 0-15,1 3 16 0,2 2 15 16,-1 2 0-16,-1 4-3 0,2-1-15 15,-6 4-10-15,4-1-2 0,1 4-4 16,-3-2-13-16,0 2-1 0,0-1 0 16,3 3-1-16,-1 1 1 0,2 1-1 15,3-1 0-15,-1 5-12 0,7 0 12 16,-3 4 0-16,5 0 0 0,6 0 3 16,-3 0 0-16,1 1 12 0,4 1-2 15,0-3-1-15,-2-1-12 0,2 2-11 16,0-2 8-16,2 1-13 0,-2-3 14 15,2 0-10-15,0 0 11 0,0-1 1 16,2-1 1-16,4 2 2 16,2-1 0-16,5-1 9 0,-1 1 4 15,3-2-4-15,-1-2 9 0,5 2 10 16,-3-1 2-16,5-1-2 0,0-2-16 16,1-2 12-16,3-2 7 0,0 1-7 15,-2-5-11-15,-3 1-4 0,7-4-10 16,-6 2-1-16,0-3-1 0,5 3-1 15,-7-4 0-15,2 3 0 0,3-1 1 16,-3-1 1-16,-2-1 0 16,6-1 11-16,-7-5-9 0,5 0 12 0,2-3 0 15,-3 0-2-15,5-1-13 0,2-4 0 16,2-3 0-16,2-1-2 16,0-1 0-16,3-3-11 0,-5-1 10 15,0-1 0-15,-3-1 0 0,-5 0 0 16,2-2 0-16,-2 2 0 0,0-1 0 15,-7 3 1-15,7-1 2 0,-9-1 0 16,7 3 1-16,-9-2-1 0,5 0-1 16,-7-3-11-16,1 0 0 0,-1-4-3 15,-4-5-1-15,-4-4 1 0,-2-2 3 16,0-2 10-16,0-3 2 0,0-2 0 16,-2 2 1-16,-2-2 0 0,0-1 2 15,-4 4 12-15,1 0-12 0,3 2 9 16,-2 0-11-16,2 2-1 0,-6 2-30 15,1 0 15-15,-1 4 12 0,-2-1-10 16,-1 0 11-16,1 1-1 0,-7-1 1 16,1 0 0-16,-5 3 0 0,2-3 2 15,-2 3-1-15,-4-3 0 0,1 6 0 16,-1 1 0-16,0 1-1 16,2 3 0-16,-2 3 0 0,-2 4-1 15,2 1 1-15,3 5 1 0,-1 1 1 16,-2 3 2-16,2 2 0 0,0 3 1 15,-2 4 12-15,5 1-13 0,-7 0 1 16,2-2 16-16,0 2-17 0,-2-1 0 16,-4-3-1-16,6 2-1 0,-4-2 0 15,0 2-1-15,0-1 0 0,2 3 1 16,4 2 0-16,3 3 2 16,5 5 10-16,1 3-10 0,1 2 16 15,7 3-2-15,-5 1-4 0,5 4-9 16,2 0 15-16,2-1-6 0,0 2-10 15,0 0 10-15,-3-1-11 0,3 1-1 16,0-3 0-16,0 3 0 0,2-1-1 16,2 1-23-16,0 0 12 0,0 2 11 15,2 0 1-15,2-1 1 0,4 0 11 16,3-1-9-16,-3 0 15 0,4-2 13 16,3 1-1-16,-5-4 0 0,9-4 7 15,-7 2-16-15,9-2 6 0,-5-2-2 16,5-2-10-16,0-1 0 0,3-3-3 15,-1-1-10-15,2-2 0 0,-4-1 0 16,1-2 0-16,3 0-2 0,-4-2-1 16,2 0 0-16,1-1 0 0,-1 1 0 15,2-2-1-15,2 0 0 0,2-2 0 16,2 0 0-16,-2-2 0 16,-2-3 0-16,4 0-1 0,-2-3 1 15,2-3 1-15,-2-3-1 0,2 0-10 16,0-4 9-16,0-2-9 0,-3 1 11 15,-1-1-1-15,-2 0 2 0,-4 1 1 16,2-4 1-16,-9 1-1 0,5-3-1 16,-9-2-1-16,0-6-11 0,3-4 9 15,-7-3-10-15,-4-5 10 0,0-3-9 16,-2-2 10-16,0-9-13 0,0-9-58 16,0-7-103-16,0-5-93 0,10-2-183 15,3 21-833-15,-1 0-1346 0</inkml:trace>
  <inkml:trace contextRef="#ctx0" brushRef="#br1" timeOffset="94990.8">7144 15735 1561 0,'0'0'536'15,"0"0"-167"-15,0 0-75 0,0 0-195 16,0 0-97-16,0 0 619 0,0 0-82 16,0 0-270-16,0 0-142 0,0 0-21 15,0 2 57-15,0 0 34 0,0 3 2 16,0 4-14-16,6 7-136 0,-4 6-49 16,0 6-21-16,1 3-10 0,1-2-45 15,-2-3-89-15,0-12-126 16,0-5-445-16,4-13-1847 0</inkml:trace>
  <inkml:trace contextRef="#ctx0" brushRef="#br1" timeOffset="100452.958">7194 7497 251 0,'0'0'0'0,"0"0"0"16,0 0 274-16,0 0-117 0,0 0-157 15,0 0 0-15,0 0-3 0,0 0-241 16,0 0 231-16,-35-28-294 0</inkml:trace>
  <inkml:trace contextRef="#ctx0" brushRef="#br1" timeOffset="100799.083">7194 7497 1311 0,'-56'-28'602'0,"54"28"-326"0,2 0-156 16,0 0-69-16,0 0 14 0,0 0 45 15,0 0 67-15,0 0 45 0,0 0-13 16,0 0-50-16,0 0-73 0,0 0-38 16,0 0-23-16,0 0-6 15,0 0 4-15,0 0 15 0,0 0 0 16,0 0 31-16,0 0 92 0,0 0-10 16,0 0-34-16,0 0-26 0,0 0-20 15,0 0 4-15,0 2-16 0,2 2-31 16,-2 3 22-16,2 2 18 0,-2 2-38 15,0 2-8-15,0 1-3 0,2 2-1 16,-2 1 16-16,0 0-19 0,0-2 19 16,2 1-12-16,-2 0-4 0,0-1-16 15,0 1 11-15,0 0 2 0,0 3-3 16,0 5-11-16,0 0 1 16,0 5 14-16,0 2-13 0,0-2-3 15,-2 0-16-15,2-4 4 0,-2-1-12 16,2-4-60-16,0-2-27 0,-2-3-19 15,2 1-12-15,0 2-20 0,-2 1-103 16,2 6-120-16,0 1-111 0,0 5-184 16,0-5-99-16,0-8 176 0</inkml:trace>
  <inkml:trace contextRef="#ctx0" brushRef="#br1" timeOffset="101417.331">7123 8441 346 0,'0'0'342'16,"0"0"10"-16,0 0 107 0,0 0-267 15,0 0-91-15,0 0 19 0,0 0 39 16,0 0 81-16,0 0 12 0,0 0-43 16,5-2-57-16,-5 2-34 0,0 0-25 15,0 2-3-15,0 0-1 0,0 2 0 16,0 2-3-16,0 7 79 0,0 1 106 15,0 8-67-15,0 2-82 0,0 4-51 16,0 6-46-16,0 0-22 0,0 7-1 16,0 11-1-16,0 12 21 0,0 17-6 15,0 3 30-15,-3-1-15 0,3-8 15 16,0-7 10-16,-2-1-25 0,2 1 3 16,0 1-6-16,-2-7-4 0,2-1-12 15,0-14-8-15,0-9 7 0,0-10-11 16,-2-4-16-16,2 4-17 15,0 1-57-15,0 2-68 0,0-5-59 0,-2 0-94 16,2-3-189-16,-4-6-282 16,2 5-699-16</inkml:trace>
  <inkml:trace contextRef="#ctx0" brushRef="#br1" timeOffset="101999.399">7099 10347 153 0,'0'0'65'0,"0"0"30"15,0 0 603-15,0 0-15 0,0 0-205 16,0 0-145-16,0 0-107 0,0 0-14 15,0 0 6-15,0 0 8 0,4 11-4 16,-4-11-10-16,0 0-14 0,0 0-29 16,0 0-41-16,0 0-47 0,0 3-81 15,0 7-10-15,0 6 10 0,0 8 41 16,0 8 8-16,0 6-15 16,0 12-6-16,0 10-6 0,0 15-1 15,-2 3 23-15,2-3 14 0,0-2 22 16,0-6-43-16,0 3 21 0,-2-1-18 15,2 3-12-15,0-3 36 0,0-2 15 16,0 3-15-16,-2-3-15 0,2 1-24 16,0-3-1-16,0-3-24 0,0-5-1 15,0-9-27-15,0-12 10 0,-3-9-24 16,3-6-13-16,0 1-37 0,0-1-43 16,0 1-37-16,0-6-87 0,0-1-150 15,0-6-232-15,0 1-447 0,0-1 53 16,5-2 282-16</inkml:trace>
  <inkml:trace contextRef="#ctx0" brushRef="#br1" timeOffset="102549.78">6995 12534 248 0,'0'0'362'16,"0"0"94"-16,0 0-257 0,0 0-108 16,0 0-29-16,0 0 65 0,33-53 22 15,-22 50-22-15,-5 1-36 0,4 0-13 16,-4-1-4-16,1 1-12 0,-3 2 365 16,-2 0-92-16,-2 0-101 0,0 0-93 15,0 0-61-15,2 0-7 0,-2 0-10 16,2 0 10-16,0 0 29 0,-2 2-17 15,4 3-41-15,-4 1 73 0,0 7 87 16,0 2-32-16,0 8-14 0,0 3-62 16,0 6 55-16,-4 12-37 0,2 13-19 15,2 11 3-15,-2 6 12 0,2-4-19 16,-2-4-24-16,0-2-36 16,2 0-30-16,-2-2 41 0,2-1-2 15,0-5-30-15,0-11-10 0,-2-8-40 16,2-9 4-16,0-5-43 0,0 4-46 15,0 1 15-15,0 0-3 0,0-2-66 16,0-3-74-16,0-6-117 0,0 0-239 16,0-2-519-16,0-6-432 0,0 4 791 0</inkml:trace>
  <inkml:trace contextRef="#ctx0" brushRef="#br1" timeOffset="103252.123">7047 14560 13 0,'0'0'137'0,"0"0"-137"16,0 0-16-16,8-59 5 0,-8 36 11 16,4-3 19-16,-2-2 14 0,3-2 91 15,-1-2-49-15,-2 4-72 0,-2-3 27 16,0 5 45-16,0 4 384 0,-4 0-322 16,-1 9-137-16,3-1 62 0,0 4 1419 15,2 0-1159-15,0 3-232 0,0 1-87 16,0-2-3-16,0 4-55 0,0-2-15 15,0 4 70-15,0-1 50 0,0 2 91 16,0 1 32-16,0 0 27 16,0 0-3-16,0 0-5 0,0 0-23 15,0 0-21-15,0 0-39 0,0 4-47 16,0 7-15-16,0 4 46 0,0 8 58 16,-2 6 0-16,2 4-53 0,-2 5-19 15,2 3-20-15,0 2-23 0,0-1 7 16,-2 4-19-16,2 8 13 0,-2 9-22 15,-2 10 31-15,4 1 27 0,0-4 27 16,-2-8-12-16,2-6-57 0,0-1-17 16,0 6-14-16,-2 1-27 0,0 5 14 15,2 1 12-15,-4-1-17 0,4-2 18 16,0-4 12-16,-2-10 6 0,2-9-16 16,0-14 0-16,0-3-1 0,0 3 14 15,0-5 0-15,0 3-15 0,-3-6-17 16,3-7-17-16,0-4 10 0,0-2 0 15,0-2 5-15,0 2-5 16,0 3-12-16,0 4-13 0,0 4 25 16,0 3 24-16,0 2-1 0,0 1 1 15,0 0-34-15,-2 0-42 0,2-6-18 16,-2-4 2-16,2-4-21 0,0-3-29 16,0-5-24-16,-2-2-1 0,2 0 43 15,0 0-26-15,0 0-158 0,2 0-279 16,9 0-548-16,-3-1 381 0,17-6 640 0</inkml:trace>
  <inkml:trace contextRef="#ctx0" brushRef="#br1" timeOffset="104866.142">6958 16328 189 0,'0'0'111'16,"0"0"954"-16,0 0-646 0,0 0-217 15,0 0 2-15,0 0 61 0,8-53 42 16,-6 49-9-16,-2-1 15 0,0 3 1 15,0 2-37-15,0-2-47 16,0 2-25-16,0 0-26 0,0 0-28 16,0 0-10-16,0 0-30 0,0 2-20 15,-2 2-14-15,-2 7-1 0,-2 2-6 16,-2 7-18-16,-1 5-10 0,-1 6-18 16,4 4-8-16,-4 2-16 0,-3 1-13 15,3 0 10-15,0-3 3 0,-3-1 0 16,5-3 16-16,-5 1-13 0,3-2 12 15,2-1-12-15,0-2 9 0,-5-1-11 16,3 0-1-16,4-1 0 0,-5-3 0 16,1-2-2-16,4-5-1 0,0-2-12 15,-3-4-19-15,5-4-29 16,0-1-35-16,0-3-36 0,2-1-22 16,0-1-19-16,2-6-6 0,0-2-26 15,0-2-120-15,0-3-232 0,4 1-413 16,6-3-267-16</inkml:trace>
  <inkml:trace contextRef="#ctx0" brushRef="#br1" timeOffset="105283.932">6929 16344 267 0,'0'0'128'0,"0"0"944"16,0 0-595-16,0 0-175 0,0 0 12 16,0 0 34-16,0 0-15 0,0 0-28 15,0 0-24-15,0 0-41 16,15-28-50-16,-15 33-16 0,0 5-4 16,0 6-68-16,0 9-29 0,2 9-11 15,0 3-19-15,4 14-31 0,-2 12-10 16,4 10 1-16,5 2-2 0,-1-5 0 15,-2-16-1-15,1-17 1 0,-3-11 0 16,-2-1 0-16,0-4 0 0,3 1 0 16,-3-3 0-16,2-8 0 0,-8-5-1 15,2-6-32-15,-2 0-57 0,0-8 12 16,0-4 49-16,-2-5 28 0,-2-5 55 16,-8-1 28-16,-1-3 9 15,-3 1 12-15,-1-3 43 0,-3 6 36 16,1 5-92-16,-4 3-67 0,5 7-23 15,-1 4-1-15,0 3-30 0,3 3-138 16,-1 2-109-16,3 1-178 0,6 1-967 16,-3 1-1498-16</inkml:trace>
  <inkml:trace contextRef="#ctx0" brushRef="#br1" timeOffset="106532.954">7324 16872 1406 0,'0'0'1343'0,"0"0"-1051"16,0 0-122-16,0 0 142 0,0 0 64 15,31-56-84-15,-31 40-62 0,2-5-45 16,-4-1-56-16,-4 1-46 0,-7 2-31 16,-1 4-27-16,-1 7-24 0,-1 5 0 15,1 3 1-15,-1 6 10 0,-1 6 7 16,7 4-4-16,0 6-3 0,3 1 0 16,1 1 1-16,6-2-1 0,0 1 6 15,2-4 7-15,7-4-4 0,1 0 1 16,2-6-1-16,3-4-10 0,-1-3-11 15,1-2-21-15,-3-9-65 16,-2-5-116-16,1-10-106 0,-7 2-427 16,6-22-1844-16</inkml:trace>
  <inkml:trace contextRef="#ctx0" brushRef="#br1" timeOffset="107983.163">3076 7936 1474 0,'0'0'108'16,"0"0"875"-16,0 0-777 0,0 0 10 15,0 0 75-15,0 0-11 0,0 0-50 16,0 0-66-16,0 0-67 0,2 13-30 16,-2-17 17-16,4-3 53 0,0-2-7 15,3 0-19-15,-1-4 3 16,2-1 6-16,0-2-13 0,5-2-6 16,-3-2-15-16,4-5-7 0,1 0-6 15,1-6-15-15,1-1-12 0,0 0-19 16,-1-2-3-16,1 0 4 0,-1-1-4 15,-1 1 0-15,-3-1-2 0,3-1-10 16,-5 1-10-16,0 2 0 0,-4 2 10 16,3 5-11-16,-9 8 0 0,6 4 0 15,-4 5 1-15,0 6 1 0,-2 3 30 16,0 0-12-16,0 6-21 0,0 8 0 16,-4 3-15-16,-2 7 3 0,4 4 9 15,-3 5 0-15,3 0-9 0,0 3 11 16,2-1 1-16,0 1 2 0,0-2 13 15,4 1-3-15,3 0 16 0,1 1 8 16,2-3 6-16,3-3-2 0,-3-2 11 16,4-4 31-16,3-4-43 0,-3-3-21 15,5-5-18-15,-4 0-12 0,-3-5-6 16,4-2-22-16,-5-3-50 0,-1 0-52 16,-4-2-65-16,-1-2-103 15,-3-6-246-15,-2-2-679 0,0-10-718 0</inkml:trace>
  <inkml:trace contextRef="#ctx0" brushRef="#br1" timeOffset="108190.707">3388 7074 3735 0,'0'0'565'0,"0"0"-438"0,0 0-16 16,0 0-6-16,0 0-105 0,0 0-22 15,0 0-163-15,0 0-173 0,0 0-809 16,0 0-1272-16</inkml:trace>
  <inkml:trace contextRef="#ctx0" brushRef="#br1" timeOffset="108850.932">3812 8175 1144 0,'0'0'1190'0,"0"0"-825"15,0 0-75-15,0 0 116 0,0 0-4 16,43-68-41-16,-39 42-34 0,1-6-72 16,-3-4-70-16,-2-1-33 0,-4-1-17 15,-5 1-26-15,-5 3-39 0,-1 8-43 16,1 8-27-16,-1 11 1 0,-1 7-1 15,1 12 31-15,3 11-1 0,0 4-9 16,1 9-19-16,5-1 0 0,2 2 0 16,4-3 2-16,4-6-4 0,2-5-11 15,5-4-13-15,1-11 0 16,0-5-19-16,7-6-54 0,0-12-86 16,-3-9-73-16,1-7-98 0,-5 5-586 15,5-16-984-15</inkml:trace>
  <inkml:trace contextRef="#ctx0" brushRef="#br1" timeOffset="111098.126">4310 7591 280 0,'0'0'88'0,"0"0"-88"0,0 0-26 15,0 0-244-15</inkml:trace>
  <inkml:trace contextRef="#ctx0" brushRef="#br1" timeOffset="111769.698">4310 7591 280 0,'0'0'177'0,"0"0"-177"15,-8-45-92-15,8 45-41 0,0 0 87 16,0 0 33-16,0 2-17 0,0-2 14 16,0 2 13-16,0-2-17 0,0 0 19 15,0 0 1-15,0 0 1 16,0 0 12-16,0 0 36 0,0 0 199 16,-2 0-153-16,2 0-66 0,0 0 10 15,0 0 43-15,0 0 130 0,0 0-134 16,0 0-59-16,0 0-15 0,0 0 28 15,0 0 7-15,0 0-16 0,0 0 16 16,0 0 39-16,0 0 0 0,2 0-9 16,-2 0 3-16,2 0 2 0,0 0-5 15,0 0-1-15,0 0-22 0,0 0-4 16,0 0 10-16,0 0-23 0,-2 0-26 16,2 0 36-16,-2 0 29 0,0 0-16 15,0 0-26-15,0 0-6 0,0 0 16 16,0 0 6-16,0 0 0 0,0 0 3 15,0 0-6-15,0 0 7 0,0 0 22 16,0 0 38-16,0 0 33 0,0 0 6 16,0 0 0-16,0 0-20 0,2-2-35 15,0 2-90-15,1 0-29 16,1-2-12-16,-2 2 15 0,-2 0 25 16,2-1-18-16,-2 1-23 0,0 0-22 15,0 0-1-15,0 0 11 0,0 0 12 16,0 0 16-16,0 0 24 0,0 0 2 15,0 0 29-15,0 0 16 0,2 0-6 16,-2 0-28-16,2 0-11 0,0 0 0 16,0 0 15-16,0 0-12 0,2 0 16 15,-2 0 7-15,0 0-7 0,3 0-6 16,-1 0 3-16,2 0 10 0,0 0-7 16,2 0 19-16,3 0 30 0,-1 0 25 15,4 0 31-15,3-2 23 0,2 2-4 16,1 0-64-16,3 0-70 0,0 0-9 15,2 0-22-15,-1 0-25 0,5 0-17 16,0 0-15-16,0 0 37 0,0-2 36 16,2 2 6-16,-2 0 2 0,0 0 24 15,-2 0 53-15,2 0 16 0,-4 0-25 16,-1 0 9-16,1 0-22 0,-4 0-4 16,0 0-31-16,-3 0-22 15,-3 0-15-15,1 0-4 0,-1 0-60 16,-3 0-155-16,3 0-117 0,-3 2-340 15,-2 1-374-15,13 1-323 0</inkml:trace>
  <inkml:trace contextRef="#ctx0" brushRef="#br1" timeOffset="112303.957">5424 7500 746 0,'0'0'29'0,"0"0"570"16,0 0-368-16,0 0-120 0,0 0 19 15,0 0 58-15,0 0-97 16,0 0-62-16,0 0-13 0,0 0 40 15,0 29 37-15,0-29 66 0,0 0 57 16,0 0 35-16,0 0 12 0,0 0-12 16,6 0-45-16,-1 0-146 0,5-1-59 15,0 3 12-15,5-3 12 0,-1 1 7 16,1 0-32-16,1 0-13 0,3 0-22 16,-1 0-34-16,3 0 34 0,2 0-34 15,-3 0 21-15,5 0 18 0,0 0 28 16,4 0 4-16,-2 0 9 0,4 0-11 15,-2-1-64-15,2 1-25 0,0 0-35 16,-2 0-158-16,0 0-156 16,-2 1-148-16,-7 0-61 0,13-1-628 0</inkml:trace>
  <inkml:trace contextRef="#ctx0" brushRef="#br1" timeOffset="112871.93">6549 7531 642 0,'0'0'196'0,"0"0"890"0,0 0-895 16,0 0-77-16,0 0-11 0,0 0 33 16,0 0 19-16,0 0-71 0,0 0-42 15,0 0-42-15,14-4-14 0,-10 4-5 16,3 0 19-16,1 0-3 0,0 0 3 15,0-1 3-15,3 1 19 0,3-1 52 16,-1 0 80-16,7-1 19 0,-1 2-61 16,4 0-19-16,3 0-23 0,5 0-13 15,0 0 6-15,3 0 45 0,-1 0-26 16,-4-2-60-16,2 1 7 0,-7 1 21 16,-3 0-6-16,-2 0-18 0,-3-2-26 15,-5 2-34-15,-3 0-155 0,2 0-288 16,3 0-875-16</inkml:trace>
  <inkml:trace contextRef="#ctx0" brushRef="#br1" timeOffset="117014.165">7053 7648 934 0,'0'0'84'16,"0"0"447"-16,0 0-86 0,0 0-185 16,0 0-28-16,0 0 20 0,0 0-30 15,0 0-20-15,46-58 37 0,-42 43 21 16,2 0-11-16,-2-4-26 0,0 0-45 15,-2-4-17-15,-2-1-10 0,2-5-21 16,-4 1-4-16,-6 0-16 0,0 1-31 16,-3 4-30-16,-3 6-28 0,-1 3-18 15,-3 7-2-15,1 5 1 0,-1 2 10 16,-1 9 3-16,1 7 12 0,3 6-2 16,3 5-4-16,-1 3-9 0,5 0 0 15,6 1-11-15,0-3 3 0,2-1 8 16,2-2-11-16,4-2 2 0,4-5 9 15,7-1 3-15,-3-7 0 0,5-2 1 16,4-6-13-16,2-2-2 0,-1-10-1 16,3-6-2-16,-2-2 1 0,-2-4 0 15,-2-5 1-15,-5-3 0 16,-4 0 0-16,-5 1 1 0,-5 1 0 16,-2 5 1-16,-2 4-1 0,-7 4-1 15,-7 5-2-15,1 4-11 0,-7 6 11 16,3 0 0-16,-2 8-1 0,1 6 1 15,3 4 1-15,-1 0 1 0,7 7 0 16,1-2 1-16,6 2 11 0,4 0-9 16,2-1 10-16,8-1-10 0,0-3 0 15,11-1 15-15,0-4 0 16,4-4-6-16,4-3 7 0,2-6-1 16,-2-2-6-16,-1-10-10 0,-5-7 10 0,-2-4-9 15,-7-4 18-15,-1-5-21 16,-11-2 0-16,-2-2 0 0,-2 1 1 15,-13 0 12-15,-1 4 2 0,-7 4-3 16,-2 2-11-16,-4 6-1 0,4 6 0 16,-4 5-1-16,1 6 1 0,5 4 0 15,4 9 3-15,1 7 0 0,7 4 9 16,7 6 3-16,2 2-3 0,2 4 6 16,8 1-15-16,7-1 13 0,3-3 5 15,7-1-6-15,0-6 3 0,6-3-15 16,-2-8 9-16,2-7 0 0,-2-8-12 15,-2-6 0-15,-2-11 0 0,-7-7-3 16,-1-8-9-16,-7-5 9 0,-6-5 0 16,-4-4 2-16,-6 2 1 0,-4 2 1 15,-11 5 1-15,0 7-2 16,-1 5-2-16,-5 8-10 0,0 8-6 0,0 7 3 16,6 5 15-16,-1 11 0 15,3 9 18-15,4 6-3 0,7 5-15 16,0 4-22-16,6 1 19 0,2-3 0 15,2 0 3-15,8-4 2 0,1-6 10 16,7-2 0-16,-1-5 3 0,6-6 0 16,-1-2-3-16,5-11-10 0,-4 0-1 15,2-13-1-15,-3-3-3 0,-3-10-9 16,-2-1 9-16,-5-8-9 0,-8-3 9 16,-4-2 1-16,-4 4 2 0,-8 2-1 15,-5 7 0-15,-2 7-11 0,-3 7 0 16,-3 6 0-16,0 5 0 0,0 2 12 15,0 9-1-15,3 4 0 16,1 7-1-16,2 2 1 0,5 4 0 16,2 1 0-16,5 4 1 0,5-2 2 15,2 2-1-15,6-2 2 0,7-3 12 16,3-3-12-16,3-2 12 0,2-8-13 16,1-1 10-16,1-8-10 0,2-4-2 15,-2-5-3-15,-5-7 0 0,-1-5 0 16,-5-6-12-16,-6-2 3 0,1-5 10 15,-7 0 0-15,-9-3 0 0,-3 2 1 16,-2 3 0-16,-9 1 0 0,-2 8 0 16,-2 0-1-16,2 8-1 0,-2 3 0 15,3 8 0-15,3 4 0 0,0 11 2 16,5 7 1-16,3 3 0 0,7 7-1 16,2 0 1-16,4 1 0 0,2-2 2 15,6 2-1-15,5-6 2 0,5 0 12 16,3-3-3-16,4-4-9 15,0-6 9-15,2-4 0 0,1-7-11 16,-3-3-1-16,-4-12-1 0,2-7-2 16,-9-7-15-16,1-8 16 0,-11 0-10 15,-4-7 11-15,2-2 1 0,-13 3 1 16,-3 3 0-16,-5 7 1 0,1 5-2 16,-7 9 0-16,0 7-3 0,2 7-9 15,-1 5 10-15,3 10 2 0,0 7 0 16,3 8 0-16,3 6-1 0,3 1-1 15,4 2 2-15,1 0 1 0,7 0 0 16,0-1 2-16,7-6 9 0,3-3-9 16,4-3 18-16,3-4-9 0,1-9 0 15,7-4-10-15,-4-7-1 0,2-6-1 16,2-9-12-16,-3-11-3 0,-3-8 0 16,-5-4 13-16,-1-6 0 0,-7-3 0 15,-6-2 1-15,0 2 1 16,-8 5 1-16,-11 4 1 0,0 6 0 15,-7 6-2-15,-3 6-2 0,2 8-19 16,-2 8 5-16,2 4 15 0,4 10 1 16,-2 8 16-16,7 9 8 0,1 6 0 15,9 4-24-15,0 3-19 0,6 0 7 16,2 2 12-16,4-2 0 0,6-3 2 16,5-3 10-16,3-6 0 0,3-4 3 15,4-5-13-15,2-6 13 0,1-6-13 16,1-7-1-16,-4-3-1 0,2-10-3 15,-6-10-9-15,-3-5 0 0,-3-6 10 16,-7-7-1-16,-4 2 1 0,-2-2 2 16,-8 1 2-16,-6 6-1 0,-5 6 0 15,-1 7-1-15,-9 8-2 0,2 5-10 16,0 8 12-16,2 1-1 16,-4 12 1-16,7 4-2 0,1 8-7 15,3 4 9-15,3 2 1 0,7 2 0 16,0 0 2-16,6-2 9 0,6 0-9 15,2-3 15-15,7-3-3 0,3-3 0 16,7-4-2-16,0-5-10 0,4-6 9 16,0-5-12-16,-2-2-1 0,2-9 0 15,-4-6-2-15,-7-8 0 0,-1-2-16 16,-9-7 16-16,-6-3 0 0,-2-3-9 16,-8 1 11-16,-9-1 1 0,-3 4 1 15,-9 6-1-15,-4 4-1 0,-1 6 0 16,-1 7-2-16,2 3-9 0,2 8 9 15,0 5-12-15,6 7 14 0,5 8 1 16,5 6-12-16,7 3 11 0,8 4 1 16,0 4 0-16,6-1 1 0,9-2 0 15,3-2 11-15,9-1-9 16,2-4 12-16,0-5-3 0,8-5 0 16,-4-7-9-16,-4-7 0 0,2-4-3 15,-2-11-1-15,-8-8-14 0,-3-8 13 16,-3-6-10-16,-9-5 9 0,-6-5-9 15,-2-1 12-15,-8-1 0 0,-11 6 1 16,-2 3 0-16,-1 8-1 0,-7 10 0 16,0 7-18-16,-1 10 0 0,4 4 16 15,3 13 2-15,4 9 12 0,2 7 3 16,9 7-15-16,2 4-18 0,6 2 16 16,2 0 2-16,6-1 1 0,4-4 14 15,5-3 3-15,1-5 6 16,5-7-3-16,4-5-5 0,2-7-13 15,-2-10 0-15,3-4-2 0,-3-16-1 16,0-10-19-16,0-13 4 0,-2-15 3 16,-11-13 11-16,-8-1 1 0,-4 9 1 15,-6 15 14-15,0 17-12 0,-11 8 0 16,3-2-3-16,-5 5-11 0,-6 3-7 16,3 8 0-16,-5 7 16 0,2 12 2 15,0 7 15-15,4 10 3 0,3 4 0 16,5 7 4-16,3 3-22 0,4 1-29 15,4-1 29-15,0-1 3 0,6-2 19 16,6-5-1-16,3-1-3 0,5-5 6 16,1-5-9-16,6-6-14 0,-1-7 1 15,1-9-1-15,2-4-1 0,-2-13-1 16,-2-7-20-16,-1-7 9 0,-5-5 9 16,-7-3-9-16,-4-5 9 15,-6-1 1-15,-2-1 1 0,-10 2 0 16,-7 4 1-16,-1 5 0 0,-7 6-1 15,0 9-1-15,-4 7-13 0,2 9 3 16,4 6 10-16,-2 10 2 0,5 10 2 16,1 5 4-16,6 9-6 0,5 1-2 15,0 5 1-15,8-4 1 0,2-1 2 16,2-2 16-16,8-6 3 0,0-4 9 16,9-3-6-16,2-6 0 0,1-5-21 15,9-8 0-15,-2-5-3 0,5-12 0 16,-3-8-16-16,0-8 1 0,-7-4 0 15,-5-5 12-15,-5-4 0 16,-9 0 2-16,-5 0 1 0,-3 2 0 16,-11 5 0-16,-5 6-1 0,-1 9-11 15,-7 5 0-15,-4 6 10 0,0 8 0 16,-2 2-1-16,0 11 1 0,0 3-1 16,2 6-21-16,2 2 12 0,6 5 11 15,2 0 1-15,9 6 0 0,2-3 1 16,5-1 11-16,5 0-10 0,7 0 13 15,5-6-12-15,9-1 9 0,1-5-9 16,5-2 9-16,6-6-11 0,0-6-1 16,3-5 0-16,-1-3-18 0,-4-14 3 15,0-2 3-15,-6-9 0 0,-9-4-7 16,-6-4-5-16,-1-3-6 0,-9-2 3 16,-9 1 15-16,-7 1 11 0,-5 5 1 15,-8 1 0-15,-2 7 1 16,-4 6-1-16,-2 6 0 0,0 6-13 15,-1 8 11-15,5 8 2 0,4 8 13 16,5 10 8-16,5 8-4 0,5 3-16 16,5 6-1-16,9 0 12 0,0 0 6 15,9-2 3-15,7-4 4 0,3-4-7 16,8-4-3-16,4-6-3 0,4-2 0 16,2-11-10-16,4-7-2 0,-3-5-2 15,-5-14-10-15,-2-9-3 0,-9-7 13 16,-3-5-1-16,-9-11-12 0,-6 1 14 15,-4 0 0-15,-10-2 0 0,-4 10 1 16,-11-2 1-16,-2 10 0 0,-2 9-1 16,-4 8-12-16,0 10-7 0,0 6 4 15,2 11 15-15,4 6 2 16,4 9 19-16,7 4-21 0,3 3-9 16,7 5 8-16,6 1 0 0,0-2 1 15,4-2 1-15,9-3 12 0,5-5-1 16,3-5 0-16,4-3 0 0,1-8-9 15,3-6 9-15,2-7-10 0,0-6-2 16,-6-11-18-16,0-8 0 0,-4-9 16 16,-7 0-10-16,-8-8 9 0,-6-2 0 15,-2-2 1-15,-8 2 2 0,-7 1 1 16,-5 10-1-16,-3 8 0 0,-2 9-15 16,2 8-9-16,-4 9 9 0,7 5 15 15,1 9 0-15,2 6 15 0,5 6 3 16,6 4-18-16,3 1-9 0,3 2 8 15,2-1 1-15,9-2 1 0,5-5 11 16,-2-2 0-16,11-3 4 0,-2-4-4 16,2-4 3-16,1-4 6 15,-1-8-9-15,2-1-12 0,-4-10-1 16,-7-3-2-16,1-8-21 0,-9-2 9 16,-4-2-3-16,-2-1-31 0,-2 2-60 15,-4 1-27-15,-5 5-29 0,-1 3-33 16,2 5-28-16,-5 5-67 0,1 3-91 15,-1 2-3-15,5 0 143 0,1 3 159 16,5 2 85-16,-4 2 63 0,8 4 96 16,0-2 71-16,0 2 6 0,4 0 6 15,0 0 6-15,3-1-21 0,1 0-34 16,0-2-44-16,2 0-42 0,-1-2-31 16,-1-1-15-16,-2 0-25 0,0-5-34 15,-4 0-2-15,-2-5-67 0,0-5-6 16,-6-4-3-16,0-1-18 0,-4-6-13 15,-1 3-9-15,-3-1-7 0,-1 4-15 16,1 1 5-16,-1 7 16 0,1 1-1 16,4 6 22-16,1 0 61 0,3 9 35 15,4 1 41-15,0 4-4 16,2 3 4-16,4-1 18 0,0-1 18 16,5 1-15-16,-1-3-40 0,0-5-10 15,-2-3-12-15,-2 0 0 0,1-5-34 16,-3-5-108-16,-2-6-48 0,0-1-102 15,2-4-212-15,-4 5-515 0,-2-6-457 16</inkml:trace>
  <inkml:trace contextRef="#ctx0" brushRef="#br1" timeOffset="117239.586">7109 7408 3754 0,'0'0'496'0,"0"0"-347"15,0 0-137-15,0 0-12 0,0 0-314 16,0 0-816-16</inkml:trace>
  <inkml:trace contextRef="#ctx0" brushRef="#br1" timeOffset="128878.229">3343 7090 78 0,'0'0'56'16,"0"0"511"-16,0 0 238 0,0 0-451 15,0 0-94-15,0 0 44 0,0 0-1 16,0 0-58-16,0 0-47 0,0-17-25 15,0 17-21-15,6 1-6 0,0 2 6 16,-2-1 2-16,0 1-9 0,0 1-17 16,1-2-13-16,-1-1-28 15,-4 0-25-15,4 0-32 0,-4-1-5 16,2 0-13-16,-2 0-12 0,2-2-3 16,-2-3-9-16,0-1 12 0,0-2 15 15,-4-2 13-15,0 2-3 0,0 2-3 16,-1 0-19-16,-1 3-1 0,2 1 10 15,0 2-9-15,0 0 25 0,2 2 6 16,-2 3 9-16,4 3-10 0,0 1-2 16,0 2-6-16,0-4 9 0,0 0 2 15,0-1 1-15,4-2-3 0,0-1-7 16,0-1-12-16,0-2 4 0,2 0-16 16,3 0-2-16,-3-2 2 0,0 1 0 15,0-1-1-15,0 1-2 0,-1 0-92 16,-1 0-165-16,-4 1-279 0,2-9-1324 15</inkml:trace>
  <inkml:trace contextRef="#ctx0" brushRef="#br1" timeOffset="134244.72">4159 13239 104 0,'0'0'157'15,"0"0"-79"-15,0 0-78 0,0 0-68 16,0 0 55-16,-41-52 13 0,33 44-49 16,1 2 49-16,1 2 23 0,4 2 1175 15,2 2-743-15,-2-3-300 0,2 3-155 16,0 0-36-16,0 0 36 0,0 0 0 16,0 0 113-16,0 0 11 0,0 0-47 15,0 0-31-15,-2 0 12 0,2 0 19 16,0 0 7-16,0 0 13 0,0 0 13 15,0 0 37-15,0 0 20 0,0 0 9 16,0 0 5-16,0 0 25 16,0 0 2-16,0 0-25 0,0 0-33 15,0 0-19-15,0 0-10 0,0 0 2 16,0 0 7-16,0 0 5 0,0 0 0 16,8 0-28-16,3 0-19 0,3-2-9 15,5 1-18-15,5 1 9 0,5 0 18 16,4-1-6-16,7 0-12 0,1 0-4 15,11 0-11-15,8 0-1 0,14 0 4 16,1 2-7-16,-3-2-15 0,-6 1 6 16,-12 0-20-16,-7 0-1 15,-9 0-21-15,-5 0 0 0,-2 0-21 16,4 0-37-16,6 0-63 0,7 0-75 16,-5 0-77-16,5 0-218 0,3 7-698 15,15 19-202-15,-10 1 794 0,8 17-125 0</inkml:trace>
  <inkml:trace contextRef="#ctx0" brushRef="#br1" timeOffset="134893.844">5724 13177 333 0,'0'0'97'0,"0"0"18"16,0 0 57-16,0 0-12 0,0 0 143 16,0 0 816-16,0 0-922 0,0 0-110 15,0 0 23-15,0 0 25 0,-27-26-9 16,27 26 53-16,0 0 9 0,2 0-48 15,2-2 13-15,0 2 30 0,5 0 21 16,3 0 16-16,3-1-21 0,5 1-20 16,5-2 15-16,4 2-56 0,6 0-28 15,11 0-22-15,12 0 4 16,14 0-34-16,-2-2 12 0,-2 2-34 0,-6 0-27 16,-6 0-9-16,-10 0-27 15,-7-2-22-15,-8 2-106 0,0 0-10 16,10 0-132-16,17 0-255 0,17 13-673 15,-13 0-355-15,-2 11 873 0</inkml:trace>
  <inkml:trace contextRef="#ctx0" brushRef="#br1" timeOffset="135396.86">7047 13151 726 0,'0'0'29'16,"0"0"-29"-16,0 0-156 0,0 0-121 15,0 0 275-15,-52-10-103 0,46 9-110 16</inkml:trace>
  <inkml:trace contextRef="#ctx0" brushRef="#br1" timeOffset="135611.2">6929 13138 166 0,'0'0'727'15,"0"0"26"-15,0 0-244 0,0 0-204 16,0 0 33-16,0 0 105 16,0 0-62-16,0 0-69 0,0 0-39 15,-27-1-31-15,27 1-22 0,0 0-5 16,6-1 23-16,7 1-73 0,1 0-77 15,9 0 3-15,6 0 12 0,4 0-3 16,10 0-3-16,15 0-28 0,15 0-29 16,3 0-40-16,-1 0 0 0,-3 0-40 15,-12-3-41-15,4 3-34 0,0 0-22 16,2 0-69-16,2-2-124 0,-1 2-370 16,1 11-622-16,2 8-110 0,-22 3 866 15,3 0 295-15</inkml:trace>
  <inkml:trace contextRef="#ctx0" brushRef="#br1" timeOffset="136044.849">8577 13230 737 0,'0'0'1744'0,"0"0"-1628"15,0 0 20-15,0 0 371 0,0 0-158 16,0 0-172-16,0 0-70 0,0 0-28 16,0 0-63-16,0 0-16 0,0 31-79 15,2-31-44-15,0 0-44 0,-2 0-14 16,0 0-20-16,0 0 28 0,2-2 87 15,-2 1 83-15,0 0 3 0,0 1 6 16,0-2-6-16,0-1-96 0,0-4-59 16,0-2-161-16,0 1-482 0,-2-10-798 0,2 69 1596 15</inkml:trace>
  <inkml:trace contextRef="#ctx0" brushRef="#br1" timeOffset="136394.504">8417 13111 767 0,'0'0'1484'0,"0"0"-1286"16,0 0-56-16,0 0-16 0,0 0 22 15,0 0 41-15,0 0 41 0,0 0 3 16,0 0-34-16,0 0-26 0,-2 2 1 16,7-2-43-16,1 0-4 0,2 0 22 15,4 0 55-15,1 0-11 0,5 0-27 16,1 0 20-16,4 0-7 0,6 0-33 15,2 0-28-15,2 0-60 0,2 0-56 16,-2 0-1-16,0 0 0 0,2 0 2 16,-2 0-1-16,0 0 1 0,0 0 9 15,3 0-9-15,1 2 8 16,12 0-11-16,9-2-3 0,17 0-12 16,1 0 3-16,-6 1-10 0,1-1-2 15,-9 0 12-15,0 0-30 0,-4 0-89 16,-3 2-130-16,3-2-192 0,2 18-487 15,2 18-635-15,-20 1 1104 0,1 7-1064 0</inkml:trace>
  <inkml:trace contextRef="#ctx0" brushRef="#br1" timeOffset="137061.917">10038 13151 640 0,'0'0'101'0,"0"0"49"0,0 0-94 15,0 0-56-15,0 0 26 0,0 0-26 16,0 0 696-16,0 0-696 0,0 0-185 16,0 0-115-16,27-40-35 0,-25 40-63 15,0 0 277-15,-2-1 121 0,0 1 447 16,0 0 166-16,0 0-158 0,0-1-140 15,0 1-98-15,0 0-30 0,0-2 74 16,-2 2 69-16,2 0-33 0,0-1-47 16,0 0 8-16,0 1 37 0,0 0 15 15,2 0-18-15,4-1-50 0,7 1-87 16,5-2-15-16,11 2 0 16,0 0-7-16,8 0-24 0,3 0-12 15,15 0-19-15,14 0-14 0,9 0-19 16,7 0-33-16,-6 0-11 0,-7 0 32 15,-8 0-33-15,-2 0-24 0,-2 0-15 16,-13-2-6-16,-7 1-37 0,-13 0-30 16,-3 1-133-16,7 0-248 0,0 0-770 15,5 4-404-15,-12 3 334 0,12 14 743 0</inkml:trace>
  <inkml:trace contextRef="#ctx0" brushRef="#br1" timeOffset="137630.976">11590 13089 613 0,'0'0'49'0,"0"0"26"16,0 0-13-16,0 0-26 15,0 0 48-15,0 0 105 0,0 0 95 16,0 0 74-16,0 0-24 0,0 0-46 16,-35 0 16-16,35 0 85 0,0 0 89 15,0-3-52-15,4 3-104 0,1 0-105 16,5-2-56-16,4 2-17 0,3 0 9 15,6 0 37-15,4 0-5 0,6 2-51 16,10-2-55-16,17 0-21 0,12 0 2 16,13 0-5-16,-4 0-1 0,-1-3-3 15,-5 2-20-15,-5-1-29 0,2 2-2 16,-1-2-3-16,-1 0-19 16,-4 2-38-16,-2 0-28 0,-2-1-90 15,-8 1-69-15,-13 0-119 0,-8 0-245 16,-2 0-610-16,7 7-197 0,-7 0 258 15,16 16 776-15</inkml:trace>
  <inkml:trace contextRef="#ctx0" brushRef="#br1" timeOffset="138071.227">13104 13093 258 0,'0'0'0'0</inkml:trace>
  <inkml:trace contextRef="#ctx0" brushRef="#br1" timeOffset="138331.058">13104 13093 80 0,'-25'-17'0'0,"21"16"0"15,0-1 633-15,-1 2-53 0,-1-2-255 16,2 2-178-16,4 0 38 0,-4-1 45 16,4 1-19-16,-2 0 37 0,2 0 141 15,0 0 77-15,0-2-55 0,2 2-88 16,2 0-93-16,6-1-107 0,5 1-24 15,-1 0-1-15,9 0 1 16,0 0-20-16,8 0-15 0,2 0 1 16,6-2 2-16,5 2-28 0,1 0-39 15,1 0-24-15,-7 0-144 0,-4-1-129 16,-10 0-305-16,0-7-1110 0</inkml:trace>
  <inkml:trace contextRef="#ctx0" brushRef="#br1" timeOffset="140348.514">3084 13546 1375 0,'0'0'433'15,"0"0"-238"-15,0 0-75 0,0 0 61 16,0 0 78-16,0 0 8 0,0 0-138 16,0 0 6-16,0 0-52 0,-29 0 181 15,25 4-99-15,-2-1-57 0,4 0-17 16,2 0-3-16,-2 0 3 0,0-1 4 16,2-1-17-16,0-1-40 0,0 0-13 15,0 0 40-15,0-2 78 0,4-5 73 16,2-1-71-16,2-4-32 0,1-1-3 15,1-1 0-15,0-5-15 0,1 3-16 16,1-4-21-16,0 0-16 0,1-4-11 16,-3-2-10-16,5-4-6 0,-3-2-14 15,0 0 0-15,-1-5 0 16,3 2 1-16,-1-3-1 0,-1 0 2 16,3 1-1-16,-3 2 1 0,0 1-1 15,-1 5-1-15,-1 5-1 0,-2 4 0 16,1 5 0-16,-3 3 15 0,0 2-3 15,-2 2 1-15,-2 4-11 0,-2 0 1 16,2 4-2-16,-2 0-1 0,0 0-19 16,0 0-8-16,0 0 8 0,-4 3 19 15,2 2 2-15,-4 3 0 0,-2 4 13 16,8 4-3-16,-7 3 0 0,5 2 1 16,0 5-10-16,0-1 12 0,2 3 6 15,0 4 3-15,0 1-12 0,4 3 22 16,5 1 47-16,-3 4 40 0,6-3-42 15,3-3-13-15,1 1-17 16,1-3-7-16,8-2-15 0,-3-2-3 16,-3-3-13-16,8-6-11 0,-5-2-3 15,-5-4-18-15,4-4-24 0,-21-10-58 16,25 11-54-16,-19-11-61 0,-4-3-119 16,-2-9-380-16,0 2-661 0,-2-17-799 0</inkml:trace>
  <inkml:trace contextRef="#ctx0" brushRef="#br1" timeOffset="140526.272">3310 12613 3484 0,'0'0'640'0,"0"0"-503"0,0 0-137 15,0 0-78-15,0 0-120 0,0 0-164 16,0 0-320-16,0 0-1761 0</inkml:trace>
  <inkml:trace contextRef="#ctx0" brushRef="#br1" timeOffset="141210.793">3551 13965 215 0,'0'0'1745'0,"0"0"-1528"16,0 0-214-16,0 0 224 0,0 0 12 15,0 0-4-15,0 0 21 0,0 0 31 16,0 0 11-16,0 0 1 16,-10-23-17-16,16 13-31 0,-2 1-45 15,3-5-28-15,3-1-16 0,0-3-16 16,3-1-27-16,1-2-37 0,1 1-15 15,-1-1-16-15,3 2-12 0,-3 3-2 16,1 0-1-16,-3 3 0 0,2 1-2 16,-3 2-4-16,-3 1-6 0,0 3-9 15,-1 2-3-15,-3 2 3 16,0-1 1-16,0 3 5 0,-2 0 0 0,0 0-10 16,-2 6-11-16,2 2-18 15,-2 4 15-15,2 4-12 0,-2 3 14 16,0 4 1-16,0-1 0 0,2 4 1 15,-2 3 1-15,2 0 1 0,0 3 9 16,3-1-12-16,-3 1-14 0,2-3 2 16,0-2 9-16,0-5-9 0,0-3 9 15,-2-6-12-15,-2-4-27 0,2-6-103 16,-2-3-125-16,0 0-212 0,0-10-731 16,0-5-973-16</inkml:trace>
  <inkml:trace contextRef="#ctx0" brushRef="#br1" timeOffset="143325.595">4690 7745 1694 0,'0'0'481'0,"0"0"-196"0,0 0-140 15,0 0 3-15,0 0 23 16,0 0 187-16,0 0-107 0,0 0-149 16,0 0-55-16,-2-3-31 0,2 9 31 15,0-2 32-15,0 2 56 0,0-1 45 16,-2 2-6-16,2-1-13 0,0 1-16 16,0 4-25-16,0-2-12 0,2 4-13 15,2 2-16-15,1 5-2 0,1-2-16 16,0 2-3-16,0 4 0 0,2-1-1 15,1 4 4-15,-3-1 6 0,4 2 0 16,-1 3-7-16,1-2-11 0,2 1-10 16,-1 0 3-16,1 1-21 0,-4 3-20 15,3-2 10-15,-1 1 4 0,2 1 3 16,-1 0-16-16,3 2 16 0,-3-1 0 16,-1 2 3-16,2-3-5 0,-1 4 8 15,1 0-3-15,-2 0-3 16,1 3-6-16,-1 0 0 0,2 3 0 15,-3 0 0-15,-1 1 0 0,2 1-9 16,-1 0 19-16,-1 1-7 0,0 1-15 16,0 1-30-16,-1-2 18 0,1 0 10 15,-2-2 1-15,2 2 1 0,3 6 0 16,-5-4 3-16,2-1 0 0,-2 1 9 16,3-5-8-16,-3 14 8 0,2-8-9 15,-4 1 9-15,2-1 0 0,1-8-10 16,-1 5 1-16,-4-1-3 0,0-1-17 15,2-2 5-15,-2-1 10 0,0 2 2 16,-2-4 2-16,2 3 1 0,0 0 0 16,0 0 12-16,-2 1-13 0,2 0 1 15,-2 0 9-15,3 3-10 16,-3 0 0-16,0 7 1 0,0 11 0 16,0 10 0-16,0 0-1 0,-3-5-2 15,1-8-48-15,2-9 23 0,-4 1 22 16,2-2 3-16,0-1 0 0,-2-6 2 15,2-7 11-15,0-8-1 0,0-1-10 16,-2 7 13-16,0 6-12 0,-3 5 9 16,1 1-10-16,-2-2 10 0,4 1-10 15,-7-3-2-15,3-3-18 0,2 0-3 16,-2-3 6-16,-1 0 13 0,1 1-10 16,2-4 12-16,-4 5 0 0,1 1-2 15,-1 2 2-15,0 1 4 0,1 1 11 16,-3 1-12-16,2-2 9 0,-1 0 0 15,1-1-10-15,0-1 1 0,-3-1 0 16,5 0 9-16,-2 2-11 0,-1-2-1 16,-1 0-45-16,2 0 27 15,-1-2 16-15,-1-3-2 0,1-3 3 16,1-4 1-16,-2 0 0 0,-1-4 0 16,1 0 1-16,0-3 1 0,1-1-2 15,1 3 2-15,-5 0-1 0,5 1 1 16,0 1 0-16,10-26 0 0,-21 52 0 15,11-28-2-15,1-1 0 0,1 0 1 16,0-2 0-16,0-3-1 0,3-4 2 16,-1-2 0-16,4-3-1 0,-2-5-1 15,4-1-1-15,0-3-24 0,0 0-26 16,0-4 30-16,4-2 20 16,0-3 0-16,0 0-1 0,1 2 0 15,-5 3 0-15,2-1 0 0,0 1 2 16,-2 4-1-16,0-2-20 0,0-1 9 15,0-1 9-15,0-4 1 0,0-4 1 16,2-3 1-16,2-6 2 0,2-6 1 16,-2-6-1-16,5-13 0 0,-3-16 1 15,0-13-1-15,-2-5 0 0,-2 13 10 16,-2 18-10-16,0 15 0 0,-2 8 10 16,0-2-12-16,-2-2 0 0,0 2-12 15,0 5-18-15,-1 5-4 0,3 5-17 16,-2 6-13-16,2 1 22 0,2 6 18 15,0-3 24-15,0 3 26 0,0 0 23 16,0 3-16-16,2 4-30 0,2 4 9 16,1 2-10-16,-1 3 1 0,-2 5 12 15,2 2-15-15,0 3-10 16,0 3 10-16,-2 1 2 0,2 1-1 16,-4 3 1-16,0 0 0 0,0 5 1 15,0 1 0-15,-4 1-1 0,0 2 10 16,4-43-11-16,-12 86 1 0,3-43-1 15,5-4 1-15,0-3 1 0,0-4 12 16,2-4-12-16,0-6 0 0,0-1-2 16,2-5 2-16,0-5 10 0,0-2-12 15,0-7 1-15,0-2-2 0,0 0-13 16,6-6 4-16,0-3 9 0,5-5 22 16,1-3-4-16,2-3 0 0,3 5 6 15,0-3-3-15,3 2 3 0,1 0 0 16,4-3-2-16,2 1-10 0,1-2-11 15,3-2 0-15,-2 1-1 16,2 1 0-16,-2-4 0 0,-29 24-2 16,56-47-16-16,-29 18-22 0,-2-4-84 15,0-8-99-15,4-14-123 0,-9 9-341 16,5-13-1028-16</inkml:trace>
  <inkml:trace contextRef="#ctx0" brushRef="#br1" timeOffset="144324.605">5455 9966 1611 0,'0'0'526'0,"0"0"-319"16,0 0 74-16,0 0 60 0,0 0-40 15,0 0-30-15,0 0 19 0,0 0-28 16,0 0-103-16,0 0-23 0,11-12 28 15,-11 12 40-15,-2 4-14 0,2 1-49 16,0 5-23-16,-5 6-23 0,5 0-22 16,-2 4-15-16,2 4-13 15,0 4-18-15,-2 0-14 0,2 6-10 16,0 4-1-16,0 5 1 0,0 1 0 16,-2 3 9-16,2 0 0 0,2 0 9 15,0-2 6-15,0-2-2 0,3-2-4 16,-5-4-6-16,2-4-15 0,0-2-33 15,-2-9 21-15,2-3 9 0,-2-6 0 16,0-5 2-16,0-3-1 0,0-5-19 16,-2 0-18-16,-2-5 39 0,-1-3 11 15,1-2 7-15,-2-6-3 0,-2-2-3 16,-3 1-9-16,3-2 0 0,-4 1 0 16,4 2-1-16,-3 1 1 0,1 4-3 15,4 1-3-15,-3 2 0 0,7 1-9 16,-4 3 10-16,4 2-1 0,0 2 2 15,2 0 1-15,0 2 43 0,0 9-16 16,0-1-12-16,4 6-13 0,-2 4 10 16,4 0-12-16,-1 2-21 15,-1-3 20-15,0 0 1 0,0 3 0 16,0-7 2-16,0 3 1 0,-2-4 9 16,2-3 0-16,-2-1-9 0,3-3 19 15,-1-4 8-15,0-3-3 0,2 0 27 16,2-7 31-16,3-6-40 0,-1-4-12 15,7-6-5-15,-1-1-4 0,3-4-9 16,-1 5-3-16,3-2-11 0,-2 6 0 16,-1 1-1-16,3 4-30 0,-7-1-91 15,1 0-103-15,-3-5-82 0,-12 20-252 16,19-40-879-16,-11 7-1198 0</inkml:trace>
  <inkml:trace contextRef="#ctx0" brushRef="#br1" timeOffset="144943.777">5707 10754 1793 0,'0'0'574'0,"0"0"-364"16,0 0-23-16,0 0-10 0,0 0 82 15,0 0 139-15,0 0 62 0,0 0-102 16,0 0-98-16,0 0-54 0,13-57-32 16,-3 35-6-16,1-6-34 0,1 0-13 15,0-7-6-15,3-2 0 0,1-2-21 16,-1 0-42-16,1-1-25 0,-5 2 0 15,1 3-3-15,-2 2-3 0,-5 5-9 16,1 7 3-16,-2 3-12 16,-2 8-1-16,-2 3 0 0,2 4-1 15,-2 3 0-15,0 0 1 0,0 7-1 16,-4 6 0-16,0 5 2 0,2 8-1 16,-2 4 1-16,1 5 0 0,3 3 9 15,0 1-9-15,0 0 12 0,0 0-12 16,7 1 12-16,-3-3-14 0,2-2-1 15,2-5-45-15,3-4 34 0,-1-8 11 16,2-5 1-16,1-6-1 0,-1-7-24 16,3 0-60-16,-5-13-98 0,2-3-54 15,-12 16-114-15,17-40-391 0,-11 9-942 0</inkml:trace>
  <inkml:trace contextRef="#ctx0" brushRef="#br1" timeOffset="145152.73">5881 9986 1706 0,'0'0'2074'0,"0"0"-1759"15,0 0-187-15,0 0 151 0,0 0 72 16,0 0-124-16,0 0-66 0,0 0-67 15,0 0-94-15,0 0-57 0,-31-16-294 16,23 16-623-16,8-6-1765 0</inkml:trace>
  <inkml:trace contextRef="#ctx0" brushRef="#br1" timeOffset="149892.257">13478 13068 1018 0,'0'0'23'0,"0"0"23"0,0 0 240 16,0 0 222-16,0 0-359 0,0 0-149 16,0 0 0-16,0 0 39 15,0 0 39-15,-11-32 61 0,11 29 71 16,0-1-10-16,0 2-19 0,0 0-24 16,0-1 0-16,0-1-1 0,0 3-3 15,0-2-5-15,0 3 20 0,0 0 1 16,0 0-24-16,0 0-8 0,0 0-3 15,0 2-16-15,0-1 2 0,0-1 0 16,0 1-10-16,0-1-15 0,0 0-3 16,0 0 9-16,0 0 2 0,0 0-5 15,0 2-10-15,0 0-12 0,2 2-4 16,1 6-17-16,-3 5-37 0,0 16 18 16,0 17 13-16,2 14-4 0,-2 1-45 15,0-14-36-15,0-13-43 0,0-12-66 16,0-1-74-16,0 2-67 0,2-3-200 15,0-7-596-15,0-9-637 0,6-6 126 16</inkml:trace>
  <inkml:trace contextRef="#ctx0" brushRef="#br1" timeOffset="150443.466">13476 13730 1641 0,'0'0'1160'16,"0"0"-848"-16,0 0-98 0,0 0 37 16,0 0 30-16,0 0 36 0,0 0 28 15,0 0-84-15,0 0-95 0,0 0-50 16,-2 12 3-16,2-12 12 16,0 2 21-16,0-2-22 0,0 2-27 15,0 4-3-15,-2 8-15 0,2 17-1 16,0 18 10-16,0 24-1 0,0 12-8 15,0 3-22-15,0-3-63 0,0-9-27 16,0 1-61-16,0-5-20 0,0-6-28 16,2-5-60-16,-2-12-95 0,0-11-239 15,2-9-528-15,0-5-350 0,0-3 355 16,6 15 242-16</inkml:trace>
  <inkml:trace contextRef="#ctx0" brushRef="#br1" timeOffset="150892.957">13513 15014 1281 0,'0'0'524'15,"0"0"-424"-15,0 0-87 0,0 0 59 0,0 0-72 16,0 0-517-16,0 0 517 16,0 0 1608-16,-50-32-909 0,46 32-441 15,2 0-257-15,2 0 1 0,0 3 43 16,0 7 57-16,0 7 110 0,0 9 75 16,0 6-112-16,0 9-117 0,0 2-58 15,0 3-18-15,2-1-114 0,2 0-65 16,0-5-85-16,-2-5-163 0,3-4-336 15,-1-4-619-15,-2-9 772 0,6 8 367 0</inkml:trace>
  <inkml:trace contextRef="#ctx0" brushRef="#br1" timeOffset="151247.167">13434 15773 1702 0,'0'0'328'0,"0"0"-59"0,0 0 22 16,0 0 338-16,0 0-58 0,0 0-137 16,19 53-155-16,-19-22-149 0,0 0-96 15,0 0-34-15,0-2-99 0,0-6-105 16,0-5-159-16,0-8-336 0,4-5-1071 0</inkml:trace>
  <inkml:trace contextRef="#ctx0" brushRef="#br1" timeOffset="152911.619">13331 16401 668 0,'0'0'82'0,"0"0"26"0,0 0-40 0,0 0 241 16,0 0 49-16,0 0-211 0,0 0-72 15,0 0-17-15,0 0-19 16,6-5 6-16,-6 5 14 0,0-2 12 15,0 1 20-15,0-1 132 0,0 0 142 16,0-2-5-16,0 0-48 0,2 0-30 16,-2 2 14-16,2 1-21 0,-2-1-39 15,2 1-45-15,-2 1-31 0,0-1-14 16,0 1-8-16,0 0-10 0,0 0-22 16,0 5-27-16,-2 5-39 0,-4 1-13 15,-2 9-3-15,0 3-1 0,-3 4-22 16,-3 4-1-16,1 1 2 0,-1 4-1 15,-3 2-1-15,1 4 1 16,-3 2 1-16,-1 1 1 0,5 1 13 16,-4-1-14-16,3-4 10 0,-3 1-10 15,5-5 0-15,-5-4 0 0,7-3 1 16,-1-4 0-16,1-3 0 0,6-4 0 16,2-4-2-16,0-6-1 0,2-4-15 15,-1-1-31-15,3-4-60 0,0 0-55 16,0-8 30-16,3 0-3 0,-1-4-53 15,2-2-55-15,-2-1-164 0,2-1-249 16,0 1-346-16,-2 2-169 0</inkml:trace>
  <inkml:trace contextRef="#ctx0" brushRef="#br1" timeOffset="153295.655">13327 16374 1038 0,'0'0'1444'0,"0"0"-1109"0,0 0-65 16,0 0 148-16,0 0-30 0,0 0-96 15,0 0-74-15,0 0-29 0,21 65-57 16,-17-32-52-16,0 16-12 0,-2 12-13 15,4 10-16-15,0 4-8 0,-2-5-4 16,1-16-8-16,-1-17 2 0,0-9-5 16,-2-4 8-16,2 2 0 0,4 0-8 15,-2-1-13-15,-1-7 21 16,-1-9-9-16,-2-3 0 0,0-6-15 16,-2 0-12-16,0-6-24 0,-4-7 36 15,-2-3 55-15,-7-6 18 0,-1-4 76 16,-5-1-16-16,0 0-42 0,-5 3-43 15,3 2-35-15,0 6-13 0,-1 4-42 16,3 7-79-16,2 2-119 0,3 3-126 16,2 0-366-16,5 1-1474 0</inkml:trace>
  <inkml:trace contextRef="#ctx0" brushRef="#br1" timeOffset="153864.849">13492 17128 1436 0,'0'0'773'0,"0"0"-414"0,0 0 34 16,0 0 93-16,0 0-25 0,0 0-85 16,0 0-79-16,0 0-81 0,0 0-57 15,29-48-12-15,-18 31 11 0,-3 1-21 16,2-4-37-16,-2 1-21 0,7-2-12 16,-7 1-10-16,0 0-14 0,3 5-7 15,-3-2-6-15,-2 7-3 0,0 2 1 16,-4 5-4-16,1 1 3 0,-3 2 0 15,4 0 0-15,-2 8-3 0,0 4-24 16,0 8-2-16,0 5-13 0,2 5 13 16,-2 6 2-16,0-2 3 0,2 1 12 15,-2-2-14-15,0-2-1 16,1-5-1-16,-1-6-14 0,-2-6-21 16,0-6-70-16,0-6-90 0,0-4-187 15,0-4-251-15,4-17-967 0</inkml:trace>
  <inkml:trace contextRef="#ctx0" brushRef="#br1" timeOffset="157267.734">13474 13146 1170 0,'0'0'557'0,"0"0"27"0,0 0-209 15,0 0 10-15,10-60 1 0,-8 44-28 16,-2-2-47-16,0 2-37 0,-2 0-45 15,-4-1-45-15,-3 1-28 0,-3 2-30 16,0 0-32-16,-3 4-24 16,3 4-24-16,-3 4-25 0,1 2 16 15,4 5 11-15,-1 5-2 0,1 4-1 16,6-1-11-16,-2 6-13 0,3-1-3 16,3 4 3-16,3-3-5 0,3 0 5 15,0-3 0-15,6 0 3 0,-3-4-3 16,1-3 19-16,4-5 14 0,-1-4-15 15,-1-1-29-15,1-11-10 0,-1-5-18 16,-4-7 3-16,1-4 13 0,-5-5-25 16,-4 0 3-16,0 0-6 15,-9 4-4-15,-3 3 19 0,0 7 12 16,-5 5-9-16,3 7-3 0,-1 5 3 16,3 2 11-16,-5 4 1 0,5 9 2 15,1 1 16-15,-1 6-3 0,4 2-3 16,4 0 0-16,4 2 3 0,0 0 4 15,0-2-4-15,6-1 6 0,6-1 9 16,-1-3 3-16,3-4-18 0,5-3-13 16,-1-5-2-16,3-4-1 0,-2-2 0 15,-1-9 1-15,1-4-1 0,-5-2-1 16,-1-6-16-16,-3-1-3 0,-4 2 3 16,-6-1 6-16,0 3 10 0,0 2-13 15,-6 3 13-15,-4 5-10 0,-7 0 9 16,5 5-12-16,-9 4 15 0,2 0 1 15,1 4 1-15,-1 5 0 0,3 4 13 16,1 2-3-16,3 3 0 16,4 0 3-16,1 2-3 0,7-1 6 15,0 0 6-15,2 1 4 0,7-2-4 0,3-3-3 16,7 0-11-16,1-5-10 16,1-3-2-16,4-4 2 0,0-3 1 15,-1-4 0-15,-1-7 1 0,-2-5-2 16,-7-6-1-16,-1-3-14 0,-7-4-9 15,-6 0 0-15,0 1 5 0,-8-1 4 16,-5 3 3-16,-5 4 9 0,-3 2 0 16,-4 7-15-16,0 4 16 0,3 4-19 15,-5 5 6-15,4 0 12 0,6 12 3 16,-1 2 3-16,8 5 15 16,3 5 0-16,3 3-3 0,4 2 3 15,2-1-3-15,7 3-3 0,3 1 7 16,4-7-1-16,1 0-3 0,6-6-15 15,-1-3-2-15,-1-7 1 0,4-6 0 16,-4-3 1-16,-5-9-12 0,5-10-3 16,-9-5-4-16,1-6 4 0,-7-4-12 15,-4-2-24-15,-2 1-10 0,-8 2 10 16,-5 4 17-16,-5 5 7 0,-3 2 15 16,-4 9 0-16,0 2 11 0,1 6-14 15,-1 3 1-15,2 4 14 0,4 7 3 16,3 8 21-16,8 5 6 0,1 5-6 15,5 4 7-15,0 2 11 0,8 1 1 16,3 1-1-16,5-1-6 0,1-4 6 16,3-3-11-16,1-4-30 0,2-6 11 15,-3-7 0-15,1-6-9 16,-1-4-3-16,-1-10-12 0,-5-11-6 16,1-6 0-16,-7-6-1 0,-2-5-2 15,-4 0-33-15,-4-2-19 0,-6 1 22 16,-5 8 20-16,-1 3 16 0,-5 5 3 15,-2 7 11-15,5 8-11 0,-5 5-15 16,4 3 27-16,3 10 0 0,-1 8 18 16,7 5 15-16,2 8-2 0,3 0-1 15,1 4 6-15,4-1 4 0,4 0 2 16,3-4-3-16,1-3 3 0,6-5-8 16,1-7-19-16,1-2 0 0,3-7 3 15,4-5-18-15,-3-2-1 0,3-11-11 16,0-8-3-16,-2-3 13 0,-3-7 0 15,-3-1-10-15,-3-3-25 0,-6-1-8 16,-4 5 6-16,-2 4 9 16,-8 1 14-16,-2 6 14 0,-7 6-1 15,-4 4-9-15,1 3 12 0,-3 3 1 16,-4 3 1-16,6 9 10 0,-1 2 4 16,3 5 2-16,1 4 6 0,5 2-3 15,3 4-6-15,4 0-3 0,4 0 0 16,2-1 0-16,2 0 1 0,6-5-1 15,8 0 0-15,-1-5-9 0,8-1-3 16,-1-7-2-16,1-3 1 0,4-4-11 16,-2-4 10-16,-5-9-13 0,-1-6-1 15,-4-5 1-15,-5-5 0 0,-6 0-21 16,-4-2-3-16,0 3 5 0,-10 1 4 16,-5 2 6-16,-3 5 9 0,-5 1 13 15,-2 4 2-15,-6 5 2 16,2 2-1-16,4 7-1 0,0 1 2 15,5 11 13-15,3 7 6 0,1 5 0 16,10 5 0-16,1 3 4 0,5 2 2 16,2 1 6-16,7 1 0 0,5-4-5 15,5-2-4-15,4-3-11 0,3-3-13 16,5-7-1-16,0-6 0 0,0-4 1 16,0-6-1-16,-4-6-11 0,0-12 0 15,-6-5 9-15,-7-7-13 0,-7-5 1 16,-3-2-6-16,-4-1-36 0,-9 2 11 15,-7 2 13-15,-7 5 9 0,-4 3 0 16,-4 6 5-16,-2 4 1 0,0 7 15 16,2 5-30-16,2 4 16 0,4 10 17 15,3 8 15-15,5 8 3 0,5 2 9 16,8 6 1-16,4 1 8 0,0 0 6 16,6 1 4-16,8-5-1 0,3-2-3 15,3-6-8-15,3-2-34 16,4-8 3-16,4-5 9 0,0-6-9 15,-2-2-2-15,0-12-1 0,-2-6-3 16,-7-8-15-16,3-3 15 0,-12-8-9 16,-1-1-4-16,-8 1-35 0,-4 1 21 15,-11 2 3-15,1 6 8 0,-11 6 17 16,-1 3-1-16,-5 8 1 0,-2 4 2 16,2 6-1-16,0 4 1 0,2 8 3 15,2 7 19-15,8 5 2 0,1 4 6 16,10 1 0-16,0 4-9 0,3-1 1 15,3 0-4-15,9-3 6 0,3-1 3 16,5-4 0-16,5-1-10 0,3-4-17 16,4-5-1-16,4-2 0 0,-2-5-1 15,4-6 0-15,-4-4-10 16,-4-9 0-16,-2-9 0 0,-10-5-6 16,-3-7 0-16,-8-3-3 0,-4-4-40 15,-10 0 10-15,-7 2 5 0,-8 1 22 16,1 7 22-16,-9 4 2 0,-5 4 1 15,1 4 1-15,2 9 1 0,2 5 0 16,2 5 9-16,2 13 10 0,8 9 20 16,5 5 9-16,5 7-2 0,7 3-13 15,4 5-6-15,2-1-9 0,7 0-3 16,3-3 4-16,7-1 2 0,1-4-6 16,3-6-18-16,6-5-12 0,2-5 0 15,-4-10 0-15,2-7 10 0,-6-9-17 16,-1-15 1-16,-5-7-18 0,-5-6 0 15,-6-6-3-15,-6-1-10 16,0 0-26-16,-8 4 20 0,-6 3 25 0,-5 6 19 16,-6 5 11-16,0 7 1 15,-4 6 0-15,-2 7 1 0,0 6-1 16,3 6 2-16,1 11 24 0,2 10 18 16,8 4 13-16,1 7-13 0,5 1-8 15,5 1-1-15,4-2-6 0,2-1 0 16,2-5 0-16,7-4-2 0,5-4-25 15,3-5 12-15,5-7-13 0,3-7-2 16,2-5-2-16,2-5-13 0,0-12 3 16,0-5-1-16,-4-6 1 0,-7-8-6 15,-1 0-18-15,-9-6-21 16,-6 2 8-16,0-1 1 0,-12 6 18 16,-5 3 15-16,-3 5 12 0,-5 5 0 15,-6 5 0-15,-2 7-18 0,0 5-3 16,4 5 6-16,0 8 18 0,2 9 1 15,5 5 17-15,5 10 6 0,5 2-3 16,6 4 7-16,4 5 5 0,0 0-3 16,10-4 3-16,1 2 4 0,5-7-7 15,3-5-28-15,1-5 13 0,3-7-12 16,2-8 9-16,-2-9-12 0,-1-6 0 16,-1-10-15-16,0-10 0 0,-7-8 13 15,-1-3-13-15,-7-3-3 0,-4-3-31 16,-2 5 1-16,-8 2 21 0,-7 9 12 15,3 7 2-15,-7 5 10 0,5 8 0 16,-7 7-12-16,2 0 3 0,3 13 12 16,1 2 18-16,1 10 7 0,6 4-4 15,1 4 3-15,5 2 0 16,2 1 3-16,4-1 4 0,5-4 11 0,1-1-6 16,5-6-24-16,-1-4 6 0,9-5-6 15,-1-5 3-15,-1-7-2 16,2-6-13-16,0-10-1 0,-5-11-15 15,3-8 4-15,-9-6-3 0,-1-5-12 16,-5-1-9-16,-6-3-22 0,-4 3 22 16,-9 6 12-16,1 4 9 0,-11 7 13 15,2 7 0-15,-1 12-13 0,-3 7-3 16,-2 4 5-16,6 13 13 0,3 8 16 16,-1 6 8-16,7 6-3 0,1 3-3 15,5 3 6-15,6-2 3 0,0-1 1 16,2-4 5-16,7-4-6 0,-1-3-24 15,10-9 21-15,-1-1-9 16,8-8-12-16,0-6 8 0,-1-4-11 0,1-7-2 16,4-9 0-16,-4-7-13 15,-2-4 3-15,-5-4 0 0,-3-3 9 16,-7 2-9-16,-8 0-21 0,2 2 9 16,-8 1-1-16,-11 4-5 0,3 5 6 15,-9 5 21-15,-4 6-15 0,5 4 17 16,-5 5-1-16,0 5 2 0,0 9 2 15,8 3 19-15,1 5-3 0,5 3-3 16,1 1 6-16,10 1 4 0,2-1 8 16,2-1 0-16,8 0-6 0,3-4 0 15,3-5-11-15,3-3-16 0,4-2 1 16,-1-6 0-16,3-5 0 0,-2 0 1 16,0-9-2-16,-5-7-3 0,-5-3-19 15,-3-6-8-15,-6-3-33 0,-4-3-76 16,-2 2-76-16,-4 0-132 0,-9 2-247 15,7 11-938-15,-6-3-1365 0</inkml:trace>
  <inkml:trace contextRef="#ctx0" brushRef="#br1" timeOffset="157653.876">13478 13062 1937 0,'0'0'1665'0,"0"0"-1532"0,0 0-111 15,0 0 22-15,0 0-13 0,33-59 95 16,-33 45 188-16,0 5-73 0,-8 2-136 16,-5 4-61-16,5 3-20 0,-5 0-5 15,-1 6-1-15,4 6-3 0,-1 1-2 16,3 0 8-16,4 2 10 0,2 4 18 16,2-2 9-16,2-2 10 0,2-2 2 15,6-4-12-15,1-4-18 0,-3-2-16 16,4-3-24-16,1-3-2 0,-5-4-32 15,0-2-30-15,-4-2-104 0,-1-2-149 16,-1 4-237-16,-2-4-910 0</inkml:trace>
  <inkml:trace contextRef="#ctx0" brushRef="#br1" timeOffset="157906.506">13389 13020 3506 0,'0'0'520'15,"0"0"-201"-15,0 0 49 0,0 0-224 16,0 0-86-16,0 0-3 0,0 0-55 15,0 0-109-15,0 0-217 0,0 0-59 16,8-9-185-16,-12 9-435 0,0-5-370 16</inkml:trace>
  <inkml:trace contextRef="#ctx0" brushRef="#br1" timeOffset="165193.182">3365 12613 437 0,'0'0'1216'0,"0"0"-833"0,0 0-101 16,0 0 67-16,0 0-168 0,0 0-133 15,0 0 13-15,0 0 405 0,0 0-193 16,7 3-134-16,-7-4-48 0,0-1 3 15,0 1-12-15,0-2-35 0,-5 0 50 16,1 0-26-16,0-1-31 0,2 2-27 16,-2 2-1-16,0 0-10 0,2 0 20 15,-2 3 9-15,4 3 28 0,0 3 18 16,0 1-15-16,0 0-25 0,0 2-3 16,0-2-7-16,6-1-14 0,-4-3-13 15,-2-3-13-15,2-3 10 0,0 0-40 16,0-3-22-16,0-3-6 0,-2-3 28 15,2 0 15-15,-2 1 25 16,0-1 1-16,0 3 0 0,0-1 2 16,-2 5-2-16,0 1-1 0,-2 1 3 15,0 0 16-15,-2 0-1 0,2 2 13 16,-3 1-4-16,3-1 4 0,0 4 3 16,-2-3-3-16,4-2-3 0,0 2-22 15,2-3 0-15,0 2 37 0,0-1 49 16,6-1-46-16,2 2-19 0,3-2 1 15,-3 0 9-15,2 0 21 0,-2 0 21 16,1 0 6-16,-7 0-30 0,4 0-39 16,-4-1-13-16,0-1-27 15,-2 0-31-15,0-2-107 0,0 4-151 16,-2-13-316-16,-2 2-1139 0</inkml:trace>
  <inkml:trace contextRef="#ctx0" brushRef="#br1" timeOffset="165616.308">3367 12603 414 0,'0'0'1099'0,"0"0"-761"0,0 0 13 16,0 0 182-16,0 0-141 0,0 0-67 15,0 0-37-15,0 0-58 0,0 0-88 16,0 0-86-16,17-6-46 0,-21 4-8 16,-2 2 37-16,-1-1-14 0,-1 1-7 15,2 0-16-15,0 0 0 0,2 0 11 16,2 4 12-16,2 2 18 0,0 3-9 16,2 0-21-16,6 4-13 0,-2-4-2 15,2-3-48-15,1-3-165 0,-7 0-340 16,6-9-1312-16</inkml:trace>
  <inkml:trace contextRef="#ctx0" brushRef="#br1" timeOffset="170861.362">7076 15500 718 0,'0'0'444'16,"0"0"-444"-16,0 0-39 15,0 0-66-15,0 0-139 0,0 0-193 16,0 0 111-16</inkml:trace>
  <inkml:trace contextRef="#ctx0" brushRef="#br1" timeOffset="170946.253">7159 15512 130 0,'0'0'196'0,"0"0"-160"0,0 0-36 15,0 0-134-15,0 0-94 0</inkml:trace>
  <inkml:trace contextRef="#ctx0" brushRef="#br1" timeOffset="172720.002">7159 15512 235 0,'-2'6'280'0,"-1"-6"-12"16,3 0 38-16,-4 0-7 0,0 0-25 15,2 0 18-15,0 0 0 0,0 0-82 16,2 0-39-16,-2 0-74 0,2 1 0 16,0-1 63-16,0 0 205 0,0 0-121 15,0 0-101-15,0 0-58 0,0 0-32 16,0 0 1-16,0 0 30 0,0 0 11 15,0 0-11-15,0 0-15 0,0 0 3 16,0 0 21-16,0 0 24 0,0 0 22 16,0 0-4-16,0 0-18 0,0 0-16 15,0 0-28-15,0 0-30 0,2 0-22 16,2 0 0-16,-2 0-2 0,4 0-7 16,-4 0 6-16,1 0-6 0,-1 0 0 15,0 0 7-15,2 0-4 0,0 0 9 16,0 0-3-16,0-3-19 0,7 1 1 15,-5-3-2-15,2 2 0 16,2-3 1-16,3 2 0 0,-3 0 0 16,7 0 1-16,-5 1 12 0,2-1 6 15,3 1 0-15,0 0-18 0,-1-1 16 16,1 0-7-16,-1 0 0 0,1 0-9 16,-1 1 0-16,1-1 9 0,-1-2-10 15,1 1 1-15,-1 0-2 0,1-3 1 16,2 1-2-16,-1 0 0 0,-1-2 0 15,5 0 1-15,-3 0 0 0,2-1 0 16,3 1 1-16,-3-2-1 16,2 0 1-16,2-1 9 0,-3-1-11 15,3 1 0-15,0-1-1 0,2-1 0 16,-4 0 1-16,6-1-1 0,-5 2 0 16,5 1 0-16,0-2 0 0,2 2-1 15,-2-1 0-15,2 1 2 0,-4-1 1 16,6 0-1-16,-4 2 1 0,2-2 1 15,0 0-1-15,0 0 0 0,0-1 2 16,0 0 0-16,0 1 0 0,2 3 9 16,0-2-11-16,0 0-1 0,3 0 0 15,1 3-1-15,0-3 1 0,2 2-1 16,0-1 1-16,1 1 1 0,-1-1 0 16,0 1-1-16,3 0 0 0,3-1-1 15,-6-1 1-15,5 3-1 0,3-1 1 16,-5 3 0-16,3-2-2 0,3 1 1 15,-5-1 1-15,7 1-1 0,-7 2 0 16,5-1 0-16,1 2 0 0,-3 0 0 16,3-1-1-16,-5 3 2 15,5-2-1-15,-3 0-2 0,3 3 1 16,1-3 0-16,-4 1-10 0,3 0 11 16,-3-1 0-16,3 1 0 0,-3 1 0 15,-1-1 0-15,5 1 1 0,-3 1 0 16,1 0 0-16,-3 0 0 0,3 2 0 15,-3-2 0-15,1 0-1 0,4 2 0 16,-5-1-2-16,3 0 1 0,-5 1 0 16,4-1 2-16,1-1-1 0,-2 2 1 15,1 0-2-15,-4 0 2 0,5-3 0 16,2 3 0-16,-7 0-3 0,5-1 0 16,-3 1 0-16,5-1 0 0,-3 1 1 15,-1 1 0-15,3-1 1 16,-5 0 0-16,5 0 1 0,-3 1 0 15,-1 2-1-15,5-1 1 0,-7 3 0 16,5 3 0-16,-3-2 0 0,7 2-1 16,-4 2 1-16,1 0-15 0,-1 3 13 15,-3 0 0-15,7 0-1 0,-5 0 0 16,3 2-1-16,-5-2 3 0,3 2 0 16,0-1 0-16,-5 1 1 0,5 0 0 15,-5 0 1-15,-2-1 0 0,5 1 3 16,-3-1-3-16,-2 2 1 0,3 1-1 15,-3 2 1-15,1-1 0 0,-3 5 0 16,6 2 0-16,-1 0-2 0,-3 3-1 16,2 0 1-16,1 0 0 0,-3 1 1 15,3-2 0-15,-5-1 1 0,2 2-1 16,-1-3 1-16,-5 0 10 0,2-5-9 16,-4 1 9-16,0-3-10 15,-4-2 0-15,0 0 1 0,-4-3 9 16,-3-1-10-16,1 1 14 0,-4-3-1 15,-3-3-3-15,1 4-11 0,-5-2-1 16,3-2-1-16,-5 1-1 0,-2-5 0 16,-3 2 0-16,-1-3 0 0,0-1-1 15,-2 1 0-15,-2-2 0 0,0 0-19 16,0 0 4-16,0-3-6 0,-6-1 12 16,-1-4 10-16,1-4 1 0,-2-2-2 15,-7-2 1-15,3-2-1 0,0-1-10 16,-3-2 12-16,1-2 0 0,-1 1-1 15,3 0 2-15,-5 1 1 0,9-2 0 16,-4 1 0-16,-1 1 0 0,5 0 0 16,-2 2 1-16,-1 3-1 0,3 1 2 15,2 1 0-15,2 4-1 0,-2 1-2 16,1 3-2-16,1 1-1 16,0 2-13-16,4 1 5 0,0 2 11 15,0 0 12-15,0 0 4 0,0 0-13 16,4 4-1-16,0 2-1 0,5 0-1 15,-1 3 1-15,0-1-1 0,5 3 0 16,-1-1 0-16,-4 2-1 0,7 2 1 16,-5 1-1-16,2 1 0 0,1 2 0 15,-3 1 0-15,1-3 1 0,1 2 0 16,-2 0 1-16,-4-1 0 0,9-2 1 16,-9-1 10-16,0-2-11 0,1-2 0 15,1 0 2-15,-4-2 0 0,0-2-1 16,-2-3 0-16,-2-1 1 0,2-1-3 15,-2 0-3-15,0-1-18 16,0 0 2-16,0 2-8 0,0-2-4 16,-4 4 31-16,-2 0 18 0,-4-2-15 15,3 4 12-15,-3-2-12 0,0 1 0 16,-1-1 9-16,3 3-9 0,0-3 10 16,-5 3-13-16,7-1 1 0,-2 1 0 15,0-1-1-15,-3-1 0 0,1-1-1 16,2-1 0-16,-7-3-1 0,5 0 1 15,-5 0 1-15,-1-5 3 0,-3-1 9 16,-1-4-10-16,-5 0-1 0,-2 1-1 16,2-3 0-16,-4 2-1 0,0 2-2 15,-2 0-13-15,6 2-23 0,-3 1-80 16,5 3-94-16,2 2-130 0,3 0-338 16,18 0-934-16</inkml:trace>
  <inkml:trace contextRef="#ctx0" brushRef="#br1" timeOffset="174870.912">9219 14613 170 0,'0'0'1426'0,"0"0"-1212"0,0 0-136 16,0 0-10-16,0 0 4 0,0 0 184 16,0 0-17-16,0 0-87 0,0 0-36 15,-8 16-65-15,8-16-6 0,0 0 42 16,0 0 19-16,0 0-4 16,0 0 3-16,0 0 20 0,0-4 2 15,0 1 47-15,0-6-1 0,0 0-44 16,0-4-41-16,0-3-32 0,0 0-21 15,0-7-17-15,2-2-2 0,-2-2 3 16,0-4-1-16,0 0 4 0,0-3 22 16,0-2 5-16,0 1 10 0,2 1 15 15,-4-2 4-15,2 1-17 0,-2 2-21 16,2 2-21-16,-2 0-19 0,0 3-1 16,0 6 0-16,0-1 0 0,-2 4-1 15,0 1 0-15,4 3-1 0,-2 2 0 16,0 2 0-16,2 0 2 0,-3 4 0 15,3-1 1-15,-2 2 1 0,2 2 18 16,0 2 5-16,0 1-2 0,-2 1-4 16,2 0 10-16,0 1-3 0,-2 4-10 15,0 2-12-15,0 5 9 0,-4 4-12 16,2 3 0-16,-4 1-1 16,1 1-1-16,-1 0 0 0,2 2 1 15,-4-2-1-15,-1 0 1 0,3-2 1 16,-7 1 1-16,5-5-1 0,4 1 0 15,-4-3 0-15,-1-3 0 0,5-2-1 16,0-1-2-16,4-3 1 0,2-1 0 16,-2-1 1-16,2-2 1 0,0 0 11 15,0-3 8-15,2-5-7 0,2 0-9 16,2-4-1-16,2-4-1 0,1-1-1 16,-1 1 0-16,-4-1 0 0,4-1 0 15,3 2 1-15,-3-2 0 0,-2-1-1 16,2 2 1-16,1 2-1 15,-1-1 1-15,-4 3 0 0,4 1 2 16,-1 3 12-16,-1 2-12 0,0 4 28 16,0 1 3-16,-4 2 12 0,6 5 2 15,-1 5 29-15,3 2-10 0,-4 6-37 16,5 5-15-16,-1 3 1 0,0 4-14 16,-4-1-2-16,3-1-3 0,1-2-25 15,-2-5-115-15,-1-5-178 0,-1-4-270 16,8-6-933-16</inkml:trace>
  <inkml:trace contextRef="#ctx0" brushRef="#br1" timeOffset="180471.814">9732 14056 359 0,'0'0'495'0,"0"0"-247"16,0 0-89-16,0 0-35 0,0 0-39 16,0 0 91-16,0 0 524 0,0 0-370 15,0-17-92-15,0 17 28 0,0-1-72 16,0-1-25-16,0 2 27 0,0 0 30 15,0 0-18-15,0 0-34 0,0 0-7 16,-2-2-3-16,2 1-35 0,-2-2 0 16,-2-2 15-16,2-2-23 0,0 0-26 15,-2-3-22-15,-1-2-15 0,1-3-10 16,0 2-15-16,-4 0 4 0,0-3-10 16,-1 7 0-16,5-2 1 15,-4 4 2-15,0 3-9 0,-1 1 3 16,3 3 4-16,2 0-4 0,-4 0 0 15,-2 0 0-15,1 3 0 0,3 0-12 16,-4 2-10-16,-1-1 0 0,1 2-1 16,4 1-1-16,-5-1 1 0,1 2 0 15,4 0 1-15,0 1 0 0,-5 1 11 16,7 1-11-16,-2 0 0 0,0 1 1 16,4 1 0-16,-2-2-1 0,-3 0 0 15,3 1 0-15,0 1-1 0,0-1 0 16,0 4-1-16,0-2 1 0,2 3 0 15,-2-1 0-15,-1 3 0 0,3-1 0 16,-2 2 0-16,2 1 2 16,0 1-1-16,0-3 1 0,0 0 9 15,2 0-10-15,0 0 0 0,0-1 10 16,0-1-11-16,0 1 2 0,2-3 0 16,2 1 0-16,-2-2 9 0,4 1-10 15,-1 0 1-15,1 1 0 0,-2-2 9 16,6 0-9-16,1 2 24 0,-3-1 7 15,4 1 5-15,5 0 60 0,-5-1-20 16,7-1-40-16,-5-2-12 0,5 0-26 16,-5-5-1-16,5-3-3 0,-7-4-15 15,5-2-15-15,-3-7-27 0,3-9-103 16,-5-8-76-16,3-5-137 0,-5 3-397 16,5-13-925-16</inkml:trace>
  <inkml:trace contextRef="#ctx0" brushRef="#br1" timeOffset="181255.991">10048 14430 988 0,'0'0'443'0,"0"0"-235"15,0 0 405-15,0 0-231 0,0 0-147 16,0 0-10-16,0 0-24 0,0 0-4 16,0 0 6-16,0 0 36 15,-29-55 34-15,21 42-15 0,2-2-33 16,-2-1-25-16,-5 1-32 0,3 3-58 16,4 3-49-16,-7 4-25 0,3 5-8 15,4 0 2-15,0 3 13 0,-5 4 8 16,5 5 1-16,0 3-13 0,2 1-17 15,-2 3-4-15,-1-1-17 0,1 1 1 16,4 1 1-16,-2-2 0 0,2 1 9 16,2-3-10-16,-2-1 1 0,2-4 12 15,2 0-13-15,2-5 1 16,2 1-1-16,5-4-2 0,-3-3-15 0,4 0-9 16,3 0 3-16,-5 0 6 0,7-4 12 15,-7-2 0-15,-2 0-10 16,0-3-2-16,1-1-3 0,-3-2 0 15,-4-1-3-15,0 0 8 0,-2 1 10 16,0 2-12-16,0 4 3 0,0 2 10 16,0 3 2-16,2 1 46 0,0 3 48 15,0 5-49-15,4 5-44 0,3 7-1 16,-1-1 0-16,0 6 0 0,3-1 2 16,1-6-1-16,-4 0 0 0,3-9-1 15,-3-3-72-15,-2-6-158 0,-2-8-213 16,-2-1-644-16,7-9-976 0</inkml:trace>
  <inkml:trace contextRef="#ctx0" brushRef="#br1" timeOffset="181927.902">10371 14337 1532 0,'0'0'419'0,"0"0"681"0,0 0-736 16,0 0-79-16,0 0-24 0,0 0 50 16,0 0 1-16,0 0 2 0,0 0-27 15,-21-9-71-15,9 8-46 0,4 0-55 16,-9-1-30-16,7 2-28 0,-7 0-26 15,5 0-28-15,1 0 9 0,-3 0-12 16,4 2-2-16,-1-1-86 0,1-1-94 16,0 0-118-16,1 0-226 0,1 0-643 15,2-3-564-15</inkml:trace>
  <inkml:trace contextRef="#ctx0" brushRef="#br1" timeOffset="182224.601">10243 14224 2236 0,'0'0'524'0,"0"0"-306"16,0 0 54-16,0 0-68 0,0 0 21 15,0 0 115-15,0 0 50 0,0 0-75 16,0 0-85-16,0 0-25 0,0 60-41 16,0-34-36-16,2 3-34 15,2 4-27-15,-2-6-40 0,4 1-27 16,0-4-15-16,-1-7-67 0,-3-4-88 16,0-10-119-16,0-3-267 0,4-6-1001 0</inkml:trace>
  <inkml:trace contextRef="#ctx0" brushRef="#br1" timeOffset="182871.763">10890 13874 7 0,'0'0'2677'0,"0"0"-2134"0,0 0-225 16,0 0 64-16,0 0-56 0,0 0-75 15,0 0-4-15,0 0-8 0,0 0-53 16,0 0-58-16,-33-24-25 0,14 28-18 16,3 2-15-16,-3-1-15 0,-4 0-19 15,2 1-12-15,-3-3-22 0,-1-2-1 16,4-1-1-16,-2 0-1 0,-1 0-26 16,3 1-55-16,2-1-70 15,-1 1-45-15,5 2-87 0,-3 0-175 16,5 2-295-16,7 0-579 0,0 4-698 0</inkml:trace>
  <inkml:trace contextRef="#ctx0" brushRef="#br1" timeOffset="183311.073">10673 13954 2251 0,'0'0'379'0,"0"0"-93"15,0 0 130-15,0 0-70 0,0 0-69 16,0 0 12-16,0 0-38 0,0 0-72 15,0 0-35-15,16 53 3 0,-16-40-6 16,0 6-37-16,0-2-7 0,0 3-3 16,-2 0-9-16,2 4-15 0,-6 2-22 15,6-1-2-15,-2 4-7 0,2 1-5 16,0-2-1-16,-2 2-6 0,2-1-12 16,0 1-12-16,-2-3 9 0,0-2-12 15,0-2 0-15,2-2-1 0,-2-4 0 16,2-3-1-16,0-3-1 0,0-2-15 15,0-3-3-15,0-3-3 16,0 0-16-16,0-3-35 0,0 0-37 16,0 0-40-16,0-5-28 0,2-2-82 15,-2-5-240-15,2 2-530 0,0-3-597 0</inkml:trace>
  <inkml:trace contextRef="#ctx0" brushRef="#br1" timeOffset="183776.004">10807 14574 1767 0,'0'0'548'0,"0"0"-402"0,0 0 96 15,0 0 57-15,0 0-79 0,0 0 4 16,0 0 57-16,0 0-4 0,0 0-57 15,0 0-71-15,21 35 0 0,-21-35 23 16,0 0 13-16,-2-5 32 0,-2 1 23 16,-5-3-39-16,5 2-47 15,-2-1-24-15,-2 2-30 0,-7 1-18 16,3 2-7-16,-3 1-6 0,-3 0 1 16,-5 1-19-16,2 5-3 0,-4-2-15 15,-1 2-18-15,1-1-12 0,4 2-1 16,-4-3-2-16,5 2-15 0,3-3-72 15,-1-1-97-15,5-2-79 0,-6 0-225 16,11 0-975-16,-2-1-1831 0</inkml:trace>
  <inkml:trace contextRef="#ctx0" brushRef="#br1" timeOffset="192124.269">16384 15742 368 0,'0'0'147'0,"0"0"-147"16,0 0 0-16,0 0-81 0,0 0-151 0</inkml:trace>
  <inkml:trace contextRef="#ctx0" brushRef="#br1" timeOffset="195253.603">16394 15669 163 0,'0'0'727'15,"0"0"-300"-15,0 0-173 0,0 0-88 16,0 0 19-16,0 0 55 0,0 0-43 16,0 0-74-16,0 0-49 0,0 0-74 15,25 29-11-15,-25-29 11 0,0 0 16 16,0-1 74-16,-4-3 58 15,0-1-80-15,-2-1 201 0,4 2-39 16,-2 3-93-16,4-1 2 0,0 2 88 16,-2 0 103-16,2 0-44 0,0 0-46 15,0 0-34-15,-3 0-133 0,3 2 40 16,-2-1 46-16,0-1 8 0,0 0-1 16,0 0-38-16,2 0-38 0,-4-3-38 15,0-3-28-15,-2-1 15 0,-5-1 25 16,-5-6 11-16,-3-1 6 0,-3-6-23 15,-5-3-28-15,-4-3-17 16,-5-3-13-16,-1-2-2 0,-4-3 0 0,0 0-1 16,-3-2 0-16,1-1 2 15,-1 0 0-15,1 0-2 0,0 1 3 16,-1-3 11-16,1 3-9 0,-3-2 0 16,5 2 16-16,0-1-3 0,-3-3 12 15,-1 2 21-15,-9-7-15 0,-8-10 6 16,-15-8 13-16,3-4 2 0,0 4-18 15,3 3-36-15,7 3-6 0,-4 0-18 16,0-2 9-16,0-1 13 0,-3-2-1 16,-1 1 3-16,2-2 0 0,-5 2 21 15,1-2-9-15,-5-2 3 0,9-1 3 16,-6-1 6-16,1 3-8 0,-1-1-16 16,1-2-45-16,-3-2 24 0,-1-2 21 15,1 2 2-15,-3-3 0 0,-2 1 16 16,-4-1-3-16,7-2-3 0,-5 0 12 15,0-2-3-15,-1 3-15 0,-1-3-6 16,-2 0-48-16,0 0 27 0,2-3 6 16,0 4 15-16,0 0 14 15,3 0-2-15,-1 3 0 0,6-2 9 16,-3 4 0-16,3 1-18 0,-4 0-3 16,5-1-39-16,-3 0 21 0,-1 1 9 15,1-1 9-15,-4 1 12 0,5-2 9 16,-3 0-6-16,4-2 13 0,-3-1-28 15,1 0-2-15,-6 1 1 0,7 0-41 16,-5 1 12-16,6 2 18 0,-3 1-6 16,5 1 18-16,3 3 0 0,-1-1 0 15,1 2 1-15,0-1 20 0,3 4-3 16,-1-1 3-16,0 2-21 0,-1-1-15 16,5-1-12-16,-2 1 12 0,1 0 12 15,-1-1 3-15,4 2 0 0,0 3 0 16,0 1 0-16,0-1 0 0,2 1 1 15,2 3 14-15,2 1 3 0,0 0-18 16,2 6 0-16,-2-3-45 16,6 2 27-16,-2-2 15 0,0-1-11 15,3 3 14-15,1 0 0 0,-4 1 0 16,7 0-3-16,1 7-15 0,11 7-3 16,6 7 0-16,2-1 8 0,-8-4 12 15,-3-4 1-15,-3-7 3 0,-5 2-2 16,5 0-1-16,-5 1-2 0,5 0-40 15,0-2 40-15,-5-1 0 0,1 0-13 16,-1 1 15-16,1-3-15 0,1 0-18 16,-4 0-6-16,3 0 3 0,-1 1 9 15,1 1 3-15,-3 0 3 0,3 2 9 16,3-1 12-16,-3 3 3 0,5 1 13 16,1 1 5-16,0 0-6 15,3 3-6-15,1 1-9 0,2-2-15 16,0 5 3-16,-2-2-3 0,2 0 0 15,-1-3 11-15,1 1-8 0,-2-1 10 16,0 0-10-16,2 3-3 0,0-2-24 16,2 4 15-16,-1 0 21 0,3 1 1 15,5 3 2-15,-3-1 15 0,-2 4 3 16,4-2 3-16,0 1 0 0,0-1 9 16,-2 0-27-16,4 1 22 0,-6-2-24 15,2 0 0-15,-4-4 0 0,2 0 0 16,-4-4-1-16,2 2 0 0,-6-2 0 15,6 1-1-15,-5 1-36 0,5 0 10 16,-4 1 15-16,8 3 0 0,-2-1 12 16,0 1 0-16,0 2 12 0,2-1 3 15,-2-1-12-15,2 2 21 0,0-3 1 16,-2 1-7-16,-2-3 0 16,0 1-15-16,0 0 0 0,-2 0-1 15,0-2 0-15,-2-1-1 0,2 2-1 16,-1-3-1-16,1 2-1 0,0 0-10 15,0-2 11-15,0 3-11 0,2-2 9 16,0 4 0-16,4 0-15 0,0 3-13 16,2 2 19-16,2 1 12 0,4 4 0 15,-1-1 1-15,3 3 11 0,1-1 3 16,-1 1 1-16,0 1 8 0,1-1-6 16,-1-1-3-16,1 0-14 0,1 1-1 15,-4 0 0-15,3 0-2 16,1-1-1-16,-1 3-21 0,1-1 12 0,3 1 0 15,1 3-7-15,3 3 7 16,2 0 11-16,1 4 1 0,3 0 1 16,4 4 15-16,-2 0 2 0,2 0 24 15,0 0 9-15,0 0-12 0,0 0-12 16,0 0-15-16,0 0-12 0,0 0 0 16,0 0-12-16,-2-2-6 0,2 1-6 15,-2-3-3-15,-2 0 15 0,0 0 11 16,0-1-14-16,-5 0 14 0,1-1 0 15,2-1 1-15,-2 1-1 0,-1-1-1 16,1 1-1-16,2-3 1 0,-2 3 1 16,-1 0 1-16,1-1-2 0,0-1 2 15,0 1 0-15,-3-2 1 0,1-1 2 16,-3-1 9-16,1 1-10 0,0-1 1 16,-1-2 9-16,-1 2 0 0,3 0-12 15,3 3-1-15,0 0-11 0,2 4 0 16,-1-2 11-16,3 3 1 15,0-1 0-15,0 0-2 0,0 2-13 16,0-1 12-16,0-1 0 0,0 1-12 16,1-1 13-16,-1 0 0 0,2 1-10 15,-2 0 10-15,0 0-1 0,4 1-15 16,-4 1 16-16,4-1 2 0,-2 2 1 16,2-2 26-16,0 2 6 0,0 0 6 15,0 0 0-15,0 0 0 0,0 0-15 16,2 0-22-16,-2 2 1 0,4 1 0 15,-4-3-3-15,0 0-3 0,0 0-27 16,0 2-18-16,0-2-12 16,0 0 0-16,0 0 5 0,0 0 19 15,0 0 15-15,0 0 21 0,0 0 14 16,2 0 16-16,-2 0 18 0,2 3 10 16,2 0-19-16,2 2-21 0,3 4-16 15,1 0-1-15,5 6-1 0,-1-2-17 16,5 1 15-16,-1 4 0 0,3 0 0 15,2 0 0-15,-1 1-10 0,3 1 11 16,0 4-1-16,2 0-25 0,0 0 12 16,4 1 15-16,0 2-1 0,-2 2 1 15,8 1 17-15,-2 1-16 0,2 3 14 16,5 3-3-16,1 0-9 0,0 2 18 16,1 2 0-16,3 0 6 0,-1 1 6 15,1 1-15-15,7 4-18 0,8 8-12 16,10 8 0-16,1 1-6 0,-3-3 16 15,-8-4 1-15,-2-4 1 16,2 2 18-16,2 1-18 0,-2 0 3 0,-2-1 15 16,4 2 9-16,-2 1 9 15,4 0 1-15,-4-1 5 0,2-1-18 16,1 0-24-16,-1 0-53 0,2-3 50 16,-4 1-15-16,2 0 16 0,-2 0 2 15,-2 4 9-15,4-1-6 0,-2 1-3 16,2-1 18-16,0 1-15 0,2 2 21 15,0-3-23-15,5 1 0 0,-3 1-1 16,2 1-10-16,3 0-38 0,-3 2 32 16,0 2 16-16,-2 0 0 0,5 0 12 15,1 2-9-15,-2-2 21 0,1 3-3 16,-1-2-3-16,3 2-6 0,3 1 24 16,-1 0-36-16,1 2-42 0,3-1-18 15,-7-1 32-15,5 4 17 0,1 1 11 16,-1-3 3-16,6 1 10 15,-3 3 5-15,5-1-3 0,-4 3 6 16,4-1-3-16,2 3-18 0,-5-2-21 16,3 3 0-16,-2-1 20 0,2-3 1 15,-1 0 3-15,-3 3 36 0,6-5-18 16,-6 2 12-16,4 0-33 0,-7-3 19 16,5 0-19-16,-7 0-57 0,5 0 30 15,-6 1 27-15,5-2-1 0,-3-1 1 16,-1-1 21-16,3 0-6 0,-4 3-13 15,3 0 10-15,-1-2 2 0,-3 0-13 16,5 0-2-16,-1-1-2 0,3 1-24 16,-2 1 42-16,1 0-15 0,-3 0 3 15,-1-1 12-15,3-1 15 0,-2-1 3 16,-5 0 0-16,5 1-6 0,-5 0-24 16,0-4-3-16,3 1-63 15,1 3 39-15,-3-3 24 0,-3 0 0 16,7 0 3-16,-5-2 18 0,1 3-18 15,1-3-3-15,-4 2 15 0,1-1-3 16,-1-3-12-16,1 2 0 0,-1 0-54 16,0-2 21-16,1 2 19 0,-3-1 14 15,2 0 12-15,-4-2 6 0,1 0 0 16,3-1-17-16,-6 1 23 0,4-1 12 16,-3-2-6-16,-3 0 3 0,0-1 1 15,-4-4-34-15,2-3-39 0,-7 0 24 16,-7-9 12-16,-13-9-6 0,-4-4 9 15,0-2 0-15,4 5 1 0,7 7-1 16,3 2-1-16,1 0-1 0,1 0 2 16,-3-1 0-16,-1 0 3 0,2-2 0 15,-1 0 15-15,-1 1-6 0,-1-2 0 16,-1 1-12-16,0-1-21 0,-1-3 6 16,-5 0 3-16,2 0 12 15,-4-4 2-15,0 0 0 0,-4-1 1 16,4-1 12-16,-4-3-12 0,0 1-3 15,-2 0 0-15,2-1 0 0,-2 0-2 16,-3 0-1-16,5 1-12 0,-2 1 15 16,0-2 0-16,-2 0-1 0,0-4 1 15,-5 2 1-15,1-7 0 0,-4 2-1 16,-3-4 0-16,-1-2 0 0,-3-3 0 16,-2-1-1-16,-2-4-2 0,1 2 0 15,-5-2-9-15,0-2 10 0,0 0-1 16,-2-1-9-16,0 0 0 15,2 0-3-15,-2 1-3 0,0-1 3 16,0 0-6-16,2 2 3 0,0 0 0 16,2 0 6-16,0 1 10 0,4 3 0 15,1 3 1-15,1 0 1 0,2 2-1 16,3 1 1-16,-1 1 1 0,-1-1 1 16,1 0-2-16,1-2 0 0,-3 2-2 15,-2-3 0-15,3 0 1 0,-3 0 0 16,-1 1-2-16,3-1 0 0,-4 0 2 15,3 2-1-15,1-1-17 0,-2 0 19 16,1-1 12-16,-3 0-10 0,-2-3 1 16,2 1 0-16,-4-2 0 0,1-2-2 15,-3 0 0-15,2 0-1 0,-2 0-1 16,0-2 0-16,0 2-1 0,0-2-13 16,0 1-45-16,0 0-49 0,0-1-47 15,-2-1-71-15,2 0-232 16,-2 0-696-16,15-8-1568 0</inkml:trace>
  <inkml:trace contextRef="#ctx0" brushRef="#br1" timeOffset="201870.846">16124 15428 52 0,'0'0'724'15,"0"0"-418"-15,0 0-306 0,0 0-13 16,24 50-117-16,-15-41-75 0,1-3-151 16,0 1 151-16,1 0 100 0,-1 1 73 15,-4-2 32-15,-2 3 59 0,-4 1 42 16,0 2-49-16,-2 4 730 0,-4 1-505 16,0 2-248-16,0-1-29 0,-5-1-97 15,3-2-242-15,0-2-160 16,4-3 245-16,2-2 107 0</inkml:trace>
  <inkml:trace contextRef="#ctx0" brushRef="#br1" timeOffset="-207438.52">16537 15731 170 0,'0'0'0'0</inkml:trace>
  <inkml:trace contextRef="#ctx0" brushRef="#br1" timeOffset="-204996.095">16537 15731 264 0,'2'-43'470'0,"-2"43"-60"0,-4 5-237 15,4-1-82-15,-4 0-3 0,2 1-62 16,0-2 487-16,2 0-302 16,0-1-49-16,0-1-23 0,0 0-91 0,0-1-45 15,0 1 444-15,0-1-223 16,0 0-115-16,0 0-43 0,0 0-18 16,0 0-10-16,0 0 10 0,0 0 12 15,0 0 3-15,0 0 22 0,0 0 35 16,-2 0 41-16,2 0-133 0,-2 0 171 15,0 0-3-15,2 0-17 0,-3 0-47 16,3 0-43-16,0 0-25 0,0 0-39 16,0 0-25-16,0-1-34 0,-2 0-9 15,-2-2 31-15,-2-3 12 0,0 0 1 16,-2-1 2-16,1-1 25 0,-1 1 11 16,2 1 7-16,0 0-3 0,-3-1-6 15,3 2 8-15,-4-5 4 0,-2 1 9 16,-3-4 3-16,-6-3-9 0,1-3-22 15,-3-2-27-15,-6-2-3 0,0-2 2 16,-2-3-2-16,-4-2 2 16,-2 1 0-16,4-2 35 0,-5 0-19 15,1 0 15-15,0-1-9 0,0-1 10 16,-2-1-1-16,-3-1 10 0,-9-11-4 16,-7-7-15-16,-13-10-6 0,-3-3-15 15,4 4-3-15,1 3 1 0,7 3 14 16,0 1-2-16,-2 0 2 0,-2 0 3 15,4-1-18-15,-2 3-36 0,4 0 17 16,-2-1 19-16,0-2-2 0,0 2 2 16,0-1 2-16,0 1 10 0,2 1 1 15,-2-3-11-15,-2 0 13 0,0 1-13 16,-2-5 22-16,-4 2-3 0,1-2 3 16,-1-1-24-16,-2-1-34 15,1-3 19-15,-3 0 14 0,2-1 1 16,-7-1 3-16,5 1 0 0,-3-2 15 15,-3 2-16-15,5-3 16 0,-1 3-3 16,1 0 3-16,3 3-4 0,2 2-14 16,1 5-28-16,3-3 14 0,2 3 14 15,2-1 12-15,0 1 6 0,0 3-5 16,0 0 2-16,2 0 0 0,-2-1-12 16,0-2 0-16,-4 0 9 0,0-3 3 15,-2-1 7-15,2 2-22 0,-1-1-30 16,-1-1-12-16,2 2 11 0,0 0 13 15,0-1 3-15,2 3 13 0,0-1 1 16,-1 4 0-16,3-4 1 0,-2 2 0 16,4 1-15-16,-2-3-6 0,2 3-9 15,-2 2-13-15,5-1 10 0,3 5-31 16,-2 1 34-16,2 0 0 0,3 0 15 16,3 7-9-16,7 5 23 15,10 8 0-15,0 1-14 0,-13-12 12 16,-16-11-21-16,-8-13 10 0,-4-2 14 15,10 13 0-15,18 9-9 0,13 12 6 16,-8-6-25-16,-15-13 6 0,-18-13 20 16,-9-8-20-16,7 5-27 0,8 8 6 15,6 4-2-15,4-1 11 0,-4-1 19 16,2 4 13-16,-2 0-9 0,2-1 11 16,1 2 3-16,-1-4 0 0,-4 1 9 15,2 1-12-15,4 1-1 16,-2 1 1-16,-2 3-1 0,4-4-28 15,-2 0 29-15,0-3 12 0,-4 2 0 16,0-3 3-16,2-3 0 0,-2 3 1 16,-2 0-15-16,2-1 17 0,0-2-3 15,-2 2 25-15,-2 0 5 0,2-3-2 16,0 1-16-16,-2 0-18 0,-2 0-9 16,1-1 0-16,-1-3 0 0,-2-2 0 15,-2 1 12-15,-1 0-10 0,3 1 20 16,-2-2 2-16,1 2 0 0,5 3 4 15,0 1 11-15,0 0-28 0,2 4-10 16,4-1 10-16,-2 0-9 0,2 2-2 16,2-2 0-16,-2 0 3 0,-2 1 19 15,0 2-20-15,0-2 0 0,0-1 13 16,-4-1 0-16,4-1-3 0,-4 2 3 16,2-3 0-16,6 4-3 0,-4 2-12 15,4 0-11-15,2 3-10 0,2 0 10 16,1 1 11-16,7 7 2 15,11 6 19-15,2 8-19 0,6 1-1 16,-8-2 11-16,-4-6 0 0,-5-5 4 16,3 5 5-16,-1-3-18 0,3 2 12 15,0 0-12-15,0-1 12 0,-1 1-12 16,1 0 0-16,-2-1-3 0,2 1-13 16,1 2-32-16,1 0 17 0,0 2 13 15,2-1-6-15,0 2 19 0,2-1-10 16,-1 4 12-16,6-3-1 0,-3 5 0 15,4-1 2-15,2 4 10 0,4 2-11 16,3 3 1-16,1 3 0 0,3 2 0 16,3 4 0-16,3 1-1 15,2 0 0-15,-3 3 0 0,5-1-2 0,-4-3 1 16,-2 0 1-16,-1 0 0 16,-1-2-3-16,0-2 1 0,-3-1-13 15,3 2 14-15,-3-2-1 0,-1-1-16 16,3 2 5-16,-1 0 1 0,1-1 0 15,1 2 0-15,0 1 12 0,1 0 0 16,1 1 0-16,0 0 0 0,-1 0 1 16,1 0-1-16,-2-2-2 0,3 3 2 15,1-1 0-15,-2 2-1 0,-1 0 0 16,7 2-2-16,0 2 2 0,0 0 0 16,4 1 1-16,0 2 3 0,0 0 24 15,0 0 7-15,0 0-13 0,2 2-6 16,4 3-15-16,0 1-3 0,5 3-24 15,-1-1 9-15,0 1 15 0,1 1-1 16,-1 0 1-16,0-2-9 16,1 2 9-16,1 1 1 0,3 1 1 0,-1 2 0 15,3 1 1-15,3 1-1 16,1 4-2-16,4 2 1 0,4 3-13 16,4 2 15-16,4 4-1 0,0 4-1 15,13 7 0-15,8 11-16 0,16 10 16 16,1 5 1-16,1-3 1 0,-4 1 21 15,-3-2-3-15,5 1 16 0,2 5 2 16,7-1-3-16,0 7-30 0,6-1 24 16,-2 5-2-16,1-2 2 0,3 3 3 15,-2-1-12-15,4 2 3 0,2 0 4 16,3 4 11-16,1 1-36 0,4 1-9 16,-4 1-49-16,7 4 43 15,1 1 15-15,-1 4 0 0,3-1 21 16,3 3 13-16,6 2-34 0,2 2 0 15,-1 4-6-15,1-1-46 0,6 2 31 16,-4 1 21-16,2 3 12 0,5-1 3 16,-3 1 9-16,2-2-2 0,-6 1-22 15,2-2-48-15,0-1 48 0,2 2 21 16,-4-4 10-16,4 4 2 0,-2-4 3 16,0 1-36-16,-6-1-47 0,4 1 29 15,-4-4 3-15,-3-1 15 0,1-2 18 16,-4-1-18-16,-1 1 0 0,7-2-12 15,-2 2-28-15,6 5 39 0,0-2-17 16,-4 2 18-16,2 1 23 0,0-4 8 16,-3 1-10-16,1 2-21 0,-2-4-28 15,0-1 28-15,-7-5 11 0,-5-3 34 16,-3-5-21-16,-2 0 0 0,0-2 12 16,-4-3-36-16,1 1-45 15,-1-2 27-15,0 0 4 0,-2-1 14 16,-4 0 2-16,6 1 8 0,-2 1-8 15,2-2-2-15,0 4 19 0,2-1-19 16,0 2-66-16,-2-1 35 0,0 0 31 16,1-4 0-16,-6-1 2 0,-1-2 26 15,-6-5-10-15,-2-3 6 0,-7-4 3 16,-2-3 0-16,-1-2-27 0,-5-2-2 16,-2-3-1-16,-2 0-15 0,-2-3 18 15,-6-3 2-15,4 1-1 0,-3-4 0 16,-1 2-1-16,2-4-12 0,-2 2-6 15,-7-6 16-15,-5-7 2 0,-9-7 1 16,-4 1-1-16,8 6-1 0,6 2-35 16,5 5 21-16,-7 0 3 0,5-4 11 15,-3 1 0-15,0-1-2 16,-1 4-1-16,-1-3 1 0,0 0 0 16,1-2-18-16,-1 0 19 0,-2-1-19 15,-1 1 3-15,-3-4 3 0,0-2 14 16,0 0 0-16,-6-4 1 0,2-1-1 15,-4-1-11-15,-2-5 10 0,-5 0-13 16,3-1 3-16,-4 0-1 0,1-1-23 16,1 1-3-16,2 1 14 0,-3 1-14 15,3-1-3-15,-2-1 24 0,-3-2-4 16,-3-2 22-16,-3-2 10 0,-4-4-10 16,-1-4-3-16,-3 1-12 0,0-4-3 15,-4-1-67-15,0 0-64 0,0-3-138 16,-8-7-289-16,1 0-475 0,-3-21-666 15</inkml:trace>
  <inkml:trace contextRef="#ctx0" brushRef="#br1" timeOffset="-196586.801">7940 6004 1582 0,'0'0'351'0,"0"0"-154"15,0 0 59-15,0 0-84 0,0 0 534 16,0 0-224-16,0 0-170 0,0 0-140 16,0 0-32-16,-8-13 21 0,8 14 24 15,-4 3-47-15,1 4-49 0,-3 1-22 16,4 1 4-16,-8 4 14 0,4 1 6 16,-5 4-6-16,5 3-21 0,-6 4-12 15,-1 5-4-15,5 5-5 0,-6 3-10 16,1 5-6-16,3 3-8 0,-7-1-4 15,5-2 0-15,-5 1-3 0,3-4-2 16,-1-2-10-16,1-3-2 0,2-4 0 16,-1-3 2-16,3-3 1 0,4-4 1 15,-3-6-1-15,5-4-1 0,0-2-1 16,2-3-2-16,0-2-9 0,0-2-3 16,0-2-18-16,2 0-34 15,-2-1-42-15,2 0-25 0,0 0-15 16,0-1-4-16,0-6-28 0,0-3-77 15,4-1-121-15,4-4-168 0,-2-4-199 16,5 5-383-16,1-8-239 0</inkml:trace>
  <inkml:trace contextRef="#ctx0" brushRef="#br1" timeOffset="-196217.092">7925 6027 843 0,'0'0'707'16,"0"0"-398"-16,0 0 25 0,0 0 35 15,0 0-31-15,7-51-30 0,-7 49 29 16,0 2 23-16,0 2-53 0,0 8-111 16,0 4-38-16,0 12-22 0,-2 7-29 15,2 11-21-15,0 18-22 0,-2 16-24 16,4 6-25-16,2-2-13 0,2-7-1 15,2-12 12-15,-2-14-13 0,-1-10-2 16,-1-11-14-16,0-7 14 0,0-2 2 16,4-3 1-16,-4-3 15 0,-2-9-10 15,0-4-6-15,-2-7-62 0,0-9 29 16,0-3 33-16,-2-9 3 0,-4 2 34 16,-6-1 18-16,-3 0 9 0,-3 5 12 15,1 2 15-15,-6 4 16 16,3 4-59-16,1 3-45 0,1 4-3 15,-1 2-18-15,2-1-112 0,1 0-90 16,-1 0-99-16,5-3-331 0,4 3-1029 0</inkml:trace>
  <inkml:trace contextRef="#ctx0" brushRef="#br1" timeOffset="-195757.292">8337 6794 2138 0,'0'0'967'0,"0"0"-711"15,12-58-2-15,-12 25 92 0,-6-5 11 16,-6-1-54-16,-3 3-41 0,-6 8-76 15,5 8-100-15,-5 13-68 0,7 7 22 16,-5 14 21-16,9 12-4 0,-3 3-29 16,5 5-16-16,4 1-11 0,2-1 11 15,4-3 3-15,4-4-12 0,7-4 18 16,-3-5-8-16,4-8-10 16,3-8-3-16,0-4-42 0,-1-14-95 15,1-7-110-15,-3-8-118 0,-6 5-430 16,5-18-1359-16</inkml:trace>
  <inkml:trace contextRef="#ctx0" brushRef="#br1" timeOffset="-192033.162">13951 11911 665 0,'0'0'199'0,"0"0"1167"0,0 0-1030 16,0 0-75-16,0 0 31 0,0 0 5 15,0 0-21-15,0 0-15 0,0 0-47 16,2-32-28-16,-2 31-25 0,0 0-9 15,0 1-11-15,-2 0-6 0,2 0 6 16,-2 2 8-16,-2 7 6 0,-2 4-24 16,-3 11-44-16,-3 7-35 0,-2 13-22 15,-5 14-9-15,-4 10-8 0,3-4-10 16,1-11 9-16,7-16-10 16,3-9-2-16,-5 1-34 0,1 4 34 15,1-1 1-15,0-6 11 0,1-4 1 16,1-3-10-16,2-3 9 0,4-4-11 15,-3 1 0-15,3-5-1 0,2-1 0 16,0-1-3-16,0-3-18 0,2-2-28 16,0 1-30-16,0-2-33 0,0 0-61 15,4-2-40-15,0-5-29 0,5-6-134 16,1-2-255-16,0 0-406 0,7-11-354 16</inkml:trace>
  <inkml:trace contextRef="#ctx0" brushRef="#br1" timeOffset="-191667.621">13997 11726 1231 0,'0'0'1398'0,"0"0"-984"15,0 0-180-15,0 0 74 0,0 0-2 16,0 0-7-16,0 0-82 0,0 0-59 15,0 0-47-15,-11 75-25 0,11-41-9 16,0 13-10-16,0 16-33 0,0 11-19 16,6 5 0-16,1-4-2 0,1-9-1 15,0-19 12-15,-4-9 10 0,3-9-34 16,-3-7-21-16,0 2 8 0,0-2 10 16,2-3 3-16,-2-10 1 0,-2-6-1 15,-2-3-21-15,0-6-28 16,0-6 49-16,-8-6 18 0,0-2 56 0,-7-4-1 15,1 2 3-15,-7-1 43 16,1 1 36-16,-3 3-49 0,0 3-51 16,0 5-43-16,3 3-12 0,-1 3-37 15,7 2-126-15,-5 3-160 0,13 0-300 16,-1 3-1338-16</inkml:trace>
  <inkml:trace contextRef="#ctx0" brushRef="#br1" timeOffset="-190932.521">14129 12635 411 0,'0'0'818'0,"0"0"164"0,0 0-732 15,0 0 11-15,0 0 89 0,0 0 8 16,0 0-13-16,0 0-72 0,0 0-38 16,0 0-33-16,-2 2-8 0,4-4-34 15,2-3-35-15,0 0-33 0,2-4-10 16,1-3-5-16,1-3-4 0,2-1-9 16,3-3-22-16,-1 0-8 0,0-2-4 15,1 1 0-15,3 0-5 0,-1 0-1 16,-1 2 3-16,-1 3 3 0,-3 1 7 15,4 3-1-15,-3 2 15 0,-5 3 7 16,4-1-13-16,-1 3-11 0,-5 1-16 16,-2 1 3-16,0 2-3 15,0 0-3-15,-2 0-12 0,2 7-3 16,-2 2-12-16,0 6-6 0,0 3-3 16,-2 6 6-16,-2 3 12 0,2 2 1 15,0 2-1-15,0 0 2 0,0 0 1 16,2-1 0-16,-3-2 1 0,1-1 1 15,2-5 0-15,-2-3-1 0,0-4-1 16,2-5-13-16,-2-4-8 0,2-3-57 16,-4-3-113-16,4 0-104 0,0-6-224 15,0 0-855-15,12-7-1813 0</inkml:trace>
  <inkml:trace contextRef="#ctx0" brushRef="#br1" timeOffset="-177102.938">15336 14233 196 0,'0'0'349'0,"0"0"973"0,0 0-1027 15,0 0-88-15,0 0-39 0,0 0 0 16,0 0-39-16,0 0-23 15,0 0 22-15,-21-13 6 0,17 13 3 16,4 0 3-16,0 0-6 0,-2 0-17 16,2-1 24-16,0-6 61 0,0-3 69 15,0-10 1-15,2-13-87 0,4-20-81 16,-1-15-46-16,-3-9-18 0,-2 2 0 16,0 6 3-16,-2 19-7 0,0 9-21 15,-3 13 10-15,1 2 5 0,2-1-5 16,0 1-13-16,0 1-10 0,0 7 1 15,2 8 9-15,0 7 9 0,0 3 34 16,0 3-21-16,4 10-34 0,0 5-17 16,7 11-1-16,-1 15 15 15,2 18 2-15,9 19 1 0,4 10 1 16,-4 1 0-16,3-1-1 0,-1-10-33 16,0 2-25-16,0-7 27 0,-5-7 31 15,-1-14 0-15,-5-14 16 0,-6-12-1 16,-2-9 0-16,3-2-3 0,-3-2-12 15,-2-7-1-15,-2-9-35 0,0-12-31 16,-6-19 42-16,-5-21 13 0,-3-21 10 16,-3-9-1-16,-1 4-9 0,-1 5 12 15,5 22 3-15,1 13 15 0,5 11-3 16,2 9 4-16,2 2-17 0,2 2 10 16,2 4 12-16,2 7 77 0,6 3-28 15,0 6-31-15,5 3-39 16,1 3 0-16,0-2 25 0,1-1 26 0,-3-4 83 15,3-5-28-15,-5-3-58 0,0-11-39 16,-1-9-12-16,-5-8-1 0,4-6 1 16,-6-4 0-16,-2-5 0 0,0 1-42 15,0 6 24-15,-4 2 15 16,-2 7 3-16,2 8 14 0,-2 5 13 16,1 8-12-16,3 8-13 0,2 1 53 15,0 10-7-15,0 8-24 0,2 5-12 16,5 6-10-16,1 3 10 0,2 1 0 15,3-4-9-15,-3 2 9 0,9-6-10 16,-5-3-1-16,3-4 1 0,-1-8-2 16,1-2-18-16,-3-7-6 0,1-2-3 15,-3-10-6-15,-4-7 2 16,-8-5-2-16,0-3-15 0,0-3 6 16,-4 1-4-16,-8 2 10 0,-1 0 12 15,-3 5 8-15,1 5 14 0,-1 4 1 16,3 3-1-16,-1 4-13 0,4 0 0 15,1 5 15-15,5-3 2 0,-2 3 10 16,6 0 12-16,0-1 28 0,6-1 18 16,2-2-43-16,3-2-12 0,1-5 6 15,3 1 6-15,-1-3 7 0,3-1 2 16,-7 2-6-16,2 0 0 0,-3 1-9 16,-1 1-6-16,0 3-12 0,-6 0 0 15,4 1-1-15,-1 3 2 0,-3 0-1 16,2 3 18-16,-2 0 3 0,2 9-11 15,4 5-13-15,3 10-24 0,5 16 6 16,7 17 16-16,6 19 2 0,4 8 0 16,0 1 1-16,-2-4 2 0,-2-12-3 15,-2-3-19-15,-7-15-9 0,-5-14 7 16,-5-16 19-16,-4-8 2 0,-3-6 0 16,-1-5 0-16,-2-3-67 15,0-15 15-15,-9-20 37 0,-5-19 13 16,-9-19-13-16,0-7-6 0,3 10-3 15,1 20 24-15,7 20 0 0,3 7 1 16,1 1-1-16,2 4-33 0,2 1 23 16,4 9 10-16,2 6 49 0,6 3-28 15,5 0-9-15,1 0-11 0,0 0 1 16,3-4 10-16,0-7 3 0,-3-10 0 16,3-17-12-16,-5-21 0 0,-2-26-3 15,-3-13 0-15,-7-6 0 0,-9-1 0 16,-5 5 13-16,-7 0 2 0,-6 5 9 15,-2 6-7-15,7 21-17 0,1 21-39 16,6 15 36-16,7 11 1 16,0 3-1-16,2 2 2 0,2 9 1 15,4 9 22-15,4 15-22 0,10 21-13 16,7 16 1-16,10 24 12 0,2 7 1 16,4 2 14-16,-4-4 3 0,-4-6 0 15,0-2-3-15,2-6-15 0,-4-6-27 16,-4-9 27-16,-5-14 0 0,-3-13 30 15,-5-4 9-15,0-1 7 0,5-3-16 16,-3-4-3-16,1-8-6 0,-5-7-3 16,4-9-18-16,-1-10-2 0,-1-9-10 15,2-6 12-15,-1-5 1 0,-3-5 2 16,-2 0 12-16,0-3 0 0,-1 6-3 16,-3 4 0-16,-2 7-9 0,2 9 12 15,2 9 0-15,-2 6 7 0,2 6 11 16,0 6 87-16,0 13-62 0,5 15-58 15,-1 20-24-15,6 12 12 16,1 5 0-16,-1-12 12 0,-3-17-1 16,-5-17 1-16,-2-3 1 0,4-3 0 15,-2 0 2-15,-1-4 12 0,-1-11-13 16,-2-4-2-16,-2-13-60 0,0-12 30 16,-6-8 18-16,-5-9 0 0,-1-3 9 15,-3-1-9-15,-1 5 12 0,1 5 1 16,3 7 2-16,4 10-1 0,1 12-1 15,7 4 1-15,0 3 58 0,9 12-57 16,5 7-3-16,3 8-3 0,3 2 0 16,3 0 0-16,0 0 3 0,0-2 0 15,-3-5 2-15,-1-5 13 0,0-2-14 16,-3-9 2-16,-4-6 9 16,3-3-12-16,-5-15-15 0,-4-5-6 15,1-12 9-15,-5-5 10 0,-2-4 1 16,0-2 1-16,-6 1 1 0,-3 1 11 15,3 9-9-15,4 8 9 0,2 10-9 16,2 8 21-16,4 9 12 0,7 9-36 16,3 10-9-16,3 8-21 0,1 5 9 15,5 7 3-15,0-1 16 0,-2-1-10 16,2-6 12-16,-5-2 1 0,-1-5 2 16,-7-8 0-16,1-7-1 0,-7-6 8 15,-2-3-10-15,-4-12-54 0,0-7 15 16,-4-8 24-16,-4-6 3 0,-5-6 10 15,-3 0 1-15,-5 0 1 0,2 3 3 16,3 5 9-16,-1 9-10 16,7 5-2-16,2 7 0 0,6 6 0 15,2 4 32-15,0 0 13 0,8 2-33 16,2 2-12-16,3 2 0 0,3-1 1 16,1-3 11-16,1 0 12 0,1-2-3 15,-3-7-6-15,1-6-13 0,0-3 10 16,-1-4 0-16,-3-5-12 0,-3-4 0 15,-2-5-21-15,-4-11 0 0,-4-16 3 16,-8-18 6-16,-6-7 9 0,-7-1 1 16,-4 7 2-16,2 14 1 0,1 9 17 15,1 17-15-15,6 13 18 0,3 9-19 16,0 3-2-16,1 6-1 0,3 3-23 16,4 9 1-16,4 14 23 0,0 20 0 15,10 21-3-15,7 14-12 0,3 8 0 16,1-6 15-16,-2-20 1 0,-9-15 2 15,-2-10 9-15,3-4 0 0,-1 4 0 16,2-5 3-16,1-1 0 0,-5-8-3 16,0-8 0-16,-1-7-12 15,-1-12-33-15,2-5 9 0,-2-7 6 16,2-1 6-16,-1-1 11 0,3 4 1 16,0 4 0-16,1 8 15 0,1 7-12 15,5 7-3-15,-3 10-2 0,3 12-22 16,-1 5 9-16,-1 4 13 0,-1 5 0 15,-2 1 0-15,-1 0 1 0,-1 1 1 16,-4 0 0-16,1-4 2 0,-1-3-2 16,-2-4-19-16,0-9 19 0,-2-6 0 15,2-10 21-15,-2-6 9 0,0-10-27 16,5-9-3-16,-5-9 2 16,2-5 13-16,2-7 6 0,-4-3-6 15,2-2-15-15,2 2-12 0,3 3 11 16,-3 5 1-16,2 4 3 0,2 9 15 15,-1 4-3-15,3 9 6 0,-6 5 3 16,1 4 0-16,1 0-5 0,-4 10-19 16,2 8-19-16,-2 5 1 0,5 7 15 15,-3 4 2-15,-2 4 1 0,2 1 1 16,-2 0 1-16,0-1 0 0,0-3 12 16,1-7-14-16,-1-10-27 0,-2-2 12 15,-2-12 13-15,0-4-10 0,0-4-18 16,0-14 9-16,0-7 20 0,-6-8 1 15,-3-6 0-15,1-2-2 0,-2 0-43 16,1 3 27-16,3 5 18 0,4 6 0 16,2 7 15-16,2 9 9 0,11 8 12 15,5 3-6-15,7 10-18 0,4 12-9 16,0 5 15-16,4 6-3 16,4 6 0-16,0-1-12 0,-1 0-1 15,-5-7-2-15,-2-3-3 0,-7-10-33 16,-5-10-57-16,-7-7-82 0,-4-3-66 15,-6-10-171-15,0 0-667 0,0-17-805 0</inkml:trace>
  <inkml:trace contextRef="#ctx0" brushRef="#br1" timeOffset="-176771.978">16196 12810 3727 0,'0'0'785'16,"0"0"-587"-16,0 0-75 0,-2-56 143 15,0 22-92-15,2-11-71 0,0-14 6 16,2-13-60-16,6-3-49 0,-2 11-109 16,3 19-164-16,-3 16-190 0,-2 15-760 15,15-13-1441-15</inkml:trace>
  <inkml:trace contextRef="#ctx0" brushRef="#br1" timeOffset="-175684.609">18027 12975 1170 0,'0'0'2103'0,"0"0"-1786"0,0 0-200 15,0 0 54-15,-6-57 55 0,2 18-8 16,0-19 21-16,-4-19-45 0,-1-10-65 15,-7 1-37-15,8 18-10 0,-1 24-3 16,3 14-15-16,4 10-30 0,2 7-13 16,0 7-2-16,2 5 54 0,6 10 6 15,7 22-79-15,4 21-4 0,5 26-20 16,5 16 6-16,-2 1 15 0,0 0 1 16,-4-12 2-16,-5-5 0 0,-1-7-1 15,-5-15-20-15,-1-16-4 0,-5-13 7 16,-4-10-6-16,0-1 12 0,-2-5 9 15,0-6-16-15,0-8-54 0,-8-14 40 16,-1-20 17-16,-5-15 16 0,-7-18 1 16,5 4 18-16,1 9-18 15,5 16-1-15,4 13-13 0,4-3 13 16,-7-4 19-16,9-1 20 0,0 3 31 16,9 5 31-16,-1 3 2 0,4-1-6 15,3 3 39-15,1-3-9 0,-1 1-36 16,1-1-19-16,1-1-11 0,-7-1-10 15,1 2-15-15,-5 1-12 0,0 3-3 16,-2 7-2-16,-4 5-16 0,2 8-2 16,-2 2 14-16,0 7 18 0,0 9-33 15,0 7-15-15,2 8-3 16,2 5 6-16,1 1 10 0,3 3 0 16,0-2 0-16,-2-3 2 0,3-6 1 15,-1-8 11-15,2-9 0 0,-4-9-12 16,1-6-9-16,-1-16-40 0,-2-17 16 15,-4-19 0-15,-4-11-6 0,-7 4 9 16,1 13-6-16,-2 16 5 0,1 11 19 16,1 3 11-16,-4 0-1 0,-3 4-19 15,5 5-30-15,1 10 5 0,3 0 22 16,-2 10 24-16,3 0 0 0,1 3 2 16,2 1 13-16,0-2 7 0,4-4 17 15,0 1 18-15,0-5 10 0,6-4-1 16,5 0-6-16,3-8-27 0,5-5-30 15,5-3 0-15,3-5 0 0,4-1 13 16,2 0-16-16,5-3 0 0,-1-6-43 16,2-3-141-16,-2-5-118 0,-4-3-245 15,-10 10-810-15,2-13-1332 0</inkml:trace>
  <inkml:trace contextRef="#ctx0" brushRef="#br1" timeOffset="-173565.135">19071 12022 284 0,'0'0'3010'15,"0"0"-2623"-15,0 0-226 0,-33-61 225 16,23 48-33-16,-2 6-150 0,1 7-25 15,1 6 54-15,2 12-34 0,-3 8-92 16,5 7-42-16,2 16-3 16,2 11-19-16,2-4-12 0,4-4-5 15,4-9-4-15,-2-10-21 0,5-2-15 16,-1 0 2-16,3-11 13 0,1-7 3 16,-2-13 1-16,3-9-4 0,-5-10-31 15,3-13 10-15,-5-15 19 0,-4 3 2 16,-4-2 1-16,0-1-1 0,-2 14-22 15,-2-1 7-15,-2 6 13 0,-1 8 0 16,1 8 0-16,4 7-10 0,2 5 12 16,0 10 32-16,0 8-14 15,6 6-15-15,5 5 12 0,1 3-3 16,5 2 3-16,-1-2 7 0,1-1 8 16,-1-5 0-16,1-4-3 0,-1-3-27 15,-3-7 3-15,1-5 15 0,-3-7-2 16,-1-11-16-16,0-9-19 0,-6-9 17 15,3-7 0-15,-7-5 1 0,2-5-23 16,-2 1 3-16,-2 1 9 0,-1 1 9 16,-1 8 3-16,2 8-1 0,2 8 1 15,0 9 15-15,0 7 30 0,2 3 34 16,5 11-67-16,1 7-12 0,2 6-12 16,5 4 12-16,1 4 17 0,1-1 4 15,-1 0 6-15,1-3-12 0,-3-5-12 16,1-1 10-16,-5-7-11 0,0-4 1 15,3-9 0-15,-7-2-3 0,0-10-28 16,2-11-17-16,1-8 15 0,-5-5 6 16,-4-4 3-16,2-5 5 15,-2 1 14-15,0 1 2 0,-2 8 1 16,2 7-1-16,-2 11 1 0,2 8 15 16,0 7 56-16,6 5-51 0,2 12-21 15,7 5-27-15,-3 6 24 0,9 3 3 16,-5 1 3-16,7-3 15 0,-4-4-16 15,-1-4 13-15,1-4-3 0,-3-7 10 16,1-6-1-16,-3-5-21 0,1-13-13 16,-3-12-18-16,-1-17 4 0,-3-19 9 15,-4-23 0-15,-4-12 15 0,-4-3 1 16,-8-1 2-16,-7 3 15 0,0-2 12 16,-5 1 12-16,-1 10-39 15,8 18-3-15,-1 22-15 0,7 20 15 16,7 13 2-16,2 6 1 0,2 1 2 15,0 9 50-15,2 9-28 0,6 12-24 16,7 14-21-16,5 18 11 0,5 17 10 16,4 11 3-16,0 2 12 0,-8 0-3 15,2-7-9-15,1 1 15 0,-3-2-18 16,2-7-30-16,2-7 9 0,-11-10 19 16,1-17 2-16,-5-7 12 0,-2-10 9 15,2-1 3-15,1-1 3 0,3-6-3 16,1-9-3-16,-5-5 6 0,5-15 7 15,1-17-22-15,1-16-10 16,-5-14 19-16,-4-6-6 0,-6 13 6 0,-2 16-3 16,0 17 9-16,0 10-3 0,-2 1-21 15,2 7 0-15,0 2 12 0,0 7 39 16,0 14 43-16,7 10-85 0,1 10-12 16,2 10-18-16,3 3 16 15,1 0-1-15,-2-2 3 0,3-5 1 16,1-3 0-16,-1-5 11 0,1-8 0 15,-1-6 3-15,1-11-14 0,-1-7-1 16,1-5-27-16,-5-17-21 0,-3-14 11 16,-4-16 10-16,-6-15 9 0,-8 4 6 15,-3 11 12-15,-3 16 1 0,3 11 0 16,-9-2 1-16,1 3-2 0,-2 1-3 16,1 8-15-16,1 6 3 0,6 7 12 15,7 2-8-15,-2 1 11 0,6 4 21 16,2 2 0-16,2 0 9 0,0-1-3 15,6-2 0-15,4-1 4 0,0-3-16 16,9-3-13-16,-2-5 0 0,3-3 0 16,3-1 10-16,0-2-10 0,-1 0 1 15,3 2 15-15,-6 6-15 0,4 2 12 16,-5 4-14-16,1 5 14 16,2 5 6-16,-7 6-21 0,7 5-9 15,-9 1-12-15,0 7-3 0,3-2-9 16,-9 1 3-16,0-1 5 0,1-6 4 15,-5-2 18-15,2-9 0 0,-4-2-15 16,0-6 3-16,0-2-24 0,0-5-15 16,0-7 54-16,0-7 14 0,0-3-2 15,2-7 0-15,0-2-9 0,2 0 12 16,0 3-12-16,2 3 15 0,3 6 0 16,3 7 6-16,-4 5 0 0,5 4-3 15,3 3-21-15,1 10-1 16,-1 5-17-16,1 4 0 0,-1 4-6 0,3 4 9 15,-2-4 12-15,-3 1 1 16,0-6 1-16,-3-2 1 0,-1-6 12 16,0-4 6-16,-5-5 0 0,3-1-17 15,0-7-1-15,5-8-21 0,-7-8 6 16,2-7 13-16,-2-6 1 0,2-6 1 16,-3-3 2-16,-3 4-2 0,-2 2-21 15,0 7 19-15,-2 12 2 0,2 5 1 16,0 9 26-16,0 6 39 0,4 6-11 15,2 9-55-15,6 7-15 0,5 9 4 16,4 7 11-16,-1 2 12 0,3 1 0 16,0-4-12-16,-3-5-23 0,1-3 11 15,-2-9 12-15,-3-6 2 0,-1-6 10 16,-3-8-12-16,-4-4-9 0,1-11-31 16,-5-8 7-16,-2-8 15 0,-2-8 3 15,-4-3 0-15,-7-3 14 0,-1-1-14 16,-7 2-30-16,-1 6 21 0,-1 9 9 15,-4 6 0-15,4 8 12 16,3 9-9-16,-3 6 10 0,5 0 2 16,-1 10 0-16,5 3 12 0,-3-1-9 15,7 0 15-15,4-2 6 0,4-3 15 16,0-2 27-16,6-1 25 0,9-4-25 16,1 0-30-16,7-6-34 0,4-4 1 15,-3-7 12-15,8-3 0 0,-1 0 3 16,4-4-16-16,-2 1-2 0,2-3-1 15,-2-1-20-15,-2 1-3 0,-6 2-36 16,-3-2-79-16,-9 1-75 16,-7 1-66-16,-4-1-238 0,-2 6-621 15,-4-10-919-15</inkml:trace>
  <inkml:trace contextRef="#ctx0" brushRef="#br1" timeOffset="-171256.415">21192 10994 1672 0,'0'0'1470'0,"0"0"-1142"16,0 0-116-16,0 0 68 0,0 0-1 15,0 0-24-15,0 0-2 0,0 0-78 16,0 0-87-16,0 33-20 0,0-15 14 16,2 3-3-16,5 5-45 0,-3 2-22 15,0 4-11-15,0-2 1 0,0-1 1 16,0-3 9-16,2-3-10 16,1-6 1-16,-3-4 0 0,0-4 0 15,-2-6 6-15,-2-3-9 0,2-9-76 16,-2-6 30-16,2-8 28 0,0-4 6 15,0-6 0-15,-2-4 9 0,0-1 0 16,2 2-7-16,-2 3 10 0,2 6 18 16,0 5 3-16,3 10 4 0,1 6 29 15,0 6 25-15,0 4-27 0,4 12-46 16,1 7-6-16,-1 5-12 0,0 6 9 16,1 4 2-16,-3-3 1 0,-2-1 1 15,0-6-1-15,1-2 0 0,-1-6 0 16,-4-7 0-16,0-6 0 0,-2-5-1 15,0-2-48-15,0-11-30 0,0-10 77 16,0-15 2-16,0-17-2 0,0-12-10 16,0 4 10-16,-2 10 2 0,2 19 0 15,0 14 12-15,0 0 6 0,4 6 10 16,2 3 33-16,3 8 39 16,3 4-18-16,0 10 48 0,-1 7-60 15,5 3-37-15,-3 6 3 0,1 0-6 16,-1 1-11-16,-5-2-1 0,4-5 6 15,-4 2-3-15,-1-3 6 0,1-5 0 16,-2-3-9-16,-2-4 1 0,0-4-4 16,-2-3-15-16,-2-3-23 0,0 0-14 15,0 0 10-15,0 0 6 0,0 0 3 16,0 0-6-16,0 0 21 0,0 0 3 16,0 0 12-16,0 0 9 0,0 2 3 15,0 1 0-15,0 3-21 0,3-2 0 16,-1 1 15-16,-2 0 7 15,2-2-4-15,-2-1 6 0,2-1 0 16,0 0-12-16,2-1-13 0,-2 1 1 16,0-1 9-16,0 0-11 0,0 2 1 15,-2-2-1-15,0 0-1 0,0 0 0 16,0 0-3-16,0 0-9 0,0 0-6 16,0 0-12-16,0 0-6 0,0 0-7 15,0 0 4-15,0-3 3 0,0-4 36 16,0-3 15-16,4-7 6 0,0 0-20 15,1-5 0-15,-1 1 0 0,0 1 2 16,4-3 15-16,2 2-15 0,-3-1-3 16,-3-2 0-16,2 1-2 0,-2-1 1 15,2-3 1-15,-2-1 0 0,3-2 2 16,-3 5 0-16,-2 3 10 0,0 1 6 16,2 8 1-16,0 3 14 0,0 4 12 15,-2 2 3-15,7 4-12 0,-5 1-15 16,0 8-20-16,2 3-1 0,0 6-27 15,-2 4 6-15,5 4 3 0,-3 2 3 16,-4 1 3-16,4-1 9 16,-2-3 1-16,0 0 0 0,-1-5 0 15,1-2-1-15,-4-4-9 0,2-4 12 16,-2-3 0-16,0-4-2 0,2-3-13 16,-2-1-42-16,2-10 12 0,0-8 45 15,2-7 2-15,-4-5-2 0,4-6-3 16,-2 2 3-16,5-2 1 0,-5 1 11 15,4 5-9-15,-2 5 12 0,0 6 4 16,0 5 8-16,2 5 12 0,1 6-6 16,3 3 0-16,-2 1-6 15,-2 8-17-15,5 5-10 0,1 2-18 16,-4 8 3-16,5 1 12 0,-1 2-9 16,-4-1 12-16,3-1 1 0,-1-4 11 15,0 0 3-15,-1-5 3 0,3-1 10 16,-2-6 2-16,-1-3-3 0,5-5-27 15,-1-1 0-15,-3-11 0 0,6-6-21 16,-3-7-3-16,-3-7 9 0,3-3 2 16,-7-5 2-16,-4-1 11 0,0 3 2 15,-2 1 1-15,0 9-1 0,0 6 1 16,-2 7-2-16,2 8 2 0,0 4 19 16,0 3 17-16,0 0-12 0,0 9-27 15,4 4-24-15,2 5-12 0,3 4 18 16,1 4 5-16,-2 1 12 0,5-1 1 15,-3-1 0-15,2-4 3 0,3-1 19 16,-5-2-4-16,9-2 0 0,-5-6 3 16,-1-4 3-16,5-4-6 15,-5-4-18-15,5-10-12 0,-5-5-6 16,3-5 17-16,-1-5 0 0,-1-6 1 16,-2-3 2-16,1-3 13 0,-1 2 0 15,-3-1 6-15,-1 3 0 0,2 5 3 16,-4 5-8-16,-2 8-16 0,-1 6-2 15,-1 4 1-15,-2 4 1 0,0 3 3 16,0 0 9-16,0 0-11 0,0 7 0 16,-2 3-1-16,-1 6 64 15,1 5 5-15,0 3-33 0,2 1-15 0,0 4-21 16,2 2-26-16,3-3 16 0,1 1 10 16,2-7 3-16,4-1 18 15,-3-6 0-15,3-5 6 0,7-6-13 16,-7-4-14-16,7-4-12 0,-3-11-3 15,3-4 3-15,1-8 9 0,-3-6 0 16,6-14 0-16,-7-18-9 0,7-20 12 16,-11-10 0-16,1-5-33 0,-9 1 0 15,-4 4 12-15,-2-6 3 0,-11 2 18 16,1 3 0-16,-7 10 18 0,5 21-6 16,0 20-12-16,1 19-26 0,7 10-35 15,0 5 25-15,2 4 15 0,-1 5 15 16,5 5 6-16,0 14 27 0,9 22-25 15,5 20 0-15,9 29 28 0,6 11-3 16,-2 0-24-16,-4-5-3 0,-1-12-24 16,-1-4 6-16,-5-8 16 0,1-13 2 15,-7-18 1-15,-3-16 2 0,-1-11 12 16,-4-3-2-16,4-6-13 0,-4-3-63 16,-2-5-48-16,2-9 45 15,-2-4 44-15,0-4 10 0,2 5 9 16,0 7 3-16,2 6 52 0,1 8 53 15,7 12-95-15,4 11-10 0,1 7-2 16,4 9 2-16,3 1 21 0,-3 0 6 16,2-6-6-16,0-10-21 0,-7-9-25 15,3-9 13-15,-7-9-24 0,5-2-33 16,-5-9-25-16,5-6-11 16,-3-7-28-16,-6-2-94 0,3 1-137 15,-5-1-195-15,-6 1-370 0,0 10-202 16,-8-8-405-16</inkml:trace>
  <inkml:trace contextRef="#ctx0" brushRef="#br1" timeOffset="-171040.239">21907 9911 4393 0,'0'0'554'0,"0"0"-459"0,0 0 76 16,21-70 108-16,-6 26-130 0,7-15-52 15,1-17-61-15,-2-7-36 0,-7 3-121 16,1 7-143-16,-11 26-199 0,2 5-1023 16</inkml:trace>
  <inkml:trace contextRef="#ctx0" brushRef="#br1" timeOffset="-168273.789">18373 14351 638 0,'0'0'1553'0,"0"0"-1110"0,0 0-359 15,0 0 73-15,0 0 209 0,0 0 110 16,0 0-1-16,0 0-91 0,-25-74-116 16,21 34-78-16,-2-16-32 0,-3-14-5 15,1 5 1-15,2 11-23 0,2 18-31 16,2 12-43-16,-3 2-27 0,5 2-12 15,-2 5-17-15,2 7 36 16,2 8 47-16,5 5 16 0,1 8-67 16,0 9-33-16,5 9-12 0,1 4 10 15,1 6-19-15,3-1 9 0,-1 1 9 16,3-7 1-16,-3-3 2 0,2-8 0 16,-7-4 3-16,7-7 21 0,-9-6-6 15,2-6-4-15,3-3-14 0,-7-12-15 16,0-4-3-16,1-6 6 0,-1-7 11 15,-6 1 0-15,0-3 0 0,-2 0 1 16,0 4 0-16,0 4 0 0,0 6 0 16,-4 5-3-16,4 5-9 0,0 3 0 15,0 6-6-15,-2-1 18 0,2 2 6 16,0 0 24-16,0 2-15 0,0 3-14 16,2 4-1-16,2 4 1 0,2 3-1 15,2 4-2-15,3-1 1 0,-3 1 1 16,2-4 0-16,-1-3 1 0,1-4 14 15,-4-3 0-15,0-6-6 16,1-10-9-16,-3-8-21 0,2-6 19 16,-4-6 2-16,0-4 1 0,-2-3 1 15,2 3-2-15,0 5-20 0,0 4 17 16,4 5 3-16,3 8 12 0,1 8 15 16,-2 4 12-16,9 5 0 0,1 13 16 15,5 6-25-15,0 12 6 0,6 8 15 16,2 18 6-16,6 9-26 0,-2 3-31 15,-6-2-3-15,-2-7-12 0,-4-5 14 16,-7 3-2-16,1 3 2 0,-5-3 1 16,-1-9 0-16,-3-13 1 0,-6-12 1 15,-2-6 0-15,0-2-2 0,-2-5-2 16,-11-3-22-16,1-10-18 0,-4-6 0 16,-3-11 18-16,-4-10 9 0,-6-16-3 15,-2-15 3-15,-2-16 3 0,2-4 10 16,8 4 2-16,5 7 0 0,12 9 1 15,4 8 11-15,2 8 3 16,0 8 3-16,8 2 3 0,2-7-3 16,5-5 3-16,3-5 3 0,3-1 3 15,2 4 0-15,-3-1-27 0,5 3-13 16,-2 0 13-16,-3 2 3 0,1 4 15 16,0 3-6-16,-9 2-9 0,1 6 12 15,-5 5-3-15,-2 7-9 0,-4 4 16 16,0 7-7-16,-2 1 6 0,0 9-3 15,-2 8-13-15,-2 10-2 0,2 6 0 16,0 6 2-16,2 4-1 0,0-3 1 16,0 1-1-16,0-4 1 0,4-4 13 15,0-7-3-15,2-13-9 0,-1-8 0 16,1-7-3-16,2-14-32 16,-4-15-1-16,0-23-10 0,0-19 16 15,-4-14 12-15,0-4 0 0,-6-1 0 16,-2 5-6-16,-9 0 21 0,-1 5 11 15,-5 4 10-15,4 17 0 0,5 15 3 16,6 18-24-16,-3 9-19 0,5 4-2 16,-2 4 6-16,6 3 15 0,2 8 12 15,0 9 21-15,6 9-33 0,4 10-2 16,3 7 2-16,-1 7 12 0,9 11 2 16,0 9-14-16,3 11-39 0,1 0 15 15,2-3 21-15,-6-9 1 0,-3-15 2 16,-1-8 15-16,-5-8-3 0,3-3 6 15,5-1 9-15,1 2 4 0,6-1-1 16,0-10-6-16,-2-9-9 0,1-8-12 16,-3-10-3-16,2-11-3 0,-2-10-12 15,-5-5 3-15,-1-4 10 16,-5-4-1-16,-3 0 2 0,-1 1 1 16,-8 4 12-16,0 4 0 0,-6 5 3 15,1 9-13-15,1 10-1 0,0 5-1 16,2 6 1-16,2 11 23 0,-2 10-6 15,2 9-18-15,0 7-1 0,6 5 0 16,3 0 1-16,-1 3 1 0,-2-3 1 16,2-5 1-16,3-5 0 0,-1-7 9 15,-2-6-9-15,5-4 0 0,1-10-2 16,-6-5-1-16,3-12-27 0,1-8-9 16,-6-8 15-16,-2-7 3 15,-2-3 15-15,-2-3 0 0,-2 0 1 16,-4 3 2-16,0 5 1 0,-4 9 1 15,1 7-2-15,3 9-1 0,4 6-20 16,0 4 21-16,-2 9 11 0,2 3-8 16,2 3-1-16,0 3 0 0,0-3 1 15,2 0 9-15,2-3-10 0,0-4 10 16,2-5-10-16,3-3 0 0,1-2-2 16,-4-9-18-16,5-4 0 0,-3-3 15 15,4-6 1-15,-3 0 1 0,1 1 1 16,-2 1 1-16,-2 5 11 0,1 2 3 15,1 7 3-15,4 5 6 0,-1 2-6 16,7 16-16-16,9 14-2 0,8 18-1 16,11 23-2-16,-1 10 0 0,-2 3 1 15,1-6 1-15,-11-4 1 0,-4 1 2 16,-8 1 10-16,-1-2-1 0,-7-3-11 16,-7-13-39-16,-4-16 0 15,-2-13 9-15,-2-8 0 0,-8 1 11 16,-5-2-8-16,-4-8-6 0,-3-5-9 15,-1-11 12-15,-4-10 9 0,-2-8 6 16,2-9 15-16,0-6 0 0,3-14 3 16,-1-9 9-16,4-11 3 0,9-2 0 15,8 16-3-15,4 10 6 0,0 17-3 16,4-2-15-16,6-2-23 0,5-7 22 16,-3-4 1-16,9 0 18 0,-7-3-6 15,7 3 3-15,-7 2 3 0,5 1 9 16,-9 5-2-16,3 2 2 15,1 3-3-15,-6 5-6 0,1 5-6 16,-1 2 3-16,-2 4-3 0,-2 5-10 16,-2 2-2-16,-2 3-1 0,2 5 0 15,-2 0-2-15,0 3 1 0,0 4-16 16,2 7-3-16,3 6 9 0,-1 5 10 16,4 3 2-16,0 0 1 0,3-3 0 15,-1-2 2-15,4-6 12 0,-1-3 3 16,3-5-3-16,3-5 3 0,-1-4-3 15,-1-3-12-15,4-10 0 0,1-6-1 16,-5-7-2-16,4-2 0 0,-7-5 0 16,3-7 1-16,-9 0 14 0,2-3-13 15,-1-4 1-15,-3 3 9 0,-4 4 0 16,0 5-9-16,0 8 15 0,-2 7-17 16,2 10 1-16,-2 7 25 0,0 3-9 15,0 0-8-15,0 10-8 16,0 5-2-16,-2 4 60 0,0 7-21 15,0 5-39-15,2 2-9 0,0-1-6 16,0 4 13-16,4-3 2 0,4-1 0 16,0-4 1-16,5-5 11 0,1-7 0 15,3-1 3-15,-3-10-14 0,5-4 1 16,-5-2 0-16,5-11-2 0,-5-9-15 16,5-6 0-16,-4-18 3 0,5-19 0 15,-3-27-6-15,-1-14-9 0,-7-9 12 16,-5 1-12-16,-6 7-51 0,-9 5 27 15,-7 7 27-15,1 22 23 0,-1 22 1 16,7 22 18-16,5 15-17 0,-2 4-1 16,6 9-21-16,0 7 8 0,2 23 12 15,10 27 1-15,4 22-15 0,9 11 3 16,-4 1 10-16,-1-10 2 0,-3-14 1 16,-1-11 11-16,-5-16 3 0,-1-12-3 15,-2-8 3-15,2-3-12 16,-4-3 9-16,1-4-11 0,-3-6-1 15,0-4-11-15,2 0-4 0,2-1 14 16,4 1-2-16,1 0 0 0,7 7-15 16,-1 10-6-16,8 8 0 0,-5 9 9 15,7 5 12-15,-2 1-22 0,0-8-59 16,-7-9-15-16,-1-12-34 0,-7-11-66 16,-1-8-228-16,-3-15-547 0,-4 2-478 15,-2-22-962-15</inkml:trace>
  <inkml:trace contextRef="#ctx0" brushRef="#br1" timeOffset="-167754.821">19559 12926 3632 0,'0'0'746'0,"0"0"-535"0,0 0 25 16,0 0 9-16,0 0-226 0,0 0-19 15,0 0-89-15,0 0-230 16,0 0-639-16,0 0-958 0</inkml:trace>
  <inkml:trace contextRef="#ctx0" brushRef="#br1" timeOffset="-167516.465">19973 12872 3317 0,'0'0'664'16,"0"0"-391"-16,0-67 182 0,0 34-39 15,0-2-181-15,0 1-56 0,2-1-37 16,6 2-99-16,-4 1-43 16,4 7-28-16,1-1-66 0,-1 5-163 15,-4-1-235-15,-2 8-781 0,2-3-932 0</inkml:trace>
  <inkml:trace contextRef="#ctx0" brushRef="#br1" timeOffset="-167107.927">18584 13538 2138 0,'0'0'2096'15,"0"0"-1727"-15,0 0-258 0,0 0 153 16,-5-53 41-16,3 27-96 0,0-6 37 16,0-3-38-16,0-16-105 0,-2-12-73 15,0-13-30-15,2-2-28 16,2 12-153-16,0 19-198 0,0 21-685 15,6-8-1307-15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07:41.248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24429 16804 117 0,'0'0'294'0,"0"0"-145"0,0 0-148 16,0 0 229-16,0 0 568 0,0 0-577 15,0 0-140-15,0 0-16 0,0 0-26 16,7 13-23-16,-7-11 4 0,0 1 6 16,2-3 19-16,-2 4 10 0,4-2-3 15,-4-1 10-15,2-1 9 0,0 1 20 16,0 1 22-16,0-2-4 0,-2 3-31 15,2-3-7-15,0 4 15 16,-2-3 72-16,0-1 78 0,0 1-105 16,0-1-36-16,0 0-28 0,0 1-23 15,0-1 0-15,0 0-3 0,0 0 22 16,-2 0-37-16,0 0-26 0,0 0 0 16,-2 0 9-16,-4 0 38 0,3 0 7 15,1 0 15-15,-2 0 23 0,0 0 26 16,-4 0 4-16,7 0-26 0,-1 1 18 15,2-1 22-15,0 0 30 0,2 0 21 16,0 0-4-16,0 0-28 0,0 1-54 16,0-1-95-16,0 0-6 15,-4 0-2-15,0 1-16 0,-6-1 15 16,-3 0-1-16,1 0-35 0,-11 0 39 16,-2 0 30-16,-2 0-2 0,1 0-25 15,-3 0-1-15,2 0-1 0,0 2 2 16,4-4 8-16,0 2-10 0,-1 0 13 15,-1 2-12-15,4-2 1 0,-4 1 21 16,-2-1-2-16,1 0-7 0,-5 0 3 16,2 0-6-16,-9 0-11 0,3 0 2 15,-6 0 0-15,2 0 12 0,-7 0 7 16,-1 0-20-16,5 0-2 0,-1 0-2 16,-1 0 0-16,5 0 1 0,0 0 1 15,-2-1 1-15,-3 1 2 0,3 0 12 16,2 0 0-16,-5 0 0 0,-1 0 0 15,-5 0-13-15,-12-2 1 0,-8 2-2 16,-7 0 11-16,7 0-12 0,4 0 1 16,4 0 0-16,2 0 0 0,-2 0 0 15,0 0 1-15,0 0-2 16,0 0 1-16,2 0 2 0,0 0-3 16,4 0 3-16,-2 0-1 0,-2 0 11 15,0-1-13-15,5 1 0 0,-3 0-1 16,-2 0 1-16,2 0 0 0,2 0 12 15,-2-1-9-15,-6 1 0 0,2 0 9 16,4 0 0-16,-6 0-12 0,4 0-1 16,-2-1 1-16,-2 1 1 0,2 0-1 15,-4 0 1-15,4 0 0 16,0-1 0-16,2 1 0 0,2 0-1 16,0 0 1-16,0 0 1 0,2 0-1 15,5-1-1-15,-5 1 1 0,4 0-1 16,-4 0 1-16,3 0 1 0,-1 1 0 15,-4-2 0-15,0 1 16 0,0 0-16 16,-2 0 13-16,0 0-15 0,-6 0-1 16,0-1 1-16,0 1-1 0,-2 0 1 15,4 0-1-15,-2 0 0 0,4 0-1 16,-3 0 1-16,8 0-2 0,-1 0 2 16,2 0 0-16,2 0-11 0,-2-1 11 15,3 1 1-15,-1 0-2 0,0 0 2 16,-2 0 3-16,0 0-2 0,3-3 2 15,-3 3 0-15,-2 0-2 0,2 3 2 16,0-3-2-16,-4 0 1 0,5-3 0 16,1 3 1-16,-2 0-3 0,4 0 0 15,5 0 14-15,10 0 10 0,4 0-2 16,2 0-19-16,-9 0 15 0,-1 0-16 16,-7 0 11-16,3 0-11 15,2 0-1-15,-3 0 17 0,3 0-16 16,-3 0 1-16,1 0 10 0,-3 0-13 15,3 0-2-15,-3 0-1 0,5 0 1 16,-3 0 0-16,3 0-1 0,-1-2 2 16,1 2-1-16,2 0 0 0,1 0 1 15,-1 0 0-15,2 0 0 0,-1 0-1 16,5 0 0-16,0 0 2 0,-2-1-1 16,2 1-2-16,2 0 1 0,-2 0-10 15,2 0 9-15,-1 0 1 0,-3 0 0 16,0 0-1-16,-2 0-9 0,2 0 12 15,1 0 0-15,-3 0 0 16,2 0 0-16,0 0 1 0,0 0 0 16,1 0 1-16,3 0-2 0,2 0 0 15,0 0-1-15,0-2 0 0,7 2 0 16,-3 0 0-16,2 0 1 0,0 0-1 16,0 0-10-16,0 0 11 0,1 0 0 15,-1 0-1-15,0 0 0 0,0 0-1 16,2 0 1-16,-1 0-1 0,1-1-1 15,0 1 2-15,0 0 1 0,5 0 0 16,-5 0 0-16,2 0 0 0,1 0-2 16,-1 0 2-16,-2 1-1 0,1-1-15 15,1 0 15-15,-2 0 1 0,0 0-12 16,3 0 12-16,-3 0 0 0,2 0 0 16,3-1-2-16,-1 1 1 0,1 0 0 15,1 0-1-15,0 0 2 16,1 0 0-16,-1 0 0 0,1 0 0 0,-1 0-1 15,1 1 1-15,1-1 1 16,-1 0 0-16,-3 0-1 0,3 0-1 16,-3 0 1-16,3 0-1 0,-3 2 1 15,2-2-1-15,1 0 1 0,-1 0-10 16,3 0 10-16,-1 0 0 0,3-2 3 16,-3 2-2-16,5 0-1 0,0 0 0 15,-5 0 0-15,3 2 0 0,0-2 0 16,-1 0 1-16,-1 0-2 0,-1 0 2 15,-1 0-1-15,1 0 1 0,-3 0 1 16,3 0 1-16,-3 0-1 0,3 0-2 16,-4 0-10-16,7 0 10 0,-5 0 1 15,1 0-1-15,-1 0 0 0,1 0-1 16,-5 0 0-16,7-2 1 16,-5 2 1-16,3 0-1 0,-3 0 0 15,0 0-2-15,3 0 1 0,-1 0-2 16,-1 0 0-16,3 0 3 0,-1 0-2 15,3 0 0-15,1 0 2 0,2 0 1 16,-1 0 2-16,3 0-3 0,-2 0 1 16,3 0 2-16,-1 0-3 0,2 0-11 15,-6 0 11-15,7 0 1 0,-5 0 0 16,2 0-1-16,-3 0 0 0,5 0-1 16,-2 0 1-16,0 0-1 0,-3 0 1 15,7 0-1-15,-2-1-2 0,0 1 1 16,0 0-1-16,-3 0-9 0,7 0 9 15,-2 0 0-15,0 0 0 0,2 0-12 16,0 0 15-16,2 0-2 0,0 0 0 16,0 0 0-16,0 0 1 0,0 0-1 15,0 0-16-15,0 0-1 16,0 0-2-16,0 0 18 0,0 0-15 16,0 0 18-16,0 0-2 0,0 0-10 15,0 0-3-15,0 0-6 0,0 0-4 16,0 0 7-16,0 0 3 0,0 0 14 15,0 0 1-15,0 0 12 0,0 0 0 16,0 0-9-16,0 0 9 0,0 0-10 16,0 0 13-16,0 0-11 0,0 0-1 15,0 0-3-15,0 0-2 0,0 0-14 16,0 0 13-16,0 0-18 0,-2 0 18 16,-2 0-9-16,-2 0 10 0,-3 0-1 15,3 0 0-15,0 0 1 16,0 0-1-16,-3 0 1 0,1 0-1 0,0 0 1 15,0 0 0-15,-1 0-1 0,3 0 3 16,-2 0 0-16,2 0 2 0,2 0 1 16,-5 0 0-16,3 0-1 15,0 0 0-15,-2 0 0 0,1 0-1 16,-3 0 0-16,4 0-1 0,-2 0 0 16,-1 0 0-16,-3 0 2 0,4 0 0 15,-1 0-1-15,-5 0-1 0,8 0-2 16,-5 0 2-16,3 0-1 0,-2 0 0 15,6 0 0-15,-5 0 1 0,5 0 0 16,-2 0 0-16,2 0 0 0,-2 0 0 16,6 0 0-16,-2 0 0 0,0 0 1 15,-1 0 1-15,3 0 0 0,-2 0 0 16,0 0 1-16,0 0-3 0,0 0 0 16,0 0-2-16,-2 0-10 15,0 0-3-15,2 0-10 0,-4 0-47 16,6 0-56-16,-5 0-64 0,1 0-111 15,2 0-237-15,-2 0-540 0,4 0-660 16,0 1 326-16,35-2 1376 0</inkml:trace>
  <inkml:trace contextRef="#ctx0" brushRef="#br0" timeOffset="2909.916">12411 16807 104 0,'0'0'189'0,"0"0"-3"0,0 0-140 15,0 0 423-15,0 0-130 0,0 0-153 16,0 0-56-16,0 0-39 0,0 0-36 15,0 0-9-15,0 0-27 0,46 1-18 16,-44-1-1-16,-2 0 0 0,2 0 33 16,2 0 35-16,-2 2 13 0,4-2 13 15,-4 0-3-15,2 0-27 0,0 0-12 16,-1 0-10-16,3 0-3 0,-4 0 26 16,4 0 12-16,2 0 39 0,-2 0 84 15,1 0 82-15,-3 1-21 0,-2-1-54 16,-2 0-40-16,2 0-54 0,-2 0-53 15,0 0-48-15,0 0-12 0,0 0-28 16,0 0-3-16,0 0-13 0,0 0-7 16,0 0 1-16,0 0 0 15,0 0-17-15,0 0 10 0,0 0 19 16,0 0 38-16,0 0 0 0,0 0 22 16,0 0 4-16,0 0 5 0,0 0 48 15,0 0 69-15,0 0-31 0,0 0-41 16,0 0-23-16,0 0-25 0,0 0-12 15,0 0 2-15,0 0 7 0,0 0 0 16,0 0-3-16,0 0 0 0,0 0-19 16,0 0 0-16,0 0-3 0,0 0 0 15,0 0-16-15,0 0-5 0,0 0-17 16,0 0-27-16,0 0-30 0,0 0 13 16,0 0 17-16,0 0 24 0,0 0 29 15,0 0 12-15,-2 0 13 0,2 0 15 16,-2 0 22-16,2 0 10 0,0 0 13 15,0 0-1-15,-2 0-7 0,2 0 4 16,0 0-10-16,0 0-6 0,0 1-10 16,-2-1-3-16,2 0-9 15,-2 0-6-15,-3 0 3 0,-1 0 6 0,-2 1-10 16,0-1-11-16,-3 0 11 16,-3 0 16-16,2 0 13 0,-7 0 17 15,4 0 22-15,-3 0-15 0,3 0 5 16,-5 0-2-16,5 0-16 0,-3 0-19 15,3-1-2-15,-1 1-13 0,1 0-5 16,-6 0-1-16,5 0-9 0,-5 1-12 16,-1-1 18-16,-1 1-5 0,-4-1 11 15,-2 0-12-15,-2 1-13 0,0-1 1 16,-2 0 12-16,-2 1 4 16,0-1-18-16,-1 0 14 0,3 0-15 15,0 0 0-15,-2 0 0 0,0 0 12 16,2 0 6-16,0 0-17 0,-2 0 0 15,2 0 10-15,-2-1-9 0,-5-2 22 16,-1 2 10-16,2 1-16 0,-1 0 0 16,3 0-6-16,0-1 3 0,0 1-12 15,4-2-3-15,2 2-14 0,4 0-16 16,6 0-55-16,9 0-109 0,1 0-62 16,3 0-50-16,4 0-64 0,2 0-3 15,0 0 124-15,0 0 91 0,-2 0 38 16,-3 0 9-16,1 0 12 0,-2 0 42 15,2 0 57-15,2 0 24 0,2 0 78 16,-5 0 66-16,3 0 31 0,-4 0 0 16,2 0-1-16,0 0-27 0,-5 0-25 15,-3 0-11-15,1 0-8 16,-5 0-32-16,3 0-31 0,-7 0-3 16,3 0-9-16,0 0-21 0,-5 0-19 15,3 0-12-15,-4 0 0 0,0 0 0 16,-2 0 0-16,3 0 3 0,-3 0 19 15,0 0 36-15,0 0 18 0,2 0 52 16,4 0-28-16,-5 0-24 0,5 0-22 16,-2 0-5-16,0-1-7 0,-1 1-3 15,-5 0-2-15,4 0-10 0,-6 0-6 16,-4 0-3-16,0 0-15 0,-5 0 12 16,-1 0-14-16,2 0 0 0,-7-1 0 15,3 1-1-15,-1-2 2 16,3 2-2-16,-4 0-1 0,3 0 0 0,3-1-1 15,-2 0-1-15,-1 1 3 16,-1 0-1-16,6 0 2 0,-7 0 0 16,-1 0 0-16,1 0 0 0,1-1-1 15,-7 1 2-15,5-1 13 0,-5 1-12 16,-6-2-2-16,-6 2 3 0,-8 0 20 16,-2 0-6-16,6 0-4 0,6 0-13 15,6 0-1-15,-6 0 1 0,2-1 0 16,2 1 1-16,-2 0-1 0,-1 0 0 15,1 0-1-15,-2 0 1 0,2-1 0 16,-4 1-1-16,4-1 3 0,0 1-1 16,2-2-1-16,-4 0 2 0,2 2 15 15,1 0-3-15,1 0-12 0,-4 0 21 16,2-1-8-16,0-1-16 0,0 2 1 16,-2 0 25-16,-2 0-8 0,2 0-16 15,0-2 1-15,-2 2 0 0,2 0 27 16,-2 0-20-16,-4-1-8 15,2 0-3-15,0 1 2 0,0 0-1 16,0-2 0-16,0 2 1 0,2-2-1 16,-2 2 0-16,2 0 0 0,2 0 1 15,-2 0 1-15,2-1 10 0,-2 1-10 16,2 0 13-16,0 0-12 0,0 0 12 16,-2 0-13-16,2-4 0 0,0 4-2 15,-2 0 1-15,0-2-1 0,0 2 3 16,2-1 0-16,2 1 9 0,0 0-12 15,0 0 0-15,3-2 0 0,-3 2 0 16,2 0 1-16,0 0 0 0,0 0 1 16,-2 0 0-16,3 0 0 15,-1-1 1-15,-2-1-2 0,12 2 0 16,5 0 2-16,8 0 10 0,2-1-10 16,-15 1 0-16,3 0 12 0,-7-2-12 15,-5 2-2-15,-3 0 1 0,2-2 0 16,4 2 0-16,9 0 0 0,4 0 0 15,-13 0 0-15,-14 0-2 0,8 0 0 16,6-2 0-16,9 2 1 0,8 0-1 16,-5-1 0-16,-3 1-1 0,4 0 1 15,-1 0 1-15,3 0 0 0,2 0 2 16,0 0-1-16,0 0 0 0,2 0 13 16,-2-2-14-16,1 2 2 0,1 0-1 15,-2 0 1-15,0 0 0 16,2 0-1-16,-2 0-1 0,2 0-1 0,0 0-1 15,0 0-2-15,2-1-9 16,-2 1 0-16,8 0 9 0,0 0-12 16,0 0 3-16,7 0-6 0,-1 0 2 15,5 0 15-15,-1 0-1 0,5 0 2 16,-5 0 0-16,7 0 2 0,-2 0 1 16,-1 0 0-16,-1 0 0 0,2 0 13 15,-5 0-15-15,-1 0-1 0,-3 0-1 16,-2-1 1-16,-4 1-1 0,-1 0-1 15,-1 0-17-15,-4 0 17 0,2-1-19 16,0 1-9-16,-2 0 6 0,2 0-6 16,2 0 6-16,2 0 3 0,2 0 0 15,3 0 20-15,1-1 0 0,5 1 1 16,-1 0 1-16,3 0 2 16,-1 0 0-16,1 0 0 0,0 0 0 15,-3 0 9-15,1 0 0 0,-1 0-11 16,1 0 0-16,1 0 0 0,-5 0-1 15,7 0 0-15,1 0 0 0,-2 0 0 16,10 0-1-16,-2 0-2 0,-1 0 3 16,5 0 0-16,0 0 21 0,0 0 6 15,0 0-9-15,0 0 0 0,0 0-16 16,0 0 1-16,0 0-3 0,0 1-2 16,0-1-13-16,0 0-6 0,0 0-9 15,0 0 3-15,0 0-3 0,0 0 5 16,0 0 10-16,0 0 0 0,0 0 12 15,0 0-24-15,0 0 6 0,0 0-9 16,2 0-25-16,1 0-47 0,-1 0-53 16,0 0-103-16,0-1-172 15,-2 1-560-15,0-2-800 0,-11 5-307 0</inkml:trace>
  <inkml:trace contextRef="#ctx0" brushRef="#br0" timeOffset="7587.571">14774 17006 62 0,'0'0'600'0,"0"0"-372"16,0 0-62-16,0 0 43 0,0 0-56 16,0 0-33-16,0 0 4 15,0 0-20-15,0 0 9 0,6 30 4 16,-6-29-16-16,0-1-30 0,0 2-3 15,0-2 4-15,0 0-70 0,0 0 59 16,0 1-32-16,0-1 10 0,0 0-10 16,0 0 7-16,0 0-1 0,0 0 14 15,0 0 6-15,0 0 51 0,0 0-13 16,0 0 0-16,0 0 42 0,0-1 47 16,6-2-7-16,0-3-127 0,5-1-48 15,-1 0 0-15,-4 2 121 0,1 1 15 16,-5 2-23-16,-2 0-41 0,0 2-72 15,0-2-21-15,0 2-10 0,0 0-7 16,0 0-22-16,0 0-44 0,0-2-51 16,0-1-23-16,-2-1 15 0,-3-3 96 15,-3 2 3-15,8-1 3 0,-4 1 23 16,0 3 38-16,2-1 33 0,2 1-5 16,0 2 17-16,0 0 61 15,0 0 15-15,0 0-19 0,0 0-22 16,0 0-80-16,0 0-19 0,2 0-112 15,-2 0-89-15,2 0-105 0,0 2-101 16,-2-2-21-16,0 0-21 0,0 0 54 16,0 0 78-16,0 1 13 0,-2 1 66 15,-2 1 206-15,0 2 51 0,-3 0 16 16,1 0 7-16,0 3 52 0,2 0 29 16,0-1-16-16,0 3-42 0,2-2-46 15,0 0-62-15,-3-2-124 0</inkml:trace>
  <inkml:trace contextRef="#ctx0" brushRef="#br0" timeOffset="7699.421">14753 17094 391 0,'0'0'414'0,"0"0"-19"16,0 0 11-16,0 0-139 0,0 0-147 15,0 0-120-15,0 0-23 0,0 0-29 16,0 0-12-16,0 0-11 0,-6 13-19 16,0-5 19-16,-3 0-140 0,1-2-39 15</inkml:trace>
  <inkml:trace contextRef="#ctx0" brushRef="#br0" timeOffset="9315.604">14753 17094 858 0,'-72'62'722'0,"72"-62"-647"0,0 0-75 16,0 0-169-16,0 0-26 0,0-3 65 16,0-1 38-16,0-2 92 0,0-1 20 15,0-1-20-15,0 2-3 0,0-2 3 16,0 4 13-16,0 3 45 0,0-1 138 16,0 0 129-16,0 2-26 0,0 0-33 15,0 0-33-15,0 0-17 0,0 0-23 16,0 0-29-16,0 0-55 0,0 0-84 15,0 0-12-15,0 0 16 0,0 0 9 16,0 0 3-16,0 0 10 16,0 0 10-16,0 0-1 0,0 0 23 15,0 0 31-15,0 0 12 0,0 0-29 16,0 0-21-16,0 0-20 0,0 0-20 16,0 0-11-16,0 0 6 0,0 0-3 15,0 0 6-15,0 0 19 0,0 0 16 16,0 0 36-16,0 0 25 0,0 0-3 15,0 0-17-15,0 0-11 0,0 0 5 16,0 0 3-16,0-3-13 16,0 0-15-16,0-2 0 0,0 0-12 15,0 0-27-15,0-3-16 0,0-5-3 16,0-1 7-16,2-6-4 0,-2-4-23 16,0-6 0-16,0-4 0 0,4-12-1 15,-4-11 0-15,2-11 12 0,-2 5-11 16,0 12 0-16,0 15 0 0,0 9 2 15,2-7 12-15,-2-4-14 0,0-1-1 16,2 0 0-16,-2 3 0 0,2 1-1 16,-2 2 1-16,2 2-12 0,-2 4 9 15,0 0-9-15,0 4 9 0,2 3 3 16,-2 2 1-16,0 0-1 0,0-2 0 16,0 1 3-16,0-6 21 0,0-4 3 15,0-1-8-15,0-4-17 0,0-2 0 16,0-3-2-16,0 0 2 0,0-6 0 15,0-9-1-15,2-7 1 0,-2-10 13 16,0 7-13-16,3 11 10 16,-3 16-12-16,0 8 0 0,0-8-12 15,2-3-9-15,0-4 2 0,-2 2 7 16,0 1 0-16,2 2 10 0,-2 0 0 16,0 2-8-16,2 1 10 0,-2-2 1 15,0-1 14-15,2-1 0 0,-2-2 4 16,0-3 2-16,0-7 3 0,0-12 0 15,0-7-9-15,0 2-4 0,0 11-11 16,0 15-12-16,0 0-24 0,2-9 6 16,-2-5 3-16,4-8 2 0,-4 7 13 15,2 5-6-15,-2-1 18 0,0-2 1 16,0 0 2-16,2 1 18 0,-2-3 6 16,2-4-2-16,0 3-22 0,-2-1 27 15,0 3-30-15,2-2-45 0,-2-5 45 16,2-2 15-16,-2 0 21 0,0-3-3 15,3 4-33-15,-3-3 22 0,2 1-7 16,-2 0-12-16,0-3 15 16,2 0-7-16,-2-2-11 0,2 0-12 15,-2-3-18-15,0-1-10 0,2-5 4 16,-2 1 9-16,2 0 27 0,-2-1 0 16,2 3 0-16,-2 0-12 0,0 0 12 15,0-2 0-15,0 2-11 0,2-6-4 16,-2 2 4-16,4-2 11 0,-4-2 18 15,2 2 19-15,-2-2 20 0,2 3-26 16,-2 3 8-16,2 5-3 0,-2 7-36 16,2 4-48-16,-2 3 33 0,0 13 0 15,0 7 2-15,0 10-2 0,0 4-21 16,3-4-16-16,-3-4-8 16,2-3 14-16,-2-2 22 0,0-1 12 15,0-4 11-15,0 1-1 0,0 1-1 16,2-1 2-16,-2 0-2 0,2 2 3 15,-2 3 0-15,0 1 18 0,2 4-3 16,-2 1 6-16,0 2 4 0,0 4-1 16,0-1-23-16,2 3 0 0,-2 1 0 15,0 4-1-15,0 0-1 0,2-2-1 16,-2 0 2-16,0-3 1 0,0-3-1 16,0-4-3-16,2-2 2 0,-2-3-23 15,2 2-1-15,-2 5-23 0,0 4-13 16,0 7 48-16,0 6 13 0,0 4 12 15,0 3-11-15,0 2 1 0,2 4 0 16,-2-3-2-16,0 1-2 0,0-2-16 16,0 2 3-16,0 0 12 0,0 0 3 15,0 2 21-15,0 0 3 0,0 0-6 16,0 0-2-16,0 0-16 16,0 0 0-16,0 0-3 0,0 0-19 15,0 0 1-15,0 0-6 0,0 0-13 16,0-3-8-16,0 1-7 0,0-5 9 15,0-4 43-15,0-3-6 0,0-2 9 16,0 1 0-16,0 2-24 0,0 4-1 16,0 5 25-16,0 1 3 0,0 2 15 15,0 1-18-15,0 0-27 0,0 0-19 16,0 0-12-16,0 0 0 0,0-2-3 16,0 0 24-16,0-3 25 0,0 0 12 15,0-2 0-15,0 1 21 0,0-3 10 16,0 0-7-16,0-1-5 0,0-3-13 15,0 0 6-15,0-5-13 16,0-1 2-16,0-5 0 0,4 0-1 16,-4 0-1-16,0-1-23 0,0 3 8 15,0 2-4-15,0 4 20 0,0 3 1 16,0 5-1-16,0 2-1 0,0 5-1 16,-4 1 0-16,4 0 2 0,0 0-1 15,0 0 1-15,0 0 12 0,0 0 3 16,0 0 4-16,0 0 5 0,0 0-2 15,0 0 2-15,0 0-6 0,0 0-18 16,0 0 0-16,0 0-27 0,0 0-47 16,0 0-64-16,0 0-96 0,0 0-188 15,6 0-301-15,3-1-841 0,-3-1 1278 16,10-13-39-16,-53 33-903 0</inkml:trace>
  <inkml:trace contextRef="#ctx0" brushRef="#br0" timeOffset="15121.566">14639 8575 26 0,'0'0'228'0,"0"0"-104"0,0 0-36 16,0 0-22-16,0 0-16 0,0 0-50 16,0 0-36-16,0 0 36 0,0 0 13 15,-16-57-13-15,10 47-49 0,4 4-104 16,0 1 153-16,0-1 599 0,-1 5 23 15,3-2-471-15,0 3-151 16,0 0-68-16,-2-3 48 0,2 3 20 16,-2 0 55-16,2 0-19 0,0 0-13 15,-2 0-4-15,2 0 1 0,0 0 71 16,0 0 16-16,0 0-23 0,0 0-9 16,0 0 0-16,0 0 28 0,0-2 1 15,-2 2 2-15,2 0 72 0,0 0 82 16,0 0-26-16,0 0-21 0,0 0-35 15,0 0-11-15,0 0 13 0,0-2-10 16,0 2-21-16,0 0-3 0,0 0 12 16,0 0 2-16,4 0-71 0,3 0-24 15,-3 0 14-15,8 0 13 0,-4 0-10 16,3 0-5-16,-1 0-16 0,0 0-13 16,3 0-14-16,-1 0-1 0,3 0-3 15,1 0-11-15,3 0-16 0,1 0-1 16,1 0 16-16,8 0-6 0,-2 0-9 15,6 0 18-15,0 0-19 16,4 0 20-16,0 0-1 0,5 0-9 16,1 0 9-16,1 0 3 0,3 0 19 15,7 0-16-15,12 0 12 0,8 0-11 16,5 0-4-16,-2 0-22 0,-5 0 19 16,-6 0-9-16,0 0-10 0,4 0 16 15,1 0-16-15,1 0 10 0,-4 0-12 16,5 0 22-16,-1 0-21 0,-2 0-1 15,5-2 42-15,-1 2-30 0,3 0-12 16,-5 0-1-16,7 2 1 0,-3-2 0 16,3 0 1-16,1 0 0 15,3 0-1-15,2 0 1 0,1 0-1 16,3 0-3-16,-2 0 3 0,6 0-1 16,2 0 0-16,2 0 1 0,-2 0-1 15,9 0 1-15,-3 0 0 0,0 0-1 16,1 0 0-16,-1 0 1 0,0 0 0 15,-2 0 1-15,1 0-1 0,-1 0-2 16,0 0 1-16,0 0 0 0,1 0 1 16,-1 0 2-16,0 0 1 0,0 0-2 15,0 0 0-15,1 0 12 0,-1 0-13 16,-2 0 0-16,2 0 0 0,-2 0 1 16,3 0 1-16,-7 0-1 0,-2 0-1 15,0 2-2-15,0-2 2 0,0-2-6 16,-3 2 18-16,1-2-24 0,2 1 24 15,-2 1-24-15,-4 0 12 0,4 0-3 16,-4 0 1-16,1 0 1 0,-3 0 1 16,2 0 1-16,-3 0-1 0,-1 0 1 15,-4 0-1-15,1 0 15 16,-1 0-14-16,-7 0 1 0,4 0 1 16,-3 0-2-16,3 0-1 0,-6-1 1 15,2 1 0-15,-1 0-1 0,-3 0-1 16,-2 0 0-16,-2 0 1 0,-4 0 0 15,4 0 0-15,-2 0 0 0,0 0-2 16,-4-1 2-16,-3 1 0 0,-5 0 1 16,-7 0 1-16,-10 0 10 0,0 0-10 15,4 0 8-15,5 0-10 0,3-1-2 16,0 1-1-16,-1 0 1 0,-5 0-10 16,-2 0 0-16,2-1 9 15,-2 1-12-15,1 0 14 0,-3 0-11 16,0 0 10-16,0 0-10 0,0-1 10 15,2 1 2-15,2 0-2 0,-4 0-1 16,2 0-9-16,1 0 9 0,-3 0 3 16,2 0 0-16,0 0 0 0,0-1-2 15,0 1-20-15,0 0-5 0,1-2 9 16,-1 2 0-16,0 0 15 0,0 0 2 16,0 0-41-16,-2 0 40 0,0 0-20 15,0 0 1-15,0 0-6 0,-2 0 6 16,0 0 9-16,0 0-10 0,2 0 10 15,-4 0-12-15,0 0 23 0,-2 0-14 16,-2 0 12-16,4-2-9 0,-2 2-12 16,-2-1 22-16,-1 1 0 0,-1 0-16 15,2 0 3-15,-2 0 0 0,-5 0 3 16,5 0 0-16,-2 0-7 16,-1 0-17-16,5 0 3 0,-2 0 20 15,0 0-5-15,-1 0 6 0,-1 0-6 16,-4 0 15-16,3 0 2 0,-7 0 1 15,-5 0 15-15,2 0-12 0,-3 0 9 16,-1 0-12-16,-2 0-2 0,0-2 1 16,2 2 1-16,-2 0-1 0,-2 0-2 15,3 0 0-15,-1 0-9 0,0 0 10 16,0 0-10-16,6 0-4 0,-4 0 15 16,3 0-11-16,-3 0-12 0,0 0 24 15,0 0 9-15,-2 0-9 0,-1 0-31 16,-3 0-48-16,0 0-107 0,-3 0-263 15,-7 0-621-15,4 0-463 0,-6 0 846 0</inkml:trace>
  <inkml:trace contextRef="#ctx0" brushRef="#br0" timeOffset="19079.469">3070 16964 903 0,'0'0'2'0,"0"0"451"0,0 0 35 15,0 0-348-15,0 0-138 0,0 0-1 16,0 0 1-16,0 0 17 0,0 0 50 15,-2 1 5-15,0-1-61 0,2 0-13 16,-2 0-62-16,2 0-64 0,-2 0-46 16,2 0 6-16,0 0 59 0,-3 0 68 15,3 0 39-15,0 0 53 0,0 0-8 16,0 0 89-16,0 0 83 0,0 0-126 16,0 2 152-16,0-1-3 0,3 0-11 15,-3 0-30-15,0-1 6 0,0 2-20 16,0-2-35-16,0 0-20 0,0 0-48 15,0 0-41-15,0 0-39 0,0 0-2 16,0 0-2-16,0 0 2 16,0 0 0-16,0 0 35 0,0 0 28 15,0 0 43-15,0-2 33 0,0 2 14 16,0-1-10-16,0 1-28 0,0 0-16 16,0 0-7-16,0 0-3 0,0 0 3 15,0 0 9-15,0 0 22 0,0 0 5 16,0 0 6-16,0 0-4 0,0 0 7 15,0 0 8-15,0-1-21 0,0 0-16 16,0-4-23-16,0-3-22 0,0-7-21 16,0-7-23-16,0-7-16 0,0-4-3 15,0-5 1-15,0 1-1 0,0-2 2 16,0 2-2-16,2-1 2 0,0-1 19 16,-2 3 0-16,0 0-3 0,0-1 9 15,0 0-3-15,2-1 3 0,0 1 9 16,-2-1 15-16,2-2 13 0,-2-3-49 15,0 0-14-15,2-2 0 16,-2 0 14-16,2 0-13 0,-2-10 0 16,2-8 0-16,-2-12 0 0,4-2 1 15,-4 6-1-15,2 6 1 0,0 3-3 16,0 3 0-16,0-2-3 0,-2 1-12 16,3-1-3-16,-3-2-21 0,2-2 23 15,-2-2 4-15,2 0 12 0,0 1 11 16,-2 4 5-16,2-3 5 0,0 1 0 15,0-2 0-15,-2-5 9 0,2 1 0 16,2-4-11-16,-4-1-19 0,4 3-60 16,0 1 30-16,-4 4 28 0,2 0 2 15,-2-2 0-15,0 0 35 16,0-3-20-16,3-1-14 0,-3 1 23 16,2-2-12-16,-2 2-12 0,2 2-25 15,0 1-32-15,-2 0 33 0,2 3 22 16,-2-2 1-16,2 0 1 0,0 1 3 15,0 1 0-15,-2 1 24 0,2-1 0 16,-2-1-9-16,2-1-18 0,-2-1-15 16,2-1-27-16,-2 1 21 0,0-3-6 15,4 0 14-15,-4 1 1 0,2 1 12 16,0 3-1-16,1-1-10 0,-1 6 11 16,0-1 0-16,-2 13 0 0,0 8-1 15,2-4-26-15,-2-5 25 0,0-8 2 16,2-2 11-16,-2 14-8 0,2-1 24 15,0-6-12-15,-2-8-2 16,4-10-12-16,-4 9 2 0,2 4-2 16,-2 2 0-16,0 1-1 0,2-1-19 15,-2 1-32-15,2-1 21 0,-2 4 0 16,0-1 27-16,0-1-15 0,4 11 7 16,-4 6 10-16,0 7 2 0,2 4-1 15,-2-5 0-15,0-4 3 0,3-5 15 16,-1 1-3-16,-2-1 6 0,0 3 3 15,2-5 0-15,0-1-8 0,-2 0-16 16,0-1-12-16,2-1-15 0,-2 3 6 16,0-1 19-16,0 0-13 0,2 0 3 15,-2 0 0-15,0 3 0 0,2 6 10 16,-2-3-13-16,0 5 12 16,2 3-12-16,-2 1 13 0,2 0-13 15,-2 0-9-15,0 1 6 0,0 3 6 16,2-3 10-16,-2 3 2 0,2-1 0 15,-2 1 3-15,0 0-3 0,0 1-15 16,0-2-1-16,2 2 13 0,-2 1-9 16,0-1 11-16,2 2 1 0,-2-1-21 15,0 0 9-15,0 0 9 0,0 1-21 16,0 0 21-16,0 2-9 0,5 2 10 16,-5-2 2-16,0 3 0 0,0 0-2 15,0-1 0-15,2 2 2 0,-2 0 0 16,0-2 0-16,0 1 0 0,0-1 0 15,0 2 1-15,0 3 1 0,2 3-2 16,-2 3-1-16,0 3-1 0,0 1 0 16,0 1-16-16,0 2-3 0,0 0 0 15,0 0 0-15,0 0-1 0,2 0-2 16,-2 0 3-16,0 0-3 16,0 0 6-16,0 0 3 0,0 0 15 15,0 0 11-15,0 0 4 0,0 0 3 16,0 0 3-16,0-1-3 0,0 1-3 15,0 0-2-15,0 0-11 0,0 0 0 16,0 0 10-16,0 0-9 0,0 0 15 16,0 0-3-16,0 0-13 0,0 0-2 15,0 0-1-15,0 0-26 0,0 0-34 16,0 0-50-16,0 0-59 0,0 0-157 16,0 0-269-16,0 3-643 0,2 6-770 15,-4-21 498-15</inkml:trace>
  <inkml:trace contextRef="#ctx0" brushRef="#br0" timeOffset="23278.065">3155 9208 359 0,'0'0'691'0,"0"0"-453"0,0 0-134 16,0 0 32-16,0 0 21 0,0 0-14 15,0 0-43-15,0 0-6 0,0 0 7 16,6-33-10-16,-6 26-14 0,-4 1 453 15,2 3-257-15,2-2-91 0,0 3 12 16,0 1 40-16,0 1-10 0,0 0 8 16,0 0-14-16,0 0-45 0,0 3-40 15,0 4-68-15,-3 2-41 0,3 8-8 16,0 4-1-16,0 7 3 0,-4 1 1 16,0 5-17-16,-2 3 1 0,2 1-1 15,-2-1 1-15,-5 4-1 0,3 0 1 16,0-1 9-16,-3 1 13 0,-1-2 9 15,6 1-10-15,-4-2-6 16,-1-1-5-16,1-2-11 0,0-6-2 16,-1-2-22-16,1-5 10 0,4-1 9 15,-3-3-12-15,3-5 14 0,0-1 0 16,0-3 1-16,6-4 2 0,0-2 0 16,-2-3 13-16,2 0 0 0,0 0 16 15,2-2 7-15,4-4-38 0,2-6-28 16,3-5 10-16,3-6 18 0,1-5 2 15,-3-5 19-15,7-2-6 0,-3-4-13 16,1-2-2-16,-1-1-14 0,1 4 2 16,-3 1 0-16,1-1 10 0,-3 3 2 15,0 1 0-15,1 3 1 0,-5 0 1 16,0-3 0-16,3 4-1 0,-5-3 1 16,0 2 0-16,0 2-2 0,-2 1 0 15,-4 5 0-15,0 1 0 16,5 6 0-16,-5 4-3 0,0 3-12 0,0 3 2 15,0 1 1-15,0 3-3 16,0 2-2-16,-5 0 17 0,5 0 24 16,0 4 7-16,0 5-7 0,0 4-6 15,0 5-5-15,0 8-10 0,0 2 12 16,5 9 12-16,1 2 7 0,-2 4 3 16,2 3-1-16,2 2 7 0,1 2-1 15,-1 0 10-15,2 1-3 0,1-3-4 16,1-3-5-16,-2-1-16 0,1-4-14 15,-1-6-10-15,0-4-27 0,1-3-10 16,-3-7-78-16,0-5-135 16,0-2-152-16,-1-6-751 0,3-1-1514 0</inkml:trace>
  <inkml:trace contextRef="#ctx0" brushRef="#br0" timeOffset="24463.091">1852 9789 703 0,'0'0'499'0,"0"0"-222"15,0 0-63-15,0 0 36 0,0 0-110 16,0 0-27-16,0 0 49 0,0 0 406 15,0 0-293-15,-8-21-134 16,8 16-27-16,0-3 7 0,4 1-23 16,-2-2 9-16,2-2 6 0,5-2-12 15,-1-1-16-15,0-3-22 0,-2 0 2 16,7-4 13-16,-3 1-10 0,0-2-24 16,3 0-10-16,-3-1-12 0,0-1-7 15,3-2 7-15,-7 2-10 0,4-2-9 16,-5 3 10-16,5-2-10 0,-4 3 0 15,-2-1 9-15,0 0-10 0,1 5 1 16,-3 2 10-16,0-1-1 0,0 6 0 16,-2 2 1-16,0 2-1 0,0 3-9 15,0 1 12-15,0 3 1 0,0 0 2 16,0 0-5-16,0 0-1 0,0 0 13 16,0 7 42-16,-2 0 16 0,2 6-22 15,-2 3-30-15,2 8-16 0,0 1-12 16,0 6-1-16,0 2 11 0,2 0-11 15,0 4 13-15,6 1 13 0,0-4-1 16,-2 3 7-16,3-2 11 16,-1-3 4-16,2-4 6 0,1-4-9 15,1-4-19-15,-2-2-25 0,3-3-2 16,-1-4-14-16,3-5-23 0,-7-1-75 16,6-4-81-16,-3-1-74 0,-3-3-203 15,-2-3-503-15,2-7-553 0</inkml:trace>
  <inkml:trace contextRef="#ctx0" brushRef="#br0" timeOffset="24813.488">2071 8900 2598 0,'0'0'754'16,"0"0"-487"-16,0 0-163 0,0 0 129 15,0 0 40-15,0 0-108 0,0 0-17 16,0 0-114-16,0 0-34 0,0 0-9 15,-2-15 9-15,0 15 65 0,0 1-4 16,0 0 4-16,0 1 12 0,0-2 12 16,2 0 5-16,0 0-11 15,0 0-13-15,0 0-18 0,0 2-52 16,2-2-25-16,2 0-222 0,-2 0-251 16,4 0-1032-16,-12-6-1393 0</inkml:trace>
  <inkml:trace contextRef="#ctx0" brushRef="#br0" timeOffset="28233.281">12211 16658 271 0,'0'0'639'0,"0"0"-304"16,0 0-81-16,0 0-133 0,0 0 80 15,0 0 353-15,0 0-208 0,0 0-105 16,0 0-33-16,-40-16-51 0,38 16-46 16,0 0 3-16,-2 0 0 0,2 0-13 15,-2 0-3-15,2 0-10 0,0-2-10 16,0 2 2-16,2-2-6 0,-2 1 14 16,2 1 39-16,0 0 52 0,0 0 6 15,0 0-1-15,2 0-16 0,2 3-73 16,0 1-31-16,2 0-25 0,4 1-18 15,1 3 1-15,-1 0-7 0,3 0 6 16,-1-1-18-16,-4 0 9 0,7 0 3 16,-3-1 1-16,-2 0-4 0,7 2-10 15,-5-2 10-15,5-1-10 0,-3 3 10 16,1-1-10-16,-1 0 1 0,-1-1 12 16,5 1-12-16,-5-1 10 15,3-1 5-15,-3 2-6 0,3-3 6 16,-1 0 12-16,-1-1-2 0,1 0 8 15,-5-1 9-15,4-2-2 0,-5 0-19 16,-1 0-9-16,2 0-13 0,-4 0-1 16,1 0-1-16,-3-2-1 0,0 1-2 15,-2-1 0-15,2 0 1 0,-2 2 0 16,2-3 1-16,-2 3 0 0,0-2 1 16,3 2 2-16,-3 0-1 0,-2 0 1 15,0 0-1-15,2 0 1 0,-2 0 0 16,0 0-2-16,0 0-3 0,-2 0-18 15,-2 5 19-15,-3 0 1 0,-1 0 0 16,0 1 1-16,-3-1 1 0,-5 0 2 16,4 2 0-16,-9-2 9 0,2 1-9 15,-3-2 9-15,-3-1-9 16,4 0 12-16,-2 2-13 0,-4-2-2 0,5 3 0 16,1-2-12-16,-2 4-54 0,1 0-125 15,5 1-168-15,5-2-356 16,-3 10-1545-16</inkml:trace>
  <inkml:trace contextRef="#ctx0" brushRef="#br0" timeOffset="33859.237">10272 17247 443 0,'0'0'705'16,"0"0"-539"-16,0 0 74 0,0 0 423 15,0 0-343-15,0 0-94 0,0 0 44 16,0 0-56-16,0 0-52 0,-21-44-9 16,17 39 11-16,0-3-22 0,0 2-26 15,2-1 14-15,-3 1-3 0,1-1-24 16,-4 1-4-16,2 1-6 0,0 1-7 16,1 1-9-16,-3 0-18 0,-2 3-10 15,-1 0-9-15,5 0-6 0,-4 0-4 16,-2 0-17-16,3 2-10 0,1 1 0 15,-4 0 9-15,3-1-11 16,5 1 0-16,-4 1 14 0,0 0 7 16,1 3 5-16,3 1 4 0,0 1-1 15,0 1-5-15,-2 3 5 0,2 2 1 16,-2-1-12-16,3 4-19 0,1-3-1 16,-2 5 1-16,0-2-1 0,2 1 1 15,2 0 1-15,-2-2 20 0,0 1 13 16,2 1-4-16,0 1 7 0,0 1 5 15,0-2 19-15,0 1 24 0,4 0-3 16,-2-1-15-16,6 2-19 0,-1-1-15 16,1-2-5-16,0-1-4 0,-2-5-6 15,3-2-16-15,3-2-2 0,-4-2-1 16,5-4-17-16,1-2-18 0,-4 0-52 16,5-7-64-16,-3-6-54 0,-1-3-60 15,1-2-160-15,-2-4-345 16,-5 3-654-16,3-5-761 0</inkml:trace>
  <inkml:trace contextRef="#ctx0" brushRef="#br0" timeOffset="34444.341">10361 17534 927 0,'0'0'1690'16,"0"0"-1446"-16,0 0-25 0,0 0 125 16,0 0-24-16,4-53-28 0,-4 42-28 15,-7-2-35-15,-1-1-75 0,2 1-34 16,-2 1-25-16,-3 2-25 0,1 3-24 15,0 5-12-15,-3 0 3 0,1 6 11 16,2 5 7-16,-1 4-6 16,-1 5-9-16,4 1-4 0,3 2-21 15,1 2-12-15,0 0-1 0,4 0 0 16,0-5 1-16,-2 1 0 0,8-8 10 16,1-2-11-16,-3-2-2 0,6-6 0 15,0-1-52-15,1-6-15 0,-1-5 21 16,4-2 25-16,-5 0 9 0,1 1 12 15,-2 2 1-15,-1 3 11 0,-1 7 21 16,-4 0 10-16,4 5-9 0,-2 8-16 16,0 4-18-16,5 3-2 0,-3-2-13 15,-2-1 14-15,0-4-18 0,0-2-51 16,2-3-88-16,3-4-106 0,-1-4-336 16,-6-10-737-16,8-8-1187 0</inkml:trace>
  <inkml:trace contextRef="#ctx0" brushRef="#br0" timeOffset="34914.73">10679 17465 939 0,'0'0'1294'15,"0"0"-858"-15,0 0-24 0,0 0 9 16,0 0-39-16,0 0-21 0,0 0-39 15,0 0-79-15,0 0-62 0,-52-18-68 16,34 18-37-16,1 0-36 0,-4 0-29 16,1 0-11-16,3-1-110 0,-3-4-242 15,9 1-611-15,-1-3-1961 0</inkml:trace>
  <inkml:trace contextRef="#ctx0" brushRef="#br0" timeOffset="35576.492">10902 17381 886 0,'0'0'1358'16,"0"0"-1074"-16,0 0 87 0,0 0 109 15,0 0-65-15,0 0-63 0,0 0-57 16,0 0-88-16,0 0-96 0,-8-35-19 16,-5 35-3-16,1 0 0 0,2 5-34 15,-9 3-22-15,7 2-12 0,-5 3-17 16,7 2 11-16,-1-1-3 0,3 3 0 15,6-1 6-15,2 2 1 0,0 0 8 16,10 1 10-16,1-1 20 0,1-1 16 16,5-3-15-16,-1-4-32 15,3-4-26-15,-3-3-21 0,5-3-61 16,0-4-119-16,-7-6-95 0,5-3-219 16,-9 2-654-16,3-6-1049 0</inkml:trace>
  <inkml:trace contextRef="#ctx0" brushRef="#br0" timeOffset="35924.944">11297 17128 2516 0,'0'0'1009'0,"0"0"-898"0,0 0 160 15,0 0 136-15,0 0-125 0,-10-52-85 16,-1 47-29-16,-1 4-36 0,-7-1-50 15,3 2-36-15,-11 3-22 0,0 2-9 16,-2 1-12-16,0 1-3 0,-2 0-28 16,0-2-70-16,2-1-106 0,2 1-82 15,0-1-179-15,9-1-330 0,1 2-659 16,9 3-479-16</inkml:trace>
  <inkml:trace contextRef="#ctx0" brushRef="#br0" timeOffset="36176.392">11084 17148 2613 0,'0'0'671'0,"0"0"-499"16,0 0 132-16,0 0 67 0,0 0-137 15,12 59-24-15,-12-35 3 0,0 5-60 16,-2 4-67-16,2 4 2 0,0 4 4 15,0 1-25-15,0 2-40 0,0-2-24 16,0-1 0-16,0-3-3 0,0-9-12 16,0-7-46-16,0-7-79 0,0-3-53 15,0-3-74-15,0-3-254 0,0-4-670 16,4-8-335-16</inkml:trace>
  <inkml:trace contextRef="#ctx0" brushRef="#br0" timeOffset="36592.313">11336 17472 62 0,'0'0'2644'15,"0"0"-2185"-15,0 0-134 0,8-62 111 16,-8 42-70-16,-4 2-72 0,-4 2-47 15,2 4-58-15,-9 5-79 0,3 6-52 16,2 1 12-16,-7 4 9 0,3 8-3 16,-3 5-39-16,5 1-19 0,1 3-3 15,1 1-12-15,6 4-1 0,2-4 1 16,2-1-1-16,2-2-1 0,4-5-1 16,4-3-2-16,3-4-28 0,-3-4-25 15,9-3-2-15,-7-2 11 16,5-6 13-16,-7-1 8 0,0-1 13 15,1-2 9-15,-5 4 3 0,-4 2 0 16,0 2 24-16,2 4 31 0,0 0 15 16,0 7-21-16,3 4-22 0,1 9-24 15,-2-2-3-15,2 4 0 0,1-2-2 16,1-5-10-16,-4-7-6 0,0-7-58 16,-1-1-113-16,3-7-114 0,-4-2-277 15,4-4-956-15</inkml:trace>
  <inkml:trace contextRef="#ctx0" brushRef="#br0" timeOffset="37582.585">11628 17447 1273 0,'0'0'1563'15,"0"0"-1061"-15,0 0-168 0,0 0-4 16,0 0-64-16,0 0-30 0,0 0 1 16,0 0-34-16,0 0-75 15,-52-8-57-15,40 8-35 0,-3 0-15 16,-1 0-8-16,3 0-13 0,-3-2-13 16,3-1-96-16,-3-1-127 0,3 0-118 15,3 1-302-15,-7-1-840 0</inkml:trace>
  <inkml:trace contextRef="#ctx0" brushRef="#br0" timeOffset="38027.816">11504 17359 1049 0,'0'0'579'15,"0"0"-436"-15,0 0-75 0,0 0-6 16,0 0 16-16,0 0 113 0,0 0 130 16,0 0 37-16,0 0 26 15,0 0 64-15,-2-3-4 0,2 6-145 16,0 4-28-16,0 2-10 0,0 4-47 15,0 2-83-15,0 3-76 0,0-2-46 16,-2 3-9-16,2-7-43 0,0-2-146 16,0-3-160-16,0-6-411 0,2-1-1430 0,-2-130 356 15</inkml:trace>
  <inkml:trace contextRef="#ctx0" brushRef="#br0" timeOffset="39544.149">11901 17397 1744 0,'0'0'409'0,"0"0"375"16,0 0-511-16,0 0-37 0,0 0 52 16,0 0-5-16,0 0-29 0,-38-55-31 15,28 46-81-15,-7 3-65 0,7 1-37 16,-2 2-3-16,-3 3 9 0,5 2 15 16,0 4 31-16,-3 4 24 15,7 4-9-15,2 4-16 0,0 3-9 16,2 2-15-16,2 3-16 0,4 0-20 15,2 0-13-15,0-2-15 0,7-5 18 16,-1-2-9-16,2-5-12 0,3-6 0 16,0-6-63-16,3 0-120 0,1-4-51 15,-3-3-100-15,-1-1-328 0,2 1-884 0</inkml:trace>
  <inkml:trace contextRef="#ctx0" brushRef="#br0" timeOffset="39975.3">12318 17136 3011 0,'0'0'587'16,"0"0"-395"-16,0 0 60 0,0 0 60 16,0 0-64-16,0 0-11 0,0 0-29 15,-31-55-92-15,12 50-58 0,1 3-22 16,-5 2-17-16,-2 0-4 0,1 4-12 16,-3 3-3-16,0 1-67 0,0-1-70 15,0 0-77-15,2 0-76 0,3-4-234 16,1 0-595-16,4-1-556 0</inkml:trace>
  <inkml:trace contextRef="#ctx0" brushRef="#br0" timeOffset="40262.232">12113 17124 150 0,'0'0'2957'0,"0"0"-2564"0,0 0-197 15,0 0 156-15,5 58-58 0,-5-35-93 16,0 6 15-16,0 3-32 0,0 1-92 16,0 5-16-16,0-1 3 0,-5-1-9 15,5-2-30-15,-2-3-28 0,2-3-10 16,0-4-2-16,0-5 0 0,0-5-30 15,0-5-86-15,0-2-83 0,0-4-80 16,2-3-191-16,1 0-589 16,3-5-813-16</inkml:trace>
  <inkml:trace contextRef="#ctx0" brushRef="#br0" timeOffset="40595.142">12295 17189 1520 0,'0'0'1424'0,"0"0"-1174"0,0 0 65 16,0 0 127-16,0 0-88 0,0 0-45 15,0 0-41-15,0 0-88 0,0 0-67 16,0 0-15-16,13 61 5 0,-13-34-18 15,-4 4-33-15,4 2-28 0,0 3-12 16,0 3-11-16,0-1 0 0,0 2 0 16,0-7-1-16,0 0 0 15,0-6-3-15,0-4-27 0,0-7-55 16,0-4-43-16,4-6-21 0,-4-6-41 16,2-3-206-16,-2-10-190 0,0-6-199 15,2 2-555-15,-2-15-492 0</inkml:trace>
  <inkml:trace contextRef="#ctx0" brushRef="#br0" timeOffset="40995.449">12217 17220 2749 0,'0'0'605'16,"0"0"-500"-16,0 0 130 0,0 0 57 15,0 0-103-15,16-58 13 0,-7 44 27 16,1-1-57-16,-2 2-55 0,0 0-4 15,9 2 6-15,-7 2-21 16,5 4-25-16,-1 3-9 0,-1 2-4 16,3 3 1-16,-3 6-15 0,3 1-16 15,-5 5-9-15,-1 1-21 0,2 4 0 16,-6-1-3-16,-1 2-9 0,-5 1 0 16,0-2 0-16,0 4-6 0,-2 0-16 15,-5 2 10-15,-1 0 9 0,0 0 12 16,0 0 0-16,1 0 0 0,-3-2 2 15,0-1 1-15,3-3 2 0,3-1 1 16,0-4 12-16,0-2-3 0,2-6 12 16,2-1 31-16,0-3 18 15,0 0-4-15,2-2 37 0,4 0 27 0,0 2-54 16,5-1-34-16,5 1-33 16,-3-1-12-16,5 1-1 0,-1 1-2 15,4-1-12-15,-1 1-9 0,-1 0-52 16,-3-2-75-16,-3-2-55 0,-7 0-79 15,-2-4-333-15,4-9-1165 0</inkml:trace>
  <inkml:trace contextRef="#ctx0" brushRef="#br0" timeOffset="41721.607">12701 17425 2689 0,'0'0'580'0,"0"0"-354"0,0 0 160 16,0 0-119-16,0 0-59 0,0 0 21 15,0 0 8-15,0 0-83 0,-50 3-78 16,38-3-33-16,-3 0-25 0,1 1-18 16,-3 0-10-16,3-1-100 0,-1 0-120 15,5 0-94-15,1-1-261 0,-1 0-756 16,6-1-970-16</inkml:trace>
  <inkml:trace contextRef="#ctx0" brushRef="#br0" timeOffset="42097.114">12610 17361 1914 0,'0'0'787'0,"0"0"-553"0,0 0 90 0,0 0 60 15,0 0-91-15,0 0-101 16,0 0-24-16,-11 57-62 0,9-32-69 16,2 0-36-16,0 1-1 0,-2-3-96 15,2-4-122-15,0-5-169 0,0-6-358 16,6-6-1081-16</inkml:trace>
  <inkml:trace contextRef="#ctx0" brushRef="#br0" timeOffset="42490.122">13133 17040 2970 0,'0'0'488'0,"0"0"-405"16,0 0 185-16,0 0 116 0,0 0-105 16,14-57-26-16,-16 52-44 0,-8 3-90 15,-3 2-49-15,-5 0 3 0,-3 4-6 16,-6 4-24-16,0 0-31 0,0 2-9 16,-2-1-3-16,-2-1-1 0,2-1-69 15,3-1-88-15,-3-5-62 16,8 2-60-16,0-1-167 0,7 1-304 15,3-1-556-15,5 3-505 0</inkml:trace>
  <inkml:trace contextRef="#ctx0" brushRef="#br0" timeOffset="42729.864">12988 17021 3052 0,'0'0'424'0,"0"0"-249"16,0 0 118-16,2 59-45 0,-2-30-84 16,0 5 38-16,0 5-21 0,0 5-76 15,-2 0-41-15,0 1-49 0,0 1-15 16,0-4-13-16,0-2 10 0,0-7-21 16,-1-4-78-16,3-5-92 15,0-7-146-15,0-3-261 0,0-6-677 16,9 1-966-16</inkml:trace>
  <inkml:trace contextRef="#ctx0" brushRef="#br0" timeOffset="42910.398">13102 17607 2839 0,'0'0'1124'0,"0"0"-910"0,0 0 10 15,0 0 54-15,0 0-17 0,0 0-32 16,0 0-37-16,-56 24-80 0,35-17-75 15,-2 1-36-15,-1-1-1 16,-5-4 0-16,0-5-55 0,0-1-143 16,-4-8-98-16,6-3-146 0,6 2-605 15,-4-6-932-15</inkml:trace>
  <inkml:trace contextRef="#ctx0" brushRef="#br0" timeOffset="43230.159">13412 17383 2779 0,'0'0'1041'0,"0"0"-944"0,0 0-96 15,0 0 220-15,0 0-4 0,0 0-52 16,0 0 1-16,-64-24-55 0,41 24-71 16,2 5-29-16,-4-1-11 0,1-1-111 15,-3 0-148-15,6-2-139 0,2-1-303 16,-1 0-883-16</inkml:trace>
  <inkml:trace contextRef="#ctx0" brushRef="#br0" timeOffset="43435.264">13242 17275 2719 0,'0'0'414'0,"0"0"-334"0,0 0 153 16,0 0 17-16,4 67-96 0,-4-45 9 16,0 1-8-16,0 1-74 0,-2-5-66 15,2-2-15-15,0-5-17 0,0-6-158 16,0-6-194-16,0 0-405 0,2-11-851 0</inkml:trace>
  <inkml:trace contextRef="#ctx0" brushRef="#br0" timeOffset="44065.142">13897 17142 2353 0,'0'0'481'0,"0"0"-366"0,9-53 135 16,-9 32 88-16,0-4-79 0,-2 3 5 15,-5 2 5-15,-3 2-77 0,2 5-72 16,-7 3-34-16,1 4-18 0,-7 3 5 16,3 3 4-16,-5 3-16 0,6 4 0 15,-3 4-12-15,-1 4-6 0,4 1-10 16,-1 5 1-16,3 2-1 0,1 2-5 16,1 4-10-16,3 3-15 0,-2 0 9 15,1 4-10-15,7-1 1 0,-2 0-3 16,4 3-10-16,0-1-5 0,2-1 12 15,0 1-9-15,4 1 11 0,6-4 1 16,1-1 1-16,5-6-1 0,1-1 1 16,1-5-1-16,5-5 3 0,-4-4-1 15,6-5-2-15,-1-7-3 0,-3-2-12 16,0-9-7-16,-1-7 1 0,-1-6-3 16,2-4-4-16,-7-3 16 15,3 2 10-15,-5 1 2 0,-2 3 0 16,-1 6 18-16,-5 4 7 0,-2 4 20 15,-2 2-2-15,0 3 2 0,0 4-23 16,-4 2-4-16,-7 0 21 0,-1 5-5 16,-5 3 11-16,-1 3 25 0,-7 0-31 15,4 0-25-15,-6-2-14 0,1-2-28 16,-3-5-117-16,0-2-153 0,10 0-245 16,1-5-1191-16</inkml:trace>
  <inkml:trace contextRef="#ctx0" brushRef="#br0" timeOffset="47575.678">14753 9217 1144 0,'0'0'297'0,"0"0"-174"15,0 0 705-15,0 0-409 0,0 0-226 16,0 0-4-16,0 0 21 0,0 0 38 16,0-34 1-16,0 32-48 0,-4 2-48 15,4-1-29-15,-2 1-3 0,2 0 18 16,-2 0-1-16,0 3-6 0,0 1 49 15,-2 5-2-15,-1 3-48 0,3 7-52 16,-2 2-27-16,0 6-7 0,-4 2-12 16,6 1-14-16,-6 2-4 0,-1 2-15 15,-3 0-1-15,4 1 1 0,-5 2 0 16,-1-2 2-16,3 0 0 0,-1 0 0 16,2-2 1-16,-1-2-2 15,1-2 1-15,0-5 1 0,6-2 6 16,-5-2-9-16,3-2-21 0,0-4 9 15,-2-2-3-15,6-6 2 0,-1 0-2 16,-1-5-9-16,2-1-12 0,2 0 8 16,0-2 11-16,0-7 17 0,0-3 21 15,2-5-5-15,5-2-4 0,-1-4 0 16,2-3-10-16,0 1-2 0,3-3-21 16,3 3 18-16,-2-5 2 0,1 1-1 15,1-3 0-15,-1 1 0 0,1 3 0 16,1-1 2-16,-5 1 0 0,2 2 0 15,-1 1 1-15,-1 1 0 16,0-1 1-16,-1 1 1 0,-1 3 18 16,-2 3 18-16,-2 2 4 0,0 3-10 15,-1 2-12-15,-3 5 0 0,2 2-9 16,-2-1-12-16,0 3-1 0,0-1-1 16,0 3-1-16,0-3-9 0,0 3 12 15,0 0 0-15,-2 0 21 0,2 3 31 16,0 4 29-16,2 9 31 0,0 2-60 15,6 9-31-15,-4 9 0 0,8 4 15 16,-1 13-9-16,1 10-9 0,7 10-6 16,1 0 6-16,-3-15-6 0,-9-14-9 15,5-18 9-15,-5-5-12 0,0-5 0 16,-2-4-54-16,7-5-75 0,-5-7-104 16,-2-15-109-16,-2 1-388 0,-4-19-1075 15</inkml:trace>
  <inkml:trace contextRef="#ctx0" brushRef="#br0" timeOffset="48340.781">13920 9909 745 0,'0'0'1336'16,"0"0"-1038"-16,0 0 31 0,0 0-69 0,0 0-125 15,0 0 28-15,0 0 66 16,0 0 53-16,0 0-53 0,0 0-34 16,19-21-2-16,-15 14-8 0,2-1-40 15,-2-1-25-15,4-1 2 0,3-3-2 16,-3-2-23-16,0-4-24 0,7-2-15 15,-5-2-9-15,3-3-7 0,-3-1-9 16,0-1-33-16,-4 3 0 0,3-1 3 16,-3 5 12-16,-2 2-13 0,-2 4 10 15,2 5 3-15,-4 1 0 16,2 5 7-16,0 0 2 0,-2 2 6 0,0 2 10 16,0 0 32-16,0 0 22 15,0 0-43-15,2 2-15 0,-2 4-36 16,0 1 0-16,0 4 12 0,0 1 0 15,0 6-10-15,2 1 19 0,1 5 9 16,5 2 6-16,-2 3-2 0,-2 5-7 16,4 1 12-16,-1 2-3 0,5-3-24 15,-4-2-11-15,1-3-1 0,3-6 0 16,-4-6-2-16,3-5-31 0,-5-5-60 16,6-6-55-16,-4-1-49 0,3-8-76 15,-3-4-230-15,-2 1-578 0,-2-11-511 0</inkml:trace>
  <inkml:trace contextRef="#ctx0" brushRef="#br0" timeOffset="48623.32">14096 9289 3131 0,'0'0'961'16,"0"0"-755"-16,0 0 195 0,0 0-82 16,0 0-120-16,0 0-2 0,0 0-24 15,0 0-126-15,0 0-47 0,0 0 0 16,-13-3-1-16,11 4-24 0,0 1-102 15,0 0-140-15,2-1-306 0,6 3-1584 0</inkml:trace>
  <inkml:trace contextRef="#ctx0" brushRef="#br0" timeOffset="51273.394">24130 16741 1079 0,'0'0'59'16,"0"0"48"-16,0 0 176 0,0 0 279 16,0 0-332-16,0 0-16 0,0 0 121 15,0 0-152-15,0 0-42 0,-44-6 56 16,44 2 76-16,-2 1-8 0,2-1-33 15,-2 0-14-15,2 2 14 0,0 2 2 16,0-1 11-16,2 1-53 0,0 0-59 16,2 0-26-16,3 3-7 0,1 1 9 15,0 1-4-15,2 1-11 0,-1 0-21 16,5 0-10-16,-1-2-6 16,-1 1 0-16,7 1-11 0,-3-2-4 15,7-1-6-15,2 0-3 0,2-2-12 16,1 3-6-16,1-1 15 0,9 1-12 15,-3 3-15-15,2 2 0 0,0 1 12 16,-2 2-3-16,-2 1-10 0,-2 2 1 16,-2-1-1-16,0 3 14 0,-6-4-4 15,2-2-9-15,-7-2 12 0,-1 0-3 16,-3-6-11-16,1 1-1 0,-5-4 0 16,1 0-12-16,-1 0-3 15,-4-4 0-15,-2 1-4 0,0-1 4 0,-2 2 12 16,-2-1-12-16,0 3 3 0,0 0-3 15,0-2-12-15,-2 2 9 16,-2-4 6-16,-2 3 10 0,-6-2 2 16,-3 3 3-16,1-2 15 0,-7 2 6 15,0 0-3-15,-1 0 0 0,-5 5-6 16,-4-1 3-16,0 2-2 0,-2 0-14 16,-5-1 1-16,1 3-1 0,0 1 0 15,-2-3 1-15,-3 4 9 0,3-1-10 16,2 4 10-16,0 0-11 0,4 1-1 15,2 0-42-15,2-1-88 0,10 1-114 16,-2-2-79-16,9-3-251 0,0 6-1130 0</inkml:trace>
  <inkml:trace contextRef="#ctx0" brushRef="#br0" timeOffset="52056.118">24324 17266 1193 0,'0'0'137'0,"0"0"348"15,0 0 156-15,0 0-357 0,0 0-33 16,0 0 142-16,0 0 6 0,0 0-34 16,0 0-17-16,-12-17-43 0,12 17-39 15,0 0-28-15,0 0-65 0,0 0-39 16,4 3-1-16,2 3 6 0,0 0-40 16,2 5-23-16,5 0 8 0,-1 5 4 15,5 3-13-15,-3 1-12 0,7 3-6 16,-5 0-14-16,7 0-13 0,-4 1-15 15,3-4-14-15,-3-2-1 0,-2 0-1 16,-3-5-11-16,-4-1-9 16,-3-5-61-16,-5-2-38 0,0-3-46 15,-2-2-81-15,-2 0-71 0,-2-7-190 16,-3-5-539-16,1 3-461 0,-4-11-735 0</inkml:trace>
  <inkml:trace contextRef="#ctx0" brushRef="#br0" timeOffset="52441.104">24826 17215 1410 0,'0'0'1117'0,"0"0"-685"0,0 0-99 16,0 0 7-16,0 0 50 0,0 0 6 15,0 0-59-15,0 0-46 0,0 0-47 16,0 0-44-16,-4 3-30 0,0 7-25 16,-2 1-18-16,-7 8-9 0,5 3-22 15,-6 7-29-15,-7 15-22 0,-10 15 0 16,-8 17 3-16,-5 12 0 0,-3 0-6 15,7-4-8-15,3-9-4 0,6-7 0 16,4-16 0-16,9-12 3 0,3-15-6 16,7-8-12-16,2-2-15 0,-5-1 0 15,3 1-48-15,4-1-78 0,-2-2-103 16,2-7-73-16,4-5-134 0,0 0-577 16,10-20-1144-16</inkml:trace>
  <inkml:trace contextRef="#ctx0" brushRef="#br0" timeOffset="54877.486">24405 8240 668 0,'0'0'444'0,"0"0"-265"0,0 0-95 15,0 0 63-15,0 0 363 16,0 0-231-16,0 0-137 0,0 0 3 16,0 0 23-16,-36 0-52 0,32-1 51 15,0-1 41-15,4 1 14 0,-4 0 6 16,2-1 15-16,-2 0-5 0,2 2-17 16,0 0 2-16,2 0 17 0,0 0 7 15,0 0-37-15,0 0-34 0,0 0-18 16,0 0-43-16,2 2-39 0,4 1-10 15,0-2-3-15,0 2 4 0,5 0 5 16,-1 0-3-16,-2 1-2 0,7 0-7 16,-3 1 15-16,1 0 37 0,5 1-19 15,-3 2-24-15,3 1-39 0,3 0 6 16,0 1-9-16,3 2-15 0,3-3 3 16,0-2-15-16,0 4-1 0,4-3-1 15,0 1 0-15,0-4 2 16,2 0 1-16,-4 1-1 0,0-2 0 0,-4 1 2 15,-2 1 16-15,-1-1-15 16,-1-1-1-16,-5 1 13 0,3 0 0 16,-4-1-3-16,1-2-10 0,-1 2-2 15,-1-1 0-15,-2-1-3 0,1-1-9 16,1 1 9-16,-1-1 0 0,-5 1 0 16,4-2 3-16,-5 1 12 0,-3 0-9 15,-2 0 9-15,0 1 0 0,-2-2-12 16,0 1-11-16,0-1-19 0,0 0-15 15,-4 2-3-15,-2 0-9 0,-5-1 54 16,-3 2 3-16,-3 0 15 0,-4 3-15 16,-3 0 0-16,-3 4 2 0,0 0 10 15,-6 3 6-15,-6 3 3 0,1 2-6 16,1 2-5-16,-4 2-9 0,2 0-1 16,-1 1 2-16,1 1-2 0,4 0-29 15,4-2-58-15,4-1-75 0,4-2-49 16,1-4-91-16,5 1-264 0,5-6-891 15,3 3-1639-15</inkml:trace>
  <inkml:trace contextRef="#ctx0" brushRef="#br0" timeOffset="55742.968">24667 8872 1034 0,'0'0'234'0,"0"0"501"16,0 0-36-16,0 0-291 0,0 0 15 15,0 0 101-15,0 0-20 0,0 0-53 16,0 0-67-16,-6-6-56 0,6 10-138 15,4 5-57-15,8 3-13 0,-3 4-11 16,1 3-22-16,7 4-18 0,-5-1-29 16,-2 2-1-16,7 1-12 0,-9 0-25 15,0-2-2-15,3-2-12 0,-3-5-12 16,-4-1-16-16,-2-5-26 0,0-7-36 16,0 0-22-16,0-2-23 15,-2-1-50-15,0 0-96 0,2-4-243 16,-2-5-46-16,5-4-173 0,-5 2-399 15,8-13-465-15</inkml:trace>
  <inkml:trace contextRef="#ctx0" brushRef="#br0" timeOffset="56011.552">25072 8804 1850 0,'0'0'1452'0,"0"0"-1096"0,0 0-154 16,0 0 71-16,0 0 17 0,0 0-37 16,0 0-81-16,0 0-1 0,-31 73 37 15,15-45 8-15,-1 7-10 0,-4 5-46 16,-5 9-63-16,-5 13-10 0,-7 8-14 16,1 3-13-16,2-6-18 0,8-15-5 15,9-13-13-15,3-10 0 0,3-3-12 16,-7 2 3-16,7 3-15 0,-5 1-13 15,7-6-66-15,2-6-80 0,3-4-68 16,1-6-82-16,4-4-386 0,0 0-1049 0</inkml:trace>
  <inkml:trace contextRef="#ctx0" brushRef="#br0" timeOffset="58179.807">14795 900 1497 0,'0'0'127'0,"0"0"635"15,0 0-182-15,0 0-317 0,0 0 49 16,0 0 70-16,0 0-47 0,0 0-71 16,0 0-39-16,2-21-2 0,-2 21 9 15,0 0-34-15,0 0-28 0,0 0-43 16,-2 3-39-16,-1 5-34 0,-1 2 1 15,2 5-16-15,-2 3-9 0,2 8-9 16,-2 7-2-16,-4 4-17 0,1 2 1 16,-1 0 0-16,0-3 0 15,0-2-1-15,-3 0-1 0,-1-1 1 16,4-2 0-16,-3-2-2 0,-3-3 0 16,3-2-2-16,1 1 0 0,-2-5-13 15,6-1 12-15,-3-1-1 0,3-4-20 16,0-2 12-16,2-1 9 0,2-5 1 15,2-1 0-15,-2-3-10 0,2-2 0 16,0 0-6-16,0 0 3 0,0-2-6 16,2-5 19-16,-2-2-10 0,8-4 10 15,-4-3 0-15,2-4-1 0,3-4-28 16,-3-2 13-16,4-3 16 0,-2-4-1 16,3-1 0-16,-5 2 1 0,2 3-1 15,0 2 2-15,-1-2 1 0,1-5 0 16,4-1 2-16,-3 1 10 0,1 4 0 15,-2 2 3-15,3 3 7 0,-3 5-4 16,-2 1 6-16,-4 6 3 0,6 2-3 16,-4 3-12-16,-1-1 3 15,1 6 3-15,-4 0 22 0,0 3 2 16,2 0-9-16,-2 3-21 0,2 4 6 16,0 6 6-16,0 2 3 0,0 7-2 15,2 11-7-15,2 4-15 0,3 7 12 16,1 7 6-16,-2-8-9 0,7 5 15 15,-3 2 3-15,-4-6 6 0,9 4-6 16,-3 0-18-16,-1-2 6 0,1-5-18 16,-6-8-27-16,7-4-6 0,-7-9-63 15,0-7-46-15,-5-9-90 0,5-4-201 16,-6-6-661-16,-2-19-833 0</inkml:trace>
  <inkml:trace contextRef="#ctx0" brushRef="#br0" timeOffset="58897.505">13488 1028 1372 0,'0'0'430'0,"0"0"276"16,0 0-448-16,0 0-17 0,0 0 101 15,0 0-50-15,0 0-33 16,0 0 54-16,0 0 7 0,-8-16-74 15,2 25-37-15,-1 4-23 0,-1 6-15 16,2 5-26-16,0 4-30 0,-3 2-15 16,1 4-15-16,-2 2-9 0,0 3-16 15,-7 1-15-15,7 2-11 0,-5 0-4 16,-1-2-9-16,-1-2-21 0,1-1-13 16,1-5-8-16,-1-4 3 0,5-2 5 15,1-3-2-15,-2-5-18 16,5-5-27-16,3-4-34 0,2-3-36 15,2-5-52-15,0-1-31 0,2-10-67 16,4-2-215-16,-1-5-453 0,5 2-156 16,4-16-174-16</inkml:trace>
  <inkml:trace contextRef="#ctx0" brushRef="#br0" timeOffset="59226.338">13426 992 1676 0,'0'0'1365'0,"0"0"-1157"0,0 0-23 16,0 0 91-16,0 0-25 0,0 0-102 15,27 62-28-15,-25-31-21 0,2 1-41 16,0 2-32-16,-2 2-8 0,2 3-7 16,-1-1-8-16,1 0 11 0,0-2-12 15,0-3 22-15,0-1-7 16,0-4-16-16,7-5 2 0,-3-4-3 15,-4-2 2-15,2-6 9 0,-4-5 13 16,0-3-1-16,-2-3-22 0,0-6-2 16,0-4 62-16,-2-6 70 0,-2 0 74 15,-4-2-50-15,0-2-32 0,-7 6-2 16,5 2-46-16,-5 4-40 0,1 6-8 16,-1 2-25-16,-1 4-3 0,3 3-137 15,-1-2-115-15,4 1-100 0,3-6-305 16,1 0-767-16,6-7-794 0</inkml:trace>
  <inkml:trace contextRef="#ctx0" brushRef="#br0" timeOffset="59805.438">13918 893 1975 0,'0'0'1749'0,"0"0"-1469"16,0 0-179-16,0 0 120 0,4-53 89 15,-6 50-107-15,-2 0 2 0,-4-1-4 16,-3 4-79-16,-1 0-49 0,-2 1-16 16,-5 5-8-16,0 1-19 0,-1 2-15 15,-3 2 7-15,2 1-1 0,1 0 0 16,1 2-3-16,2 1-3 16,3-1 0-16,2 6 0 0,1 2-2 15,3 6-1-15,2 1-9 0,2 6 0 16,4-2 0-16,0-1 0 0,0 1 9 15,0 0-12-15,0 0 1 0,-2 0 0 16,2-4 0-16,-3-1-1 0,3-2 1 16,-2-3-1-16,0-6 2 0,0 1 0 15,2-3 0-15,0-4 10 0,0-1 6 16,2-1 3-16,2 0 13 16,5-1 2-16,1-3 88 0,2 2-16 15,3-3-45-15,1 0-17 0,3-1 2 16,0 0 0-16,1-1 6 0,-3-2 9 15,4 0 4-15,-3 0-40 0,-1-2-26 16,-3-3-1-16,-1 3-24 0,-3-2-46 16,-4 1-80-16,2-1-73 0,-1-1-85 15,-5-2-238-15,-2 3-672 0,4-12-654 0</inkml:trace>
  <inkml:trace contextRef="#ctx0" brushRef="#br0" timeOffset="59945.725">13912 1192 3521 0,'0'0'1107'16,"0"0"-1043"-16,0 0 151 0,0 0 218 15,0 0-175-15,-60-28-133 0,39 28-86 16,-4 0-39-16,-1 7-161 16,-3 1-185-16,6 0-626 0,-14 11-2169 0</inkml:trace>
  <inkml:trace contextRef="#ctx0" brushRef="#br0" timeOffset="64905.198">14795 8433 72 0,'0'0'746'16,"0"0"-394"-16,0 0-225 0,0 0-16 15,0 0-49-15,0 0-39 0,0 0-23 16,0 0-3-16,0 0-13 0,0 0 13 16,0-5-17-16,0 5 18 0,0 0-1 15,0 0 3-15,0 0 12 0,0 0 17 16,0 0 4-16,0 0-33 0,0 0-30 15,0 0 1-15,0 0 29 0,0 0 10 16,0 0 29-16,0 0-3 16,0 0 3-16,0 0 6 0,0 0 11 0,0 0 2 15,0 0-9-15,0 0 16 0,0 0-7 16,0 0-58-16,-3 2 23 16,-1 1-20-16,4-3 91 0,0 1 295 15,0-1-124-15,-2 1-111 0,2-1-67 16,0 0-20-16,0 1 7 0,0-1 19 15,-4 0 9-15,4 2 13 0,0-2 3 16,0 0-4-16,0 0 6 0,0 0 21 16,0 0 29-16,0 1 12 0,0-1-21 15,0 0-15-15,0 0-7 0,4 0-41 16,2-4-52-16,1-3-6 0,1-3-15 16,0 1-13-16,7-3 0 15,-1-3 10-15,1 0 2 0,1-1 1 16,3-1 8-16,-1-3 4 0,3 1 3 15,2-2-1-15,-1-1 4 0,3 0-3 16,0-4-4-16,2 1-8 0,-2-5-13 16,6 0-15-16,0-1-1 0,0 0 0 15,2 0 1-15,0-2 11 0,0 0 1 16,2 0 12-16,0-2 10 0,0 3-13 16,-1 0-3-16,-1 1 22 0,-2 0 69 15,0-1-3-15,-2 4-88 0,-3 0-18 16,-1 2-1-16,-2 5-11 0,-2 2-12 15,-3 2-3-15,-5 6-46 0,-1-2-67 16,-4 5-106-16,-1 4-137 0,3 1-359 16,0 0-827-16,1 0 109 0,15-8 863 15</inkml:trace>
  <inkml:trace contextRef="#ctx0" brushRef="#br0" timeOffset="65541.497">16053 7196 1315 0,'0'0'475'0,"0"0"-274"16,0 0-58-16,0 0 32 0,0 0 38 16,0 0-7-16,0 0-3 0,0 0 21 15,0 0-10-15,0 0-33 0,-6 2-13 16,6-2-17-16,0 1-16 0,0-1-27 15,0 0-59-15,0 1-45 0,0-1-4 16,0 1 0-16,0 1-19 0,0-2-47 16,0 0-79-16,0 2-88 15,0-2-170-15,0 0-377 0,0 0-976 0,0-7 993 16</inkml:trace>
  <inkml:trace contextRef="#ctx0" brushRef="#br0" timeOffset="66123.02">16304 7000 866 0,'0'0'362'0,"0"0"-362"15,0 0-49-15,0 0-577 0,0 0 626 16,0 0 1100-16,0 0-720 0,0 0-124 15,0 0 38-15,0 0-68 0,-7-40 8 16,16 33-55-16,-1-2 10 0,0-2-15 16,2 2-25-16,3-5-4 0,-1 1-1 15,3-1-9-15,-1-3 15 0,3 2 33 16,-1-4-44-16,3-1-78 0,4-1 10 16,1-3-19-16,1-2-12 0,4-2 21 15,0 0 7-15,4-3 14 0,2-4-54 16,3-2-4-16,3-4 1 0,8-9-10 15,9-9-15-15,11-8-53 0,-7 5 41 16,-9 13 12-16,-15 12 1 0,-7 6 20 16,6-5-19-16,4-8-2 0,7-1-6 15,-3-1 6-15,-4 4 2 16,-1 1 56-16,-1 4-58 0,-2 0 0 16,-4 7-2-16,-2 2 1 0,-4 1-22 15,-2 7 1-15,-6-1-69 0,-3 8-84 16,-3 2-89-16,-1 2-164 0,2 5-247 15,15 4-539-15,-4 0 831 0,21 4-1430 0</inkml:trace>
  <inkml:trace contextRef="#ctx0" brushRef="#br0" timeOffset="66661.391">17903 5385 134 0,'0'0'0'15,"0"0"104"-15,0 0 1903 0,0 0-1677 16,0 0 5-16,0 0-69 0,0 0-40 16,0 0-108-16,0 0-77 0,0 0-41 15,0-16-15-15,0 16-23 16,0 0-13-16,0 0 10 0,0 0 9 15,0 0 29-15,0 0 3 0,0 0 16 16,0 0-16-16,0 0-76 0,3 0-134 16,-3 0-111-16,2 0-280 0,2 0-454 15,4 0 426-15,0 0 554 0,-33 0-355 0</inkml:trace>
  <inkml:trace contextRef="#ctx0" brushRef="#br0" timeOffset="67203.729">18129 5139 897 0,'0'0'1370'0,"0"0"-996"16,0 0-78-16,0 0-74 0,0 0-69 16,0 0-29-16,0 0 35 0,0 0 33 15,0 0-50-15,0 0-48 0,6 0-37 16,-6 0-10-16,2-1-3 0,0-1 9 16,2-2 18-16,2-3 32 0,5 0 8 15,-1-4 10-15,5-2-57 0,1-2-5 16,3-1 5-16,1-3 13 0,3-1 137 15,0-4-83-15,4-2-73 0,2-2-40 16,0-3-6-16,4-4 55 16,0-1-34-16,2-2-33 0,2 1-13 0,0-4 13 15,3 3 25-15,-1-2-13 16,0 0-10-16,3 0 0 0,1-2-2 16,0 0 2-16,-1 0 13 0,1-1-14 15,3 2 1-15,-7 0 0 0,2 0 10 16,1 3-11-16,-5-3 2 0,4 4-2 15,-4 0-1-15,0-1 2 0,1 2 1 16,-5 0-2-16,0 3-1 0,-4 3-27 16,-2 4 6-16,-7 6-3 0,-1 2-28 15,-7 6-39-15,1 5-43 0,-11 2-37 16,2 3-65-16,-4 2-194 0,0 0-518 16,0 0-314-16,0 5 29 0,0-3 789 15,0-5 17-15</inkml:trace>
  <inkml:trace contextRef="#ctx0" brushRef="#br0" timeOffset="67723.962">19644 3608 1398 0,'0'0'277'15,"0"0"-47"-15,0 0-161 0,0 0-68 16,0 0 1-16,0 0 1 0,0 0 23 15,0 0 20-15,0 0 35 0,0 0 126 16,0-37 16-16,4 37-149 0,0 1 74 16,-2 2 52-16,5 1-43 0,-1 4-84 15,-2-3 10-15,0 0 121 0,-4-3 80 16,2-1-133-16,-2 0-151 16,0 0-31-16,0 2-127 0,0-2-66 15,0 1 78-15,0 2-103 0,-2-4-178 16,2 0-243-16,0 0-519 0</inkml:trace>
  <inkml:trace contextRef="#ctx0" brushRef="#br0" timeOffset="68305.898">19925 3372 274 0,'0'0'101'0,"0"0"235"0,0 0 1381 16,0 0-1494-16,0 0-84 0,0 0 12 15,0 0 9-15,0 0-90 0,0 0-25 16,0 0 35-16,6-25 31 0,-6 25 23 16,2 0 40-16,0-1 37 0,1-1-25 15,1-2-21-15,4-1 5 16,-2-2-21-16,4-1-35 0,5-3-28 15,-3-2-16-15,9-3 10 0,-4-4-4 16,7-4 13-16,3-2-4 0,2-3-5 16,0-3-44-16,8-1 4 0,-2-2-38 15,3-1 16-15,-1-2 3 0,4 0 16 16,-2-2 2-16,7-1-27 0,-7-1 3 16,5-1-14-16,1-1 15 0,-4 0-15 15,-3 4-1-15,-1-1 0 0,0 2-10 16,-2 4 10-16,-2 3 2 0,-2 2-1 15,-4 2 12-15,0 6-10 0,-6 0-2 16,-1 5-1-16,-3 1-22 0,-7 7-32 16,1-2 5-16,-5 7-146 0,-4 1-46 15,2 2-130-15,-2 1-293 0,0-1-645 16,2-8-708-16</inkml:trace>
  <inkml:trace contextRef="#ctx0" brushRef="#br0" timeOffset="68790.992">21203 2099 258 0,'0'0'1433'0,"0"0"-1069"16,0 0-76-16,0 0-97 0,0 0-1 15,0 0 19-15,0 0 22 0,0 0-21 16,0 0-51-16,0 0-48 0,0 0-48 15,0 0-31-15,0 0-31 0,0 0-1 16,0 0-35-16,0 0-91 16,0 0-128-16,0 0-143 0,0 0-284 15,0 0-548-15,4 2 590 0,4-4 372 0,-20 2 155 16</inkml:trace>
  <inkml:trace contextRef="#ctx0" brushRef="#br0" timeOffset="69276.38">21405 1857 1785 0,'0'0'322'0,"0"0"-37"16,0 0-66-16,0 0 142 0,0 0-99 15,0 0-71-15,0 0-19 0,0 0 5 16,0 0-17-16,0 0-8 0,23 0-3 16,-17-3 7-16,-2-2-11 0,2-1-15 15,-1-1-1-15,5-2-31 0,4-3-19 16,-1-3-8-16,3-3-13 0,3 0-6 15,2-6 12-15,1 2 15 16,1-5-24-16,4-1 66 0,2-2-81 0,4 0-16 16,-2 0-23-16,2-4 32 0,0-1-33 15,2-1-27-15,0 1 25 16,1-1-1-16,1-1-9 0,0 1 12 16,-2 1-1-16,4 1 2 0,-3 2 10 0,-3 0 4 15,-9 4-13-15,1 5 16 16,-2 1-16-16,-4 3 0 0,1-3 1 15,1-1-3-15,-5 3-10 0,1 4-47 16,-7 4-74-16,-1 2-82 0,-5 6-200 16,-4 2-742-16,0 2-177 0,0 0-639 0</inkml:trace>
  <inkml:trace contextRef="#ctx0" brushRef="#br0" timeOffset="72159.465">22108 323 1314 0,'0'0'208'0,"0"0"-127"0,0 0 717 15,0 0-237-15,0 0-231 0,0 0-57 16,0 0-27-16,0 0-35 0,0 0-16 16,0-23 13-16,0 23-14 0,0 0-43 15,0 2-13-15,-2 2-18 0,2 3-59 16,-2 3-9-16,-2 3-7 0,0 2 7 16,-3 1-12-16,3 5-13 0,0-2-12 15,-2 2-3-15,4 2-10 16,-4 0 14-16,-1 0-14 0,1-1-2 15,0 1-2-15,0-2 2 0,4-3 20 16,0 0 22-16,0-5 28 0,2-2 91 16,0-4-25-16,0 1-48 0,4-3-25 15,-2 0-3-15,8-2-2 0,1 0-7 16,-1 1-6-16,0-1-9 0,5 1 1 16,-5-2-19-16,2 2-7 0,3-1-11 15,-7 0-15-15,2-2-6 0,1 1-22 16,-5 0-71-16,-2-2-64 0,-2 0-49 15,2 0-64-15,0-2-45 0,-1-2-16 16,-3-4-13-16,2 0-24 0,-2-2-2 16,4-1 117-16,-2 1 186 0,-2 0 88 15,2 0 32-15,0 0 76 0,0 5 115 16,-2 0 87-16,2 1 38 0,-2 2-22 16,0 2-64-16,0 0-90 0,0 5-28 15,0 3-77-15,0 3-40 16,0 3-6-16,0 2 1 0,-2 1-19 15,0 3-3-15,2-2-11 0,-2 0-23 16,0-2-85-16,0-1-92 0,2-4-87 16,-4-3-257-16,4-4-624 0,0-4-562 0</inkml:trace>
  <inkml:trace contextRef="#ctx0" brushRef="#br0" timeOffset="72710.836">22528 316 1850 0,'0'0'1911'0,"0"0"-1644"0,0 0-169 15,0 0 117-15,0 0 29 0,0 0-80 16,0 0-88-16,0 0-11 0,0 0 8 16,0 0-8-16,-25-31-20 0,12 31-29 15,-1 0-13-15,4 1-2 0,-7 2-1 16,5 0 1-16,-1 2 14 0,-1 2 3 16,6-2 10-16,-1 2 5 0,1 1 13 15,4 2 0-15,0 2-13 0,2 1-9 16,0-3-21-16,2 4 16 0,0 0-16 15,0 0-1-15,0 0 0 16,0-2 0-16,0-1 0 0,0-2 0 16,2-2 13-16,0 1-13 0,2-3-2 0,-2-1 0 15,2-1-12-15,2-3 0 16,0 1-6-16,1 0-1 0,1-1 17 16,2 1 2-16,3 0 12 0,-3 1-9 15,7 0 1-15,-7 1 29 0,6 2 3 16,-3 0 28-16,-3 2 9 0,3-1 30 15,-3 1-9-15,-6 1-55 0,2 1-39 16,-2 0-1-16,-4 1-14 0,0 1 13 16,0 0-1-16,-4 4-21 0,-4-3 6 15,2 3 15-15,-3 0-10 0,-3-1-8 16,4 0-36-16,-5 0-49 0,1-2-46 16,4-4-52-16,-3-3-126 0,1-1-179 15,2-4-540-15,0-6-381 0</inkml:trace>
  <inkml:trace contextRef="#ctx0" brushRef="#br0" timeOffset="73048.751">22792 225 3246 0,'0'0'438'16,"0"-51"-387"-16,0 43 147 0,-4-1 41 0,-2 4-102 16,2 0-69-16,-5 5-18 15,3-4 30-15,-2 4 4 0,-4 0-10 16,-1 4-1-16,-5 9 16 0,5 5 3 15,-3 6-15-15,7 2-4 0,5 0-18 16,4 2-9-16,0-4-9 0,6-1-37 16,7-3-10-16,-3-4-11 0,1-5-55 15,5-8-135-15,-4-3-239 0,-1-6-584 16,9-35-1213-16</inkml:trace>
  <inkml:trace contextRef="#ctx0" brushRef="#br0" timeOffset="73732.233">22809 677 3011 0,'0'0'498'15,"0"0"-314"-15,0 0 165 0,0 0-21 16,0 0-115-16,0 0-71 0,0 0-50 16,0 0-40-16,-11 61-52 0,7-41-13 15,0 2-48-15,-4 0-108 0,2-3-113 16,-1 0-269-16,5-7-683 0,2-4-735 0</inkml:trace>
  <inkml:trace contextRef="#ctx0" brushRef="#br0" timeOffset="73903.317">22896 498 4447 0,'0'0'297'0,"0"0"-297"16,0 0-182-16,0 0-215 0,0 0-1114 0</inkml:trace>
  <inkml:trace contextRef="#ctx0" brushRef="#br0" timeOffset="74886.385">23323 267 316 0,'0'0'633'0,"0"0"-203"15,0 0 19-15,0 0-54 0,0 0-23 16,0 0-66-16,0 0-11 0,0 0-8 16,0 0-40-16,7-36-49 0,-7 36-37 15,0 0-24-15,-2 2 0 0,-3 4 73 16,1 2-13-16,-4 3-62 0,-2 3-40 15,4 6-22-15,-5 3-2 0,-3 4-7 16,3 6-16-16,-3 1-20 0,4 2-13 16,-1 1-15-16,-3 0-9 15,5 0-9-15,1-3 5 0,-4-3 10 16,6-7-12-16,-3-2 12 0,5-5-9 16,-2-3 0-16,-2-3-7 0,4-4-11 15,2 0-25-15,-3-1-31 0,3-1-24 16,2-1-25-16,-2-1-22 0,2-2-56 15,0 1-165-15,0-2-177 0,0 0-139 16,2-6 54-16,-2 2-429 0,13-15-1 0</inkml:trace>
  <inkml:trace contextRef="#ctx0" brushRef="#br0" timeOffset="75203.369">23309 329 1296 0,'0'0'1164'0,"0"0"-1013"16,0 0 27-16,0 0 146 0,0 0 17 16,0 0-69-16,0 0-64 15,0 0-60-15,0 0-32 0,0 0-38 16,12-8-44-16,-12 22-34 0,0 3 12 16,0 7 16-16,0 1 0 0,0 6 6 15,0 1 13-15,0 2-13 0,0-2 15 16,0 0 13-16,2-3 9 0,3-4 6 15,-3-5 15-15,0-5 15 0,0-3-40 16,-2-6-67-16,2-1-85 0,-2-5 8 16,0 0 77-16,0-3 28 0,0-3-4 15,-2-1-21-15,-2-1-3 0,0 0-2 16,-5 0-34-16,1-1-84 0,2 3-121 16,-2 1-251-16,1 1-699 0,-3 1-1010 0</inkml:trace>
  <inkml:trace contextRef="#ctx0" brushRef="#br0" timeOffset="75736.451">23747 199 3313 0,'0'0'711'0,"0"0"-638"0,0 0-57 15,0 0 133-15,0 0-15 0,0 0-57 16,0 0 4-16,0 0 5 0,0 0-15 15,0 0-28-15,-43-39-19 0,30 39 1 16,-5 0-22-16,1 0 12 0,-3 6 7 16,1 2 5-16,-4 5 7 0,5 4 12 15,3 1 3-15,5 2 3 0,-1 2-15 16,5 5 24-16,2 2-3 0,0 1-10 16,0 3-17-16,2 1-7 0,0-1-9 15,2-2 3-15,-2-2-16 0,2-2 10 16,0-4 15-16,0-3 9 0,0-5 37 15,2-3 94-15,2-2-40 0,-2-2-27 16,2-3-7-16,2-1-11 0,3 0-13 16,1 0-18-16,2-1-14 0,-1 1-13 15,7-1-3-15,-3-1 3 16,3 2-21-16,-3-1-3 0,3 1-10 0,-5-2-11 16,1 2-18-16,-1-3-73 15,-7 3-72-15,2-3-52 0,-2 0-122 16,-2 0-386-16,-1-1-776 0,-3-5-468 0</inkml:trace>
  <inkml:trace contextRef="#ctx0" brushRef="#br0" timeOffset="75870.095">23733 475 3823 0,'0'0'607'0,"0"0"-570"0,0 0 105 15,0 0 135-15,0 0-140 16,0 0-97-16,0 0-21 0,-58-48-19 0,45 47-183 15,1 1-270-15,-15-1-886 0</inkml:trace>
  <inkml:trace contextRef="#ctx0" brushRef="#br0" timeOffset="76286.056">24188 432 3565 0,'0'0'555'15,"0"0"-546"-15,0 0 10 0,0 0 50 16,0 0 49-16,0 0 18 0,0 0-15 15,0 0-54-15,0 0-42 0,-69-6-12 16,47 6-13-16,-3 0-101 16,6 0-122-16,-6 0-111 0,3 0-244 15,7 0-545-15,-10 6-406 0</inkml:trace>
  <inkml:trace contextRef="#ctx0" brushRef="#br0" timeOffset="76486.793">24150 525 3436 0,'0'0'757'0,"0"0"-503"16,0 0-81-16,0 0-16 0,0 0-65 16,0 0-62-16,0 0-29 0,0 0 38 15,0 0-12-15,0 0-21 0,-45-2-6 16,30 5-143-16,-3-1-156 0,3 0-269 15,-14 2-981-15</inkml:trace>
  <inkml:trace contextRef="#ctx0" brushRef="#br0" timeOffset="76937.081">24309 189 2357 0,'0'0'407'0,"0"0"-189"0,0 0 150 15,0 0-9-15,0 0-120 0,0 0-29 16,0 0 33-16,0 0-17 0,0 0-70 16,0 0-27-16,-16-46 33 0,16 46 27 15,0 4-31-15,0 2-127 0,2 7-30 16,2 2 14-16,2 5 15 0,5 3 13 15,-3 1-7-15,2 1-3 0,5 2-14 16,-3-4-7-16,-4 1-10 0,9-5-2 16,-9-2-9-16,0-3-49 0,3-4-75 15,-5-4-31-15,0-2-83 0,-4-2-260 16,-2-2-733-16,0 0 79 16,0-9-723-16</inkml:trace>
  <inkml:trace contextRef="#ctx0" brushRef="#br0" timeOffset="77217.425">24611 118 1349 0,'0'0'2072'16,"0"0"-1783"-16,0 0-97 0,0 0 84 15,0 0-83-15,0 0-66 0,0 0-68 16,0 0 5-16,0 0 78 0,0 0 18 15,-10 29 2-15,2-5-19 0,-5 8-28 16,-1 3-11-16,1 6-19 0,-3 3-7 16,3 10-2-16,1-5-9 0,-4 2-43 15,5 0-24-15,1-9-24 16,-5 5 6-16,7-6-7 0,-6-1-50 16,5-9-83-16,3-6-88 0,-4-6-234 15,6-9-572-15,-5-9-812 0</inkml:trace>
  <inkml:trace contextRef="#ctx0" brushRef="#br0" timeOffset="77955.364">23290 632 1785 0,'0'0'1644'0,"0"0"-1546"0,0 0-95 16,0 0 241-16,0 0 36 0,0 0-96 15,0 0-53-15,0 0-60 0,0 0-12 16,-16-25-22-16,12 25-12 0,0 0 3 16,-3 0-28-16,-1 2-186 0,0 0-273 15,2 3-1001-15</inkml:trace>
  <inkml:trace contextRef="#ctx0" brushRef="#br1" timeOffset="98203.157">3258 10832 365 0,'0'0'30'0,"0"0"35"15,0 0 424-15,0 0 188 16,0 0-313-16,0 0-202 0,0 0-84 16,0 0-33-16,0 0-9 0,0-3 6 15,0 3 19-15,0 0 4 0,0-1 29 16,0 1 51-16,-2 0 32 0,2 0 31 15,0 0-7-15,0 0 6 0,0 0-4 16,0 0-77-16,2 1-85 0,0 2 25 16,0-3-7-16,-2 2 24 0,2-2-5 15,-2 0-22-15,0 0-16 0,0 0-9 16,0 0-6-16,0 0 12 0,0 0 32 16,0 0 27-16,0 0 18 0,0 0 12 15,0 2 9-15,2-1 15 0,2 3 2 16,3 2-60-16,7 2-65 15,3 4 7-15,1 3-7 0,3 1-6 16,-1 0-19-16,5 3 13 0,-2-1-14 16,4 2 39-16,-2-2-13 0,-1 0 13 15,1 2-16-15,0-1-9 0,0-1 3 16,0 0-3-16,0 2-12 0,-1-2 0 16,3 1-2-16,0 3-1 0,4-2 0 15,2 3 0-15,2 4-1 0,5 2 1 16,3 3 1-16,9 9 0 0,12 6-1 15,12 11 2-15,5 4 0 0,-7-6-2 16,-3-3-13-16,-7-5-5 0,-2 1 16 16,2-2-13-16,0 1 15 0,2-1 33 15,-2 3-33-15,0-3-2 0,0 2 2 16,-2-3 9-16,0 1-9 0,2 0 3 16,2 2-1-16,1 1 11 0,1 3-12 15,2 0-1-15,2-1 0 0,1 5-43 16,3-2 28-16,3 4 3 15,-3-1-2-15,5 4 14 0,0-3 15 16,1 3-12-16,1-2 24 0,2 3-26 16,-3 0 14-16,1-3-12 0,0 2 13 15,-1-2-4-15,-3-1-12 0,-3 1-29 16,1-4 17-16,-1 1 12 0,-3 0 0 16,1-1 2-16,1-3 1 0,-3 3 19 15,2-2-19-15,1 2 9 0,-3-4-9 16,5 2 12-16,-5 3-15 0,2 1-30 15,1 1 30-15,3 0 0 16,-5 0-13-16,1-4-23 0,3 0-9 0,1 1 45 16,1 1 54-16,1 1-24 0,-3-1-8 15,1 1-20-15,3 1 1 16,-7-2 12-16,3 0 3 0,-3-2-15 16,-1-2 8-16,-5-3-11 0,0-2-15 15,-4 0-9-15,-2-1 22 0,0-2-1 16,-2 2 0-16,0-2 3 0,-2-1-1 15,2 3 1-15,0-5 3 0,-4 2-1 16,-1-3 0-16,3 0 1 0,-6-2 0 16,4-2 14-16,-9 0-16 0,-1-6 1 15,-9-3 0-15,-8-5 0 0,0-4-2 16,2 6-21-16,6 3 9 0,4 3 11 16,-3-2-14-16,-1 0 14 0,0-3-2 15,-2 1 2-15,-2-2 0 0,0 1 1 16,-2-3 0-16,-2 0 0 0,0-2 1 15,2 1 1-15,-4-3-1 0,0 0 2 16,-2 2-1-16,0-1 0 0,2-2 0 16,-3 1-1-16,1 0 0 0,-2 0-1 15,4-2 1-15,-7 0 0 16,-1-3-1-16,0-2 1 0,-5-1-1 16,-4-3-1-16,3 0-2 0,-7-3-12 15,0 0-1-15,0 0-8 0,3-1 3 16,-5 0 9-16,2-1 10 0,-2 0-16 15,4 4-1-15,3-1 16 0,-3 0-9 16,-4-1 10-16,4 1 0 0,3 0-1 16,-5 1-12-16,2-2-6 0,1 0-13 15,1 1-11-15,-2 1-13 16,-2-1-33-16,1-1-68 0,-5-5-92 16,-2-5-280-16,0-4-1152 0,0-33-745 0</inkml:trace>
  <inkml:trace contextRef="#ctx0" brushRef="#br1" timeOffset="101106.156">10689 15317 277 0,'0'0'245'0,"0"0"-125"0,0 0 1070 15,0 0-885-15,0 0-98 0,0 0 74 16,0 0-1-16,0 0-58 0,0 0-34 16,-10-16 3-16,10 16 12 15,-2 0 17-15,2 0 3 0,-2 4-11 0,0 3-5 16,0 2-31-16,-3 6-38 0,3 2-37 16,-2 6-31-16,0 3-24 15,-2 3-22-15,2 3-5 0,-2 5-7 16,-1 3-10-16,1 1-2 0,-6 1 0 15,6 0-31-15,-1-3 13 0,-1-4 15 16,-2-5 1-16,4-5 1 0,-3-6 0 16,5 0-1-16,-2-5 1 0,2-3 0 15,-2-2-2-15,4-1-16 0,0-7-14 16,-1 2-68-16,3-3-52 0,0 0-7 16,0-4 24-16,0-6-38 0,5-3-133 15,-1-1-168-15,4-3-180 16,0-1-162-16,-6 4-395 0</inkml:trace>
  <inkml:trace contextRef="#ctx0" brushRef="#br1" timeOffset="101421.92">10677 15390 202 0,'0'0'450'0,"0"0"909"0,0 0-934 15,-2-56-141-15,2 44-8 0,0 5 3 16,0 4-31-16,0 3 61 0,0 2 37 15,2 10-181-15,0 5-94 0,2 7-30 16,4 5-13-16,-2 6-4 0,1 3-11 16,1 4-10-16,0 0-3 0,0 3 0 15,-1 1-3-15,3-5-38 0,2-4 17 16,-1-4 13-16,-5-7 11 0,2-10 13 16,0-5 15-16,-3-7 9 0,-5-4 7 15,0-7-43-15,0-4-1 0,-5-2 55 16,-5-5 41-16,-2 2 24 15,-3-2 21-15,-3 4-22 0,-3 3-25 16,2 3-18-16,-1 3-42 0,3 5-33 16,-6 0-1-16,9 0-104 0,-5 0-146 15,11 0-193-15,-6-9-946 0</inkml:trace>
  <inkml:trace contextRef="#ctx0" brushRef="#br1" timeOffset="110314.379">2708 12357 153 0,'0'0'245'16,"0"0"-85"-16,0 0-4 0,0 0 56 15,0 0-13-15,0 0-20 0,0 0-33 16,0 0-84-16,0 0-49 0,0 2 23 16,0-1 36-16,0 0-72 0,-2 0-30 15,0 2 30-15,-2 2-62 0,2-3 111 16,-4 1-49-16,3 0 208 0,1-3-123 16,2 0-53-16,-2 1 72 15,2 1 68-15,0-2 55 0,0 3-5 16,0-3-38-16,0 1-56 0,0 0-22 15,0-1-10-15,0 0-16 0,0 0-22 16,0 0-11-16,0 0-15 0,0 0-6 16,0 0-14-16,0 0-12 0,0 0-1 15,0 0-21-15,-4 0 22 0,4 0 16 16,0 0 51-16,0 0 28 0,0 0 63 16,0 0 103-16,0 0 0 0,0 0-38 15,0 0-32-15,6 0-37 0,5 0-80 16,3 0-31-16,5 0 9 0,8 0-37 15,4 0-15-15,2 0 1 0,4 1 13 16,2-1-14-16,1 0-2 0,-1 0-13 16,-4 0 12-16,2 0-16 0,-4 0-5 15,-4 0-46-15,-2-1-164 0,-2 0-122 16,0 1-351-16,-7-1-683 0,19 4-737 16</inkml:trace>
  <inkml:trace contextRef="#ctx0" brushRef="#br1" timeOffset="110948.575">3737 12378 368 0,'0'0'604'0,"0"0"-145"0,0 0-244 15,0 0 44-15,0 0 11 0,0 0-8 16,0 0-42-16,0 0-11 0,0 0-39 16,0 0-13-16,50 10 21 0,-38-10 10 15,3 0-2-15,2 0-35 0,3 0-19 16,1 0 7-16,4 0 13 0,2 0-43 15,4 0-53-15,4 0 15 0,4 0-10 16,2 0-8-16,5 0-13 0,8 0-18 16,8 0-22-16,8 0-18 0,-8 0 6 15,-11 0-32-15,-15-1-88 0,-5 0-54 16,0 1-140-16,8 0-276 0,-6 0-550 16,23 0-906-16</inkml:trace>
  <inkml:trace contextRef="#ctx0" brushRef="#br1" timeOffset="111432.378">4992 12484 59 0,'0'0'202'0,"0"0"42"0,0 0 60 15,0 0 51-15,0 0-56 0,0 0-126 16,0 0-76-16,0 0 4 0,0 0 6 16,0 0-3-16,2-3 0 0,-2 3-7 15,0 0-29-15,0 0-23 0,0 0-43 16,0-2 0-16,0 2 0 0,0 0 27 15,0 0 10-15,0 0-1 0,0 0-12 16,0 0-6-16,0 0-20 0,0 0-26 16,0 0-23-16,0 0-19 15,0 0-6-15,0-1-33 0,0-3-75 16,-2-3 27-16,0 0-53 0,-4-8-264 0,16 49-704 16</inkml:trace>
  <inkml:trace contextRef="#ctx0" brushRef="#br1" timeOffset="111766.751">4930 12384 1433 0,'0'0'150'0,"0"0"-150"0,0 0-131 16,0 0-80-16,0 0 136 16,0 0 75-16,0 0 16 0,0 0 245 15,0 0 126-15,0 0-1 0,4-8-18 16,5 11-158-16,-1-1-46 0,4 1 31 15,1-3-13-15,-1 0-80 0,3 0-3 16,-1 0-11-16,3 1-34 0,-1-1 6 16,5 0-16-16,-1 1 25 0,3-1-28 15,2 0 41-15,2 0 35 0,6 0 32 16,0 0-15-16,2 0-22 0,6 0-11 16,11 0-36-16,10 0-25 0,13 0-9 15,-3 0-9-15,-12 1 8 0,-15-1-30 16,-16-1 0-16,0 1-24 0,4-1-72 15,7 0-138-15,-1-2-144 0,0 3-120 16,-10 0-662-16,21 0-810 0</inkml:trace>
  <inkml:trace contextRef="#ctx0" brushRef="#br1" timeOffset="112433.913">6445 12385 33 0,'0'0'1289'0,"0"0"-931"16,0 0-52-16,0 0-37 16,0 0-40-16,0 0-12 0,0 0 24 15,0 0-4-15,54-1-65 0,-44 1 22 16,7 0 59-16,-5 0 8 0,7 0-58 16,-2 0-23-16,3 0-47 0,1 0-16 15,0 0-28-15,5-3 10 0,1 3-44 16,4 0-33-16,11 0-20 0,18 0 24 15,8 0-26-15,8 0-24 0,3 0-7 16,-3 0 29-16,-3 0 2 0,1 0-98 16,1 0-71-16,-1 0-1 0,-6 0-26 15,0 0-139-15,-1 0-125 0,3 7-641 16,-19-2-580-16,3 5 1039 0</inkml:trace>
  <inkml:trace contextRef="#ctx0" brushRef="#br1" timeOffset="113067.46">8136 12375 104 0,'0'0'92'0,"0"0"5"0,0 0 89 16,0 0 20-16,0 0-37 0,0 0-22 16,0 0 0-16,0 0-118 0,0 0-29 15,0 0 0-15,21-8 26 0,-13 8 176 16,3 0 45-16,-5 1-88 0,0 1-32 15,-2-2-30-15,2 0-42 0,-2 1 17 16,-1-1 51-16,3 0 94 0,0 0 89 16,-2 0-4-16,4 1-25 15,1-1-20-15,3 0-58 0,0 0-36 16,3 0-12-16,-1 0-26 0,7 0-32 16,0 0 3-16,3 0-19 0,5 0-24 15,5 0 27-15,5 0-12 0,10 0 27 16,7 0 30-16,17 0-2 0,3 2-32 15,-4-2-18-15,-3 0-24 0,-5 0-9 16,0 0-40-16,-2 0-14 0,-4 0 11 16,-13 0-21-16,-4 0-28 0,-12 0-85 15,-2 0-80-15,6 0-134 16,0 0-143-16,9 5-651 0,-13 2-637 0,24 14 1332 16</inkml:trace>
  <inkml:trace contextRef="#ctx0" brushRef="#br1" timeOffset="113652.592">9945 12230 1030 0,'0'0'150'0,"0"0"45"0,0 0-136 16,0 0 9-16,15 60 4 0,-13-51 13 15,0-3-14-15,2 1 14 0,-2 0 31 16,0-1 17-16,0 1 26 0,4 0-3 15,0 0-27-15,7 0 29 16,-5-1 349-16,4-3-207 0,3 0-141 16,-5-3-46-16,9 2 7 0,-3-2 24 15,5 0 1-15,0 0-8 0,6 0-31 16,2 0-32-16,4 0 10 0,4 0 27 16,12 0 12-16,11 0 5 0,13 0-30 15,1 0-9-15,1 0-25 0,-5-2-37 16,-8 4-1-16,4-2-26 0,-2 0-37 15,-2 0-66-15,-2 0-84 0,-8 0 27 16,-3 0-83-16,-11-2-190 0,-5 2-199 16,-13-4-120-16,26 4-687 0</inkml:trace>
  <inkml:trace contextRef="#ctx0" brushRef="#br1" timeOffset="114202.543">11832 12310 1045 0,'0'0'258'16,"0"0"-63"-16,0 0-91 0,0 0 59 15,0 0 307-15,0 0-246 0,0 0-82 16,0 0-33-16,0 0 7 0,0 0 35 16,-2 46 124-16,6-46-1 0,9 0-97 15,1 0 9-15,5 0 28 0,2 1-24 16,7-1 0-16,6 0-8 0,15 0-63 15,7 0-17-15,20 0-35 0,1-1-18 16,-3 1-21-16,-3-3-28 0,-7 3-1 16,0 0-21-16,0-1-11 0,-2-1-75 15,2 2-135-15,-4 0-159 16,-2 0-262-16,0 5-368 0,4 7-96 16,-21-1 135-16,5 7 654 0</inkml:trace>
  <inkml:trace contextRef="#ctx0" brushRef="#br1" timeOffset="114686.812">13736 12346 1588 0,'0'0'419'0,"0"0"-124"0,0 0-36 16,0 0-1-16,0 0-21 0,0 0 3 16,0 0-40-16,0 0-57 0,0 0-20 15,50 0 3-15,-30 0-13 16,3 0-18-16,0 0 14 0,8 0-43 15,2 0-26-15,2 0 6 0,2 0-11 16,7-2-23-16,-1 4-12 0,1-4-19 16,3 2-24-16,5 0-44 0,6 0-106 15,14 0-167-15,-2 0-411 0,5 6-535 16,-19 4 32-16,-21 0 1091 0</inkml:trace>
  <inkml:trace contextRef="#ctx0" brushRef="#br1" timeOffset="115237.014">14730 12327 111 0,'0'0'763'16,"0"0"-219"-16,0 0-180 0,0 0 9 15,60 3-43-15,-37-3 2 0,4 0-33 16,4 0-63-16,4 0-29 0,4 0 20 16,11 0-35-16,12 0-22 0,10 0-5 15,7 0-22-15,-5 0-32 0,-1 0-68 16,-7 1-40-16,0-1-3 0,-2 0 0 16,0 0-12-16,-4 0-65 0,0 0-29 15,0-1-120-15,2 1-117 16,0 0-323-16,4 9-550 0,-2 8-11 15,-14-3 970-15,2 5-14 0</inkml:trace>
  <inkml:trace contextRef="#ctx0" brushRef="#br1" timeOffset="115904.522">16731 12327 395 0,'0'0'743'0,"0"0"-353"0,0 0-77 16,0 0-15-16,0 0-42 0,0 0-27 15,0 0-23-15,0 0-26 0,0 0-20 16,0 0-22-16,15 0-30 0,-13 0-10 16,2 0-9-16,2-2-10 0,3 2 19 15,1 0-10-15,2-1-34 0,3 1-14 16,3 0 1-16,7-1 10 0,4 1-4 16,12-2 22-16,17 2 24 0,17 0 22 15,9 0-16-15,3 0-31 0,-2 0-38 16,-4 0-30-16,-3 0-28 0,-3-2-27 15,-5 2-13-15,-4 0-50 0,-4 0-122 16,-2 0-161-16,0 9-412 0,-17 0-901 16,3 3 1046-16</inkml:trace>
  <inkml:trace contextRef="#ctx0" brushRef="#br1" timeOffset="116421.168">18660 12249 2050 0,'0'0'366'16,"0"0"-117"-16,0 0-172 0,0 0-6 15,0 0-26-15,0 0 13 0,-10 50 13 16,8-47 182-16,2-2-24 0,0 1-20 16,0-2-1-16,0 0 22 0,2 0-6 15,8 1-41-15,0-1-109 0,11 0-43 16,2 0-1-16,6 0 57 0,6 0-17 16,8 0-8-16,9 0-29 15,16 2 22-15,17-4 10 0,10 2-16 16,-4 0-26-16,-2-1-23 0,-2 1-28 15,-9 0 10-15,5 0-55 0,-11-2-34 16,-4 2-59-16,-1 0-69 0,-3 0-132 16,0 0-327-16,-6 9-450 0,6 6-295 15,-17 1 866-15,-3 2 325 0</inkml:trace>
  <inkml:trace contextRef="#ctx0" brushRef="#br1" timeOffset="116862.639">20795 12296 2153 0,'0'0'518'0,"0"0"-184"16,0 0-97-16,0 0-27 0,0 0-26 16,0 0 2-16,0 0-13 0,0 0-38 15,0 0-35-15,0 0-4 0,58-3-30 16,-37 3 20-16,4 0-21 0,2 0-9 16,6 0-30-16,4 0-26 0,4 0-25 15,7-1-40-15,16-1-71 0,8-1-129 16,7 3-137-16,-7 0-199 0,-22 3-563 15,-1-3-583-15</inkml:trace>
  <inkml:trace contextRef="#ctx0" brushRef="#br1" timeOffset="117379.488">22267 12168 91 0,'0'0'127'16,"0"0"95"-16,0 0 23 0,0 0 107 16,0 0 100-16,0 0-16 15,0 0-219-15,0 0-81 0,0 0 42 16,0 0-26-16,17 44-55 0,-13-34-1 16,2 3-12-16,-2-2-13 0,0 2-17 15,0-6-6-15,-2-1 224 0,7-4 1 16,1 1-178-16,0-3 9 0,5 0 25 15,4 0 22-15,1 0-16 0,5 0 4 16,4 0-33-16,4 0-29 0,6 0 50 16,13 0-7-16,14-3-47 0,15 3 4 15,14 0-25-15,0 0-12 0,2 0 21 16,-4 0-22-16,2 0-8 0,6-4-1 16,5 4-8-16,3-2 11 0,7 0-9 15,-2 2-24-15,4-2-1 0,-11 2-23 16,-10-1-73-16,-26 2-53 0,-20-1-160 15,-18 2 29-15,-18 3-2315 0,26 5 787 16</inkml:trace>
  <inkml:trace contextRef="#ctx0" brushRef="#br1" timeOffset="119210.497">1834 12572 326 0,'0'0'623'0,"0"0"-421"16,0 0-179-16,0 0 104 0,0 0 305 0,0 0-23 15,0 0-88-15,0 0-202 16,0 0-99-16,-42 3 105 0,36-3 258 15,4 0-189-15,-2 0-57 0,0 3-32 16,0-1 44-16,0 2 18 0,-1-1-26 16,1 3-18-16,-2-1-26 0,4 0-13 15,0 1 9-15,0 0 15 0,2-4 3 16,0 1 9-16,0-3 3 0,0 0-9 16,2-4-14-16,0-6 41 0,6-5-47 15,5-5-27-15,-5-4-15 0,0-5-10 16,5 1-12-16,-1-2 1 0,-6 0-4 15,9 2 0-15,-5-3-9 0,0 1-5 16,5-1-11-16,-5 2 1 0,-2-1 0 16,3 2-1-16,-3 4 13 0,0 2-13 15,-6 4-2-15,2 5-1 0,3 6 1 16,-7 2 2-16,2 4 13 16,-2 1 3-16,0 2-16 0,0 5 22 0,0 8-2 15,-2 5-20-15,0 7 10 16,-3 8 0-16,3 6-12 0,2 0 0 15,0 3 0-15,0 0 11 0,7-4-8 16,-1 1 18-16,0-6 0 0,0-4 0 16,0-3-3-16,7-8-5 0,-3-2-10 15,0-9-3-15,3-5 0 0,-1-4-76 16,-1-4-78-16,3-11-83 0,-4-7-98 16,-1-6-242-16,1 3-654 15,-2-16-874-15</inkml:trace>
  <inkml:trace contextRef="#ctx0" brushRef="#br1" timeOffset="119348.674">2001 11907 91 0,'0'0'4150'0,"0"0"-3593"16,0 0-422-16,0 0-53 0,0 0-8 15,0 0-74-15,0 0-107 0,0 0-142 16,0 0-289-16,0 0-1002 0</inkml:trace>
  <inkml:trace contextRef="#ctx0" brushRef="#br1" timeOffset="119685.361">2293 12687 2232 0,'0'0'1426'0,"0"0"-1133"0,0 0-145 16,0 0 117-16,0 0 28 0,0 0-25 15,22-62-3-15,-34 40-58 0,-7 3-64 16,3 3-43-16,-5 4-25 0,-2 6-29 15,1 6-22-15,1 4-12 0,4 8 0 16,3 4 3-16,8-1 9 0,0 4-5 16,6-3-1-16,2 1 0 0,6-6-18 15,8-1-12-15,1-8-79 0,4-2-81 16,3-9-101-16,-7-1-231 0,16-14-922 0</inkml:trace>
  <inkml:trace contextRef="#ctx0" brushRef="#br1" timeOffset="121128.703">13656 12715 1737 0,'0'0'305'0,"0"0"329"0,0 0-399 15,0 0-59-15,0 0 41 0,0 0 44 16,0 0-15-16,0 0-23 0,0 0-31 16,-7-10 4-16,7 8-26 0,0-1-16 15,0-5-1-15,2 1 18 0,0-3-15 16,7-3-31-16,1-4-25 0,0-3-18 15,5-4 0-15,-1-4 5 0,-1-1-5 16,5-2-12-16,-3-3-19 16,3 2-9-16,-3-3-6 0,1 1-8 15,-1-2-7-15,4 0-3 0,-7 2 3 16,2 1-6-16,-3 2-12 0,-3 1-3 16,0 4-12-16,1 5 0 0,-5 5 0 15,0 5 9-15,-2 4 2 0,-2 3 1 16,0 3 2-16,0 1 10 0,0 1 3 15,0 6-13-15,-2 2 25 0,-4 6 9 16,-1 9-15-16,-3 6-18 0,6 7 15 16,0 3-5-16,0 4-13 0,2 1-29 15,2 2 16-15,0-2 13 0,2-3 24 16,4-2 22-16,0-5-4 0,2-6-15 16,1-8-9-16,-3-5-8 0,2-6-10 15,-6-7-30-15,6-3-63 0,-1-1-67 16,-1-10-70-16,0-6-69 0,0-3-237 15,0 1-638-15,3-10-823 0</inkml:trace>
  <inkml:trace contextRef="#ctx0" brushRef="#br1" timeOffset="121271.683">13966 11877 4146 0,'0'0'551'0,"0"0"-403"0,0 0-63 16,0 0-85-16,0 0-108 0,0 0-113 16,0 0-226-16,0 0-1410 0</inkml:trace>
  <inkml:trace contextRef="#ctx0" brushRef="#br1" timeOffset="121685.86">14152 12781 3052 0,'0'0'966'0,"0"0"-806"16,0 0 14-16,0 0 179 0,2-59-65 0,-6 36-47 16,-7 1 8-16,-1 1-46 0,-1 5-82 15,-3 2-57-15,-1 5 69 16,-1 7-133-16,-1 2-73 0,5 7 58 15,-1 6 15-15,5 5 3 0,2 4 9 16,6 4-10-16,2-2 13 0,2-1-14 16,6-2 1-16,0-5-1 0,5-6-1 15,1-7-45-15,0-4-85 0,5-11-94 16,0-10-159-16,-5 2-609 0,13-24-1610 0</inkml:trace>
  <inkml:trace contextRef="#ctx0" brushRef="#br1" timeOffset="134509.533">2632 14759 157 0,'0'0'78'0,"0"0"-78"0,0 0 2 15,0 0 15-15,0 0-14 0,0 0 40 16,0 0 123-16,0 0 154 0,0 0-92 16,-27-18-55-16,23 8-151 0,-3 2-22 15,1-2-68-15,-2 4-646 0,6 2 714 16,-2 1 1352-16,2 2-1092 0,0-1-260 16,-1 0-156-16,1 1 114 0,2 0 42 15,-2 0 94-15,2 0 29 0,0 1-32 16,0 0-55-16,0-1-7 0,0 1-7 15,0 0 11-15,0 0 35 16,0 0 48-16,0 0 46 0,0 0 37 16,0 0-6-16,-2 1-14 0,2 0 3 15,0 0-23-15,0-1-61 0,0 0-31 16,0 0-23-16,0 0 0 0,0 0 19 16,0 0 12-16,0 0 13 0,0 0 29 15,0 0 39-15,0 0 45 0,0 0 28 16,2 0 19-16,7 0-7 0,5 0-110 15,7 0-52-15,6 0-21 0,6 0-28 16,6 0 4-16,2 0-1 0,7 0 6 16,1 0 10-16,-1 1 21 0,4-1 11 15,-3 0 25-15,-1 0-55 0,-1 0-5 16,-1 0-4-16,-3 0-9 0,-1 0-31 16,-1 0-2-16,2 0-1 0,-3 0-32 15,5 0-31-15,-4 0-47 0,1 0-74 16,-5 0-60-16,6 3-145 0,-3 0-565 15,-5 4-633-15,-6 2 768 16,10 14 469-16</inkml:trace>
  <inkml:trace contextRef="#ctx0" brushRef="#br1" timeOffset="135109.623">4207 14681 382 0,'0'0'2158'0,"0"0"-1839"0,0 0-168 0,0 0 22 16,0 0 15-16,0 0-19 15,0 0 11-15,0 0-19 0,0 0-20 16,0 0-18-16,-19 3-20 0,19-3-16 16,0 0-28-16,2 0-31 0,0 0-16 15,2 0 10-15,1 0 49 0,1 0 68 16,6 0 57-16,1 0-40 0,3 0-27 15,5 0-26-15,1 2-12 0,7-2-12 16,4 0-3-16,3 0-12 0,1 0-12 16,2 2-7-16,-2-2-3 0,1 0-8 15,1 0-13-15,-2 0-21 0,0 0 1 16,0 0-1-16,3 0 0 0,-1 0-30 16,4 0-19-16,13 0-60 0,6 0-43 15,19 0-91-15,4 0-167 0,-3 1-520 16,-5 3-597-16,-24-2-329 0,-1 6 1527 0</inkml:trace>
  <inkml:trace contextRef="#ctx0" brushRef="#br1" timeOffset="135675.496">5877 14676 851 0,'0'0'437'0,"0"0"691"0,0 0-882 16,0 0-92-16,0 0 62 0,0 0 97 16,0 0 29-16,0 0-2 0,0 0-102 15,0 0-123-15,19 12-56 0,-9-10 0 16,4-2 21-16,3 0 0 0,8 0 22 16,-3 0 36-16,5-1 6 15,6 0-16-15,3-1 0 0,11 0-43 16,7 1-12-16,14 0-22 0,0 0-2 15,-2 1-19-15,-6 0-30 0,-4 1-2 16,-4-1-43-16,-7 0-55 0,-5 0-119 16,-11 0-114-16,4 1-253 0,10 2-766 15,-6-1-911-15,23 4 1702 0</inkml:trace>
  <inkml:trace contextRef="#ctx0" brushRef="#br1" timeOffset="136791.582">7615 14678 59 0,'0'0'2568'0,"0"0"-2069"16,0 0-321-16,0 0-22 0,0 0 41 15,0 0 39-15,0 0 28 16,0 0-27-16,0 0-92 0,-10 3-55 0,10-3-10 16,0 0 18-16,0 0 34 0,2 0 48 15,6 0-6-15,3 0-65 16,11 0-24-16,3 0-33 0,8 0 8 16,17 0 10-16,16 0 27 0,15-1-6 15,6 2-40-15,-5-1-6 0,-7 0 10 16,-11-1 5-16,-6 1 27 0,4 0-18 15,-7 0-69-15,1 0-12 0,-4 1-22 16,2-1-50-16,4 0-82 0,-13 1-94 16,-6 1-180-16,-8 2-613 0,-2 0-415 15,-2-2-761-15,17 13 2037 0</inkml:trace>
  <inkml:trace contextRef="#ctx0" brushRef="#br1" timeOffset="137359.341">9344 14682 121 0,'0'0'1843'16,"0"0"-1035"-16,0 0-397 0,0 0-102 15,0 0-15-15,0 0 2 0,0 0-31 16,0 0-14-16,0 0-48 0,57-4-44 15,-36 4-46-15,4 0-52 16,6 0-30-16,4 0-19 0,10 0-10 16,13 0 1-16,15 0 31 0,3 0 11 15,-3 0 19-15,-5 0 9 0,-10 0 12 16,-3 0-27-16,1 0-28 0,2 0-18 16,-6 0-12-16,2 0-51 0,-7 1-83 15,5 1-88-15,-7 0-93 0,-3-1-225 16,-11 3-643-16,-2-3-1210 0,-3 0 2031 15</inkml:trace>
  <inkml:trace contextRef="#ctx0" brushRef="#br1" timeOffset="138493.77">10977 14565 434 0,'0'0'2098'0,"0"0"-1876"16,0 0-220-16,0 0-2 0,0 0 139 16,0 0 5-16,-13 54 42 0,13-40 18 15,0 0-20-15,0-1-11 0,0-4 13 16,0-4 192-16,4-3-207 16,-2-2-110-16,5 2-21 0,1-2-12 15,-2 0 0-15,2 0 15 0,3 0 28 16,5 0 18-16,1 0 27 0,5 0 21 15,5 0 1-15,6 0-20 0,9-2-30 16,18 1-21-16,12 1 15 0,7-2 8 16,3 1 10-16,-7 0-6 0,-1 2-16 15,5-1-17-15,-5-1-7 0,3 1 0 16,3 0-5-16,-3 0 23 0,-1 0-69 16,5 1-3-16,-9-1-3 0,-2 2-42 15,1-1-118-15,-9 2-88 0,-9-1-27 16,-15 0-184-16,-7 0-592 0,-2 0-121 15,-9 0-763-15,26 4 1547 0</inkml:trace>
  <inkml:trace contextRef="#ctx0" brushRef="#br1" timeOffset="139143.13">12990 14675 1916 0,'0'0'354'0,"0"0"-286"15,0 0 48-15,0 0 149 0,0 0-5 16,0 0 9-16,0 0 8 0,0 0-65 16,0 0-20-16,0 0-6 0,54-6-6 15,-36 6 10-15,5 0-27 0,6 2-31 16,4-2-15-16,4 0 11 0,13 0 1 16,10 0-10-16,12-2-4 0,-8 2 10 15,-12 0-25-15,-15 0-46 0,-8 0-54 16,4 0-15-16,4 0-97 0,1 0-128 15,3 0-129-15,-4 3-382 0,0 0-819 16,-12 0-424-16,19 0 1521 0</inkml:trace>
  <inkml:trace contextRef="#ctx0" brushRef="#br1" timeOffset="139517.64">14234 14700 10 0,'0'0'0'16,"0"0"-10"-16</inkml:trace>
  <inkml:trace contextRef="#ctx0" brushRef="#br1" timeOffset="139728.144">14234 14700 192 0,'-55'-28'1930'0,"55"27"-803"0,0 1-885 16,0-2-8-16,0 2 81 15,0 0-37-15,2 0-39 0,2 0-36 16,6 0-50-16,2 0-43 0,1 0-30 15,8 0 2-15,3 0 7 0,5 0-1 16,4 0-25-16,15 0-17 0,14 0-13 16,16-3 7-16,13 3-13 0,-2 3 12 15,-4-6-14-15,-11 3 14 0,1 0 7 16,-5 0-10-16,-4 0-36 0,-4 0 0 16,-12 0-27-16,-9 0-55 0,-10 0-106 15,-2 0-92-15,4 0-194 0,7 3-686 16,-5-3-943-16,21 7 901 0</inkml:trace>
  <inkml:trace contextRef="#ctx0" brushRef="#br1" timeOffset="140444.662">16041 14723 658 0,'0'0'554'16,"0"0"658"-16,0 0-1038 0,0 0-135 16,0 0 6-16,0 0-34 15,0 0-11-15,0 0-268 0,0 0-1507 0,-37-51 1775 16,31 45 2293-16,6 4-1833 0,0 1-380 15,0 1-36-15,0 0 61 16,0 0-17-16,2 0 70 0,2 0 56 16,2 0-61-16,4 0-60 0,1 0-9 15,3 0 18-15,1 0 21 0,1-2-6 16,3 2 3-16,-3 0-16 0,5 0-19 16,-2 0 25-16,1 0 42 0,1 0 21 15,2 0-36-15,3 0-40 0,3 0-1 16,5 0 19-16,5-1-15 0,2 1-31 15,11 0-24-15,14 0-11 0,8 0-22 16,3-2-10-16,-5 2-2 0,-10 0-2 16,-8 0-53-16,-6 0-62 0,-9 0-89 15,-8 0-75-15,0 0-224 0,4 5-586 16,8 1-327-16,-8 0-26 0,15 13 1242 0</inkml:trace>
  <inkml:trace contextRef="#ctx0" brushRef="#br1" timeOffset="141079.405">17800 14633 385 0,'0'0'531'0,"0"0"-501"0,0 0-30 16,0 0-163-16,0 0 91 0,0 0 72 15,0 0 0-15,-56-14 127 0,52 20 143 16,-2 1 56-16,2-1 35 0,-2 1-20 15,4-4-59-15,-3-1-105 0,3-1-19 16,-2-1-7-16,0 0-54 0,2 0-17 16,-2 0 35-16,2 0 22 15,2 0 16-15,0 0 40 0,0 0 40 16,0 0 6-16,0 0 10 0,0 0 14 16,2 0 13-16,6 0-62 0,7 0-68 15,7 0-18-15,5 0-7 0,6 0-24 16,5 0-25-16,15 2-5 0,7-2-16 15,15 0-5-15,-1-2 5 0,-2 2-6 16,-10 0-5-16,-14 0-16 0,-9 0 0 16,-6 0-12-16,-6 2-12 0,4-4 0 15,4 2-18-15,5-1-49 16,-5 1-117-16,-2 0-88 0,0 0-105 16,0 0-283-16,-10 0-659 0,18 0-1062 0</inkml:trace>
  <inkml:trace contextRef="#ctx0" brushRef="#br1" timeOffset="141713.207">19169 14632 98 0,'0'0'1422'0,"0"0"-1081"0,0 0-133 15,0 0-59-15,0 0 116 0,0 0 26 16,0 0 36-16,0 0 46 0,0 0-110 16,0 0-90-16,16 15-3 0,-6-15 70 15,5 0-38-15,3 0-8 0,5 0-4 16,4 0-49-16,4 0 8 0,4 0-6 15,7 0-3-15,-1 0-34 0,11 1-9 16,8-1-3-16,10-1 12 0,4 1-22 16,-8-1-11-16,-6 0-16 0,-4 1-27 15,-4 0-9-15,-15-1-21 0,-6 1-14 16,0 1-7-16,2-2-63 0,2 1-98 16,7 0-35-16,-3-1-99 0,-2 0-252 15,-10-1-680-15,16-4-700 0</inkml:trace>
  <inkml:trace contextRef="#ctx0" brushRef="#br1" timeOffset="142346.199">20810 14584 176 0,'0'0'78'16,"0"0"-6"-16,0 0 1369 0,0 0-1061 15,0 0-218-15,0 0-4 0,0 0 65 16,0 0 5-16,0 0 22 0,0 0 53 16,-4 17 7-16,6-13-17 0,0 0-19 15,0 3-5-15,0-1-20 16,0 0-38-16,0-3-37 0,2 0-40 16,0 0 75-16,3-3-133 0,3 0-55 15,-2 0-9-15,5 0-11 0,3 0-1 16,1 0-1-16,3 0 0 0,5 0-2 15,0 0 2-15,2 0-14 0,2 0 12 16,0 0 2-16,4 0 1 0,4 0 0 16,2 0 1-16,13 0 0 0,8 0 2 15,12 0 0-15,9 0 0 0,-3 0-3 16,-5-2-3-16,-15 2-9 0,-3 2-6 16,-1-2-79-16,2 0-118 0,-2 0-118 15,2 3-338-15,3 3-1059 0,-13-2-755 16</inkml:trace>
  <inkml:trace contextRef="#ctx0" brushRef="#br1" timeOffset="142913.621">22451 14625 427 0,'0'0'46'0,"0"0"707"0,0 0-249 15,0 0-199-15,0 0-84 0,0 0 63 16,0 0 32-16,0 0-5 0,0 0 119 15,0 0-46-15,-16 8-58 0,16-8-54 16,2 0-47-16,4 0-53 0,2 0-7 16,9 0 23-16,-1 0-33 0,5 0 9 15,10 0-10-15,2 0-33 0,12 0-30 16,22 0-16-16,19 1-15 16,9-2-18-16,5-1-2 0,-5 2-22 15,-6-2-16-15,0 1 52 0,-3 0-36 16,-7 1-6-16,-3-1 9 0,1 1 0 15,-5-1-21-15,-4 1-14 0,1 0 12 16,-5-1-13-16,-15 1-9 0,-5 0-69 16,1 0-97-16,9 0-85 0,10 1-116 15,-10 3-920-15,4-2-2449 0</inkml:trace>
  <inkml:trace contextRef="#ctx0" brushRef="#br1" timeOffset="147459.478">1728 14963 49 0,'0'0'531'15,"0"0"-328"-15,0 0-138 0,0 0 19 16,0 0 428-16,0 0 27 0,0 0-299 16,0 0-84-16,-49 26 115 15,47-26 64-15,-1-2-9 0,3 0-9 0,0-1-36 16,0 0-70-16,-2-2-21 16,2 1-23-16,0-4-22 0,0 0 6 15,0-1 15-15,0-1-7 0,5-5-31 16,1-2-31-16,0-3-27 0,6-6-18 15,1-4-7-15,-1-2 4 0,3-6-13 16,-3 0-3-16,5-2-11 0,-7 1-6 16,-4 3-16-16,4 1-2 0,-3 5 0 15,-3 3-1-15,-2 6 1 0,2 4 1 16,-2 6 1-16,-2 7 0 16,0 1 15-16,2 3 24 0,-2 5-5 15,0 4 5-15,0 8-39 0,0 8-2 16,0 8 2-16,2 6 0 0,4 1 3 15,-1 2 0-15,1 1 9 0,0 0-12 16,2-3-16-16,0 0 1 0,3-4 12 16,-1-3-9-16,3-5 12 0,-1-5-1 15,0-5-2-15,3-6-16 0,-1-4-44 16,-5-6-46-16,7-4-89 0,-8-11-97 16,-1-6-166-16,-1 2-654 0,2-17-808 0</inkml:trace>
  <inkml:trace contextRef="#ctx0" brushRef="#br1" timeOffset="147593.119">1817 14162 3572 0,'0'0'995'0,"0"0"-995"15,0 0-285-15,0 0 44 0,0 0-486 16,0 0-1557-16</inkml:trace>
  <inkml:trace contextRef="#ctx0" brushRef="#br1" timeOffset="147990.215">2045 15070 1056 0,'0'0'1891'0,"0"0"-1367"15,0 0-249-15,0 0 78 0,0 0-14 16,14-52-80-16,-8 26 30 0,0-4-51 15,1-5-65-15,-1-1-30 0,6-3-19 16,-4 2 0-16,5 4-18 0,-1 5-31 16,3 9-5-16,-3 7-1 0,5 8 12 15,-5 4 4-15,7 12-34 0,-5 11-51 16,7 17-24-16,-5 16-12 0,3 17 6 16,-5-7 0-16,-3-10-13 0,-5-23-50 15,-2-12-40-15,0-2-36 0,-2-4-25 16,-2-6-201-16,0-8-791 0,7-11-1146 15</inkml:trace>
  <inkml:trace contextRef="#ctx0" brushRef="#br1" timeOffset="149259.703">13676 15085 1656 0,'0'0'704'15,"0"0"-565"-15,0 0-42 0,0 0 151 16,0 0 229-16,0 0-178 0,0 0-3 16,0 0-35-16,0 0-84 0,-10-61-3 15,18 42-8-15,2-3 6 0,5-5-22 16,1-3-18-16,3-8-14 16,2-2-17-16,1-2-10 0,1-4-15 15,-2-1-7-15,0 0-14 0,-3 3-22 16,-3 0-15-16,-5 7-5 0,2 7 2 15,-3 3-3-15,-5 6-10 0,-2 7 10 16,2 6-10-16,-4 4 10 0,0 4 27 16,0 6 1-16,0 7-26 0,-6 7-14 15,2 7 0-15,-7 17 0 0,3 12 2 16,6 12 10-16,2 2 0 0,0-13 0 16,4-13-12-16,4-18-16 0,1-3 1 15,-1 1 14-15,4-1-11 0,3-3-4 16,-3-8-26-16,7-12-79 15,-5-3-88-15,3-14-77 0,-3-6-151 16,-5 1-589-16,3-18-916 0</inkml:trace>
  <inkml:trace contextRef="#ctx0" brushRef="#br1" timeOffset="149397.521">13937 14303 4233 0,'0'0'597'0,"0"0"-496"0,0 0-101 16,0 0-46-16,0 0-212 0,0 0-123 16,0 0-678-16,0 0-1805 0</inkml:trace>
  <inkml:trace contextRef="#ctx0" brushRef="#br1" timeOffset="149842.363">14104 15078 3466 0,'0'0'520'0,"0"0"-322"0,0 0 76 15,0 0-67-15,0 0-17 16,0 0 101-16,46-55-36 0,-38 37-103 16,4 2-49-16,-3-3-15 0,-3 0-16 15,4 2-17-15,-2 3-16 0,-1 4 0 16,-3 1-9-16,0 5-8 0,-4 1-1 15,0 3 9-15,0 0-3 0,0 0 3 16,0 0-3-16,2 0-9 0,-2 0-15 16,4 3 18-16,-2 7 1 0,0 0 2 15,0 8-12-15,2 5-12 0,-2 4-1 16,3 5-1-16,-1 1-1 0,2-2-9 16,-4-1-13-16,4-6-74 0,0-4-103 15,-2-4-92-15,1-7-222 0,7-4-1042 0</inkml:trace>
  <inkml:trace contextRef="#ctx0" brushRef="#br1" timeOffset="152858.929">5275 12450 821 0,'0'0'88'15,"0"0"566"-15,0 0 67 0,0 0-330 16,0 0-83-16,0 0 63 0,0 0-69 16,0 0-63-16,0 0-31 0,27-10-39 15,-25 0-42-15,-2-1-13 0,0-3-6 16,0-2 0-16,2-2-6 0,-6 0-4 15,0 2 3-15,-2-4-7 0,-4 2-8 16,1 0-16-16,-3 1-19 0,0 6-23 16,1 2-28-16,-1 4-3 0,-1 3 1 15,3 2 0-15,2 3 2 0,0 3 15 16,-1 4 0-16,5 4-3 16,0 0 0-16,2 2-11 0,2 1 2 15,0 0-1-15,6 2 0 0,0-4 1 16,3-2 13-16,1-1-13 0,0-2 15 15,1-1-3-15,3-5 0 0,1-2 3 16,1-2 4-16,-1-1 5 0,-1-7-3 16,0-3-6-16,-1-2 4 0,-3-1-4 15,-6-2 0-15,-2-2 3 0,-2 4 0 16,0-1-9-16,-4 1-10 0,-4 4-2 16,-4 0 0-16,-1 4-12 0,1 1 10 15,-5 3-10-15,3 2 10 0,-1 0 0 16,5 3-1-16,-2 7 1 0,3 0-9 15,5 2 11-15,2 2 2 16,2 4 10-16,0-2 0 0,6 1-10 16,5-2 0-16,-1-2 13 0,2-3-13 15,3 0 14-15,1-7-4 0,-1-3-9 16,1 0-1-16,-1-9 1 0,-3-7-3 16,-3-3-3-16,-3-5-9 0,-4-2 9 15,0-2 0-15,-8 2 1 0,-3 1 2 16,-3 3-13-16,-2 7 1 0,-5 2 12 15,0 5 3-15,3 5-2 0,-1 3 2 16,1 0 9-16,1 11 7 0,5 2 5 16,4 6 9-16,0 1 0 0,6 3-12 15,0 3-5-15,2-1-16 0,4-1-18 16,6-4 18-16,1-1 0 0,1-3 3 16,3-1 10-16,-1-6-10 0,5-5 12 15,-3-1-3-15,3-3-9 0,-4-9-3 16,-5-4-1-16,-2-6-2 15,-3 0 1-15,-5-6 0 0,-2 0-1 16,-7 2 0-16,-3-1 2 0,-6 5-2 16,-1 2-9-16,-4 2-1 0,-1 10 12 15,1-1-2-15,2 6 1 0,3 2 2 16,1 9 2-16,5 3 26 0,4 7-1 16,4 2-6-16,2 3-21 0,2 2-3 15,6-2 2-15,2 1 1 0,5-5 0 16,3-3 3-16,1-4 9 0,0-3 0 15,1-5 0-15,-1-7 0 0,2 0 0 16,-7-11-12-16,-1-7-1 0,-3-3-2 16,-4-7 0-16,-6-6-12 0,0 2 14 15,-10-1 0-15,-3 2-1 0,-3 4 0 16,-5 7-28-16,2 5 9 0,-5 4 3 16,5 8 15-16,-2 3-12 0,3 3 13 15,3 8-1-15,5 6 3 16,4 4 15-16,6 4 3 0,0 4-3 0,4-2-15 15,6 2-15-15,1-5 15 0,3-1 0 16,3-2 3-16,-1-5 9 16,3-3-10-16,1-4 13 0,-3-3-12 15,2-5 15-15,-7-1-6 0,-2-7-12 16,-3-7 0-16,-5-6-12 0,-2-2 9 16,-5-4-9-16,-3-1 10 0,-4 1 1 15,-3 4 1-15,-3 0 0 0,1 7 0 16,-6 2-12-16,5 4 0 0,-3 6 0 15,3 3 10-15,3 6 2 16,5 7 12-16,1 3 6 0,3 2 3 16,6 2-19-16,0 1-2 0,2 2 0 0,9-4 2 15,-1 0 1-15,2-4 9 16,3 0 0-16,1-6 3 0,1-2-13 16,-1-5 14-16,5-2-14 0,-6-5 10 15,3-5-12-15,-3-6-1 0,-3-4-14 16,-2-3 2-16,-5-3 10 0,-3-1-9 15,-2 1 9-15,-9 4 0 0,-1 3-9 16,-2 5-9-16,-5 7 0 0,3 7 6 16,-1 0 13-16,-1 9 2 0,1 7 15 15,7 6 6-15,0 3 0 0,3 4-8 16,5 1-13-16,0-2 0 0,9-1 2 16,1-4 10-16,0-6-9 0,1-3 9 15,1-9-12-15,1-5-43 0,-3-10-138 16,0-12-140-16,-1 4-142 0,-1-24-1206 15</inkml:trace>
  <inkml:trace contextRef="#ctx0" brushRef="#br1" timeOffset="155710.587">5238 12343 59 0,'0'0'795'0,"0"0"-795"0,0 0-169 15,0 0 9-15,0 0 160 0,0 0 678 16,0 0-297-16,0 0-196 0,0 0-62 16,-29-3 11-16,29 3 47 0,0 1 26 15,-2-1 6-15,2 1-35 0,0-1-59 16,0 0-55-16,0 0-29 0,0 0-9 16,-2 0 19-16,2 0 3 0,0 0 3 15,-2 0-23-15,2 0-2 0,-2-2 38 16,0-1 47-16,2-2-6 0,0 0-42 15,0-1-47-15,0-2 35 16,0 3 78-16,0 2 91 0,0 1-9 16,0 2-28-16,0 0-16 0,0 2-31 15,2-1-23-15,-2 1-36 0,2 0-34 16,-2 2-13-16,0 0-30 0,0 5-13 16,0 5 13-16,-2 5 34 0,2 6-4 15,0 2-8-15,0 1-19 0,0 3 24 16,0 1 7-16,0 5 2 0,-2 1 19 15,2 4 31-15,0 4 32 0,0 1-21 16,0 1 9-16,0-2-18 0,-4-2-27 16,4-6-31-16,0-4-3 0,0-6-27 15,0-4-10-15,0-3-8 0,-2-4-49 16,2-4 7-16,0 1-55 0,0-3-110 16,0 1-184-16,6-2-634 15,-2-1-355-15,11-5 681 0</inkml:trace>
  <inkml:trace contextRef="#ctx0" brushRef="#br1" timeOffset="156343.699">5172 13364 241 0,'0'0'105'0,"0"0"933"0,0 0-586 16,0 0-273-16,0 0-114 0,0 0-1 15,0 0 47-15,0 0 83 0,0 0 51 16,0 0-4-16,0-8-10 0,2 8-8 15,-2 0-7-15,0 0-26 16,0 3-21-16,0-1-11 0,0 2 16 0,0 1 34 16,0-1-20-16,0 4-37 0,0-3-62 15,0 2-71-15,0-3-18 16,0 1-52-16,0-1-43 0,0-2-34 16,0 1-16-16,0-3 21 0,0 0 47 15,0 0 77-15,0 0 34 0,0 1 46 16,0 2 28-16,2 2 47 0,0 5 29 15,0 5-22-15,0 10 39 0,-2 4 9 16,0 8-58-16,0 12-16 0,0 9-21 16,-2 20-22-16,2 1-17 0,-2-1-16 15,2-17-45-15,0-18-15 0,-2-12-93 16,2-7-116-16,0-1-75 0,0 0-164 16,4-3-293-16,7-7-565 15,-1-6 933-15,15-5-989 0</inkml:trace>
  <inkml:trace contextRef="#ctx0" brushRef="#br1" timeOffset="156913.013">5156 14345 749 0,'0'0'2120'0,"0"0"-1637"0,0 0-368 16,0 0-115-16,0 0 0 0,0 0 19 15,0 0 152-15,0 0 172 0,0 0-45 16,0 0-122-16,0 23-58 0,0-19-7 16,0 0 15-16,0 6 8 0,0 10 28 15,0 8 15-15,-3 17-7 0,3 17 3 16,0 19-22-16,-4 10-24 0,2-8-42 15,2-18-40-15,0-19-45 0,0-18-42 16,-2-9-64-16,2 0-9 0,0-7-67 16,0 1-115-16,0-6-201 0,0-1-629 15,2-3-695-15,11-3-42 0</inkml:trace>
  <inkml:trace contextRef="#ctx0" brushRef="#br1" timeOffset="157445.742">5125 15438 326 0,'0'0'85'0,"0"0"469"0,0 0-238 16,0 0-111-16,2-53 33 16,0 45 18-16,2 2 333 0,-4 4-90 15,0 0-94-15,0 0-101 0,0 0-78 16,0 0-19-16,0 0-5 0,0 2 2 16,0-1-19-16,0 0-35 0,0 0-43 15,0 0-31-15,0 1-18 0,0-2 12 16,0 2 22-16,0 0 56 0,0 0 28 15,0 5 6-15,0 6-25 0,0 15-40 16,0 21-11-16,0 22-28 16,0 9-9-16,-4-9-18 0,4-18-14 15,0-20-37-15,0-7-106 0,0 3-35 16,0-1-82-16,0-2-122 0,4-8-278 16,-2-5-892-16,4-7-1406 0</inkml:trace>
  <inkml:trace contextRef="#ctx0" brushRef="#br1" timeOffset="157889.811">5120 16131 1841 0,'0'0'1150'0,"0"0"-728"0,0 0-137 15,0 0-2-15,0 0 52 0,0 0 33 16,0 0-24-16,0 50-70 16,0-19-95-16,-2 7-70 0,0 11-33 15,2 12-6-15,0-4-10 0,-2-5-21 16,2-8-17-16,-2-10-22 0,2 2-22 15,0-1-26-15,-2-6-31 0,2-7-57 16,0-7-82-16,0-5-105 0,0-6-286 16,0-4-1043-16</inkml:trace>
  <inkml:trace contextRef="#ctx0" brushRef="#br1" timeOffset="168189.431">2983 16713 46 0,'0'0'675'0,"0"0"-242"15,0 0-208-15,0 0-108 0,0 0-81 16,0 0-14-16,0 0 66 0,0 0-10 16,0 0 176-16,-12 11-154 0,12-9-61 15,0 1-38-15,0-1 19 0,0 0 15 16,0 1 69-16,0-2 0 0,0-1-24 15,0 0-31-15,0 0 6 0,0 0 16 16,0 0 16-16,0 0-13 0,0 0-23 16,2 0 4-16,-2 0-53 15,2 0 14-15,-2 0 58 0,2 0 51 16,-2 0 51-16,0 1-11 0,0-1-13 16,0 1-22-16,0 1-20 0,0-2-19 15,0 0-9-15,0 0-22 0,0 0-22 16,0 0-16-16,0 0-10 0,0 0-9 15,0 0 32-15,0 0 11 0,0 0 14 16,0 0 5-16,0 0 3 0,0-2 0 16,0 2-12-16,0-1-13 0,0-1-3 15,0-3-3-15,0 2 21 0,0-1 1 16,0-3-16-16,2 0-6 0,2 1-1 16,-4-1-5-16,2-1 9 0,0 0 5 15,2 0-11-15,-2 1-6 0,0 0-7 16,0-2 3-16,1 1-2 0,-1 1 2 15,0-1-9-15,0-1-3 0,0 0-9 16,0 3 0-16,-2-1 9 0,6 0-10 16,-4 3 10-16,0-3 0 15,0 4 9-15,0-3 1 0,0 2-1 16,0-1 6-16,3 2 1 0,-3-2-1 16,2 0 3-16,0 1 4 0,-4 1-7 15,6-1-6-15,-2 0-2 0,0 0-1 16,1 1 0-16,-3-1-16 0,2 1 10 15,0 1-9-15,0-1 0 0,-2 0 12 16,4 0 4-16,-2-2-4 0,3 3 0 16,-5-1 6-16,4 0-3 0,0-1 3 15,-4 3-2-15,4-1-1 0,1-1 0 16,-3 0 6-16,2 1-6 0,0 1-6 16,-2-1-9-16,4 0 12 15,1 2-13-15,-5-2 1 0,2 1 9 16,0-1-12-16,0 0 0 0,3 0-1 15,-5 0 0-15,2-2-1 0,2 3 2 16,-3-1 2-16,1-1 1 0,0 3 16 16,0-3-7-16,0 3-9 0,-2 0 0 15,5 0-1-15,-3 0 13 0,0 0-12 16,0 0-3-16,1 0 1 0,-1 0 0 16,2 0 1-16,-2 0-1 0,0 0 1 15,1 0 0-15,1 0 0 0,-2 0 10 16,0 0-9-16,0 0 9 0,1 0 6 15,-1 3-6-15,2-3 0 0,-2 0-10 16,3 0 11-16,-1 1-11 0,0 3-1 16,0-3 1-16,-1 1 0 0,-1 0 0 15,2 1 0-15,-2-1-2 0,0-1 0 16,1 1 1-16,-1-2 1 16,0 0 0-16,0 0 10 0,0 0 0 15,3 0 6-15,-3 0 3 0,2-2-6 16,0 2-3-16,-1 0 0 0,-1 0-9 15,-2 0 18-15,2 0-19 0,0 0 10 16,-1 0-11-16,1-1 1 0,0 1-1 16,-2-1 0-16,4 0 0 0,-1 0-1 15,3 0 1-15,-2 0 1 0,0 1 1 16,1 0 0-16,1 0 0 0,-4 0 9 16,5 0-11-16,-3 0 2 0,0 0 10 15,-2 0-10-15,5 1 9 0,-5-1-10 16,2 1 0-16,0-1-1 15,-1 0-1-15,-1 0 1 0,0 0 0 16,2 0 0-16,-2 0 0 0,3 0 0 16,-1 0 1-16,0 0 0 0,1 0 0 15,-1 0-1-15,0 0-1 0,0 0 1 16,1-1-1-16,1 0-1 0,-2-1 1 16,3 0-1-16,-1-1 0 0,-2 0 1 15,3 0 0-15,-3 1 0 0,0-3-1 16,0 2 0-16,1 0 1 0,-1 0-2 15,2-1 2-15,-2 1 1 0,1 1 0 16,-3-1 0-16,4 2 0 0,-1-1 1 16,-3 0-1-16,2 1 1 0,-2 1 1 15,2-1-2-15,-3-2-1 0,1 3-1 16,0-3-2-16,-2 1 0 0,0 1-12 16,0-2 13-16,1 1-10 0,-1-2-1 15,0 0-2-15,0-3 3 0,0-1-3 16,-2 0 12-16,2-1 0 0,-2 0 0 15,2-2-12-15,-1 2-6 16,-1 1 18-16,-2 2 0 0,2 0 1 16,-2-1 0-16,2 2 2 0,-2 0 0 15,2 0 1-15,0 1 0 0,0 0 0 16,0-1 0-16,-2 2 0 0,2 0-1 16,0-2 0-16,-2 1-2 0,2 3 1 15,-2-1 0-15,0 2 0 0,0 0 1 16,0 0 0-16,0 0 3 0,0 0 9 15,0 0-10-15,0 0 16 0,0 0-6 16,0 0 0-16,0 2-1 16,0-1-11-16,2 3-12 0,0-2 10 15,-2 1 2-15,2-1 0 0,0 0 0 16,-2 2 0-16,3-1 0 0,-1 0 0 16,-2 1 0-16,2-1-2 0,0 4 0 15,-2-2 0-15,2 3-10 0,0 1 12 16,0-1 0-16,2 0 0 0,-2 2 0 15,0-2 2-15,0-2 1 0,0 1 0 16,2-3 0-16,1-1-1 0,-3 1 1 16,2 0 0-16,0-1 15 0,0-1-17 15,0 0 11-15,0-1-9 0,3 1 10 16,-1 1-10-16,-2-2 9 0,2 1 3 16,0 0 6-16,1-2-9 0,-1 0 0 15,0 2-10-15,2-1 10 0,0 1-10 16,1 0-2-16,-1 2 2 0,0 0-2 15,3-3 2-15,-5 2-2 0,4-1 0 16,-4-2-1-16,5 0 1 0,-3 0 2 16,0 0-1-16,3 0 2 15,-1 0-1-15,2 0 10 0,-1 0-10 16,-1 0 1-16,2 0-1 0,1 0 1 16,-3 0 12-16,2 0-15 0,3 0 1 15,-5 0 0-15,3 0 0 0,-1 3-1 16,0-1 0-16,1-2 0 0,-1 0 0 15,-1 0 0-15,1 0 0 0,-2 0 0 16,3 0 0-16,-3 0 0 0,0 0 0 16,3-2 0-16,-3 1 0 0,3-1-1 15,-3 0 1-15,2-1 0 0,-1 3 2 16,1 0 1-16,0 0 0 16,1 0-1-16,-3 0-2 0,3 0 1 15,-1 0 0-15,0 0-1 0,-1 0 0 16,1 0 0-16,-2 0-1 0,1 0-1 15,-1-1 2-15,-2 1 0 0,3-1 0 16,-1-2 1-16,-2 3-1 0,1 0 0 16,-1 0 1-16,2 0 1 0,-1 0 0 15,1 0-1-15,-2 0 0 0,2 0-1 16,1 0 1-16,-1 0 0 0,-2 0-1 16,1 3 1-16,-1-1 1 0,0 0-1 15,0 0 2-15,1-1-1 0,-1 2-2 16,0 0 1-16,-2-1-1 0,1 3 0 15,-1-1-1-15,0 0-1 0,-2 1 0 16,2 0 0-16,-1-2 1 0,1 2 1 16,-2 0-1-16,0 1 0 0,2 0 0 15,0 3-11-15,-1-3 10 0,-1 1-1 16,0 3 1-16,0-2-10 0,0 2 10 16,-2-1-1-16,0-2-9 15,0 1 11-15,0 2 0 0,-2-2 0 16,4 0-1-16,-4 2-1 0,0 0 0 15,0-1 0-15,0 1-9 0,0 0 9 16,0 0-12-16,0 1 0 0,0-1 0 16,0-1-18-16,0-1-22 0,0-4-20 15,0-2-64-15,-4-2-97 0,4-5-137 16,-4-2-306-16,6-17-1078 0</inkml:trace>
  <inkml:trace contextRef="#ctx0" brushRef="#br1" timeOffset="169108.406">3905 15693 173 0,'0'0'378'0,"0"0"-309"0,0 0 25 15,0 0 111-15,0 0 583 0,0 0-401 16,0 0-144-16,0 0 2 0,0 0 3 16,4-20 12-16,-4 19-1 0,0 1-11 15,0 0-24-15,0-2-23 0,2 1-25 16,-2 1-8-16,0 0-26 0,0 0-21 15,0-1-1-15,0 1 9 16,0-1-10-16,0 1-9 0,0 0-16 0,0 0-2 16,0 0-7-16,0 0 12 0,-2 5-15 15,-2 1-21-15,0 7-59 16,0 4 1-16,-3 3 0 0,1 2-2 16,-2-1 0-16,-2 1 0 0,1 1-1 15,1-1 0-15,-2 1 0 0,2-2 0 16,-1 1 1-16,-1-3 0 0,4 0-1 15,-1-1 2-15,-1 1-2 0,2-2 0 16,0-3-1-16,0 1 0 0,6-4-1 16,-5-3 0-16,3-1 0 0,0-2 0 15,0-2-14-15,2-1-2 0,0-1-15 16,0-1-19-16,0 0-8 0,0 0-4 16,0 0-36-16,0-1-25 0,4-4-31 15,-2-2-43-15,3 0-81 0,-5-2-162 16,4-3-209-16,0 5-356 0,-2-6-279 15</inkml:trace>
  <inkml:trace contextRef="#ctx0" brushRef="#br1" timeOffset="169574.554">3919 15595 1094 0,'0'0'739'0,"0"0"-385"15,0 0 14-15,0 0 0 0,0 0-51 16,0 0-2-16,0 0-16 0,0 0-62 16,0 0-47-16,0 0-7 0,7-26 21 15,-7 26 5-15,0 4-20 16,-2 2-61-16,4 4-51 0,2 1-17 15,0 5-8-15,0 3-16 0,0 4-14 16,2 1-10-16,1 5-12 0,-1 0-1 16,0 5-2-16,0 0 0 0,2-1 1 15,-1 4-10-15,-3-4 9 0,4-5-1 16,-4-2 1-16,0-8-12 0,0-6 3 16,-2-4-12-16,1-6-4 0,-3-2-14 15,2 0-46-15,-2-6 8 0,0-4 59 16,0-6 18-16,0-2 3 0,-7-1 27 15,1-3 53-15,-2 4 5 0,-2 1 18 16,-3 4-6-16,1 1-9 0,1 8-15 16,-1 0 3-16,0 4-22 0,-1 1-9 15,1 4-20-15,-3 3-25 16,3-4-28-16,0-1-108 0,-1-2-118 0,1-1-176 16,6 0-526-16,-3-1-1488 0</inkml:trace>
  <inkml:trace contextRef="#ctx0" brushRef="#br1" timeOffset="170174.269">4248 15973 886 0,'0'0'1423'0,"0"0"-1074"15,0 0-57-15,0 0 105 0,0 0-39 16,0 0-50-16,0 0-41 16,0 0-62-16,27-60-36 0,-29 45 3 15,-4-1-6-15,-3 3-20 0,-3 3-36 16,0 1-52-16,-3 6-37 0,-1 3 1 16,1 4-1-16,1 8 0 0,-1 3-3 15,3 3-15-15,4 3 9 0,3 1-9 16,3 0 0-16,0-1 9 0,4-2-11 15,7-3-1-15,1-1-1 0,0-5-14 16,5-4-4-16,-1-6-23 0,1-3-77 16,-1-12-73-16,1-8-62 0,-3-6-147 15,-4 5-805-15,7-21-1697 0</inkml:trace>
  <inkml:trace contextRef="#ctx0" brushRef="#br1" timeOffset="171108.195">5521 11312 1585 0,'0'0'1595'15,"0"0"-1273"-15,0 0-142 0,0 0 154 16,0 0-21-16,0 0-60 0,0 0-13 16,0 0-114-16,0 0-65 0,-10 26-3 15,4-14 22-15,-2 3 20 0,-3 3 19 16,1 2-43-16,0 2-13 0,-1 4-8 15,-1 3-13-15,2 4-2 0,-3 3-16 16,1 3-9-16,-3 1-14 0,3-3 1 16,-3 2-2-16,1-3-2 0,2-4-1 15,-3-5 0-15,3-3-12 0,1-9-21 16,3-2-37-16,0-5-39 0,2-7-52 16,3-1-47-16,3-6-64 0,0-9-61 15,0-1-167-15,7-4-229 0,-1 5-426 16,4-7-388-16</inkml:trace>
  <inkml:trace contextRef="#ctx0" brushRef="#br1" timeOffset="171442.99">5476 11306 2196 0,'0'0'463'0,"0"0"-174"0,0 0 22 16,0 0-34-16,0 0-69 0,0 0-10 15,0 0-18-15,0 0-71 0,0 0-75 16,54 47-6-16,-46-16-3 0,-2 3 9 16,2 5-15-16,-1 0-19 0,1 3-19 15,-2 0-5-15,-2-2 21 16,2-3 0-16,-1 0-15 0,-1-7 16 0,0-6 2 16,-4-6 0-16,0-9 2 15,0-5 16-15,0-4-18 0,-4 0 13 16,0-7 2-16,-5-6 75 0,-1-4 55 15,-5-2 65-15,1-3-8 0,-3 2-34 16,1 3-58-16,1 4-50 0,-1 6-32 16,4 3-13-16,-3 4-15 0,3 0-1 15,-1 0-29-15,1 0-114 0,2 0-103 16,1-2-122-16,1-1-310 0,2-4-929 0</inkml:trace>
  <inkml:trace contextRef="#ctx0" brushRef="#br1" timeOffset="171810.527">5893 11732 1068 0,'0'0'2343'0,"0"0"-2004"0,0 0-163 16,0 0 128-16,-4-54-37 0,-4 41-63 15,-2 5 4-15,-7 5-64 0,3 3-74 16,-3 6-15-16,-1 6 12 0,1 4-6 15,3 4-18-15,3 1-19 16,5 2 0-16,4-3 16 0,2 0 11 16,2-5 4-16,6-2-4 0,3-4-17 15,1-8-34-15,5-3-9 0,-1-13-58 16,-1-6-100-16,1-10-113 0,-6 5-211 16,1-18-1160-16</inkml:trace>
  <inkml:trace contextRef="#ctx0" brushRef="#br1" timeOffset="184392.59">14757 6438 251 0,'0'0'290'0,"0"0"-42"15,0 0-33-15,0 0-10 0,0 0 79 16,0 0-11-16,0 0-179 0,0 0-26 15,0 0 26-15,-4-11 250 0,4 11-89 16,0-2-110-16,0 2-36 0,0 0 17 16,-4 0 18-16,4 0 31 0,0 0 32 15,0 0-1-15,0 0-33 0,-2 0-29 16,2 0 1-16,0 0-2 0,0 0-22 16,-2 0-35-16,0 0-24 0,-2 0-22 15,-3 0 46-15,1 0 6 0,-6 0-39 16,2 0-29-16,-5 2-2 0,1-1-7 15,-5 1-12-15,0-1 15 0,-1 1-18 16,3 1-118-16,-1-1-230 16,3 1-245-16,3 7-1348 0</inkml:trace>
  <inkml:trace contextRef="#ctx0" brushRef="#br1" timeOffset="189783.368">14557 6431 600 0,'0'0'404'16,"0"0"-111"-16,0 0-3 0,0 0 9 15,0 0-52-15,0 0-92 0,0 0 503 16,0 0-379-16,0 0-142 0,-8-9 44 15,8 5-13-15,0 2-17 0,0 0 9 16,0 1 10-16,0 1-15 0,0 0-25 16,0 0 0-16,-3 0 2 0,3 0-15 15,-2 0-25-15,2 1-25 0,-4 1-15 16,2 1 0-16,-2 2 40 0,2-2-19 16,-4 2-34-16,2-1-28 0,-3-2-11 15,3 1-1-15,-2 0-1 16,0-1-1-16,2 0 1 0,-2 1-10 15,-1-1 12-15,3 3 1 0,0-2 11 16,-2 4 3-16,2 0 1 0,0 3 2 16,0 0-3-16,-3 1-12 0,5 2 0 15,0 0 12-15,-2-1-14 0,2 1 1 16,0 2-1-16,0-3 0 0,0 0 1 16,0 3 0-16,0-2 1 0,0 0 10 15,2 1-12-15,0 0 1 0,0-2 10 16,-3 3-9-16,3-2-1 0,0 1 10 15,0 1-9-15,0 1 0 0,0-1 0 16,3 3 12-16,-1-3-12 16,2 1 0-16,-2-1 13 0,-2 1 5 0,2-5-19 15,0 4 10-15,-2-5-10 0,2 0 0 16,-2-1 1-16,2 1 0 16,0-3 12-16,-2 2 0 0,2 0 3 15,0 0 1-15,-2 1 2 0,0-2 0 16,2 2 6-16,-2 0 10 0,5 4-7 15,-3-2-12-15,0 0-3 0,-2 3-13 16,2-1-1-16,-2 2 1 0,2 1 1 16,-2-2 0-16,0 0 12 0,2 3-14 15,-2-4 1-15,0 1 13 0,0 0-13 16,0 1 1-16,0 2 13 0,0-3-4 16,0 1-10-16,0 1 1 0,-2 0-3 15,-2 2-6-15,0-2 3 16,-3 3-9-16,5-3 11 0,-2 0-2 15,-2 0 0-15,0-2 0 0,-3-1 2 16,3 1 0-16,0-3 0 0,-2 1 1 16,-1-2 1-16,-1-2 0 0,4 0-1 15,0-3-1-15,-3 1 1 0,3-2-3 16,0-1-12-16,0-2 12 0,2 2 0 16,2-4-9-16,0 1 12 0,2-1 0 15,0 0 21-15,0 0 13 0,0 1 17 16,0 0-6-16,4 2-44 0,2 0-1 15,0 1 1-15,4-1 2 0,-1-1 9 16,-1 0-10-16,-2 0 17 0,5 0 5 16,-3-1 3-16,0 3 3 0,-4-1 9 15,7 0 18-15,-3 1-11 0,-2-1-28 16,0 2-3-16,-2 1-15 0,3 0 0 16,-1 3-2-16,-2 3-1 0,-2 2-18 15,2 2 18-15,0 3-9 16,-2 0 10-16,0 2 2 0,0-1 0 15,3 1 0-15,-3-1 1 0,0 2 2 16,0-2 0-16,-2 1 12 0,2-2-12 16,-2 2 0-16,0-2-1 0,0 1 1 15,-2-2 0-15,2 3 0 0,-4-2-2 16,2 1 1-16,-3 1 0 0,3 0-1 16,0-1 0-16,-2 2-1 0,0-2 0 15,0 1 2-15,0-1-2 0,0 0-1 16,2-1-35-16,-5-1 33 0,5-2 0 15,2-1 1-15,0-1 2 0,-2 0 1 16,2-1 2-16,0 0 9 0,0 0-11 16,0 1 1-16,2 0 10 0,-2 0-11 15,2-1 2-15,5-3-2 16,-5 3 11-16,0-5-9 0,2 2 9 16,-2 0-10-16,2-2 10 0,2 0-9 15,-2-1 12-15,5 1-12 0,1-2 12 16,0 1-12-16,5-1-3 0,-1 0 0 15,3-2-12-15,-1-1-12 0,1-1-18 16,-3-2-58-16,-3-3-66 0,1-7-69 16,-6-5-178-16,-2 0-659 0,5-14-1234 0</inkml:trace>
  <inkml:trace contextRef="#ctx0" brushRef="#br1" timeOffset="190598.772">13763 7307 680 0,'0'0'466'15,"0"0"-329"-15,0 0 6 0,0 0 7 16,0 0 0-16,0 0 58 16,0 0 90-16,23-59 3 0,-23 48-37 15,2-1-17-15,0 1-4 0,2 2-1 16,-4 2 2-16,2 2 13 0,0 2 3 15,-2 0 7-15,0 3 0 0,0 0-16 16,0 3-25-16,0 3-86 0,0 6-49 16,-4 3-22-16,-2 4 10 0,2 7 9 15,-5 2-13-15,1 3-35 0,-2 0-13 16,2 2-6-16,-3-1-6 0,1 1 6 16,0 0-3-16,-1 0 7 0,3-2-4 15,-2-3 0-15,1-1-18 0,1-3 12 16,0 1-12-16,-3-3 0 0,5 0-1 15,0-1-1-15,0-4 2 0,0-4-3 16,-1 2 0-16,5-6-2 0,2-4-16 16,0-4-18-16,0 0-19 0,0-1-8 15,0 0 12-15,5-4-37 0,3-3-24 16,-2-2-30-16,-2-3-44 0,4-2-79 16,-3 0-133-16,3-3-201 15,-2-1-374-15,0 3-195 0,5-8-511 0</inkml:trace>
  <inkml:trace contextRef="#ctx0" brushRef="#br1" timeOffset="190932.596">13796 7214 1099 0,'0'0'990'16,"0"0"-646"-16,0 0 52 0,0 0-43 15,0 0-82-15,0 0 20 0,0 0 5 16,0 0-83-16,0 0-55 0,0 0-22 15,48 46-12-15,-44-20-26 16,-2 4-30-16,0 2-41 0,0 3 4 16,-2 4-16-16,6 0-2 0,-4 2-10 15,0 0 0-15,2-2-1 0,1-3 10 16,-3-3 3-16,2-6 7 0,0-4 5 16,-2-5 10-16,0-5 6 0,4-6 8 15,-6-3 68-15,0-4 12 0,0-2-82 16,-4-7-1-16,0-7 37 0,-8-6 54 15,-1-4 34-15,-3 2-25 0,-5 1-55 16,4 3-51-16,-3 6-24 0,-1 6 10 16,0 6-7-16,1 2-21 0,3 2-11 15,1 4-86-15,5-1-135 0,1 2-125 16,4-4-603-16,4-3-1264 0</inkml:trace>
  <inkml:trace contextRef="#ctx0" brushRef="#br1" timeOffset="191335.182">14100 7829 2274 0,'0'0'652'0,"0"0"-323"15,0 0 145-15,25-50-34 0,-23 30-86 16,-2 3 0-16,-2 0-40 0,-9 4-116 15,-1 5-95-15,-5 2-45 0,1 6-16 16,-5 7-5-16,1 5 5 0,-1 5-3 16,2 1-11-16,7 2-10 0,2 0 3 15,-1-3-6-15,9-3-3 0,2-1 3 16,6-4-3-16,3-3-12 0,5-3-3 16,5-3-72-16,-1-10-98 0,7-5-133 15,-6-1-227-15,12-14-1004 0</inkml:trace>
  <inkml:trace contextRef="#ctx0" brushRef="#br1" timeOffset="194032.435">13416 7466 1395 0,'0'0'1967'0,"0"0"-1552"0,0 0-63 15,0 0 12-15,0 0-65 0,0 0-36 16,0 0-34-16,0 0-111 0,0 0-100 16,-11-8-5-16,-1 8 26 0,2 0-18 15,-5 0-9-15,-1 0 4 16,-5 2-15-16,2 2 0 0,-1-3-1 15,3 0-31-15,-3-1-45 0,3 0-51 16,-2 0-50-16,5-1-40 0,-1-3-87 16,5 3-184-16,4 1-245 0,0 0-434 15,-1 3-462-15</inkml:trace>
  <inkml:trace contextRef="#ctx0" brushRef="#br1" timeOffset="194282.808">13393 7605 1524 0,'0'0'1566'16,"0"0"-1097"-16,0 0-9 0,0 0-160 15,0 0 34-15,0 0 25 0,0 0-45 16,-50-24-53-16,28 15-43 0,-5 2-61 15,6 4-60-15,-4 3-55 0,-2 0-42 16,5 4-3-16,1 4-148 0,0 0-197 16,11-3-358-16,-2 1-1864 0</inkml:trace>
  <inkml:trace contextRef="#ctx0" brushRef="#br1" timeOffset="197918.485">6264 7330 101 0,'0'0'711'0,"0"0"-366"0,0 0-244 15,0 0-98-15,0 0 66 0,0 0 3 16,0 0 370-16,0 0 44 0,0 0-237 16,-5-3-72-16,5 1 35 0,0 2 48 15,-2 0 33-15,2-2-3 0,0 2-15 16,-4 0-48-16,4-3-44 0,0 3-38 16,-2-2-37-16,2-1-53 0,0-3-9 15,-2-1 43-15,0-5 9 0,-2 0 2 16,0-5-8-16,-3 1-19 0,1-2-9 15,-2 2-13-15,-2 1-14 0,1 3-7 16,1 2-9-16,-4 1-18 16,1 3 10-16,1 1-11 0,-2 2 1 0,1 3 15 15,3 0 0-15,-4 0 0 16,-1 0-6-16,5 2 0 0,-4 2 7 16,-1 2-7-16,3 1-10 0,-3 0 10 15,1 2-9-15,0 3 12 0,-1 0-3 16,3 3 6-16,0 2-3 0,-1 1 13 15,1 3 5-15,2 1 9 0,-3 3 13 16,3 0 2-16,0 2-24 0,2 1-6 16,-3-1-2-16,3 3-4 0,-2-2-6 15,4-1 6-15,0 1-3 0,1 1 6 16,-1 2-3-16,4-4 9 16,0 3 3-16,0 0 16 0,7 0 29 15,1-1-3-15,4-1-24 0,1 0-20 16,5-2-10-16,1-2-18 0,4-4 8 15,1-4-11-15,3-5-1 0,2-4-14 16,0-7-6-16,2 0-28 0,-2-11-68 16,-4-4-58-16,0-4-45 0,-5-6-92 15,-3-1-265-15,-3 6-618 0,-3-11-1013 0</inkml:trace>
  <inkml:trace contextRef="#ctx0" brushRef="#br1" timeOffset="198503.27">6491 7717 2689 0,'0'0'459'0,"0"0"-185"15,0 0 125-15,0 0-19 0,2-66-54 16,-4 47-28-16,-6-1-28 0,-3 1-45 16,1 2-55-16,-2 1-45 0,-3 6-50 15,3 3-41-15,-5 5-19 0,3 2 0 16,-3 7 12-16,5 5 3 0,-1 7-12 16,1 1-3-16,4 4-12 0,1 0 0 15,3 4 0-15,2-4-1 0,2 2 0 16,6-1 0-16,1-4 1 0,3-3 8 15,2-6-11-15,3-4-2 0,1-4-10 16,1-4-1-16,-1-6-5 0,1-4 3 16,-3-5 3-16,-1-4 10 0,-5 3-10 15,2-3 12-15,-5 3 0 0,3 2 12 16,-6 7-11-16,0 4 14 0,0 3 43 16,0 4-16-16,4 8-24 15,-2 6-16-15,3 3-2 0,3 7-2 0,-2-2 1 16,1-3-2-16,3-7-18 15,-4-7-112-15,1-8-134 0,1-3-186 16,-2-8-616-16,5-11-1521 0</inkml:trace>
  <inkml:trace contextRef="#ctx0" brushRef="#br1" timeOffset="198986.223">6894 7907 2846 0,'0'0'1454'15,"0"0"-1207"-15,0 0-13 0,4-49 94 16,-4 27-75-16,-6-4-38 0,-4 6-15 15,-1 1-61-15,-3 6-76 0,-5 6-51 16,1 6 4-16,-5 2 2 0,4 11 0 16,1 6-3-16,1 2 0 0,5 6 3 15,5-2 0-15,7 3-3 16,-2 0-3-16,7-2-9 0,5-4 12 16,6-1-15-16,3-7-1 0,2-6-32 15,1-7-39-15,1-8-52 0,-2-12-72 16,-5-8-89-16,-1 2-255 0,-5-22-1043 0</inkml:trace>
  <inkml:trace contextRef="#ctx0" brushRef="#br1" timeOffset="200670.414">7107 7594 752 0,'0'0'743'15,"0"0"-350"-15,0 0-169 0,0 0 841 16,0 0-598-16,0 0-89 0,0 0 6 16,0 0-60-16,0 0-66 15,10-19-42-15,-14 18-24 0,2-1-49 16,-4 1-10-16,0 0 42 0,-5 1-23 15,-1 0-26-15,-3 0-26 0,-3 2-16 16,-3 3-24-16,0 0-30 0,-1-1-28 16,1-2-2-16,0-2-27 0,5-3-99 15,-3-5-131-15,7-1-151 0,2 1-590 16,3-2-1327-16</inkml:trace>
  <inkml:trace contextRef="#ctx0" brushRef="#br1" timeOffset="201205.106">7518 7548 2959 0,'0'0'647'0,"0"0"-294"0,0 0 116 16,2-57-81-16,-12 39-106 0,2 5-87 15,-7 5-74-15,-3 5-63 0,-3 3-25 16,-4 7-2-16,0 10-4 0,1 4 3 15,3 7-15-15,0 0 1 0,9 4-4 16,-1-1 0-16,9 2 15 0,4-3 3 16,4 0-2-16,9-6-7 0,1-2-10 15,7-5-11-15,2-8-21 0,4-6-76 16,-1-3-115-16,1-8-96 0,-2-4-114 16,-10 1-543-16,5-5-860 0</inkml:trace>
  <inkml:trace contextRef="#ctx0" brushRef="#br1" timeOffset="201379.135">7638 7629 4295 0,'0'0'513'0,"0"0"-513"15,0 0-15-15,0 0-321 0,0 0-601 16,0 0-1046-16</inkml:trace>
  <inkml:trace contextRef="#ctx0" brushRef="#br1" timeOffset="201747.975">8211 7112 2880 0,'0'0'566'0,"0"0"-357"0,0 0 175 0,0 0-16 16,0 0-84-16,0 0-1 15,-9-57-27-15,-5 51-65 0,-5 3-45 16,-3-1-25-16,-7 4-6 0,-2 0-18 16,-4 7-40-16,-3 3-33 0,-3 1-24 15,2 0 0-15,2-3-60 0,-1 0-61 16,3-3-57-16,4 0-65 0,4 0-120 15,7 0-268-15,1-2-781 0,9 3-1015 0</inkml:trace>
  <inkml:trace contextRef="#ctx0" brushRef="#br1" timeOffset="202007.889">7956 7127 3833 0,'0'0'539'0,"0"0"-239"0,0 0 62 16,13 58-128-16,-11-32-54 15,-2 5 5-15,0 6-25 0,-2 9-69 16,-6 12-90-16,1 10 32 0,1-6-3 16,2-11-28-16,-2-15 1 0,4-10-1 15,-2 2-1-15,0 1-1 0,-1 0-33 16,3-6-43-16,0-6-57 0,0-6-45 15,2-6-56-15,0-3-117 0,0-2-287 16,0-4-466-16,6-10-517 0</inkml:trace>
  <inkml:trace contextRef="#ctx0" brushRef="#br1" timeOffset="203164.041">8205 7539 2594 0,'0'0'1015'0,"0"0"-740"15,0 0 154-15,12-61-64 16,-12 39-116-16,-2 5-60 0,-4 3-49 16,-3 7-73-16,-3 2-39 0,4 5-13 15,-9 6 6-15,3 6 0 0,-1 7-2 16,3 6-18-16,2 1 1 0,-1 3 0 15,3 1 0-15,4-3 0 0,2-1 0 16,2-4 0-16,-2-3 10 0,4-5-9 16,4-6 9-16,4-3-12 0,3-5-11 15,-5-6-23-15,6-7 7 0,1-6 6 16,-1-3 6-16,1 1 3 0,-5 0 12 16,0 4 1-16,3 5 14 0,-9 8 12 15,6 4 16-15,-1 4-4 0,1 11 7 16,-4 5-7-16,2 7-9 0,1 2 28 15,3 6 42-15,-6 1-43 0,5-3-45 16,-1-6-12-16,-2-4-12 0,0-8-66 16,-1-8-98-16,3-6-110 0,-4-1-289 15,5-11-1166-15</inkml:trace>
  <inkml:trace contextRef="#ctx0" brushRef="#br1" timeOffset="203855.217">8616 7501 1570 0,'0'0'1471'0,"0"0"-1154"15,0 0 135-15,0 0 22 0,0 0-66 16,0 0-31-16,0 0-30 0,0 0-110 16,0 0-149-16,21 5-16 0,-36-5 1 15,1 0-4-15,-9 1-14 0,0-1-16 16,0 0-21-16,-1 0-16 0,-1 0-2 16,2 0-39-16,4-3-85 0,-1 0-82 15,5-1-66-15,1 0-131 16,6 0-252-16,1 1-679 0,7 1-601 0</inkml:trace>
  <inkml:trace contextRef="#ctx0" brushRef="#br1" timeOffset="204015.349">8533 7396 3165 0,'0'0'682'0,"0"0"-193"15,0 0-42-15,0 0-156 0,19 53-99 0,-15-27-64 16,-4 5-67-16,0 1-47 15,0 1-14-15,0-1-30 0,-2-4-113 16,-2-5-116-16,4-5-143 0,0-9-601 16,0-5-977-16</inkml:trace>
  <inkml:trace contextRef="#ctx0" brushRef="#br1" timeOffset="204500.496">9054 7382 3609 0,'0'0'604'0,"0"0"-423"16,0 0 121-16,-14-52-47 0,3 50-157 16,-1 4-34-16,0 14 46 15,-7 10 5-15,2 8-39 0,-1 4-15 16,3 7-12-16,1 1-16 0,6 0-12 16,3-6 6-16,5-1 13 0,0-5-4 15,7-6-9-15,7-7-8 0,3-8-19 16,10-8-1-16,-1-5-75 0,3-11-127 15,4-9-108-15,-6 2-213 0,17-16-1138 0</inkml:trace>
  <inkml:trace contextRef="#ctx0" brushRef="#br1" timeOffset="204965.49">9172 7519 3461 0,'0'0'1246'0,"0"0"-1114"0,0 0 85 16,0 0-67-16,0 0-93 0,0 0 4 16,0 0-61-16,0 0-39 0,0 0-257 15,0 0-264-15,2 1-742 0,10-5-1655 0</inkml:trace>
  <inkml:trace contextRef="#ctx0" brushRef="#br1" timeOffset="205280.335">9819 6982 3772 0,'0'0'756'16,"0"0"-537"-16,0 0 148 0,0 0-175 16,0 0-89-16,0 0 49 0,0 0 63 15,-54 16-70-15,27-3-73 0,-4 0-20 16,-2 0-1-16,-4-2-21 0,-4-4-30 15,1 1 0-15,-1-6-36 0,2-1-64 16,6-1-78-16,-2 0-49 0,4-2-92 16,2 1-185-16,12 1-577 0,-1 0-643 0</inkml:trace>
  <inkml:trace contextRef="#ctx0" brushRef="#br1" timeOffset="205516.236">9550 7084 3127 0,'0'0'654'0,"0"0"-390"15,0 0 169-15,13 73-128 0,-13-40-87 16,0 15-17-16,-5 13-30 0,-1 11-56 16,-2 1-84-16,4-15 20 0,-2-12 4 15,2-19-22-15,-1-3-22 16,3-2-11-16,0 1-12 0,0-1-33 15,0-6-62-15,2-6-57 0,0-7-36 16,4-3-79-16,5-1-366 0,-3-5-762 16,4-10-825-16</inkml:trace>
  <inkml:trace contextRef="#ctx0" brushRef="#br1" timeOffset="205781.488">9811 7139 893 0,'0'0'3012'0,"0"0"-2686"16,0 0-127-16,0 0 51 0,0 0-90 15,0 0-19-15,0 0 2 0,0 0 25 16,-4 84-50-16,-3-29-39 0,-5 15 3 16,0 7-27-16,5-2-52 15,-5-6-3-15,8-17 18 0,0-11-6 16,0-11-12-16,1-6 1 0,3-1-1 15,-2-1-20-15,2-5-80 0,0-9-94 16,0-8-65-16,0-4-155 0,2-10-217 16,1 0-477-16,1-18-410 0</inkml:trace>
  <inkml:trace contextRef="#ctx0" brushRef="#br1" timeOffset="206114.776">9629 7079 3528 0,'0'0'764'16,"0"0"-565"-16,0 0 164 0,66-61-85 16,-39 47-144-16,6 5 0 0,2 4 24 15,4 5-52-15,-4 1-45 16,-1 9 2-16,-3 4 28 0,-7 8 14 16,-3 1-47-16,-7 6-42 0,-1 0-16 15,-9 4-15-15,-6 1 0 0,-4 4-12 16,-7 0-13-16,-1 4-8 0,-7 2-34 15,3 0 25-15,-5 0 30 0,2-1 24 16,5-1 3-16,-3-2 12 0,7-3 18 16,-1-5 24-16,5-4 25 0,4-4 6 15,4-4-1-15,0-4 6 0,12-5 106 16,1-5-45-16,9-1-55 0,1-3-39 16,8-2-24-16,2 0-13 0,4 0-20 15,5 0-18-15,-3 0-39 0,-6-3-87 16,-2-1-76-16,-10-2-63 0,-3-1-280 15,-1-8-1018-15</inkml:trace>
  <inkml:trace contextRef="#ctx0" brushRef="#br1" timeOffset="207153.437">10462 7494 980 0,'0'0'2278'16,"0"0"-1913"-16,0 0 29 0,0 0 80 16,0 0-142-16,0 0-59 0,0 0-17 15,0 0-89-15,0 0-25 0,-25-13-45 16,11 12-28-16,-7 1-32 0,-4 0-13 15,0 0-22-15,0 0-2 0,1 0-20 16,-3 0-83-16,2 0-97 0,6-2-79 16,-1 1-143-16,7-1-348 0,1 2-965 0</inkml:trace>
  <inkml:trace contextRef="#ctx0" brushRef="#br1" timeOffset="207396.757">10334 7348 2925 0,'0'0'1052'16,"0"0"-888"-16,0 0 230 0,0 0-95 15,4 71-134-15,-4-38-40 0,0 6-27 16,0 3-49-16,0-1-40 0,0-3-9 15,0-9-80-15,0-10-145 0,0-11-147 16,0-7-672-16,4-13-1138 0</inkml:trace>
  <inkml:trace contextRef="#ctx0" brushRef="#br1" timeOffset="208334.757">11198 7011 2251 0,'0'0'527'15,"0"0"-312"-15,0 0 254 0,0 0 2 0,0 0-64 16,0 0-12-16,0 0-67 15,0 0-136-15,0 0-12 0,-25-14 38 16,8 15-28-16,-5 2-51 0,-7 0-54 16,2 1-31-16,0-3-27 0,-4 1-6 15,0-2-21-15,0 0-1 0,2 0-11 16,-2-5-33-16,0 0-69 0,2-1-65 16,4 1-63-16,7 1-122 0,-5 5-258 15,15-1-720-15,-3 10-913 0</inkml:trace>
  <inkml:trace contextRef="#ctx0" brushRef="#br1" timeOffset="208632.771">10964 7037 2636 0,'0'0'1257'16,"0"0"-1112"-16,0 0 229 0,0 0 0 16,0 0-145-16,0 0 3 0,0 0 8 15,13 55-64-15,-13-17-55 0,-7 13-27 16,1 15-1-16,-4 7-23 0,-1-3-67 16,3-8-3-16,4-16-30 0,-2-11 18 15,4-8 10-15,-2-6-11 0,0 1 1 16,1-2-39-16,1-2-61 0,0-8-66 15,2-4-77-15,0-1-138 0,0-2-304 16,0-2-629-16,2 9-610 0</inkml:trace>
  <inkml:trace contextRef="#ctx0" brushRef="#br1" timeOffset="208889.437">11094 7891 3228 0,'0'0'759'15,"0"0"-414"-15,0 0 112 0,0 0-188 16,0 0-123-16,0 0 73 0,0 0 48 16,0 0-46-16,-70-22-40 0,41 13-9 15,-4-2-10-15,-2-2-53 0,-2 0-52 16,-5 0-36-16,5 3-20 0,-2-1-1 15,2 1-45-15,4 3-67 0,-3 3-95 16,5 2-77-16,9 2-270 0,-1 5-965 16</inkml:trace>
  <inkml:trace contextRef="#ctx0" brushRef="#br1" timeOffset="209430.701">11371 8067 3384 0,'0'0'531'0,"0"0"-329"15,0 0 183-15,17-55-80 0,-17 32-91 16,-6-4 0-16,-5 3-35 0,1 3-60 16,-11 5-47-16,5 6-26 15,-7 7-16-15,0 3-9 0,5 10 1 16,-3 8 5-16,7 4 0 0,1 6 3 15,7 3-3-15,6 2 4 0,2-4 2 16,10-2-6-16,3-6-27 0,6-7-9 16,1-9-18-16,5-5-58 0,0-12-118 15,2-11-118-15,-12 3-270 0,11-21-1658 0</inkml:trace>
  <inkml:trace contextRef="#ctx0" brushRef="#br1" timeOffset="210847.202">11675 7590 1865 0,'0'0'674'0,"0"0"-143"0,0 0-183 15,0 0-41-15,0 0-33 0,0 0 79 16,0 0-3-16,0 0-74 0,-4-59-51 16,-6 48-33-16,-3 0-25 0,-3 4-46 15,-3 3-27-15,-1 4-18 0,-5 0-13 16,4 4-30-16,-2 5-22 0,-1-1-11 16,1-2-60-16,6-1-94 0,-1-2-98 15,5-3-104-15,1 0-310 0,4-2-919 16,5-2-1166-16</inkml:trace>
  <inkml:trace contextRef="#ctx0" brushRef="#br1" timeOffset="211050.189">11543 7395 3580 0,'0'0'735'16,"0"0"-490"-16,0 0 102 0,0 0-78 15,0 0-92-15,0 0-29 0,27 60-8 16,-27-32-68-16,-2 4-59 0,-2 3-13 16,-1 0-13-16,1-4-59 0,0-6-137 15,2-6-77-15,0-10-112 16,2-3-576-16,6-6-1073 0</inkml:trace>
  <inkml:trace contextRef="#ctx0" brushRef="#br1" timeOffset="211732.836">12393 7187 2443 0,'0'0'1841'0,"0"0"-1661"0,24-57-7 15,-22 29 137-15,0-3-72 0,-2 0-61 16,-8 2 8-16,-8 5-31 0,-3 4-84 16,-8 7-40-16,-4 8 9 0,-4 5 1 15,-4 5-10-15,-5 13 9 0,5 8 3 16,2 8 1-16,0 5-4 0,-3 12-6 15,5 14 6-15,0 10-9 16,8 6-8-16,4-6-22 0,15-10-26 16,4-18 24-16,4-7 2 0,2-13 0 15,6-1 2-15,3 3 10 0,11 4-10 16,5 1 0-16,6-5 1 0,3-5-3 16,1-1-1-16,0-8 0 0,2-5 1 15,-4-2-1-15,-2-8 1 0,-2-3 0 16,-4-9-1-16,0-11-2 0,-4-4 0 15,-6-10 3-15,3-4 1 0,-7-3 15 16,-1-2 8-16,-2 1 18 0,-6 2-3 16,1 5 0-16,-5 7 0 0,0 9-18 15,-5 6-21-15,1 10 0 0,-4 5 0 16,-6 2 1-16,3 9 11 0,-9 4-12 16,1 3-3-16,-6 1-60 0,-2-2-72 15,2-3-92-15,-6-4-75 0,15-4-281 16,-15-5-1244-16</inkml:trace>
  <inkml:trace contextRef="#ctx0" brushRef="#br1" timeOffset="-206202.511">14786 6373 7 0,'0'0'244'0,"0"0"10"15,0 0-214-15,0 0 5 0,0 0 304 16,0 0 179-16,0 0-291 0,0 0-123 16,0 0-75-16,9-17-23 0,-7 17-3 15,0 0-13-15,-2 0-2 0,0 0-11 16,2 0-3-16,-2 0 15 16,2 0-3-16,-2 0 4 0,0 0 0 15,0 0 36-15,0 0 58 0,0 0 20 16,0 0 6-16,0 0 12 0,0 0 4 15,0 0-7-15,0 0-6 0,0 0 22 16,0 0 28-16,0 0 12 0,0 0-13 16,0 0-76-16,4 0-71 0,0 0-12 15,-2 0-10-15,4-1 19 0,-2 0 61 16,5-2 43-16,-5 1 50 0,2-2 22 16,-2 3-14-16,-2-1-51 0,4 1-46 15,-1 0-29-15,-3 1-21 16,2 0-9-16,-2-1 24 0,0 1 31 15,0 0 15-15,0-2-3 0,0 1 15 16,2-1-6-16,-2 0-13 0,9 1 3 16,-5-4-3-16,4 2-12 0,3-1-3 15,-1-1-10-15,0 0-8 0,3-1 2 16,-3 1 4-16,3-1-4 0,-3 1 4 16,1-2 5-16,3 3-24 0,1-3-3 15,-3-1-11-15,3 1-7 0,-1 1-12 16,1-2 0-16,1 1-9 0,1-1 0 15,0 0 18-15,1-1-9 0,3 0 0 16,0-1 3-16,4-2 12 0,-3 0 0 16,5 1 3-16,-2-2 15 0,2 1 16 15,0-1-22-15,2 0-15 0,0 0 3 16,-2 0-25-16,2 0 1 0,-2 0 0 16,0-2 0-16,4 2 12 15,-2 0-14-15,2-2 2 0,0 0-1 0,0 1 1 16,2-2-1-16,-2 1 1 0,0 0 8 15,7-1-10-15,-3 0-1 16,0 1 1-16,0-2 2 0,3 1-1 16,-3-1 10-16,2-1-11 0,0 4 11 15,1-6-12-15,-1 3-1 0,2 0 1 16,-1 0 2-16,1 0 0 0,-2 1 0 16,3-3 1-16,-3 1-2 0,0 0 11 15,0 1-11-15,1-3-1 0,-5 4-18 16,4-3 15-16,0 3-12 0,1-1 13 15,-1-1 0-15,0 2 2 0,0-2 0 16,1 1 0-16,-1 2 0 0,0-2 0 16,1 0 2-16,-1 0 0 15,0 2-2-15,0-2 1 0,-1 0-1 16,1 1 3-16,0 1-1 0,-2-3-1 16,1 2 0-16,1-2 0 0,0 1 0 15,-2 0 1-15,3-1 1 0,-5 2-1 16,4 0 0-16,0-1 10 0,-2 1-11 15,1-1 10-15,-1 1-10 0,0 0 0 16,-2 0 1-16,2 0 13 0,1-1-12 16,-1 2 0-16,0-1-2 0,-2 0-1 15,2 1 0-15,-1-1 1 0,-1 2 0 16,-2-1 0-16,2-1 1 0,-2 1-1 16,0-1 1-16,2 1 0 0,-2 0 10 15,0 2 0-15,-2-3-10 16,0 3 13-16,0-2-12 0,0 3 0 0,-2-2-2 15,2 1-1-15,-2 0-39 0,2-1 38 16,-2 2 0-16,0 0 1 16,2-2 0-16,0 1 0 0,0 2 3 0,0-4-2 15,0 2 1-15,0 2 1 16,-4-2 15-16,0 0-16 0,2 1 0 16,-2 1 0-16,0-1 0 0,-3 0-2 15,3 1 2-15,-2 0 28 0,2 0-3 16,2-1-27-16,0-1-11 0,0-1 9 15,0 1 2-15,2 0 0 0,-2-2 3 16,0 2-1-16,0 2 16 0,-1-3 6 16,4 2-22-16,-8-1-1 0,3 0 0 15,0 2 1-15,-2-2 13 0,2 2-12 16,-2 2 0-16,-1-4 0 0,1 2-2 16,2 0 2-16,-2-1 0 0,0 2 0 15,2-1-1-15,-1-1 1 0,1 2-1 16,-2-2 1-16,2 0 16 0,0 0-17 15,2 1 0-15,0-2 10 0,0 0-9 16,2 1-1-16,-5-2 16 0,6 1-6 16,-1-2-12-16,0 2 1 0,0 0-1 15,0-1 2-15,2 1 1 16,0-2-3-16,2-1-2 0,-2 3 2 16,2-3 10-16,2-1-10 0,-2 1 0 15,7-1 0-15,-3-1 12 0,-2 1-10 16,5-1-2-16,-1 1-3 0,2 0 2 15,-5 0 1-15,-1-1 12 0,2 3-9 16,0-2 36-16,-4 1 27 0,7-1-37 16,-5 2-29-16,-2-2-1 0,2-1 0 15,1 2 0-15,1-1 0 0,2-1-2 16,0 0 2-16,-3 0-1 16,3-1 0-16,0 0 2 0,5 1-1 15,-5-1 1-15,3-1 0 0,1 0 2 16,-4 1-1-16,3-1 11 0,1 1-12 15,-5 1 0-15,3 0 0 0,-4-2 1 16,3 4 2-16,-5 0 0 0,0-2 21 16,-2 1-5-16,2 1-19 0,3-1-18 15,1 0 3-15,-2-1 15 0,-2 2 0 16,1-2 1-16,1 1-1 0,2-2 0 16,5 1-2-16,-5-1-18 0,3 1 20 15,-1 1 2-15,-4-1 12 0,-2 1-14 16,3-1-18-16,-3 4 15 0,0-3 0 15,4 1 2-15,-5 1-11 0,3 2-21 16,-6-1 27-16,2 1 6 16,-2-1 18-16,0-1-18 0,4-1-15 0,1-2-9 15,-1 3 21-15,4-5 2 16,1 3 1-16,-3-3-18 0,2 0 5 16,1 2 13-16,-1-1 15 0,-2 1-13 15,-4 0-2-15,5 0-1 0,-3 0 1 16,-4 5 1-16,0-4-1 0,-2 4 0 15,-2-1 0-15,0 3-1 0,-2-1-1 16,2-1-22-16,-3 1-3 0,-1 1 3 16,2-2 9-16,2 2 12 0,0-2-18 15,0-1 20-15,0 0 0 0,-2 1-12 16,4 0 13-16,0-1 1 0,-4 2-1 16,4-1 0-16,-2 1-2 15,-5 1 2-15,-1 0 2 0,2 1 1 16,-4 2-3-16,-7 1 1 0,5-1-1 15,-7 3 0-15,5-2-25 0,-5 3 4 16,-4-3-6-16,3 3-3 0,-1-1-12 16,-2 2-27-16,-4 1-27 0,7-3-54 15,-3 4-127-15,0-3-318 0,-2 2-870 16,17-6-1920-16</inkml:trace>
  <inkml:trace contextRef="#ctx0" brushRef="#br1" timeOffset="-204868.343">24626 2017 1042 0,'0'0'1184'0,"0"0"-971"16,0 0-45-16,0 0 64 0,0 0 15 16,0 0 9-16,0 0 17 0,0 0-15 15,0 0-50-15,14-30-39 0,-14 30-14 16,0 0-13-16,0 0-6 0,-6 5-4 16,4 2 9-16,-4 6 15 0,0 1-34 15,-3 9-40-15,-1 3-12 16,4 2-9-16,-3 3-4 0,-1 2-20 0,0 1-16 15,-1 2-9-15,1-2-12 16,-4 1 0-16,3-3-30 0,-1 1 3 16,0-4 11-16,-1-2 4 0,-1-3 9 15,5-3-12-15,-3-4 3 0,2-2 9 16,1-1 0-16,5-4-9 0,0-4-4 16,0-1-5-16,2 0-12 0,2-2-25 15,0-1-30-15,0-2-34 0,0 0-58 16,0 0-66-16,6-2-181 0,0-6-361 15,-2 1-521-15,11-7-552 0</inkml:trace>
  <inkml:trace contextRef="#ctx0" brushRef="#br1" timeOffset="-204483.8">24667 2002 1997 0,'0'0'751'16,"0"0"-555"-16,0 0 9 0,0 0 98 15,0 0-50-15,0 0-32 0,0 0-32 16,0 0-58-16,0 0-41 0,0 0 9 16,8 62 19-16,-14-42-17 0,4 7-30 15,-2 2-13-15,2 3-5 0,-2 5-10 16,2 1-16-16,0 5 4 0,2 0 2 15,0 1-21-15,0-4-12 0,0-2 0 16,2-5 3-16,4-3 15 0,-4-4-15 16,2-8 9-16,2-4-9 0,-2-7 25 15,1-5 9-15,-3-2-7 0,0-2-30 16,-2-8-6-16,0 0 6 0,0-4 21 16,0-3 31-16,-7-2-3 0,-3 3 9 15,2-2-3-15,-5 5-16 16,-3 6-21-16,6 3-17 0,-9 2-1 15,9 2-27-15,-5 0-140 0,1 2-133 16,3-2-252-16,5 0-801 0,0 0-1321 0</inkml:trace>
  <inkml:trace contextRef="#ctx0" brushRef="#br1" timeOffset="-203867.151">25165 1968 3086 0,'0'0'683'15,"0"0"-613"-15,0 0 84 0,0 0 97 16,0 0-28-16,0 0-53 0,0 0-19 16,0 0-16-16,-58-27-25 0,38 27-43 15,-5 3-37-15,2 1-17 0,-2 1 5 16,1 2-6-16,-1 1-9 0,4 1-3 15,0 1 1-15,5 2 11 0,1-2-10 16,3 2 1-16,4 2 16 0,-1-1 8 16,5 3 10-16,4 1-1 0,0 0-6 15,0 3 4-15,4-1-4 16,5 1-27-16,-1 1 19 0,-2 1 8 16,0-2-12-16,1 6-15 0,-1-1-3 15,2 2-17-15,-4 1 16 0,-2-1-14 16,2-2 0-16,-4-1 2 0,2-4 13 15,-2-1 1-15,0-3 21 0,0-5 8 16,0-3 3-16,0-3 25 0,3-1 36 16,-1-1 100-16,2-3-53 0,4 1-41 15,0 2-25-15,1-3-2 0,3 3-7 16,0-1-9-16,-1-1 3 0,1 0-5 16,-2 2-13-16,-1-2-18 15,-1 1-14-15,0-1-10 0,-2 0-18 16,-1 0-18-16,-1-1-79 0,-2 0-90 15,2-2-63-15,-2-6-204 0,6-5-307 16,-6 2-590-16,7-8-615 0</inkml:trace>
  <inkml:trace contextRef="#ctx0" brushRef="#br1" timeOffset="-203700.382">25149 2251 1068 0,'0'0'2796'0,"0"0"-2326"0,0 0-396 15,0 0 41-15,0 0 156 0,0 0-63 16,0 0-89-16,0 0-37 0,-58-17-39 16,33 16-43-16,6-1-33 0,-3-1-196 15,1 0-251-15,4 0-909 0,-3 3-1541 16</inkml:trace>
  <inkml:trace contextRef="#ctx0" brushRef="#br1" timeOffset="-203071.451">25382 2551 1558 0,'0'0'1363'15,"0"0"-1109"-15,0 0-12 0,9-61 128 16,-9 41-67-16,0 3-88 0,-5 3-91 16,-3 4-68-16,-2 3-26 0,-1 7 4 15,-3 0 16-15,0 5 33 0,-1 6 0 16,-1 6-25-16,7 1-12 0,1 4-3 15,2-1 28-15,4 0 23 0,2-4 19 16,4-1-18-16,4-5-31 0,2-2-34 16,7-4-30-16,-3-2-46 0,7-3-21 15,-6-3-109-15,5-7-161 16,-9-2-390-16,9-12-1066 0</inkml:trace>
  <inkml:trace contextRef="#ctx0" brushRef="#br1" timeOffset="-198979.073">18563 4838 199 0,'0'0'55'16,"0"0"-12"-16,0 0 573 0,0 0-215 15,0 0-125-15,0 0-16 0,0 0-3 16,0 0-31-16,0 0-9 0,37 2 2 16,-31 0-16-16,3-2-2 0,-5 0 23 15,4 0 7-15,-4 0-32 0,0 0-23 16,2-4-28-16,-1 0-14 0,-1-5-13 16,2 1-16-16,-2-3 3 0,-2-3-9 15,2-1-1-15,-4 0 3 0,2-2-9 16,-2 3-28-16,0-1-3 0,-2 4-12 15,-2 0-18-15,-2 2-13 0,-4 0-3 16,-3 2 0-16,3-1-12 0,-5 2 10 16,1-1-11-16,1 4 0 0,1-1 1 15,4 3 0-15,-5 1 12 16,5 0-3-16,2 3 3 0,0 2 7 0,-3 3 2 16,7 3 12-16,-2 1 19 15,2 3 3-15,2 4-19 0,0-1-21 16,0 3-6-16,0-1 0 0,4 0-11 15,-2-4-1-15,7 1-2 0,-5-4-1 16,4 0 1-16,2-4 2 0,1-3 13 16,-3-1-1-16,6-5-9 0,1 0 0 15,-1-3 9-15,3-4-12 0,-5-1 1 16,1-3 1-16,1-4-1 0,-6-1 0 16,1-5 1-16,-1 1 1 0,-6-4 15 15,0 3-18-15,-2-3-17 0,0 4 15 16,-4 0 1-16,-4 4-1 15,-3 3-1-15,1 1 1 0,0 4 0 16,-3 5 0-16,1 3 2 0,-3 0 1 16,3 5 17-16,-2 6 3 0,1 2-3 15,3 1-6-15,-3 3-10 0,5 1 11 16,0 2-1-16,2-1-10 0,2 0 0 16,-1-1 1-16,3-1 9 0,2-2-11 15,2-1-1-15,7-3 0 0,-1 0 0 16,6-4 0-16,1-3 0 0,1-1 0 15,3-3 0-15,0 0-1 0,-3-7-1 16,5-1 0-16,-9-4 1 0,3 0-1 16,-5-4-1-16,-6 0 0 0,-2-1 1 15,-2 0 0-15,0 0-26 0,-6 1 26 16,-6 1 2-16,-3 1 0 0,-1 0 1 16,-3 0 2-16,-2 4 0 0,3 0 10 15,-7 5-11-15,8 4 0 0,1 1 13 16,-1 5 0-16,5 5 6 15,4 5 0-15,4 1-3 0,-3 4-3 16,7 2-12-16,0 0 16 0,9 3-18 16,-3-4 11-16,6-3-11 0,3 1-1 15,-3-4-2-15,7-5-1 0,-3-3-9 16,3-5 10-16,-5-2-1 0,5-6-13 16,-9-6 14-16,5-4-10 0,-7-3 10 15,0-2 0-15,-6-2-10 0,0 0 0 16,-2-1-24-16,-4 2 24 0,-4 1 12 15,-4 3 14-15,-3 4 1 0,-1 2-14 16,-3 3 2-16,2 6 15 16,1 3-3-16,-1 1 6 0,3 10 16 15,4 3-7-15,-5 2-9 0,7 5-6 16,2 2 0-16,4-1-3 0,0 3-9 16,-3-3 12-16,10-2 1 0,-1-1-14 15,4-5-1-15,4-3 0 0,3-3-1 16,3-5 0-16,-1-1-1 0,2-2-1 15,3-8-1-15,-1-7-12 0,-5-5 13 16,1-3-10-16,-7-5 12 0,-1 1-12 16,-5 0-30-16,-4 2 24 0,0 3 17 15,-9 1 0-15,-3 5 0 0,-2 4 1 16,-3 1 0-16,-4 6 2 0,3 4 10 16,-5 1 0-16,2 9 0 0,3 4 6 15,1 5 0-15,3 1-3 0,6 2-3 16,-3 2-9-16,5 0 10 0,2-2-11 15,4-2 10-15,2-1-10 0,4-3 1 16,7-3 11-16,-3-5-14 0,6-1-3 16,1-6-9-16,6 0 9 0,-5-7-12 15,3-6-1-15,0-1 4 16,-3-8 0-16,-3 1-3 0,-5-5-27 16,-4 2 27-16,-4 1 13 0,-2 4 0 15,-2 2 0-15,-6 3-1 0,-9 4-9 16,3 2 11-16,-5 5 1 0,1 3 2 15,-3 0 1-15,2 8 0 0,3 3 18 16,-1 5-18-16,7 3 18 0,2 3-9 16,4 1-9-16,4 1 15 0,0-1-16 15,0 0 1-15,8-3 0 0,2-1 0 16,5-3-3-16,-1-4-12 16,5-3 0-16,-3-4 9 0,3-4-12 15,-3-1 3-15,-1-6 10 0,-5-5-13 16,1-7 3-16,-3 0 9 0,-4-3 1 15,-4-4-16-15,0 3-19 0,-10 0 22 16,1 5 13-16,-5 1 1 0,-1 5-1 16,1 5 2-16,-3 4 2 0,1 2 0 15,1 5 16-15,3 4 0 0,4 7 7 16,2 2-7-16,-1 4-3 0,7 1 0 16,0 0-3-16,7 0-10 0,-1-2 1 15,2-3-3-15,4-5 0 0,-1-6-3 16,-1-3-12-16,3-4 13 0,-3-3-19 15,-4-9-31-15,-2-2-81 16,0-6-100-16,-2 3-184 0,3-12-898 0</inkml:trace>
  <inkml:trace contextRef="#ctx0" brushRef="#br1" timeOffset="-194466.163">18633 4809 499 0,'0'0'0'0,"0"0"-179"0,0 0 179 16,0 0 48-16,0 0 249 0,0 0-157 16,0 0-140-16,0 0-29 0,0 0-39 15,-25-12 2-15,23 10-28 0,2 0 94 16,0 1 160-16,0 0 247 0,0-1 133 15,0-1-114-15,0 2-128 16,0-1-108-16,0 1-67 0,0-1-30 16,0 2-9-16,0 0-1 0,0 0 10 15,0 0 32-15,0 0-10 0,0 0-3 16,0 0 12-16,0 0-7 0,2 0 12 16,-2 0 19-16,0 0 41 0,0 0 23 15,0 0-17-15,0 0-31 0,0 0-26 16,0 0-24-16,0 3-38 0,0 4-27 15,0 6 12-15,0 7 24 0,0 8 28 16,0 7-10-16,0 5-15 0,0 11-33 16,0 13-31-16,-2 9-12 0,2 1 3 15,0-4-11-15,0-16-2 0,0-13 37 16,0-12-9-16,0-4-6 0,0 4 4 16,0 1 8-16,0 1 9 0,0-6 1 15,0-2-1-15,0-7-9 0,0-3-15 16,0-4-18-16,0-5-3 15,0-1-2-15,0-1-10 0,0-2-9 16,0 0-70-16,0 0-90 0,0 1-86 16,0 4-154-16,0 0-350 0,0 0-726 15,0 3-945-15</inkml:trace>
  <inkml:trace contextRef="#ctx0" brushRef="#br1" timeOffset="-193787.05">18662 6041 2033 0,'0'0'318'16,"0"0"-318"-16,0 0-110 0,0 0-108 16,0 0-909-16,0 0 755 15,0 0 69-15,0 0 303 0,0 0 1741 16,0 0-1158-16,-52-21-303 0,52 21-209 16,0 0-55-16,0 0 29 0,0 0 64 15,0 1 92-15,0-1 73 0,0 2 4 16,0-1-62-16,0 2-68 0,0 3-67 15,0 2-47-15,0-1-34 0,0-1-19 16,0-1-28-16,0-2 0 0,0-3 13 16,0 0 18-16,0 0 16 0,-2 0 52 15,2 0 39-15,0 0 17 16,0 0 161-16,0 3 72 0,0 2-70 16,0 4-140-16,0 5-31 0,0 7 55 15,0 8 14-15,0 14-33 0,0 12 0 16,0 15 3-16,0 5-37 0,0-5-30 15,0-13-30-15,0-17-8 0,0-10-13 16,0-4-21-16,0 0-2 0,0-1-22 16,0 2 2-16,0-7 7 0,0-6 3 15,0-4-3-15,0-3 0 0,0-4-6 16,0-3-48-16,0 0-76 0,0 0-57 16,0 0-58-16,0 0-198 0,2 0-568 15,3 0-727-15</inkml:trace>
  <inkml:trace contextRef="#ctx0" brushRef="#br1" timeOffset="-193154.411">18615 7252 1778 0,'0'0'467'16,"0"0"-370"-16,0 0-97 0,0 0 0 15,0 0 16-15,0 0 101 0,0 0 70 16,0 0 86-16,-9-54 32 0,9 46-89 16,-2-2-48-16,2 0-19 0,0 1-23 15,0-1 21-15,0 3 63 0,0 3 20 16,0 2 32-16,0 2 10 0,0 0-31 16,0 1-43-16,0 3-53 0,2 1-60 15,-2 6-82-15,0 14 9 0,0 22 37 16,0 27 29-16,0 11 37 0,0 5 33 15,0-7-58-15,0-12-71 16,0-6-1-16,0-13 0 0,0-14-6 16,2-11 3-16,-2-9 6 0,0 2-18 15,0-3-3-15,0 0-1 0,0-7-47 16,0-3-64-16,0-5-63 0,2-1-51 16,0-1-74-16,1 0-335 0,5 0-759 15,-2-1-162-15,11-2 938 0</inkml:trace>
  <inkml:trace contextRef="#ctx0" brushRef="#br1" timeOffset="-192697.058">18608 8199 2779 0,'0'0'688'0,"0"0"-514"16,0 0-101-16,0 0 28 0,0 0 18 16,0 0-6-16,0 0 28 0,0 0 108 15,0 0 10-15,0 0-28 0,-2 64-42 16,4-6 6-16,-2 15-58 0,0 4-40 15,0-11-30-15,0-19-13 0,0-16-30 16,0-5-12-16,0 2-12 0,0-2-2 16,0 2-46-16,0-10-70 0,2-9-113 15,0-9-132-15,5-5-577 0,1-7-945 16,8-31 613-16</inkml:trace>
  <inkml:trace contextRef="#ctx0" brushRef="#br1" timeOffset="-191554.663">18464 8964 166 0,'0'0'1601'0,"0"0"-1413"16,0 0-9-16,0 0-8 0,0 0 346 15,0 0-244-15,0 0-24 0,0 0 30 16,0 0-49-16,-23-15-25 0,21 11 14 15,0 3-18-15,2-2-31 0,-2 2-25 16,2-3 5-16,0 4-3 0,0 0-1 16,0 0-3-16,0 0 0 0,0 4 23 15,2 1-9-15,4 4-66 16,2 4-34-16,5 5 1 0,3 4 5 0,-1 5 6 16,3 3 7-16,1 1-7 15,-1 1-9-15,-1-4-12 0,0 0-8 16,-1-6-10-16,-4-3-9 0,3-6-3 15,-9-4-6-15,2-3 0 0,-3-4-12 16,-3-2 0-16,-2 0-18 0,0-2-39 16,0-2-43-16,0-1-35 0,-5-2-31 15,-1-1-27-15,0-2-76 0,-2 0-132 16,0 0-196-16,1 2-461 0,3 1-374 16,2-2-711-16</inkml:trace>
  <inkml:trace contextRef="#ctx0" brushRef="#br1" timeOffset="-191220.039">18794 8903 2398 0,'0'0'583'0,"0"0"-221"15,0 0 69-15,0 0-104 0,0 0-93 16,0 0 26-16,0 0 13 0,0 0-83 15,0 0-56-15,0 0 67 0,-12 20 2 16,4-7-39-16,-3 8-28 0,-1 5-30 16,2 2-49-16,-3 6 6 0,1 7-12 15,-1 9 7-15,5-5-10 0,-2 5-6 16,-1-2-9-16,3-6-12 0,2 2-3 16,-6-2-16-16,-1-5 13 0,5-3-14 15,-4-3 1-15,1-8-1 16,1-4-1-16,2-6-18 0,1-4-30 15,1-7-45-15,2-2-73 0,2-6-39 16,0-4-28-16,2-7-89 0,0-3-182 16,0 4-548-16,4-8-579 0</inkml:trace>
  <inkml:trace contextRef="#ctx0" brushRef="#br1" timeOffset="-190845.461">18989 9569 2925 0,'0'0'517'16,"0"0"-266"-16,0 0 88 0,20-57-66 16,-20 31-50-16,0 2 32 0,-10 3-13 15,2 4-61-15,-9 4-51 0,1 7-51 16,-1 6-27-16,1 3-13 0,-3 10 10 16,7 7 21-16,-1 7 5 0,5 2-8 15,4 2-34-15,4 1-12 0,0-1-3 16,4-3 1-16,6-5 14 0,3-3 6 15,1-7-15-15,5-9-24 0,-1-4-14 16,-1-9-52-16,-1-13-125 16,1-15-136-16,-9 5-266 0,9-22-1482 0</inkml:trace>
  <inkml:trace contextRef="#ctx0" brushRef="#br1" timeOffset="-188872.59">18650 9812 215 0,'0'0'59'16,"0"0"-40"-16,0 0-7 0,0 0-12 15,0 0-19-15,0 0-95 16,0 0-56-16</inkml:trace>
  <inkml:trace contextRef="#ctx0" brushRef="#br1" timeOffset="-188468.226">18573 9786 130 0,'0'0'121'0,"0"0"-52"0,0 0 283 15,0 0 140-15,0 0-199 0,0 0-127 16,0 0-163-16,0 0-3 0,0 0 0 15,0 0 106-15,-8-16 53 0,8 15 85 16,0 0-69-16,0 1-14 0,0 0-28 16,0 0 2-16,0 0 20 15,0 0 5-15,0 0 0 0,0 0-7 16,0 0-10-16,0 0 0 0,0 0 11 0,0 0 16 16,0 0 12-16,0 0 5 15,0 0-10-15,0 0-38 0,0 1 5 16,0-1-24-16,0 0-10 0,0 0-19 15,0 0-11-15,0 1-7 0,0 1-16 16,0 5-29-16,0 3-25 0,0 11 45 16,0 7 80-16,0 8 60 0,0 4-61 15,0 7-73-15,2-1-33 0,0 1-8 16,0 0-11-16,2 0-2 0,-2-3 18 16,-2 0-3-16,0-6-3 0,0-4-8 15,0-6-4-15,0-3-1 0,0-2-12 16,0-5-5-16,0-2-30 0,0-2-67 15,0-3-66-15,0 2-56 0,0-2-129 16,2 0-271-16,3 2-689 0,5-4-89 16,-4-1 1034-16,11-3-879 0</inkml:trace>
  <inkml:trace contextRef="#ctx0" brushRef="#br1" timeOffset="-188146.843">18629 10998 588 0,'0'0'0'0,"0"0"-212"0</inkml:trace>
  <inkml:trace contextRef="#ctx0" brushRef="#br1" timeOffset="-187917.374">18650 10895 222 0,'0'0'238'0,"0"0"1031"15,0 0-1009-15,0 0-176 0,0 0 26 16,0 0 104-16,0 0-59 0,0 0-45 16,0 0-7-16,0 0 3 0,43-6 29 15,-43 6 54-15,4 0-4 0,-2 0-29 16,2 0-8-16,3 0 22 0,-3-3 25 15,-2 3 245-15,0 0-123 16,2 0-66-16,-4 0-71 0,2 3-34 16,-2-3-37-16,2 3-18 0,-2-1-42 15,2-1-49-15,-2 6-97 0,0 2-107 16,0 6-110-16,0 4-202 0,-2 3-486 16,2-7-398-16,-8-3-294 0</inkml:trace>
  <inkml:trace contextRef="#ctx0" brushRef="#br1" timeOffset="-187777.75">18604 10858 16 0,'0'0'0'0</inkml:trace>
  <inkml:trace contextRef="#ctx0" brushRef="#br1" timeOffset="-187466.581">18604 10858 241 0,'-8'-54'98'0,"6"54"-39"0,-2 0 466 16,-2 0-164-16,3 0 1321 0,1 0-1196 15,2 0-321-15,-2-3-99 0,2 3-50 16,-2 0 0-16,2 0 47 0,0 0 78 16,0 0 48-16,0 0-8 0,0 0-16 15,0 0 8-15,0 0-7 0,0 0-13 16,0 0-9-16,0 0-10 0,2 3-31 15,-2-1-36-15,0 2-12 0,0 5-4 16,0 7 43-16,0 7 100 0,0 8-52 16,0 5-27-16,0 12-22 0,0 17-11 15,0 14-7-15,0 3-9 16,0-4 0-16,0-8 7 0,-2-11 5 16,2-9-12-16,0-10-18 0,0-11-27 15,0-4-21-15,0 0-11 0,0 4-16 16,0-5-18-16,0-4-36 0,0-3-34 15,0-5-29-15,0-5-7 0,0-3-18 16,0 0-36-16,0 1-116 0,0-1-207 16,0 5-416-16,0 0-394 0,2 7-823 0</inkml:trace>
  <inkml:trace contextRef="#ctx0" brushRef="#br1" timeOffset="-186940.19">18553 12117 284 0,'0'0'238'0,"0"0"91"0,0 0 23 16,0 0 383-16,0 0-110 0,0 0-117 15,0 0-128-15,0 0-86 0,0 0-64 16,0 0-26-16,10-2-30 0,-8 2 6 16,-2 0-10-16,0 0-23 0,0 0-31 15,0 0-9-15,0 0-9 0,0 0-1 16,0 0 1-16,0 0-7 0,0 2-12 16,0 1-10-16,0 7-2 0,0 7 6 15,0 16 72-15,0 20 45 0,0 17-24 16,0 5-25-16,0-4-11 0,0-10-67 15,0-17-63-15,0-9-27 0,0-8-6 16,0-8-3-16,0-1-22 0,0 1-32 16,-2-4-24-16,2-5-34 0,0-4-33 15,0-4-79-15,0-2-159 0,0 0-262 16,2 0-618-16,0-4-713 0</inkml:trace>
  <inkml:trace contextRef="#ctx0" brushRef="#br1" timeOffset="-186415.55">18548 13349 349 0,'0'0'156'0,"0"0"-100"0,0 0-4 16,0 0 391-16,0 0-130 0,0 0 55 16,0 0 419-16,0 0-131 0,0 0-192 15,0 0-130-15,5-34-49 0,-1 34-6 16,-4 0-20-16,0 0-29 0,0 0-35 16,0 0-31-16,0 0-33 0,0 0-16 15,0 4-6-15,0 2-22 0,0 6-32 16,0 7 23-16,0 12 34 0,0 13 9 15,0 15-40-15,0-1-18 16,0-6 6-16,0-8-2 0,0-10 2 16,0 1-24-16,0 2-45 0,2-5-12 15,-2-8-30-15,2-4-24 0,-2-1-52 16,0-4-45-16,0-3-26 0,0-1-62 16,0-1-155-16,2-2-363 0,0-2-839 15,0-1 124-15</inkml:trace>
  <inkml:trace contextRef="#ctx0" brushRef="#br1" timeOffset="-185914.303">18513 14461 254 0,'0'0'255'0,"0"0"-131"16,0 0 596-16,0 0-388 0,0 0-99 16,0 0-5-16,0 0 21 0,0 0 38 15,0 0 38-15,0 0-2 0,19-38-2 16,-15 42-10-16,-2 3-10 0,0 6 114 15,0 2-47-15,-2 5-76 0,0 6-46 16,0 6-46-16,-2 4-31 0,4 4-60 16,-2 1-52-16,2 2-57 0,0-2-70 15,-2-3-81-15,2-4-88 16,0-2-46-16,1-7-127 0,3 2-272 0,0-1-788 16,-2-8 663-16,11 11-588 0</inkml:trace>
  <inkml:trace contextRef="#ctx0" brushRef="#br1" timeOffset="-185448.333">18515 15694 117 0,'0'0'366'0,"0"0"35"16,0 0 387-16,0 0-454 0,0 0-133 16,13-57-10-16,-11 46-7 0,0 3-19 15,0 0 5-15,-2 4 227 0,2 2 3 16,-2 1-111-16,0 1-66 0,0 0-15 16,0 0-1-16,2 0-4 0,-2 0 2 15,0 1-25-15,0 2-10 0,0 2-24 16,0 6-25-16,0 6 0 0,0 18 39 15,2 16 15-15,-2-1-42 0,0-1-73 16,0-5-39-16,0-7-21 0,2 5-81 16,-2-1-91-16,2-5-61 0,-2-10-96 15,2-8-216-15,-2-10-725 16,0-8-920-16</inkml:trace>
  <inkml:trace contextRef="#ctx0" brushRef="#br1" timeOffset="-185028.735">18526 16512 183 0,'0'0'270'0,"0"0"-185"15,0 0 10-15,0 0 687 0,0 0-324 16,0 0-43-16,0 0 31 0,0 0 6 15,0 0-70-15,0 0-28 0,4-9-16 16,-4 18-19-16,0 2-45 0,2 8-17 16,-2 8-16-16,0 8-26 0,-2 16-48 15,2 12-53-15,0 15-32 0,0-11-34 16,0-11-30-16,0-19-18 0,0-15-32 16,0-2-89-16,-2-3-93 0,2-8-47 15,0-9-188-15,0-1-682 0,-2-32-1105 16</inkml:trace>
  <inkml:trace contextRef="#ctx0" brushRef="#br1" timeOffset="-184008.027">18317 17280 398 0,'0'0'1023'0,"0"0"-681"0,0 0-60 16,0 0-146-16,0 0-3 0,-15-60 640 16,13 47-406-16,0 3-155 0,0-3 6 15,0 3 15-15,2 0-21 0,-2 4-8 16,2-1-1-16,0 4-37 0,0 3-4 15,0 0 58-15,0 0 23 0,2 3-53 16,2 5-90-16,5 4-36 0,3 7-31 16,2 6-6-16,1 6 9 15,3 3 7-15,1-1 5 0,-2-2-15 16,-1-3-33-16,-1-6-2 0,-3-6 2 16,-4-3-1-16,1-7-11 0,-5-1-15 15,-2-5-55-15,0 0-90 0,-2 0-82 16,0 0-120-16,-2-5-174 0,0 1-611 15,-2-5-741-15</inkml:trace>
  <inkml:trace contextRef="#ctx0" brushRef="#br1" timeOffset="-183738.031">18633 17138 2481 0,'0'0'653'0,"0"0"-366"0,0 0 30 16,0 0 61-16,0 0-123 0,0 0-42 15,0 0-22-15,0 0-28 0,-8 59-32 16,-2-25-15-16,-3 8 0 0,5 4 5 16,-5 3-23-16,-1-1-65 0,4-2-6 15,-5-2-15-15,1-4-11 0,-1-7-1 16,1-3 0-16,-1-8-24 0,3-4-103 15,0-5-111-15,-1-2-107 0,3-3-182 16,4-4-600-16,1 2-725 0</inkml:trace>
  <inkml:trace contextRef="#ctx0" brushRef="#br1" timeOffset="-183352.253">18836 17587 2790 0,'0'0'468'16,"0"0"-277"-16,0 0 65 0,8-68 71 16,-10 48-64-16,-4 6 4 0,-3 2-33 15,-3 9-102-15,0 3-80 0,-1 2-13 16,-3 11 10-16,1 3 0 0,1 4-6 16,1 0-7-16,7 3 1 0,2-2 9 15,0-3 14-15,4-1 4 0,4-3-9 16,0-4-7-16,4-1-17 0,7-5-16 15,-1-2-15-15,1-2-20 0,-1-2-68 16,-1-8-137-16,-3-3-127 0,0 1-667 16,-1-16-1724-16</inkml:trace>
  <inkml:trace contextRef="#ctx0" brushRef="#br1" timeOffset="-179006.861">3243 12490 3 0,'0'0'388'0,"0"0"-384"0,0 0-4 15,0 0 0-15,0 0 20 0,0 0 49 16,0 0 55-16,0 0-92 0,0 0 11 15,-28-37 647-15,23 36-293 16,5-1-140-16,0 2 31 0,0-1 26 16,0 1-12-16,0 0-42 0,0 0-63 15,0 0-63-15,0-1-46 0,0 1-27 16,0 0-14-16,0 0-9 0,0-1 22 16,0 1 50-16,0 0 54 0,0 0 10 15,0 0-6-15,0 0-7 0,0 0-14 16,0 0-8-16,0 0-20 0,0 0-64 15,0 2-15-15,5 2 5 0,1 5-5 16,-2-4 3-16,0 2-4 0,0 0-2 16,0 2 2-16,2 1 4 0,1-1-1 15,-1 3-8-15,2 2-7 0,0 1 1 16,-3 1-1-16,7 1-9 0,-4 2-3 16,3-1 3-16,-3 2-3 0,0-1 16 15,0 1-10-15,-1 0 0 16,-3-1 3-16,6-1-2 0,-4 1-7 15,-2-2 3-15,3-1-6 0,-1 3 0 16,-2-1-9-16,2 0 9 0,-2 0-9 16,2 2 9-16,-1 0-9 0,1 2 9 15,-4-2-10-15,6 1 1 0,-2 3 12 16,0-1-14-16,-1-2 2 0,1 2-1 16,-4-2 1-16,4 1-3 0,-2-2-24 15,-2 2 12-15,0-2 9 0,0 0-9 16,-2 0 9-16,0-2 1 0,0 1 1 15,0 1 0-15,0-1 0 0,0-1 1 16,0 3 0-16,0-3 0 16,0 2 1-16,0-1-1 0,-2 1 0 15,0 0 0-15,2-2 1 0,-2 2 1 16,0 0-1-16,2 0 1 0,0-1 0 16,0 3-1-16,-2-3-1 0,2 3 2 15,-2-3-2-15,-2 1 0 0,4 0 0 16,0 1 0-16,-2-1 0 0,-2-1 0 15,2 1 0-15,0-2 0 0,-3-1 0 16,3 1 0-16,-2 0 0 0,2-3 0 16,-2 3 0-16,2-1 0 0,-2-1 0 15,0 3-1-15,0-3 0 0,-1 0 0 16,1 4-14-16,-2-1 13 0,2 0-13 16,-2 2 12-16,0 0 1 0,-1 0-1 15,3 1 1-15,0 0 1 0,-2-1 1 16,0-1 1-16,2 1 1 0,-1 2 0 15,1-1 1-15,-2 2 0 16,2 0-1-16,-2 0 1 0,2 1 0 16,-5 0 0-16,3-5-2 0,2 1 2 0,-4-3-2 15,2 2 0-15,1-5-1 16,-3 0 0-16,2 1-1 0,0-2 0 16,-3 1 1-16,5-1 0 0,-4-1-1 15,2 2 1-15,0-1 1 0,-3 1-1 16,5 1 0-16,-2-1 2 0,0 0 0 15,2-1 0-15,0 1 1 0,-1-2-1 16,1-1 0-16,2-1-1 0,-2-2 0 16,2 0-1-16,0-3-1 15,0-3-2-15,2-2-12 0,-2 0-3 16,2-1 0-16,0 0-6 0,0 0-10 16,0-1 16-16,0-1 5 0,0-5 13 15,0 2 0-15,0-4-1 0,0 1-1 16,2-2 0-16,-2 1 1 0,0 0-2 15,0-3 0-15,0 0-9 0,0-3 10 16,0-3 0-16,0 0-1 0,0-4 0 16,-2-1 1-16,0-5-1 0,0-1 0 15,0 0 3-15,-3 2 0 0,3 3 0 16,2 4 3-16,-2 3 0 0,2 6 0 16,0 2 9-16,0 2-10 0,0 2-1 15,-4 4 1-15,4-1 1 0,0 2 9 16,0 0-11-16,0 0-1 0,0 0 2 15,0 0 13-15,0 2 3 0,0 1-3 16,0 6-2-16,0 1-11 0,0 2 0 16,0 4 1-16,0 0-1 0,0 4 1 15,0 0-3-15,0-1 2 0,0 1-1 16,4 1 0-16,-2-2 1 16,0-1-1-16,-2 0-1 0,0-1 1 15,0-3 0-15,0 0 1 0,3-2-2 16,-3-2 1-16,2-1 1 0,0-3 0 15,0 1 10-15,2-3 3 0,0-1-3 16,2 0 6-16,0-3 6 0,3 0 10 16,-1-5 8-16,4-3 0 0,1-5 25 15,-1-1 74-15,3-3-44 0,1-1-31 16,1 2-27-16,-1-3-15 0,1 3-12 16,-3-2-11-16,-1 1-1 0,3 2-3 15,-3-4-42-15,-3 0-102 0,-2-6-116 16,0-3-112-16,-1 6-329 15,7-14-1352-15</inkml:trace>
  <inkml:trace contextRef="#ctx0" brushRef="#br1" timeOffset="-178173.32">3746 13390 310 0,'0'0'629'15,"0"0"-411"-15,0 0-78 0,0 0 329 16,0 0-50-16,0 0-106 0,-11-53 13 16,7 44-31-16,0 5-30 0,0 1-36 15,0 0-9-15,0 0-3 0,-5 3-10 16,9 0-21-16,-2 0 9 0,-2 8 5 16,2 2-23-16,2 3-36 0,0 6-38 15,0 4-17-15,0 4-17 0,2 4-26 16,0 4-13-16,2-1 1 0,1 1-10 15,-3-1-3-15,0-1-15 0,0 0 9 16,-2-2-12-16,0-4 0 0,0 0-1 16,0-4 1-16,0-4 0 0,0-2-1 15,-2-5-1-15,0-3-1 0,2-4-12 16,-2 0 3-16,-3-4-6 0,5-1-16 16,0 0 7-16,-2-3 1 0,0-3 26 15,-2-4 15-15,0-3-13 0,0-4 16 16,-2-3-15-16,-5 1 9 0,7 0-10 15,-4 1 1-15,0 5-3 16,2 4 0-16,-1 2 1 0,5 4 1 16,-2 2 0-16,2 1 17 0,0 1 8 15,0 5 21-15,2 7-5 0,0 0-25 16,0 5-6-16,2 2-10 0,0-1 0 16,4 2 0-16,-4-1 10 0,5 0-12 15,-3-3 1-15,2-1 1 0,2-1 10 16,-2-6 3-16,3 0 10 0,-1-6 2 15,0-1 21-15,2-2 76 0,1-3-61 16,-1-7-29-16,3-2-16 0,-1-3-18 16,0-3-11-16,3-1-22 0,-3-3 11 15,1 0-20-15,-1-2-103 0,-4 1-79 16,1-1-86-16,-3-2-228 0,-2 7-843 16,4-8-1359-16</inkml:trace>
  <inkml:trace contextRef="#ctx0" brushRef="#br1" timeOffset="-177674.375">3963 13797 1353 0,'0'0'1057'0,"0"0"-808"0,0 0 5 16,0 0 63-16,0 0 8 0,0 0-38 0,0 0-76 15,0 0-64-15,0 0 12 16,0 0 45-16,-6-14-1 0,8 4-28 15,2-3-22-15,2 1-19 0,0-1-28 16,2-5-21-16,1 1-18 0,-1-4-18 16,-2-1-16-16,2 0-15 0,-1 3-6 15,-3-1 0-15,0 5 1 0,-2 6-1 16,2 0 3-16,-4 5 3 0,2 4 9 16,-2 0 10-16,2 3 5 0,0 4 6 15,0 5-27-15,0 4-19 0,3 5-2 16,-1 5 1-16,0-1 0 0,2 3 0 15,0 0 12-15,0-3 2 0,3 1-12 16,-3-3 15-16,4-3-3 0,-4-4-13 16,3-5-2-16,-3-1-2 0,0-6-25 15,2-4-31-15,-1 0-69 16,-1-8-76-16,-2-6-61 0,0-1-78 16,0-9-210-16,0 7-589 0,1-17-594 0</inkml:trace>
  <inkml:trace contextRef="#ctx0" brushRef="#br1" timeOffset="-177547.713">4043 13293 3915 0,'0'0'729'0,"0"0"-529"16,0 0-59-16,0 0-25 0,0 0-116 16,0 0-220-16,0 0-435 0,0 0-1873 15</inkml:trace>
  <inkml:trace contextRef="#ctx0" brushRef="#br1" timeOffset="-175471.924">8349 14726 783 0,'0'0'35'0,"0"0"1237"16,0 0-883-16,0 0-63 0,0 0-12 15,0 0-27-15,0 0-39 0,0 0-9 16,0 0-34-16,40-42-27 0,-36 36-23 15,-2-1-7-15,0 2 12 0,-2-3-18 16,0 1-29-16,0-1-21 0,-4 2-25 16,-5 0-22-16,3 3-8 0,-8 1-13 15,1 2-5-15,3 0-1 0,-2 3 3 16,1 5-6-16,7 0 7 0,-6 3-7 16,6 2 6-16,4 2 0 0,0 1-2 15,0 1-4-15,4 1-13 16,4-3 1-16,-2-3-2 0,5 1-1 15,3-6 0-15,-6-3 0 0,5-4 1 0,3 0-1 16,-5-6 0-16,1-8-3 16,0-2 0-16,-7-3-9 0,-1-5 9 0,-4-1-19 15,0 3 10-15,0-1 9 16,-7 5 0-16,-1 2 3 0,-4 4 0 16,-1 5 24-16,3 4-11 0,-7 0-10 15,7 3 12-15,-4 6 0 0,3 5 6 16,5 3 7-16,2 8-7 0,0 0 0 15,4 1-19-15,0 3 10 0,6-2-9 16,0-3 0-16,7-6-2 0,1 0-1 16,-4-6-1-16,7-4 1 15,-5-5 2-15,3-1 1 0,1-10-2 16,-3-6-1-16,1-4-2 0,-7-7-1 16,-3-4-9-16,-2 1-18 0,-2 0 18 15,-2 3 10-15,-5 2-1 0,-5 5 1 16,0 5 1-16,-3 6 1 0,-3 3 12 15,3 4-9-15,-4 3 9 0,5 4 3 16,0 6 9-16,1 6 9 0,7 5 4 16,-2 2-10-16,8 1-3 0,0 3 1 15,0 0 11-15,10-5-3 0,-4-1-15 16,5-5-6-16,3-4-9 0,-4-7 0 16,3-3-3-16,3-2 0 0,-3-8-3 15,1-9-18-15,-3-2-3 0,-1-6-3 16,-4-1 6-16,-2-1 2 0,-4-1 7 15,-6 2 10-15,0 7 1 0,-7 1-1 16,-1 5 1-16,-1 7 0 0,-1 1 1 16,-1 5 1-16,1 0 1 0,1 11 10 15,3 2 1-15,0 6 5 16,3 2-3-16,5 2-12 0,2 2 12 16,2-1-12-16,2-3 9 0,4-3 0 15,3-3-10-15,3-2 0 0,-2-7 1 16,3-3-2-16,1-3-1 0,-1-4-1 15,3-8-14-15,-5-4-6 0,-1-2 3 16,-2-3 0-16,-6-2-1 0,0 0 16 16,-2 3-12-16,-8 1 12 0,0 5 1 15,-5 2-1-15,-1 6 0 0,1 2 1 16,1 4-1-16,-2 1 3 0,1 8 0 16,1 5 18-16,6 3 4 0,1 5-4 15,5 0-3-15,0 1 3 0,5-2 6 16,5 1-3-16,-2-5-3 0,5-2-2 15,3-6-16-15,-4-5-2 0,5-2-16 16,-7-4-60-16,3-9-134 0,-3-11-174 16,-4 7-636-16,3-26-2311 0</inkml:trace>
  <inkml:trace contextRef="#ctx0" brushRef="#br1" timeOffset="-171100.937">8308 14642 55 0,'0'0'46'15,"0"0"23"-15,0 0-43 0,0 0 42 16,0 0 568-16,0 0-239 0,0 0-257 15,0 0-140-15,0 0-33 0,0-4 9 16,0 4 24-16,0 0 71 0,0 0 20 16,0 0-29-16,0 0-26 0,0 0-23 15,0 0-10-15,0 0 30 0,0 0 61 16,0 0 56-16,0 0 41 0,0 0 29 16,0 0 10-16,0 0-27 0,0 0-36 15,0 0-26-15,0 0-23 0,0 0-22 16,0 0 25-16,0 0 6 0,0 0 3 15,0 0-4-15,0 0 0 0,0 0 0 16,0 0-1-16,0 0 12 0,0 0-7 16,0 0-15-16,0 0-13 15,0 0-1-15,0 2-6 0,2 1-6 16,2 1-35-16,-2 4-54 0,-2 6 0 16,0 5 0-16,0 9 98 0,0 4 21 15,0 0-55-15,0-1-25 0,2-1-39 16,-2-1-2-16,0-2-46 0,0-1-38 15,0-1-54-15,0 0-68 0,2-3-106 16,0 0-298-16,5-3-622 0,-1-5 885 16,8-4-11-16</inkml:trace>
  <inkml:trace contextRef="#ctx0" brushRef="#br1" timeOffset="-170649.708">8347 15228 170 0,'0'0'0'0,"0"0"0"16,0 0-10-16,0 0 10 0,0 0 1676 16,0 0-653-16,0 0-798 15,0 0-174-15,0 0-13 0,0 0-34 16,-27-33 21-16,27 37 77 0,0 0 80 15,0 4 14-15,0 1-45 0,0 2 25 16,0 2 32-16,0-2-7 0,0 5-46 16,0 2-29-16,0 2 22 0,0 1-23 15,0 4-48-15,-2 1-43 0,2-2-34 16,0 2-13-16,0 0-39 0,0-2-21 16,2-3-154-16,0-1-147 0,5-4-240 15,1 2-362-15,0-9 744 0,2 0-1022 16</inkml:trace>
  <inkml:trace contextRef="#ctx0" brushRef="#br1" timeOffset="-170266.598">8370 15750 261 0,'0'0'36'0,"0"0"384"15,0 0 633-15,0 0-667 0,0 0-123 16,0 0-263-16,0 0 255 0,0 0-93 16,0 0 1017-16,-39 49-919 0,37-38-214 15,2 2 91-15,0 5-8 0,0 5-27 16,0 1 18-16,0 4-22 0,0 4-98 16,0-1-33-16,0 2-183 0,2-3-174 15,2-5-200-15,4-1-34 0,-2-8-153 16,0-4-828-16</inkml:trace>
  <inkml:trace contextRef="#ctx0" brushRef="#br1" timeOffset="-169913.409">8343 16322 463 0,'0'0'261'15,"0"0"1283"-15,0 0-1528 0,0 0 1130 16,0 0-594-16,0 0-360 0,0 0-114 16,0 0 34-16,0 0 101 0,-23 71-10 15,21-39-71-15,2 6-49 16,0-1-80-16,0 4-3 0,0 3-83 16,0-2-128-16,0 2-77 0,2-8-215 15,2-10-969-15,7-8 306 0</inkml:trace>
  <inkml:trace contextRef="#ctx0" brushRef="#br1" timeOffset="-168175.404">8519 13591 931 0,'0'0'1845'0,"0"0"-1403"0,0 0-196 16,0 0-12-16,0 0 18 15,0 0-20-15,0 0-11 0,0 0-35 16,0 0-76-16,-4-10-8 0,2 10 24 16,-1 0 23-16,1 0 4 0,-6 5 5 15,4 5 6-15,-4 5-34 0,2 8-51 16,-7 5-31-16,3 7-18 0,-1 3-14 16,-3 1-1-16,2 3-13 0,-1-1 0 15,-3 1-1-15,3-2-1 0,-5-3-25 16,5-2-2-16,-1-6 6 0,1-4 9 15,5-5-3-15,2-7-18 0,0 0-13 16,2-7-14-16,1-2-22 0,1 1-27 16,2-5-40-16,0 0-52 0,2-5-50 15,3-2-26-15,-1-4-120 0,4-3-104 16,-2-2-119-16,2-3-125 0,-1 4-324 16,7-10 53-16</inkml:trace>
  <inkml:trace contextRef="#ctx0" brushRef="#br1" timeOffset="-167891.787">8477 13690 85 0,'0'0'1877'0,"0"0"-1353"16,0 0-98-16,21-59-7 0,-13 48-76 15,-1 4-44-15,-5 5 20 0,0 2-15 16,2 5-98-16,0 7-93 0,-2 7-61 16,0 5-30-16,-2 6-21 0,2 6-1 15,-2 1 0-15,2 3-1 0,-2 0-1 16,4 1-20-16,-4-4-14 0,2-1-4 15,0-6 23-15,1-8 17 0,1-8 18 16,-4-5 25-16,0-6 24 0,0-3-9 16,0 0-55-16,-2-7 16 0,-5-6 48 15,-5-2 24-15,0 0 49 16,-3-2-31-16,-1 1-60 0,-3 2-37 16,2 3-12-16,-1 2-15 0,3-1-79 15,1 2-98-15,-1 1-76 0,7-2-144 16,0 2-574-16,4 1-714 0</inkml:trace>
  <inkml:trace contextRef="#ctx0" brushRef="#br1" timeOffset="-167524.874">8649 14018 1319 0,'0'0'1879'0,"0"0"-1592"0,0 0-100 15,0 0 207-15,10-50-39 0,1 30-65 16,-3-6-42-16,0-1-37 0,3-1-68 15,5 4-73-15,-8 1-46 0,3 7 25 16,1 6 18-16,-4 4 27 0,-1 6 33 16,-1 0-18-16,0 11-43 0,-4 7-39 15,-2 6-24-15,2 9-2 0,-4 4 1 16,2 4-2-16,0-1-32 0,0-5-50 16,0-5-99-16,2-10-77 0,0-7-165 15,0-7-770-15,6-7-1788 0</inkml:trace>
  <inkml:trace contextRef="#ctx0" brushRef="#br1" timeOffset="-166541.753">8238 17073 1182 0,'0'0'1085'0,"0"0"-720"16,0 0 59-16,0 0 23 0,0 0-34 16,0 0-52-16,0 0-45 15,0 0-79-15,0 0-90 0,8-2-62 16,-12 17-12-16,-5 8 7 0,-1 4-4 16,2 1-12-16,-5 6-7 0,3 2-14 15,0 1-40-15,-3 0-3 0,1-3-2 16,4-2 2-16,-5-3 1 0,1-4 0 15,4-6 1-15,1-1-2 0,-3-4-2 16,2-2-1-16,2 0-9 0,2-3-10 16,-5 0-38-16,7-1-50 0,-2-3-39 15,2 2-7-15,2-3-34 0,0-3-94 16,0-1-187-16,0-6-189 16,6-7-69-16,0 1-319 0,5-15-271 0</inkml:trace>
  <inkml:trace contextRef="#ctx0" brushRef="#br1" timeOffset="-166224.29">8260 17081 2177 0,'0'0'446'0,"0"0"-185"16,0 0 85-16,0 0-25 0,0 0-46 15,0 0 58-15,0 0-13 0,0 0-122 16,0 0-118-16,0 0-25 0,21 55-6 15,-19-14-18-15,-2 10-16 0,2-3-15 16,-2 0-12-16,0 2-13 0,2-12 7 16,0 4 16-16,-2-6 0 0,2-7 2 15,0-7 0-15,0-5 0 0,-2-11 3 16,0-5 49-16,0-2-51 0,0-10 1 16,-4-6 39-16,-4-7 29 15,0-1 16-15,-9-3 42 0,1 1-12 16,-5 3-41-16,2 8-41 0,1 3-32 15,-1 8-2-15,3 5-24 0,-3 0-98 16,5 1-109-16,-1 5-119 0,5-3-288 16,4 3-938-16</inkml:trace>
  <inkml:trace contextRef="#ctx0" brushRef="#br1" timeOffset="-165790.971">8349 17486 2837 0,'0'0'518'0,"0"0"-260"0,0 0 129 16,0 0-9-16,0 0-84 0,0 0-24 16,19-65-20-16,-9 44-82 0,-2-5-56 15,3-2-27-15,3 1-27 0,-3 1-31 16,3 1-15-16,-2 9 0 15,-1 4 12-15,-3 7 13 0,2 5 5 16,-5 7 0-16,-1 9-22 0,-2 7-20 16,0 7-21-16,0 5 3 0,0 3 6 15,-2 1 9-15,0-5-12 0,2-8-34 16,-2-4-57-16,2-8-48 0,0-6-65 16,2-8-138-16,0 0-706 0,7-15-1378 0</inkml:trace>
  <inkml:trace contextRef="#ctx0" brushRef="#br1" timeOffset="-163590.899">5003 17143 767 0,'0'0'215'0,"0"0"-74"16,0 0 558-16,0-49-180 15,0 35-167-15,0 1-8 0,0 2 14 16,0 2-22-16,0 2-50 0,0 3-36 15,0 2-17-15,0 0-11 0,0 2-7 16,0 0 2-16,0 0-29 0,0 0-27 16,0 5-15-16,0 5-31 0,-3 6-64 15,-3 7-21-15,-2 8-11 0,-2 5-7 16,-3 6-9-16,1 1-3 0,-3 0 0 16,3-1-49-16,-5-1 25 0,5-6 12 15,-2-4 9-15,1-4-9 0,5-8-9 16,0-4-9-16,-1-7-13 0,5-3-29 15,0-3-22-15,4-2-34 0,0-3-24 16,0-6-3-16,0-8-35 0,6-3-81 16,1-7-106-16,-1-1-57 0,4-5-60 15,0 0-9-15,-1-1 103 0,3 0 102 16,0 1 65-16,-3 3 90 0,3 0 143 16,-4 3 49-16,1 2 207 15,-1 5 120-15,0 6 33 0,-2 1-18 16,3 8-22-16,-3 2-12 0,2 3-31 15,-2 3-85-15,1 9-40 0,1 4-51 16,0 7-58-16,0 3-31 0,-1 6-24 16,1 3-12-16,-2-1-25 0,0 0-26 15,0 0 8-15,1-5 2 0,-3-1 14 16,2-3 0-16,-2-6 2 0,0-8 0 16,-2-6 16-16,0-5-4 0,-2 0-12 15,0-9-3-15,-2-3 3 0,-6-2 55 16,-4-2 9-16,-3 1-3 15,-3 3-25-15,-1 5-14 0,-2 1-19 16,1 4-3-16,-1 2-19 0,2 0-93 16,-1-3-102-16,3 0-121 0,5-2-341 15,1-4-1075-15</inkml:trace>
  <inkml:trace contextRef="#ctx0" brushRef="#br1" timeOffset="-163175.045">5178 17470 1687 0,'0'0'1260'15,"0"0"-1077"-15,0 0-4 0,0 0 179 16,0 0 58-16,0 0-83 0,0 0-39 16,9-65-49-16,-1 39-52 0,-2-3-32 15,4-2-24-15,3 0-25 0,-3 5-48 16,2 4-19-16,1 8 10 0,-3 8 8 15,1 6 28-15,-3 4-7 0,-2 12-41 16,0 8-43-16,0 9-17 0,-1 7-4 16,-3 2 3-16,-2 2 0 0,2-5-6 15,-2-10-58-15,0-6-96 16,0-13-59-16,-2-10-186 0,2 0-589 16,2-25-1283-16</inkml:trace>
  <inkml:trace contextRef="#ctx0" brushRef="#br1" timeOffset="-143054.97">10644 2606 284 0,'0'0'296'16,"0"0"-224"-16,0 0-42 0,0 0-19 15,0 0-11-15,0 0 0 0,0 0 2 16,0 0 69-16,0 0 73 0,0-3 142 15,0 1 40-15,-2-2 35 0,0 2-24 16,0-1-94-16,2-1-175 0,-3 2 482 16,3-1-237-16,0 0-151 0,0-1 37 15,0-2 80-15,0-5-53 0,0-1-40 16,0-5 9-16,0-3-7 16,-2-2-48-16,-2 0-8 0,-2-2 17 15,-4 4-27-15,-1 4-37 0,3 1-37 16,-6 6-17-16,1 4-10 0,-3 1 0 15,1 4 9-15,-5 2 1 0,5 5-4 16,-8 0-3-16,7 2 0 0,-5 0 4 16,7 1-4-16,-3 3 0 0,5 0 3 15,-5 2 10-15,7 3-16 0,0 3-3 16,-1 2 3-16,1 4 0 0,6 2-3 16,0 4 0-16,-1 3-6 0,1 4 4 15,-2 2 2-15,6-2-16 0,0 0 13 16,0-3-3-16,0-5 3 0,8-2-12 15,3-3 0-15,-1-6 9 0,7-3-11 16,-1-3-1-16,7-4-18 0,4-5-27 16,0-3-28-16,-1-3-30 0,3-3-36 15,-2-6-55-15,0-5-91 0,-10-3-226 16,-1 4-645-16,-3-10-940 0</inkml:trace>
  <inkml:trace contextRef="#ctx0" brushRef="#br1" timeOffset="-142571.458">10803 2893 3041 0,'0'0'409'16,"0"0"-346"-16,0 0 58 0,0 0 125 15,0 0-23-15,-2-53-23 0,-9 42 4 16,-3-1-43-16,0 1-60 0,-7 3-6 15,2 3-6-15,-1 3-28 0,-3 4-15 16,4 8 6-16,-1 4 12 0,7 5 6 16,-3 3 3-16,7 1-33 0,3-2-16 15,2 0-3-15,2-2-6 0,2-2 7 16,6-4-1-16,2-4 3 0,5-3-9 16,5-6-15-16,1-3 0 0,-4-9-12 15,5-1-6-15,-5-3 6 0,1 1 12 16,-5 2 30-16,-5 5-2 15,2 4-1-15,0 4 15 0,-2 3-2 16,1 8-40-16,-1 7-3 0,0 6-19 16,4-1 1-16,-1 1-15 0,-3-6-86 15,-2-7-84-15,2-9-109 0,-4-2-374 16,11-20-1574-16</inkml:trace>
  <inkml:trace contextRef="#ctx0" brushRef="#br1" timeOffset="-142062.043">10908 3182 2767 0,'0'0'443'0,"0"0"-309"0,0 0 161 16,0 0 92-16,0 0-80 0,2-60 14 16,0 39-32-16,5-3-109 0,-3-1-49 15,2 2-3-15,0 0 15 0,0 7-25 16,5 6-27-16,-3 2 8 0,0 8 16 15,3 0-27-15,-1 12-28 0,0 4-30 16,-4 7-15-16,1 4-15 0,1 2 0 16,-4 1-2-16,0-5-31 0,-2-5-118 15,0-11-109-15,-2-8-207 0,0-1-777 16,4-16-1460-16</inkml:trace>
  <inkml:trace contextRef="#ctx0" brushRef="#br1" timeOffset="-141462.567">11258 2821 2206 0,'0'0'1011'16,"0"0"-883"-16,0 0 227 15,0 0 92-15,0 0-62 0,0 0-4 16,0 0 1-16,0 0-79 0,0 0-97 15,-54-23-49-15,37 19-24 0,-3 3-58 16,-3 2-47-16,2 1-28 0,-1 5-82 16,-1-2-168-16,4 2-226 0,3-4-949 15,1 3-2344-15</inkml:trace>
  <inkml:trace contextRef="#ctx0" brushRef="#br1" timeOffset="-140630.011">11555 2736 2523 0,'0'0'502'16,"0"0"-220"-16,0 0 165 0,0 0-32 15,0 0-105-15,0 0-44 0,0 0-9 16,0 0-43-16,0 0-44 0,-47-49-27 15,28 44-37-15,-4 5-49 0,5 0-23 16,-3 5-19-16,3 5 6 0,5 4-18 16,3 3 15-16,-1 0 3 15,9 7 0-15,2 3 3 0,11-1-20 16,1 2 14-16,7-2-15 0,1-2 0 16,5-6-3-16,0-6 0 0,-2-6-40 15,0-6-56-15,-7-3-74 0,-1-9-91 16,-3-4-130-16,-4 5-593 0,3-3-1221 0</inkml:trace>
  <inkml:trace contextRef="#ctx0" brushRef="#br1" timeOffset="-140475.869">11760 2776 4556 0,'0'0'221'0,"0"0"-221"16,0 0-150-16,0 0-241 0,0 0-921 16,0 0-739-16</inkml:trace>
  <inkml:trace contextRef="#ctx0" brushRef="#br1" timeOffset="-140146.609">12221 2378 1155 0,'0'0'2731'16,"0"0"-2420"-16,0 0-202 0,0 0 197 16,0 0 26-16,0 0-112 0,-66-52-10 15,39 48-31-15,-4 6-82 0,-2-2-73 16,-2 3-22-16,0 3-1 0,-5-1-1 16,1 1-60-16,2-3-92 0,0 1-73 15,8-2-65-15,0-1-162 0,6 2-295 16,4 0-436-16,9 6-260 0</inkml:trace>
  <inkml:trace contextRef="#ctx0" brushRef="#br1" timeOffset="-139912.236">11944 2382 2297 0,'0'0'1721'0,"0"0"-1508"15,0 0 11-15,0 0 152 0,0 0-92 16,0 0-101-16,33 53-4 0,-29-22-27 16,2 13-86-16,-4 12-38 0,0-2-25 15,-2-5-2-15,0-8-1 0,0-11-31 16,0 2-66-16,0-3-54 0,-2-6-62 16,-2-7-102-16,0-8-280 0,0-4-718 15,-2-4-870-15</inkml:trace>
  <inkml:trace contextRef="#ctx0" brushRef="#br1" timeOffset="-139530.226">12231 2820 1596 0,'0'0'1795'0,"0"0"-1633"0,23-76-35 15,-21 47 206-15,-2-6-16 0,0 3-94 16,-8 7-11-16,-5 5-19 0,-1 7-61 16,-5 8-56-16,-1 6-9 0,-1 12-3 15,-4 8-9-15,7 7-4 0,-3 2-2 16,9 2 2-16,-3-2-5 0,7-3-1 16,6-4-2-16,2-6 2 0,0-4 1 15,2-6-4-15,6-5-12 16,9-4-13-16,-5-8-17 0,9-7-12 15,-5-4 0-15,7-2 10 0,-4 0 1 16,-3 8 1-16,1 8 2 0,-3 7 22 16,-2 6-24-16,5 13 0 0,-7 7-21 15,3 8 3-15,-3 5 6 0,-2 1 10 16,1 0-16-16,-1-7-40 0,-4-9-96 16,-2-9-101-16,-2-12-216 0,0-3-841 15,0-19-1568-15</inkml:trace>
  <inkml:trace contextRef="#ctx0" brushRef="#br1" timeOffset="-138984.468">12744 2716 3022 0,'0'0'612'15,"0"0"-316"-15,0 0 182 0,0 0 12 16,0 0-130-16,0 0-74 0,0 0-47 16,-58-38-61-16,35 38-66 15,1 1-25-15,-5 2-32 0,0 1-31 16,0 2-23-16,-2-2-1 0,8-2-70 15,-3-2-101-15,5 2-86 0,4-2-104 16,-1 0-281-16,10 1-753 0,2 3-995 0</inkml:trace>
  <inkml:trace contextRef="#ctx0" brushRef="#br1" timeOffset="-138796.949">12562 2576 3558 0,'0'0'422'0,"0"0"-406"0,0 0-16 16,0 0-277-16,0 0-455 0,0 0-935 0</inkml:trace>
  <inkml:trace contextRef="#ctx0" brushRef="#br1" timeOffset="-138080.013">12500 2534 2062 0,'0'0'431'16,"0"0"-170"-16,0 0 230 0,0 0 7 15,0 0-133-15,0 0-94 0,0 0-17 16,31 52-36-16,-29-31-44 15,0 0-6-15,-2 3-15 0,0-4-65 16,0 4-60-16,-2-7-28 0,-2 0-27 16,2-5-116-16,0-5-138 0,2-2-183 15,0-5-630-15,2 0-787 0</inkml:trace>
  <inkml:trace contextRef="#ctx0" brushRef="#br1" timeOffset="-137595.986">13126 2648 3320 0,'0'0'450'0,"0"0"-361"16,0 0 119-16,0 0 168 0,11-54-70 15,-15 41-24-15,-7 0-23 0,-1 4-92 16,-7 2-76-16,1 4-15 0,-3 3-7 16,-4 2-26-16,4 7-7 15,-3 6-9-15,3 2 6 0,4 1 4 16,1 4-1-16,10 2 15 0,2 2 31 16,4 0 5-16,4 2-39 0,8-2-11 15,7-2-13-15,1 1-9 0,7-4-12 16,0-4 0-16,2-4-3 0,4-7-15 15,-6-6-76-15,-2-1-96 0,-5-9-42 16,-1-5-74-16,-7-5-228 0,-3 5-800 16,3-10-1243-16</inkml:trace>
  <inkml:trace contextRef="#ctx0" brushRef="#br1" timeOffset="-137321.864">13728 2137 3735 0,'0'0'577'0,"0"0"-376"0,0 0 40 16,0 0 38-16,0 0-96 0,-56 13-16 15,27 6 3-15,-6-1-76 0,-4 4-58 16,-5 0-24-16,3-3-12 0,0-4-45 16,-3-5-70-16,5-5-52 0,4-3-55 15,4-2-60-15,6 0-239 16,8 0-669-16,3 3-474 0</inkml:trace>
  <inkml:trace contextRef="#ctx0" brushRef="#br1" timeOffset="-137097.327">13482 2258 3261 0,'0'0'649'0,"0"0"-527"16,0 0 79-16,6 68 48 0,-6-36-83 16,0 7-34-16,0 12 22 0,0 11-20 15,-2 11-60-15,2-1-10 0,-2-12 6 16,2-19-19-16,0-17-30 0,0-6-21 15,2 1-52-15,0-3-85 16,0 1-65-16,4-7-37 0,-4-5-82 16,3-3-243-16,-3-2-691 0,2-2-937 0</inkml:trace>
  <inkml:trace contextRef="#ctx0" brushRef="#br1" timeOffset="-136647.402">13676 2197 3350 0,'0'0'538'0,"0"0"-371"16,0 0 83-16,0 0 22 0,0 0-112 15,11 59-12-15,-9-26 51 0,-2 7-20 16,0 12-48-16,-2 12-61 0,2 12-12 16,-3 0-19-16,-1-12-21 0,0-20-15 15,4-17-3-15,-2-5-1 0,0 0-56 16,0 0-40-16,0-3-16 0,0-6-27 16,2-6-62-16,-2-4-95 0,2-3-214 15,0-2-288-15,-2-3-414 0,2-11-454 16</inkml:trace>
  <inkml:trace contextRef="#ctx0" brushRef="#br1" timeOffset="-136314.825">13577 2326 3209 0,'0'0'432'0,"0"0"-199"0,31-66 163 15,-17 48-145-15,7-2-94 0,4 7 24 16,-2 5 21-16,6 4-55 0,-5 4-53 15,3 3-18-15,-4 6-15 0,-2 7-1 16,-5 5-14-16,-5 2-25 0,-3 2-21 16,-6 2-12-16,-2 3-6 0,-2 0 6 15,-6 1-22-15,-1 2 19 16,-3-1 3-16,2 1 12 0,-3 1 20 16,3-2 26-16,2 0 14 0,1-2 4 15,3-4 42-15,2-1 78 0,2-6-45 16,4-1-24-16,2-4 5 0,5-3 6 15,3-3-35-15,3 0-43 0,1-5-27 16,-1-1-18-16,2-2-3 0,-3 0-12 16,5-1-21-16,-11-3-60 0,5-1-79 15,-15 5-33-15,6-11-58 0,-6 5-225 16,-6 1-579-16,-9 3-978 0</inkml:trace>
  <inkml:trace contextRef="#ctx0" brushRef="#br1" timeOffset="-136064.375">13217 2530 4063 0,'0'0'977'0,"0"0"-975"15,0 0 10-15,0 0-12 16,0 0-156-16,0 0-328 0,0 0-942 0</inkml:trace>
  <inkml:trace contextRef="#ctx0" brushRef="#br1" timeOffset="-135007.133">11320 3673 2511 0,'0'0'631'16,"0"0"-297"-16,0 0 124 0,0 0-20 16,0 0-83-16,0 0-12 0,0 0-14 15,0 0-98-15,-52-28-95 0,35 32-33 16,-5 1-10-16,-1 4-20 0,0-2-43 16,3 0-28-16,-3 1-2 15,4-4-36-15,-1 1-79 0,7-1-78 16,-3-4-71-16,7 0-107 0,3 0-250 15,0-2-687-15,6 0-663 0</inkml:trace>
  <inkml:trace contextRef="#ctx0" brushRef="#br1" timeOffset="-134744.773">11198 3501 2304 0,'0'0'973'0,"0"0"-878"15,0 0 200-15,0 0 131 16,0 0-78-16,0 0-18 0,0 0 1 16,0 0-157-16,0 0-98 0,2 51-16 15,-2-16 1-15,0 4-31 0,0 0-30 16,0-1-2-16,0-4-101 0,2-7-85 15,2-7-84-15,0-10-177 0,2-4-717 16,5-6-1361-16</inkml:trace>
  <inkml:trace contextRef="#ctx0" brushRef="#br1" timeOffset="-134260.913">11944 3423 2020 0,'0'0'1993'0,"0"0"-1813"0,0 0-87 16,-25-56 207-16,11 40 63 0,-1 3-58 15,-3 5-31-15,-3 3-62 0,-4 5-94 16,-4 3-43-16,-4 7 13 0,0 1-13 16,0 3-48-16,-2 0-27 0,0 0-25 15,2-3-68-15,2-3-65 0,4-3-59 16,6-5-78-16,2 0-187 0,5 0-563 15,2-2-781-15</inkml:trace>
  <inkml:trace contextRef="#ctx0" brushRef="#br1" timeOffset="-133928.52">11746 3400 3588 0,'0'0'435'0,"0"0"-225"0,0 0 147 16,0 0 5-16,0 0-112 0,0 0-85 15,0 0-16-15,-7 60-34 0,3-29-18 16,2 6 23-16,0 12 19 0,0 13-54 15,2 7-37-15,0-5-15 0,-2-11-15 16,2-19-6-16,0-8-10 0,2-2 0 16,0 4-2-16,-2-2-26 15,0-5-40-15,0-4-43 0,0-6-42 16,0-1-54-16,0-4-68 0,-4-4-200 16,2-2-579-16,-2 0-648 0</inkml:trace>
  <inkml:trace contextRef="#ctx0" brushRef="#br1" timeOffset="-133702.896">11894 4050 3101 0,'0'0'969'0,"0"0"-832"15,0 0 229-15,0 0 3 0,0 0-43 16,0 0 5-16,0 0-7 0,0 0-71 15,-70-27-66-15,41 22-36 0,-2-1-61 16,-4 2-51-16,-2 0-39 0,2-1-6 16,-3-2-75-16,1-1-124 0,2-2-111 15,4 0-302-15,8 6-1044 0,3 4-1830 0</inkml:trace>
  <inkml:trace contextRef="#ctx0" brushRef="#br1" timeOffset="-132996.195">11913 4295 307 0,'0'0'1996'0,"0"0"-1682"0,0 0-79 16,0 0 165-16,0 0 10 0,0 0-39 15,0 0-8-15,0 0-70 0,0 0-38 16,0 0-20-16,-6-37-1 0,14 20-24 16,-2-3-59-16,2-2-39 0,1-5 0 15,7 2-7-15,-3-3-15 0,1 1-17 16,1 2-13-16,1 2-6 15,-1 4-12-15,-5 6-9 0,4 0-2 16,-3 7-10-16,-5 2 0 0,2 4-3 16,-4 0-16-16,3 4-2 0,-5 5-2 15,0 7-31-15,0 3 6 0,0 8 5 16,-2 4 10-16,0 3 10 0,2 4-10 16,-4-3 12-16,4-1-1 0,-2-3 1 15,0-3 0-15,0-7-18 0,2-4-45 16,-2-6-66-16,2-6-28 0,0-4-67 15,0-1-148-15,2-5-287 0,3-12-1066 0</inkml:trace>
  <inkml:trace contextRef="#ctx0" brushRef="#br1" timeOffset="-132512.047">12552 3793 2696 0,'0'0'1297'16,"0"0"-1202"-16,0 0 23 0,0 0 208 16,0 0 16-16,0 0-40 0,0 0-19 15,0 0-89-15,0 0-106 0,-56-46-25 16,35 46 7-16,-4 3-10 0,1 5-30 16,-7 1-30-16,4 0-39 0,6-1-112 15,-4-1-91-15,0-3-77 0,9-3-149 16,-5-1-474-16,11-1-529 0,-3-5-727 15</inkml:trace>
  <inkml:trace contextRef="#ctx0" brushRef="#br1" timeOffset="-132328.305">12364 3623 2892 0,'0'0'1291'0,"0"0"-1188"16,0 0 102-16,24 50 152 0,-19-24-121 15,-1 7-111-15,-2 2-31 0,0 2-42 16,-2 1-52-16,0-3-21 0,0-4-73 16,0-9-129-16,0-7-148 0,0-7-583 15,6-8-1070-15</inkml:trace>
  <inkml:trace contextRef="#ctx0" brushRef="#br1" timeOffset="-131143.661">13221 3510 1026 0,'0'0'609'16,"0"0"-372"-16,0 0 142 0,0 0 61 15,0 0-22-15,0 0-1 0,0 0-13 16,29-57-69-16,-27 45-71 0,-2-3-33 15,0-3-4-15,-6 0-29 0,0-3-30 16,-8 1-32-16,1 1-18 0,-1 0-15 16,-3 4-33-16,-4 3-28 0,3 2-15 15,-5 5-11-15,-2 2-15 0,5 3 0 16,-3 3 2-16,-2 6 21 0,2 7-9 16,1 5-3-16,-1 2 3 0,6 5 0 15,-1 1-3-15,3 2 9 0,1 3-2 16,3-3 5-16,3 2 3 0,2-1-3 15,0-1 6-15,2-4-3 16,2 0-3-16,2-3-12 0,0 0-9 16,6-2 12-16,4-1-12 0,3 1 10 15,3 1-10-15,3-1 9 0,6-1-11 16,1 0 0-16,-3-3-1 0,6-2 1 16,-2-4 0-16,-2-3-1 0,-3-8 2 15,-1-1-2-15,2-11 0 0,-5-6-15 16,5-5-7-16,-2-5 1 0,-5-2 6 15,1-2 12-15,-5 3-12 0,-3 3 15 16,-3 7 12-16,-2 6 18 0,-4 5-2 16,0 2-14-16,-2 3-14 0,-6 2 0 15,-3 0 1-15,-5 0 17 16,-5 4 6-16,-2-1-3 0,-6-1-19 16,7-1-2-16,-5-1 0 0,2-3-66 15,0-4-118-15,5-2-161 0,3 2-330 16,11-3-2084-16</inkml:trace>
  <inkml:trace contextRef="#ctx0" brushRef="#br0" timeOffset="-114026.99">14757 8560 29 0,'0'0'53'0,"0"0"-53"15,0 0 0-15,0 0 26 0,0 0 6 16,0 0 141-16,0 0 805 0,0 0-649 16,0 0-268-16,-14-12-61 0,14 12-2 15,0 0 0-15,-2 2-50 0,2 1-36 16,0 1 20-16,-2 1 22 0,2-2 46 15,-2 2 23-15,2-3 36 0,0 1 45 16,0 0 22-16,0-3 30 0,0 0 68 16,0 0 16-16,0 0-23 0,0 0-18 15,0 0-15-15,0 0 8 0,0 0-13 16,0 0-14-16,0 0-19 0,0 0-42 16,0 0-9-16,0 0 8 0,0 0 14 15,0 1 5-15,0 1 0 0,0 1-23 16,0 1-43-16,0-1 21 0,0 2 28 15,0-3 42-15,0 1-12 0,0-3-24 16,0 0-29-16,0 0-9 0,0 0 0 16,0 0 6-16,0 0-9 15,-2 0-12-15,2 0-6 0,0-2-10 16,0-1-9-16,0-2-2 0,0-4 11 16,0-2 13-16,-3-6 29 0,3-2-11 15,0-3-28-15,0-4-18 0,0-1-3 16,0-3-3-16,0-3 7 0,0-2-4 15,0-2 15-15,0 1-3 0,0-2 6 16,0 1 4-16,0 0-16 0,0 2-12 16,0 0 0-16,0-1-6 0,0 4-12 15,3 0-1-15,-3-4-14 0,0 3 0 16,0-2 3-16,0 1 0 0,0 4-3 16,0-2 15-16,0 3 1 15,0-2 11-15,0 1 0 0,0-2 3 16,0-2 12-16,0-1 0 0,0-2-12 15,0-2 3-15,2 0-3 0,-2 1-13 16,0 0-2-16,0 0 1 0,0-1 0 16,0 2 11-16,2-1-10 0,-2 2 0 15,0-1-2-15,0 2-12 0,0 0-9 16,0 1 0-16,2-3 18 0,-2-2-12 16,0-3 13-16,0-3 0 0,0-1 0 15,0-2-13-15,0-2 14 0,0 2 1 16,0-6 0-16,0-9 1 0,0-9 11 15,2 0 3-15,-2 5-12 0,0 7 15 16,0 7-18-16,0 0-11 0,0 0-34 16,0 2 24-16,0-2 9 0,0 9 10 15,0 6 1-15,0 6 1 0,0 3 1 16,0-7 11-16,0-8 0 0,0-5 0 16,2 1 0-16,-2-2 6 0,0 3-6 15,0 0 3-15,0 0-14 16,0 3-1-16,2-2-2 0,-2 3-1 15,0-1 1-15,0-8 1 0,0-9 1 16,0-15 21-16,2-4 3 0,-2 0 6 16,0 4 12-16,0 0-14 0,0-1-4 15,0-2-9-15,4 2 0 0,-4-3-15 16,0 2-33-16,0 3-43 0,0 0 43 16,0 5 18-16,0 2 14 0,0 2 0 15,0 5 1-15,0 1 18 0,0 0-3 16,2 1-3-16,-2 0 15 15,0-3-27-15,0-1-6 0,2-2-6 16,-2-4 9-16,0-3 1 0,0-1 2 16,0-1 0-16,0-1 2 0,0-2 16 15,2 2-17-15,-2 2 14 0,0 7-15 16,0-1-2-16,0 5-40 0,0-1 0 16,0 1 18-16,0-1 24 0,0 1 0 15,0-4 2-15,0 3-1 0,2 0 11 16,-2-1-10-16,0 2 13 0,0 2 0 15,0 1-3-15,0 2-12 0,0 1-22 16,0 0 21-16,3 2 0 0,-3 0 1 16,0 0 3-16,0 6 27 0,0 8-9 15,0 9-3-15,0 6-16 0,0-14-1 16,0 3 1-16,0-1-2 0,0-7-2 16,0 7-13-16,-3-6 0 0,3-2-24 15,-2-1-21-15,2 2 6 0,0 3 18 16,-2 1 12-16,2 3 21 0,-2 7 3 15,2 5 12-15,0 6 0 16,0 0 6-16,0-1-16 0,-2 1 10 16,2 2 3-16,0 4-13 0,0 2 8 15,0 4-10-15,0 1-12 0,0 2-3 16,0 1-24-16,0 2-37 0,0-1-14 16,0 2-16-16,0 0-36 0,0 0-121 15,0-3-319-15,0-2-754 0,-6-18-624 0</inkml:trace>
  <inkml:trace contextRef="#ctx0" brushRef="#br1" timeOffset="-104632.894">14764 4316 199 0,'0'0'408'0,"0"0"-216"0,0 0-192 0,0 0 0 16,0 0 747-16,0 0-432 15,0 0-188-15,0 0-46 0,0 0 23 16,0 0 6-16,-9 5-26 0,9-5-23 16,0 0-9-16,0 0-29 0,-2 0-21 15,2 0 11-15,0 0 9 0,-4 0 43 16,2 1 19-16,2-1-7 0,0 1-16 15,0-1 0-15,0 0 39 0,0 0 92 16,0 0 66-16,0 0 11 0,0 0 2 16,0 0-20-16,0 0-43 0,0 1-35 15,0-1-19-15,0 0-19 0,0 0-22 16,0 0-24-16,0 0-37 0,-2 0-52 16,2 0 0-16,0 0-37 0,-2 0-9 15,2 0 0-15,-2 0 10 0,2 0 17 16,-2 1 18-16,0 0 1 0,-3-1 2 15,5 1 14-15,-2-1-13 16,2 1 21-16,0-1 50 0,0 0 38 16,0 0 13-16,0 0 67 0,0 0-44 15,0 0-42-15,0 0-21 0,0 0-10 16,0 0-2-16,0 0-25 0,2 0-21 16,1 0-12-16,1-1-13 0,0-1-1 15,-2 0 0-15,0 0 0 0,8 0 0 16,-1-3 0-16,1 1-1 0,2-1 0 15,3-4 0-15,5 0 1 0,1 1 2 16,2-2 9-16,2-1 0 0,2-1 3 16,-1 0 3-16,5 0-6 0,-4 0-10 15,4-1 0-15,-2 0 13 16,4 0 1-16,-2 0 5 0,2-2-9 16,0 1-10-16,1-2 16 0,1 2 3 15,2-2-6-15,0 0 6 0,2 0 0 16,1-2 6-16,-1 0-12 0,2 0 0 15,3 0 0-15,-3-1 0 0,2-1-15 16,1-1-21-16,3-1 20 0,1 1-20 16,8-3 9-16,6-3 12 0,10-3 1 15,0-2 20-15,-1 1-6 0,-7 5 3 16,-4-1-17-16,-2 2 0 0,0 0 1 16,-1-1 1-16,1 0-1 0,0-1-1 15,0-2 42-15,4 2-16 0,-4-1-24 16,4 2 9-16,0-1-10 0,0-1 1 15,4-1-2-15,-2 1 2 0,4-2-1 16,-1 1 10-16,1-1-10 0,0-1-1 16,2-1 13-16,1 1-13 0,1-2-1 15,0 2 3-15,3-2-3 0,-3 2-6 16,2-1-9-16,3-1 12 16,-1-1-9-16,3 2 10 0,-3-2-12 15,3-1 14-15,-3 2 12 0,3-2-12 16,0-1 3-16,-1 1 9 0,3-2-10 15,-5 3 10-15,3 0 3 0,-1-2-13 16,-1 4 10-16,-1-2-9 0,-1 1 0 16,-1-1 21-16,-2 0-23 0,5 1 0 15,-1 0 1-15,-1-2 16 0,-1 3-15 16,3-1-3-16,-1 0-22 0,-3 3 19 16,-1-2 3-16,-2 1 0 0,-4 2 3 15,3 0 15-15,-5 0 3 0,2 1 84 16,-2-1-36-16,0 0-45 0,0 1-11 15,0-2-13-15,-2 5-21 16,-2-4 20-16,-4 3 1 0,-4 1 12 16,3 2-11-16,-13 4 0 0,-3 2 14 15,-10 4-12-15,-4 3 12 0,-5 0 12 16,9-4-26-16,4 1-1 0,5-5-2 16,5 0 2-16,-4 1 13 0,-1 0-13 15,1-1-12-15,-2 4 10 0,-2-4-10 16,0 1-3-16,3 1 12 0,-3 0 3 15,-4 1-1-15,2-2-8 0,0 2-12 16,-4 1 3-16,0 0 17 0,0 1 1 16,-2 1 0-16,4-1 0 0,-5 2 1 15,1-1-1-15,-2 0-13 0,2 0 1 16,0 0 12-16,4-1-1 0,-4 1-11 16,-3 0-6-16,3 1 15 0,0 0 0 15,2-1-15-15,-4 1 3 0,0 0 3 16,2 0 10-16,-3 0-31 15,5 0 15-15,-2-1 15 0,-4 0-12 16,2 2 15-16,2 0 3 0,-5 0 0 16,-5 2 9-16,2 3-11 0,-7-3-1 15,5 2-15-15,-3-1 12 0,7 1-12 16,-7-3 15-16,5 1-3 0,-5 2 2 16,5-1 0-16,-7 1-2 0,1-2 2 15,1 3-1-15,-6-2-1 0,3 4 1 16,3-3 1-16,-6 1-1 0,3-2 0 15,-1 3 0-15,0-2-13 0,-1 3 3 16,5-3 9-16,-3 2-9 16,1-3-3-16,4 1 3 0,-3-1 0 15,5 1 0-15,-1-2-6 0,4-1 3 16,-1 0 0-16,-1 1 12 0,4-1-28 16,-3-2-17-16,3 2 48 0,4-1-36 15,-2-2 21-15,-3 1-132 0,7 1 5 16,0-3-51-16,4 0-234 0,15 2-799 15,-9 1-689-15,63 7 1106 0</inkml:trace>
  <inkml:trace contextRef="#ctx0" brushRef="#br1" timeOffset="-101213.974">14739 4353 385 0,'0'0'81'0,"0"0"721"16,0 0-233-16,0 0-332 16,0 0-16-16,0 0 57 0,0 0 12 15,0 0-11-15,0 0-50 0,0 0-19 16,0 0-11-16,0 0-1 0,0 0-31 15,0 0-24-15,2 0 3 0,2 0-16 16,-2-1-7-16,0 0-9 0,4 0-7 16,0 1-9-16,1-3-15 0,-1 1 2 15,0 1-15-15,6-1 0 0,-1 2 0 16,-1 0-12-16,7 2-7 0,-5 1-11 16,0 1-10-16,1 2 6 0,-1 0-14 15,3-1-4-15,-3-2 0 0,1 2-3 16,-1-1 0-16,0 0-12 15,-1 0 9-15,-1 2-9 0,2-1 13 16,-3 3-1-16,3 1-13 0,-2 1 0 16,-3 1 1-16,7 0-1 0,-6 6-1 15,1-3-1-15,1 2 0 0,-4 2 0 16,0 1-1-16,1 0-2 0,-1 2 0 16,-2 0 0-16,0 0 0 0,-2 1 1 15,2 0-1-15,-2-1 1 0,-2 1 0 16,2 0 1-16,0 0 0 0,1 0-1 15,-1 1 2-15,0-2 0 0,0 1-4 16,-2 0-14-16,2-1 6 0,-2 0 9 16,0 0-9-16,0 2 10 0,0-2-10 15,0 3 12-15,0-2-1 0,-2 1 1 16,0-1 0-16,0 1 0 0,0 3 1 16,-1 0-1-16,1 0 1 0,2 3 1 15,-2-1 1-15,2 1 0 16,0-2-1-16,0 2 1 0,0 2 9 0,0-2-9 15,4 2 12-15,3-1-12 16,-1-3 19-16,2 1 5 0,0-1 6 16,3-1-9-16,-1-3-6 0,5 0-3 15,-3-4 4-15,0-4 2 0,1-4-20 16,-3-2 35-16,2-6 46 0,-1-3-31 16,-3 0-33-16,-6 0-16 0,4 0-1 15,-2 0 1-15,-1 0-2 0,-3 0-12 16,0 0-15-16,-3 0-16 0,-3 0 28 15,-2 3 13-15,-2 0 0 0,-5 2-1 16,1-1 2-16,-1 1-1 16,-1-1 0-16,1 1 0 0,1 0 1 15,1 1 0-15,-3 2 1 0,8 1 2 16,-1 5 10-16,1 3 0 0,0 1-9 16,6 4 0-16,-2 1 0 0,-1 3 0 15,3 2-1-15,-2 0 1 0,2 4-1 16,0-3 1-16,0 2 12 0,2 0-13 15,-2 0 1-15,2-3 9 0,0 2-9 16,0 0 9-16,0-2-10 0,0 2 1 16,0 1 9-16,0 2 0 0,0 0-9 15,2 1 9-15,-2 1-11 0,0 3 1 16,2-1 0-16,-4 2 10 0,2 2-12 16,0 1-29-16,0-1 8 0,0 3 6 15,0-1 12-15,0 2 1 0,0 2 0 16,-2-2 2-16,0 2 0 0,0-1 2 15,2-2 1-15,0 0 9 0,0-3-10 16,0-3 13-16,0 2-13 0,0-2 1 16,-4 2 0-16,4-2 9 15,-2 2-10-15,2-2-2 0,-2-2-36 16,-3 1 18-16,1-3 6 0,0 0 10 16,0 0 1-16,-2-1 1 0,-2 0 1 15,5-1 0-15,-3-2 0 0,0 1 1 16,0-1 1-16,0-2 9 0,-1 2-11 15,1-1 2-15,0 0-1 0,2 0-1 16,0-1 1-16,-2-4 0 0,-1-1-1 16,7-1 0-16,-4-3 0 0,0 2-1 15,0-5 0-15,2-3 0 0,0 0-1 16,-2-5 0-16,0-1-2 0,-3 1-15 16,3-2 0-16,-2 2 15 15,-2 1-9-15,-3-2 11 0,3 4-1 16,-4 3-20-16,-1 1-8 0,1-2-18 15,0 5-13-15,-3-5-26 0,1 0-10 16,1 0-48-16,-1-3-71 0,1-2-113 16,1-7-151-16,4 1-471 0,1-2-504 0</inkml:trace>
  <inkml:trace contextRef="#ctx0" brushRef="#br1" timeOffset="-100495.521">15561 5249 775 0,'0'0'1537'0,"0"0"-1275"0,0 0-37 16,0 0 71-16,0 0-12 0,0 0 8 15,0 0 7-15,0 0-20 16,0 0-68-16,15-41-29 0,-15 41-13 15,0 5-37-15,-2 6-40 0,-2 5-28 16,-5 7-6-16,3 6-16 0,-2 8-8 16,0 3-13-16,-3 4-18 0,3 0 0 15,-2 1-1-15,1-2-1 0,1-4-1 16,-2-5-3-16,4-8-21 0,-1-5-28 16,1-9-15-16,2-6-31 0,2-4-45 15,2-2-51-15,0-5-16 0,0-8-16 16,4-4-122-16,4-5-152 0,-1-5-124 15,3 0-127-15,-4 7-456 0</inkml:trace>
  <inkml:trace contextRef="#ctx0" brushRef="#br1" timeOffset="-100261.193">15568 5261 912 0,'0'0'1267'16,"0"0"-866"-16,0 0-72 0,0 0 20 15,0 0-95-15,0 0-48 0,0 0-80 16,51 70-54-16,-45-41-6 15,3 2-35-15,-1 4-9 0,-2 1-21 16,0-1-1-16,1-4-15 0,-3-1 12 16,2-5 3-16,-4-8 38 0,0-7 56 15,-2-7-4-15,0-3-90 0,0-3 32 16,-8-6-26-16,-3-5 75 0,-3-2 2 16,2-1-12-16,-9 0-43 0,4 2-28 15,1 5-1-15,-1 4-157 0,5 2-122 16,0 4-151-16,5 0-591 0,5 5-763 15</inkml:trace>
  <inkml:trace contextRef="#ctx0" brushRef="#br1" timeOffset="-99959.247">15791 5483 1554 0,'0'0'1745'15,"0"0"-1503"-15,0 0-30 0,0 0 103 16,6-50-75-16,0 30-17 0,3-2 2 16,-3 3-66-16,2 0-73 0,0 4-25 15,-2 4 0-15,3 6 3 0,-1 5-3 16,0 6-9-16,-2 11-28 0,1 7-24 15,-1 9-2-15,-2 5-10 16,-2 3 10-16,2-3-10 0,-2-3-12 16,-2-10-74-16,2-9-116 0,-2-8-161 15,0-7-632-15,7-10-811 0</inkml:trace>
  <inkml:trace contextRef="#ctx0" brushRef="#br1" timeOffset="-97886.2">14195 3976 404 0,'0'0'1827'0,"0"0"-1098"16,0 0-479-16,0 0 52 0,0 0 49 15,0 0-74-15,0 0-50 0,0 0-11 16,2 52-40-16,-8-28-44 0,-2 6-25 16,-1 3-12-16,-1 4-25 0,-2 2-40 15,-1 2-14-15,3 2-15 0,-3 2 0 16,3-1 0-16,0-2-1 16,-1-4-1-16,7-5 1 0,-2-6-3 15,0-8-31-15,2-9-24 0,2-6-37 16,2-4-33-16,0-7 17 0,0-10 19 15,2-9-3-15,4-6-13 0,-2-6 15 16,2-4-3-16,-2-2 11 0,5-2 29 16,-5 2 28-16,0 1 28 0,0 2 0 15,0 7 13-15,2 3 15 0,-1 6 68 16,3 9 10-16,-2 5-7 0,0 9 19 16,3 3-11-16,1 11-33 0,0 11-46 15,1 3-28-15,1 10-12 0,-2 3-1 16,3 3 10-16,-1 3 0 0,1-1-9 15,-3 0 9-15,2 0-10 16,-1-6 13-16,-1-2 0 0,0-7 1 16,-1-7 2-16,-3-6 30 0,-2-9 20 15,-2-3 8-15,-2-4-18 0,0-7-42 16,-6-6 45-16,-5-3 30 0,-3-3 6 16,-1-3-2-16,-3 1-29 0,-1 3-35 15,-1 1-16-15,1 6-14 0,5 2-111 16,-3 1-111-16,5 1-133 0,5-1-343 15,3-2-1133-15</inkml:trace>
  <inkml:trace contextRef="#ctx0" brushRef="#br1" timeOffset="-97503.262">14329 4643 2892 0,'0'0'451'16,"0"0"-321"-16,0 0 86 0,0 0 29 15,0 0-25-15,29-70 29 0,-20 48-20 16,3-5-79-16,-2 0-33 0,3 1 8 16,-3-1-5-16,2 3-32 0,1 6-21 15,-3 7 3-15,-1 7 15 16,-1 4 18-16,0 11-27 0,0 11-54 0,-4 6-22 16,5 8-3-16,-5 4-12 15,0 5-9-15,-2-4-52 0,0-6-67 16,-2-7-73-16,0-11-132 0,0-9-333 15,-2-8-916-15</inkml:trace>
  <inkml:trace contextRef="#ctx0" brushRef="#br1" timeOffset="-96930.817">13763 4094 36 0,'0'0'2433'0,"0"0"-1882"0,0 0-340 16,0 0 148-16,-50-64-12 0,36 41-102 16,2 0-58-16,-3 2-57 0,-1 1-81 15,3 3-49-15,-1 0-2 0,1 1-112 16,1 3-175-16,-3 0-202 16,7 4-644-16,2 0-986 0</inkml:trace>
  <inkml:trace contextRef="#ctx0" brushRef="#br1" timeOffset="-96678.98">13738 4172 2947 0,'0'0'518'0,"0"0"-404"16,0 0 160-16,0 0 19 15,0 0-85-15,-56-20-28 0,38 8-32 16,-1-3-83-16,-6-7-65 0,3-7-105 16,5 5-276-16,-10-31-878 0</inkml:trace>
  <inkml:trace contextRef="#ctx0" brushRef="#br1" timeOffset="-93119.16">22286 1021 1292 0,'0'0'224'0,"0"0"-80"16,0 0-11-16,0 0 434 0,0 0-250 16,0 0-79-16,0 0-14 0,0 0-16 15,0 0-30-15,33-6-13 0,-27 5 5 16,-2 1-13-16,2 0-31 15,-4-1-20-15,1-3-32 0,-1 1-21 16,0-2-6-16,0-3 18 0,0-2 12 16,-2-3-6-16,0-2-25 0,0-1-15 15,0 0-13-15,-2-2-18 0,-2 3-2 16,-1 3-10-16,1 2 12 0,-4 2 2 16,-2 6 19-16,1 2 13 0,3 0 0 15,-2 10-12-15,0 1-7 0,1 2 0 16,1 3 1-16,2 0-4 0,2 1-9 15,0 1 12-15,2-2 1 0,0-1 8 16,2 1-11-16,4-1-13 0,3 1-2 16,3-5 2-16,0-2-1 0,-3-4 1 15,3-4-12-15,-4-1-6 0,-1 0 15 16,-1-1-10-16,0-4 1 16,4-2-9-16,-1-3 2 0,-7-2 7 15,0-1 11-15,-2-3 1 0,0 3 0 16,-2-1-1-16,0-1 1 0,-7 4 15 15,-1 1-14-15,0 2 0 0,3 4 2 16,-3 1 25-16,-2 3-1 0,3 2 1 16,1 6 3-16,0 1 2 0,2 3-5 15,4 5-10-15,-1 4 4 0,3 1-20 16,5 0 1-16,5-2 12 0,0-4 0 16,1-3-3-16,5-4-9 0,-3-2-1 15,3-5-1-15,-1-2 1 0,-5 0 11 16,0-9-13-16,-1 2-16 0,-5-5-8 15,2 0 6-15,0-6 2 0,-4 0 13 16,-2-3-9-16,0 2 9 16,-6-1-9-16,-2 1 9 0,-5 4 0 15,-1 1 3-15,-1 2 23 0,-1 6-20 16,3 1 0-16,-5 5 19 0,7 0 8 16,-1 8 4-16,2 5-10 0,1 3-6 15,7 8 1-15,2 4-7 0,0 2 3 16,4 0-3-16,7-8 0 0,5-3 10 15,-5-5-1-15,7-6-21 0,-5-4 0 16,5-4-12-16,-7 0 10 0,-1-6-23 16,0-7-8-16,-1-4 9 0,-5-2 5 15,4-7 4-15,-4-2 12 0,0 0-15 16,-4-1-1-16,-4 3 1 0,-2 3 0 16,-2 5 18-16,-5 5 11 0,-1 7 13 15,-1 6 7-15,-1 0-4 0,1 10-2 16,-1 4-7-16,3 3-3 0,1 5 0 15,0 5 1-15,3 4 2 0,5 1-3 16,2-1 6-16,2-6 10 0,6-6-13 16,5-4-3-16,3-6-1 15,1-2-14-15,5-7 0 0,-7-2-30 16,1-6 0-16,-1-3-7 0,-5-6 7 16,4-2 8-16,-1-4 4 0,-7-1-3 15,-2 0 0-15,-2 3-13 0,-2 3 7 16,-5 5 11-16,-5 7-42 0,0 6-113 15,1 0-244-15,-11 32-998 0</inkml:trace>
  <inkml:trace contextRef="#ctx0" brushRef="#br1" timeOffset="-87431.638">5232 16242 342 0,'0'0'297'0,"0"0"-72"0,0 0 3 16,0 0 7-16,0 0-17 15,0 0-49-15,0 0-62 0,0 0-45 16,0 0-33-16,-4 0-6 0,2 0-4 16,0 0 4-16,2 0-4 0,-2-2 4 15,0 1 35-15,0-1 50 0,2 1 176 16,0 0-90-16,0 1-101 0,0-2-51 16,0 2 10-16,0 0 31 0,0-2-25 15,2 1-20-15,0 1 36 0,0-3 6 16,0 2 3-16,0-2 3 0,2 0-13 15,0 1-6-15,0 1-7 0,0-1-6 16,1 0-3-16,1 0-4 0,0-1-12 16,2-1-13-16,0-1-9 0,-1 0 9 15,3-2-19-15,-2 0 22 0,5-4-22 16,-3 2 26-16,0-2-17 0,3 0 10 16,-1 0 16-16,5 2-1 15,-1 0 1-15,1 2-16 0,3-2 0 16,-3 1-2-16,2 1-1 0,3 1-1 0,-1-2 7 15,2 2-6-15,2 0-7 16,-3 0-9-16,1 1 0 0,0-1-1 16,-3 1 1-16,3-2 0 0,-2 1 13 15,-3-1 12-15,-1-1 6 0,0 0 3 16,-1-1 10-16,1-2 2 0,-1 3-8 16,5-1-20-16,-3 0-2 0,5 2 0 15,0-2-16-15,2 2 15 0,2 1 1 16,-1 1-4-16,-1 1 7 0,2 0-4 15,-2-1 1-15,-2 2 5 16,-3 0-5-16,1 0 0 0,-7-1-18 16,5-1 0-16,-4 2-1 0,1 0-16 15,-1 0 16-15,5 1 1 0,-1 0-1 16,1 1-1-16,5 0 0 0,-2 1-2 16,2 0 0-16,2 0 0 0,0 0-9 15,-1 0 9-15,5 1 3 0,-6 0-2 16,2 1 0-16,0 0 0 0,0-2 1 15,-6 0 1-15,3 0 0 0,-1 0-1 16,-4 0 1-16,3 0 0 0,-5 0 2 16,2 0-2-16,1 0-2 0,-1 0 1 15,-1 0 0-15,3 0-2 0,0 0 1 16,2 0-1-16,-3 0 1 0,1 1 1 16,6 2-2-16,-7-1 0 0,3 3-10 15,2 0 10-15,-2 0 0 0,-1-1-9 16,1 2 9-16,-4-2-10 0,-1-2-2 15,3 3 0-15,-6-4 11 0,-3 1 1 16,2 2 0-16,-1-3-12 16,1 3 13-16,-3-2 0 0,1 3-1 15,0-1 0-15,-1-1 0 0,1 3 0 16,3-2 2-16,-3 0 1 0,3 0 0 16,-5-1 0-16,2 0 2 0,1-1-1 15,-3 1-1-15,4 0 0 0,-1 1-2 16,1 0-1-16,1 3 2 0,-5-4 1 15,3 3 0-15,1-2-2 0,0 1-1 16,1 3 0-16,-3 0 0 0,7 0 0 16,-7 2 0-16,9 0 1 0,-6 0 0 15,3 0-1-15,-3 1 2 0,1-2-9 16,-1 1 10-16,3 0 0 0,-5-2 0 16,1 2-3-16,1-2 2 15,-1 2 0-15,0-1 0 0,-3 1 0 16,1 1-15-16,1-2 14 0,-1 2-23 15,2 0 7-15,-3-2 5 0,1 1 1 16,1 0 0-16,-3 3-1 0,0-4 1 16,3 3-4-16,-5 0-5 0,2 0-4 15,3-2 6-15,-3 4 6 0,0-2-2 16,3 1 2-16,-3-2 1 0,0 2 9 16,5 0-10-16,-7 2 1 0,5-3 9 15,-1 0-10-15,-2-2 1 0,-1 1 9 16,-1-2-16-16,0-1 6 0,-4-2-8 15,0-1 1-15,3 2 1 0,-3-4 0 16,0 0-3-16,-2 0 3 0,2-1 1 16,-4-2 18-16,2 0 0 0,-2 0 2 15,0 0-2-15,0 0-2 0,0 0 1 16,0-6-31-16,0-1 7 16,-6-3 22-16,4 0-10 0,-2-1 10 15,0-2 0-15,-3 0 1 0,3-1-1 16,0-3 1-16,-4 3 1 0,2-6 0 15,-3 4-2-15,1-4 2 0,2 1 1 16,-2-1 0-16,-1 1 1 0,3 1 2 16,2-2 0-16,0 4 0 0,2 1 9 15,-2 4 4-15,4 2 3 0,0 2 0 16,0 0 6-16,0 4-3 0,0 0 0 16,4 2-10-16,-4 1 4 0,2 0-16 15,0 0-3-15,0 4-44 0,2 6 12 16,0 1 17-16,5 5 14 15,-3 1 3-15,4 0 0 0,-4 3 1 16,5 1 2-16,-1-1-1 0,-2 0 2 16,3 0 0-16,-1-1 9 0,0-1-10 15,1 0 1-15,-1-1 13 0,0 2-13 16,-4-4-2-16,3 0 0 0,-1-2-1 16,-2-2 0-16,-2-2-3 0,-2 0-9 15,-2-6-4-15,0 1-6 0,0-2-3 16,0-1 25-16,-4-1 11 0,-4 0 15 15,0 0 2-15,-3-4 0 0,-3-2-3 16,-5-3 3-16,-3-2 11 0,-3 0-5 16,-2-2 7-16,-4 0 6 0,-2 5-16 15,2 1-29-15,-2 4-2 0,2 3-1 16,0 3-55-16,0 4-227 0,8-1-290 16,-6 2-629-16</inkml:trace>
  <inkml:trace contextRef="#ctx0" brushRef="#br1" timeOffset="-86215.004">6536 15124 654 0,'0'0'75'0,"0"0"1043"0,0 0-868 15,0 0-120-15,0 0-11 0,0 0 49 16,0 0-6-16,0 0-62 0,0 0-33 15,-2-6-2-15,2 6 24 0,-2 0 40 16,2 3 14-16,-2 4 29 0,0 5 44 16,0 4-71-16,-2 5-60 0,-2 4-38 15,2 3-25-15,-1 2-19 0,-1 2-3 16,2 1-2-16,0 1 0 16,-6 2-11-16,3-4 11 0,1-3 0 15,-2-4-10-15,4-6 9 0,-4-5-16 16,3-6-10-16,-1-5-34 0,4 1-44 15,-2-4-57-15,4 0-24 0,-2-8-26 16,2-1-126-16,0-3-183 0,0 2-211 16,6-8-459-16</inkml:trace>
  <inkml:trace contextRef="#ctx0" brushRef="#br1" timeOffset="-85938.087">6495 15130 391 0,'0'0'408'0,"0"0"256"15,0 0-322-15,0 0-21 0,0 0-46 16,0 0-36-16,0 0-65 0,33 50-61 16,-29-25-46-16,-2 3-25 0,0 0-13 15,0-1-27-15,0 0-1 0,1 4 0 16,1-6 1-16,-2 3 0 0,6-3 30 16,-2-2 26-16,0-1 12 15,3-3-3-15,1-3-3 0,-4-2-13 16,3-3-10-16,-3-5 16 0,0-1 51 15,-4-3 34-15,2-2-13 0,-4 0-122 16,0-6 30-16,-6-1-18 0,0-4 69 16,-3-1 0-16,1-1-22 0,-6 1-35 15,-1 0-31-15,-1-1-71 0,-1 3-121 16,3 1-107-16,1 2-280 0,3-4-816 0</inkml:trace>
  <inkml:trace contextRef="#ctx0" brushRef="#br1" timeOffset="-85429.754">6665 15585 1729 0,'0'0'713'16,"0"0"-409"-16,0 0-79 0,0 0-49 16,0 0 25-16,0 0 40 0,26-55-4 15,-19 39-52-15,-1-4-55 0,2 4-27 16,-4-3 2-16,4 1 10 0,-1 0-16 16,-1 3-22-16,2 2-15 0,0 2-10 15,-3 4 9-15,1 1 7 0,-2 4-1 16,0 2-12-16,2 0-18 0,-4 0-4 15,4 8-11-15,-3 1-20 0,-1 7-2 16,0 1-3-16,2 7-12 16,-4 0 11-16,4 1-8 0,-2 2 0 15,2-3-28-15,-2-4-82 0,0-3-93 16,-2-6-116-16,2-5-264 0,0-3-731 16,9-9-989-16</inkml:trace>
  <inkml:trace contextRef="#ctx0" brushRef="#br1" timeOffset="-79583.107">22472 1050 108 0,'0'0'117'0,"0"0"-62"16,0 0 17-16,0 0 0 15,0 0 22-15,0 0 30 0,0 0 23 16,0 0 78-16,0 0-33 0,4-31-58 16,-2 30-4-16,0 0 49 0,2 0-13 15,-4 1-82-15,2 0-68 0,2-1-16 16,-2 0-65-16,-2 1-6 0,3-1-4 15,-3 0-3-15,0 0 13 0,0-1 23 16,0 1 22-16,0-3 20 0,0-1 23 16,-5-1-23-16,-1-2-116 0,2-2-226 15,0 3-196-15,-11-11 12 0</inkml:trace>
  <inkml:trace contextRef="#ctx0" brushRef="#br1" timeOffset="-78390.942">22360 1028 85 0,'0'0'267'0,"0"0"-176"15,0 0-42-15,0 0-9 0,0 0-1 16,0 0 430-16,0 0-147 0,0 0-78 16,0 0-78-16,0 0-49 0,13-1-3 15,-13 1 9-15,0 0-19 0,0 0-25 16,0 0-79-16,0 0 0 16,0 0 165-16,0 0 212 0,0 0-137 15,0 0-61-15,0 0-29 0,0 0-20 16,2 0 16-16,-2 0 37 0,0 0 34 15,0 1-58-15,0 0-38 0,2 0-9 16,-2 3-7-16,2-3-7 0,-2 4-21 16,0-1-22-16,2 2 56 0,-2-1-23 15,2-2-2-15,-2-1-10 0,2 1-24 16,-2 5-12-16,0 7-1 0,0 6-24 16,2 16 1-16,-2 15 8 0,4 22 6 15,-2 25 16-15,0 15-19 0,0 0 10 16,0-6-31-16,1-18-5 0,-3-13-1 15,0-7 0-15,0-5 3 0,0-15 0 16,0-12 9-16,0-14-12 0,0-5 2 16,0 0-1-16,0 2 41 15,0-2-42-15,0-4 0 0,0-4-1 16,2-3-11-16,-2-3-36 0,0-3-53 16,0 2-51-16,2-2-64 0,0 0-121 15,2 0-305-15,4-1-691 0,2 1-82 16,13 0 1145-16</inkml:trace>
  <inkml:trace contextRef="#ctx0" brushRef="#br1" timeOffset="-77756.156">22395 2643 36 0,'0'0'544'16,"0"0"-218"-16,0 0-65 0,0 0 309 15,0 0-291-15,0 0-75 0,0 0-68 16,0 0-97-16,0 0 32 0,0 0 23 16,11-11 28-16,-11 11 17 0,0 0 34 15,0 0 19-15,0 0 19 0,0 0 11 16,0 2-17-16,0 0-45 0,0 0-2 15,0-1 44-15,0 1 9 0,0 0-42 16,2 5-12-16,0 4 23 0,-2 17-18 16,0 28-40-16,2 32-89 0,-2 15-33 15,0 3-1-15,0-9-1 0,0-17-25 16,2-16-1-16,-2-18-17 16,2-13-96-16,-2-10 53 0,2 2-4 15,-2 4-86-15,0 2-34 0,2-2-157 16,4-3-302-16,1-1-705 0,-3-9-302 15,8-3 1234-15</inkml:trace>
  <inkml:trace contextRef="#ctx0" brushRef="#br1" timeOffset="-77022.615">22412 4228 179 0,'0'0'1054'0,"0"0"-634"0,0 0-121 16,0 0-95-16,0 0-35 0,0 0-20 16,0 0-17-16,0 0-19 15,0 0 3-15,0 0 25 0,6-8 10 16,-6 8 5-16,0 0 26 0,0 0 36 16,0 0 25-16,0 3-4 0,0-1-74 15,2 4-23-15,-2 4-37 0,0 14-9 16,4 27 18-16,-4 26-78 0,0 16 17 15,0 3-1-15,0-5-13 0,0-13 16 16,0-2-17-16,0-4-38 0,0-4-18 16,0-14-10-16,0-12 6 0,0-10 20 15,0-6-11-15,0 5 13 0,0 0 0 16,0 4-2-16,0-3-57 0,0-6-51 16,0 0-56-16,2-6-75 0,0 0-153 15,3-4-324-15,-1 0-620 0,2-3-106 16,2-3 1157-16</inkml:trace>
  <inkml:trace contextRef="#ctx0" brushRef="#br1" timeOffset="-76636.077">22509 6256 261 0,'0'0'62'0,"0"0"-36"0,0 0 3 16,0 0 40-16,0 0 32 0,0 0-33 15,0 0-38-15,0 0 84 0,0 0 81 16,0 0 30-16,-37-26-85 0,31 19-140 15,-9-6-877-15</inkml:trace>
  <inkml:trace contextRef="#ctx0" brushRef="#br1" timeOffset="-76538.129">22430 6184 1208 0,'0'0'257'0,"0"0"-257"16,0 0-126-16,0 0 28 0,0 0 65 15,0 0 14-15,-16-50-190 0,12 42-185 16,0 3 107-16,2 1 20 16</inkml:trace>
  <inkml:trace contextRef="#ctx0" brushRef="#br1" timeOffset="-76304.115">22430 6184 217 0,'-20'-49'304'16,"24"55"12"-16,0-2 3 0,-2 1 838 15,2-3-740-15,-4-2-189 0,0 0-116 16,0 0-57-16,0 0-37 0,0 0-18 16,0 0-3-16,0 0-12 0,0 0 15 15,0 0 28-15,0 0 49 0,2 3 51 16,-2 3 78-16,0 6 34 0,0 7-70 16,0 9-22-16,0 16 58 0,0 17-30 15,2 21-31-15,-2 11-28 0,0 6 27 16,2-3-37-16,-2-4-24 0,0 3 24 15,0 0 66-15,0-4-46 0,0-8-84 16,0-11 36-16,0-8-37 0,0-6-42 16,0-12 0-16,0-10-70 0,0-11-45 15,0-8-15-15,0-3 17 0,3-1-18 16,-3-5-83-16,0-6-232 0,2-2-595 16,2-7-611-16</inkml:trace>
  <inkml:trace contextRef="#ctx0" brushRef="#br1" timeOffset="-75704.994">22474 8133 414 0,'0'0'655'0,"0"0"-371"16,0 0-190-16,0 0 69 0,0 0-46 15,0 0-117-15,0 0 0 0,0 0 971 16,0 0-464-16,0 0-239 0,-35-25-144 16,35 25-45-16,0 0-29 0,0 0 20 15,0 0-7-15,0 0-32 0,0 0-30 16,0 0-1-16,0 0 2 0,0 0 23 16,0 0 48-16,0 3 18 0,0 5 9 15,0 8-6-15,0 8-35 0,0 9-25 16,0 6-34-16,0 7 59 0,0 1 46 15,0 0 68-15,0-2-35 0,0-2-37 16,0-5-74-16,0-7-27 0,0-9-104 16,0-4-83-16,0-5-141 15,2-3-245-15,0-2-634 0,4 1-914 0</inkml:trace>
  <inkml:trace contextRef="#ctx0" brushRef="#br1" timeOffset="-74887.57">22433 9556 26 0,'0'0'519'0,"0"0"-145"16,0 0 170-16,0 0-290 0,0 0-147 16,0 0-6-16,0 0 42 0,0 0 67 15,0 0 97-15,0 0 38 0,6-7 1 16,-6 5-47-16,0 2-85 16,0 0-94-16,0-1-57 0,0 1-32 15,0 0-6-15,0 0-3 0,0 0 7 16,0 0 12-16,0 0 40 0,0 0 87 15,0 0 64-15,0 3-41 0,0 3-26 16,0 3-12-16,2 21-7 0,-2 37 15 16,0 35-139-16,0 18 19 0,0 2-40 15,0-16-2-15,0-26-9 0,0-15-11 16,0-21-46-16,0-12-36 0,0-5-25 16,0 2 6-16,0 2-38 0,0 3-36 15,0-6-26-15,0-3-71 0,0-2-122 16,0-1-150-16,0-1-152 0,2-5-393 15</inkml:trace>
  <inkml:trace contextRef="#ctx0" brushRef="#br1" timeOffset="-74500.791">22499 11535 228 0,'0'0'763'0,"0"0"-463"0,0 0-63 15,0 0-71-15,0 0-39 0,0 0-39 16,0 0-33-16,0 0-55 0,0-54-73 15,-4 38-154-15,-1 7-138 0,-9-4-267 0</inkml:trace>
  <inkml:trace contextRef="#ctx0" brushRef="#br1" timeOffset="-74203.916">22439 11315 800 0,'0'0'518'0,"0"0"207"16,0 0-246-16,0 0-160 0,0 0-65 16,0 0-43-16,0 0-37 0,0 0 39 15,0 0 1-15,0 0 3 0,2 41 1 16,0-14-103-16,-2 11-38 0,0 6 31 16,0 13 67-16,0 18 15 0,0 16-40 15,0 4-89-15,0-5-61 0,0-12-12 16,0-17-22-16,0-11-18 0,0-12 3 15,0-9 34-15,0-7-46 0,0 0-43 16,0 0 0-16,-2-5-50 0,2-8-112 16,-2-7-229-16,2-2-544 15,-2-1-425-15</inkml:trace>
  <inkml:trace contextRef="#ctx0" brushRef="#br1" timeOffset="-73603.429">22416 13063 417 0,'0'0'304'0,"0"0"-8"0,0 0-87 16,0 0-37-16,0 0-35 0,0 0-17 16,0 0-32-16,0 0 23 15,0 0 18-15,0 0 140 0,23-23-13 16,-23 23-24-16,0 0 35 0,0 0 21 15,0 0-27-15,0 0-34 0,0 0-4 16,0 0 3-16,0 0-9 0,0 5 12 16,0 8 13-16,0 24-40 0,0 32-104 15,0 28-77-15,0 14-21 0,0 2-15 16,0-14 15-16,0-17 0 0,0-7 0 16,0-6-41-16,0-18 39 0,0-9 2 15,0-13-18-15,0-7-6 0,0 0-22 16,0 1-52-16,0-5-18 0,0-5-32 15,0-7-83-15,0-4-207 0,0-1-344 16,4-1-531-16,0 5-393 0</inkml:trace>
  <inkml:trace contextRef="#ctx0" brushRef="#br1" timeOffset="-73068.942">22424 14638 274 0,'0'0'280'0,"0"0"-120"0,0 0-62 15,0 0 22-15,0 0 255 0,0 0-40 16,0 0-20-16,0 0-55 0,0 0 8 16,0 0-35-16,15-22-15 0,-15 22 23 15,0 1 4-15,0 0-7 0,0 3-8 16,0 2-25-16,0 3-24 0,0 10-17 16,0 5-43-16,0 9-38 0,0 15 12 15,2 14 25-15,-2-2-63 16,0-7-57-16,0-4-2 0,0 0 2 15,0 16 3-15,0 0-3 0,0-9-67 16,0-11-10-16,0-14 31 0,0-3-40 16,-2-3-65-16,2-8-94 0,0-12-144 15,0-5-313-15,0 0-628 0,0-15-494 0</inkml:trace>
  <inkml:trace contextRef="#ctx0" brushRef="#br1" timeOffset="-72501.151">22383 16117 320 0,'0'0'221'0,"0"0"-116"0,0 0-11 15,0 0-29-15,0 0-6 0,0 0-27 16,0 0-31-16,0 0 620 16,54-15-335-16,-54 14-114 0,0 0-4 15,0 1-6-15,2 0 62 0,-2 0 82 16,0 0 37-16,0 0 20 0,0 2-88 15,0 7-36-15,0 7-17 0,0 9-42 16,0 17-41-16,0 17 2 0,0 16 4 16,0 9 2-16,0-3-4 0,0-5-24 15,0-8-107-15,0-5-12 0,0-3-37 16,0-12-23-16,0-12-1 0,-2-7 0 16,2-3-19-16,0 3 1 0,0 2-10 15,0 2-50-15,0-5-92 0,0-6-117 16,2-3-134-16,-2-7-59 0,2-5-187 15,6-7-1025-15</inkml:trace>
  <inkml:trace contextRef="#ctx0" brushRef="#br1" timeOffset="-70966.89">22218 17235 166 0,'0'0'379'0,"0"0"-14"16,0 0 61-16,0 0-68 0,0 0-43 16,0 0-159-16,0 0-56 0,0 0 211 15,0 0-108-15,-31-45-58 0,28 41 18 16,1-2 48-16,0 1-33 0,0 2-41 16,0-2-14-16,0 3 0 0,2 1-20 15,0-1 2-15,0 2 7 0,0 0 31 16,0 0 31-16,-2 0 8 15,2 2 2-15,0 1-3 0,0 0-1 16,2 2-52-16,4 4-31 0,3 4-6 16,3 1-3-16,-4 4-19 0,9 3 4 15,-3 2 8-15,-1 1 4 0,5 1-21 16,-3 2-40-16,5-2 3 0,-5 4-3 16,4-2-3-16,-1 0-3 0,-3-3-6 15,-3-2-10-15,0-6 1 0,-3-1-3 16,-3-6-2-16,-2-2-19 0,0-2-27 15,0-2-52-15,-4-1-60 0,2-2-52 16,-2 0-34-16,0-6-83 0,-2-1-237 16,2-2-475-16,-4 1-348 0,8-5-568 0</inkml:trace>
  <inkml:trace contextRef="#ctx0" brushRef="#br1" timeOffset="-70616.781">22697 17211 1277 0,'0'0'1212'0,"0"0"-945"0,0 0-71 16,0 0 179-16,0 0-10 0,0 0-13 15,0 0 32-15,0 0-42 0,0 0-112 16,0 0-99-16,-4-2 10 0,-10 16 23 15,3 5-37-15,-9 7-21 0,3 5-15 16,-6 7-16-16,5 4-41 0,-3 2 11 16,-2 3 3-16,5 1-15 15,-3-2-5-15,6-5-7 0,-1-8-3 16,4-2-3-16,-3-4-13 0,1 6 1 16,-5 2-2-16,5-2 1 0,-5-4-2 15,4-3-3-15,-1-3-39 0,4-3-37 16,3-6-42-16,-3-4-39 0,6-3-55 15,-1-4-111-15,5-3-253 0,2-2-545 16,0-11-428-16</inkml:trace>
  <inkml:trace contextRef="#ctx0" brushRef="#br1" timeOffset="-70140.786">22602 17892 1766 0,'0'0'506'0,"0"0"-212"0,0 0 64 16,0 0 118-16,0 0-80 0,0 0-22 16,0 0 1-16,0 0-52 15,0 0-29-15,0 0-26 0,27-20-47 0,-21 9-28 16,0-4-42-16,5-3-48 16,5-8-22-16,-1-7-14 0,5-4-25 15,-1 3-3-15,-5 3-6 0,1 6-6 16,1 7 3-16,-3 4-6 0,-1 4 13 15,-1 6 2-15,-5 3 9 0,2 1-6 16,0 3-18-16,-2 6-24 0,-1 4 0 16,-3 1-27-16,0 3 6 0,-2 2 6 15,2 4 13-15,0 3 1 0,0 8 1 16,0 0-3-16,0 2-18 0,2-2-3 16,0-1-21-16,-2-4-28 0,3-3-56 15,-3-6-64-15,-2-9-127 0,2-8-376 16,-2-1-840-16,4-14-1526 0</inkml:trace>
  <inkml:trace contextRef="#ctx0" brushRef="#br1" timeOffset="-68933.087">22215 8776 1273 0,'0'0'414'0,"0"0"-47"16,0 0-43-16,0 0-214 0,0 0 215 15,0 0 22-15,0 0-25 0,-16-50 10 16,16 49-40-16,0 1-27 16,-2 0 59-16,2 0 35 0,0 3-30 15,2 5-80-15,4 2-134 0,2 6-55 16,5 7-18-16,1 4 13 0,-1 6 5 15,5-1 13-15,-3 0-16 0,3-1-16 16,-3-6-41-16,1-2-30 0,-5-6 12 16,1-4 6-16,-2-1-27 0,-5-6-58 15,3 0-51-15,-2-3-49 0,0-2-67 16,-4 1-178-16,0-2-309 0,-2 0-749 16,2-4-676-16</inkml:trace>
  <inkml:trace contextRef="#ctx0" brushRef="#br1" timeOffset="-68673.983">22503 8754 2809 0,'0'0'506'0,"0"0"-312"0,0 0 28 16,0 0 95-16,0 0-110 0,0 0-36 15,0 0 8-15,27 53-34 0,-31-34-56 16,-7 6-3-16,1 4 8 0,-5 4 10 15,-3 8-12-15,-3 0-19 0,7 2-59 16,-9 2-14-16,6 2-3 0,-5-3 2 16,7-1-2-16,-1-2-37 0,5-7-33 15,-1-1-58-15,4-5-31 0,1-7-38 16,3-2-78-16,0-7-165 0,2-3-311 16,2-5-522-16,2-4-575 0</inkml:trace>
  <inkml:trace contextRef="#ctx0" brushRef="#br1" timeOffset="-68358.455">22559 9296 992 0,'0'0'1986'0,"0"0"-1580"0,0 0-187 16,0 0 178-16,0 0-28 0,12-59-32 16,-6 38-46-16,7-5-93 15,-1 0-55-15,-2-2-18 0,7 0-10 16,-5 3 0-16,5 6-15 0,-5 5-9 16,1 8 8-16,1 4-8 0,-4 2-31 15,1 10-54-15,1 9-6 0,-6 9-36 16,3 6-15-16,-3 10 15 0,0 3 8 15,-2-3-20-15,-2-3-94 0,0-10-94 16,0-8-183-16,-2-8-625 0,5-10-1296 0</inkml:trace>
  <inkml:trace contextRef="#ctx0" brushRef="#br1" timeOffset="-66190.299">18379 3979 2005 0,'0'0'972'0,"0"0"-809"15,0 0 32-15,0 0 135 0,0 0 10 16,12-62-42-16,-12 49-20 0,-6 2-81 15,-4 1-37-15,-1 2-47 0,-1 2-18 16,-5 4-22-16,-1 4-25 0,-3-2-14 16,-4 1-13-16,3 4-9 15,-1 1-9-15,-4 1 0 0,2 3 10 16,5-2-11-16,1 2 0 0,2 0 0 16,3 1 1-16,6 2 9 0,-3-2-12 15,5 2 1-15,2-2 11 0,4 3 0 16,0 2 3-16,2 2-13 0,2 2 1 15,2 4 10-15,3 2-11 0,-3 3 13 16,0 2-3-16,-2 3 0 0,0 0-10 16,-2 0-2-16,1 1 1 0,-3-4 1 15,0-2 0-15,0-5 0 0,-3-4 0 16,-1-6 0-16,2-4 23 0,2-3 8 16,0-4 6-16,0 0 25 0,0-3 132 15,9 0-66-15,-1 0-30 0,2 0-16 16,5-1-11-16,1-1-22 0,3 1-18 15,1 1-9-15,1-2-22 0,0 2-2 16,-1 0 0-16,-3 0-21 0,-1-2-42 16,-1-1-64-16,-3-2-81 0,-3-3-76 15,-1-3-190-15,-2-4-504 16,-2 4-422-16,2-6-652 0</inkml:trace>
  <inkml:trace contextRef="#ctx0" brushRef="#br1" timeOffset="-66023.745">18369 4217 2877 0,'0'0'1060'0,"0"0"-777"15,0 0-143-15,0 0 258 0,0 0-31 16,0 0-144-16,0 0-99 0,-62-33-72 16,41 33-52-16,0 0 0 0,-2 0-104 15,-1 0-148-15,1-1-143 16,4-3-604-16,-1 0-1086 0</inkml:trace>
  <inkml:trace contextRef="#ctx0" brushRef="#br1" timeOffset="-65659.323">18639 4282 434 0,'0'0'2947'15,"0"0"-2576"-15,0 0-255 0,21-65 130 16,-21 42 62-16,0 1-117 0,0 6 3 15,-10 7-35-15,-1 3-109 0,-1 6-49 16,0 4-1-16,-3 10 28 0,1 3-13 16,3 6 0-16,3 1-2 0,6 1-10 15,0-4 12-15,2-3-12 0,4 0 12 16,6-10-15-16,-1-3-15 0,5-7-40 16,1-9-73-16,-3-14-87 15,-2-6-141-15,-1 4-422 0,5-23-1396 0</inkml:trace>
  <inkml:trace contextRef="#ctx0" brushRef="#br1" timeOffset="-64525.043">21467 536 134 0,'0'0'2450'0,"0"0"-2073"0,0 0-153 15,0 0 225-15,0 0-47 0,0 0-135 16,0 0-115-16,0 0-103 0,0 0-46 16,0-28 93-16,-12 28 15 0,1 0 2 15,-5-2-30-15,-1 1-46 16,-3-1-37-16,-1 0 0 0,-4-1-1 0,-2 0 1 16,3 0 0-16,3-1 1 15,-4 2 0-15,6 0 1 0,3 2 10 16,-1 0 4-16,5 0 2 0,6 2 28 15,0 6 9-15,-1 6-6 0,7 1-16 16,0 6-30-16,5 2 0 0,-1 5-2 16,2 2-1-16,-2 3-2 0,2 1-10 15,0-1 11-15,1-1 0 0,-3-1 1 16,0-4-2-16,-2-2 1 0,-2-5-1 16,0-3-9-16,0-5 11 0,0-2 24 15,0-4 10-15,0-1 11 0,0-2 16 16,0 1 6-16,0-2 94 0,2 0-46 15,0 2-61-15,4 1 1 0,0 1-7 16,3-1 10-16,-1 2 14 0,-2 0 34 16,9 0-13-16,-3-3-14 0,-2-2-31 15,7-1-24-15,-5-2-24 0,7 1-3 16,-7-1-39-16,7-2-3 0,-7-2-61 16,3 0-48-16,1 0-66 15,-7 0-93-15,-1-2-220 0,0 3-545 16,-2-1-733-16,-4-2-182 0</inkml:trace>
  <inkml:trace contextRef="#ctx0" brushRef="#br1" timeOffset="-64373.404">21415 764 3587 0,'0'0'630'0,"0"0"-627"0,0 0 279 15,0 0 81-15,0 0-237 0,0 0-120 16,0 0-6-16,-49-42-21 15,30 40-126-15,5 2-143 0,-3 0-215 16,-16 0-955-16</inkml:trace>
  <inkml:trace contextRef="#ctx0" brushRef="#br1" timeOffset="-63974.922">21573 845 2187 0,'0'0'1430'0,"0"0"-1344"16,0 0-84-16,0 0 166 0,0 0 84 15,0 0 19-15,0 0 31 0,29-56-74 16,-21 40-91-16,2 1-33 0,5-2 15 16,-7-1-10-16,4 0-30 0,3 2-15 15,-5 4-19-15,0 2-5 0,5 4-31 16,-7 6-9-16,2 3-70 0,1 10-30 15,-3 5 0-15,-4 7-19 0,2 4-49 16,-1 2-80-16,-3 0-211 0,2-8-651 16,2 11-1681-16</inkml:trace>
  <inkml:trace contextRef="#ctx0" brushRef="#br1" timeOffset="-61724.744">20756 543 866 0,'0'0'1010'0,"0"0"-734"0,0 0-27 0,0 0-171 15,0 0 74-15,0 0 483 16,0 0-390-16,0 0-137 0,0 0 12 16,10 36 34-16,-12-21 26 0,-4 1-18 15,0 4-25-15,0 4-35 0,-7 0-9 16,3 3-13-16,2 4-12 0,-7 0-19 16,3 4-18-16,-1 3-10 0,-1 3-19 15,2 6 14-15,-5 0-15 0,5-5-1 16,5-9-13-16,1-12-54 0,0-7-90 15,4-7-100-15,0-5-93 0,2-2-54 16,0-10-89-16,0-4-177 0,0 1-311 16,14-35-339-16</inkml:trace>
  <inkml:trace contextRef="#ctx0" brushRef="#br1" timeOffset="-61435.695">20756 581 2410 0,'0'0'548'0,"0"0"-353"0,0 0-6 16,0 0 131-16,0 0-118 0,0 0-80 16,0 0 11-16,0 0-8 0,52 30-54 15,-46-7-47-15,2 1-24 0,1 9-3 16,-1 2-19-16,-2 6 10 0,-2 0-1 16,4 2-12-16,1 5 25 0,1 1 0 15,-2-4 13-15,3-9 21 0,-1-11 16 16,-2-12-16-16,-4-7-13 0,0-3-21 15,-1-3-15-15,-3-2 15 0,0-4 52 16,0-3 53-16,-5-3 27 0,-1-1-46 16,-2 0-52-16,-7-2-34 15,3 4-18-15,-7-2-35 0,1 3-51 16,-5 1-128-16,0 1-152 0,7 2-590 16,-23-8-988-16</inkml:trace>
  <inkml:trace contextRef="#ctx0" brushRef="#br1" timeOffset="-61045.155">20434 741 3414 0,'0'0'556'16,"0"0"-513"-16,0 0 102 0,0 0 148 16,0 0-77-16,0 0-121 0,-58-28-46 15,39 29-27-15,-2 5-22 0,3-1-29 16,-7 3-97-16,2-3-93 16,5 1-142-16,-7 1-277 0,12-4-584 15,-9-1-836-15</inkml:trace>
  <inkml:trace contextRef="#ctx0" brushRef="#br1" timeOffset="-60873.609">20363 868 3127 0,'0'0'726'16,"0"0"-471"-16,0 0-230 0,0 0 280 15,0 0 4-15,0 0-162 0,0 0-104 16,-64-46-43-16,44 41-153 0,-5 1-238 15,8 2-701-15,-24 10-1557 0</inkml:trace>
  <inkml:trace contextRef="#ctx0" brushRef="#br1" timeOffset="-60384.19">19340 479 912 0,'0'0'2457'15,"0"0"-2209"-15,0 0-153 0,0 0 197 16,0 0 37-16,0 0-137 0,0 0-50 16,0 0-10-16,37 60-46 0,-20-36-25 15,1 5 31-15,3 3 2 0,2 2-36 16,-2-1-15-16,-1-1-41 0,1-4 19 16,-5-5-21-16,3-4 0 0,-9-6-94 15,3-4-56-15,-3-7-73 0,-6-2-123 16,0-6-179-16,-2-7-465 15,0 1-195-15,1-25-541 0</inkml:trace>
  <inkml:trace contextRef="#ctx0" brushRef="#br1" timeOffset="-60172.185">19720 542 2996 0,'0'0'603'0,"0"0"-411"0,0 0 10 15,0 0 170-15,0 0-82 0,0 0-87 16,0 0-62-16,0 0-40 0,0 0-43 15,23 56-6-15,-31-33-13 0,-4 5-17 16,-3 6-10-16,-4 3-11 0,1 1-1 16,-5 3-2-16,0 0-38 0,-1-3-54 15,1-3-65-15,0-2-56 0,0-2-90 16,3-2-314-16,1-7-576 0,11 3-521 0</inkml:trace>
  <inkml:trace contextRef="#ctx0" brushRef="#br1" timeOffset="-59875.032">19747 1165 2749 0,'0'0'481'0,"0"0"-369"0,0 0-7 16,23-52 195-16,-17 41-1 15,5-2-95-15,-1-4-18 0,0 1-4 16,7-1-25-16,-5 3 6 0,5 4 2 16,-7 6-58-16,2 4-61 0,1 10-46 15,-5 9-42-15,0 9 5 0,-6 5 13 16,1 4-7-16,-3-3-91 0,0-3-120 15,-3-5-194-15,1-8-608 0,0-10-785 0</inkml:trace>
  <inkml:trace contextRef="#ctx0" brushRef="#br1" timeOffset="-58687.884">17757 3974 2199 0,'0'0'587'0,"0"0"-455"16,0 0-113-16,0 0 94 0,0 0 91 16,0 0 83-16,0 0 120 0,0 0-69 15,0 0-146-15,14 19-99 0,-20 6-19 16,-6 8 0-16,-1 6-22 0,-3 3-21 15,-1 4-16-15,3 1-15 0,-3-1 0 16,5-3 0-16,-3-1-1 0,3-4-1 16,1-6-29-16,5-7-30 0,0-8-22 15,2-10-28-15,2-3-38 0,2-4-59 16,0-10-40-16,6-8 27 0,0-8-13 16,5-8-34-16,-3-5-23 15,4-3 53-15,-3-3 63 0,1 0 85 16,0 0 90-16,1 0 27 0,-3 2 57 15,0 4 100-15,0 3 57 0,3 8 12 16,-3 8-30-16,-2 11-23 0,2 9 84 16,1 2-5-16,1 14-111 0,-2 6-81 15,3 8-50-15,-1 8-24 0,-4 4-13 16,2 3-1-16,1 1-12 0,1-1 12 16,-4-3-2-16,3 0-12 0,-1-2-4 15,-2-4-15-15,2-4-6 0,-2-6 12 16,1-6 28-16,-1-7 3 0,-4-6 22 15,-2-5-25-15,0-2-50 0,-8-9 50 16,-5-4 46-16,-3-4 47 16,-3 1 0-16,-8 0-46 0,0 2-47 15,0 2-38-15,1 3-181 0,3 3-204 16,0-5-796-16</inkml:trace>
  <inkml:trace contextRef="#ctx0" brushRef="#br1" timeOffset="-58269.451">17505 4197 2617 0,'0'0'498'15,"0"0"-335"-15,0 0 132 0,0 0 96 16,0 0-127-16,0 0-149 0,-65-30-50 16,45 34-34-16,-1 3-30 0,-2 2-1 15,1 1-40-15,1 0-156 0,-4-2-193 16,11-5-364-16,-7-1-734 0</inkml:trace>
  <inkml:trace contextRef="#ctx0" brushRef="#br1" timeOffset="-58088.378">17473 4327 3119 0,'0'0'386'0,"0"0"-253"0,0 0-35 15,0 0 53-15,0 0 48 0,0 0-78 16,-62 1-121-16,36-4-22 0,1-2-273 16,2-1-291-16,-4-3-1029 0</inkml:trace>
  <inkml:trace contextRef="#ctx0" brushRef="#br1" timeOffset="-57592.313">16653 4012 2549 0,'0'0'454'0,"0"0"-189"16,0 0 120-16,0 0-61 0,0 0-82 16,0 0 6-16,0 0-4 0,31 68-75 15,-19-43-41-15,3 0 10 0,1 2 5 16,3 1-49-16,-1-4-48 0,1-4-31 15,-2-3-15-15,1-5-2 16,-3-6-59-16,-1-3-79 0,-1-3-61 16,-3-1-66-16,-2-7-208 0,-4-1-563 15,3-6-397-15</inkml:trace>
  <inkml:trace contextRef="#ctx0" brushRef="#br1" timeOffset="-57337.433">17006 3924 2782 0,'0'0'1126'16,"0"0"-978"-16,0 0 33 0,0 0 188 15,0 0-123-15,0 0-142 0,0 0-3 16,-2 65-6-16,-12-35-50 0,1 4-5 16,-3 6 9-16,-5 9-13 0,-2 12-33 15,3-4-2-15,3-6 0 16,3-7-1-16,1-10-33 0,3 4-43 15,0 1-28-15,-1-10-30 0,3-9-32 16,2-6-65-16,0-8-166 0,2-2-302 16,-1-4-402-16,5 0-332 0</inkml:trace>
  <inkml:trace contextRef="#ctx0" brushRef="#br1" timeOffset="-57058.526">17174 4555 1683 0,'0'0'1190'0,"0"0"-1010"0,6-54-36 15,-10 26 136-15,-4-5 40 0,-7 2-52 16,-4 6-19-16,1 10-97 0,-1 11-93 15,-1 7-7-15,1 12 28 0,2 9 13 16,5 6-35-16,2 1-33 0,8 4-22 16,2-2 9-16,4-2-10 0,6-5-2 15,7-7-31-15,3-7-9 0,1-12-70 16,4-7-103-16,-2-17-148 0,-7 3-426 16,5-28-1003-16</inkml:trace>
  <inkml:trace contextRef="#ctx0" brushRef="#br1" timeOffset="-52711.166">18610 12379 1527 0,'0'0'666'0,"0"0"-378"16,0 0-117-16,0 0-7 0,0 0 314 16,38-56-167-16,-30 38-33 0,-4-1 17 15,-4-3-40-15,0-3-63 0,0 1-54 16,-4-2-40-16,-6 3-36 0,-3 5-30 15,-1 4-32-15,-3 7-1 0,1 6 1 16,-1 1 1-16,5 8 14 0,-5 7 10 16,5 2-7-16,1 6 1 0,5 0-1 15,2 1 0-15,4-1 1 0,0 0-18 16,6-3-1-16,5-4 0 0,-1 0 3 16,4-6 15-16,3 1-15 0,-1-6 0 15,3-4-2-15,-2-1 0 0,-1-3-1 16,-3-9-15-16,-3-3-13 0,-6-6 7 15,-2 1 3-15,-2-7 15 0,-4 1-10 16,-8 4-11-16,-3-1 3 0,-4 4 5 16,1 5 15-16,-5 4-1 15,2 3-1-15,3 4-8 0,-1 3 11 16,5 3 12-16,-1 6 0 0,7 4 7 16,2 3-1-16,6 6 3 0,0 1-2 15,6 1-4-15,2 1-6 0,9 0-9 16,-3-5 0-16,5-2 1 0,0-7 1 15,1-2 0-15,1-6 11 0,-7-3-11 16,3-4-1-16,-9-8-1 0,0-2-13 16,-3-6-5-16,-5-3 0 0,-5-3-1 15,-5-2 19-15,-6-3 1 0,-3 4 1 16,-4 1 17-16,0 6-17 0,1 5-1 16,-1 3-1-16,2 8 0 15,5 4 2-15,-1 4 1 0,7 10 24 16,4 4 10-16,6 7 0 0,0 4-13 15,10 0-3-15,5 6-8 0,-1-3-13 16,7-1-4-16,-1-3 2 0,3-3 0 16,2-6 1-16,-4-4 1 0,-1-8 1 15,-1-4 1-15,-9-6-2 0,-4-10-19 16,-2-8-14-16,-4-5 8 0,-2-2 23 16,-8-6-10-16,-4 2 11 0,-5 2 1 15,-2 4 1-15,-3 4 14 0,1 6-13 16,0 6 0-16,0 6 0 0,5 4 11 15,3 11 14-15,1 4 16 0,8 7 2 16,1 5-14-16,5 1-7 0,0 3-24 16,7-2 0-16,3 0 0 0,4-3 18 15,-1-4-15-15,1-3 19 0,3-4-4 16,1-4-3-16,-3-5-13 16,4-6-2-16,-5-4 0 0,-2-11-27 15,3-5-7-15,-9-8 13 0,-4-6 9 16,-2-4 11-16,0 2 1 0,-8 0 0 15,-5 8-2-15,-3 5-26 0,-1 8 17 16,-1 6 11-16,1 6 2 0,3 3 14 16,-3 6-1-16,5 7 18 0,2 8 4 15,1 2-7-15,3 2-9 0,2 4 1 16,4-1-22-16,2-1-20 0,4-2 20 16,5-3 2-16,-1-3 1 0,4-3 13 15,1-5-4-15,1-4-11 0,-1-3-1 16,-1-4-18-16,3-6 2 0,-7-4 1 15,-2-9-9-15,-3-3 9 0,-3-6 3 16,2-2 10-16,-10 0 2 0,-5 0 0 16,-1 5-3-16,-3 5-12 0,-3 7 13 15,1 4 0-15,1 6 2 0,-3 3 12 16,5 0 4-16,1 9 2 0,-1 4 9 16,8 0 0-16,1 7-2 15,5 0-1-15,0 2-21 0,2 0-2 16,7 0-1-16,1-3 3 0,5-3 12 15,-1-1-13-15,5-5-2 0,-7 0-1 16,0-5-11-16,1-5-9 0,-5 0-61 16,2-12-119-16,-5-7-117 0,-1 0-234 15,0-25-1194-15</inkml:trace>
  <inkml:trace contextRef="#ctx0" brushRef="#br1" timeOffset="-50826.815">22536 14839 977 0,'0'0'1029'0,"0"0"-876"16,0 0-50-16,0 0 179 0,37-69-31 15,-29 34-45-15,1-3 72 0,-7-1 27 16,-2 0 4-16,-2 4-38 0,-11 0-54 16,1 8-84-16,-7 2-58 0,-1 7-26 15,-3 5-21-15,-4 7-7 0,0 6 1 16,2 2 5-16,0 8 16 0,-1 8-15 15,5 1 12-15,6 3-12 0,3 1 2 16,2 4-2-16,6-2 5 0,4 3 4 16,2-1 0-16,10 0 3 0,0-2 21 15,3-3 15-15,6-3-9 16,3-4-48-16,-3-6-19 0,4-8-3 16,2-5-24-16,-5-9-4 0,-5-7 1 15,2-5-4-15,-9-6-9 0,-2 2 4 16,-4-1 5-16,-4 1 4 0,-2 5 5 15,-8 3 1-15,-5 2-7 0,-3 6 10 16,-3 4 18-16,-2 5 1 0,1 4 2 16,-3 4 21-16,4 9 13 0,1 5-1 15,7 3-8-15,-1 3 5 16,8 2 1-16,3 2-1 0,3-1 1 16,3-1 2-16,7-1-8 0,6-4 8 15,1-2-2-15,6-7-28 0,1-2 8 16,-1-7-11-16,2-3-3 0,0-8-15 15,-2-8-7-15,-9-4 4 0,3-2-10 16,-7-5-11-16,-8 1 8 0,-2 0 1 16,-6 5 20-16,-9 2 11 0,1 4-22 15,-9 4 9-15,2 4 15 0,-1 4 12 16,-5 3-9-16,4 3 21 0,9 5 1 16,-7 5 21-16,11 3-13 0,1 2-2 15,3 2 8-15,6 1 4 0,0-1-10 16,8 1-8-16,1 1-4 0,7-7-9 15,1 1-12-15,3-7-12 0,1-3-6 16,2-3 5-16,-5-3-5 0,-1-9-12 16,-1-6-4-16,-5-6-11 0,-7-5-1 15,-2-4 0-15,-2-1 7 0,-6 1 8 16,-9 2 10-16,-1 3-1 0,-5 6 4 16,-2 5 3-16,1 5 11 15,-3 9 4-15,4 0 3 0,3 9 30 16,3 8 13-16,1 6 0 0,7 3 0 15,3 5-4-15,4 1-11 0,0 0-4 16,7-1-3-16,3-3 1 0,6-5-10 16,-1-2-15-16,6-8 0 0,-5-4-12 15,5-8 11-15,-3-2-1 0,1-11-44 16,-3-8-3-16,-3-8 4 0,-3-5 14 16,-6-4 7-16,-4 0-22 0,-2-2 22 15,-8 7-1-15,-2 4 7 0,-9 3 18 16,-2 6 2-16,0 8-2 0,-1 6 0 15,-1 5 18-15,4 4 10 0,0 11 18 16,3 2 8-16,5 7-8 0,5 4-9 16,4 3-1-16,4 0-5 15,0-2-7-15,6 2 0 0,2-2 1 0,9-5-22 16,0-1 15-16,3-1-18 0,-1-8-17 16,6-4 16-16,-5-3-1 15,1-6 2-15,0-2-25 0,-9-10-11 16,0-5-7-16,-3-6 1 0,-7-6-1 15,-2-2 19-15,-6-5-10 0,-7 4 10 16,-1 0 2-16,-9 7 4 0,4 7 16 16,-3 5-32-16,-3 7 34 0,8 5 0 15,-5 5 46-15,7 10 6 0,-1 5 3 16,9 7-3-16,1-1-7 0,6 5-5 16,0 0-10-16,6 0-2 0,5-1-8 15,7-4-19-15,-1-2 0 0,6-4 2 16,3-7 0-16,-1-6 0 15,0-7-3-15,0 0 0 0,2-15-39 16,-9-5 2-16,1-9 4 0,-7-2 5 16,-5-2 10-16,-5 2 3 0,-4-1-28 15,-7 4 13-15,-3 4 30 0,-7 2-2 16,5 8-9-16,-7 1 8 0,5 9 3 16,-3 4 3-16,5 0 16 0,-3 8 5 15,7 6 13-15,6 5 5 0,1 4-5 16,3 5-14-16,5 3-22 0,3 0 1 15,6 1 0-15,3-4 0 0,1-3-2 16,-1-6-1-16,2-3-1 0,-5-9 2 16,3-6-15-16,-7-3-25 0,-2-11-14 15,-4-9-1-15,-2-3 24 0,-2-5 16 16,-6-1 12-16,-4 2-37 0,-7 3 4 16,1 5 17-16,-5 4-2 15,3 8 19-15,-3 5 2 0,4 4 24 0,1 4 31 16,5 8 15-16,3 5-15 15,2 1-3-15,6 4-3 0,0 1-16 16,12-2-2-16,-3 1-25 0,5-6-6 16,5-3-91-16,-1-7-117 0,1-6-153 15,-5 0-781-15,13-19-2013 0</inkml:trace>
  <inkml:trace contextRef="#ctx0" brushRef="#br1" timeOffset="-13459.24">18693 8312 140 0,'0'0'36'0,"0"0"42"15,0 0 115-15,0 0 491 0,0 0-430 16,0 0-150-16,0 0-104 0,0 0 0 15,0 0-65-15,-2 6 65 0,2-6 23 16,0 0 62-16,-2 0 6 0,2 0-10 16,0 0 0-16,-4 0 7 0,4 0 9 15,0 0 20-15,0 0-3 0,0 0-4 16,-2 0 3-16,2 0 26 0,0 0 41 16,0 0 33-16,0 0 14 0,0 0 19 15,0 0-40-15,0 0-52 0,0 0-40 16,0 0-36-16,0 0-9 0,0 0 7 15,0 0-14-15,0 0-18 0,0 0-13 16,0 0-6-16,0 0 9 0,0 0 19 16,0 0 28-16,0 0 39 15,6-4 37-15,-2-2-28 0,2-5-43 16,3 4-28-16,1-2-6 0,-2 0-12 16,3-1-7-16,-1-1 4 0,0 1-7 15,-2-1-2-15,1 1-7 0,-1-1-3 16,2 1 4-16,-3 3-1 0,1-2 3 15,0 0 7-15,0 3 2 0,-1-1 10 16,1-1 11-16,2 1 4 0,0 0-10 16,-3 0-8-16,3 1-10 0,2-1 0 15,-3 0-2-15,1 2-7 0,0-1-6 16,1 0 6-16,-1 1-3 0,0-3-3 16,1 3 3-16,-3-2-3 15,2 1-2-15,1-1-1 0,-5 2 3 16,2-1 0-16,2-2 3 0,3 3-3 15,-7-2 3-15,6-1-6 0,1 1 3 16,-5-1 1-16,5-1-1 0,1 1 3 16,-4 1-15-16,3-1 18 0,1 0-6 15,-3 0 3-15,5 1-6 0,-6 1 3 16,5-3-13-16,-3 0 10 0,1 2 0 16,1-2 0-16,-4 3 0 0,5-2-9 15,-3 2 15-15,3 0-5 0,-1-1-1 16,-1 1 0-16,-1 0 0 0,3-1-9 15,-3 2 15-15,2 0-15 0,-3 0 15 16,3 0-15-16,1-1 9 0,-3-1 3 16,3 1-3-16,-3-1 0 0,2 0-9 15,1 1 12-15,-1-1-3 0,1-1 0 16,-3 4 3-16,5-2-12 16,-5 2 15-16,3-1-6 0,1 3-10 15,1-3 1-15,-1 1 0 0,1 0-2 16,-1 1 0-16,1-2 0 0,-1 1-1 15,3 0 0-15,0-2 0 0,1 2 0 16,-3-2 1-16,4 0 2 0,-1 1 9 16,-1-1 0-16,1 2-9 0,-1 0 10 15,2 1-1-15,-1-2 0 0,-1 3-11 16,4-1 0-16,-5 1 0 0,3-1 2 16,-2-1 0-16,1 1-1 0,3 0 10 15,-4 2-9-15,1-2 9 0,3 1-9 16,-4 2 15-16,1 0-3 0,3 0-15 15,-2 0 3-15,1-2 9 0,-1 2 6 16,0-1 3-16,2 1 3 0,-3 0 0 16,1-3 6-16,4 3-12 0,-7-1-3 15,3-1 0-15,-2 2-12 0,3 0 9 16,-1 0-10-16,-2 0 13 16,-1 0-13-16,5 0 1 0,-7 0 0 0,5 0 0 15,-4 0 9-15,1 0 0 16,-1 0-10-16,1-1 0 0,-1 1 0 15,2-1 0-15,-1-1 0 0,3 2 1 16,-3 0 0-16,-1 0 9 0,4 0-9 16,-7 2 9-16,7-1-10 0,-5 0 0 15,3 2 10-15,-3 0-11 0,1-3 0 16,2 3 1-16,-1-3 1 0,1 0-1 16,-3 0 1-16,3 0-1 15,-2 0 0-15,1 0 1 0,-3 0 0 16,3 0-2-16,-5 0 1 0,5-2 0 15,-5 1 0-15,1 1-1 0,1 0 11 16,-1 0-9-16,0 0 12 0,-5 0 4 16,3 3-4-16,1-3 3 0,-7 5 51 15,4-4-18-15,3 1-27 0,-5-1-9 16,-2 1-3-16,2 2-10 0,5-4 1 16,-7 2 9-16,4-1-10 0,3 0-1 15,-3 1 1-15,2 1 1 0,3-2-1 16,-3 2-1-16,5 0 0 0,-5 1-1 15,3 1 1-15,1-1-1 0,-3 1 0 16,5 1 0-16,-8-2-1 0,7 1 0 16,-3 0-1-16,3 1 1 0,-3-1-2 15,5 0 2-15,-6 0 1 0,1 0 0 16,3 1 1-16,-1-1-1 0,1 1 0 16,-1 1-1-16,1-1 0 15,-1 1-2-15,1 1 1 0,-1-2 2 16,1 1-1-16,-1 1 0 0,3-1 0 0,-5 0 1 15,3 1 0-15,-3-1 0 16,5 2 0-16,-7-2 2 0,5 2-2 16,-5-1-1-16,7 0 1 0,-7 2-2 15,5-2 1-15,-3 0 0 0,5 0-1 16,-7 3 2-16,7-2 1 0,-5 0-1 16,5 0 0-16,-7 2 0 0,5-1 0 15,2 0 0-15,1 2-2 0,-3-2 2 16,1 1-2-16,-1 1 0 0,4 0 1 15,-7-1 0-15,5 1 1 0,-7 0-3 16,5 0-24-16,-5 0 15 16,0-1 10-16,5 1 0 0,-7 0 1 15,3-2 1-15,-3 0 0 0,-2-1 0 16,5-1 1-16,-3-1 0 0,-4 2 0 16,5-2-1-16,1-1 0 0,-4 3-1 15,3-3 1-15,3 1 0 0,-6-1-1 16,-1 1 1-16,1-4 1 0,0 0 0 15,-2 0-1-15,-2-1 0 0,-2-2 1 16,1 2-1-16,-3-2-2 0,0 0-16 16,0 0-6-16,0 0-3 0,0 0 0 15,0 0-9-15,0-4-7 0,-3-2 31 16,1-5 12-16,0-4 1 0,-6-3 1 16,4-5 0-16,-2 1 1 0,0-2 0 15,1-1 10-15,3 2-11 0,0 2 0 16,-2 5-2-16,0 1-16 0,0 6-2 15,-2-2-6-15,2 5 9 16,-1-1-3-16,1 1 6 0,0 1 10 0,-2-2-10 16,-2 0 9-16,1-2-9 15,1 1-3-15,2-1 13 0,-2-2 0 16,0 3-10-16,0 0 9 0,1 0-9 16,3 2 9-16,-2 4 1 0,4 0 1 15,-2 0 1-15,2 2 3 0,0 0 21 16,0 0 0-16,0 0 3 0,0 2 6 15,4 1-22-15,0 4-11 0,3 3-12 16,3 1 0-16,-4 3 10 0,0 2-1 16,5 2 0-16,-1 2 0 15,-4 1 0-15,0-2 1 0,3 5 0 16,1-5 0-16,-2 2-28 0,-4-2 18 0,5-2 11 16,-1 1 0-16,0-3-1 15,-2 1 1-15,1-1 0 0,-1 1-1 16,2 0 2-16,-2-3-2 0,1-1 2 15,-3 1 1-15,0-3 0 0,0-2-1 16,-2 0 2-16,4-3 0 0,-4-1 1 16,-2-2 9-16,2 2-12 0,-2-4 0 15,0 0 0-15,0 0-12 0,0 0-3 16,0 0-9-16,-2 3-9 0,-6-3-18 16,0 6 51-16,-7-2 0 0,-3 2 3 15,-7-1 9-15,2 2-12 0,-6-4 0 16,-2 2 0-16,-2-4-1 0,-2-1 1 15,2 0-2-15,0 0-1 0,0-3-21 16,0 0-48-16,4 0-97 0,-4-1-144 16,4 2-276-16,10 1-566 0,-6 1-935 15</inkml:trace>
  <inkml:trace contextRef="#ctx0" brushRef="#br1" timeOffset="-11018.252">19049 7309 235 0,'0'0'1691'16,"0"0"-1247"-16,0 0-295 0,0 0-78 15,0 0 180-15,0 0 22 0,0 0-72 16,0 0-20-16,0 0-38 0,-13-35-4 16,11 22 9-16,0 2-19 0,2-2-1 15,-2-1-16-15,2-1 9 16,0-3 19-16,0-2-11 0,2 0-24 16,2-4-16-16,0-3-7 0,3 1-5 15,3-1-13-15,-4 1 0 0,0 1-6 16,3 3-6-16,1 4-1 0,-6 5-8 15,4 2-4-15,-1 5-2 0,-1 4 8 16,2 2-5-16,-4 1 2 0,0 8-15 16,2 2-14-16,-1 6-13 0,-1 4-4 15,-2 3-11-15,-2 2 13 0,0 0-10 16,0 0 0-16,0-3-15 0,0 2-3 16,0-5-4-16,0-2 13 0,-2-4 18 15,2-4 1-15,0-6 0 0,0-2 1 16,0-2-30-16,2-10-2 15,0-6 30-15,6-6-9 0,-4-5 10 16,2-3-10-16,-1-2 11 0,1 2 1 16,-2 5 0-16,4 2 2 0,-4 8 13 15,3 3 3-15,-3 8 25 0,2 4 17 16,-4 1 1-16,6 8-19 0,-6 9-20 16,2 4-21-16,-2 4-1 0,1 3 1 15,-3 1 1-15,2-2 0 0,0-4 1 16,-2-4-2-16,0-4-1 0,0-8 1 15,2-3 0-15,0-3-1 0,0-2-15 16,0-9-37-16,6-7 31 0,-4-7 3 16,3-4 15-16,-3-4-19 0,2 0 10 15,0-2 9-15,0 6 0 0,0 2 3 16,-1 6 0-16,-1 6 3 0,0 4 12 16,0 6 22-16,0 3 5 0,2 3-18 15,-1 7-5-15,-1 4-7 16,-2 3 3-16,4 4-12 0,-4 2 9 15,2 0-10-15,0-1 10 0,-2-2-12 16,5-2 1-16,-3-2-1 0,0-3 1 16,0-1 1-16,0-4 10 0,2-8-9 15,-2 0-3-15,7-3-13 0,-5-10-14 16,4-4 6-16,1-6 0 0,-3-4 8 16,0-3 10-16,2-2 1 0,-1 2 0 15,-5-2 0-15,0 3 2 0,2 2 1 16,-4 5-1-16,0 8 0 0,0 5 1 15,0 9 27-15,-2 0 29 0,3 9-33 16,-3 8-15-16,0 4-9 0,2 7-2 16,2 2 2-16,-2 0 1 0,0 1 2 15,0-3-1-15,2-5 1 0,0-1 1 16,0-6-1-16,3-4 9 0,1-5 0 16,-2-7-12-16,0-2-17 15,5-11-20-15,3-7 10 0,-4-8 6 0,3-4 6 16,-1-5 3-16,-4-1-4 15,3 0 1-15,-3 3 12 0,-4 5 3 16,-2 7 1-16,0 8 1 0,0 7 0 16,-2 6 20-16,0 2 38 0,0 7-38 15,0 6-22-15,0 5-18 0,2 3 15 16,-2 5 2-16,3-2 1 0,-1-1 0 16,2-2 2-16,2-1 10 0,2-2-9 15,0-2 15-15,1-3-15 0,1-2 16 16,5-1 2-16,-3-5-9 0,4-5-9 15,-1 0-3-15,4-9-11 0,-5-6-1 16,5-7-3-16,-3-5 2 0,1-7 11 16,1-13-13-16,-3-16 12 15,1-11 0-15,-1-3 1 0,-9 4 2 16,-4 11 0-16,-2 4 2 0,-2 11 10 16,0 9-10-16,-2 9 0 0,0 6-2 15,-3-3-30-15,-1 0 9 0,0 5 18 16,4 4-12-16,-9 7 14 0,7 8 0 15,0 2 1-15,0 3 30 0,0 8 15 16,-3 5-20-16,3 4 5 0,0 5-9 16,2 5-3-16,2 3 0 0,2 5-3 15,0 2-12-15,0 0-3 0,0 2 0 16,2 0 0-16,0-2 13 0,2 0 2 16,0 1 3-16,2-1 3 0,3-2 12 15,-3 0 6-15,4-2 25 0,5-5 2 16,-5-4-9-16,2-4-20 0,5-7-13 15,-5-2-9-15,5-6-12 0,-5-3 0 16,3-4 0-16,-5-1 0 0,0-1 8 16,1-6-11-16,-1-3-12 15,-4-3-3-15,0-4 12 0,-1-2-12 16,1-4 14-16,2 1-1 0,-4-3 0 16,0-4-1-16,0 1-12 0,5 1 11 15,-3-1-56-15,6 3-112 0,1 1-103 16,-1 8-271-16,13-4-1254 0</inkml:trace>
  <inkml:trace contextRef="#ctx0" brushRef="#br1" timeOffset="-9568.967">20074 6707 235 0,'0'0'111'0,"0"0"1071"0,0 0-594 15,0 0-325-15,0 0-121 0,0 0-16 16,0 0-20-16,0 0 33 0,0 0 37 16,-2-4-29-16,2 3-23 15,0 0-6-15,0-2 3 0,0-3 87 16,0-2 66-16,0-5-80 0,0-4-61 16,6-5-24-16,0-4-4 0,0-7 3 15,5-6-13-15,1-10-9 0,-4 0-10 16,5-1-14-16,-1-2-7 0,-6 11-43 15,1-3-11-15,1 7 11 0,-4 6-10 16,4 7 0-16,-4 6 0 0,-4 5 0 16,3 5 10-16,-3 5 4 0,2 3 14 15,-2 4-21-15,0 7-9 0,2 4-36 16,-2 8 36-16,2 6 2 0,-2 5 13 16,2 5 0-16,-2 5 13 0,0 7-4 15,0 14-22-15,0 7 0 0,0-6-2 16,0-13-22-16,0-17 19 0,0-9 1 15,0 3 2-15,0 1 18 0,0 1 31 16,0-5-10-16,0-4-2 0,2-8-13 16,-2-3 9-16,2-3 13 15,-2-6 8-15,4 0 22 0,-2-3 15 16,0 0-21-16,6 0-25 0,-3 0-18 16,-1-4 0-16,2-1-2 0,2-2 2 15,3-1 3-15,-5-5-3 0,2 0-6 16,0-5-6-16,5-3-13 0,-7-1 11 15,4-5-1-15,1 0-10 0,-3 0 10 16,-2 0-10-16,2 1 1 0,-4 3 9 16,5 3-11-16,-5 6-1 0,-2 6 3 15,-2 1 12-15,2 4-12 0,-2 3 18 16,0 0-3-16,0 3-6 0,2 7-12 16,0 1-36-16,-2 4 6 0,2 6 3 15,-2 2 12-15,2 2 12 0,-2 2 2 16,2-4 1-16,0 1 1 0,0-1 11 15,3-2-11-15,1-2 11 0,0-2 3 16,-2-4-3-16,2-1-12 16,1-5 0-16,-3-3-67 0,4-4-81 0,-4 0-75 15,0-9-209-15,0 0-732 16,7-11-818-16</inkml:trace>
  <inkml:trace contextRef="#ctx0" brushRef="#br1" timeOffset="-9418.38">20357 6225 665 0,'0'0'3765'0,"0"0"-3279"16,0 0-375-16,0 0-111 0,0 0-169 0,0 0-461 16,0 0-1029-16</inkml:trace>
  <inkml:trace contextRef="#ctx0" brushRef="#br1" timeOffset="-6786.704">20498 6719 703 0,'0'0'496'0,"0"0"610"16,0 0-773-16,0 0-8 0,0 0 62 15,0 0-41-15,0 0-94 0,0 0-26 16,0 0-64-16,4-22 5 0,2 8 37 16,-2-6 11-16,0-5-20 0,3-2-52 15,1-4-33-15,2 0-28 0,-2 3-46 16,-6 6-21-16,5 5-12 0,-3 10 22 15,-2 7 29-15,0 7-23 0,0 13-31 16,-2 18-67-16,0 23 0 0,-4 25-9 16,-2 8 16-16,2-2 20 0,1-13 22 15,3-23 15-15,0-18 3 0,0-11 21 16,0-9-6-16,0 1-12 0,0-6-3 16,-2-3-17-16,0-9-26 0,-2-5-33 15,2-14 24-15,2-16 28 16,0-16 21-16,0-3 0 0,0 5-9 0,4 7 12 15,-2 15 2-15,0 0-1 16,0 6 14-16,3 11 12 0,1 8 56 16,0 2-22-16,6 8-22 0,-3 6-11 15,1-2-13-15,2 1 21 0,-1-4 28 16,1-3 3-16,3-7-19 0,-5-2-48 16,4-14-9-16,1-10-9 0,-1-5 3 15,7-17 14-15,4-15-1 0,0-15 2 16,-5-5 1-16,1 4 14 0,-11 7 24 15,-1 13 13-15,-1 7-13 0,-4 13-37 16,-2 10 16-16,-2 3 1 16,0-1 5-16,0 3-6 0,0 3-18 15,0 6-2-15,-2 7-10 0,-2 7 10 16,-2 1 2-16,-1 11 23 0,1 4 40 16,0 8-23-16,0 6-13 0,-5 6-9 15,7 6 0-15,-4 11-3 0,4 12 9 16,2 14-9-16,2 3 4 0,0-5-7 15,2-18-12-15,4-18-8 0,2-10 8 16,1-8 15-16,-1 0 6 0,2-1-6 16,7-4 3-16,-5-11-17 0,3-6-1 15,1-9-30-15,5-12-9 0,-7-8 11 16,5-4 7-16,-9-4 9 0,3-1 9 16,-7 4-9-16,0 4 12 0,-2 7 0 15,-4 10-3-15,0 6-24 0,0 7 27 16,0 5 12-16,-6 7 2 0,0 9-14 15,0 4-2-15,2 4 0 0,-1 1 2 16,3-1 1-16,2-4 0 16,0-4 2-16,0-5 18 0,4-2-6 15,3-8 19-15,1-1-4 0,4-5-9 16,1-5-21-16,3-5-18 0,-1-7 0 16,3-3 15-16,-5-3 1 0,3-2 2 15,-5 3 2-15,-1-1 13 0,-2 4-3 16,0 2-12-16,-3 6 0 0,-3 4 1 15,-2 4 11-15,0 0-9 0,0 3 0 16,0 0-3-16,0 0 0 0,0 3-3 16,0-3 1-16,0 2 1 0,0-2 0 15,0 0-2-15,0 0-21 0,0 0 6 16,0 0-1-16,0-2 7 0,0-3-6 16,0 0 18-16,0-4 9 0,0-1 25 15,0-9-10-15,2 0-3 0,2-5-18 16,0 1 0-16,0-2 12 0,0 3-15 15,3 4 0-15,-5 5 0 0,2 4 1 16,-2 5 23-16,-2 1 6 0,2 3 6 16,0 0 10-16,-2 0-19 15,2 0 0-15,-2 0-3 0,0 0-3 16,0 0-21-16,0 0-17 0,0-4-13 16,0 1 0-16,2-3 7 0,0-6 23 15,0-4 1-15,2-2 0 0,3-5-1 16,1-5 0-16,-2-3-1 0,2-4 0 15,3-4-1-15,-1-5 0 0,-4 0-11 16,0-2 11-16,3 6 2 0,-7 6 0 16,0 6 2-16,0 10 0 0,-2 10-1 15,0 5-1-15,0 3 2 0,-2 9-2 16,-2 8-19-16,-7 15 1 16,1 20 16-16,0 20 2 0,-5 4-3 15,7 0-15-15,0-5-15 0,-1-11-6 16,7-1 27-16,0-9 12 0,2-9 2 15,0-14-2-15,0-4-14 0,0-2-4 16,4-3 18-16,3-5 11 0,-1-7 7 16,2-6-18-16,4-7-32 0,5-8-2 15,-5-7 19-15,9-5 12 0,-7 0 3 16,5 1 0-16,-9 2 3 0,5 9 21 16,-7 4 13-16,-2 6-4 0,1 5-9 15,-3 1-6-15,0 7-18 0,-2 6-24 16,-2 3-21-16,0 5 9 0,-6 3 8 15,-3-1 10-15,1 0 6 0,0 1 9 16,-5-3 1-16,3 0 2 0,2-2 11 16,-2-1 13-16,3-5 7 15,3 0 11-15,2-6 6 0,2-3 6 0,0-4 16 16,2-1 5-16,9-1-30 16,3-8-45-16,0-3-2 0,7-1 2 15,4-6 24-15,-4-3 0 0,1-4-21 16,1 3 9-16,-6 2 0 0,1 4 3 15,-7 3 0-15,-3 8 3 0,-4 2-2 16,-4 2 1-16,0 2-17 0,0 4-15 16,0 4-16-16,-6 5-20 0,-2 5 12 15,-1 5 18-15,-3 5 18 0,-1 1-12 16,5-1 12-16,-4-1-12 0,3-7 12 16,3-4 2-16,6-8 1 15,-2-3 0-15,2-5-2 0,2-2-22 0,0-7 0 16,5-6 0-16,5-5 22 15,0-5-1-15,-1-3 0 0,1 1 2 16,-2 1 1-16,-1 6 1 0,-5 8 1 16,0 4 25-16,2 6 33 0,-2 2-26 15,0 6-34-15,-1 5-27 0,1 5-9 16,0 2 0-16,0 3 6 0,0 0 17 16,2 0 11-16,-2-5 2 0,1-1 0 15,-3-5 19-15,2-5-1 0,0-4 3 16,4-1-3-16,0-2-18 0,3-7-30 15,3-7 6-15,3-4 21 0,3-4 2 16,-3-5 1-16,6-1 15 0,-7-1 0 16,5 6 6-16,-7 0 3 0,1 7 12 15,-3 2-9-15,-4 4-12 0,3 4-12 16,-7 2 18-16,-2 3-3 0,-2 3-3 16,0 0-12-16,0 0-3 0,-2 6-10 15,-4 0-26-15,-3 3 10 16,-3 5 26-16,0 6 3 0,-3-1 9 15,5 6-11-15,0-1 0 0,-1 1 2 16,5 2 12-16,4-3 0 0,2-1 3 16,0-4 0-16,2-4 3 0,6-2 7 15,5-6-16-15,-1-2-11 0,5-3-1 16,-1-2-12-16,5-2-3 0,-3-6-10 16,3-5 7-16,-4-3-6 0,1-3 3 15,-3 0 3-15,3-4 15 0,-7 4-12 16,-1 1 12-16,-4 6 1 0,-2 4 2 15,-2 5 11-15,-2 1 7 16,0 2-17-16,0 2-1 0,0 5-2 16,0 4-10-16,0 5-42 0,0 7 6 15,-2 3 27-15,0-1 9 0,-2 2 12 16,2-6 0-16,0-3 0 0,2-6 3 16,0-5 15-16,0-5 3 0,0-2 0 15,2-1-9-15,4-6-12 0,0-4-24 16,5-4-3-16,3-3 12 0,-1-1 13 15,1-1 1-15,-1 4 1 0,-5 1 15 16,0 9 15-16,2 2 12 0,-3 4-12 16,-5 0-30-16,2 9-10 0,0 2-14 15,0 4-15-15,2 1 3 0,-4 5 12 16,0-5 21-16,0 0 0 0,1-4 3 16,1-5 1-16,-2-3 26 0,0-2-6 15,2-2-21-15,4-2 0 0,3-4-18 16,-3-2-12-16,4-3 5 0,1-2 10 15,-5 3 15-15,-2 1 24 16,0 5 28-16,1 2 11 0,-3 2-12 16,0 4-50-16,0 5-1 0,0 4-39 15,4 7-18-15,-4-1 6 0,5 2-4 16,-5-5-53-16,0-3-31 0,-4-7-67 16,2-5-142-16,0-1-365 0,0-5-746 15,6-10-273-15</inkml:trace>
  <inkml:trace contextRef="#ctx0" brushRef="#br1" timeOffset="-6636.9">22164 6277 1459 0,'0'0'2206'16,"0"0"-1733"-16,8-72-181 16,0 44 155-16,7-1-218 0,-1 2-165 15,11 1-21-15,2 3-43 0,-2 5-93 16,0 1-142-16,1 6-153 0,-11 5-726 15,6 4-1716-15</inkml:trace>
  <inkml:trace contextRef="#ctx0" brushRef="#br1" timeOffset="-6351.263">21664 5940 2455 0,'0'0'1826'0,"0"0"-1553"0,0 0 16 15,0 0 196-15,0 0-130 0,0 0-167 16,0 0-34-16,62-2-31 0,-31 6-99 15,4 2-24-15,6-4-11 0,0-1-106 16,1-1-137-16,-1-1-149 0,-12-1-751 16,8-1-1112-16</inkml:trace>
  <inkml:trace contextRef="#ctx0" brushRef="#br1" timeOffset="-5970.281">21031 6103 2696 0,'0'0'2158'0,"0"0"-1925"0,0 0-130 16,0 0-36-16,0 0-42 0,0 0-25 16,0 0-73-16,0 0-346 0,0 0-1109 0</inkml:trace>
  <inkml:trace contextRef="#ctx0" brushRef="#br1" timeOffset="-3933.747">20849 7481 352 0,'0'0'245'16,"0"0"498"-16,0 0-298 0,0 0-279 16,0 0 45-16,0 0 112 0,0 0 42 15,0 0 22-15,0 0 23 0,0-6-66 16,4 0-153-16,5-3-38 0,1-2 8 16,-2-3 15-16,5-5-13 0,1-3-22 15,-4-5-7-15,3 0-24 0,1-1-25 16,-8 2-18-16,3 0-22 15,-5 7-17-15,-2 3-14 0,-2 8-14 16,0 2-24-16,0 6-1 0,-2 0-2 16,-2 0 27-16,0 4 0 0,-3 4 67 15,1 5-16-15,-2-1-20 0,4 5-30 16,-2 2 1-16,1 0 1 0,3 1 0 16,0-3 9-16,2 2 0 0,0-3 6 15,2-1 16-15,2-3-1 0,5-1 3 16,1-3-2-16,-2-2-10 0,5-2-6 15,1-2 3-15,-3-2-7 0,7-2-13 16,-5-4 0-16,1-6 1 0,3-3 0 16,-1-3 13-16,1-4-13 0,-3-5 0 15,3-2 0-15,-3-6 0 0,1-3 1 16,-3-4 0-16,5-1-3 0,-7-2-17 16,-2-3-1-16,0 5 6 15,1 1 10-15,-5 6-1 0,-4 11-9 16,0 5 0-16,0 11-9 0,-2 4-1 15,-2 5-5-15,-3 5 27 0,1 10 3 16,-2 5 12-16,2 7-12 0,-5 7 10 16,5 5-10-16,-2 3 9 0,4 12-10 15,-2 10 1-15,1 15 0 0,-1 5-3 16,6-2-12-16,2-5-37 0,5-12 16 16,-1-2 33-16,-4-12 14 0,2-9 10 15,0-13-12-15,-4-2-9 0,2 0-1 16,-2-1 1-16,0-1-3 0,-2-8-9 15,-4-5-12-15,2-6-24 16,-5-3 5-16,-5-3 10 0,4-4 9 0,-5-8 9 16,1-2 10-16,3-6 2 15,-1-3 2-15,4-5 13 0,1-1-12 16,7-1 12-16,0-1 3 0,0 1 9 16,3-1 16-16,5 1 8 0,6 3 4 15,-1 0-13-15,3-1 6 0,1 2 4 16,6 3 5-16,-7-1-2 0,5 0 14 15,-7 3 9-15,7-3-29 0,-11 3-22 16,5 0-9-16,-5 3-15 0,-2 0-1 16,-2 2-2-16,1 1-1 0,-3 5-11 15,0 4 10-15,-4 1-10 0,2 2-3 16,-2 3-4-16,0 0 1 0,0 0 6 16,0 0 12-16,0 0 0 0,0 0 12 15,0 3 13-15,0 3-4 0,2 3-21 16,-2 7-18-16,4 2 16 0,0 3-1 15,3 2-10-15,1-2 13 0,-2-4 1 16,-2-3 2-16,4-3 25 0,-1-6-1 16,5-5-14-16,-6 0-13 15,7-8-24-15,1-5 0 0,-4-5 2 16,7-6 7-16,-5-1 14 0,-1-2 0 16,1-6 0-16,-2 3 1 0,-1-5 0 15,-1 1 0-15,0 0-30 0,-4 0 3 16,-2 1 9-16,-2 0 6 0,0 1 10 15,0 1 0-15,-4 2 1 0,-2 1 1 16,0 3 0-16,2 3 0 0,-2 4-1 16,1 2 0-16,3 6-1 0,-2 3 0 15,2 6-19-15,-2 1 0 0,0 6 21 16,-2 6 25-16,-1 9-1 16,3 7-3-16,0 7-18 0,0 4 12 15,0 0-3-15,0 0-10 0,4-1 1 16,0-4 0-16,0-4 12 0,0-5-13 15,4-5 1-15,0-10 21 0,0-3-2 16,0-6-22-16,5-1 0 0,-1-5-40 16,6-1 10-16,-3-4 15 0,5 3 0 15,-5 1 15-15,-1 2 15 0,2 4 0 16,-3 2-15-16,-5 6-2 0,2 6-34 16,-6 3-6-16,0 2 6 0,0 2 15 15,-6 0 2-15,2-2-17 0,-7-1 9 16,1-5 9-16,2-1 15 0,-1 1 0 15,1-4 3-15,0 0 1 0,2-1 20 16,4-1 6-16,0 1 6 0,2-2 7 16,2 0-4-16,4 1 3 0,4-1-6 15,3 0 0-15,-3-3-6 16,6-1-2-16,-1-2-1 0,3-2-10 16,1-9-14-16,2-3-3 0,-1-7 2 15,-1-5-1-15,8-11 1 0,-2-11 1 16,4-14 0-16,-7 4-2 0,1 5-31 15,-10 9 5-15,-3 15 10 0,-4 1 3 16,-2 4 13-16,0 12 2 0,-4 6 14 16,0 6 13-16,0 4-26 0,0 9-1 15,-4 7-78-15,2 9 24 0,-8 6 51 16,-3 3 3-16,3 2 0 0,-4-1 1 16,3-3-1-16,1-1 2 0,-3-4 9 15,5-1-11-15,2-4-24 0,4-5 24 16,-2-3 45-16,4-5 21 15,0-3 19-15,4-4 20 0,4 1 37 16,7-2 44-16,1-1-81 0,3 0-21 16,-3-1-15-16,5-1-20 0,-4-1-25 15,1-1-24-15,-5 0-15 0,-1 0-28 16,-4 0-119-16,-2-6-117 0,-1 0-309 16,7-12-1357-16</inkml:trace>
  <inkml:trace contextRef="#ctx0" brushRef="#br1" timeOffset="879.986">14720 4508 1235 0,'0'0'235'0,"0"0"-105"0,0 0-68 16,0 0 97-16,0 0 62 0,0 0-7 15,0 0-10-15,0 0 9 0,0 0-46 16,17-39-55-16,-17 39-112 0,0 0 3 15,0-1-3-15,0 1 1 0,0 0 31 16,0 0 0-16,0 0-13 16,-2 0 26-16,2 6 38 0,-3 8 86 15,1 8 41-15,-2 20-77 0,0 17-64 16,2 24-21-16,2 6-4 0,-4 2 16 16,4-6 12-16,0-10 10 0,0-1-29 15,0-3-9-15,-2-3-10 0,2-4 1 16,-4-3-7-16,0-13-10 0,-1-6-5 15,1-13-12-15,0 1 0 0,0 4-1 16,-2 6-1-16,4 4-1 0,2-3-11 16,0-1-21-16,-2-2 12 0,2 0 10 15,2-3 10-15,4-2-14 0,-2-2 14 16,0-4 1-16,0-3 1 0,1-5 2 16,-3-5 0-16,0-2-2 0,-2-4-16 15,-2-1-22-15,-5 0 4 0,1 2 31 16,-6 2 3-16,6 0 0 0,-3 2 1 15,3 0 0-15,0 0-1 16,0-1-19-16,6-3 0 0,-2 0 15 0,2-6 4 16,0-2 22-16,0-1-22 15,2-3-9-15,6-8-40 0,-2-8 6 16,5-8 18-16,-3-17 21 0,2-16-8 16,-2-22 9-16,-1-13-10 0,-1-3 13 15,-4-1 2-15,-2 8 1 0,0-3 0 16,0 1-3-16,-4 0-15 0,2-3-4 15,-5 0 3-15,1 0 14 0,-2 3 2 16,-2 6 1-16,-1 6 15 0,1 10-14 16,0 14-2-16,-1 14-24 15,5 12 11-15,0 6 12 0,-2 0-2 16,4 1 1-16,-3 1-1 0,3 8 1 16,2 8 1-16,2 5 1 0,0 3 28 15,0 11 63-15,0 7-72 0,2 9-19 16,2 8 0-16,5 14 2 0,3 14 14 15,2 16-4-15,3 12 7 0,-5 1 3 16,-1 1 35-16,-7-3 3 0,0 4-17 16,-2 6-27-16,-2 3-1 0,0 5-2 15,-2 3 2-15,-2 3 7 0,2 1 3 16,0-7-6-16,2-8-19 0,0-10-40 16,-2-11 30-16,2-13 10 0,0-14 12 15,0-17 4-15,0-13-13 0,0-5 0 16,0-5 13-16,0-1-14 0,0-4 10 15,0-8-12-15,0-4-31 0,2-11-40 16,0-18 46-16,8-25 25 0,0-26-3 16,1-16-13-16,-1-10-3 0,0-4 16 15,-3 2 3-15,-1-7 0 0,-4 0 16 16,-2 3-13-16,0 4-3 16,0 8-15-16,-8 7 15 0,-1 10 16 15,-1 11 31-15,4 19 18 0,-2 13-6 16,3 17-19-16,3 10-25 0,0 2-15 15,0 4-22-15,0 4 22 0,2 4 15 16,0 3 66-16,0 3 9 0,0 7-47 16,4 5-43-16,-2 17-22 0,3 24 10 15,1 30 12-15,-2 21-16 0,-2 11-2 16,4 2 18-16,-6 0 1 0,0 7 24 16,0 2 2-16,0-6-2 0,0-4 0 15,0-13-25-15,0-14-47 0,2-25 47 16,0-21 18-16,-2-17 7 15,2-11-4-15,-2-3 1 0,0-5-19 16,2-2-3-16,-2-5-16 0,0-3-42 16,0 0 2-16,-2-1 35 0,0-1 19 15,0-2-1-15,-2 3-1 0,-2-3-11 16,6 0 14-16,-4-1 1 0,0-4 0 16,2-5 12-16,-1-9 7 0,3-14-1 15,0-21-16-15,5-20 0 0,1-14-1 16,-4-6 2-16,0-1 9 0,4 1 0 15,-2-5 4-15,0-8-4 0,3-3-10 16,-3 1-2-16,0 6-31 0,-2 10 19 16,-2 18 11-16,0 22 1 0,0 20 0 15,6 16 1-15,-4 12 2 0,2 0 15 16,-2 8 29-16,3 1 8 0,-1 9-55 16,-2 9-15-16,-2 16-25 15,0 22 3-15,0 28 15 0,0 15 20 0,0 12 0 16,0 3 2-16,-2 2 0 0,-2 6 15 15,-1 3 4-15,1 2 9 16,-4-2-28-16,6-8-13 0,0-16 13 16,0-24 15-16,0-26 49 0,0-23 13 15,0-16-15-15,0-4-29 0,-1-2-33 16,3-6-73-16,-2-6 39 0,2-13 34 16,0-19 10-16,5-21-7 0,7-24-3 15,0-14 0-15,3-3 0 0,-3-5 0 16,1-1 2-16,-3-7 17 0,-4-5-1 15,2-5 10-15,-5 7-28 0,-1 4-3 16,-2 9 3-16,0 13 2 0,-2 11 22 16,-3 18-2-16,5 18-7 0,0 16-13 15,0 11-2-15,0 3-31 0,0 5 31 16,0 6 30-16,5 4 11 0,-3 13-41 16,0 17-34-16,-2 20-3 0,0 26 37 15,0 12-1-15,0 3-15 0,0 2 13 16,-4-8-9-16,1 7 12 15,-1 4 1-15,-2 2 11 0,6-1 0 16,0 0 3-16,0-5 1 0,8-6-16 16,-3-11-42-16,-1-19 42 0,-2-16 0 15,0-16 21-15,0-9-2 0,0-5-16 16,-2-3-2-16,2-3-1 0,-2-6-34 16,0-10-30-16,0-8 49 0,2-11 15 15,0-13 2-15,0-17-1 0,-2-15-1 16,0-12 0-16,0-3 3 0,2-2 15 15,-2-2 7-15,0-3 17 0,4-8 7 16,-8-3-6-16,2-1-41 16,-2 1-1-16,-2 6 1 0,0 10 14 15,2 8-4-15,-3 18 6 0,1 18-6 16,6 17-12-16,-2 6-19 0,0 1 16 16,2-1 3-16,-2 1 0 0,2 4 1 15,0 1-1-15,-2 5 0 0,2 1-1 16,-2 1-1-16,0-1 0 0,0 1 1 15,0 0 1-15,0 0 0 0,-1-1 1 16,1-3 0-16,0 4 0 0,0-1 1 16,-2 1 1-16,4 5-1 0,0-1 13 15,0 5 1-15,0 1 11 0,0 1 10 16,0 0-4-16,0 0 1 0,0 1 11 16,0 3 19-16,0 1-36 0,0-1-27 15,4 3-1-15,-4 2-2 0,0 5-11 16,-6 1 10-16,2 0 0 0,-4 7 2 15,-3 0 1-15,1 7 0 0,-5-2 3 16,-1 4-1-16,4 3 1 0,-3 2 0 16,-1-2 10-16,3 3-11 0,1-1 1 15,-1-5 9-15,5-3-11 16,2-5 2-16,0-6 0 0,6-5-3 16,0-8 2-16,0-3 16 0,0-1-18 15,0-8-15-15,2-7-6 0,6-6 18 16,-4-3 0-16,2-9 2 0,-2 2-15 15,1-5-29-15,-3 1 30 0,0-1 15 16,0 0 0-16,6 2 1 0,0 1 1 16,-1 0 1-16,1 6 9 0,0 1-9 15,2 6 12-15,1 6-3 0,-7 5 3 16,6 6 1-16,-4 3 5 0,-4 6-21 16,-2 8-10-16,0 7-21 15,-4 8 13-15,-8 6 18 0,2 5 1 16,-5 3-1-16,-3 3 1 0,-1 0 0 15,-2 1 1-15,1-1 0 0,-3 0 1 16,2-10-1-16,3-3-2 0,3-9-15 16,5-7 3-16,-1-8 0 0,7-2-3 15,2-7-4-15,2-1 19 0,0-11 24 16,6-7 15-16,11-10-24 0,0-9-2 16,5-4-10-16,1-6-3 0,-2 2-35 15,3-3 20-15,-1 4 13 0,-4 2 0 16,-1 4 1-16,-3 7 1 0,-1 5 2 15,-5 6 10-15,1 6 0 0,-4 7 6 16,0 3 4-16,1 5 8 0,-3 0-6 16,2 9-8-16,-2 4-16 0,6 6-15 15,-1 7 12-15,1 6 3 16,2 3 1-16,3 5 18 0,-3 3-4 16,9 2-3-16,0 2 0 0,-3 0 0 15,3-2-10-15,-5-3-2 0,1-8-9 16,-5-9-18-16,-8-8-58 0,-4-8-134 15,0-8-204-15,-4-1-329 0,-8-3-1028 0</inkml:trace>
  <inkml:trace contextRef="#ctx0" brushRef="#br1" timeOffset="1763.954">14786 6173 2300 0,'0'0'365'0,"0"0"-127"16,0 0 22-16,0 0-81 0,0 0-81 15,0 0 67-15,0 0 132 0,0 0-49 16,0 0-58-16,0 0-23 0,-37-60-40 16,20 37-50-16,-1-2-43 0,-5-3-34 15,-2-5-1-15,-2-2-2 16,3 4-9-16,3 0 9 0,0 6-15 0,5 4-4 15,5 7-18-15,3 8 19 16,6 3 21-16,2 3 30 0,2 11 103 16,6 7-127-16,7 8-6 0,6 13-2 15,5 15 2-15,1-3 2 0,-4-3 22 16,-2-6 16-16,-5-9 6 0,-1-1 3 16,1 4-15-16,-3-10 2 0,-5-6 7 15,-2-7-6-15,-4-8-19 0,-2-5-18 16,0-7-110-16,-8-8 58 0,2-7 49 15,-7-18 3-15,-5-16 1 0,-9-10 0 16,4 4-1-16,2 9 0 16,5 17 0-16,1 9-1 0,1 1 0 15,0 1 0-15,-1 6-1 0,7 7 0 16,6 12 2-16,2 7 147 0,0 13 51 16,8 9-98-16,4 16-69 0,9 17-28 15,-2-3 9-15,1-4 0 0,-1-10 18 16,-5-12 4-16,1 4-10 0,6 1-12 15,-11-7-11-15,6-5-1 0,-7-5-2 16,-1-5-10-16,-6-6 9 0,4-5-12 16,-4-2-1-16,-2-3-44 0,0-3-50 15,0-2 56-15,-2-4 32 0,2-3 20 16,0-3 2-16,0-1 3 0,0-2 16 16,9-3-7-16,-1-2 0 0,0-5 3 15,9-3-12-15,-1-4 12 0,5-5-13 16,-1-3 17-16,1 0-7 0,-2 1 6 15,-3 5 15-15,-3 6 10 0,-3 3-10 16,-2 9-14-16,-4 4-17 0,-2 8-2 16,-2 2-18-16,0 4-6 15,0 1-3-15,-2 3-7 0,-6 9 34 16,-6 8 1-16,-3 6 24 0,-4 10-13 16,1 4-12-16,1 2 0 0,-1 0-1 15,1-4-1-15,2-3 1 0,3-5 1 16,-1-5-12-16,1-7-34 0,8-7-51 15,-3-10-89-15,5-3-117 0,0-15-222 16,4 2-715-16,8-26-1117 0</inkml:trace>
  <inkml:trace contextRef="#ctx0" brushRef="#br1" timeOffset="10431.832">14985 10141 205 0,'0'0'255'0,"0"0"-63"0,0 0-65 15,0 0-19-15,0 0-17 0,0 0-42 16,0 0-23-16,0 0 0 0,0 0 345 16,-23-7-211-16,23 7-30 0,-2-2 9 15,0 1-12-15,2 0 39 0,-2-1 25 16,2 1-17-16,0 1-35 0,0-3-7 15,0 3 25-15,-2 0 58 0,2 0 24 16,0 0-11-16,0 0-10 0,0 0-19 16,-2 0-9-16,2 0-13 15,0 0-26-15,0 0-21 0,0 0-10 16,0 0-10-16,-5 0-15 0,5 0-13 16,0 0-3-16,0 0-2 0,0 0-7 15,0 0-1-15,0 0-5 0,0 0 12 16,0 0-9-16,0 0-10 0,0 0 1 15,0 0-1-15,7 0 7 0,-5 3-4 16,2 0 0-16,0 0 4 0,2 1 2 16,2 1-3-16,-1 1-11 0,1-2-7 15,0 2 6-15,3-1-9 0,-3 2 9 16,4-2-9-16,1 3-17 0,-3 0-7 16,0-2 9-16,1 0-12 0,-3-1 9 15,4 2-21-15,-1-1-3 0,-1 1 0 16,2 1-2-16,3-1 2 0,-1 3-2 15,3 2 1-15,1 0 0 0,5 1 1 16,-2 0 3-16,4 2-1 0,2 1-1 16,1 2 2-16,-1 1 0 15,6 1-1-15,-2-2 10 0,5 2-10 16,-3 1 10-16,0 1-10 0,0-1 16 16,0 2-6-16,4-1 0 0,-2 0 3 15,0 0-12-15,1 2 12 0,1-2-15 16,-2 0-42-16,0 3 27 0,2-3 15 15,0 2 1-15,1 0-1 0,1 1 0 16,0-1 0-16,0 1 2 0,3-1 0 16,1 3 1-16,1 1 9 0,1 0-10 15,3 3 10-15,-3-2-9 16,5 2 27-16,-1 0-12 0,1 0-3 16,0 2 3-16,-1-1 6 0,1 1-9 15,-1-2 0-15,1 1 39 0,0-1 9 16,-3 0-36-16,3 0-8 0,-3-1-17 15,3 0 1-15,-3 0 9 0,3 1-12 16,6 3-1-16,8 6-27 0,6 4-2 16,3 2 18-16,-5-4 9 0,-8-1-9 15,-4-7 11-15,-3 3-1 0,5-1 2 16,-2 1 2-16,2-2 10 0,-4 2 0 16,1-3 0-16,3 0 0 0,-2 1 3 15,2 2-14-15,0-2 2 0,-2 2 12 16,0-2-3-16,-1 0-12 0,3 2 36 15,0 1-33-15,2 1-3 0,0 1-3 16,-2-3-39-16,4 2 17 0,-4-1 10 16,4 0 14-16,-2-2-12 0,-2 1 13 15,2 0 1-15,-3-2 2 16,3 3-1-16,-4-2 16 0,2 1-16 16,0-1 1-16,0 1 0 0,0-1 9 15,4 1-10-15,0 1 10 0,-4-1-10 16,4 1 19-16,2 3-21 0,-4-4 18 15,2 2-3-15,-2 1-15 0,2-3 0 16,-5 1-51-16,1 0 33 0,0-1 6 16,4 1 11-16,-6 0 1 0,4 0 0 15,-2-1 1-15,4 2 0 0,0 0 1 16,0-1 1-16,-4-1-2 0,2 0 2 16,-2-1 18-16,2 0-9 0,-7-1 6 15,5 0-16-15,0 0 19 0,-2 0-21 16,-2 1 2-16,1 0 1 0,3 1 9 15,-2-1-12-15,0 3-20 0,6-5 2 16,-2 4 0-16,0-1 16 0,-2 4 1 16,0-3 1-16,2 0-1 15,-5 0 1-15,-1-4 27 0,2 0-24 16,-11-6 0-16,-5-2 39 0,9 2-40 16,-1 3-2-16,14 4 12 0,4 6-12 15,-6-4 0-15,-10-9 0 0,-11-4 1 16,-6-5 14-16,0 1-13 0,6 5 10 15,5 3-9-15,9 4-3 0,-5 2-24 16,2-3 3-16,-3 0 9 0,3 1 0 16,-5-4 11-16,5 3 0 0,-5-2 1 15,3 2 0-15,1-3 0 0,-3 3-1 16,4-2 1-16,-3 2 0 0,3 0 0 16,-3-1 0-16,3 0 1 15,-3 1-1-15,1 0 2 0,-1-2 13 0,-1 1-13 16,2-1 13-16,-5 0-12 15,0-2 0-15,5 2 0 0,-7-3 12 16,3 1-12-16,-1-3 9 0,-2 3-11 16,-1-3-1-16,-1 2-2 0,2-2-40 15,-4-1 24-15,-1-1 15 0,-1 0-9 16,-2-2 11-16,0 1-1 0,-4-3 1 16,0 1 0-16,-4-2 1 0,1-1-2 15,3 1 2-15,-2-2-2 0,-2 2 0 16,-2-2-10-16,2-2 11 0,-3 2 0 15,-1-1-11-15,2-1 11 0,-5-2-1 16,1 2 0-16,2-1-1 0,-5 0-9 16,3-2 10-16,-3 1 0 0,3 0-10 15,-3 0 0-15,3 0 11 0,-4 0 0 16,1-1-1-16,-1 0-11 0,-3-3 11 16,-2-1 2-16,-1 0 0 0,-5-2-3 15,2-1 1-15,-2-1 0 0,-4-2-1 16,2 0-12-16,-2 0-9 0,0 0-3 15,0 0 0-15,0 0-9 16,0 0-3-16,-4-2-3 0,-6-3 28 16,-3-3 13-16,-5-2 1 0,1-4 0 15,-8 0-2-15,-2-5-19 0,3 1 0 16,-7-1 3-16,-2-2 6 0,-3 1 10 16,-3-4 2-16,2 0 0 0,-2 1 1 15,-1-4 0-15,-1 1 0 0,-4 0 2 16,3-3-1-16,-1 2 16 0,-11-6-6 15,-10-3 3-15,-6-9-12 0,-3 1 21 16,3 0-9-16,6 3-5 0,2 4-10 16,0-1-39-16,-2-1 21 15,2 0 6-15,-4-1 9 0,0-2-12 16,-1 0 15-16,-1 0 0 0,0-2 2 16,0 2-1-16,0-2-1 0,-1 2 1 15,-1-2 2-15,2 0-1 0,0 0 10 16,-3 0 0-16,1-1-9 0,0 0 21 15,-1 1-9-15,-1-2-3 0,0 3-12 16,-7-3-29-16,3 0 11 0,1 1 16 16,-1-2-10-16,-3-1 9 0,3 0-7 15,-1-1 10-15,1-1 0 0,-1 0 3 16,-1 0-3-16,-3-2 0 0,3 2 16 16,-3 1-4-16,5-1 6 0,1 0-15 15,-3 3 24-15,-1-3-27 0,3 1 0 16,-5 1-51-16,2-2 30 0,-1 3 10 15,-3-6 11-15,2 3 2 0,1-1 16 16,3 0-18-16,-1 1 1 16,-3 1-1-16,7-2 1 0,-7 1 13 15,5 0 4-15,-1 2-15 0,-1 0 21 16,1 0-6-16,1 1-18 0,-3 0-18 16,1 0 3-16,3-3-6 0,-5-1 19 15,-1 1-10-15,2 0 10 0,1 1 2 16,3 1 0-16,1 1-1 0,0 1 0 15,3 1 2-15,-1 1 1 0,4 0 10 16,0 0-9-16,-3 0 21 0,5-3-21 16,-2 5 21-16,-4 0-24 0,5-3-35 15,-1 2 8-15,0 2 25 16,2 0-13-16,2-1 13 0,0 3-12 16,4-2 14-16,-2 2 2 0,4 0 0 15,0 4 1-15,4 0 0 0,-4-1 9 16,5 2 0-16,-1 1-12 0,8 4 2 15,7 5 1-15,6 3 12 0,4 5-14 16,-6-9 14-16,-4 2-14 0,-5-4-1 16,-1-1-1-16,3 2-26 0,1 0 12 15,0 0 15-15,-1-1-3 0,1 0 0 16,-2-1 2-16,-1 2 1 0,-1-2-2 16,-1-1 2-16,3 1 0 0,-1 0-1 15,-3-1 1-15,3 0-1 0,1 0-1 16,0 2 0-16,1 2-1 0,1-1 3 15,2 0-1-15,1 4 0 0,-1-3 1 16,4 3 1-16,0 0-1 16,-2-3 1-16,4 5 0 0,-3-2 1 15,1-1 0-15,2 4-1 0,2-2 2 0,0 2-1 16,2 2 10-16,2-2-12 16,3 3 1-16,1 1 0 0,-2 3 11 15,9-1-12-15,-1 4-3 0,3 1-15 16,1 0 16-16,3 2 0 0,-1 0-1 15,1-1 1-15,-2 0 0 0,-1-1 0 16,-3-2 1-16,1 0 0 0,-3 1 0 16,-1-5-11-16,-2 2 11 0,-1-1-1 15,1-2-10-15,-4 2 11 0,0-2-2 16,3 1-9-16,-1 1 0 0,0-3-3 16,3 4 12-16,-1-1-12 15,2 1 14-15,1 1-11 0,3 2 11 16,-1-3 0-16,1 3 1 0,-1-1 0 15,1 1-2-15,1 0-1 0,-1-1 0 16,3 0 1-16,-3 1 0 0,5 2 1 16,0-1-1-16,-1 3 0 0,7 0-1 15,0 2 1-15,0 1 1 0,2 1 1 16,2 1 1-16,0 0 0 0,0 0 11 16,0 0-12-16,0 0-1 0,0 0-17 15,0 0-6-15,0 0-3 0,0 0-7 16,0 0-2-16,0 1-6 0,0 1 0 15,0-2 0-15,0 0 3 0,0 0 6 16,-2 0-1-16,-2 0 10 0,4 0 0 16,-2 0-27-16,2-3-76 0,-2 2-187 15,2-1-270-15,0 2-842 0,14 2-1594 0,-18 0 2411 16</inkml:trace>
  <inkml:trace contextRef="#ctx0" brushRef="#br1" timeOffset="15726.845">15040 10002 29 0,'0'0'79'0,"0"0"136"0,0 0-13 16,0 0-143-16,0 0-30 0,0 0 551 15,0 0-365-15,0 0-101 0,0 0-7 16,0 0 1-16,-26 15-24 0,24-14 4 16,2-1 22-16,0 2 56 0,0-2-27 15,0 0 9-15,-3 0 17 0,3 0-13 16,-2 0-24-16,2 0-16 16,0 0-9-16,-2 0 2 0,2 0 4 15,0 0 9-15,-2 0 12 0,2 0 12 16,0 0 6-16,0 0-13 0,0-2-3 15,0 2-4-15,0 0 2 0,0-1-6 16,-2 1-4-16,2 0-6 0,0 0-25 16,0 0 0-16,0 0 6 0,0 0 30 15,0 0 21-15,0 0-6 0,0 0-7 16,4 3-48-16,0 0-18 0,1 2-10 16,3 0 0-16,0 0-8 0,-2-1 11 15,1 0-2-15,1 1-4 0,0-1-9 16,2 1-3-16,1 2-2 0,-1-1-4 15,0 1-3-15,3 0 6 16,1 1 6-16,1 2 6 0,1 2 0 16,3 1 1-16,4 1-10 0,1 1-15 15,1 0-12-15,2 3 9 0,0-2-6 16,0 3 3-16,2-3 0 0,0 3 6 16,2-1-25-16,0 1 19 0,2 0-3 15,0 3 9-15,-2-3-9 0,2 3 3 16,0-2-6-16,0 1-12 0,2 0 21 15,-2-1-9-15,3 4-13 0,1-3 0 16,0 2-1-16,2 3 1 0,3 1 0 16,-1-2-2-16,2 4 0 0,5 2-45 15,-3-3 30-15,5 1 14 0,-3 2 0 16,3 0 1-16,0 0 1 0,1 1 1 16,-1-1 0-16,0-1 16 0,-3 1-17 15,3 0 1-15,-1 2 10 0,1-2 0 16,6 6 0-16,6 3-9 0,10 6 15 15,1 1-16-15,-7-7 10 16,-6-2 0-16,-3-3 0 0,-1 0-10 16,0-1 1-16,0 2 16 0,0 0-7 15,0-2-10-15,-3 2-2 0,3-1-19 16,0-2-9-16,-2 4 16 0,1-4 9 16,1 5 2-16,2-2 0 0,4 2 1 15,0 3 0-15,4-1 3 0,0 2 0 16,1 1 12-16,3 1-15 0,-4-3 12 15,4 4 1-15,-1 0 5 0,3 0 33 16,0 0-50-16,-1 1 11 0,3 0 21 16,-2 2-30-16,3-3-3 0,-3 0-56 15,2 2 38-15,-3-3 15 16,-1 0 2-16,0 3 1 0,1-2 3 16,1 1 0-16,0-1 18 0,1 1-20 15,-1-1 17-15,2 0-17 0,3-1 1 16,-1 4 22-16,-3-2-6 0,5 2-6 15,1 2 12-15,-3 0-24 0,3 0 0 16,1 0-48-16,-3 2 15 0,6-3 18 16,-5 4 15-16,3-3 0 0,-1 0 3 15,-3-1 9-15,4 0-10 0,-7-2-1 16,5 2 14-16,-5-1 0 0,4-1-12 16,-5-1 21-16,3 1-3 0,1-1-3 15,-3 1 3-15,-1 2-21 0,-1 1-21 16,2-3-12-16,-3-1 12 0,-1-2 19 15,0 1 2-15,0-1 0 16,5 0 29-16,-1-1-28 0,-1 2 2 0,-1-1-2 16,0-1 0-16,-1 1 11 0,-1-1 9 15,2 0-3-15,-4-1 3 16,1 2-9-16,-3-3 3 0,-4 1-13 16,0-3-2-16,0 1-36 0,-4-4 21 15,4 2 0-15,-2-4 12 0,-4 4 0 16,1-2 0-16,1-1 1 0,2 3-10 15,-4 0 10-15,2-3-1 0,2 4-9 16,0-3-3-16,-2 1 15 0,2 1 1 16,0-3 11-16,2 3 6 15,0-1-6-15,0 0-11 0,-2 0 14 16,-5-2-3-16,-1-4-10 0,-15-5-2 16,-6-5-31-16,-4-1 7 0,7 2 12 15,3 3 0-15,6 3 11 0,-1-1 0 16,-3-1 1-16,-2-3-2 0,3 2 1 15,-5-1-1-15,0-1-10 0,0 1 0 16,1-1-12-16,-3-2 9 0,0 2-9 16,2-1 0-16,2 1 12 0,-2 0 12 15,1 0-2-15,-1 1-10 0,-2-2 11 16,-2 0-1-16,0-4-10 0,-2 2 10 16,-2-1 2-16,-4-4-1 0,-2 1-2 15,-1-5-9-15,-7 0 11 0,-1-4-1 16,-5-2 2-16,-5-1-1 0,-4-3-1 15,2 0-16-15,-2-1-15 0,0 0-12 16,-4-2-9-16,-7-5 18 0,-7-3 33 16,-1-4 1-16,-6-4-13 0,-6 0-9 15,0-3-12-15,-4-1 6 0,0 0 6 16,-4-3 3-16,-5 1 9 16,3-2 11-16,-2-2 1 0,-13-4 0 15,-8-6 3-15,-7-9 0 0,-5 0 12 16,-3 0-13-16,7 2 19 0,2 2-18 15,-3-3 15-15,-3-2-3 0,-7-1 3 16,3-4 12-16,-9 0-3 0,0 1-3 16,0-1-24-16,0-2-42 0,-2 0 18 15,4-2 12-15,-4-1 12 0,0-1 2 16,-4 0 1-16,2 1-1 0,0-1 10 16,-4 0 3-16,4-1 3 0,-2 0 9 15,-2 1 6-15,2-1-3 0,0 3-9 16,-2-3-21-16,-3 1-42 0,1-1 24 15,0-3 18-15,-2 1 2 16,1 2 16-16,3-2-16 0,0-1 1 16,0 0 15-16,-2 0-7 0,-1-2-10 15,-1 1 43-15,0 2-18 0,0 0-26 16,-1-1-45-16,3 0 18 0,0 1 12 16,0-2 15-16,-1 2 0 0,3 2 0 15,2 0 2-15,0 0 0 0,4-1-1 16,-4 3 14-16,2-3 3 0,-2 2 6 15,2 2 0-15,2 0-24 0,-2 1-48 16,0-1 24-16,4 1 23 0,2 0 0 16,-2 1 1-16,3 0 2 0,-1 0 0 15,-4 0 1-15,0-1 0 0,4 0 21 16,-4-1-9-16,2 0 3 0,0 1-15 16,2 2 3-16,3-1-6 0,-3 3-33 15,4-2-3-15,0 2 15 16,1 1 21-16,3 0 0 0,3 3 3 15,1 1 9-15,3 1-10 0,2 1 1 16,-3 1 15-16,3-2-3 0,0 2-3 16,2 0-9-16,-3 1 12 0,3 0-3 15,0 1-12-15,2 3-42 0,4-1 12 16,-2 1 18-16,4 2 0 0,0-3 11 16,2 2 0-16,0 1 1 0,2 2 0 15,2 0 0-15,7 6 0 0,10 5 0 16,4 2-1-16,2 4 0 0,-7-5 0 15,-5-5 1-15,-7-1 0 0,1-1 1 16,1 1 11-16,3 0-10 0,3 1 0 16,-3 1 0-16,6 2 1 0,-1-1 0 15,3 2-1-15,2 2-2 0,2 2-11 16,2 0-13-16,2 1 9 0,4 3 0 16,-2-1 13-16,3 2-10 0,1 2 10 15,0-2 1-15,2 3-1 16,-1-1-1-16,-1 0 0 0,4 1 1 15,-1-1-1-15,-1 0 1 0,-2-1 2 16,3 1-1-16,-3 0-1 0,2 1-1 16,0 0-12-16,3-1 3 0,1 4-3 15,3-1 13-15,-1 1-10 0,3 2 10 16,0-1 2-16,1 0-1 0,-1 1 0 16,-1-1 1-16,3 0-2 0,-2 0 1 15,-1 1 0-15,3-2 0 0,-5 1-1 16,3 1 0-16,0-1-19 0,-1 0-6 15,1 1-6-15,2-1 6 0,-1 2 6 16,3-1 18-16,0 3-12 16,-1 1 0-16,1-1-1 0,0-1 1 15,6 2-9-15,-4-1-3 0,1 1-9 16,1 0 0-16,0 1-9 0,-2-2 0 16,0 1-19-16,2 0-59 0,-5 0-134 15,3 0-264-15,0 0-824 0,6 3-1712 0</inkml:trace>
  <inkml:trace contextRef="#ctx0" brushRef="#br1" timeOffset="18110.214">15805 9535 1729 0,'0'0'1267'0,"0"0"-899"16,0 0-165-16,0 0 9 0,0 0 58 16,0 0 55-16,0 0-10 0,0 0-69 15,0 0-72-15,-6-8-25 0,4 8 0 16,2 4-15-16,-2 3-16 0,-2 8-39 15,2 7-25-15,-2 9-9 0,0 16-11 16,-3 15-10-16,7 19-6 0,-2 0-18 16,0-4-21-16,0-13-6 0,0-18 15 15,2-15 8-15,0-8 3 0,0-8 1 16,0-2 2-16,0-1 0 0,0-6-2 16,0-5-16-16,0-1-26 0,2-10-24 15,2-6 53-15,2-12 11 0,3-12 0 16,-1-15 0-16,2-13 1 0,1-6 0 15,-5 4 0-15,0 14 1 16,-4 18 2-16,0 8 14 0,0 3-16 16,0-2-1-16,0 2-2 0,0-1 3 15,-2 5 1-15,5 6 17 0,-3 6 21 16,0 6 15-16,-2 1 13 0,0 4 2 16,2 0-5-16,-2 0 26 0,0 3-11 15,2 1-51-15,0 2-28 0,-2 4-15 16,0 2 3-16,0 3-1 0,0 6 12 15,-4 5 1-15,0 3 0 0,-3 17 1 16,-3 14 1-16,2 15 11 0,-2 7-13 16,1-10-37-16,3-13 7 0,4-22 9 15,0-13 9-15,2-6 12 0,0-2 2 16,0-1 0-16,0-6-2 16,0-7-14-16,2-2-86 0,2-5-81 15,4-10-9-15,-1-4-23 0,1-5-143 16,0-2-364-16,-2 7-792 0,5-10-1085 0</inkml:trace>
  <inkml:trace contextRef="#ctx0" brushRef="#br1" timeOffset="18661.976">15950 9478 1121 0,'0'0'1620'0,"0"0"-1318"0,0 0 62 16,0 0 23-16,0 0-91 0,0 0 27 15,0 0-51-15,0 0-63 0,0 0-7 16,0 0-56-16,14 35-49 0,-11-7-12 16,-1 15-18-16,-2 14-12 0,-2 17-16 15,-7 7-18-15,3-3-8 0,0-19-13 16,2-16-26-16,2-14 23 0,2-6 0 16,-2-4 1-16,0-2 1 0,-3-4 0 15,3-13-20-15,2 0-58 16,-2-13 49-16,2-11 30 0,2-6 0 15,0-16 3-15,0-11-1 0,3-9 0 16,-3 2-1-16,-2 15 1 0,2 13 1 16,-2 8 9-16,0-2-12 0,0 2-21 15,0-2 20-15,0 10 1 0,0 10 3 16,0 6 30-16,0 4 70 0,0 13-15 16,0 6-74-16,0 7-13 0,0 11-1 15,-2 15 2-15,0 9 13 0,-5 15-15 16,1 3-30-16,0-8-15 0,2-14-31 15,0-22-27-15,4-12 6 0,-4-6 2 16,4-3-14-16,0-3-38 0,0-3-46 16,0-8-195-16,0-9-209 0,0-2-204 15,0-15-603-15</inkml:trace>
  <inkml:trace contextRef="#ctx0" brushRef="#br1" timeOffset="19210.415">16070 9428 2073 0,'0'0'1218'15,"0"0"-926"-15,0 0 124 0,0 0-22 16,0 0-101-16,10-51-1 0,-10 43-21 15,-6 2-70-15,0 2-53 0,-4 0-17 16,-3 0 8-16,-3 2 0 0,-1 0-28 16,-4 2-23-16,-1 0-19 0,-5 0-12 15,-2 5-9-15,-2-1-21 0,0 3-12 16,0-4-12-16,2 3-1 0,0-4-1 16,2 1-1-16,4-1 0 0,3 1 0 15,3-2 0-15,5 3 1 0,1-2-2 16,1-1 2-16,10 1-1 0,0-2 2 15,0 0 31-15,4 0 2 16,9 0-35-16,1 0-12 0,5-2 0 16,3-1 9-16,5 3 0 0,2-3 0 15,0 3-1-15,4 0 3 0,2 0-1 16,-2 3 0-16,3 2-1 0,-1-1 0 16,-2 0 0-16,-2-1 1 0,0-3 0 15,-4 0 0-15,0 0-1 0,-7-1 0 16,-1-3 0-16,-5 0 0 0,-3 2 2 15,-5 0 1-15,-4-1 0 0,-2 3-17 16,-4 0-37-16,-7-3 27 0,-3 3 16 16,-9 0 11-16,-2 0 1 15,-4 5 1-15,-6 2-2 0,0 0-41 16,-6 3-104-16,-1-2-57 0,1-1-106 16,0 1-239-16,10-3-945 0,-8 13-1837 0</inkml:trace>
  <inkml:trace contextRef="#ctx0" brushRef="#br1" timeOffset="19843.215">15712 10161 1956 0,'0'0'344'0,"0"0"-140"16,0 0 134-16,0 0-84 0,0 0-27 15,0 0 17-15,0 0 3 0,0 0-50 16,0 0-27-16,0 0-2 0,-51 44 12 15,49-44-32-15,2 0-7 0,0 0 55 16,0-2 64-16,2 1-8 16,4-2-86-16,2-1-33 0,5 2 0 0,1 1-9 15,3 0-9-15,1 0-31 16,5-1-18-16,4 0-6 0,2-3-24 16,4 0-2-16,0 1-7 0,2 0-9 15,0 0-3-15,-2 3 6 0,-2 0-6 16,-2 1 6-16,-6 0-6 0,-5 0 3 15,-3 1-3-15,-7 0 0 0,-2-1 0 16,-4 1-15-16,-2 2-17 0,-4-3-40 16,-6 0 30-16,-7 0 15 0,-1 0 11 15,-9 0 1-15,-2 2 0 0,-6-1 0 16,0 2 0-16,-2 0 0 0,-3 1-1 16,-1 1 1-16,4-1-1 0,0-1 0 15,1 3 0-15,7-2-1 0,3 1-1 16,7 2-9-16,2-2 10 0,7-1-1 15,6 0 1-15,0-2 2 0,4 1 27 16,4-2-3-16,4 1-12 0,7-2-12 16,1 0 0-16,5 0-2 0,2 0-1 15,4 0 1-15,-1-6-16 16,3 0-3-16,4 0-73 0,-2-4-98 16,0-2-74-16,2-1-130 0,-10 1-558 15,16-7-1225-15</inkml:trace>
  <inkml:trace contextRef="#ctx0" brushRef="#br1" timeOffset="21776.338">16880 9522 851 0,'0'0'1660'16,"0"0"-1408"-16,0 0-30 0,0 0 56 15,0 0-58-15,0 0 27 0,0 0 35 16,0-51-40-16,0 38-28 0,-2-5-1 16,0 2-10-16,-4-3-29 0,2 1-34 15,-2 0-21-15,-3 1-19 0,-1 1-15 16,2 5-18-16,-5 1-18 0,3 4-13 15,-2 2-9-15,-5 3-6 0,3 1 10 16,-3 0-4-16,-2 5 3 0,3 1-3 16,-1 1 10-16,-1 1-10 15,1 2-6-15,1-3-6 0,-1 1-12 16,3 1 12-16,-3 1-14 0,3 0 1 16,1 2 1-16,3-2 0 0,-3 2 0 15,3-1 0-15,2 0 12 0,0 2-12 16,3 1 9-16,-3 0-9 0,4 4 19 15,2-1-4-15,2 4-3 0,0-2 0 16,0 0-13-16,0-2 13 0,4 1-13 16,2-4 0-16,1-1 13 0,3-2-12 15,0-2 12-15,3-3 3 0,-1-1 0 16,3-1 0-16,-1-1 3 0,0-3 19 16,3 0 11-16,-3 0-6 0,3 0-6 15,-3 0-21-15,1 0 0 0,1 0-15 16,-1 6 12-16,-1-3-3 0,1 4-11 15,-3-2 1-15,-1 0-1 0,1 2 0 16,0-1-1-16,-1-1 0 0,-1 2 0 16,-2-1-1-16,5 1 0 15,-3 2-1-15,-2 2-10 0,5 2 9 16,-3-1-12-16,0 1 12 0,3 0 0 16,-3 2 0-16,-2-1 1 0,3-2 0 15,-3-1 0-15,2 1 2 0,-3-1 0 16,-1-1 0-16,-2 2 0 0,-2-1-1 15,2-2 0-15,-4 2-2 0,0 0-9 16,0-2 9-16,-4 1 0 0,0 1 2 16,0-1-1-16,-2 3 0 0,-1 0 1 15,-1 2-1-15,0-1 2 0,-3 2 0 16,-1-3 0-16,2 1 1 0,-5 0-1 16,-1-1 0-16,1-3-1 0,-1 0 1 15,-1 0-1-15,1-5-1 16,-1 1-1-16,-2-6 0 0,3 0-9 0,-3 0 10 15,-1-3 0-15,1-4 2 16,-2-4 0-16,3-3 3 0,-3 2 0 16,-2-5 9-16,3 3-10 0,-1 1 0 15,0 1 0-15,3 3 0 0,-1 4 0 16,3 2 1-16,-1 3 9 0,1 0-10 16,1 2 0-16,3 1 1 0,-3 3 0 15,5-1 9-15,0 0-11 0,-1-1-1 16,5 0 0-16,-2-1-2 0,4-2 1 15,-1 1-1-15,3-2 1 0,2 0 1 16,-2 0 1-16,2 0 20 0,0 0 15 16,2 1 16-16,5 0-37 0,-1 2-13 15,6-1-2-15,-1 3 0 16,1-1 0-16,2 3-12 0,5-1 12 16,-2 0 0-16,1 0-1 0,3-2 1 15,-3 1 0-15,3-1 1 0,0 2 0 16,-1-2 1-16,3 1-1 0,-4-3 1 15,1 2-1-15,-1-1 0 0,2-1-1 16,-3 0 0-16,1-1 0 0,0-1 0 16,-1 0-1-16,-1-2 0 0,-1-1-1 15,1-3-1-15,-3-1 0 0,3 0-9 16,-5-1 10-16,1-1-1 0,-1-1 0 16,-2-2 0-16,-1 0 0 0,-1-1-13 15,0-2 13-15,0 3 1 0,-1-2-1 16,-1 1 1-16,-2 2 0 0,-2-1-1 15,2 1 0-15,-2 1 1 0,0 2-1 16,-2-2 0-16,0-1 1 0,2 3-10 16,-2-1 10-16,0 0 1 0,-2-1 0 15,0 0-2-15,-4-1 0 0,2 1 0 16,-2-2 0-16,-3 1-9 16,1 0 12-16,-2-2 1 0,-1 4-1 15,1-2 0-15,0 4-2 0,1-2 1 16,-1 1 0-16,0 3 0 0,2 0-1 15,-3-1 2-15,3 0 0 0,-2-1 0 16,1 2 1-16,-1-1-1 0,0 2 0 16,-1-2 1-16,1 3 0 0,-2 0-1 15,-3 2 1-15,3 1 0 0,-1 0-1 16,-3 0-2-16,1 0 2 0,-1 3 1 16,-1-1 2-16,1 0 0 0,1 1-3 15,-1 0-2-15,1-3 0 0,3 0-10 16,-1-3 10-16,1-3 0 15,2-4 0-15,1 0 1 0,1-2-17 16,2-3 18-16,2 0 0 0,0 2 1 16,0-1 1-16,1 1 13 0,1 2-13 15,0-2-1-15,2 1 1 0,-2 1 1 16,2 0 0-16,0 1 0 0,0 0 0 16,0 1 12-16,2-2-3 0,0 1-9 15,3 0 9-15,1-1-9 0,0 0 9 16,2 2-10-16,0-1 10 0,-1 1-9 15,1 0-1-15,0 2 14 0,3 1-14 16,-1 1 1-16,-2 1 12 0,3 0-13 16,-1 1-1-16,0-2 2 0,3 1-1 15,-3 0 1-15,0 2-1 0,3-3 10 16,-1 3-11-16,3 2 1 0,-3 0 0 16,4 0 1-16,1 4-1 0,0 4 0 15,-1 2-2-15,3 1 0 16,-3 1 0-16,-1 2-2 0,-1-2-1 15,-4-1-18-15,-1-3-37 0,-3-1-92 16,-2-4-91-16,-2-3-107 0,-2 0-372 16,2-10-923-16</inkml:trace>
  <inkml:trace contextRef="#ctx0" brushRef="#br1" timeOffset="22313.878">16688 9422 1721 0,'0'0'461'15,"0"0"-182"-15,0 0 114 0,0 0-34 16,0 0-12-16,0 0 16 0,0 0-78 15,0 0-83-15,0 0-22 0,0 0-20 16,2-35-22-16,-8 35-16 0,0 3 10 16,-5 5-11-16,3 3-29 15,-2 5-26-15,1 3-11 0,1 6-25 16,4 1-11-16,0-2-16 0,2 3 0 16,2-4 12-16,0-2-12 0,6-5-1 15,0-6 1-15,0-7 11 0,3-3-14 16,-3-3-30-16,2-11-7 0,-4-4 4 15,0-5 3-15,-1-1 8 0,-3-4 4 16,-3 5 0-16,-1 4 15 0,-4 5-15 16,0 6-4-16,2 7-20 0,-1 4 5 15,3 9 22-15,-2 5-55 0,4 4-89 16,0-4-126-16,2-4-420 0,0-3-1386 0</inkml:trace>
  <inkml:trace contextRef="#ctx0" brushRef="#br1" timeOffset="22909.732">16785 9816 1898 0,'0'0'389'16,"0"0"-24"-16,0 0 95 0,0 0-46 16,0 0-4-16,0 0-46 0,0 0-104 15,0 0-60-15,0 0-47 0,0 0-46 16,31 64-33-16,-31-35-32 0,0 2-8 15,0 2-23-15,0-1-11 0,0-4-2 16,-6-6-13-16,2-6 13 0,0-7 0 16,2-3-20-16,-3-6-32 0,3-3 2 15,-2-6 15-15,2-5 35 0,2-3 2 16,-2 0 3-16,2-2 0 16,0 1 12-16,0 7-13 0,0 2 11 15,0 4-10-15,0 3 27 0,0 1-11 16,0 1-8-16,0 0-11 0,0 0-12 15,-2 3 12-15,0 3 1 0,0 0-1 16,0 3-47-16,0-5-119 0,0 0-123 16,2-2-359-16,0-5-849 0</inkml:trace>
  <inkml:trace contextRef="#ctx0" brushRef="#br1" timeOffset="23410.442">16872 9546 2103 0,'0'0'599'0,"0"0"-300"0,0 0 132 15,0 0-99-15,0 0-87 16,0 0 22-16,0 0-16 0,0 0-103 16,0 0-71-16,0 0 18 0,6-27 18 15,-2 7-6-15,3-4-21 0,-1-2-13 16,2 1 9-16,0 4-12 0,1 5-25 16,-1 3-8-16,-2 6-4 0,0 4-2 15,0 3-4-15,-4 1-4 0,-2 8-23 16,0 4-24-16,-6 5 12 0,0 3 10 15,0 2-10-15,-2-1 10 0,-1 0-32 16,-1-3-63-16,0-4-52 16,1-4-61-16,3-4-161 0,0-5-750 15,4-2-1222-15</inkml:trace>
  <inkml:trace contextRef="#ctx0" brushRef="#br1" timeOffset="24028.496">16423 9980 3 0,'0'0'2059'0,"0"0"-1593"0,0 0-24 16,0 0 49-16,0 0-80 16,0 0-100-16,0 0-74 0,0 0-12 15,0 0 18-15,0 0-84 0,-8 9-68 16,4 18-42-16,0 4-15 0,2 4-13 15,0-2-18-15,0-3-2 0,-2-7-1 16,1-5 0-16,1-7-1 0,2-7-14 16,-2-6-67-16,0-11 24 0,4-9 44 15,-2-7 14-15,0-4 16 0,2-2-15 16,3-2 1-16,-3 5 1 0,0 3 12 16,-2 7 0-16,2 4 4 0,-2 9 5 15,0 7-6-15,0 2 49 0,-2 11-6 16,-2 8-46-16,-1 3-15 0,-1 6 0 15,0 0-1-15,0-1-2 0,0-3-15 16,-1-3-89-16,3-6-180 0,0-7-261 16,2-2-1327-16</inkml:trace>
  <inkml:trace contextRef="#ctx0" brushRef="#br1" timeOffset="34674.826">18513 12443 1258 0,'0'0'466'0,"0"0"-158"16,0 0-23-16,0 0-65 0,0 0-97 15,0 0-49-15,0 0 16 0,0 0 64 16,0 0 70-16,29 7-96 0,-18-5-49 15,1-2 20-15,0 0 9 0,5 0 15 16,-5 0 22-16,7-5-7 0,-5-2-15 16,5-3-20-16,-5-3-35 15,5-1-15-15,-9-3-22 0,3-1-16 16,-3 2-2-16,-6-2 18 0,-2 3 9 16,-2-1-12-16,-2 3 0 0,-2-5-4 15,-8 1-2-15,-1-1-1 0,-1 2-8 16,-1-3-1-16,-3 1-9 0,1 2 13 15,-1-1-15-15,-1 2 0 0,0 3 1 16,1 5 1-16,3 1 12 0,-1 6 13 16,1 0 6-16,1 9 12 0,4 2 18 15,-5 6 28-15,7 3-12 0,0 2-16 16,5 3-18-16,-3-1-1 0,4 1-14 16,2 1-29-16,0-2 13 15,2-1 9-15,7-4-5 0,-3-1 2 16,2-4-3-16,2-3-3 0,5-1 10 15,-1-5-10-15,3-5-12 0,1 0-3 16,1-5-1-16,4-5-14 0,-5-4 13 16,1-1 1-16,-5-2 1 0,1-2-2 15,-7-5 0-15,-2 4 2 0,-4-6 1 16,-2 3 2-16,-2-1-1 0,-8 0 7 16,0-1-9-16,-7 4-15 0,1-2 2 15,-3 5 1-15,-2 5 9 0,1 6 1 16,20 7 2-16,-46 0 2 0,26 11 16 15,-3 7 1-15,6 4-4 0,1 5 0 16,1 5 0-16,7 2-3 0,2 2 4 16,2 0-16-16,4 1-30 0,0-2 28 15,4-2 2-15,6-2 11 16,3-2 5-16,5-6 8 0,3-3 12 16,4-6-14-16,-3-4-10 0,5-9-12 15,2-1-2-15,0-13-11 0,-2-6 11 16,-4-6-10-16,-5-8 9 0,-1-3 0 15,-7-5 2-15,-6 1 1 0,-4 2 0 16,-2 1 3-16,-6 3 31 0,-11 7-4 16,-1 3-29-16,-3 7-1 0,-4 5-2 15,2 8-1-15,-2 4 3 0,3 7 2 16,-1 10 22-16,2 2 3 0,7 9 1 16,-1 2 2-16,7 4-6 0,3-1-21 15,7 1 34-15,0 0-1 0,3-2-3 16,9-3-12-16,4-2-3 0,5-3 7 15,2-4-13-15,4-5-9 0,4-5-2 16,-4-7-1-16,4-3-2 0,-2-15-10 16,-7-5-7-16,1-7 7 0,-11-5 9 15,-3-3-9-15,-5-2 11 0,-4-1 1 16,-13 4 1-16,1 2-1 16,-13 7 1-16,0 6 9 0,1 10-10 15,-3 6-3-15,0 4 3 0,2 14 11 16,4 3 14-16,5 7-10 0,8 5-15 15,-1 3-2-15,9 1-1 0,0-2 1 16,11-3 2-16,3-3 0 0,5-7-22 16,1-8-56-16,3-8-125 0,2-5-85 15,-4-10-171-15,-5-2-550 0,7-14-1090 0</inkml:trace>
  <inkml:trace contextRef="#ctx0" brushRef="#br1" timeOffset="36124.646">14879 12483 874 0,'0'0'619'15,"0"0"-379"-15,0 0-100 0,0 0 136 16,0 0-4-16,0 0 54 0,0 0 81 16,0 0-82-16,2-5-147 0,7 9-71 15,-3 4-25-15,0 2-3 0,2 0 12 16,-4 5 4-16,9 1 4 0,-5 2-5 15,0 1-20-15,1 1-12 0,-1 4-6 16,0 0-1-16,2 5-8 0,1 1-16 16,-1 6-7-16,3 4-2 0,-1 3-4 15,-2 2 1-15,3 9-1 16,3 8-5-16,1 11-11 0,1-2 0 0,-3-5-2 16,-3-13-17-16,-6-15 2 15,-1-6 15-15,-3-1 28 0,0 7-7 16,0 3-18-16,-2 8 9 0,0-1-10 15,0-1 11-15,-2-4-11 0,0-4 1 16,-2 1 0-16,-1-6 0 0,-1 1-1 16,2-4 1-16,-2 1-1 0,2 3-1 15,-5-1 0-15,3 3-1 0,0-2-1 16,-2 0-20-16,6 2 8 0,-4-2 11 16,-3-1 0-16,3 1-1 0,0-5 2 15,0 3 0-15,-3-2 1 0,3-2 1 16,-2-2 0-16,0-2 0 0,3 2 0 15,-3-4 1-15,2 0-1 0,-2 0-1 16,-1-3 0-16,3-1 0 0,-2-1 0 16,4-2 0-16,-2-2 0 0,-1-3-1 15,5-1-2-15,-2-4-9 0,2-3 9 16,-2 0-19-16,2-3-11 0,2 0-32 16,-2 0 22-16,2-9 42 15,0-3 1-15,0-4 15 0,0-3-13 16,2-6-1-16,2-1-1 0,-4-2 0 15,0 1 0-15,0-2-1 0,0-4 1 16,0 0 1-16,-4-2-1 0,0-1 1 16,0 1 1-16,-2 3-1 0,-1 6 0 15,7 5-1-15,-4 9 0 0,2 8 0 16,2 4 13-16,0 8 36 0,-2 8-32 16,2 6-17-16,0 6 0 0,0 5 1 15,0 1 0-15,0 4 3 16,2-3-1-16,0 2 9 0,0-2-10 0,0-3 0 15,-2-2 0-15,2-3 1 16,3-6 9-16,-3 1-10 0,2-7 11 16,0-2-1-16,2-4 10 0,0-6 21 15,-2 0 9-15,7-3-12 0,1-1-4 16,-2-7 4-16,9-5-3 0,-4-5 2 16,3-5-2-16,-1-4-6 0,5-8-10 15,1-3-19-15,2-2-2 0,-25 40-2 16,48-91-19-16,-22 44-71 0,-1 2-132 15,2-2-173-15,-6 13-682 0,22-16-1633 0</inkml:trace>
  <inkml:trace contextRef="#ctx0" brushRef="#br1" timeOffset="38345.094">18728 16748 385 0,'0'0'1996'0,"0"0"-1757"16,0 0-126-16,0 0 3 0,0 0 9 15,0 0-13-15,0 0-19 0,0 0-20 16,0 0-28-16,19 14-29 0,-15-16 16 16,4-3 35-16,1 1 34 0,1-3-12 15,2 0-7-15,-3-1 10 16,5 3 2-16,-2-2 7 0,1 0-6 16,3 2-5-16,-1 0-15 0,-1 0-16 15,3 0-12-15,3 1 2 0,-5-2 7 16,6 1-3-16,-5-1-7 0,5-2-9 15,-3 0-12-15,1 0-3 0,0-2-1 16,1 0 7-16,1-2-7 0,-2 0 4 16,-1 1 6-16,1 1-1 0,-3-1 4 15,3 2 12-15,2 1-6 0,-1 0-9 16,1 0-7-16,2 0-5 0,-1 1-4 16,1 0 6-16,2 0 1 0,0 0 2 15,0 0 10-15,-3 1 2 0,1 0-5 16,2-1-7-16,-2 0-6 0,1 1-15 15,-1-1 10-15,6 1-11 0,-8 1-1 16,4-1 1-16,1 1-2 0,1 0 2 16,-4 2 10-16,2 0 3 0,0-1-3 15,2 3 4-15,-1-3-4 16,-3 2-11-16,4-1 0 0,0-1 2 0,0 0-2 16,-2-1 0-16,4 1-1 15,-3-1 0-15,1 0-1 0,0 2-1 16,2 1 1-16,-4-1 1 0,0 3 0 15,-3 0 1-15,3 0 2 0,-6 0 0 16,4 0 12-16,-5 0-12 0,3 0 0 16,2-2-1-16,-5 0-1 0,3-3-1 15,4 3 0-15,-5-1 0 0,1 0 1 16,4 2 1-16,-5 1 13 0,1 0-12 16,4 1 15-16,-6 2-16 0,1 1 19 15,-1 2-3-15,-1 0 7 0,3-2 2 16,-4-1 21-16,1 1 55 15,-3-3-51-15,7-1-28 0,-5 0-22 16,4 0 0-16,-3-1 1 0,3-3 0 16,2 3-1-16,-5-2 10 0,1 1-10 15,4 1-1-15,-5 1 12 0,3 0-13 16,-2 0 2-16,1 3 0 0,3 1 1 16,-2 3 0-16,-1-2-1 0,5 3-1 15,-4-3-1-15,1 1 0 0,5-2 0 16,-6 1 0-16,6-2-1 0,-4-2 1 15,6 1 1-15,-3-2 1 0,-1 0 10 16,2 0-9-16,0 0 18 0,2 0-6 16,-4 0-3-16,0 0-12 0,-3 3 2 15,5-1 0-15,-4 2 0 0,-5 1 0 16,7 2-1-16,-8 1-1 0,4-1 1 16,1-1-1-16,-3 3 0 0,4-4 0 15,-3 1 0-15,1-1 1 16,4 0 0-16,0-2 1 0,-3 2 0 15,1-2 0-15,6 1 0 0,-4 0-1 16,-3 3 2-16,5-1 11 0,0 1-13 16,0 2-1-16,-2 0 0 0,-2 0 0 15,-1 1 0-15,3 0 2 0,-4-1-2 16,0-1 0-16,1-1-1 0,-5 0 1 16,3-1-1-16,-3-3 1 0,2-1-1 15,-5-2 1-15,1 2 0 0,-3-2-1 16,-2 0 0-16,3 0-1 0,-5-2-1 15,-4 0 0-15,-2 2 0 0,0-3-9 16,0 3 0-16,-2 0-6 0,0 0-9 16,0 0-19-16,-6-2 13 0,0-1 30 15,-4-1-15-15,-7 0 3 0,3-3 13 16,-3-2 1-16,3 0 0 0,-7-5 0 16,6 0-1-16,-3-4 2 0,3 0 0 15,-5 0 0-15,5 0 0 16,-3 1 0-16,3 3 0 0,-3-2-1 0,3 4 0 15,-4-1 0-15,3 2 1 16,-3 1 0-16,5-2-2 0,-3 4-10 16,5-1-1-16,-3 1 12 0,5 3-1 15,6 0 0-15,-2 0-10 0,0 3 10 16,3-1 2-16,3 3 2 0,0 0 35 16,3 0 17-16,7 0-33 0,-2 3-9 15,5 4-11-15,5 1-1 0,-3 3 0 16,3 3 0-16,3 2 1 0,-2 1 1 15,1 0-2-15,-1 1-15 16,1-2 3-16,3 1 11 0,-2-1 1 16,4 0 0-16,-1 0 0 0,-3-1 1 0,2 1 11 15,4-2-11-15,-9 0 0 16,3 1 0-16,0-1 0 0,-7-1-1 16,-3 0 1-16,1-3-1 0,-6 0 1 15,-2-4 0-15,0-1 0 0,-2 0 0 16,-2-2-1-16,3 0-1 0,-3-1-1 15,0 0-10-15,-3 2-6 0,-3-2-3 16,0 3 18-16,-10 2-9 0,-1-1 12 16,-4 2 1-16,-3 2 1 0,-3-2 0 15,-2 2-1-15,-4-2 0 0,-5 2 0 16,1-1-1-16,-2 0 0 0,4-1-1 16,-2-3-14-16,4-4-46 0,-1-1-112 15,1-5-128-15,15-1-382 16,-7-2-1152-16</inkml:trace>
  <inkml:trace contextRef="#ctx0" brushRef="#br1" timeOffset="111760.94">6361 8267 668 0,'0'0'85'16,"0"0"36"-16,0 0-79 0,0 0 20 15,43-52-62-15,-41 39-36 0,-2-4-185 16,0 5-210-16</inkml:trace>
  <inkml:trace contextRef="#ctx0" brushRef="#br1" timeOffset="112198.841">6408 8040 287 0,'0'0'414'16,"0"0"-117"-16,0 0-144 0,0 0-95 0,0 0-58 16,58-14-32-16,-43 26 16 15,-1 4 14-15,0 1-1 0,1 2-10 16,-5-1 0-16,-1 0-10 0,-5-5 10 15,-2 0 0-15,-2-4 0 0,-4-6 13 16,-7-2 4-16,-5-1 178 0,-7-4 88 16,-8-5-26-16,-14-4-52 0,-15-5-33 15,-15 1-33-15,-10-2-29 16,3 5-39-16,-1 2-22 0,11 4-17 0,-7-2-17 16,3 0-2-16,1-3 2 0,1 2 0 15,-1-4 0-15,5-2-1 16,2-3 2-16,6-1-1 0,12 1 18 15,11 4 67-15,12 1 39 0,4 2 6 16,1-3-7-16,1 2-13 0,2-1-29 16,11 3-19-16,6 6-9 0,4 0-55 15,13 6-10-15,9 6-38 0,20 7 26 16,20 13 9-16,19 10-16 0,10 2-22 16,-5 2-10-16,1-5-3 0,-8-4-7 15,2 2-22-15,6-7-13 0,-5-3 16 16,7-7 28-16,0-1 23 0,-2-9 38 15,-2-3 1-15,-6-3 1 0,-5 0 54 16,-10-1 74-16,-14-2-3 0,-15 1-20 16,-10 0-51-16,-8 2-33 0,-3 0-22 15,-1 2-1-15,-5 5-31 0,-8 5-103 16,-2 3-162-16,-12 2-84 0,-3-3-230 16,-18 5-446-16</inkml:trace>
  <inkml:trace contextRef="#ctx0" brushRef="#br1" timeOffset="112866.799">11394 8300 1521 0,'-66'-44'29'16,"-2"5"-19"-16,-15-5 130 0,7 3-23 16,1 2-72-16,-3 5-6 0,7 1-39 15,5 4-1-15,12 8-2 0,11 5 3 16,12 4 11-16,8 6 41 0,-6-2-13 16,-2 3-10-16,2 3-3 0,7 2-9 15,7 5-17-15,9 5-19 0,6 6 19 16,6 3 9-16,11 7 27 0,10-1-13 15,18 11-7-15,15 4-13 0,21 5 0 16,3 0-2-16,3-8 0 0,-4-6 1 16,-7-6-2-16,-3-7 0 0,-1-2 22 15,0 0 72-15,-1-6 52 0,-18-2 6 16,-11-6-4-16,-11-1-13 0,-8-1-32 16,-1 0-26-16,-5-1-38 15,-7-4-7-15,-8 0-32 0,-27-3-42 16,-28-4-61-16,-30-6-115 0,-16-8-218 15,12 4-383-15</inkml:trace>
  <inkml:trace contextRef="#ctx0" brushRef="#br1" timeOffset="113750.968">10270 3402 323 0,'0'0'613'15,"0"0"-297"-15,0 0-62 0,0 0-95 16,0 0-61-16,8-56-50 0,0 46-21 16,9 2-27-16,-5 0-13 15,9 0-3-15,1 0 15 0,5 1-2 16,4-1 3-16,9 3 39 0,-1 2 52 15,4 2 19-15,3 1-35 0,10 0-36 16,-7 7-23-16,1 2-15 0,-1 2-1 16,-7 0-1-16,-1 0 1 0,0 0 1 15,-7-3-1-15,-1 0 2 0,-11-2 0 16,-1-2 1-16,-11-4 1 0,-6 0 28 16,-1 0 20-16,-8-8-52 0,-7-3-65 15,-11-6 23-15,-8-2 42 0,-14-8 52 16,-15-6 25-16,-15-6-2 0,-5-1-7 15,7 6-13-15,5 4 6 0,6 6-19 16,6 6 3-16,5 2-9 0,3 3-4 16,13 5-16-16,6 5-15 0,6 1-1 15,-3 2-1-15,-5 0 0 0,-1 0-2 16,8 3-10-16,7 2-10 16,-1 3-25-16,9 0-13 0,9 2-30 15,0 0 20-15,4-1 19 0,13 1 1 16,-1 0-53-16,9 0-61 0,0 4-85 15,-6-4-203-15,18 5-276 0</inkml:trace>
  <inkml:trace contextRef="#ctx0" brushRef="#br1" timeOffset="114369.864">12359 4508 684 0,'0'0'0'0,"0"0"-36"16,0 0 3-16,0 0 18 0,0 0 15 16,-68-11 1-16,41 5 0 0,0-3 42 15,-6-5 113-15,-2-3 82 0,-4-4 22 16,-9-5 43-16,-9-8-124 15,-10 1-10-15,-1 1-46 0,4 6-39 16,10 9-19-16,19 9-39 0,4 3-26 16,4 2-2-16,-4 2-11 0,-8-1 11 15,4 2-14-15,0 5-23 0,6-1-23 16,8 4-12-16,1 1-14 0,7 0 7 16,5 0 16-16,4 1 3 0,2-1 46 15,16-2 16-15,1 1 32 0,9-1-9 16,7 3-20-16,11-1 23 0,18 4 10 15,10 2 3-15,6 1 10 0,-1 3 9 16,-9-1 14-16,-18-4 5 0,-9-3-2 16,-8-1-26-16,-4 0-4 0,2 3-32 15,0-4-13-15,-5 4-1 0,-5-6-3 16,-13-3 1-16,-4-3-23 16,-8-1 23-16,-10-7 3 0,-20-7 16 15,-21-11-14-15,-24-6 1 0,-8-2-2 16,-4 3-1-16,0 6-110 0,2 4-153 15,23 5-241-15,2-1-492 0</inkml:trace>
  <inkml:trace contextRef="#ctx0" brushRef="#br1" timeOffset="122695.701">16122 5794 9 0,'0'0'78'0,"0"0"-29"16,0 0-20-16,0 0-29 15,0 0 43-15,0 0 81 0,0 0 151 16,0 0-273-16,0 0 15 0,-11 2 42 16,9-4 3-16,2-1-17 0,-2 1 56 15,2 0-58-15,0 1 25 0,0 0 27 16,0 0 28-16,0 0-2 0,0-2-20 15,0-3-17-15,4-2-2 0,2-4-4 16,-1-2-3-16,1-4-7 0,0-1 3 16,-2-3-3-16,2 1-16 0,3-5-3 15,-3-3 6-15,2 1-16 16,-2-2-13-16,0-1 0 0,1 3-3 16,-3-2-11-16,2 3 8 0,-2 2-7 15,0-2-10-15,2 1 13 0,-3 0-16 16,1 1 1-16,0 1 3 0,-2 0-3 15,0 0 1-15,0 1-2 0,-2-1 1 16,2 2-1-16,-2-3 1 0,2 1 0 16,0 0-1-16,-2 0 0 0,2 0 1 15,-2 0 1-15,2-2 2 0,-2-2 12 16,2 2-13-16,-2-2 13 0,0-1-13 16,0 1 0-16,0-1-2 0,0 0 1 15,0 1-1-15,0 1 0 0,0 1 0 16,-2 0 1-16,0-1-1 0,0 3-1 15,0-2-3-15,0 1 2 0,0 2-12 16,0 1 11-16,0-1-9 0,0 2 11 16,2 0 0-16,-2 2 0 0,-2-1-1 15,2 1 0-15,-1 1 0 0,-1 0 1 16,2-2 0-16,-2 0 3 0,0 1 8 16,-2 0-9-16,2-1 6 15,-3 1-8-15,1-1-12 0,0 2 12 16,0 0 0-16,0-1-1 0,-3 3 0 15,1-1-2-15,2 1 2 0,0 2 1 16,0-2 0-16,-1 1 0 0,3 1 1 16,0 0 0-16,0 0 1 0,0 2 0 15,0-3-2-15,0 2 0 0,-1 3-1 16,1-1-2-16,0 0 0 0,0 4-10 16,0 0 0-16,0 3 10 0,2 0-13 15,0 1 16-15,0 0-1 0,-1 1 1 16,1-2 0-16,0 1 2 15,0 0 11-15,0-3 6 0,0 2-15 16,2 0 18-16,-2 0-9 0,2 2 3 16,0 1 23-16,0 1 58 0,0 0 97 15,2 0-14-15,0 0-122 0,0 3-33 16,0 2-24-16,2 2-1 0,-1 2-22 16,-1 3 19-16,0-1-13 0,-2 4-7 15,2 3 10-15,-2 0 1 0,0 3 9 16,0 0 2-16,0 3 1 0,0 1-1 15,-2 1-1-15,-2 2 1 0,1 2 0 16,1 3 1-16,-2 0 0 0,0 0-1 16,2 0 2-16,0 1-1 0,0-3 1 15,0 0-1-15,0-3 2 0,2-2 0 16,-2-5-2-16,2-3 1 0,0-5 2 16,0-5-2-16,0-1 0 15,0-6-1-15,0 1-10 0,0-2-48 16,0 0-16-16,0-5 26 0,0-3 48 0,0-5 13 15,0-5 0-15,0-3-10 16,0-3 0-16,0-4-1 0,0-1-1 16,0 0 0-16,2 0 1 0,-2-2 11 15,0 0-12-15,2 1 3 0,-2 0-2 16,0 1 0-16,2 1-1 0,-2-1 12 16,0 2-11-16,0-1 20 0,0 2 11 15,0 1 2-15,2 1-9 0,-2 4-13 16,0 1-13-16,0 2 0 0,0 1 11 15,0 2-11-15,0 2 0 0,0-1 3 16,0 2-3-16,0 4 1 0,0 3 11 16,0 2 20-16,0 1 42 0,0 1-32 15,0 0-41-15,2 0 2 0,2 0 13 16,-2 0-3-16,4 3 3 0,1 0 19 16,-1 3 3-16,0 4-12 0,4 3-4 15,1 2-2-15,-1 3 5 16,5 5 7-16,-3-1-3 0,2 4 9 15,1 1-10-15,1 3-8 0,-1 1-1 16,1-1 6-16,-1 1-6 0,-1-2-6 16,3-3-11-16,-5-3-2 0,1-5 2 15,-3-5 1-15,0-4-3 0,-1-5-131 16,1-5-188-16,-4-3-419 0,15-14-1190 0</inkml:trace>
  <inkml:trace contextRef="#ctx0" brushRef="#br1" timeOffset="125079.158">19293 4422 398 0,'0'0'42'0,"0"0"297"16,0 0-244-16,0 0-92 0,0 0-3 16,0 0 0-16,0 0 55 0,0 0 60 15,0 0 8-15,10-6-54 0,-8 2 12 16,2-1 14-16,-2-3-1 0,0-2-3 15,7-1-13-15,-5-5-6 0,2-4 15 16,4-2 4-16,1-5-3 0,-1-3-17 16,2-3-16-16,3-3-22 0,-1-5-4 15,5-12-10-15,-1-7 43 0,1-14-36 16,4-1 35-16,-7 6 14 0,1 5 28 16,-9 9-13-16,2-3 17 15,-1 1-37-15,-1-1 1 0,-4-1-42 16,0-1 3-16,0 0-2 0,0 2-28 15,-1 2 19-15,-1 8-5 0,-2 7-16 16,0-3 0-16,0 6-2 0,-2 0 2 16,-1-13 0-16,-1-5 2 0,2-15-2 15,-2-9-2-15,0 6-13 0,-4 8 13 16,2 15 2-16,1 11 0 0,1 11 3 16,0 7 13-16,0-4-15 0,0 4-2 15,-4-1-146-15,3 8 147 16,-1 6 39-16,2 0-39 0,2 5-13 15,-2 1 11-15,2-1 2 0,0 4-3 16,-4-2-10-16,4 2 12 0,2 0 0 16,-3 0-2-16,1 0-10 0,2 0 1 15,0 0 9-15,0 0 3 0,0 0 0 16,0 0 36-16,0 0 18 0,0 0 7 16,0 0-6-16,0 2-55 0,0 2-3 15,0-3-13-15,0 2 0 0,0 0 12 16,0-3-15-16,0 2-10 0,0 0 0 15,0 1-3-15,0 2 32 0,0 1 0 16,-2 2 36-16,-2 4-36 0,2 1-4 16,0 3 3-16,0 2 1 0,0 2 1 15,0 6-1-15,2 5 1 0,-4 9 2 16,-5 15-2-16,3 14-1 0,-2 3 2 16,2-5 17-16,-5-13-19 15,5-15 21-15,0-10-21 0,0-4 0 16,2 0 2-16,0 2-1 0,-3-5-1 0,5-5-3 15,0-8 3-15,0-8-1 16,2-2-71-16,0-9 72 0,2-11 0 16,7-5 67-16,-3-12-25 0,4-4-25 15,0-4-17-15,3-2-3 0,-5-10 3 16,2 7 9-16,1-3 11 0,-5 3-8 16,0 5-11-16,0-2 0 0,1 7 3 15,1 4 18-15,-4 4-22 0,0 4 16 16,0 5 29-16,4 0 47 0,-1 7-66 15,3 2 6-15,-4 9 13 0,5 2 34 16,1 4 10-16,-2 5-48 16,5 5-22-16,1 8-19 0,-1 6-19 15,3 16-12-15,7 15 5 0,-6-2 10 16,-1-4 5-16,-1-6 10 0,-3-12-2 16,-1 0-162-16,10-4-241 0,-11-10-360 15,25-5-1106-15</inkml:trace>
  <inkml:trace contextRef="#ctx0" brushRef="#br1" timeOffset="126346.35">20458 3842 241 0,'0'0'986'0,"0"0"-858"15,0 0-126-15,0 0 38 0,0 0 45 16,0 0 19-16,0 0-23 0,44-68-26 16,-34 46 1-16,-4-5 18 0,5-2 17 15,1-6 3-15,-4-5-3 0,5-9-16 16,3-11 9-16,-1-13 13 16,3-4 13-16,-3 1 19 0,1 3 6 15,-5 6-51-15,5-2-16 0,-3-1-17 16,-1 4-13-16,5-1-18 0,-9 0 28 15,4 0-19-15,-1-1 6 0,-5 5-22 16,-4 1-13-16,-2 3-23 0,0 2 22 16,0 3 1-16,0-4-35 0,-2 1 35 15,-4-1 13-15,-5 1 15 0,-1 4-28 16,4 0 0-16,-3 9-1 16,1 7-19-16,4 9-31 0,0 9-55 15,-3 2 3-15,3-2-51 0,-2 0-7 16,2-1 35-16,-1 4 35 0,1 3 52 15,4 6 39-15,0 4 124 0,2 3 41 16,0 1-146-16,0 5-19 0,2 3-22 16,4 1 18-16,-2 2-18 0,1 4 9 15,-3 0 13-15,0-3 3 0,0 1-2 16,0-4-1-16,0-5 1 0,0-2 3 16,-2-1 12-16,0-1-16 0,2 0 0 15,-2-1-46-15,0 1 8 0,0-1 36 16,0 0 2-16,0 0 16 0,0 0-15 15,0 0-1-15,0 0 0 0,0 0 49 16,0 1 64-16,0 5-97 0,0 5-16 16,0 2-64-16,0 10 22 0,-2 6 41 15,-2 5 1-15,-2 5 0 0,2-1 0 16,-3-1 0-16,-5-1-1 0,4 0 1 16,1 0-1-16,-5-2-1 0,4-2-15 15,0-3 16-15,1-4 0 16,-1-7 0-16,2-4 0 0,4-5-1 15,-2-6 2-15,4-3 23 0,0 0 41 16,0 0-14-16,0-5-50 0,4-5-65 16,2-3 23-16,4-3 19 0,-1-5 7 15,3-5 3-15,0-5 10 0,-3-3-10 16,1-4 13-16,2-3-2 0,-3-1-9 16,-1-2 10-16,-2 2 1 0,2 0 0 15,-1 7 62-15,-5 8-8 0,0 3 1 16,2 4-29-16,-2 0-6 0,2 2 8 15,0 5 34-15,0 5 41 0,5 5-26 16,-3 3-42-16,4 9-25 0,5 8-10 16,-3 7-2-16,7 6 2 0,-5 3 45 15,7 4 20-15,-5 4-37 0,5 3-26 16,-4-1-2-16,1 1 13 0,-1-6-13 16,-1-1-9-16,-5-6-62 0,3-6-224 15,-6-9-355-15,19 1-1211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15:58.349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10675 7259 318 0,'0'0'170'0,"0"0"-62"15,0 0 19-15,0 0 638 0,0 0-485 16,0 0-186-16,0 0-29 0,0 0 23 15,0 0 35-15,-6-11 58 0,6 10 68 16,0 1-7-16,0 0-91 0,0-2-29 16,0 2 22-16,0 0 50 0,0 0 50 15,-3 0-55-15,3 0-50 0,0 0-10 16,-2 0-26-16,0 0-13 0,-2 0 22 16,2 0 8-16,-4 0-15 0,2 0-16 15,0 0 19-15,2 0-1 0,-3 0 12 16,5 0 0-16,0-2 21 0,0 1 43 15,0 1 20-15,3-1-10 0,5 0-63 16,6 1-64-16,-1-1-24 0,9 1-12 16,-1 0-5-16,6 0 11 15,0 0 6-15,4 0-6 0,0 0 3 16,0 0 9-16,2 0-12 0,0 0-8 16,2 0-10-16,2-1-3 0,3 0-12 15,11 0-1-15,11 1-2 0,13 0 1 16,3 0-1-16,5 0 0 0,-7 0 0 15,-1 0 0-15,5 0 1 0,-1 0 0 16,6 0 11-16,-5 0 9 0,7 0 9 16,-4 1 18-16,2-1 12 0,-7 0-3 15,5 0-15-15,-7-1-15 0,-3 1-9 16,3 0-17-16,-1 0 0 16,-3 0-1-16,0 0-1 0,5 0-2 15,-1 0 0-15,1 0-9 0,-3 0 9 16,3 0-9-16,-3 0 9 0,1 0-9 15,-5 0 11-15,2 0-1 0,-4 0 2 16,-4 0 0-16,-4 0 1 0,-2 0-1 16,-10 0 24-16,-9 0-22 0,-10 0-1 15,-4 0 0-15,6 0-1 0,2 0 0 16,2 0 0-16,-2 0-15 0,0 0 3 16,-2 0-9-16,-2 0-6 0,0 0 15 15,4 0-6-15,-2 0-3 0,6 0-3 16,3 0 3-16,1 0 18 0,4 0 1 15,-1 0 2-15,-1 0 1 0,1 0 0 16,-7 0 2-16,0 0 12 0,-4 0-12 16,-2 0 12-16,-2 0-13 0,-6 0 0 15,-5 0-2-15,3 0-1 0,-4 0 0 16,-3 0-1-16,5 0-16 16,1 0-6-16,1 0-6 0,4 0-9 15,2 0 12-15,0 0 6 0,2 0 20 16,0 0-1-16,-5 0 2 0,3 0 3 15,-6 0 0-15,-5 0 12 0,-3 0-3 16,-7 0 0-16,-2 0 2 0,-2 0-14 16,-2 0-36-16,-6 0-27 0,-4 0 35 15,-9 0 16-15,-4 0 11 0,-4 0 1 16,-1 0 0-16,-8 0 0 0,-3 0 2 16,4 0-1-16,-6 0-1 0,-1 0 0 15,-9-2 0-15,-11 2 2 0,-9 0 1 16,-5 0 12-16,-1 0-3 0,1 0 1 15,8 2-10-15,-9-2 9 0,-1 0 0 16,-5 0 6-16,-8 0-3 16,0 0 6-16,-4 0-19 0,-6 0 1 15,1 0-1-15,-1 0-2 0,-4 0 0 16,3 0-1-16,-1 0-1 0,2 0-1 16,-1 0 2-16,1 0-1 0,6 0 2 15,-2 0 0-15,6 0 0 0,6 0 1 16,0 0 11-16,7 1-11 0,-1-1 1 15,3 0 1-15,6 0-1 0,-1 1 0 16,3-1 1-16,0 1-1 0,2-1 10 16,-2 0-10-16,3 0-2 0,1 0 0 15,2 0 1-15,7 2 10 0,7-2-11 16,9 0-2-16,8 0 1 0,2 0 0 16,-4 0 0-16,0 0-1 15,-5 0-12-15,7 0 14 0,0 0 11 16,2 0-11-16,3 1-1 0,3-1 1 15,2 0-12-15,-6 0 12 0,5 0 2 16,1 0 7-16,-4 0-9 0,4 0-17 16,5 0 17-16,-3 0 9 0,7 0-9 15,2 0-24-15,-1 0 23 0,7 0 0 16,4 0 1-16,-2 0-1 0,2 0-9 16,0 0-62-16,2 0-16 0,0 0-47 15,2 0-73-15,0 0-125 0,1 0-326 16,-3-1-1018-16,4-10-1545 0</inkml:trace>
  <inkml:trace contextRef="#ctx0" brushRef="#br0" timeOffset="1852.453">15539 7303 1076 0,'0'0'130'16,"0"0"-26"-16,0 0 108 0,0 0-114 15,0 0-7-15,0 0-59 0,0 0 9 16,0 0-41-16,-58-53-220 0,54 48 220 16,0 1 672-16,1 2-607 15,3 0-29-15,0 1 64 0,-2-1 206 16,2 1 64-16,0 1-7 0,0-2-62 15,0 1-97-15,0 0-78 0,0 0-26 16,2 1-16-16,1 0-15 0,1 0 11 16,-4 0 25-16,8 0 28 0,-2 0 11 15,2 0 16-15,1 0 11 0,-1 0-19 16,2 0-15-16,3 0-7 0,-1 0-15 16,3 0-15-16,1-1-9 0,3 1-19 15,1 0-30-15,5 0-17 0,2 0 2 16,4 0-24-16,4-1 9 0,4 1 0 15,5-1-10-15,8 0 1 0,10 0 21 16,10 1 9-16,9 0 6 0,-7 0 7 16,0 0 8-16,-10 0-6 0,5 0-3 15,-5 0-3-15,2 0 12 0,-2 0-11 16,-2 0-7-16,2 0-12 16,0 0-21-16,-2-2-3 0,2 0 0 15,2 2-1-15,1 0 0 0,-1 0-2 16,2 0 1-16,0 0 1 0,-2 0-1 15,5 0 1-15,-5 0 0 0,0 2 0 16,0 0 1-16,-4-2 13 0,2 0 5 16,-4 0-16-16,2 0 16 0,-6 0 18 15,0-2-36-15,-9 2-3 0,-5-3 2 16,-9 3 0-16,-2 0-1 0,4-1-1 16,4 1 0-16,2 0-9 0,-1 0-6 15,-3 0-6-15,0-2-3 16,-2 2 3-16,-4-1-6 0,-2 1 9 15,0 0 8-15,-4 0 11 0,0 0 0 16,-7 0 0-16,3 0-10 0,-2 0 11 16,-7 0 1-16,2 0-1 0,-1 0-2 15,-1 0-18-15,3 0 0 0,-3 0 3 16,3 0 16-16,-1 0 0 0,1 0 2 16,1 0 0-16,-1 0 0 0,1 0 0 15,1 0-1-15,-3 0-2 0,-1 0 1 16,-1 0 1-16,-2 0 1 0,-4 0 1 15,1 0 0-15,-5 0 0 0,-2 0-1 16,0 0-21-16,0 0-15 0,-6 0-3 16,-3 0 36-16,-5 0-9 0,-5 0 12 15,-8 0 0-15,-2 0 3 0,-4 0 0 16,-2 0-1-16,-4 0 0 16,0 0 0-16,-5 0-1 0,1 0 1 0,-1 0 13 15,-1 0-3-15,-9 0 9 16,-8 0 9-16,-14 0-6 0,-5 0 12 15,2 1-9-15,5 1-6 0,4 0-8 16,0 0-1-16,3 1-11 0,1-1-1 16,4-2 0-16,2 0-12 0,11 0 12 15,7 0-1-15,-3 0 1 0,8 0-2 16,-3 0 2-16,-3 0 9 0,8 0-8 16,-4 0 0-16,-9 0 1 0,2 0 0 15,5 0 0-15,-2 0-1 0,3 0 0 16,3 0 0-16,2 1 11 0,2-1-10 15,6 0-2-15,-2 0 1 0,6 0 0 16,1 0 1-16,1 0 1 0,2 0 0 16,1 0 0-16,-3 0 9 0,1 0-12 15,-1 0 2-15,-4 0-2 0,0 0 0 16,0 0-1-16,-4 0 1 0,-2 0 0 16,3 0 0-16,-6 0-3 0,-1 1 1 15,4-1 0-15,-2 0-1 0,2 0 1 16,2 0 1-16,2 0 1 15,1 0 0-15,1 0 2 0,2 0 1 16,-2 0 12-16,2 0-15 0,-1 0 0 16,-1 0 0-16,-2 0 0 0,0 0-2 15,-2 0 1-15,2 1-2 0,-4-1 1 16,2 0-1-16,2 0-12 0,-1 0 0 16,7 0 0-16,0 1 14 0,3-1-1 15,1 1 0-15,5 1 2 0,-1-2 1 16,1 0 0-16,2 0 1 0,1 0-2 15,-1 0 0-15,2 1 0 0,-1-1-1 16,3 2-2-16,-2-2-10 16,2 0-5-16,2 0-12 0,-1 0-6 15,1 0-36-15,2 1-46 0,-2-1-23 16,4 2-16-16,0 0-103 0,0 2-342 16,0 3-873-16,6 0-161 0,13-1-47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18:53.90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C00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2630 5870 942 0,'0'0'153'0,"0"0"-120"16,0 0 32-16,0 0 124 0,0 0 393 15,0 0-258-15,0 0-120 0,0 0-75 16,0 0-13-16,-19 10 26 0,17-8 34 16,0-1-22-16,2 1-27 0,-2-2-9 15,0 3-1-15,2-3 1 0,-2 1-27 16,2-1-19-16,0 0-6 0,0 0 13 15,0 0 25-15,0 0 33 0,0-3 34 16,4-3-4-16,0-1-44 0,0-2-36 16,6-1-14-16,-1-3-2 0,-3 0-1 15,2 0-3-15,2 0-6 0,-1-2-3 16,1-1-12-16,0 1-16 16,3-3-5-16,-1-1-7 0,-2-1 0 15,3 1-3-15,-1-1 1 0,1 1-13 16,-5 1 18-16,2 1-6 0,-1 4-3 15,-3 2-10-15,0 2 1 0,-2 0 16 16,2 6-1-16,-4 0 6 0,0 2 6 16,-2 1 19-16,0 1 21 0,0 5-25 15,0 7-27-15,0 2-15 0,0 3-2 16,0 6 0-16,0 3-1 0,0 2-23 16,0 0 11-16,0 0 9 0,0-2 1 15,0 0-1-15,0-4 0 0,-2-1 0 16,0-5 1-16,2-3-1 0,0-6-15 15,-2-1-31-15,2-5-60 0,0-1-52 16,0-1-46-16,0 0-69 0,0 0-131 16,2 0-162-16,0 0-412 0,0 0-447 15</inkml:trace>
  <inkml:trace contextRef="#ctx0" brushRef="#br0" timeOffset="423.353">2880 5176 2534 0,'0'0'499'15,"0"0"-333"-15,0 0 70 0,0 0 169 16,0 0-66-16,0 0-90 0,0 0-18 16,0 0-58-16,22 56-33 0,-17-39 19 15,-1-3 21-15,2 3-31 0,2 2-40 16,-2 2-21-16,3 2 6 0,-5 5 9 16,6 1-16-16,-2 6-20 0,1 5-13 15,-1 11-15-15,6 15 0 0,-3 13 3 16,-3 8-5-16,0-2-37 0,-6-2-31 15,-2-9 16-15,-4 0 14 0,-4-2 1 16,-2-6 2-16,-3-14 10 0,3-10-10 16,2-14 0-16,-1-2-2 0,-5 0-21 15,6 2-60-15,-5 1-79 0,-1-6-67 16,7-4-100-16,1-4-232 0,2-4-494 16,2-1-280-16,2 3-997 0</inkml:trace>
  <inkml:trace contextRef="#ctx0" brushRef="#br0" timeOffset="1533.931">4484 5634 1117 0,'0'0'1062'0,"0"0"-458"16,0 0-392-16,0 0-4 0,0 0 108 16,0-52 6-16,-2 36-36 0,0 1-52 15,-3-1-39-15,-1-2-50 0,0 0-13 16,-4 1 5-16,1 1-14 16,-3-1-47-16,0 3-21 0,-3 1-10 15,3 2 1-15,-3 3-3 0,1 0-1 16,-1 4 10-16,1-2 6 0,1 6 2 15,-1 0-2-15,2 2 8 0,-1 4-14 16,1 3-13-16,-1 0 15 0,1 6-20 16,0 2-7-16,-1-2-3 0,3 5 0 15,-3 2 0-15,1 2-6 0,2 0 4 16,-1 2-19-16,1 3 21 0,2 0-3 16,0 1 0-16,3 3-18 0,1 1 9 15,0 0-6-15,4 0 63 0,0 3 1 16,0 2-22-16,2-1-15 0,4-3-9 15,3 0-3-15,1-1-3 0,7-3-3 16,3-4-3-16,5-5-9 0,4-5-3 16,4-8-14-16,6-9-37 0,3-5-72 15,1-11-61-15,3-9-46 0,-5-6-112 16,-2-3-317-16,-12 5-827 16,8-5-1265-16</inkml:trace>
  <inkml:trace contextRef="#ctx0" brushRef="#br0" timeOffset="2398.453">4920 5933 1296 0,'0'0'1596'16,"0"0"-1260"-16,0 0-228 0,0 0 102 15,-2-60 156-15,-2 41-21 0,-5 5-66 16,-1 2-79-16,-4 2-114 0,1 4-61 16,-3 2-4-16,-1 5 35 0,-1 1-17 15,-1 7-5-15,0 4-7 0,1 1 19 16,1 4 6-16,3 3 27 0,1 1 4 15,5 2-32-15,2 1-29 0,4-2-7 16,2 2-3-16,0-3 0 0,6-1 3 16,4-4 4-16,3-7-1 0,-1-1-3 15,3-8-3-15,-1-1-10 0,3-3 10 16,-1-8-10-16,1-3-1 0,-3-4 1 16,-1-1-2-16,-1-2-1 0,-4 0-2 15,0 1 0-15,-3 6-12 0,-3 4 12 16,0 8 3-16,0 2 32 0,0 6-32 15,0 7-18-15,4 9 0 0,-2 4 18 16,7 5 1-16,-3 1 2 0,6-1 0 16,-1-5 0-16,3-2-3 0,-1-9-11 15,1-5-104-15,1-6-178 16,-5-4-248-16,11-6-941 0</inkml:trace>
  <inkml:trace contextRef="#ctx0" brushRef="#br0" timeOffset="4031.895">2553 7070 1105 0,'0'0'150'0,"0"0"-56"0,0 0 24 16,0 0 518-16,0 0-283 16,0 0-146-16,0 0-49 0,0 0-1 15,0 0 3-15,-23-48 26 0,21 37 27 16,2 1-27-16,-2 0-3 0,2 1 0 16,0-1 13-16,0 0-1 0,0 2-31 15,0 1-38-15,2-2-12 0,2 2-7 16,3 0 0-16,-1 3-4 0,-2-2-5 15,4 2-13-15,2 4-9 0,-1 0-6 16,-3 0-7-16,4 4-8 0,-1 2-10 16,1 3-11-16,-2 4-13 0,0-1-6 15,1 1-12-15,-3 5-1 0,-2-1-1 16,-2 3-1-16,2 0-2 16,-2 3-10-16,0 1 0 0,-2 0 9 15,0 2-9-15,-8 0 10 0,6 3-1 16,-6 0 0-16,-3 3-1 0,-3-1 1 15,6 3-15-15,-7-1-12 0,3-2 12 16,-3 0 15-16,1-5 1 0,4-2 1 16,-3-3 1-16,3-1 2 0,4-6 13 15,1-1 0-15,1-3 15 0,4-3 40 16,0-1 15-16,0-5 50 0,4-1 16 16,5 0-66-16,1 0-22 0,2-4-3 15,5-3-9-15,4 0-6 0,1-1-5 16,1-1-19-16,2 2-18 0,0-1 9 15,2 1-11-15,-5 3-1 0,1 2 0 16,-2 2-15-16,-5 0-21 0,3 0-49 16,-5 2-62-16,-3 1-55 0,-3-1-70 15,-2-2-198-15,-2 0-567 16,0-2-541-16,-4-6-1028 0</inkml:trace>
  <inkml:trace contextRef="#ctx0" brushRef="#br0" timeOffset="4481.754">2811 6770 2062 0,'0'0'1017'0,"0"0"-845"15,0 0 86-15,0 0 209 0,0 0-55 16,0 0-99-16,0 0-65 0,0 0 42 16,0 0-74-16,0 0-62 0,48 30-17 15,-36-21-16-15,1 4-25 0,-1 3-5 16,3 1-16-16,1 4-2 0,-1 7-10 15,-1-2-3-15,1 6 0 0,-1 3 3 16,-2 1 1-16,1 12-13 0,1 8-6 16,-1 15-12-16,-7 4-9 0,0-2-3 15,-6-2-21-15,0-7-28 0,-8 1-2 16,-2-2 12-16,-5-1 6 0,5-13 10 16,-3-11 1-16,5-9-1 0,-2-6 0 15,-3 4-22-15,1-2-15 0,0 2-31 16,1-6-44-16,1-5-30 15,4-4-43-15,-1-4-76 0,5-1-220 16,0-4-572-16,2 0-476 0</inkml:trace>
  <inkml:trace contextRef="#ctx0" brushRef="#br0" timeOffset="6067.169">4637 6838 2020 0,'0'0'808'0,"0"0"-551"16,0 0-151-16,0 0 129 0,0 0 117 15,0 0-50-15,0 0-52 16,0 0-15-16,0 0-29 0,-23-44-40 15,6 41 8-15,-1-1 6 0,-3 2-47 16,-2 2-35-16,1 0-14 0,-3 0-14 16,2 1-21-16,-2 2-28 0,3 0-19 15,-1 1 1-15,2 0-3 0,3-1 0 16,-1 1-12-16,0-2-13 0,3 3-47 16,3-2-71-16,-1-1-63 0,4-1-84 15,-3 1-239-15,3 0-526 0,2 1-168 16,-3-1-782-16</inkml:trace>
  <inkml:trace contextRef="#ctx0" brushRef="#br0" timeOffset="6463.423">4409 6929 1213 0,'0'0'1570'15,"0"0"-1236"-15,0 0-75 0,0 0 51 16,0 0 33-16,0 0 41 0,0 0-41 15,0 0-104-15,-16 60-89 0,12-35-53 16,-1 3 19-16,-1 6 32 0,2 0-32 16,0 4-50-16,2 0-17 15,-2 1-13-15,2 1-15 0,2-2-21 16,-2-1-12-16,0-4-30 0,0-2 20 16,2-4 10-16,-3-6 0 0,1-4-15 15,2-3-31-15,-2-4-48 0,2-3-73 16,0-5-83-16,0-2-244 0,0-2-562 15,2-4-206-15,7-7-940 0</inkml:trace>
  <inkml:trace contextRef="#ctx0" brushRef="#br0" timeOffset="6816.574">4649 6900 2681 0,'0'0'475'0,"0"0"-334"16,0 0 145-16,0 0 152 0,0 0-91 15,0 0-50-15,0 0-33 0,17 55-54 16,-17-35-60-16,0 7 2 0,0 3 21 15,0 6-49-15,0 2-49 0,-2 2-23 16,-3 2-7-16,5 3-12 0,-2-4-15 16,2 1-18-16,-2-5-28 0,2-3 4 15,-2-5 9-15,2-4-3 16,0-6-22-16,0-6-26 0,0-3-40 16,0-7-21-16,2-2-34 0,0-1-58 15,0-5-213-15,3-7-264 0,-3-4-382 16,0 3-136-16</inkml:trace>
  <inkml:trace contextRef="#ctx0" brushRef="#br0" timeOffset="7268.569">4525 6970 1725 0,'0'0'1510'0,"0"0"-1284"0,0 0-73 16,2-56 212-16,2 40-18 0,-2 3-90 15,5-1 11-15,-1 3-66 0,2-2-83 16,2 4-15-16,1-4 23 0,3 4 25 16,1 1-37-16,3 1-39 0,5 4-4 15,2 3 4-15,2 0 5 0,2 0-20 16,2 7-13-16,-5 2 0 16,1 4-3-16,-2 3 4 0,-4 6-1 15,-3 0-15-15,-5 7-22 0,-3-1-11 16,-6 5-12-16,-4 1 0 0,0 1 9 15,-4 1 0-15,-4 2-9 0,-5-1 10 16,-1 1-1-16,-5 1-9 0,1-1-6 16,-1-1-9-16,3-3-22 0,-1-3 25 15,3-5 9-15,1-3 15 0,3-5 0 16,4-1 12-16,2-4 9 0,4-1 6 16,2-4 19-16,6 0 17 15,4-1 0-15,5-4 0 0,8 0 82 16,4 0-37-16,4-2-42 0,4 2-33 15,2 0-18-15,0 0-15 0,1 1 1 16,-5 0-1-16,-4 2-2 0,-4 0-16 16,-7-3-36-16,-3 2-75 0,-5-5-76 15,-1 0-84-15,-5 0-267 0,-4-3-978 16,0-10-1416-16</inkml:trace>
  <inkml:trace contextRef="#ctx0" brushRef="#br0" timeOffset="8497.484">2495 8505 1891 0,'0'0'587'16,"0"0"-384"-16,0 0 26 0,0 0 174 15,0 0-32-15,0 0-81 0,0 0-8 16,0 0-22-16,-16-49-41 0,16 38-16 16,4-3-2-16,4-2-51 0,0 0-53 15,5 2-27-15,-3 0-3 0,2 1-7 16,1 5-2-16,1 1-10 0,-3 5-2 15,-3 2 2-15,2 6-6 0,-4 5-18 16,1 6-24-16,-3 6-24 0,-2 3-6 16,-2-1 0-16,0 3-15 0,0-2-22 15,0-3-3-15,0-5 28 0,0-3 18 16,-2-6 22-16,2-2 2 16,0-4 2-16,0-2 13 0,0-1 12 15,2 0 9-15,2 0-33 0,4-4 0 16,1-1 10-16,3 1 14 0,0 1 15 15,5 2 10-15,-1 1-10 0,5 0-9 16,-2 4-6-16,-3 5 10 0,1 7 8 16,-3 0-12-16,-3 3-6 0,-1 6 4 15,-4 1 5-15,-4 2 0 0,0 1 3 16,-2 1-3-16,-6 0-15 0,-6 1-9 16,-1-2 1-16,-3-1 2 0,-7-5 3 15,0 0-5-15,-2-7-13 0,-4-2-30 16,1-7 9-16,-4-2-13 0,6-5-62 15,-1-3-103-15,2-7-71 0,2-5-128 16,5-1-535-16,3 1-633 16,5-7-1010-16</inkml:trace>
  <inkml:trace contextRef="#ctx0" brushRef="#br0" timeOffset="8916.847">2652 8088 1623 0,'0'0'1363'15,"0"0"-1104"-15,0 0-43 0,0 0 198 16,0 0 25-16,0 0-105 0,0 0-27 16,0 0-47-16,13 51-75 0,-5-43-21 15,-2 0 33-15,9 2-16 0,-3 2-36 16,5 0-30-16,-1 3-13 0,3 1-3 16,1 1-17-16,1 5-19 0,0 2-12 15,1 5-9-15,-3 6-3 0,0 14-12 16,3 17-6-16,-3 19-3 0,-5 9-3 15,-5 3 0-15,-7 1 6 0,-4-14 0 16,0 7 0-16,-11-7-18 0,-5-6-3 16,5-14-63-16,1-18 24 15,-1-17 18-15,3-5-24 0,-2-1-42 16,-1-4-70-16,1-4-68 0,-3-10-86 0,9-5-244 16,2-2-728-16,4-11-869 0</inkml:trace>
  <inkml:trace contextRef="#ctx0" brushRef="#br0" timeOffset="9532.302">4610 8190 2519 0,'0'0'620'0,"0"0"-434"0,0 0 96 16,0 0 204-16,0 0-57 0,0 0-63 16,16-51-61-16,-18 49-104 0,-4-2-61 15,-2 3 23-15,-5 1 28 0,-5 0-34 16,-3 5-64-16,-6 0-36 0,0 1-26 15,-4-1-16-15,0 3-15 0,-2-4-1 16,2 1-2-16,-4-2-18 0,4-3-13 16,0 0-50-16,0 0-40 0,0-3-57 15,6 1-43-15,3 0-110 0,1 2-223 16,6 2-426-16,5 3-249 0,4 8-596 0</inkml:trace>
  <inkml:trace contextRef="#ctx0" brushRef="#br0" timeOffset="9882.785">4356 8246 2936 0,'0'0'559'15,"0"0"-388"-15,0 0 103 0,0 0 133 16,0 0 1-16,0 0-99 0,0 0-92 16,-9 57-68-16,7-18-43 0,0 16 18 15,-2 14 24-15,4 7-42 16,-4-2-37-16,4-7-11 0,0-13 5 16,-2-6-3-16,2-13-8 0,0-7-13 15,0-5-15-15,0 2-9 0,0 2-14 16,0-1-1-16,0-5-30 0,2-7 3 15,-2-5-22-15,2-6-35 0,0-3-61 16,2 0-57-16,0-8-50 0,0-5-97 16,-2-4-234-16,3 3-548 0,1-6-572 0</inkml:trace>
  <inkml:trace contextRef="#ctx0" brushRef="#br0" timeOffset="10417.391">4870 8791 2500 0,'0'0'467'0,"0"0"-294"16,0 0 89-16,0 0 131 0,27-59-47 16,-23 40-17-16,-4 0-18 0,0-5-72 15,-4 4-43-15,-6 0-11 0,-3 2-30 16,-3 3-49-16,-3 6-42 0,-6 3-16 16,3 6-6-16,-3 0 10 15,0 9-13-15,-2 4 0 0,4 2-6 0,1 6-21 16,3-1-9-16,3 6 13 0,3 1-13 15,5 1 9-15,4 1-10 16,4 0 10-16,2 1-12 0,6-6-11 16,5-1-1-16,3-4-3 0,5-3-1 15,4-4 14-15,-3-2-19 0,3-9 3 16,-2-1 15-16,-5-4-12 0,1-6 12 16,-2-10-12-16,-5 1-3 0,0-6-3 15,-5-1 6-15,1 1-1 0,-6 3 13 16,0 4 2-16,-2 7-2 0,0 4 1 15,0 6 2-15,0 1 33 0,2 11 3 16,2 7-34-16,0 8-1 0,5 9 2 16,-1 2 12-16,4 8 3 0,3 1-6 15,3 1-12-15,3-7-60 16,2-5-1-16,-1-4-54 0,-3-15-63 16,2-7-105-16,-7-5-317 0,7-12-1105 0</inkml:trace>
  <inkml:trace contextRef="#ctx0" brushRef="#br0" timeOffset="11634.706">2448 9770 1542 0,'0'0'355'16,"0"0"154"-16,0 0-87 16,0 0-50-16,0 0-69 0,0 0-3 15,0 0-23-15,0 0-74 0,0 0-60 16,-11-4 21-16,7 7 88 0,0 7-4 15,-2 3-81-15,-2 7-63 0,-1 6-41 16,3 3-23-16,0 7-4 0,-4 0-2 16,7 4-1-16,-3-1-12 0,2 0-3 15,2-1 13-15,0-3 11 0,2-2-3 16,0-4 1-16,4-2-4 0,2-6-9 16,1-5 4-16,7-4-13 15,0-6-6-15,1-3-12 0,6-3-3 16,-3-7-15-16,-1-6 2 0,1-4 1 0,1-4-3 15,-7-3 15-15,3-3 0 16,-7 1-12-16,0-1 14 0,-4 3 0 16,1 6 0-16,-3 5 0 0,-2 7 0 15,0 5 1-15,0 1 45 0,0 9-8 16,0 9-35-16,0 5 1 0,0 5-1 16,0 6 1-16,0 4 24 0,2 2-3 15,2-2-9-15,-2 2-13 0,6 0-1 16,-2-5 1-16,-1-3-1 0,3-7-1 15,-4-6-18-15,2-4-48 0,-2-9-49 16,3-5-64-16,-3-2-76 0,0-8-151 16,2-4-357-16,-4 1-834 0,8-9-934 15</inkml:trace>
  <inkml:trace contextRef="#ctx0" brushRef="#br0" timeOffset="12051.909">2601 9561 2199 0,'0'0'1281'0,"0"0"-1078"0,0 0 21 15,0 0 239-15,0 0-56 0,0 0-122 16,0 0-35-16,0 0-34 0,0 0-32 16,33 61-14-16,-25-42-7 0,-2 3-22 15,9 3-29-15,-7 3-31 16,2 2-12-16,7 6-8 0,-3 3-13 16,1 4-33-16,3 11 15 0,-1 10 6 15,-1 16 6-15,5 7 9 0,-9 1-3 16,-1-4 0-16,-5-2-6 0,-2 6 3 15,-4 2-12-15,0 1-8 0,0-2-22 16,-4-5-3-16,-6-7-82 0,1-10 52 16,-3-16 0-16,2-16-9 0,1-12-30 15,1-8-36-15,-2 2-48 0,-5-1-31 16,3-4-60-16,2-3-161 0,-1-6-326 16,7-3-782-16,0 0-883 0</inkml:trace>
  <inkml:trace contextRef="#ctx0" brushRef="#br0" timeOffset="13403.982">4879 9889 1732 0,'0'0'432'16,"0"0"-183"-16,0 0-10 0,0 0 105 15,0 0 30-15,0 0 10 0,8-51-32 16,-8 42-56-16,-4-3-49 0,2 0-38 15,-5-1-7-15,1 0-19 0,-2-1-49 16,-4-1-37-16,-1 4-24 0,-1-1-19 16,-1 1-26-16,-3 1 11 0,-1 1-3 15,0 1-2-15,-1 0-4 0,1 2 0 16,-2 1-9-16,1 1 3 16,1 3-5-16,1 1 5 0,-1 0 0 15,2 5 3-15,1 0 0 0,-1 4 0 16,3 1 10-16,-1 0 5 0,3 3 6 15,0 2-6-15,1-1-9 0,1 5 1 16,2 0-19-16,-5 2-14 0,5 3 1 16,0 4-1-16,-1 0 1 0,1 1 0 15,2 2 0-15,0 0 1 0,0 0 0 16,1 1 0-16,1-1 0 0,2 2 9 16,-2-2-10-16,4-1 0 0,-2 1 10 15,2-3 0-15,0-2-11 0,6-1 2 16,0-2 15-16,3-2-15 0,3 1 9 15,1-4-10-15,1 0 1 0,0-3 9 16,3-1-10-16,2 0 10 0,-1 0-12 16,1-1 0-16,1-1 0 0,-1-1 1 15,2 0-1-15,-1-1-1 0,-1 0 1 16,0-4-1-16,-3 1-1 16,3-4-1-16,-3-3 0 0,-1 0-15 15,1-3 0-15,1-3 6 0,-1-4-6 16,-1 0 0-16,1-5 3 0,-1-1 0 15,1 0 3-15,-3 1 10 0,-1-1 0 16,1 1-1-16,-3 2 2 0,-4 1 0 16,2 1 1-16,-1 0-1 0,-3 0-1 15,0-1-1-15,0 0 0 16,-2 3 1-16,0 0 0 0,0 2 1 0,-2 1 0 16,0 2 0-16,0 1 0 15,0 1-1-15,0 0 1 0,-2 1 1 0,-2-1 18 16,-4 1 12-16,-1 0 0 15,-1 0 0-15,-4 1 6 0,-1 0-3 16,-3 1 0-16,-1 2-6 0,-2 1-9 16,1 1 13-16,3-1-13 0,1 2-16 15,-1 0-2-15,7-2-73 0,-1-2-101 16,5 2-128-16,2-4-246 0,4-4-1100 0</inkml:trace>
  <inkml:trace contextRef="#ctx0" brushRef="#br0" timeOffset="15222.699">2580 11337 1858 0,'0'0'341'0,"0"0"863"15,0 0-808-15,0 0 3 0,0 0-27 16,0 0-67-16,0 0-97 0,0 0-117 15,0 0-30-15,-10-15 12 0,-5 15-6 16,-4 3-19-16,-1-3-17 0,3 0-16 16,-3 0-14-16,-1 0 1 0,-2 0 0 15,3 0 0-15,5 0 0 16,-4 2 10-16,7 1-9 0,2 5 16 16,-1 1-4-16,5 0 12 0,2 2 9 15,2 0 10-15,0-2 26 0,2 4 40 16,0 2-48-16,2 1-28 0,2 3-24 15,2 3-12-15,-4 0-18 0,0 3 6 16,3 0 0-16,-1-3 9 0,0-1-12 16,-2-4 13-16,0-4 1 0,0-6 0 15,0-3 1-15,0-4-1 0,0 0-14 16,4-4-31-16,1-5 19 0,1-2 25 16,2-3 2-16,1 0 0 0,5 4 3 15,-1 0 15-15,1 3-3 0,1 4 3 16,1 3-15-16,5 0 12 15,-2 7-2-15,-1 3 2 0,-1 6 3 16,6 3 9-16,-7 3 6 0,3 5-9 16,-4-2 1-16,-3 4-4 0,1-2 6 15,-5-1 3-15,-2 1 9 0,-4-4 12 16,0 3 1-16,-4-2-19 0,-6-2-30 16,0 0 0-16,-6 0-3 0,-5-3-1 15,-4 3-2-15,-1-7-18 0,-3-2-22 16,-4-2-74-16,6-7-64 0,-4-4-70 15,0-9-196-15,7 0-570 16,-1-10-752-16</inkml:trace>
  <inkml:trace contextRef="#ctx0" brushRef="#br0" timeOffset="15649.224">2580 11108 7 0,'0'0'2753'0,"0"0"-2205"0,0 0-294 16,0 0 134-16,0 0 87 0,0 0-47 15,0 0-80-15,0 0-129 16,0 0-55-16,0 0-15 0,21 25 8 16,-9-9-9-16,0-1-31 0,5 6-17 15,-1-1-7-15,1 9-12 0,4-1-11 16,-5 6-4-16,5 5 0 0,2 10-3 16,-1 14-6-16,1 12-21 0,-4 7-36 15,-3-5-15-15,-8-1 3 0,-5-5 10 16,-3 2 0-16,0-1 2 0,-3-2 0 15,-3-4 3-15,-4-4 12 0,-5-12-15 16,7-12-12-16,0-11-36 0,-2-5-51 16,-1 4-79-16,-3-1-14 0,-3 1-13 15,5-5-88-15,-1-6-284 0,5-4-796 16,2 0-1182-16</inkml:trace>
  <inkml:trace contextRef="#ctx0" brushRef="#br0" timeOffset="18253.011">4796 11217 2347 0,'0'0'1198'0,"0"0"-923"16,0 0 11-16,0 0 66 0,0 0-59 15,0 0-17-15,0 0-29 0,0 0-47 16,0 0-48-16,-39-40-28 0,18 35-15 16,-2 0-16-16,-4 0-23 15,-2 4-34-15,-2-2-9 0,0 1-24 16,0 2-1-16,0 0-2 0,2 0 0 15,0 0-39-15,5 5-46 0,1-2-57 16,2 3-27-16,5 1-28 0,3-2-86 16,3 3-185-16,4-2-260 0,2 0-449 15,4 2-350-15</inkml:trace>
  <inkml:trace contextRef="#ctx0" brushRef="#br0" timeOffset="18594.893">4577 11228 1618 0,'0'0'1247'16,"0"0"-853"-16,0 0-64 0,0 0 39 15,0 0-40-15,0 0-25 0,0 0-6 16,0 0-26-16,0 0-47 0,0 0-31 15,-6 44-33-15,1-17-7 0,1 13-39 16,0 17-34-16,-2 9-15 0,4 4-17 16,0-4-34-16,0-14-13 0,2-14 0 15,0-7 0-15,-2-5-1 0,2 5 2 16,0 3-1-16,0 2 0 0,0-6-2 16,2-8 0-16,-2-4-24 0,2-7-37 15,0-6-53-15,-2-2-67 16,2-3-71-16,0-3-136 0,2-2-293 15,-2-1-610-15,4-1-721 0</inkml:trace>
  <inkml:trace contextRef="#ctx0" brushRef="#br0" timeOffset="18836.131">4825 12039 3339 0,'0'0'620'0,"0"0"-347"0,0 0 68 16,0 0 0-16,0 0-60 15,0 0 14-15,0 0-13 0,0 0-71 16,-56-15-63-16,29 22-24 0,-2 4-19 16,-4 0-33-16,-2 3-35 0,-2-4-26 15,0 0-11-15,-1-2-3 0,1-5-46 16,0-1-71-16,2-2-94 0,0-2-85 15,10-3-332-15,-6 3-1384 0</inkml:trace>
  <inkml:trace contextRef="#ctx0" brushRef="#br0" timeOffset="19946.773">2607 12945 1372 0,'0'0'1602'0,"0"0"-1263"16,0 0-139-16,0 0 113 16,0 0 101-16,-21-60-76 0,11 45-82 15,-1 2-42-15,-1 4-68 0,-2 0-45 16,-1 5-7-16,1 4 18 0,-5 0 10 15,0 10-16-15,1 2-25 0,-1 7-8 16,-1 4-10-16,5 6 1 0,-4 6-1 16,5 13-6-16,-5 12-15 0,9 11-21 15,0 5-21-15,6-8-39 0,2-14 21 16,2-17 15-16,0-5 3 0,6-4 1 16,0 3 14-16,8 1-12 15,3 3 12-15,2-5-12 0,9-8 12 16,-1-3-13-16,2-9-2 0,2-8-3 0,0-2-27 15,-4-11 9-15,-4-3 6 16,0-5 3-16,-13-2 9 0,0-4-9 16,-8 2 9-16,0 2-9 0,-8 2 12 15,-4 4 13-15,-7 5 26 0,-3 4-3 16,-1 6-6-16,-2 0-17 0,1 9-12 16,-3 3-1-16,8 5-31 0,-1 1-50 15,7 1-85-15,3-3-97 0,2-3-128 16,4-1-538-16,4-3-868 0</inkml:trace>
  <inkml:trace contextRef="#ctx0" brushRef="#br0" timeOffset="20393.981">2607 12715 398 0,'0'0'688'15,"0"0"703"-15,0 0-1133 0,0 0 25 16,0 0 97-16,0 0-28 0,0 0-12 15,0 0 76-15,0 0-37 0,0 0-122 16,-21-26-57-16,27 38-20 0,0 4-8 16,1-1-11-16,1 1-13 15,9 3-4-15,-3 2-11 0,3 1-22 16,1 3-20-16,1 3-22 0,-5 4-15 16,9 11-9-16,-2 14-3 0,-3 18-6 15,-1 6-3-15,-9 7-33 0,-4-2-9 16,-4 2-6-16,-2 5 15 0,-6 6 1 15,-7 2 1-15,-3-1 16 0,-3-3-3 16,-4-8-12-16,5-10-3 0,3-18-117 16,1-20-124-16,1-12-36 0,7-7-103 15,2-7-586-15,-7 10-1157 0</inkml:trace>
  <inkml:trace contextRef="#ctx0" brushRef="#br0" timeOffset="22030.493">4748 12625 1191 0,'0'0'1626'0,"0"0"-1273"0,0 0 17 15,0 0 74-15,0 0-22 0,0 0-82 16,0 0-52-16,0 0-57 0,0 0-60 16,-20 66-35-16,7-42-6 0,-3 5-3 15,-3 4-27-15,-4 4-27 0,1 3-7 16,-3 3-12-16,-2 1-3 0,-4 11-2 16,-4 7-1-16,-2 7-3 15,1-6-36-15,10-14-9 0,9-14-2 16,3-10 1-16,-3 1-1 0,0 5 2 15,-1-3 0-15,3-2-1 0,3-7-11 16,4-5-18-16,2-7-27 0,3-3-46 16,3-4-48-16,0-4-39 0,7-5 39 15,3-5-46-15,0-6-132 0,5 0-233 16,-3-3-432-16,-4 5-344 0,9-5-656 16</inkml:trace>
  <inkml:trace contextRef="#ctx0" brushRef="#br0" timeOffset="22362.007">4333 12682 1186 0,'0'0'2049'0,"0"0"-1823"15,0 0-121-15,0 0 126 0,0 0 14 16,0 0-51-16,0 0 17 0,0 0 33 15,0 0-29-15,0 0 17 0,-2-20 6 16,4 33-83-16,2 4-40 0,0 8-6 16,4 5 21-16,1 3 6 0,3 13-40 15,5 15-27-15,3 15-2 0,7 3 2 16,2-4 30-16,-2-2 19 0,0-11-40 16,-2-2-75-16,-5-9 15 15,-3-11-18-15,-5-12 0 0,-4-4 1 16,3-1-1-16,-5-1-3 0,0-5-48 15,-6-7-73-15,0-8-125 0,-6-2-83 16,0-4-287-16,-7-12-1060 0</inkml:trace>
  <inkml:trace contextRef="#ctx0" brushRef="#br0" timeOffset="23781.371">2233 14587 802 0,'0'0'0'15,"0"0"1037"-15,0 0-576 0,0 0-64 16,0 0-21-16,0 0 39 0,-56 8-58 16,50-8-52-16,4 0-59 0,-1 0-21 15,1 0-19-15,2 0 27 0,0-2 8 16,5 0-16-16,3-1-80 16,4-1-45-16,1 1-15 0,1 0 5 15,5 0-5-15,-3 2-10 0,7 1-12 16,-2 0-8-16,-1 0-4 0,-1 1-6 15,-3 2-15-15,7 3-3 0,-6 1-9 16,-3 0 6-16,-1 1-9 0,3 4-13 16,-6 1-1-16,1 0-1 0,-3 4 0 15,-4 3-1-15,2 5 1 0,-4 4-1 16,-4 2-11-16,2 7-27 0,-4 5 12 16,-4 9 9-16,-4 9-6 0,-1-7-12 15,3-3-24-15,0-11-16 16,3-7 4-16,-1 0 9 0,0 1 8 15,-3-7 7-15,5-4 0 0,0-7-4 16,2-3-11-16,2-4-19 0,0-6 6 16,2-3-9-16,0-2-9 0,6-9 6 15,0-4-9-15,2-8 8 0,7-2-2 16,1-3-7-16,-1 0 24 0,4-1 56 16,-5 5 18-16,0 2 40 0,-1 7 91 15,-1 4 49-15,-6 3 3 0,-1 5-4 16,-3 0-12-16,-2 2-10 0,0 0-49 15,-7-1-38-15,-3 2 29 0,-4 0 13 16,-7 0-25-16,-4 0-30 0,-2 0-30 16,-2 4-25-16,-2 1-2 0,0-1-12 15,4-2-66-15,1 0-69 0,1-2-110 16,2 0-136-16,11 0-699 0,3 0-1277 16</inkml:trace>
  <inkml:trace contextRef="#ctx0" brushRef="#br0" timeOffset="24264.001">2464 14293 1018 0,'0'0'577'16,"0"0"169"-16,0 0-233 0,0 0-26 15,0 0-34-15,0 0-57 0,0 0-71 16,0 0-4-16,0 0-25 0,0 0-70 15,4-5-38-15,0 14-22 0,1 2-8 16,1 7-22-16,6 2-13 0,-2 6-14 16,5 4-16-16,1 3-3 0,3 4-5 15,2 13-7-15,4 10-9 0,4 14-3 16,-5 8 3-16,1-1-3 0,-8-3-21 16,-5 1-45-16,-6 0-18 0,3 5 16 15,-9 1 2-15,0-2 0 0,-9 0 12 16,-1-2 6-16,-7-5 0 0,-1-5-15 15,-5-7-3-15,2-14-21 0,3-11-84 16,3-11-12-16,1-5-30 16,-3 1-43-16,1 0-39 0,-1-2-194 15,3-8-612-15,10 1-1125 0</inkml:trace>
  <inkml:trace contextRef="#ctx0" brushRef="#br0" timeOffset="25331.802">4294 14368 1558 0,'0'0'1179'0,"0"0"-774"16,0 0-208-16,0 0 115 0,0 0 49 15,0 0-60-15,0 0 70 0,0 0-3 16,0 0-176-16,-17 81-104 0,13-8-18 16,2 11 6-16,-2 4 21 15,-3-1 15-15,1-10-33 0,0 0-61 16,0-7-18-16,0-15-18 0,2-13 3 16,1-14 15-16,1-10 0 0,0-2 3 15,0-7 0-15,2-7-3 0,0-8-72 16,0-15 45-16,6-22 9 0,1-17 16 15,1-22-16-15,-2-7 17 0,-4 2 1 16,0 10 2-16,-2 10 13 0,-4 2-3 16,-6 14-12-16,2 11-15 0,-1 13-3 15,1 5 15-15,0 2 0 0,-3 1 2 16,3 5 1-16,2 5 2 0,0 8 26 16,2 1 47-16,2 11 13 0,2 2-30 15,0 4-34-15,0 4-9 16,2 2 6-16,4 2 9 0,2 2 3 15,4-1 1-15,3 0 2 0,1-2 0 16,3-3-9-16,2-2-6 0,1-7-20 16,5-7-1-16,0-6-15 0,2-12-12 15,0-9-9-15,2-5 0 0,-2-8 12 16,-2-1 8-16,0-3 4 0,-2-1 10 16,-3 0 0-16,-3 4 2 0,-7 4 1 15,1 8 1-15,-5 10 13 0,-4 9 13 16,0 5 14-16,-2 12-22 0,-2 12-20 15,0 16-2-15,-4 19 1 0,-2 19 1 16,-2 10 12-16,-1 1 9 0,-1-6 0 16,2-7 3-16,0-3-24 0,1-2-15 15,1-5-3-15,2-11 6 16,2-15 12-16,0-9 1 0,2-8 0 0,-2 1-1 16,2-4-36-16,0-2-64 15,0-10-75-15,0-8-76 0,0-10-129 16,4-11-295-16,0 4-802 0,4-17-1082 0</inkml:trace>
  <inkml:trace contextRef="#ctx0" brushRef="#br0" timeOffset="25848.671">4959 14917 1956 0,'0'0'1669'15,"0"0"-1407"-15,0 0-14 0,0 0 94 16,0 0-58-16,0 0-17 0,15-62-8 16,-26 42-56-16,-3 2-57 0,-5 2-43 15,-1 5-37-15,-5 6-24 0,0 5-23 16,-4 6-1-16,4 7-15 0,0 8 9 16,3 2 0-16,1 8-9 0,4 2 9 15,5 3-12-15,4-1 1 0,4 1-1 16,4-3 2-16,2-4 10 0,6-3-9 15,4-9 15-15,5-6-6 0,4-7-9 16,3-4-3-16,3-12 0 16,2-6-3-16,-2-7-9 0,-2-1 10 15,-4 0 1-15,-5 5 1 0,-1 3 2 16,-5 12 13-16,0 6 19 0,-2 11-13 16,3 13-21-16,-3 16-1 0,4 16-2 15,-5-1-12-15,1-4 12 0,2-10-13 16,-1-13-26-16,-3-2-70 0,2-8-99 15,2-12-111-15,-1-6-447 0,11-16-1968 16</inkml:trace>
  <inkml:trace contextRef="#ctx0" brushRef="#br1" timeOffset="49490.967">13050 2002 411 0,'0'0'1572'16,"0"0"-1377"-16,0 0-62 0,0 0 90 16,0 0 6-16,0 0-59 15,0 0-86-15,0 0-14 0,-37-9 380 16,28 10-242-16,1 2-60 0,0 4 19 15,0 1 14-15,-3-1-16 0,3 0-13 16,2-1 26-16,2-4 10 0,2-2-23 16,2 0 5-16,2-11 10 0,6-3-4 15,11-14-37-15,7-21-49 0,12-18-26 16,9-25-25-16,1-6-3 0,-5 0 1 16,-10 9 8-16,-8 17 3 0,-8 14-6 15,-5 17-6-15,-2 18-13 0,-8 7-23 16,2 7-15-16,-1 0 15 0,-1 4 0 15,0 2 33-15,-2 3 3 0,0 16-9 16,-2 20-15-16,-11 29 0 0,-3 29 3 16,-7 30 9-16,-2 8-24 15,0 3-45-15,25-135 21 0,-49 247 24 16,28-133 3-16,4-13 36 0,3-8-3 16,4-14 6-16,1-20-42 0,3-18-45 15,2-15 30-15,4-10 14 0,-2-6 1 16,2-8 0-16,0-6-23 0,2-29-22 15,10-33 43-15,3-32 1 0,4-19 1 16,-3-1 0-16,-6 10 0 0,-3 24-12 16,-3 11-30-16,-2 21 18 0,-2 18 22 15,0 17-2-15,0 12 2 0,2 5 2 16,0 0 40-16,2 10-13 0,2 12-25 16,0 9-2-16,7 7 3 15,1 2 24-15,1-5 18 0,1-4 15 16,3-7 9-16,0-10-17 0,5-12-22 15,3-7-30-15,0-19-11 0,8-15 8 16,2-18-9-16,-6 3 10 0,-2 2 0 16,-12 12 2-16,-9 15 11 0,7-7 13 15,-5-2 9-15,2-1-3 0,1 1-15 16,-5 8-12-16,-4 11 9 0,-2 8 27 16,0 7 18-16,-2 7 36 0,0 12-70 15,-4 13-23-15,-2 15-3 0,0 14 0 16,0 0 3-16,4-3 0 0,0-5 1 15,2-14 2-15,0 1 12 0,8-9-3 16,0-11-10-16,2-11-2 0,9-9-2 16,-5-9-31-16,7-14-6 0,-4-2 9 15,1-15 3-15,1-12-3 0,-5-15 12 16,-3 0 15-16,-3 14 2 0,-8 16 1 16,0 18 0-16,-8-2 1 0,1-1-1 15,-3 2-2-15,-6-1-10 16,1 11 9-16,1 2 0 0,-1 7 0 15,1 1 3-15,1 5 2 0,5 5 13 16,2-1 0-16,2-1 9 0,4 0 9 16,0-2 9-16,8-2 6 0,2-1-12 15,11-3-12-15,2-2-3 0,-1-3 1 16,12-3-10-16,-3-1 0 0,2 5-9 16,0 1 9-16,0 3 0 0,-4 0-10 15,-2 7 1-15,-3 4-1 0,-3 5-2 16,-4 4-2-16,-7 1-13 0,-4-1-6 15,-4 3 3-15,-2-1 6 0,-4 0-4 16,-6-3-2-16,-3 1 3 0,-1-3-6 16,-1-3-6-16,-1-2 6 0,1-1 3 15,1-2 15-15,2-1 1 0,1-2 2 16,1 2 2-16,8 2 10 0,0-1 6 16,2 0 0-16,2-1-3 0,4 0-3 15,11 1-9-15,-5-6 15 16,9 0-16-16,-5-5 10 0,5-2-10 15,-5-3-2-15,1-6 1 0,1-6 1 16,5-13-1-16,10-14 0 0,0-17 1 16,-2 3 0-16,-8 8 1 0,-11 14 9 15,-1 12-8-15,-1 2-1 0,-4-1-1 16,1 3-1-16,-3 11 2 0,0 8-3 16,-2 4-3-16,-2 14-28 0,0 6-2 15,0 8 12-15,-6 7 3 0,4 2 15 16,0 2 3-16,0 0 0 0,-1-2 2 15,1-3 10-15,2-6-10 0,0-2 13 16,7-7-12-16,-3-9 15 16,6-3-18-16,2-8 0 0,-1-8-15 15,5-10 12-15,1-14-9 0,6-17 11 16,-5-12-2-16,1 3 3 0,-9 10 3 16,-4 16 9-16,-2 13-10 0,1-1 0 15,-3 6-2-15,0-1 0 0,0 8 21 16,-2 7-21-16,0 11 0 0,0 3-18 15,0 9-6-15,0 4 12 0,0 3 10 16,0 4 2-16,2-3 1 0,2 1 2 16,2-2 9-16,0-1-9 0,5-3 12 15,-1-1 0-15,7-5 0 0,-3-2 0 16,3-6-3-16,1-6 1 0,5-6-12 16,-2-1-1-16,1-14-2 0,3-6-1 15,4-12-10-15,4-15 12 0,-2-1 1 16,-8 5 0-16,0 5 16 0,-9 9-15 15,1-1 2-15,1 3-1 0,-3 6 10 16,-3 11-9-16,-4 6 9 16,0 5-12-16,0 7-15 0,-6 9-16 15,3 8 4-15,-3 4 6 0,0 8 3 16,0 1 16-16,-5 4 1 0,1-4 1 16,0 2 2-16,-2 1 0 0,2-4 10 15,0-6 0-15,2-6-10 0,0-12-1 16,2-12-1-16,0 0 0 0,4-10-2 15,2-8-1-15,8-10 1 0,-1-4 1 16,1-8 1-16,5-3 2 0,-3 4 10 16,3-3 0-16,2 3 0 15,-5 7 0-15,5 10 1 0,-3 5 2 16,-3 12-3-16,-3 5-12 0,5 12-11 16,-5 12-4-16,-1 16-10 0,-5 3 10 15,-4 0 12-15,-2 6-9 0,-2 1 11 16,-2 3 0-16,-5 3-2 0,7-15-33 15,-2-15-39-15,2-9-75 0,0-13-79 16,2-4-84-16,2-13-146 0,2 0-466 16,13-29-872-16</inkml:trace>
  <inkml:trace contextRef="#ctx0" brushRef="#br1" timeOffset="50175.573">15760 1040 3246 0,'0'0'441'15,"12"-61"-139"-15,-12 49 207 0,0 4-2 16,0 4-147-16,2 0-90 0,-2 2 80 16,0 2-126-16,0 10-95 0,-4 16-42 15,-4 23-14-15,-2 23-4 0,-5 24-3 16,-1 19 6-16,-3 12-3 15,2-8 3-15,5-15-33 0,0-18-39 16,3-21 0-16,3-14 2 0,2-15 13 16,0-11-12-16,0-9 12 0,2-2-15 15,2-2-14-15,0-5-43 0,0-7-54 16,2-8-84-16,4-6-28 0,2-4-60 16,0-7-144-16,1-3-291 0,-1 4-761 15,13-15-1122-15</inkml:trace>
  <inkml:trace contextRef="#ctx0" brushRef="#br1" timeOffset="50640.69">16444 1196 3220 0,'0'0'575'15,"0"0"-229"-15,0 0 100 0,27-55 9 16,-27 46-102-16,-2-5-50 0,-2 0-13 16,-9-3-72-16,1 2-65 0,-9 4-41 15,-8 4-25-15,-8 7-24 0,-10 8-15 16,-3 11-15-16,2 9-12 0,7 6-6 16,0 3-3-16,6 3-9 0,4 0 18 15,6-1-19-15,4-3 10 0,9-5-12 16,3-7-1-16,9-3-14 15,0-3-6-15,13-8-21 0,3-1 9 0,9-5 0 16,4-2 3-16,6-1 9 16,2-1-6-16,3 2 3 0,3 2 9 15,-4 3 12-15,3 3-9 0,-3 6 0 16,-4 4 10-16,-2 4 1 0,-4 4 0 16,-4 3 1-16,-4 0 12 0,-7 1 12 15,-4-1 15-15,-1-3-3 0,-7 0 0 16,-2-4-6-16,-8 0-9 0,-5-3 6 15,-10 4 0-15,-12-1-3 0,-6-4-3 16,-15-2-19-16,-8-10-2 0,-4-8 0 16,-5-10-33-16,14-5-75 0,15 1-82 15,15 0-129-15,13 5-258 0,-15-11-1139 0</inkml:trace>
  <inkml:trace contextRef="#ctx0" brushRef="#br1" timeOffset="53127.676">17366 1667 1918 0,'0'0'509'0,"0"0"-57"0,0 0 101 16,10-50 15-16,-10 34-109 16,-2-3-89-16,-6-5-4 0,0 1-56 15,-7 3-52-15,1 2-65 0,-3 5-57 16,-3 5-64-16,-3 5-29 0,0 3-7 15,0 10-3-15,1 6-9 0,-1 10-22 16,2 3 1-16,5 5 0 0,1 5 12 16,3 1-12-16,8-1 12 0,2-2 0 15,2-2 3-15,6-8-3 0,6-4-3 16,3-9-12-16,5-5-2 0,1-9-22 16,4-8 3-16,2-11 0 0,2-14 9 15,4-21 10-15,4-23-1 16,4-25 3-16,-4-15 1 0,-8 1 2 15,-10 16-3-15,-7 24-9 0,-7 31 6 16,-3 16 3-16,-2 14 11 0,0 5-11 16,0 5 0-16,0 3 0 0,0 2 48 15,0 4-24-15,-2 16-23 0,-5 17 1 16,3 22 19-16,-6 16 21 0,4 9 4 16,-3-2-4-16,3-7 51 0,4-6-15 15,-2-10-60-15,4-12-18 0,0-11-3 16,0-8 3-16,4-12 11 0,0-2 1 15,5 1 3-15,1 0 3 0,4-2-6 16,7-5-11-16,2-8-1 0,4-6-18 16,2-13 15-16,4-8 1 0,-2-8 2 15,0-2 3-15,-4-2 18 0,-7 0 12 16,1 6 3-16,-9 4-18 0,-3 11-16 16,-5 8-1-16,-2 9-2 15,-2 3 1-15,-2 13-33 0,-2 7 6 0,-3 7 6 16,1 7 6-16,2 1 3 15,0 2 11-15,4-5-11 0,0-2 9 16,0-5-9-16,2-8 10 0,4-7 1 16,2-9-14-16,7-5-30 0,-7-12-6 15,5-9 27-15,-1-6 9 0,-2-8 3 16,-1-2 9-16,-5-3 0 0,-2 0 3 16,-2 3 1-16,-6 7 8 0,-3 4-9 15,-5 8-15-15,-1 8-6 0,1 9 18 16,-3 4-12-16,3 4 3 15,1 6 11-15,5 0 1 0,4 0 3 0,2 0 18 16,2-4-3-16,6-1 3 16,7-6-6-16,3 0-14 0,9-6 1 15,-2-5 13-15,4 0 9 0,-1 1-6 16,3-3 9-16,-2 7-6 0,-2 2 0 16,-2 4-6-16,-5 6-14 0,-1 10-1 15,-1 15-12-15,-5 16-15 0,-5 20 3 16,-6 21 6-16,-2 14 15 0,-6-1 2 15,-1-9-11-15,-3-14-15 0,2-15-3 16,1-13 15-16,1-13 13 0,4-14-13 16,-2-6-12-16,2-8-3 0,2-4-16 15,0-6-50-15,2-18 18 0,0-17 42 16,8-20 3-16,4-16-25 0,3-9 37 16,1 6 21-16,-5 16-1 0,-5 20 1 15,2 14 2-15,-2 7 13 0,2 3-3 16,-3 0 3-16,3 2 13 0,2-1 17 15,3 2 21-15,-1 0-15 16,0 5-6-16,3-2 0 0,-1-4-11 0,-1-1-13 16,-3-5-20-16,3-3 0 0,-1-5-1 15,-4-2 0-15,-2 0 1 16,1 0 0-16,-5 3 2 0,0 5-2 16,2 4 1-16,-4 4-1 0,0 6 0 15,0 2 29-15,0 3 21 0,2 2 15 16,-2 0-42-16,6 2-3 0,-2 1 6 15,5 2-3-15,-1-1 0 0,2-2-9 16,3 0 0-16,3 0 3 0,-6-1-6 16,5 1-9-16,-3 0 15 0,3 2-15 15,-3 1 8-15,-4 5-11 0,1 4-12 16,-3 4-6-16,-2 6-6 0,-2 1 6 16,2 4 15-16,-4 2 2 0,2-1 1 15,-2-4 1-15,0-3 14 0,4-7-3 16,1-3 9-16,1-9-3 0,4-4-8 15,3-11-10-15,3-8-3 0,5-8 3 16,4-8 3-16,1-6 9 16,3-3 3-16,0-2-12 0,-2 1 21 15,-2 4-24-15,-2 6-6 0,-7 6-6 16,-1 9 12-16,-3 8 18 0,-6 8 7 16,0 4-25-16,-6 9-16 0,0 11 15 15,-2 4 1-15,-6 8 15 0,-4 3-15 16,-1 6-40-16,1-1 13 0,-7 0 24 15,5-5-10-15,1-2 13 0,-1-6 3 16,8-7 9-16,-5-8-12 0,9-6-17 16,2-6 4-16,0-16 13 0,5-6 3 15,3-7 15-15,-2-6-3 16,4-3-12-16,3-3 18 0,-7 3-20 0,0 5-1 16,0 8-16-16,-2 10 16 15,3 10 30-15,-1 5-20 0,-2 12-10 16,2 10-16-16,0 5 13 0,3 5-39 15,-1 3 22-15,-2 2 20 0,2-4 1 16,1-5 17-16,1-4 0 0,-4-8 0 16,3-5 4-16,-1-7-1 0,4-4-21 15,-4-7-13-15,7-10 10 0,1-8 3 16,1-8 0-16,0-4 3 0,1-5 15 16,1 0-3-16,-1-1-15 0,-5 4-1 15,1 6-38-15,1 6 25 0,-5 9 14 16,0 8 16-16,1 7 5 0,-5 3-21 15,0 12-1-15,0 7-11 16,-2 5 12-16,3 7 2 0,-5 3-2 0,0 5-1 16,0-1-60-16,-2 2 40 0,0-2 20 15,2-5 0-15,-2-6 1 16,0-4 2-16,2-7 13 0,2-5-12 16,0-8-3-16,2-3-9 0,5-7-9 15,-1-8 16-15,3-3 0 0,1-3 1 16,-2-5 1-16,3-2 1 0,-7-1 2 15,2 2 0-15,-3-2 12 0,1 3-3 16,-6 2-12-16,-2 3-10 0,0 6-14 16,-2 4 6-16,-4 1 6 0,4 4 9 15,-5 2-9-15,5 1 12 0,0 2 1 16,0-1 20-16,2-1 21 0,2 1 18 16,7-1-26-16,3-1-13 0,2-2 3 15,5 3 6-15,4-5 3 0,4 1 0 16,2 2 42-16,0-1 0 15,-1 0-39-15,1 2-21 0,0-1-3 16,-2 2-11-16,-4 1 0 0,0 0 0 16,-9 0-1-16,1 0 1 0,-7 2-1 15,-2 0 0-15,-6 1-12 0,0 6-18 16,-4 2 6-16,-6 4 21 0,-7 6 3 16,1 4 3-16,-9 6 9 0,2 3-12 15,-4 2-30-15,4 4 9 0,-3 0 6 16,5-1 12-16,2-1 3 0,3-7 0 15,3-5 2-15,5-6 10 0,2-5 3 16,6-9-4-16,0-4-11 0,8-6-15 16,0-8 3-16,7-8 12 0,3-7 2 15,1-2 1-15,0-4 9 0,1-3 0 16,-3 5-9-16,-1 3 0 0,-3 7 9 16,-1 6-10-16,1 11 1 0,-1 6 12 15,3 12-12-15,-3 17-3 0,9 18-31 16,-1 19 4-16,5 16 3 15,0-7 12-15,-7-17 12 0,-1-10-1 16,-3-15-50-16,7 1-63 0,4 0-46 16,-4-9-80-16,6-10-190 0,-7-7-756 15,17-8-1656-15</inkml:trace>
  <inkml:trace contextRef="#ctx0" brushRef="#br1" timeOffset="66105.939">3467 6267 140 0,'0'0'1404'16,"0"0"-1021"-16,0 0-217 0,0 0 41 15,0 0 492-15,0 0-404 0,0 0-114 16,0 0-38-16,-9 25-1 0,9-25-13 15,0 0 31-15,0 0 28 0,0 0-45 16,-2 0-47-16,2 0 12 16,0 0 22-16,0 0 17 0,0-2-9 15,0-1 6-15,0 1 5 0,0-2 24 16,0-1-9-16,0-1-61 0,0 0-37 16,0-2-18-16,0-1-8 0,0-1-4 15,0-2-12-15,0 2-3 0,0-2-6 16,0 0 7-16,0 0-19 0,0-2 15 15,0-1-3-15,0-1 0 0,0-1 3 16,0 1-3-16,0-1-3 0,0-1 6 16,2 1 0-16,-2 1 0 0,0 3-3 15,0-3 0-15,0 1-2 0,2 2-10 16,-2-2 15-16,0 0-16 0,3 0 1 16,-3 0 9-16,2-5-10 0,0 3 0 15,-2-1 1-15,2-2 0 0,0 1-2 16,-2-3 2-16,2 1-1 15,0 0 10-15,-2-1-9 0,0 2-1 0,4 0 1 16,-4 1 9-16,2 1-11 0,-2 0 2 16,0 3-1-16,2 2-1 15,0-2-1-15,0 1-1 0,-2-1-14 16,2 1 3-16,0 0 9 0,-2 0-9 16,3-2 10-16,-1 2 0 0,0-2 0 15,0 1 0-15,-2 1 1 0,2-1 0 16,-2 2 0-16,0 0 1 0,0 2 0 15,2 1 1-15,-2 2-1 0,0-2 0 16,0 2 0-16,0 0-1 0,0 1 1 16,2 1-1-16,-2 1 0 0,0-1 0 15,0 1 1-15,0 1 1 16,0 3 1-16,0-2 0 0,0 2 1 16,0 0 0-16,0 1 9 0,0 0-9 15,2-2-1-15,-2 1 1 0,0-1 0 16,0-1 9-16,0 0-10 0,0 0-2 15,4 0-1-15,-2-1 1 0,-2 0-2 16,2 1 1-16,0-1 0 0,-2 0 1 16,2-1 0-16,-2 2 0 0,0 0-2 15,3 0 0-15,-3 1 0 0,0 0 0 16,0 1-1-16,0 0 0 0,0 1-9 16,0 0 10-16,0 0 1 0,0 0 1 15,0 0 0-15,0 2 1 0,-3 3 1 16,-1 1 16-16,0 3-6 0,0 2-9 15,-2 4-1-15,0-1-1 0,-1 4-1 16,1 1 1-16,-2-2 0 0,4 1-1 16,-4 2 0-16,1-2 2 15,-1 1-2-15,2-1 1 0,-2 0 1 0,1 0-1 16,-1 0 0-16,-2-2 0 16,4-1 0-16,-3 1-1 0,3-3-1 15,0-2 0-15,0-1-1 0,2 0-1 16,-3-2 0-16,3-3-12 0,2-2-6 15,2-2 18-15,0-1 3 0,0 0 2 16,0 0 13-16,0 0 3 0,0 0-2 16,2 0-16-16,2-4-12 0,1 1 10 15,-1-4-10-15,-2-1 10 0,4-1 0 16,-2-3-16-16,0 0 16 0,0-4-10 16,3 2 10-16,1-5 0 0,-2 1 0 15,2-1 1-15,-2-1 1 0,5-2-1 16,-5 2 1-16,4-4 0 0,-1 1 2 15,-1 2 0-15,0 0 0 0,0 3 1 16,-3 1 0-16,1 3 15 0,0 3-16 16,-4 1 1-16,2 2 12 0,0 3-13 15,-2 2 1-15,-2 1 15 16,2 0-16-16,-2 1 13 0,0 1-13 16,0 0 0-16,0 0 0 0,0 0-1 15,0 0 0-15,0 1 0 0,0 2 2 16,0 0-2-16,0 1 11 0,0 1-9 15,3 2 12-15,-1 1-12 0,-2 1 15 16,4 4-3-16,0 3 0 0,2 0 3 16,0 3 58-16,3 3 35 0,-3 0-48 15,2 3-24-15,-2 1-9 0,5 1-9 16,-3 0 3-16,2-1-6 0,-6 2 0 16,7-2-15-16,-5-2 0 0,2-2-3 15,-2-5 0-15,-4-2-42 16,2-8 18-16,1-3-30 0,-5-4-78 15,2-4-136-15,-2-6-82 0,0 0-322 16,4-6-1051-16</inkml:trace>
  <inkml:trace contextRef="#ctx0" brushRef="#br1" timeOffset="68893.168">3667 7747 307 0,'0'0'831'0,"0"0"-376"16,0 0-217-16,0 0-40 0,0 0-72 16,0 0-71-16,0 0 433 0,0 0-272 15,0 0-97-15,-23-7-23 0,19 6 0 16,4-1-7-16,0-1 26 0,-2-1 43 15,0-1 32-15,0 0 14 0,2-1 28 16,0-2-30-16,0-3-56 0,0 1-32 16,0 3-10-16,0-3-5 0,0-1-17 15,0 0-11-15,0-1-13 16,0-1-16-16,0 0-8 0,0-2-4 16,0 1 1-16,0-3-4 0,0 0 7 15,2-1 8-15,0 0 10 0,-2 0 6 16,2-1 5-16,-2 1-5 0,0-2-13 15,0 1-5-15,0-2-10 0,4 0 3 16,-4 0-8-16,0-1-4 0,0 1-6 16,0-2 3-16,0 2-6 0,0-2-10 15,0 2-2-15,0-1-1 0,0 0-2 16,0 2-12-16,0 1 12 0,3-2 0 16,-1 1 1-16,0-1 1 0,0 0 1 15,-2 1 1-15,0 0 0 0,2 0 0 16,-2-2 1-16,0 4-1 0,2 1 1 15,-2-1 0-15,0 3 0 0,0 2-1 16,2 0-1-16,-2 1 1 0,2 1-1 16,-2 2 0-16,2-2-1 15,-2-2 0-15,2 2 0 0,0 0 1 16,0 2 0-16,0 0 0 0,-2 1 1 16,2-2 0-16,-2 3 1 0,0-1 0 15,5 2-1-15,-5-2 0 0,2 2-1 16,-2-1-1-16,2-1 0 0,-2 3-2 15,0-2 1-15,0 4 0 0,0 0-13 16,0 1 12-16,0 2-12 0,0 0 0 16,0 0 12-16,0 0-13 0,0 0 16 15,0 0 7-15,-2 3 11 0,-5 0-3 16,7 0-12-16,-2 1-2 0,-2 0 0 16,2 1 0-16,-2-1-1 0,0 2 0 15,2-2 1-15,-2 1 1 0,0 0 1 16,-3 2 9-16,7-1-10 15,-6 5 0-15,0 0 13 0,0 2-3 16,0-1 0-16,-3 5-9 0,3 0 9 16,-2 0-10-16,0 0 11 0,-3 1-11 15,5 0 1-15,0-3 0 0,0 0 9 16,1-3-11-16,-1-2 2 0,2-1 15 16,2 0-6-16,-2-2 0 0,2 2 3 15,0-2 0-15,0 1-3 0,0-3-9 16,2 3 0-16,-2-3 9 0,2 1-10 15,-2-3 0-15,-1 1-2 0,3-2-1 16,0-2-2-16,0 0-12 0,0 0 12 16,0 0 3-16,0 0 0 0,0 0 15 15,0 0 10-15,0-4-7 0,0 1 0 16,5-3-16-16,-5-2 0 0,4 1 0 16,0-4 0-16,0 0-1 0,0-3 1 15,0-1-1-15,2 1 1 16,-1-2 1-16,-1-1 0 0,2-1 9 15,-2 1-10-15,0-1 1 0,0 0 12 16,3-1-13-16,-3 1 1 0,-2 1 0 16,2-1 0-16,0 0 0 0,0 2 9 15,-2 1-10-15,0 1-1 0,2 1 0 16,1 1-1-16,-3 2-1 0,0 1 1 16,0 2 0-16,0 2 2 0,0 0 1 15,-2 3 12-15,2 1-13 0,-2-1 1 16,2 2 15-16,-2 0-6 0,0 0 0 15,0 0-10-15,0 0 1 0,2 3-3 16,-2 3-9-16,0 3 7 16,2 2 0-16,0 2-1 0,0 1 0 15,0 1 1-15,2 2 1 0,1 1 1 16,1 0 2-16,0 3 13 0,0-1 10 16,0 3 5-16,7-2 12 0,-3 2 54 15,0 1 43-15,3 1-55 0,-1 0-36 16,-3 0-12-16,5 3-3 0,-4-2-15 15,-1-1-15-15,1-1 9 0,-4-2-12 16,0-2-1-16,-4-5-2 0,0-4-18 16,-2-3-15-16,0-5-84 0,0-3-112 15,-2 0-63-15,0-8-201 0,0 0-637 16,4-5-1792-16</inkml:trace>
  <inkml:trace contextRef="#ctx0" brushRef="#br1" timeOffset="73208.468">3508 8554 310 0,'0'0'3615'0,"0"0"-2955"0,0 0-331 16,0 0-90-16,0 0 19 0,0 0-39 16,0 0 35-16,0 0-94 0,0 0-115 15,4 5-45-15,7-1-32 0,-1-2-74 16,2-2-111-16,1-5-138 0,-3-2-593 15,-10 7-1226-15</inkml:trace>
  <inkml:trace contextRef="#ctx0" brushRef="#br1" timeOffset="74720.671">3560 8283 1137 0,'0'0'514'0,"0"0"548"16,0 0-727-16,0 0-29 0,0 0 5 0,0 0 23 16,-19-52 22-16,19 51-43 15,0 1-16-15,0 0-59 0,-2 0-46 16,0 5-19-16,0-1-34 0,0 3-36 16,-2 1-18-16,0 2-13 0,2 0 13 15,-1 0-4-15,-1 4-8 0,0 0-10 16,0 3-6-16,4 3-9 0,0 1-3 15,0 2-9-15,0 2-2 0,0 2-10 16,0 3 3-16,0 0-9 0,0 2-3 16,4 3 0-16,-4 0-3 0,2 1-10 15,-2 0 10-15,0 1-11 0,0-1 1 16,-2 0 0-16,-2-1-1 0,2-2 1 16,-4-4-1-16,0 0 0 0,1-2-1 15,1-7-11-15,2-1-22 0,-2-4 15 16,0-3 16-16,4-4 0 0,0-4 2 15,0 1 0-15,0-2 3 16,0 0 9-16,0 0-9 0,0 2 9 0,0-1-11 16,0 2 1-16,0-1-2 15,0 1 0-15,0-1-2 0,0 0 0 16,0 0-1-16,0-3-15 0,0 1 6 16,0-2 0-16,0 0 10 0,0 0 0 15,0 0 0-15,0 2-10 0,0-3 9 16,0 3 2-16,0-1 1 0,-2 0 2 15,0 4 1-15,2 0 9 0,-2-1-11 16,2 2 0-16,0-2-1 0,0 0-1 16,0-5-1-16,0 1-10 15,-2-1-6-15,0 0-9 0,0-4-7 16,-1-5 34-16,-1-6 1 0,-2-5 11 16,-2-5 1-16,2-4 2 0,-5-2-12 15,1 0 12-15,-2-4-3 0,-3 5-10 16,3 1-2-16,-3 7-27 0,5-1 12 15,0 8 12-15,-1 3-10 0,7 6 12 16,0-1 1-16,0 7 0 0,4 0 19 16,0 0 14-16,0 0 3 0,0 7-18 15,4-1-6-15,0 4 0 0,0 3-9 16,2 2-1-16,1 0 1 0,-1 2 0 16,0 0-1-16,0 3 0 0,0-2 0 15,1 3-2-15,-5-1-1 0,6 1-32 16,0 1 18-16,-2 0 13 0,1-1 0 15,1-2 2-15,-2 1 0 0,2-4 2 16,3-4 1-16,-1-2 12 0,0-4 3 16,1-3 0-16,1-3 0 0,1-3 0 15,-1-7 9-15,2-5 3 16,3-4 0-16,-3-8 78 0,3-3 4 16,0-1-37-16,-1-3-21 0,3 1-12 15,-3 4-27-15,3 1-15 0,-3 4-30 16,1 3-12-16,-1 1-63 0,1 2-100 15,-5 2-87-15,1-1-220 0,-3 4-889 16,5-5-2463-16</inkml:trace>
  <inkml:trace contextRef="#ctx0" brushRef="#br1" timeOffset="76836.662">3649 10588 756 0,'0'0'502'0,"0"0"-385"15,0 0 1-15,0 0 651 16,0 0-342-16,0 0-167 0,0 0-10 16,0 0-1-16,0 0-53 0,-5 21-25 15,5-21 5-15,0 0-13 0,0 0-29 16,0 0-7-16,0 0-3 0,0 0 0 15,0 0-17-15,0 0-24 0,-4 0-16 16,4-3 25-16,0-1 30 0,0-4 58 16,0-1-19-16,0-1-37 0,0-3-21 15,0 0-42-15,4-2-16 0,-1 1-3 16,1-3-8-16,-2-2-1 0,0 1-3 16,0-2 0-16,-2-1 4 0,0 1 2 15,2 2 3-15,-2-4 6 0,2 4 3 16,-2-3-5-16,0 0-7 0,0-1-6 15,0-2-9-15,0 2-6 0,0-3 9 16,0 2-9-16,0-2 0 0,0 3-12 16,0-2 12-16,0 4 3 0,0-1-15 15,0 4 9-15,0 0 3 16,0 0-3-16,0 1-9 0,0 1 0 16,0-1 1-16,0 0-1 0,0 2 9 15,0-2-10-15,0 1 0 0,2-1 10 16,-2-1-11-16,0-1 1 0,0-1 1 15,0 1 0-15,0 2 0 0,2-3 12 16,-2 3-13-16,2 2-1 0,-2-1 2 16,2 4-3-16,0 4-2 0,-2-2 0 15,2 2-10-15,-2 3 12 0,0-1 0 16,0 2 0-16,0 0 0 0,0 3-3 16,0 0 0-16,0 0-12 0,0 0 12 15,0 0 0-15,0 0 0 0,0 0 2 16,0 0 1-16,-2 3 18 15,-2 1-6-15,2 2-9 0,-2-1 9 16,0 2-10-16,0 2 0 0,-2 1 0 16,-1 4 13-16,3-1-15 0,0 3 0 15,-2 1-3-15,2 1-9 0,-2 0 11 16,-3 1-1-16,5-1 1 0,-2 2-1 16,0 0 1-16,-3-5 0 0,1 4 1 15,2-1 1-15,-2 1 0 0,2-1 1 16,-1-2 0-16,1-2 0 0,0 0-1 15,2-5 1-15,0-1 1 0,2-3-2 16,0-1-1-16,2-1-2 0,-3-3-10 16,3 0 10-16,0 0 2 0,0 0 1 15,0 0 0-15,0 0 2 0,0-3 0 16,3-2 9-16,-1-1-10 0,2-3-1 16,0-2-1-16,2-2 1 0,-4 0 1 15,4-2-1-15,1-4 0 16,-3 1 0-16,2-1 0 0,2-3 0 15,-2 2 1-15,1-2-1 0,-1 1 2 16,0 1 0-16,2 2 9 0,-2-1-10 16,1 2-1-16,-1 3 1 0,0 1 0 15,-2 3 0-15,2 2 0 0,-2 1-2 16,1 1-2-16,-3 3 0 0,0 0 0 16,0 2 0-16,-2-1 2 0,2 1 0 15,-2 1 2-15,0 0 1 0,0 0 9 16,0 0 3-16,0 0-12 0,0 1 18 15,4 3-19-15,0 4 0 0,0 2 13 16,5 4 0-16,1 3 45 0,0 4-3 16,3 1-27-16,-1 4-3 15,2 1-15-15,-1 1 0 0,1-2-10 16,-1 2 13-16,-1-2-3 0,-4-1-11 16,1-5-1-16,-1-2-1 0,-2-4 0 15,-2-1-17-15,0-6-54 0,-1 0-69 16,-3-2-73-16,0-3-63 0,0 2-191 15,0-4-661-15,4 6-1295 0</inkml:trace>
  <inkml:trace contextRef="#ctx0" brushRef="#br1" timeOffset="79804.72">3628 12212 300 0,'0'0'300'16,"0"0"-238"-16,0 0 1226 0,0 0-873 16,0 0-128-16,0 0-4 0,0 0-7 15,0 0-72-15,0 0-23 16,0 3-8-16,0-3-15 0,0 0-26 15,0 0 3-15,0 0 14 0,0 0 3 16,0 0-22-16,0 0-38 0,0 0-15 16,0-3-4-16,-2-3 56 0,2-1 11 15,0-2-27-15,0-3-22 0,0-5-6 16,0-2 1-16,0 0 1 0,0-2-11 16,0-4-9-16,2 3-7 0,2-4 1 15,-2 1-4-15,-2 0 0 0,2 0-2 16,0 0-1-16,0 0-6 0,-2-1 0 15,0-1-11-15,4 2-13 0,-4-2-6 16,0 1 0-16,0 1-16 16,0-2 13-16,0 2-12 0,0-2 0 15,-4 2 9-15,4 0-9 0,0 1 15 16,0 4-15-16,0 1 15 0,0 0 0 16,0 4-6-16,0-2 3 0,0 6-3 15,0 0-10-15,0 0 0 0,0-1-2 16,0 2 0-16,0-3 0 0,0 0-1 15,0-2-1-15,0-1 1 0,0-3-2 16,0 1-30-16,0 0 30 0,0 0-9 16,0 1 12-16,4 3 2 0,-4 2 0 15,3 3 1-15,-3 1 12 0,0 3-12 16,2 2-1-16,-2-1 1 0,0 2-3 16,0 1-1-16,0-1-2 0,0 2-12 15,0-1 3-15,0 0 10 0,0-1-1 16,-2 0 1-16,2 2 1 15,-3-3 0-15,3 3 1 0,0 0 0 0,0 0 1 16,0-2 1-16,0 2 1 0,0 0-1 16,0 0 0-16,0 0-2 15,0 0 0-15,-4 0 1 0,4 0 1 16,0 0 0-16,0 0 10 0,0 0-10 16,0 0 1-16,0 2-1 0,0 1 0 15,-4 3 22-15,0 1-12 0,-2 2-10 16,0 3 0-16,-1 2 0 0,-1 0-1 15,0 3 1-15,2 0-1 0,-3-2 0 16,1 0 0-16,0 0 0 0,0 0 0 16,1-1 0-16,-3 0 0 0,6 1-1 15,-2-1-1-15,2-4-14 0,0 2 14 16,-1-2-2-16,3-1 1 16,-2-4-10-16,0 2 11 0,4-5 0 15,0 2-2-15,0-4-9 0,0 0 0 16,0 0 9-16,0 0-9 0,-2 0 12 15,2 0 2-15,0 0 0 0,0 0 1 16,0 0-2-16,0 0-1 0,0 0-2 16,0-4-9-16,0 1 11 0,0-3 2 15,2 1 1-15,-2-4 0 0,4-2 12 16,-2-3-12-16,2 1 9 0,3 0-10 16,-1-6 10-16,0 4-12 0,-2-2-14 15,6-1 12-15,-3-1-1 0,3 3-9 16,-4-1 12-16,2 3 0 0,1-1 2 15,-5 4 1-15,2 1 12 0,-2 2-3 16,-2 2-9-16,-2 2 12 0,6 1-13 16,-3 1 10-16,-3-1-10 0,0 3 10 15,0 0-9-15,0 0 10 16,0 0 2-16,0 0 3 0,2 0 6 16,0 3-24-16,2 2 2 0,-2-1 13 15,2 2 36-15,2 2 57 0,-2 0-51 16,0 3-33-16,1 2-22 0,1 2-1 15,-2 3 0-15,2 4 0 0,0 2 0 16,3 5 11-16,1 2-10 0,2 1-2 16,3 1-22-16,-1 1-2 0,1-5 6 15,-1-7 6-15,-1-5-15 0,-3-8-30 16,-2-7-36-16,-4-2-61 0,0-9-102 16,-1-7-185-16,-1 4-803 0,0-4-1846 0</inkml:trace>
  <inkml:trace contextRef="#ctx0" brushRef="#br1" timeOffset="82147.772">3611 13666 228 0,'0'0'300'0,"0"0"1413"0,0 0-1364 16,0 0-117-16,0 0 9 0,0 0 37 15,0 0-40-15,0 0-58 0,0 0-45 16,-4 33-50-16,4-31-19 15,0-2 26-15,0 0 45 0,-2 0 24 16,2 0 3-16,0 0-10 0,0 0 15 16,0-2 2-16,0-3-7 0,0-4 37 15,0-4-43-15,2-2-37 0,-2-2-16 16,0-3-14-16,4 0-9 0,-2-2-16 16,-2 0-9-16,0-5-12 0,0-2-8 15,0 1-10-15,0-5-3 0,0-3 3 16,-2 1 3-16,-2-1-3 0,4-1 3 15,0 1-3-15,0-2 9 16,0 0-2-16,0 1-10 0,0 0 3 0,0 1 0 16,0 5-6-16,4 0-21 15,-2 2-10-15,1 1-2 0,-1 6 10 16,-2 0 2-16,0 2 0 0,0 1 15 16,2 1 3-16,-2 1-3 0,0 2-3 15,2 4 3-15,-2-1-3 0,2 5 6 16,-2 1-6-16,0 1 9 0,2 4 12 15,-2-1 15-15,0 2 12 0,2 0-27 16,-2 0-15-16,0 0-17 0,0 0-1 16,0 0-1-16,0 0-1 0,0 0-10 15,0 0 9-15,0 0-9 0,0 0 12 16,0 2 0-16,-2 3 0 0,0 2 1 16,0 3 1-16,0 3 0 0,-7 5 0 15,3 2 0-15,0 4-2 0,-2 1 1 16,-5 2 0-16,5-1-1 0,-4 0-1 15,1-2 0-15,-1-3-1 16,2-2 2-16,1-2-1 0,1-5-14 16,-2-1-9-16,3-1 12 0,1-4 9 15,0 0 1-15,2-2 1 0,4-1-1 16,-2-1 1-16,0 0 0 0,0 1 1 16,2 0 1-16,0-2 2 0,-2 2 0 15,2-3-1-15,0 1-1 0,0-1-1 16,0 0-3-16,0 0-18 0,0 0 9 15,0 0 9-15,0 0-12 0,0-2 14 16,2-2 1-16,0-3 1 0,0 1 0 16,0-4 2-16,4-3 0 0,0 2 0 15,1-2 9-15,-1-1-10 16,0-1-1-16,0 0-1 0,2-1-3 16,-1-4-12-16,1 1 13 0,-2-1-1 15,2 0 0-15,1-2 1 0,-3 4 0 16,2 0 2-16,-2 4 1 0,1 1 2 15,-1 3 12-15,-2 1 0 0,2 4-13 16,-2 2 10-16,-2 0-9 0,-2 2 18 16,4 1-18-16,-2 0 9 0,1 0-9 15,-3 0 9-15,0 0-12 0,2 0 0 16,-2 4-1-16,0 2 0 0,2 5 1 16,2 1 0-16,0 2 3 0,0 4 9 15,4 2 3-15,1 4 6 0,-1 0 3 16,2 1 1-16,3 2-1 0,-3-1-6 15,4 1-6-15,-3-4-11 0,-1 0-1 16,0-7-33-16,-1 0 9 0,-1-6 2 16,-4-4-35-16,0-3-63 15,-2-3-81-15,0 0-85 0,0-3-164 16,0 0-651-16,3 0-1414 0</inkml:trace>
  <inkml:trace contextRef="#ctx0" brushRef="#br1" timeOffset="84124.028">3485 14432 691 0,'0'0'417'0,"0"0"570"0,0 0-647 16,0 0-47-16,0 0-7 0,0 0-30 15,0 0-65-15,0 0-13 0,0 0 11 16,-10-47 28-16,10 45 15 0,0 2 31 15,0 0 11-15,0 0-32 0,0 0-38 16,0 0-55-16,4 3-12 0,-2 1-7 16,0 2-18-16,2 1-18 0,-2 0-10 15,0 2-8-15,-2 0-16 0,3 2-6 16,-1 0-8-16,-2-1-10 0,0-1-6 16,-2 2-9-16,2-1-6 0,0 0 3 15,0 1 9-15,0 3-9 0,0 4 12 16,0 3-3-16,0 3 12 0,-3 4 4 15,3 2 11-15,0 2 0 0,0 3-15 16,0 0-9-16,-2-1-30 16,2 1-12-16,0-2 12 0,0 1 1 15,0-1 11-15,0-1-9 0,0 0 0 16,0 1 0-16,0-2 18 0,0 0-18 16,-2 0 9-16,2 0-10 0,0-3 0 15,0 1 1-15,0-3 9 0,0-2-11 16,0 1 0-16,0-2 0 0,0-1-1 15,0-2 1-15,0 0 0 0,0-4-1 16,-2 1 0-16,2-3-1 0,0-4 0 16,0 1-2-16,-2-6 0 0,2 1 0 15,0-3-15-15,-2-2 6 0,2 1-9 16,-2-2 0-16,-2 0 6 0,4 0 0 16,-2 0 12-16,0-2-12 0,-2-2 3 15,-3-2 11-15,3-3 0 0,-2-2-1 16,-2-1 2-16,2-3 1 0,-5-5 0 15,3-1 2-15,-2 0-2 0,-3-2 0 16,3 2-1-16,0-1 0 16,-3 3-1-16,3 2-2 0,0 1-9 15,-1 2 10-15,3 1-16 0,0 3 15 16,2 3-9-16,-1 1 12 0,1 2-1 16,4 1 1-16,0 2-1 0,0 0 1 15,2-1 0-15,-2 2 1 0,2 0 11 16,0 0 0-16,0 0 3 0,0 0 6 15,0 2 6-15,0 2-15 0,4 3-10 16,-2 1 0-16,2 2 10 0,0 1-10 16,3 2-2-16,-5 1 0 0,6 2 0 15,-2 1 1-15,-2 0 2 16,2 2-1-16,1-1-1 0,-5 1 2 16,8 0-1-16,-4 0 1 0,0-1 9 15,3-1-11-15,-3-3 1 0,2 0 1 16,-2-2 0-16,1 0-1 0,-1-6 1 15,-4 1 0-15,2-1 0 0,0-5 9 16,-2 1-9-16,0-2-3 0,0-3 0 16,0-3-12-16,2-2 12 0,3-5 0 15,-1-3 15-15,4-2-3 0,-2-1 0 16,7-3 3-16,-3 2 0 0,3-2 6 16,1 4-18-16,3-1 21 0,0 2 3 15,-1 0 30-15,1 3-14 0,-5 1-22 16,5-1-21-16,-5 0 0 0,1-3-42 15,-5-2-73-15,-2-4-68 0,3-5-91 16,-5-1-247-16,0 7-872 0,9-11-2160 16</inkml:trace>
  <inkml:trace contextRef="#ctx0" brushRef="#br2" timeOffset="93916.719">12837 3729 1003 0,'0'0'140'0,"0"0"16"0,0 0 1045 15,0 0-827-15,0 0-114 16,0 0 21-16,0 0 42 0,0 0-46 16,0 0-36-16,-19 18-14 0,17-16-27 15,2-1-49-15,0-1-29 0,0 0 7 16,0-1 5-16,0-3-16 0,2-3-20 16,5-6-26-16,7-8 16 0,7-18-27 15,10-19-25-15,4-23-12 0,2-8 7 16,-4 7-4-16,-10 16 18 0,-9 26 7 15,-5 13-10-15,-5 8-12 0,0 5-18 16,0 3-10-16,-2 5 10 0,-2 6 49 16,0 13-7-16,0 15-54 0,-4 21-12 15,-6 17-9-15,-7 13 6 0,3 2-3 16,-5 0 17-16,2-5-1 0,-3 0 1 16,-1 2 1-16,2-5 0 0,1-6 0 15,8-13-1-15,1-12-1 0,5-14-10 16,0-6-25-16,-2-1 19 15,2-4 3-15,2-6 14 0,2-11-1 16,0-9-101-16,6-23 64 0,8-22 36 16,1-21 1-16,5-5 2 0,-5 0 1 15,-1 18-1-15,-7 19-29 0,-3 12 14 16,0 10 14-16,-4 1-1 0,6 5 2 16,0 1 15-16,0 11 30 0,1 3 16 15,1 3-22-15,2 4 0 0,3 2 9 16,-3 0 7-16,9-3 8 0,-5-2-9 15,5-4-18-15,1-8-17 0,3-9-1 16,0-7 0-16,-3-7 0 0,5-3-3 16,-4-4 6-16,-7 1-3 0,1 0 9 15,-5 6 0-15,-4 6 6 16,-3 9-9-16,-3 5-21 0,0 9-1 16,0 2 38-16,-3 13-4 0,-3 8-3 15,-4 8-21-15,0 5-12 0,3 7-1 16,1 3 1-16,0 3 0 0,4-3 2 15,0-3 0-15,2-5-1 0,2-9 2 16,4-8 10-16,2-10-13 0,5-9-15 16,1-6-24-16,-1-14 0 0,3-6 17 15,-1-10 4-15,-1-4 6 0,-6-2-3 16,1-3 3-16,-7 3 11 0,0 4 0 16,-2 4 1-16,-4 7-2 0,0 5-19 15,-5 6-24-15,3 8 0 0,-2 1 27 16,4 7 18-16,2 0 18 0,2 0 18 15,0 6-3-15,4-2-6 0,6 0 6 16,0 0 12-16,5-2-5 0,3-2-13 16,5 0-9-16,0 0-3 0,2 0-3 15,2 0-9-15,-3 0 9 16,-1 5 0-16,2 3 0 0,-6 3 3 16,-3 4 3-16,-3 3-6 0,-3 2-12 15,-6 1-1-15,-4 2-11 0,0 0-3 16,-8-3 0-16,-3 2 0 0,1-4 3 15,-2-1-6-15,-3-1-3 0,1-2 0 16,-1 2 6-16,5-4-3 0,-3-1 16 16,3 0 2-16,6 0 0 0,4-1 3 15,0 0 18-15,0-1-9 0,4-1 3 16,6-1 0-16,3-3-12 0,5-4-1 16,1-4 0-16,4-5-2 0,2-6 1 15,-1-6 0-15,5-5-1 0,2-7 0 16,-2-3 0-16,0-5 0 0,-2 1 2 15,-2-1 1-15,-6 2 0 0,-3 8 0 16,-4 7 0-16,-3 6 0 0,-7 9-1 16,0 7 10-16,-2 4 25 0,0 9-37 15,0 8-18-15,-2 7 0 0,-4 5 6 16,-1 5 11-16,1 1-1 16,2-2 2-16,2-1 0 0,-2-3 1 15,4-3 2-15,0-4 0 0,0-5 9 16,8-5 3-16,0-7-12 0,5-7-3 15,-1-6-14-15,5-12-7 0,1-6 3 16,1-9 6-16,2-5 9 0,-7-2 1 16,5 2 2-16,-7 1 1 0,3 5 1 15,-5 6 1-15,-4 10 9 0,-2 7-9 16,-2 7 30-16,5 4-3 0,-7 10-30 16,2 5-1-16,-4 6-17 0,2 8 6 15,0 0 10-15,0 0 2 16,0 2 0-16,0-7 2 0,0-2 10 15,6-4-9-15,-2-4 15 0,4-3 0 16,0-4 0-16,7-7-3 0,-1-2-12 16,7-11-3-16,2-9-3 0,2-6-12 15,1-3 14-15,1-7 1 0,0 1 1 16,-2-2 0-16,0 2 2 0,-5 6 12 16,1 4-13-16,0 9 10 0,-5 6-9 15,-1 3 9-15,-1 7 3 0,-3 2-12 16,-3 10 11-16,-2 4-14 0,-4 7-18 15,-2 4 3-15,0 6-3 0,0-1 17 16,-4 3-1-16,-2-1 0 0,0-2 0 16,-1-6 1-16,-1 0 1 0,6-9 0 15,0-5 0-15,0-6-1 0,2-6-17 16,2-6-18-16,2-12 24 0,11-9 12 16,-1-7 0-16,5-4-1 0,-3 0 1 15,7 2 1-15,-4 8 2 0,-1 11 15 16,-1 8 0-16,-3 9 9 15,-3 5-6-15,1 9-18 0,-2 6-3 16,-4 8-17-16,-3 3 17 0,3 1 0 16,-6 1 0-16,0-4-2 0,0-5-25 15,-4-4-45-15,4-9-79 0,-2-4-80 16,2-7-98-16,0-3-229 0,0-4-495 16,16-16-1231-16</inkml:trace>
  <inkml:trace contextRef="#ctx0" brushRef="#br2" timeOffset="94583.499">15510 2937 3372 0,'0'0'503'16,"0"0"-263"-16,0 0 127 0,0 0 79 15,0 0-22-15,0 0-103 0,0 0-43 16,0 0-82-16,18 50-66 0,-20-14-22 15,-4 13 7-15,-6 13-1 0,-3 15-21 16,-1 1-48-16,1-14-44 0,3-17-1 16,4-15 3-16,-1-4 0 0,-1 2 9 15,-2 1-9-15,5 2-2 0,-3-6-1 16,4-5-15-16,2-5-39 0,2-4-51 16,2-4-46-16,0-6-29 0,4-3-52 15,4-3-155-15,4-7-142 0,3-3-406 16,-3 2-555-16,11-7-1161 0</inkml:trace>
  <inkml:trace contextRef="#ctx0" brushRef="#br2" timeOffset="95018.929">16076 3125 3365 0,'0'0'550'0,"0"0"-348"0,37-51 127 16,-26 25-8-16,-3-7-48 0,-2-1 7 16,-6-1 30-16,-2 2-65 0,-8 4-73 15,-7 6-49-15,-6 9-41 0,-3 9-22 16,-10 7-3-16,-1 14-9 0,-2 12-3 16,-9 14-11-16,-3 16-7 0,3 12-9 15,9-5 0-15,16-14-6 0,11-19-12 16,8-12-33-16,0-1 15 0,4-1 16 15,2-1 2-15,10-9 10 0,7-5-10 16,7-3-15-16,8-3 0 0,3-4 14 16,12 0-1-16,11 6-10 15,-4 1-7-15,-8 0-8 0,-9 10-6 16,-14 3 33-16,2 6 2 0,-1 4 0 16,-7 6 10-16,-7 4-10 0,-3 3 1 15,-7 3 15-15,-2-1 7 0,-11 0 8 16,-5-3 0-16,-7-2-9 0,-10-2 0 15,-2-2-6-15,-8-5-6 0,-3-5-10 16,1-9-2-16,-1-5-15 0,3-5-42 16,3-14-112-16,5-6-126 0,4-5-189 15,13 6-621-15,1-6-1882 0</inkml:trace>
  <inkml:trace contextRef="#ctx0" brushRef="#br2" timeOffset="97187.035">17120 3539 3291 0,'0'0'526'0,"0"0"-262"15,0 0 103-15,0 0-3 0,25-51-97 16,-23 25-30-16,-2-5 18 15,2-5-64-15,-4-1-70 0,-8 3-3 0,-1 3 11 16,-5 8-32-16,-3 9-49 16,-2 9-27-16,-1 5-3 0,-3 11-3 15,0 11-12-15,-2 6 0 0,7 8-3 16,-1 5-2-16,6 2 0 0,3 1 0 16,4-1 2-16,4-5 2 0,4-1 10 15,6-8 0-15,8-8-9 0,5-9-3 16,4-11-2-16,8-8-34 0,4-16 0 15,8-18 12-15,5-21 9 0,1-23 3 16,-1-16 12-16,-7 0 2 0,-8-1 13 16,-2 8 9-16,-8 3 3 0,-4 6-27 15,-7 21-9-15,-4 17-6 0,-4 18 12 16,-4 12 2-16,2 6 1 0,-2 4 2 16,0 7 28-16,0 15 0 0,-2 20-18 15,-8 21-11-15,-6 21 0 0,-1 9 11 16,-2 3 9-16,3-4 9 15,-3-8 0-15,5 0-5 0,3-6-25 16,1-5-26-16,4-11 26 0,2-14 18 16,4-11 37-16,0-6 8 0,6-1-27 15,4-4-9-15,5-2-3 0,5-11-3 16,5-8-10-16,8-12-11 0,0-12-15 16,5-10 3-16,1-8 11 0,-4-3-2 15,-2 1 3-15,-4 2 3 0,-6 8 12 16,-7 10-3-16,-3 6-10 0,-7 13 1 15,-4 7 27-15,-2 6-30 0,0 12-16 16,-6 9-8-16,-7 7 6 0,3 8 6 16,-2 2 11-16,1 0-1 0,1-4 2 15,4-4-1-15,2-5 0 0,2-8 0 16,2-9 1-16,2-5 0 16,6-9-3-16,4-5-39 0,3-12 6 15,3-6 3-15,-1-7 12 0,-3-4-3 16,1-1 6-16,-5 1 5 0,-2 3 13 15,-1 5 0-15,-5 7-2 0,-2 5-22 16,-6 8-18-16,-1 3 9 0,-1 3 15 16,0 0 16-16,-3 0 1 0,1 4 0 15,2 0 1-15,0 0 0 0,1-1 0 16,5-2 0-16,0-1-1 0,2 0 1 16,2 0 21-16,5-5 9 0,5-1-12 15,4-2-16-15,3 2 13 0,4-1-12 16,2 0 9-16,-1 1-11 0,5-4 1 15,2-3 0-15,-2-6 0 0,4-6 0 16,-4-7 0-16,9-14 0 0,-1-13 11 16,4-14-1-16,-4-5-1 0,-8 3-11 15,-8 7-37-15,-11 9 19 16,-4 3 15-16,1 13 0 0,-7 9 3 16,0 13 0-16,-7 9 0 0,1 2-2 15,-2 4-10-15,-2 6 0 0,-3 11 12 16,-3 15 3-16,-7 15 12 0,-2 23-13 15,0 16 0-15,-4 5 0 0,9-2 13 16,3-6-13-16,3-9 1 0,3 2 12 16,5-3-15-16,4-2-29 0,2-5 9 15,4-11 20-15,5-14 15 0,1-9 21 16,4-8-5-16,5-3-7 0,4-3-6 16,10-9-17-16,2-8-1 0,2-17-15 15,11-19 3-15,-5-16 9 0,3-14-8 16,-11 5 11-16,-15 13 3 0,-9 15 9 15,-9 12 0-15,-2 0-9 16,0 0-1-16,-9 3-2 0,-1 9-11 16,-4 10-4-16,-3 4 6 0,-1 14 9 15,-3 8 21-15,-2 8-21 0,5 5-12 16,-1 5 0-16,4 2 10 0,5-2 2 16,4-1 3-16,2-3 21 0,4-5-6 15,8-3 6-15,4-6-6 0,9-7 0 16,2-4-6-16,6-7-11 0,-2-6-1 15,6-7 0-15,0-8-3 0,-2-8 0 16,-2-4 1-16,-2-7-1 0,-1-5 0 16,-1-1 3-16,-6 0 2 0,-3 7 1 15,-1 5 0-15,-5 8 0 0,-1 8-2 16,-3 6-1-16,-2 2-1 0,-2 3 0 16,2 3 0-16,0-2-1 0,-2 2 0 15,0 0-1-15,0 3-9 0,3-1 10 16,-5 1 0-16,2 0-16 15,-2 1 6-15,0-1 9 0,0-1-9 16,0-1 11-16,0-1 1 0,0 0 0 16,0 0-1-16,2 0 1 0,-2 0 2 15,2 0 1-15,0 0-2 0,0 0 2 16,2 0 15-16,-2 5-4 0,2 6-14 16,-4 6-15-16,2 9-3 0,-2 7-3 15,0 7 6-15,-2 4 13 0,0 1 0 16,-2 2 1-16,4-3 0 0,0-5 1 15,-2-5 3-15,2-12 12 0,8-7-3 16,-2-11-9-16,5-6-3 0,1-12-17 16,9-7-7-16,-7-8 12 0,5-4 10 15,2-5-14-15,-7 2 1 0,0-1 4 16,-1 3 11-16,-5-1 2 0,-4 4 10 16,-2 2-10-16,-2 6-2 0,0 5-1 15,-2 6-2-15,0 4 0 0,2 5 0 16,-2 1 3-16,2 2 2 15,0 0 29-15,2-2 20 0,6 2-6 16,7-1-21-16,-3-1 6 0,11 0 0 16,0 1 3-16,2-1 0 0,2 2 3 15,-1 0-12-15,3 0-9 0,-2 1-14 16,0 0 1-16,-2 0 0 0,0 1-1 16,-5 0 1-16,-1-1-2 0,-5 1 0 15,-3 2 1-15,-5-1 0 0,-4 2-1 16,-2 4 0-16,0 6-24 15,-6 3 3-15,-4 6-3 0,-5 4 9 16,-2 5 3-16,1-1 9 0,-1 1-9 16,1-2 10-16,3-4 0 0,-1-3 1 15,4-4 0-15,3-5 0 0,-1-6-1 16,8-4 0-16,0-4 2 0,0-1-1 16,2-4 1-16,9-7-27 0,-1-4 6 15,2-6 9-15,3-3 11 0,1-3 0 16,-1 1 1-16,-1 2 0 0,3 6 3 15,-3 9 12-15,3 5 6 0,1 8-9 16,1 10-10-16,2 9-2 0,4 9-1 16,1 12-1-16,5 13 1 0,-4-3-1 15,0-7 2-15,-10-7 0 0,-1-15 0 16,1-2-36-16,3-3-69 0,-7-12-43 16,5-10-93-16,-5-15-242 0,-1 0-640 15,19-27-1952-15</inkml:trace>
  <inkml:trace contextRef="#ctx0" brushRef="#br2" timeOffset="101020.718">3872 5301 170 0,'0'0'1016'0,"0"0"-821"0,0 0-45 16,0 0-20-16,0 0 629 0,0 0-379 16,0 0-168-16,0 0-55 0,0 0-13 15,-6-21-14-15,4 17 10 0,0 2 34 16,-1-1-36-16,3 1-44 0,-2 0-8 16,0 0-2-16,2 2 1 0,0 0-11 15,0 0 7-15,0 0 27 0,0 0 16 16,0 0-4-16,0 0-22 0,0 0 0 15,0 0 15-15,0 0 3 16,0 0-18-16,0 0-19 0,0 0-16 16,0 0-11-16,0 0-6 0,0 0-13 15,-2 0-12-15,2 0-3 0,0 0 3 16,0 0 4-16,0 0-4 0,0 0-6 16,0 0 3-16,0 0-3 0,0 0-3 15,0 0 7-15,0 6-4 0,-2-1-14 16,2 5 14-16,0 0-12 0,0 3 12 15,0 1-12-15,0-1 15 0,0 4-6 16,0-3 0-16,0 1-10 0,0 3 16 16,0-1-16-16,0 1 11 0,0 2-11 15,0 0-1-15,0-1 1 0,-2 1 0 16,2-1-1-16,-2 0 0 16,2 0 0-16,-2-1 1 0,2 0 1 15,0 1 12-15,0-2-12 0,0 0-3 16,0 0-9-16,0-3 9 0,2 1 1 15,-2-2 11-15,0 2-10 0,2-1-1 16,-2 1 0-16,0-2-1 0,0 2 0 16,-2-4 0-16,2 2 0 0,0-2 1 15,-2 3 0-15,2-1 0 0,0-1 2 16,0 2 0-16,0 0 0 0,0 0 0 16,0 1-1-16,0-2 0 0,0 2 0 15,0-1-2-15,2 0 0 0,-2-1 0 16,2 0 0-16,-2-2-1 0,0 1 0 15,0-1 0-15,0 3 0 0,0-2-1 16,0-1 1-16,0 4 0 0,0-2 1 16,0 0 0-16,0 1 0 0,0 1 0 15,2-1 0-15,-2 0 0 0,0-1 0 16,0-2 0-16,0 1-1 16,0-2 1-16,0-1-1 0,0-4-1 15,0 1-10-15,0-2 0 0,0 0 11 16,0-2-1-16,0 0 1 0,0 3 1 15,0-2 1-15,0 2 11 0,0 0-9 16,-2 2 0-16,2-3 9 0,0 3-11 16,0-3-1-16,2-1 1 0,-2-1-1 15,0-1 0-15,0-1-15 0,0 0-3 16,0 0-6-16,0-4-7 0,0-2 22 16,0-2 9-16,0-1 2 0,-4-5 0 15,0-1 0-15,0-1 1 0,0 0-2 16,-5-2 0-16,1 0-1 0,0 4-1 15,0 0 0-15,-1 3 0 0,3 3-1 16,0 1 1-16,-2 4-1 0,8 1-1 16,-5 2 1-16,3 0 2 15,2 0 0-15,-2-1-1 0,2 1 0 16,-2 0 0-16,2 0-11 0,0-1 10 16,0-1 2-16,0 1 0 0,0-2 2 15,0 3 1-15,0-2 9 0,0 2 6 16,0 0 4-16,0 0 2 0,0 0-6 15,0 5-18-15,0 0 0 0,2 5-12 16,2 1 9-16,1 6 0 0,-1-3 0 16,0 3 1-16,0-1 2 0,0 0-1 15,0-1 1-15,0-2 0 0,1 3 0 16,-3-3 1-16,0-2 0 0,2-1 0 16,-2-2 1-16,2-1-2 0,-4-2 2 15,2 0 1-15,0-4 9 0,0 1-11 16,0-1 2-16,0-1 0 15,3 0-1-15,-1 0-1 0,-2 0-1 16,0 0 0-16,4-3-1 0,-2-3-1 16,2-1 2-16,1-2 1 0,-1-1 11 15,-2 0 6-15,6-1-6 0,-4-1 6 16,3-1-3-16,-1 2-3 0,4-2 4 16,-1-2-1-16,1 2 3 0,0 0 0 15,-1-1 9-15,-1 0 36 0,3 3 22 16,-5 1-34-16,0 2-21 0,-4 3-12 15,2-1-17-15,-1 2 1 0,-3 3-2 16,0 1-11-16,-2-2-28 0,2 2-42 16,-2 0-58-16,0 0-57 0,2 0-68 15,-2-1-121-15,0-1-246 16,0 2-977-16,6 0-1306 0</inkml:trace>
  <inkml:trace contextRef="#ctx0" brushRef="#br2" timeOffset="102930.507">4000 6809 673 0,'0'0'528'16,"0"0"-235"-16,0 0 9 0,0 0 71 15,0 0 16-15,0 0-70 0,0-51-63 16,0 44-42-16,0 3-23 0,0 1 27 15,2-2 8-15,-2 4-31 0,0-1-39 16,0 2-7-16,0-2-4 0,0 2-1 16,0 0-9-16,0 0-19 0,0 0-6 15,0 0-18-15,0 0-19 0,0 0-3 16,0 0-6-16,0 0 2 0,0 2-5 16,0 1-10-16,0 4-32 0,0 3-17 15,0 3 0-15,0 3 13 0,0 0-12 16,0 5 9-16,0-1-10 0,0 1 0 15,0 1 0-15,0 1 0 0,0 2 0 16,-2 2 10-16,2 0 0 0,0 3-9 16,2 0 12-16,0 0-2 0,-2 0-1 15,2-1 6-15,0-1 3 16,0-2-6-16,0-1 3 0,-2-1-3 0,2-2-12 16,-2-2-1-16,-2-1-2 15,2-2-27-15,0-1 15 0,0-3 0 16,-2 0 11-16,-2 1-2 0,4-2 1 15,-2 0 0-15,2 4 2 0,0-4 2 16,0 4-2-16,0-2 1 0,0 2 1 16,0-1 0-16,0 1-1 0,0-1 1 15,0-1-2-15,0 0 1 0,0-3-1 16,0-2 0-16,0-1-1 0,0-2 0 16,0-3-1-16,0 0-13 0,0-1 12 15,0 0 0-15,0-1 0 0,0 2 3 16,-2 3 2-16,2-1 10 0,0 3-10 15,0 1-1-15,0-2-1 0,0 0 1 16,0-1 0-16,0-4-1 0,0-1 3 16,0-1 9-16,0 0-12 0,0 0-2 15,0 0-19-15,0 0 6 16,0 0 13-16,0 0-1 0,0 0-12 16,0 0-4-16,0 0-2 0,0 0-3 15,0 0-9-15,-2 0 19 0,0-3 14 16,0-1 2-16,-2-1-2 0,0-4 1 15,-1-1 0-15,-1-3 2 0,0-1 9 16,0-2-9-16,0-1-1 0,-1 3 1 16,-1-1 9-16,2 3-11 0,-2-1 0 15,2 3-1-15,-1 2 0 0,1 0-1 16,0 1 1-16,2-1-2 0,0 1 1 16,0 0 1-16,-1-2 1 0,3 1 1 15,0 2 10-15,-2-2-9 16,2 1 0-16,2 3 9 0,-2-1-9 15,2 4 12-15,0 1 7 0,0 0 5 16,0 0 12-16,0 0 0 0,0 1 1 16,0 5-39-16,4 2-1 0,-2 0-1 15,2 1-1-15,-2 4 0 0,5 1 1 16,-3 1 0-16,2 0 1 0,0 2 0 16,0 1 0-16,1-1-1 0,-1-1 0 15,0 1 0-15,0-1 1 0,0-2 0 16,1-1 0-16,-3 0-1 0,0-2 1 15,0 0-1-15,-2 0 0 0,0-2 0 16,2-1 1-16,-2-3 2 0,-2-1-2 16,2-1 1-16,0-3 0 0,-2 3 1 15,0-3-2-15,0 0-3 0,0 0-13 16,2-3 15-16,-2 0-1 0,3 0 1 16,-1-3 0-16,0-1 1 0,2 0 3 15,0-1 19-15,0-2-4 0,2 1 0 16,0-3 0-16,1-1-15 15,1-3 9-15,0-2-11 0,-2-2 2 16,1-3 12-16,-1-1-13 0,0 4 0 16,0 2 10-16,-2 2-10 0,0 5 10 15,3 5 1-15,-3 3-11 0,0 1-2 16,0 0-25-16,0 2-80 0,0 0-98 16,0-3-94-16,1 0-139 0,-1 2-790 15,4-7-1595-15</inkml:trace>
  <inkml:trace contextRef="#ctx0" brushRef="#br2" timeOffset="105231.954">3853 8245 424 0,'0'0'463'0,"0"0"-183"15,0 0-36-15,0 0-39 16,0 0-68-16,0 0-27 0,0 0 331 15,0 0-176-15,0-38-120 0,0 35 0 16,0-2 22-16,0 2-13 0,0-1-14 16,0 1 26-16,0 0 33 0,0 2 28 15,0 0-22-15,0 1-6 0,0 0-7 16,0 0-7-16,0 0-25 0,0 0-16 16,0 0-16-16,0 2-21 0,0 1-34 15,0 1-55-15,0 5-6 0,0 1-9 16,-2 1 0-16,0 2 1 0,0-1-1 15,2 4 12-15,0-1-12 16,0 1 15-16,-2 3 3 0,2 1-3 16,0 5-5-16,2 0-1 0,2 3-9 15,0 1 12-15,-2 4 3 0,3 1-3 16,-3 2 4-16,2-2 5 0,-2 1 6 16,-2-3-3-16,-2 0 1 0,2-2-7 15,0-3-3-15,-2-1-15 0,-2-1-1 16,1-1 0-16,1-1-1 0,0-2-1 15,2-1 0-15,0-1 0 0,0 2-1 16,0-5 0-16,0 2 0 0,0-4-20 16,0 1 18-16,4-3-9 0,-1 1 10 15,-1-3 0-15,0-2 0 0,-2-1-10 16,2-2 9-16,-2-1-13 0,0-3-2 16,0 1-9-16,0-2-6 0,-2 0-7 15,0 0-5-15,0 0-19 0,-1 0-36 16,1-4-44-16,0-4-48 15,2-3-85-15,0-6-215 0,0 5-677 16,0-13-1113-16</inkml:trace>
  <inkml:trace contextRef="#ctx0" brushRef="#br2" timeOffset="105931.139">3839 8139 1918 0,'0'0'516'0,"0"0"-264"0,0 0 56 15,0 0 34-15,0 0-24 0,0 0 6 16,0 0-48-16,0 0-102 0,0 0-57 16,0 0 13-16,-4 13 14 0,0 3-30 15,-1 2-23-15,3 1-20 0,-2 2-4 16,0 0 3-16,0 1-6 0,-2 1-3 16,4-1-13-16,-5-2-17 0,3 1-10 15,0-2-3-15,-2 1-15 0,0-1 15 16,2-1-16-16,-3 0 1 0,1-1 0 15,2-1-1-15,-2-4 0 0,2-1-2 16,-2-1-2-16,6-4 0 0,-3 1 0 16,1-4 0-16,0 0-13 0,2-2-3 15,-2-1-3-15,2 0-1 0,0 0 1 16,0 0 18-16,0-2 2 16,0-5 1-16,2-1 12 0,2-5-11 15,-1-2 0-15,3-2-1 0,-4 0 1 16,2-3 0-16,0 1 0 0,0-2 0 15,0-1 1-15,3 0 0 0,-5-2 0 16,4 1-1-16,0 1 2 0,-2 3 0 16,0 1 9-16,5 2-9 0,-5 1 9 15,2 3 3-15,-2 3 3 0,0 1 7 16,0 5 5-16,-2-3 9 0,3 4 1 16,-5 1-1-16,2 1 9 0,0 0 67 15,-2 2-33-15,2 5-61 16,0 3-21-16,-2 4-2 0,6 5-1 15,0 2 2-15,-2 2 1 0,5 2 2 16,-1 1 25-16,0 0-9 0,2 2-3 16,1-1 7-16,1-1-1 0,1-1-3 15,-1-3-3-15,2-2-14 0,-1 0-1 16,-1-4-3-16,-1-3-39 0,-1-3-79 16,-2 1-106-16,0-6-107 0,-1 0-228 15,3 2-1389-15</inkml:trace>
  <inkml:trace contextRef="#ctx0" brushRef="#br2" timeOffset="107713.177">4083 9728 163 0,'0'0'1593'0,"0"0"-1379"0,0 0-181 16,0 0 129-16,0 0 42 0,0 0-7 16,0 0-3-16,0 0-2 0,0 0-12 15,-11-44 27-15,9 41 54 0,2 0 32 16,0 0-57-16,0 3-58 0,0-3-17 16,0 3 21-16,0 0 12 15,0 0-17-15,0 0-27 0,0 0-28 16,0 3-46-16,0 1-18 0,0 1-16 15,2 2 1-15,0 3-7 0,0 3 3 16,1 0 1-16,-3 2-1 0,2 2-3 16,0 1 1-16,0 1-16 0,-2 1-6 15,0 0-13-15,2 4 13 0,-2-3 0 16,0 5-3-16,0-1-9 0,0 4 9 16,0 2-10-16,0-3 10 0,0 3 1 15,0-2-1-15,0 2-9 0,-2-3 9 16,2 1-10-16,0-4 10 0,0 2-9 15,0-1 12-15,0-2-13 0,0-1 10 16,-2-2-9-16,2 1 0 0,0-2-1 16,0 2 1-16,-2-4 0 15,2 4-1-15,0-4 0 0,0 2-1 0,0-1 1 16,0-3-1-16,0 2 1 16,0-3 1-16,0-3 0 0,2 1-1 15,0-4 10-15,0-2-11 0,-2-3 0 16,0-1 1-16,0-2 0 0,0-1-2 15,0 0-1-15,0 0-17 0,0 0 0 16,0 0-12-16,0 0 9 0,0 0-3 16,0 0-1-16,0-2 25 0,-2-1 0 15,0-1-1-15,-2-2 0 0,-1-1 0 16,1-3-1-16,-2 0 2 0,-2-3 0 16,2-2 0-16,-5-4 1 15,3-2-1-15,-2 1-1 0,-1 2-1 16,3-2 0-16,0 6 0 0,0 1 2 15,3 4 0-15,1 1 0 0,0 5 0 16,2 1-1-16,2 1 1 0,0 1 0 16,0 0 2-16,0 0 20 0,0 0-4 15,0 0 6-15,0 0-6 0,0 0 3 16,0 1 0-16,0 1-20 0,0 3 0 16,2 1 0-16,0 3 1 0,0-2 1 15,2 1-1-15,1 2-1 0,-3 1 0 16,2-2 0-16,0 1-1 0,0 3 0 15,0-1 0-15,-2 2 0 0,2 1-1 16,0 1 0-16,1-1 0 0,-1-2 1 16,0 3 0-16,0-3 0 0,0-2 1 15,-2-1 1-15,0-3-2 0,2 1-11 16,-2-4 11-16,3 0 3 0,-3-4 15 16,0 0-5-16,0 0-11 15,0 0 0-15,2 0-1 0,0-2 1 0,0 0 0 16,2-2 10-16,1-1 3 15,-1-1-3-15,0-1 6 0,2 0 12 16,1-2-27-16,-1-2 21 0,2-1 27 16,1-3 16-16,-1 0-28 0,-2-4-21 15,3 1-6-15,-3-3-11 0,0 3 2 16,0 1-1-16,1 1-1 0,-3 4 1 16,0 2 0-16,0 3-2 0,0 1-51 15,3-1-64-15,-3 4-87 0,0 0-82 16,-2 1-178-16,0-1-478 0,9 3-1090 0</inkml:trace>
  <inkml:trace contextRef="#ctx0" brushRef="#br2" timeOffset="109933.201">4029 11274 228 0,'0'0'753'0,"0"0"-453"16,0 0-56-16,0 0 49 0,0 0-11 15,0 0-3-15,0 0-24 0,0 0-46 16,0 0-26-16,-6-35-4 0,6 33 35 16,0-1-5-16,0 0-19 15,0 1-36-15,0 1-6 0,0 0-8 16,0-2-6-16,0 3-4 0,0 0-7 15,0 0-12-15,0 0-16 0,0 0-3 16,0 0 3-16,0 0-19 0,0 0-12 16,-2 0-15-16,2 0 6 0,0 0-1 15,0 0 10-15,0 0 9 0,0 0 3 16,0 0 3-16,0 0-10 0,0 0 1 16,0 0-13-16,0 0-14 0,0 0-4 15,0 4-9-15,0 5-30 0,0 2-1 16,0 3-1-16,0 3 2 15,0 0 3-15,0 2 15 0,2-1-3 16,2 1 0-16,-2 3 1 0,0 0-13 16,2 5 12-16,-2 2-1 0,0 1-14 15,0 3-12-15,0 1-3 0,0-2 13 16,1 0 0-16,-3-1 1 0,-3-5 0 16,3 1 1-16,0-1 0 0,-2-1 1 15,0 0 0-15,0-1 1 0,0 2-1 16,2 1 0-16,-2 0 1 0,2 0-1 15,-2-5 0-15,0 0 0 0,2-2 0 16,0 1 2-16,0-6-2 0,0 1 0 16,0 0 1-16,0-4-1 0,0 0 0 15,0-1-1-15,0-2 1 0,0-1 0 16,2-1-1-16,-2-1 0 0,2-1 0 16,-2 0 1-16,0-2 1 0,0-1 13 15,0 0-13-15,0-2 0 0,0 0 1 16,0 0-3-16,0 0 0 0,0 0-3 15,0 0-12-15,2 0 12 0,-2 0-12 16,0 0 0-16,0 0-4 16,0 0-5-16,0 0-3 0,0-2 3 15,0 0 22-15,0-1 2 0,-4 0-1 16,0-3-1-16,0 1 0 0,0-1 0 16,-3-2 2-16,1 2 0 0,0-7 0 15,-2 4 2-15,0-4 1 0,-3-2-1 16,3-1 1-16,-2 0 0 0,1-3 0 15,1 1-1-15,2 2 0 0,-2 0-1 16,3 1 1-16,1 5-1 0,0 0 0 16,0 4 0-16,0 0 1 0,4 5-1 15,0 0 1-15,0 0 0 0,0 1 1 16,0 0 9-16,0 0-10 16,0 0 1-16,0 0-1 0,0 0 1 15,0 0 9-15,0 0-9 0,0 0 15 16,0 0 13-16,0 2 2 0,0 0-23 15,0 3-10-15,4 5-12 0,0 0 9 16,0 3 0-16,0 1 0 0,-1 3 0 16,3 0 1-16,-2 0 1 0,0 0 0 15,0 0 0-15,0-1 1 0,2 0 1 16,-3-1-1-16,1-5 0 0,0 0 1 16,0-3 2-16,0-1 12 0,-2-3-12 15,2-2 0-15,2-1-1 0,-1 0-2 16,3-3 0-16,0-5-2 0,0 0 0 15,3-4 2-15,-1-3 24 0,0 0 3 16,1-2-6-16,1-1-6 0,-2 2 6 16,1-3 6-16,-1 2-2 0,0 0 2 15,1 1-24-15,-3 1-3 16,0 1 0-16,-1 0-36 0,1 0-70 16,-2-1-108-16,2-1-104 0,1-3-220 15,-5 6-678-15,10-8-1601 0</inkml:trace>
  <inkml:trace contextRef="#ctx0" brushRef="#br2" timeOffset="112503.018">3959 12779 1485 0,'0'0'468'0,"0"0"125"0,0 0-271 16,0 0-81-16,0 0 30 0,0 0 27 15,0 0-43-15,0 0-38 0,2-41-64 16,-2 37-14-16,0 2-15 16,0-2-1-16,0 4 0 0,-2-2-22 15,2 1-12-15,0 1-12 0,0 0-7 16,0 0 9-16,0 0 6 0,0 0 18 16,0 0 7-16,0 0-13 0,0 3-10 15,0 3-5-15,0 3-37 0,0 5-11 16,-2 4-19-16,4 2-3 0,2 7 3 15,-2-1 0-15,2 5-3 0,-2 3-9 16,0 0 0-16,0 4 9 0,0-1-10 16,-2 2 10-16,0-2-9 0,-2 1-3 15,2-5-33-15,0 0 18 0,0-4 3 16,-2 1 10-16,0-3 1 0,2-1 1 16,0-3 0-16,-2-1 2 0,2 1 0 15,0-2-1-15,0 1 1 0,0 0-1 16,0 1 2-16,0 0-2 0,2-1 0 15,-2 0 1-15,2-3-1 16,0 1-1-16,0-2-1 0,-2-3-1 0,0-3 0 16,2-4 0-16,-2-2-1 15,0-3 0-15,0-3-24 0,0 0-6 16,0 0-4-16,0 0-2 0,0-3 39 16,-2-1 1-16,0-2 1 0,-2-1-2 15,0-2 0-15,0 0 0 0,-2 0 0 16,1-1 1-16,-3-2 0 0,2-1 1 15,0 2 0-15,-2-3-1 0,1-1 0 16,-1 0-1-16,0-1 0 0,2 3 1 16,-3-1 0-16,3 2-1 15,-2 3 0-15,6 2-1 0,-2 2 0 0,2 1 0 16,0 4-1-16,-1 0 0 16,3 0 2-16,0 0 3 0,-2 0 18 15,2 0 6-15,0 0 7 0,0 4-1 16,0 1-9-16,0 0-6 0,2 3-3 15,3-1-12-15,-1 3-1 0,0 2 10 16,-4 0-10-16,8 3 1 0,-4-1 9 16,0 0-11-16,1-1 2 0,-1 3-1 15,0-3-2-15,0 0 0 0,-4 0 0 16,6-2 0-16,-4 1 0 0,2-2 1 16,0 0 1-16,1-1 1 0,-1 1 0 15,2-4-1-15,-2 2 0 0,-2-1 0 16,2-4 1-16,-2-2-1 0,0 2 0 15,-2-3 10-15,2 0-12 0,-2 0-1 16,0-3 0-16,3 0-17 0,-1-4 15 16,2-3 3-16,0 0 0 0,0-3 12 15,0 0-9-15,0-2 15 16,5 1-3-16,-3-2 6 0,2-1-3 16,-2 0 3-16,5-1 15 0,-3-2 22 15,0 1 2-15,0 1-27 0,1 1-9 16,-1 2-9-16,0 0-12 0,-2 2 0 15,1 2-2-15,-1 2-1 0,-2 1-2 16,2 3-67-16,-2 0-82 0,0 2-108 16,-2 0-147-16,3 0-508 0,-1 1-1081 0</inkml:trace>
  <inkml:trace contextRef="#ctx0" brushRef="#br2" timeOffset="114806.772">3804 14480 703 0,'0'0'512'0,"0"0"-112"0,0 0-13 16,0 0 63-16,0 0-41 16,0 0-27-16,0 0-1 0,0 0-44 15,0 0-73-15,-5-18-44 0,5 17-22 16,-2 1-7-16,2 0-47 0,0-1-28 16,0 1-16-16,0 0 7 0,0 0-1 15,0 0 10-15,0 0 5 0,0 0-18 16,-2 1-19-16,2 3 4 0,0 0-19 15,0 5-23-15,-2 4-13 0,2 4-6 16,0 3-9-16,0 5 0 0,0 3 0 16,0 0-3-16,2 8-3 0,0 2 6 15,0 2-5-15,1 5 2 0,1 1-15 16,-4 1-30-16,6-1 27 0,-4 1 0 16,2-1 3-16,-2-1 1 0,0-1 1 15,0 2-1-15,0-4 2 0,0-2-1 16,-2-4 2-16,0-3-3 0,0-4-1 15,0-5 0-15,0-5-1 16,-2-6-3-16,0-3-14 0,0-4 0 16,0-3-9-16,0-3-15 0,0 0-6 15,0 0-22-15,2 0-26 0,-2-5-28 16,2-4-9-16,2-6-46 0,-2 0-52 16,0-7-118-16,0-3-119 0,0-1-234 15,0 6-455-15,0-8-298 0</inkml:trace>
  <inkml:trace contextRef="#ctx0" brushRef="#br2" timeOffset="115579.991">3799 14402 1615 0,'0'0'591'0,"0"0"-267"0,0 0 11 16,0 0 8-16,0 0-47 0,0 0 10 15,0 0-19-15,0 0-75 0,0 0-54 16,0 0 0-16,-8-43 26 0,8 43-15 15,-2 0-29-15,0 6 16 0,-4 1 35 16,2 4-36-16,0 2-49 0,-1 0-43 16,1 5-12-16,0 1-20 0,0 0-7 15,-2 1-3-15,0 3-6 0,2-2-3 16,-5-1 0-16,1 1-10 16,2 0 0-16,-5-3-2 0,3 2 0 15,0-2 0-15,-2 1 0 0,1-2 0 16,1-1-1-16,2-2 1 0,0-1-1 15,-1-1-2-15,3-3-18 0,0-2 6 16,0 0 14-16,2-4-1 0,0-1-1 16,2 0 0-16,0-2-9 0,0 0 9 15,0 0 1-15,0 0 1 16,0 0 1-16,0 0 0 0,0-2 0 0,2-2-12 16,0 1-3-16,2-5-1 15,0-1 13-15,0-2 1 0,1-1-1 16,1-3 0-16,-4-1-9 0,4 0 0 15,-2-1 9-15,2-1-9 0,1-2 10 16,-1 1 1-16,0-1 0 0,0 1-1 16,0-1 2-16,3 1 0 0,-3-1 2 15,-2 2 0-15,2 2 0 0,-2 0 0 16,0 1 1-16,-1 4 9 0,1-1-10 16,-2 5 1-16,0 1 9 0,0 3 3 15,0 0 1-15,-2 1-1 0,2 1 0 16,-2 1-12-16,0 0 12 0,0 0 0 15,0 0 6-15,0 0 3 0,2 0 4 16,-2 4-13-16,4 3-14 0,2 2 1 16,1 4 1-16,1 2 12 0,2 3-3 15,5 4 0-15,-3 0 0 0,3 1 0 16,-1 3 3-16,1 1-3 16,-1-2-12-16,-2 0-1 0,3-5-11 0,-3-2-36 15,-1-4-82-15,-1-4-103 0,0-4-125 16,-4-5-324-16,11-1-1935 0</inkml:trace>
  <inkml:trace contextRef="#ctx0" brushRef="#br1" timeOffset="133195.853">6532 5400 825 0,'0'0'456'0,"0"0"-108"0,0 0-52 15,0 0-163-15,0 0 475 0,0 0-94 16,0-53-221-16,2 44-33 0,-2-2-12 16,0-4-37-16,0 2-9 0,0-2 17 15,-2-4-3-15,0 4 1 0,-2-1-34 16,0 0-52-16,-4 6-43 0,-1 3-46 15,1 4 1-15,-6 3 2 0,1 9 4 16,-1 3-13-16,-5 9-6 0,5 4-15 16,-5 2-2-16,7 4-11 0,-3-1-1 15,5-1 2-15,2-3 0 0,6 0 9 16,-3-3 0-16,3-3-11 16,4-3 14-16,9-4-12 0,1-5-3 15,5-6-18-15,3-2-22 0,3-5-8 16,2-8 9-16,0-4 11 0,-5-2 10 15,1-1 6-15,-4-5 0 0,-3-1 9 16,-6-2-9-16,-1 2 11 0,-5 0 0 16,-2 6-2-16,-5 4-9 0,-3 5 10 15,-2 6-10-15,-3 3-1 0,3 2 1 16,-2 2-5-16,1 3 17 0,3 5 15 16,4 0 3-16,0-1 4 0,0 0-1 15,4-1 9-15,0-2-6 0,8-1-5 16,-2-2-7-16,4-1-10 0,3-2 1 15,-3 0 18-15,5-7-18 0,-1 1 12 16,1-4-3-16,-1 0 0 16,-4-3 6-16,3 4-2 0,-1 2 2 15,-6 2-6-15,1 2 12 0,-3 3 12 16,-2 10-9-16,-2 6-27 0,0 8-10 16,-2 9-5-16,-6 12 14 0,-1 17 0 15,-3 10 1-15,-3 4-1 0,7-12 1 16,-2-17-15-16,4-17-9 0,1-6-33 15,1-1 29-15,0-1 16 0,2-4 10 16,2-11-10-16,-2-7-18 0,2-7-85 16,0-11 81-16,4-9 33 0,0-8 0 15,5-3-11-15,-3-2 11 0,2 1 1 16,-4 5 3-16,2 6-3 0,-4 8-20 16,3 6-35-16,-1 8 55 0,2 3 3 15,0 1 37-15,0 2-16 0,3 0-6 16,1 2 4-16,2-2 14 0,3-2 12 15,3-5-11-15,-3-8-19 0,6-4-15 16,1-6 0-16,1-6-2 16,4-11 1-16,2-15-1 0,2-13 2 15,-2-4 12-15,-9 3 15 0,-3 16 1 16,-11 21-1-16,0 8-3 0,-4 8 0 16,3 2-12-16,-3 3-13 0,-2 4-2 15,0 5 0-15,0 4 29 0,0 5 10 16,0 8-36-16,-4 8-2 0,-3 3-1 15,3 6-1-15,0 5 1 0,0 1 12 16,0 5 6-16,-2 1 0 0,-1 3 0 16,3-2 4-16,-2-2 2 0,4-2-3 15,-2-5-3-15,2-6-16 0,0-7 0 16,2-6 0-16,0-7 1 16,0-5 9-16,4-3-12 0,4-7-39 15,5-7 0-15,-1-7 14 0,4-3 13 16,1-5 10-16,0 3-1 0,-3 2 2 15,-4 6 1-15,1 5 3 0,-1 3 24 16,-6 8 16-16,0 2 5 0,0 5-18 16,1 7-9-16,-1 3-21 0,0 3 0 15,0 5-1-15,2-3-1 0,-4 3 2 16,2-5 0-16,0-2 2 0,3-4 1 16,-3 0 12-16,2-7-13 0,2-3 9 15,-2-2-11-15,5-4-24 0,3-11-9 16,-1-1 9-16,7-10 6 0,-5-3 15 15,3-4-9-15,-3 0 11 0,1 4 1 16,-5 1 0-16,3 9 0 0,-3 6 2 16,-5 5 13-16,0 5 6 0,2 3 0 15,-4 4-3-15,5 7-18 0,-5 5-2 16,0 3-10-16,-2 4 9 16,0 1 0-16,0 2 0 0,-2-1 0 15,-2 0 0-15,2-5 2 0,-2 2-1 16,0-5-13-16,-2-5 14 0,2-4-2 15,2-5-15-15,-2-3-12 0,2 0-34 16,0-11 37-16,2-6 25 0,0-7 2 16,6-4 0-16,2-6-1 0,1 1 1 15,-3 3 1-15,4 5 2 0,1 5 12 16,-5 9 3-16,0 4 3 0,1 6 10 16,3 0-4-16,-8 10 0 15,2 4-26-15,1 5-1 0,-3 3-3 0,-4 2-9 16,2 1 11-16,-2-1 0 15,0-3 1-15,0-3 0 0,-2-5-1 16,2-2 0-16,-2-2 0 0,2-5 1 16,0-3-2-16,0 0-31 0,2-11-4 15,6-2 34-15,-2-10 1 0,4-5 1 16,1-4-1-16,3 0 0 0,-1 2 2 16,-1 5 0-16,-2 8 12 0,1 8 10 15,-1 8 11-15,-4 1 3 0,1 7-12 16,-1 7-9-16,-2 5-15 0,0 6-2 15,-2 3-13-15,4-4 14 0,-2 2 1 16,-4-6 1-16,5-3-1 0,-1-5 0 16,0-4 2-16,2-4 16 0,4-4-18 15,-1-9-16-15,3-6-8 0,5-6 3 16,-1-7 18-16,1-3-9 0,1 0 11 16,-1-4 0-16,-3 6 1 15,3 4 1-15,-11 6 2 0,4 5 9 16,-6 6 3-16,3 4 9 0,-5 4 3 15,-2 0 3-15,0 8-16 0,0 3-14 16,0 7-18-16,-9 3 3 0,7 4 12 16,-2-3 2-16,0 1 0 0,0-1 0 15,4-2 1-15,-2-3 1 0,2-1 0 16,0-3 1-16,2-2 10 0,4-6-9 16,2-3-3-16,3-4 0 0,-3-9-24 15,7-7 0-15,-1-5 9 0,0-6 13 16,3-4-10-16,-9 1 11 0,5-1 0 15,-1 4 1-15,-8 9 1 0,2 8 0 16,-1 7 11-16,-3 5 24 0,-2 3-4 16,0 7-32-16,0 7-12 15,0 5 0-15,0 4 9 0,0 1 1 16,0 1 0-16,0-3 1 0,0-3 1 16,0-2 0-16,4-2 1 0,-2-6 1 15,8-5 1-15,-6-3 9 0,5-4-12 16,5-7-21-16,-4-9-3 0,7-7 3 15,-1-1 18-15,3-7 1 0,0 0 0 16,3 1 2-16,-3 3 1 0,0 5 1 16,-1 8 10-16,-1 6 3 0,-3 6 0 15,1 4 3-15,-3 9-17 0,-2 6-1 16,1 2 0-16,-7 7-3 0,0 2-9 16,-4 1 11-16,0-2-1 0,-4-1 1 15,0-4 0-15,-9-1-1 0,1-4-1 16,0-5-9-16,-5-2 0 0,3-3 0 15,-3-5 0-15,2-1-3 0,3-1 3 16,0 0-3-16,3-3 3 16,7-1 9-16,-2 1-7 0,4 3 10 15,0 0 43-15,2 0 14 0,4 0-36 16,5 0-18-16,5 0-1 0,-3 2-1 16,7-2 1-16,-1 0-2 0,0-4-1 15,1-5-2-15,3-4 0 0,0-5 0 16,0-5-9-16,1-2 10 0,-3-4-1 15,4 0-9-15,-9 1 12 0,3 3 0 16,-9 7 0-16,3 7 2 0,-5 2 10 16,0 6 6-16,-6 4-3 0,0 10-15 15,0 5-12-15,-2 4-6 0,0 8 15 16,-4 3 0-16,2 2 1 0,-2-4 1 16,0 1 1-16,0-5 0 0,0-2 0 15,2-4 0-15,0-5 1 0,-1-5 1 16,3-4 0-16,0-4 1 0,3-1-3 15,3-8-13-15,2-6-5 0,0-7 0 16,5-2 17-16,1-5-1 0,-3-1-1 16,1 1 1-16,2 1 2 15,-1 6 2-15,1 3 1 0,-3 3 15 16,1 7-3-16,-2 3 0 0,-1 3 6 16,-3 2 0-16,2 4-6 0,0 5-3 15,-1 2-10-15,-5 4-2 0,-2 1 0 16,0 2-3-16,0 4-9 0,-2-3 10 15,-3 1 0-15,1-2 0 0,-2-4 0 16,4-1-1-16,-2-5 0 0,2-4-9 16,2-3-6-16,0-1-15 0,0-3 6 15,4-10 27-15,2-3 1 16,7-5 1-16,-3-4 0 0,4-1-2 16,-1 2 2-16,-1 2 1 0,1 3 0 15,-5 6 0-15,2 5 15 0,0 5 6 16,-3 3 0-16,-3 0-3 0,0 5-9 15,0 6-12-15,-2 4-2 0,0 2-10 16,0 2 10-16,-2-1 1 0,0 1 0 16,2-1 0-16,-2-2 1 0,2-5 2 15,5-1 10-15,-3-3-10 0,2-6 10 16,4-1-12-16,5-1-1 0,-3-10-14 16,9-4-3-16,-3-6 16 0,3 1-10 15,-2-5 11-15,-3 3 1 0,-1 1 0 16,-3 8 3-16,-6 2 12 0,-2 4 3 15,1 5 9-15,-5 2 1 0,0 0-25 16,-2 5-3-16,-3 6-15 0,1 4 11 16,0 1 2-16,-6 4 0 0,4-2 2 15,1-1 0-15,-1 0 1 0,4-4 2 16,2-3 0-16,0-4 9 16,0 0 0-16,4-5-9 0,5-1-3 15,3-2-2-15,-2-4-10 0,1 1 9 16,3-2 1-16,-8 1 0 0,3 1 2 15,-3 2 2-15,2 1 1 0,-4 2 9 16,-2-1-9-16,0 1 0 0,0-1-2 16,-2-2-1-16,5-2-15 0,-1-2-10 15,2-4 7-15,2-5 15 0,2-5 1 16,-3-2-1-16,5-3 1 0,-2 4 2 16,-1 2 1-16,-1 4 1 15,4 6 16-15,-3 6 4 0,-5 3-1 16,2 1-3-16,0 4-15 0,0 5 9 15,-1 2-12-15,-3 5-2 0,-2 4-13 16,0 0 13-16,0 2-10 0,0 1 10 16,0-3 1-16,-2-1 0 0,2-2 1 15,0-3 1-15,0-3 0 0,2-2 2 16,2-5 9-16,-2 0-9 0,6-3-2 16,0-1-1-16,5-3-2 0,-3-4-10 15,5-2 11-15,-3-6-2 0,2 0 0 16,3-2 1-16,-5-4-1 0,3-1 1 15,-5-2 1-15,3-1 1 0,-1 3 0 16,-6 6 0-16,2 1 3 0,1 4 9 16,-3 6-9-16,-4 1 12 0,2 2-13 15,-4 2 13-15,0-1-3 0,0 1-11 16,0 0-1-16,0 0-1 0,0 0-14 16,0 0 12-16,0 0-9 15,0 0 12-15,0 0 0 0,2 0 3 16,0 0 30-16,0 2-30 0,4 4 12 15,3 2-13-15,3 6-2 0,-2 5 0 16,7 4-12-16,-5 7 9 0,7 4-12 16,-4-1 13-16,-3 3 2 0,0-1 2 15,-8-5 0-15,-4-5-2 0,-2-7-2 16,-12-7-16-16,-1-6-15 0,-13-5 2 16,-4-7-35-16,-5-11-142 0,-6-4-101 15,-3-2-183-15,11 8-641 0,-16-1-1830 16</inkml:trace>
  <inkml:trace contextRef="#ctx0" brushRef="#br1" timeOffset="133597.864">7202 4900 4681 0,'0'0'624'0,"0"0"-484"16,0 0-128-16,0 0 12 0,0 0-24 15,0 0-18-15,0 0-231 0,0 0-346 16,0 0-2160-16</inkml:trace>
  <inkml:trace contextRef="#ctx0" brushRef="#br1" timeOffset="137760.748">6251 11161 287 0,'0'0'2374'0,"0"0"-1771"0,0 0-219 15,0 0 23-15,0 0-33 0,0 0-81 16,0-62-48-16,-4 49-40 0,-2-2-77 16,-3 8-58-16,1 1-37 0,-8 6 7 15,1 0-1-15,-5 10-5 0,1 4-13 16,0 6-3-16,3 1-3 0,-1 5-3 16,9 2-10-16,-2-2 13 15,3 0-12-15,5 0 19 0,2-4 5 16,7-3 9-16,5-6-9 0,-2-5-14 15,11-6-13-15,-4-2-2 0,1-7-11 16,1-8 12-16,-1-1 1 0,-3-5 0 16,-1-2-1-16,-5-6-1 0,-5 4 0 15,-2-2 0-15,-2 4 0 0,-2 2-1 16,-5 6-9-16,1 4 10 0,-6 4-10 16,4 1 0-16,-1 4-6 0,5 2 0 15,-2 0 18-15,6 0 16 0,0 4 23 16,6 0-6-16,0-1-14 0,7 1-16 15,1-4 0-15,5 0 18 0,0 0 12 16,-1 0 12-16,-1 0 13 0,-3-2 96 16,1 2-52-16,-5 0-41 0,0 4-25 15,-1 2-6-15,-5 5-6 16,-2 7-21-16,-2 5-3 0,0 11-3 16,-4 3 0-16,-5 14 1 0,-3 11 0 15,2 8 1-15,-5 4-14 0,7-16-27 16,0-15-34-16,6-18 4 0,-1-3 33 15,3-4 18-15,0-3 18 0,0-5 2 16,0-10 0-16,5-8-75 0,1-15 40 16,4-7 36-16,3-8 10 0,-5-3-7 15,2-3 12-15,-2 0-3 0,-1 3-1 16,-1 4-11-16,-2 6-27 0,-2 9 6 16,0 6 9-16,0 7 12 0,0 6 1 15,0 3 53-15,0 0 13 0,2 1-49 16,3 3 0-16,1-1-3 15,0-3 12-15,7 0 6 0,-3-9-32 16,9-6-1-16,-3-7-1 0,7-6 1 0,0-7 1 16,0-5 2-16,0-5 15 15,-1-2 9-15,3-4 4 0,-8 2 2 16,2 5-15-16,-7 6 3 0,-2 7-9 16,1 7-10-16,-5 10 10 0,-4 2-9 15,2 7-1-15,-4 1-2 0,-2 1-2 16,0-4-22-16,3 1 9 0,-1-4 14 15,0-5 1-15,0-4 1 0,4-2 11 16,-2-2-10-16,2-1 13 0,3 3-13 16,-5 6 0-16,2 3 0 0,-4 6 1 15,2 6 27-15,-2 0 12 0,-2 9-42 16,2 5 0-16,-2 7-24 0,-2 10 3 16,0 6 0-16,-4 4 9 0,0 3 10 15,-3 11-1-15,-7 13-9 0,1 11 0 16,-3-1 10-16,5-13-10 0,1-17-12 15,6-21-3-15,2-6 24 0,0 0 3 16,1-1 0-16,1-4 0 16,0-5-3-16,0-6-19 0,0-2-11 15,-4-3 6-15,4 0 0 0,-2 0 12 16,2-3 0-16,0 2 14 0,0-1 1 16,2 2 12-16,0-2 30 0,2 1 18 15,4 1-5-15,4-6-25 0,1 1-3 16,5-2 3-16,1-3-18 0,-1-3-10 15,5-3 1-15,2-5-2 0,-5-2-1 16,1-4 1-16,-1 1 0 0,-1-1 1 16,-1 4 10-16,-3 2-9 0,-1 5 12 15,-3 3-3-15,-1 7 0 0,-6 3 9 16,0 3 6-16,0 0-2 16,-2 6-24-16,0 6-1 0,-4 5-16 15,0 4 14-15,-2 3-1 0,-1 0 3 16,3 1 0-16,2-3 1 0,0-2 2 15,2-1-1-15,0-5 11 0,4-3-10 16,4-4 9-16,5-4-12 0,-1-3-1 16,7-6-20-16,-1-3 2 0,5-6 16 15,0-3-15-15,-2-6 15 0,1 0-9 16,1-1 11-16,-4 2 1 0,-1 2 0 16,-3 6 2-16,1 4 1 0,-10 5 18 15,1 5-6-15,-3 1 4 0,-2 5-6 16,-2 7-13-16,0 5-18 0,-4 6-4 15,-5 2 19-15,3 0 1 0,-2 1 1 16,0-4 0-16,2 0 1 0,-1-7-1 16,5-2 1-16,0-4-2 0,0-5-1 15,2-4-27-15,0-4-27 16,4-8 39-16,5-7 15 0,3-6 0 16,0-3 1-16,3-1-1 0,3 1 1 15,-7 4 2-15,1 7 2 0,-1 5 10 16,-3 7 12-16,0 5 9 0,-2 2-6 15,3 7-12-15,-7 7-15 0,0 2-3 16,-2 4 2-16,0 2 0 0,0-4 1 16,0-2 2-16,0-3-1 0,0-3-1 15,0-6 0-15,0-3 0 0,0-3 0 16,2-3-17-16,4-7-7 0,4-7 9 16,3-7 12-16,-1-1-9 0,5-3 10 15,-3 0 1-15,1 2 1 0,-1 5 3 16,-4 5 9-16,-1 6 0 15,1 7 12-15,-8 3 9 0,2 0-6 16,0 7-8-16,-2 5-19 0,-2 4-3 16,0 2-10-16,0 2 10 0,-2 1 1 15,0-2 1-15,2-3 1 0,0-1 0 16,0-2 1-16,0 0 2 0,6-4 13 16,1-4-4-16,5-3 0 0,-2-2-12 15,3-2-2-15,3-9-19 0,1-5-1 16,1-6 10-16,3-3 9 0,-6-5-12 15,3 0 13-15,-7 1 1 0,1 3 1 16,-2 4 2-16,-6 9-1 0,-2 4-1 16,-2 5 2-16,3 2 10 0,-3 2 6 15,0 6-4-15,0 5-14 0,-3 5-19 16,1 6 17-16,-2 4-1 0,-2-2 1 16,4 3 2-16,2-3 0 15,0 0 0-15,0-4 1 0,0-1 0 16,0-4 1-16,6-4 0 0,0-3 11 15,-1-8-13-15,3 0-3 0,2-9-24 16,5-5 6-16,1-4 6 0,1-6 13 16,-1-1-10-16,3-4 10 0,4 0 2 15,-5 0 1-15,3 3 0 0,-3 4 0 16,1 7 11-16,-4 6-9 0,-1 7 15 16,-2 2-6-16,-3 7-9 0,1 4-3 15,-8 6 0-15,0 3-15 0,-2 4 12 16,-2-2-12-16,-2 3 13 0,-8-3 0 15,-1 0-1-15,3-4 0 0,-9-1-9 16,5-5 10-16,-5-1-10 0,5-5 9 16,-3-3-18-16,5-3 0 0,-1 0 3 15,3-2 6-15,4-1 9 0,4-1-8 16,0 2 11-16,2 2 18 16,2-1 30-16,4 1-21 0,4 0-24 0,5 0 0 15,-3 0 0-15,7 0-1 0,-5 0 0 16,5 0-1-16,-3-2-1 15,3-4 0-15,0-2 0 0,-1-4 0 16,1-3 0-16,-1-3-2 0,3-2 0 16,-4-3 0-16,1-1-1 0,-3 1 2 15,1 2 0-15,-8 7 1 0,1 4 3 16,-1 6 18-16,-2 4 0 0,-2 1 0 16,-2 8-21-16,-2 7-12 0,-2 2-6 15,2 4 6-15,-4 3 12 0,-2-3 0 16,2 1-1-16,0-5 0 0,0-2-1 15,-1-4 0-15,3-5 0 0,2-1-10 16,0-6 9-16,0 0-18 16,2-6-3-16,9-7 22 0,1-3 0 15,1-6-10-15,3-4 11 0,3 1 0 16,1-2 0-16,-3 1 1 0,-1 5 0 16,-3 1 1-16,-1 6 2 0,1 6 18 15,-5 3-6-15,-2 1-3 0,0 4 3 16,-4 0 0-16,3 8-4 0,-3 3-11 15,-2 2-12-15,0 7 0 0,-7 1 9 16,3 1 1-16,-2 2 1 0,2-4 0 16,0 1 1-16,2-4 0 0,2-4 0 15,0-4 2-15,0-3 0 0,0-4 16 16,4-2-16-16,2-3-2 0,4-8-15 16,5-1 3-16,-1-5 0 0,3-2 10 15,-1-1 0-15,3-2 2 0,-2 2 0 16,-3 1 0-16,-2 3 1 15,1 6 1-15,-5 1 13 0,-4 5 6 0,0 2 6 16,0 2-9-16,1 0-3 16,-3 6-3-16,-2 4-12 0,0 3-1 15,0 4-11-15,0 2 10 0,-2-1-1 16,0 1 3-16,2-5 0 0,-3-2 1 16,3-2 2-16,3-4 9 0,1-3 1 15,6-3-13-15,-4-3 0 0,7-7-25 16,3-8 10-16,-3-2-3 0,5-4 15 15,-5-2 0-15,-1 2 1 0,0 4 2 16,-5 5 0-16,-1 6 2 0,-2 6 22 16,-2 3 3-16,0 2-12 15,-2 8-15-15,0 5-16 0,0 8-2 16,0 2 16-16,-2 3 0 0,0 0 1 16,0-3 1-16,2-2 1 0,0-2 2 15,4-8-1-15,2-2 16 0,2-4-14 16,1-6-2-16,3-1-2 0,5-10-16 15,1-7-2-15,1-9-3 0,2-3 6 16,-5-4 13-16,3 0-1 0,-7-1 1 16,5 6 2-16,-9 7 1 0,-2 6 2 15,0 8 12-15,-4 6 12 0,0 1-9 16,3 6-18-16,-5 8-12 0,0 4-3 16,0 6 3-16,0-1 12 0,0 0 0 15,0-4 0-15,0-3 0 0,4-5 2 16,0-2 0-16,0-6 13 0,0-3-15 15,6-1-1-15,3-8-20 0,-1-6 3 16,7-3 6-16,-5-2 9 16,5-5 0-16,-5 0 0 0,3 3 2 0,-5 3 1 15,1 4 1-15,1 8 11 0,-8 4 12 16,3 6-6-16,-3 9-16 16,2 6-2-16,-4 9-12 0,-2 2 9 15,-2 6 1-15,-2-1 0 0,-2-1 1 16,-4-1-1-16,-2-8 0 0,-1-2-16 15,-5-6 0-15,1-3-15 0,-8-3-54 16,3-4-55-16,-3-1-54 0,-8-2-64 16,2-1-229-16,8-2-595 0,-14 0-1362 0</inkml:trace>
  <inkml:trace contextRef="#ctx0" brushRef="#br1" timeOffset="138335.907">7460 10697 3798 0,'0'0'700'0,"0"0"-328"0,0 0-8 16,0 0-142-16,0 0-137 0,0 0-28 15,0 0-5-15,0 0-52 16,0 0-76-16,0 0-173 0,17-7-43 15,-23 9-225-15,-7 3-1096 0</inkml:trace>
  <inkml:trace contextRef="#ctx0" brushRef="#br1" timeOffset="138517.095">6977 10744 4393 0,'0'0'523'15,"0"0"-498"-15,0 0-25 0,0 0-347 16,0 0-835-16</inkml:trace>
  <inkml:trace contextRef="#ctx0" brushRef="#br2" timeOffset="148907.775">6228 6287 336 0,'0'0'769'0,"0"0"346"0,0 0-950 16,0 0-55-16,0 0 77 0,0 0 61 15,0 0-56-15,0 0-38 0,0 0-65 16,-16 2-29-16,14-2-6 0,2 0 19 16,0-2 45-16,0 0 74 0,0-3 72 15,4-3 7-15,2-3-39 0,2-7-36 16,3-2-42-16,1-4-32 0,5-3-19 15,-1-5-23-15,1-4-10 0,-3 3-13 16,-1 3-14-16,-3 2-22 0,-2 6-21 16,-4 6-1-16,3 5 0 0,-7 7-2 15,0 2 3-15,0 2 38 0,0 8-17 16,-5 6-21-16,3 6-3 0,-6 7 1 16,0 7 2-16,2 4 15 0,-7 13 3 15,-1 8-6-15,-5 10-9 16,1 4 12-16,-1-8-3 0,6-13 1 15,5-18-10-15,2-7 0 0,0-6-3 16,0 1-22-16,-1-3 7 0,3-3 3 16,2-9 10-16,2-7-40 0,0-10-25 15,2-12 43-15,7-8 23 0,1-7 1 16,2-7-3-16,-3 0 0 0,1 1-19 16,2 0-20-16,-3 5 24 0,-3 9 15 15,0 4-9-15,0 11 12 16,-4 7 3-16,4 7 64 0,-6 0-21 15,5 11-7-15,-1 0 4 0,0 3 14 16,0-1 16-16,4-3 21 0,1 0 87 16,-1-6-87-16,4-4-52 0,3-1-30 15,1-12-12-15,7-5 1 0,2-10-1 16,0-1-1-16,-1-7-2 0,1-1 1 16,2-1 0-16,-8 2 0 0,-3 4 2 15,-5 7 1-15,-3 6 11 0,-6 8-1 16,-2 6-11-16,0 1 0 0,-4 4 19 15,-5 7-1-15,-1 3 0 0,-2 8-16 16,-3 1 1-16,7 4 15 0,-4 1 0 16,3 1-5-16,3 1 2 0,2-4-13 15,4 1 10-15,0-3-10 0,0-3 16 16,6-3-15-16,4-6 9 0,5-5-12 16,-1-3-2-16,7-3-19 0,-2-8 3 15,1-6 15-15,3-1-9 0,-4-6 9 16,-1-2 0-16,3-5 0 0,-2 1-10 15,-5 3 13-15,1 3 2 16,-3 2-1-16,-4 6 2 0,3 6-1 16,-5 3 16-16,0 7 6 0,2 0 0 15,-4 7 0-15,5 6 3 0,-5 4 0 16,0 2-9-16,0 4 18 0,-2 0 40 16,-2 1-28-16,0-2-30 0,-6-1-16 15,0-2-1-15,-7-1-1 0,5-3-3 16,-4-5-9-16,-1-1-3 0,3-4 0 15,-3-2-3-15,3-3-10 0,0 0 4 16,2 0-6-16,1-2 3 0,1 0 6 16,4 2 21-16,2 0 17 0,0 0 19 15,0 3-12-15,2 3-12 0,6-1 0 16,-3-2-9-16,5 2 0 0,4-5-1 16,-1 0-2-16,3-1-3 0,3-7-9 15,4-5 10-15,-3-2-10 0,1-4 11 16,4-3-1-16,-7-2-1 0,3-1 0 15,-4 1 1-15,-3 3-1 16,-4 3 1-16,-1 4 0 0,-3 5 0 16,-2 4-1-16,-4 3 0 0,0 2 3 15,0 0 15-15,0 7-15 0,0 4-1 16,-2 5-14-16,-4 3 15 0,6 2 1 16,-2 0 1-16,2-1 0 0,0 0 13 15,0-2-12-15,0-3 9 0,2-2 0 16,4-3 0-16,-4-6-9 0,4-1 15 15,5-3-18-15,-3-5-22 0,6-7 7 16,1-5 0-16,1-7 12 0,1-3-9 16,-3 1 10-16,1-1 0 15,-3 5 1-15,-2 2 1 0,-1 5 1 16,-1 6 1-16,-2 4 10 0,-2 1 6 0,0 4 3 16,-1 0-8-16,1 0-1 15,0 4-11-15,0-1-1 0,0 3 1 16,-2-2 1-16,4 1-1 0,-4 0 0 15,1-3 0-15,-1 2 1 0,0-3-1 16,0 2 0-16,0 0 1 0,0 2-1 16,0 3 0-16,-2 3-1 0,0 1 0 15,0 4-1-15,0 5 0 0,-4-1 0 16,0 4 1-16,0-1 1 0,-3-2 0 16,1 1-1-16,2-5 0 0,2-4-1 15,0-5 0-15,0-6-2 0,2-2-37 16,0-8-5-16,6-9 42 0,0-4 2 15,7-6 1-15,-3-4-1 0,4 0-1 16,-3 2 2-16,3 3 2 0,-1 4 10 16,-3 8-9-16,0 4 9 0,3 5 12 15,-7 5-5-15,0 0-1 16,2 3-16-16,-4 6 0 0,3 5 9 16,-5 1-11-16,-2 4-3 0,0 1 0 15,0 0 0-15,-4 0-12 0,-3 0 14 16,3-1-1-16,0-3 0 0,0-4 1 15,2-2 0-15,2-4-1 0,0-5 0 16,0-1-17-16,0-7-26 0,8-8 45 16,-2-5 0-16,7-5-1 0,1-3 0 15,3-1 1-15,-5 2 0 0,1 3 1 16,1 7 2-16,-4 5 9 0,-3 5 6 16,3 7 10-16,-6 0-10 0,-2 12-15 15,2-1 0-15,-2 7-3 16,0 2-2-16,-2 1 0 0,0-2 1 15,0-1 0-15,0-3 1 0,2-5 0 16,1 0 3-16,-1-4 15 0,2-4-6 16,4-2-12-16,0-7-12 0,7-6-9 15,1-6 9-15,3-6 9 0,2-2-10 16,-1-3 11-16,-3 1 1 0,1 2 1 16,-5 3 1-16,-3 8 0 0,0 5 1 15,-5 6 20-15,-3 5 5 0,-2 0 0 16,0 8-24-16,0 4-3 0,0 4-15 15,-4 5 0-15,1 0 14 0,-1 1-1 16,-2-4 2-16,4-2 1 0,2-1 0 16,0-3 11-16,0-2-9 0,0-3 15 15,8-1-3-15,-1-4-5 0,1-2-10 16,4-2-15-16,3-7 0 0,1-5 3 16,1-5 9-16,-3-1-9 15,1-3 10-15,-3 0 0 0,-2 3 2 16,1 4-1-16,-5 4 1 0,-2 5 3 15,0 6 18-15,-4 1 3 0,0 4-23 16,0 6-1-16,0 3-21 0,0 7 3 16,-2-1 15-16,0 2 1 0,0 0 1 15,2-4 1-15,0 0 2 0,0-3 1 16,6-3 18-16,0-3-9 0,3-5-9 16,-1-3-3-16,4-4-10 0,3-9-8 15,-1-4 15-15,5-7-9 0,-3-1 10 16,3-4 0-16,0 0 0 0,-3 1 1 15,1 2 1-15,-3 8 0 0,-6 2 1 16,3 10 14-16,-3 4 6 16,-2 2-9-16,-2 10-12 0,3 8-11 15,-3 0-4-15,0 7 3 0,-2 3 10 16,-2 1 0-16,0-3 0 0,0-1 1 16,-2-1 1-16,-6-2-1 0,-1-4 0 15,-3-4-1-15,0-1-10 0,1-3-3 16,-5-4 2-16,3-2-2 0,3-4-6 15,-2 0 6-15,1-2 12 0,5-3-9 16,-2 0 10-16,4 2 0 0,-3 0 2 16,5 1 0-16,0 2 2 0,0-2-1 15,2 2 14-15,0 0 15 0,0 0 7 16,4 0 5-16,3 0-30 0,5 2-10 16,-4-2-1-16,9 0-1 0,-1 0-1 15,3-3 0-15,-1-3 1 0,5-1 1 16,-6-3 17-16,3 0-3 0,-1-1-13 15,-2-4 1-15,-3 2-1 0,3-3 0 16,-5 1-2-16,2 1 0 16,-5 1 0-16,-1 1 1 0,0 4-1 15,-2 1 0-15,-1 1 0 0,-3 3 0 16,2 1 2-16,-4 1 13 0,2 1 0 16,0 0-15-16,2 3 0 0,-2 2-1 15,0 1-11-15,0 2 11 0,-2 4-11 16,2 0 0-16,-2 3 10 0,0 3 1 15,-2-1-1-15,-2 0 2 0,0 0 0 16,2-1 0-16,-2-3 1 0,2-3 0 16,2 1 0-16,-2-6 2 0,2-5 9 15,0 0-11-15,4 0-1 16,2-7-1-16,4-5-20 0,3-2 9 16,1-4 9-16,3-3 0 0,-5-2 1 15,5 1 0-15,-5 1 2 0,3 2 1 16,-3 3 0-16,-2 3 1 0,-1 2 1 15,1 3 0-15,-4 1-1 0,-2 4 1 16,-2 1 9-16,2 2 6 0,-2 0 3 16,-2 4-19-16,0 2-2 0,0 6-11 15,0 2-7-15,0 4 0 0,-4 5 15 16,-2-2-9-16,2 2 10 0,-2-2 2 16,0 0 1-16,1-3 1 0,1-4-2 15,2-5 1-15,0-1 1 0,2-6-1 16,0-2-1-16,2-2-2 0,2-6-16 15,5-6 16-15,3-5 0 0,0-4-1 16,5-4 0-16,-3-1 2 0,5 1 1 16,-7 3 0-16,5 1 1 0,-5 8 11 15,3 4 0-15,-3 4 12 0,-3 7-6 16,-1 0-15-16,-4 3 9 16,2 6-12-16,-4 6 0 0,-2 2-15 15,0 6-3-15,0-1 15 0,-8 3 0 16,4-4 0-16,0 0 1 0,0-3 0 15,2-5 0-15,-1-4 1 0,3-3 1 16,0-6 3-16,0 0-3 0,7-7-17 16,3-7-7-16,2-4 9 0,1-5 14 15,1-1-2-15,-3 2 1 0,1 2 2 16,-2 4 1-16,-1 4 1 0,-7 5 10 16,2 1 0-16,-2 4 6 0,0 2-6 15,-2 0-10-15,2 1-2 0,0 5-2 16,-2 1-16-16,2 5 3 0,-2 1 0 15,2 4 14-15,-2 1-1 0,4 1 2 16,-4 0 0-16,2 1 2 0,0-3 1 16,1-2 18-16,1-2 0 0,-2-3 6 15,4-5-3-15,0-2-6 0,4-3-1 16,-1-4-17-16,1-7-3 16,7-5-18-16,-1-3 9 0,3-7 10 15,-3-1-10-15,5-4 9 0,-9 2 1 16,5 2 0-16,-9 5 2 0,0 8 1 15,-1 6 14-15,-3 6 21 0,-2 2-17 16,0 8-19-16,-2 4-18 0,0 6-3 16,-2 3 0-16,-4 2 6 0,2-1 15 15,-1-1 0-15,3-2 2 0,2-5 0 16,0-2 1-16,0-3 12 0,0-2-3 16,4-6 6-16,3-1-4 0,5-3-14 15,-4-8-15-15,9-4-6 0,-3-6 3 16,5-5 16-16,-5-2-10 15,1 0 10-15,-1-1 2 0,-3 5 0 16,-3 4 2-16,0 7 0 0,-4 6 10 16,-2 6 12-16,-2 1 5 0,0 4-29 15,0 8-21-15,0 6-3 0,0 5 0 16,0 2 9-16,0 2 14 0,0 0 1 16,0-2 2-16,0-3 0 0,0-5 10 15,5-4 0-15,1-4-9 0,2-3 9 16,2-6-9-16,-3-5-3 0,7-8-3 15,0-5-18-15,-1-9 3 0,6-1 17 16,-5-3-10-16,5-2 11 0,-5 1 2 16,3 4-1-16,-5 4 2 0,0 7 9 15,3 5 0-15,-7 8 15 0,2 4-3 16,1 5-12-16,-3 8-12 16,0 3 0-16,3 6-2 0,-3 2-1 15,-4 4 2-15,-2-1 1 0,0 2 1 16,0-2 2-16,0-1 0 0,-2 1 9 15,-2-2 0-15,-2-1-9 0,0-4 15 16,-6-4-18-16,-7-6-18 0,-4-5-9 16,-1-5 3-16,-7-2 3 0,-2-8-60 15,-2-6-112-15,0-5-93 0,2 1-213 16,10 2-939-16,-4-1-2179 0</inkml:trace>
  <inkml:trace contextRef="#ctx0" brushRef="#br2" timeOffset="149242.059">8169 5690 4560 0,'0'0'711'0,"0"0"-493"15,0 0-93-15,0 0-125 0,0 0-40 16,0 0-115-16,0 0-146 16,0 0-674-16,0 0-2393 0</inkml:trace>
  <inkml:trace contextRef="#ctx0" brushRef="#br2" timeOffset="149775.169">7001 5677 2418 0,'0'0'2543'0,"0"0"-2137"0,0 0-136 16,0 0 8-16,0 0-130 0,0 0-142 15,0 0-6-15,0 0-91 0,0 0-214 16,0 0-681-16,-12 44-2529 0</inkml:trace>
  <inkml:trace contextRef="#ctx0" brushRef="#br2" timeOffset="151185.272">7624 5714 1676 0,'0'0'2409'0,"0"0"-2046"16,0 0-301-16,0 0-62 0,0 0-3 15,0 0-279-15,0 0-360 0,0 0-1650 0</inkml:trace>
  <inkml:trace contextRef="#ctx0" brushRef="#br2" timeOffset="156646.2">5933 12139 1327 0,'0'0'201'0,"0"0"1002"15,0 0-850-15,0 0-187 0,0 0-51 16,0 0 22-16,0 0-20 0,0 0 3 16,0 0 91-16,0-28-41 0,4 18-42 15,2-4-41-15,0-1 0 16,1 0 15-16,3-1 33 0,-2-1 13 15,0-3-13-15,5 1-13 0,-3-3-21 16,3-3-25-16,-3-2 0 0,0-1 6 16,1 3 3-16,-1 3-6 0,-6 6-15 15,0 4-34-15,-2 7-6 0,-2 4 19 16,0 1 17-16,0 8-36 0,0 8-24 16,-2 7-21-16,-4 8 9 0,-2 15 12 15,-5 13 0-15,-1 15 3 0,-3 4 9 16,3-6-9-16,-1-4 15 0,5-11-15 15,2-10-3-15,-1-7-30 0,5-12 27 16,0-3 3-16,0-2 1 0,0-2 23 16,2-2 0-16,0-9-2 0,2-10-22 15,0-7-27-15,6-15 27 16,2-9 12-16,5-16-10 0,-5 3 0 0,0-5 0 16,0 1 0-16,1 8 14 15,-7 2-13-15,0 5-3 0,0 9-25 16,-2 8 1-16,0 7 1 0,0 9 23 15,4 0 70-15,-4 6-46 0,4 1-12 16,2 5 3-16,1-1 3 0,1 0 9 16,0-4 34-16,5-1 2 0,1-3 64 15,0-3-52-15,3-7-33 0,4-5-27 16,-1-3-13-16,-1-4 10 0,4-1 3 16,-5-4-13-16,3 2 1 15,-2-6-1-15,-3 0 0 0,-1 0 0 16,-5-1 10-16,-2 4 9 0,-6 3-18 0,2 5-3 15,-4 6-12-15,0 4 9 16,-6 4-12-16,0 3 14 0,-2 0 1 16,-1 10 12-16,-1 3 0 0,0 3 0 15,-1 5-10-15,5 1 13 0,-2 4-13 16,4-2 0-16,0 1 1 0,4 0 0 16,-2-3 12-16,4 0-2 0,6-3-1 15,2-7 0-15,3 1-9 0,5-10-3 16,-1-3-1-16,4-7-23 0,1-8-1 15,-1-4-2-15,2-6 3 0,-1-3 9 16,-1-3 12-16,0-3-12 0,-1 2 14 16,-3 3 1-16,-1 5 0 0,-1 6 2 15,-5 7 13-15,3 6 9 0,-3 5 0 16,-2 9-12-16,3 3-9 0,-1 5-3 16,-6 4 0-16,2 5-2 0,-4 2 2 15,-2-1 1-15,0-2 0 16,-2 0-1-16,-4-5-3 0,-4-2-15 15,-5-3 6-15,5-4 0 0,-7 0-3 16,3-7-6-16,-5-1 6 0,5 0-6 16,-1-3 6-16,3 0-18 0,2 0-3 15,-1 0 9-15,5 0 6 0,2 3 20 16,2-2 1-16,2 1 27 0,0 1-3 16,6 1 0-16,2-1-12 0,5-3-10 15,1 0 1-15,5 0-1 0,-1-7 0 16,3-2 1-16,2-4 12 0,-5-2-13 15,3-1 10-15,-2-5-11 0,-1 0 2 16,1-3-1-16,-5 2 1 0,3-2 9 16,-7 4-12-16,1 2 0 0,-5 5 0 15,0 4 0-15,-4 4 0 16,-2 3 12-16,4 2 15 0,-4 5-21 16,0 3-6-16,0 5-27 0,0 5 15 15,-4 1 11-15,2 3 1 0,2 1 3 16,-2 1 12-16,2-2-12 0,0 0 9 15,2-6 3-15,4-1-12 0,-2-5 18 16,3-2-18-16,-1-6 15 0,4-2-18 16,3-7-3-16,1-3-18 0,3-8 6 15,3-2 3-15,-1-4 9 0,-3-1-15 16,3-3 17-16,-3 5 1 0,-1 0 1 16,-3 5 11-16,-1 4-10 0,-5 6 10 15,0 1-9-15,-2 5 15 0,0-1-3 16,-2 3 3-16,-2 0-15 0,3 3-3 15,-1 4-3-15,-2 2-9 16,0 1 0-16,2 2 10 0,-2 2 1 16,0 1 1-16,0 2 0 0,0 0 1 15,0 3 0-15,-2-1 0 0,-3 1 0 16,-1 2 1-16,2-3 0 0,-2 0 0 16,4 0-1-16,-6-6-1 0,6-2 0 15,-1-4 0-15,1-3-2 0,2-4-16 16,0-4-3-16,5-4 8 0,3-6 13 15,0-5 0-15,4-3 0 0,3-6-2 16,-3 3-10-16,5-2 11 0,-3 1 1 16,1 3 0-16,-1 2 1 0,-1 5 11 15,1 4 0-15,-6 4 0 0,1 3 6 16,-1 2 0-16,0 3-3 0,-6 4-2 16,2 5-13-16,-2 0-13 0,-2 5 1 15,0 4-3-15,0 2 13 0,-4 1-1 16,0 1 0-16,-6 0 2 15,4-2 1-15,-1 0 0 0,3-2 1 16,0-5 0-16,2-2 1 0,2-6-1 16,0-3 0-16,0-2-1 0,0-5-18 15,6-8 6-15,3-5 9 0,1-5-12 16,4-5 12-16,1-3-12 0,-3 0 13 16,3 2 2-16,-1 1 1 0,-3 6 11 15,-1 4-10-15,2 5 1 0,-5 7 24 16,-1 4 3-16,0 2-6 0,0 2-5 15,-2 7-7-15,2 1-12 0,-3 4-2 16,-3 3-10-16,0 1 10 0,0 1 1 16,0 0-1-16,0 0 2 0,0 1 0 15,0-2 0-15,0-1 3 0,0-1 9 16,0-3 0-16,0-4 9 16,2-4 0-16,2-5-3 0,2 0-16 15,2-7-2-15,5-6-18 0,-3-6 3 16,2-1-3-16,3-7 6 0,-1 1 0 15,1 2 12-15,-5 2 0 0,0 4 2 16,1 5 10-16,-5 3 3 0,-2 7 6 16,0 0-6-16,0 2 0 0,-4 1-12 15,2 0-1-15,-2 0 1 0,0 0-3 16,0 0 0-16,0 0-3 0,0 0-15 16,0-1 6-16,0 1 9 0,0-1-9 15,2-1 10-15,1-1 2 0,-3 1 1 16,6-3 1-16,-4 2 1 0,2 0 9 15,-2-1 0-15,2 1-10 0,-2 1 0 16,2 1 10-16,-2-2-10 0,0 2 0 16,1 1 13-16,-3 0-3 0,2 0 3 15,-2 0-3-15,0 4-10 0,0 2-2 16,2 1-1-16,-2 6-2 0,4 4-9 16,-4 6 10-16,-4 1 2 0,4 4 1 15,0 2 1-15,0 0 10 16,0 1-11-16,4-5 0 0,-2 1 0 15,2-6-1-15,-2-3-1 0,0-6-38 16,2-5-30-16,2-5-46 0,-1-2-35 16,-1-5-58-16,2-5-52 0,-4-9-140 15,0-3-251-15,0 3-526 0,0-9-444 16</inkml:trace>
  <inkml:trace contextRef="#ctx0" brushRef="#br2" timeOffset="156772.864">7382 11725 3146 0,'0'0'1207'0,"0"0"-1005"0,0 0 87 16,0 0 14-16,0 0-178 0,0 0-122 15,0 0-3-15,0 0-174 0,0 0-243 16,0 0-810-16,-23 10-1532 0</inkml:trace>
  <inkml:trace contextRef="#ctx0" brushRef="#br2" timeOffset="157008.079">6710 11607 3945 0,'0'0'969'0,"0"0"-969"16,0 0-44-16,0 0-35 0,0 0-341 15,0 0-981-15,0 0-1403 0</inkml:trace>
  <inkml:trace contextRef="#ctx0" brushRef="#br2" timeOffset="158872.125">7462 12072 1467 0,'0'0'1398'16,"0"0"-1033"-16,0 0 4 16,0 0 78-16,0 0-107 0,0 0-55 15,21-59 3-15,-17 45-53 0,2-3-76 16,3-2-35-16,-3 1 0 0,6-2 7 16,-8 2-32-16,3 3-35 0,-1 2-13 15,-2 7-3-15,4 2 4 0,-4 2-4 16,-4 2 6-16,5 0-18 0,-1 3-14 15,0 2-10-15,2 2-10 0,-4 6-2 16,6-2-3-16,-6 3-19 0,0 4 19 16,-2-1-12-16,0 1 12 15,0 0-12-15,0-2 12 0,-4 1-9 0,-4-5 0 16,2 0 0-16,-2-2-3 16,1-4-6-16,-5-1 0 0,6-1 3 15,-2 0 0-15,3-3 3 0,1 1-7 16,2 1 19-16,-4 1-8 0,6 1 11 15,0 3 12-15,0-2 4 0,0 2-1 16,6-3 0-16,-2-1 0 0,3 0 3 16,3-3-15-16,2-1-1 0,-1-4-2 15,3-3-1-15,3-5 1 0,-1-4-1 16,1-3 0-16,5-5 1 0,-3 0 0 16,2-4 1-16,-3 1 0 0,-1-2-1 15,-1 5-1-15,-1 5 1 0,-5 3 0 16,1 7 12-16,-3 6 9 0,-4 3 3 15,0 3-7-15,-4 7-17 0,0 6-27 16,0 6 12-16,-2 2 12 0,0 4 1 16,-4-2 2-16,0 2 0 0,-3-4 1 15,3-3 0-15,0-4 0 0,2-1-1 16,-3-7 0-16,5-2 0 16,0-5-3-16,2-2-27 0,0 0-6 15,2-9 36-15,7-2 30 0,-3-9-6 16,6-2-23-16,5-6 0 0,-5-3-1 15,9 2 0-15,-9-2 1 0,5 6 2 16,-5 6 12-16,1 7-12 0,-1 5 33 16,-6 6 0-16,0 3-5 0,1 6-10 15,-3 5-21-15,-2 3-2 0,2 4-13 16,-4 2 13-16,0 2 2 16,0 0 1-16,0-4 2 0,-4-1 12 15,2-3-13-15,0-4 0 0,0-3-2 16,2-3 0-16,0-5-3 0,0-1-15 15,0-1 0-15,2-8 18 0,6-4 0 16,0-5 1-16,5-6-1 0,3-4 0 16,-1-3-4-16,1 2 3 0,-3 2 0 15,1 5 1-15,-2 4 0 0,-1 9 4 16,-3 5 26-16,2 4 0 0,-5 6-12 16,-1 8-18-16,0 4-18 0,0 7 0 15,-2-1 16-15,0 3 2 0,0 0 1 16,4-5 11-16,-1 0 0 0,-1-8 0 15,0 0-9-15,2-4 12 0,2-4-3 16,3-5-9-16,-3-1-3 0,6-7-18 16,3-10-6-16,-1-3 0 0,3-7 6 15,-2-4 6-15,-1 0 9 0,1-4 0 16,-3 1 0-16,1 3 2 0,-5 8 1 16,-4 3 0-16,-4 9 1 15,0 6 2-15,-2 5 33 0,0 0 9 16,0 11-45-16,-2 6-24 0,0 4 9 15,-2 7 13-15,-4-2 2 0,6 2 2 16,-3-3 0-16,3-2 0 0,2 0 10 16,0-3-10-16,0-1 1 0,0-4 12 15,5-5-3-15,3-4 0 0,0-3-12 16,2-3-14-16,5-12-16 0,-5-3 6 16,7-8 3-16,-3-2 6 0,-1-5 2 15,1 0 10-15,-6-1 1 0,3 6 0 16,-5 5 2-16,2 5-1 0,-6 10 1 15,0 4 31-15,0 3 9 16,-2 8-40-16,0 6-24 0,-2 3 6 0,2 5 17 16,0-1 1-16,0 4 1 15,0-4 1-15,0-3 10 0,2-2-10 16,0-2 1-16,3-3 12 0,1-2-13 16,0-4 13-16,4-4-12 0,-3-3-3 15,5-5-18-15,2-11-9 0,-3-1 12 16,5-8 2-16,-3-5 1 0,3-2 11 15,1-2 1-15,-1-1 3 0,3-2 9 16,2 4 1-16,-5 9-1 0,3 4 3 16,-3 9 0-16,3 11 3 0,-3 2 0 15,5 11-16-15,-4 7 0 0,-1 1-1 16,-6 7 0-16,-1 1 0 0,1 5 2 16,-6-2 0-16,-4-1 9 0,0 3-9 15,-6-3 9-15,-6-1 9 16,-3-5 0-16,-3-1-3 0,-1-5-15 0,-8-4-3 15,2-6-18-15,-2-6-6 0,3-3-12 16,-1-9-82-16,2-7-147 16,11 4-201-16,-3-16-1173 0</inkml:trace>
  <inkml:trace contextRef="#ctx0" brushRef="#br1" timeOffset="181387.437">5420 6692 134 0,'0'0'466'15,"0"0"-130"-15,0 0-40 0,0 0-166 16,0 0 267-16,0 0-160 0,0 0-136 15,0 0-13-15,-23-16-8 0,23 13 11 16,-4 1 35-16,2-3 13 0,0 2 25 16,0-1-13-16,0-1-54 0,2 3-36 15,0 1-7-15,0 0 10 0,-2 1 35 16,2 0 47-16,0 0 63 0,2 0 9 16,2 2-99-16,0 2-8 15,5 0-5-15,-1 2 3 0,2 0-13 0,0-1-16 16,1 2-18-16,-1-2-3 15,3 0 5-15,-1-2-2 0,0 1-16 16,1-1-9-16,-3 3-10 0,5-1-11 16,-3 1-14-16,-2 1 1 0,5 1-2 15,-5 1 0-15,2 0-1 0,-1 2-1 16,1 0 0-16,-1 2 0 0,1 1-1 16,-4 1 1-16,3 1 1 0,1 2 3 15,-4 1 9-15,3 1-9 0,-1 1 12 16,0 0-12-16,-1 1 0 0,-1 0 1 15,2 1-2-15,-4-1-2 0,1 2-1 16,-1 1-2-16,0 0 3 0,2 3-1 16,-2 1 0-16,1-1 1 0,1 1 0 15,-2-2 1-15,2 1 0 0,-1 1-1 16,-3-2-18-16,4 0 3 0,-2 2 14 16,0 0-2-16,-2-1 1 0,1 2 1 15,-3-1 0-15,0 3-1 16,0 2 1-16,-2-3 0 0,0 5 0 15,0-2 1-15,0 1 1 0,-4-1-1 16,2 3 1-16,0-2 1 0,-3-2 1 16,3 2 9-16,-2-3-9 0,2-1 0 15,2-1 0-15,-4-1 0 0,0 0 0 16,2 2 0-16,-2-1 0 0,2 3 0 16,0-1-3-16,-3 1-12 0,3 2 11 15,2-3 1-15,0 1 1 0,0-2 2 16,-2-1 9-16,2 0-8 0,2-4 8 15,5-4-9-15,-1 3 12 0,4-5 0 16,0-3-13-16,5 0 2 0,1-1 11 16,-1-1-13-16,6-3-2 0,-5-1-1 15,5 1-1-15,-1-3 1 16,-3 1 0-16,2-1 1 0,-5 2 1 16,1-1 0-16,-5-1 0 0,0-4 2 15,-4 1 12-15,1-3 4 0,-5-1 2 16,-2 0-21-16,0-2-31 0,0 1-30 15,-2-1 6-15,-7 0 52 0,-1 3-9 16,0-2 12-16,-3 3 0 0,1 1 1 16,2 1 2-16,-5 3 0 0,5 2 12 15,-3 5-12-15,3 2 0 0,0 2 13 16,-1 4-4-16,1 0-10 0,2 2 0 16,1 3 10-16,-3-2-9 0,4 2 0 15,0-1 10-15,4 3-13 0,-2-4-19 16,1 1 18-16,3-1-1 0,0-1 2 15,0 1 1-15,0-3 1 16,0 2 14-16,5-5-14 0,-3 2 1 0,0-2 9 16,2 2-10-16,-2-4 0 15,2 3 0-15,-2 2 0 0,0 1-2 16,0 1 0-16,0 3 1 0,-2 2-1 16,4 0 0-16,-4 3 1 0,3 0 1 15,-3 2 10-15,0-2-11 0,2 1 0 16,-2 0 1-16,2 3 11 0,0 0-11 15,-2 0-2-15,2 3 0 0,-2-2-15 16,0 0 3-16,2 0 10 0,0-5-1 16,0-1 0-16,0-1 2 0,2-3 1 15,-2-1-1-15,0 0 1 0,0-2 1 16,-2 1 0-16,5 0 1 0,-10 0-2 16,5 0 1-16,0 0 0 0,-2 0 1 15,-4 1-2-15,-4 1 0 0,2-1 0 16,-11 0 1-16,-2 1-1 0,-1-1 1 15,-7 0 0-15,-2-1-1 0,-5-4-2 16,-1-3-13-16,0-5-25 16,-2-6-129-16,4-7-204 0,8-2-602 15,-2-6-1127-15</inkml:trace>
  <inkml:trace contextRef="#ctx0" brushRef="#br1" timeOffset="185875.93">6264 8176 1585 0,'0'0'289'0,"0"0"-110"0,0 0 335 15,0 0-140-15,0 0-204 0,0 0-36 16,0 0 3-16,0 0-32 0,-11 1-39 16,9-1 29-16,2-3 54 0,0 0-5 15,-2-2 14-15,2-3 45 0,0-2 17 16,0-4-38-16,2-4-1 0,6-3-44 15,-3-6-33-15,3-4-28 0,2-2-24 16,0-4 0-16,-1 2 6 0,1 1-22 16,-4 6-18-16,3 5-17 0,-3 7 12 15,-4 6-10-15,2 7 27 0,-2 3 40 16,2 2 30-16,-2 8-15 16,2 4-59-16,-2 7-26 0,3 5-3 0,-3 3-12 15,-2 1 14-15,4 2-1 0,0-1 0 16,-2-2 0-16,2-1-2 15,0-5 2-15,2-4-1 0,3-5-9 16,-1-8-15-16,2-4 9 0,3-2-3 16,-3-12-16-16,0-3 13 0,3-8 12 15,-5-2 10-15,-4-3-19 0,0 1 6 16,-2 2-1-16,-2 2 13 0,-2 5-9 16,-4 4 10-16,2 4-1 0,-2 5-18 15,0 4 9-15,-1 1 12 0,3 5 14 16,0 4 7-16,4 1 4 0,0 0-7 15,0-1-3-15,6 0 0 0,3-4-3 16,1-5-9-16,2 0-1 16,9-13-2-16,-2-4 0 0,1-10 0 15,7-4-2-15,-6-7 0 0,4-12 0 16,-1-11 1-16,5-10 1 0,-8-1 2 16,-7 6 13-16,-5 15 0 0,-5 16 4 15,-4 10-4-15,0 4-14 0,0 0-1 16,-4 3 0-16,0 1-15 0,-3 11-4 15,-1 6-5-15,2 8 24 0,-2 10 2 16,-1 8-2-16,-1 6-2 0,2 6-1 16,-3 4 1-16,3 9 2 0,-4 9 2 15,-3 8 13-15,7 5 7 0,-4-14 14 16,8-15 3-16,1-13-2 0,3-5-10 16,0 2-6-16,0-2 9 0,7 5 6 15,5-12 1-15,0-4-10 0,9-11-9 16,-2-4-3-16,8-7-13 0,2-14-2 15,2-4-2-15,0-7 1 16,-3-2 1-16,-1-2 18 0,-4 3 3 16,-2-2 22-16,-7 6 23 0,-3 9 30 15,-3 5-50-15,-6 6-28 0,-2 9-3 16,0 0 21-16,-2 8-11 0,-2 7-25 16,-7 6-3-16,-1 7 1 0,2 3 1 15,-3 2-1-15,1 1 0 0,-1-2-10 16,5-4-9-16,-2-2-18 0,6-6 0 15,2-6 11-15,2-6-2 0,0-8 0 16,2-2-42-16,4-17 11 0,6-3 28 16,1-6 18-16,-5-3 0 15,0 1 0-15,-2 5 13 0,1 7 1 0,-5 9 1 16,0 7 0-16,-2 2 30 0,0 7-30 16,0 8 0-16,0 6-18 15,0 2 16-15,0 1 2 0,0-3 2 16,2-3 16-16,2-4-15 0,4-6 9 15,3-5-10-15,1-3-2 0,2-8-1 16,7-9-17-16,2-7 6 0,0-1 9 16,3-9-18-16,-1-1 19 0,2-3 0 15,-4 1 2-15,-2 1 0 0,-1 6 1 16,-7 5 2-16,-1 6 12 0,-2 8 0 16,-8 3 6-16,1 5 27 0,-1 3 1 15,-2 0-19-15,0 0-30 0,0 3-11 16,-5 4-10-16,1 1 18 0,-2-2 1 15,0 4 2-15,0-3 0 0,2 0 1 16,1-1 1-16,1 1 0 0,0-3-1 16,2 1 0-16,-2 2 0 15,0 1 1-15,-4 4-1 0,6 3-1 16,-4 2 0-16,2 5-2 0,-2 1 0 0,0 3 0 16,1-1-10-16,1-2 10 15,0-4 0-15,0-3 0 0,2-7 1 16,0-7 0-16,0-4-42 0,6-12-8 15,5-10 30-15,3-14 9 0,5-15-3 16,8-17-22-16,2-8-20 0,-2-2 15 16,2-1 17-16,-11 6 5 0,1 1 20 15,-5 8 3-15,-6 11 18 0,1 20-5 16,-7 12-16-16,-2 10-17 0,0 2-34 16,0 5 18-16,0 2 33 0,0 4 3 15,0 8 39-15,-4 9-15 0,-3 4-11 16,1 8-13-16,-2 5 18 0,0 5 15 15,-3 10-6-15,1 8-30 16,-2 13 0-16,-1 3 12 0,3-5 6 16,4-5 7-16,4-8-1 0,2-11 12 15,0-9 0-15,0-8 7 0,4-3-4 16,2 2-6-16,4 2-6 0,3-1 9 16,1-7 0-16,5-10-8 0,1-7-13 15,5-8-13-15,2-15-2 0,2-7-2 16,2-10-10-16,0-6 10 0,-6-3 0 15,-2-1 2-15,-3 1 3 0,-3 4 21 16,-5 8 3-16,-6 9 0 0,-3 9-24 16,-1 7 0-16,-2 9 36 0,0 3 6 15,-5 9-31-15,-1 7-14 0,-6 7-12 16,-3 5 12-16,1 5 0 0,2 0 0 16,-1-2 0-16,-1 0-2 0,1-3-1 15,1-3 0-15,4-4-9 16,1-5 9-16,5-7-9 0,2-6 11 15,0-6-14-15,6-10-48 0,5-8 21 16,3-8 21-16,3-6 5 0,-1-5 13 16,1 1 0-16,-3 2 2 0,-3 5 1 15,-5 9 3-15,2 8 12 0,-4 8 19 16,0 4 17-16,1 9-24 0,1 5-12 16,0 7-15-16,2 5-1 0,-2 6 1 15,-3 1 0-15,3-2 0 0,2-2 1 16,2-5 0-16,-3-4-1 0,1-4-1 15,2-6-11-15,5-4-30 0,-7-4-97 16,4-2-84-16,3-8-58 0,-3-5-139 16,1-4-270-16,-7 5-792 0,6-12-1290 0</inkml:trace>
  <inkml:trace contextRef="#ctx0" brushRef="#br1" timeOffset="186259.02">6989 7472 4050 0,'0'0'649'15,"0"0"-529"-15,0 0 0 0,0 0 42 16,2-70-10-16,2 45-67 0,5-4-39 16,1-3-46-16,4-5-61 0,3-2-247 15,-3 9-202-15,15-6-1044 0</inkml:trace>
  <inkml:trace contextRef="#ctx0" brushRef="#br1" timeOffset="188134.3">8052 7865 2970 0,'0'0'530'0,"0"0"-246"0,0 0 118 15,29-67-51-15,-19 37-114 0,2-2-28 16,3-3-29-16,-3-2-52 16,1 1-67-16,-3 2-28 0,-2 8-9 15,-2 3 1-15,-4 7-22 0,0 9-1 16,-2 4 0-16,0 3 46 0,0 11 7 15,-2 5-40-15,-4 8-15 0,0 7-1 16,2 3 0-16,0 3 1 0,4 0 0 16,0-1 12-16,0-5 6 0,2-6 0 15,2-6-5-15,4-8-10 0,0-6 0 16,5-7-3-16,-1-12-28 0,5-8 4 16,-1-10 9-16,3-8 3 15,-5-3 10-15,5 1 0 0,-9 0 2 16,3 6 2-16,-3 10 1 0,-6 5 0 15,0 11-2-15,-2 6 17 0,-2 6 52 16,2 13-55-16,-2 6-15 0,0 8-18 16,0 5 16-16,0 4 2 0,-2 2 10 15,2-2 11-15,2-5 9 0,3-6 4 16,-1-7-4-16,2-9 0 0,2-5 9 16,0-8-1-16,5-12-38 0,10-17-19 15,4-18 4-15,6-23 13 0,4-10 1 16,-2-4 1-16,-4-2 0 0,-6 5 18 15,2-1 4-15,-9 5-1 0,3 10-6 16,-9 14-15-16,-1 15-1 0,-5 17-23 16,-4 8 21-16,2 4 0 0,-2 4 3 15,0 7 32-15,-2 12-3 0,0 20-29 16,-2 20-3-16,-2 25-10 0,-6 10 13 16,-1 5 15-16,1-6-12 0,6-6-3 15,-9-7-13-15,7 0-50 16,0-8 38-16,4-13 11 0,2-12 14 15,0-14 12-15,0-7-9 0,0-4 9 16,4-5 1-16,0-7-13 0,2-6-16 16,7-16-26-16,-5-9 18 0,4-8 21 15,1-7 1-15,-5-2-1 0,0 0 3 16,1 4 1-16,-5 5 2 0,0 8 0 16,-2 7 9-16,2 7 0 0,0 7 15 15,3 3 40-15,1 4-1 0,2 0-11 16,-2 3-13-16,7 4 12 0,-5 1 55 15,3 2-58-15,1 3-30 0,-6 2-9 16,1-4 0-16,-1 3-11 0,-2 3 0 16,-4-2-1-16,0 4-1 0,-2-1-1 15,-2 0-10-15,2 2 9 0,0-1 1 16,0 0 1-16,0-4 0 0,0-1 1 16,0-5 3-16,2-4 9 15,4-5-11-15,5-7-1 0,5-10-27 16,1-6 12-16,3-5 14 0,3-8-1 15,-2 0 2-15,2-1 0 0,-1 2 2 16,-3 4 16-16,0 6-3 0,-9 12 6 16,2 7 0-16,-1 6 18 0,-7 9-15 15,0 10-24-15,-4 8 0 0,0 6-24 16,-6 7 9-16,-5 2 12 0,-1 0 1 16,2-3 0-16,-3-5 0 0,1-4-1 15,4-7-9-15,1-5 10 0,1-9 1 16,2-7-14-16,4-2-36 0,0-13 21 15,6-8 27-15,5-8 3 0,1-6 0 16,2-7 1-16,-1-2-1 16,3 4 1-16,-3 3 2 0,-7 12 0 15,0 3 12-15,-2 13-14 0,-2 3 11 16,-2 6 18-16,0 1-15 0,0 7-15 16,0 5-30-16,0 5 15 0,-2 2 3 15,0 1 10-15,2 1 0 0,0-1 2 16,0-1 0-16,0-2 0 0,0-1 1 15,4 0 0-15,5-3 1 0,-1-1 0 16,-2-6 0-16,7-5-2 0,1-2-1 16,0-6-20-16,7-8 6 0,0-5 3 15,2-6 10-15,1-4-1 0,5-3 1 16,-2-1 1-16,-2 2 1 0,-2 3 3 16,2 7 0-16,-7 5 18 0,1 6-9 15,-1 4-9-15,-5 2 9 0,-3 2 3 16,-4 2 3-16,0 0 6 0,-3 0 3 15,-3 0-4-15,0 0-23 0,0 2-21 16,-9 4 0-16,-3 2 21 16,-1 3 0-16,-5 2 3 0,3 5 0 15,-5 1 9-15,5 5-11 0,1 0 0 16,1 2 1-16,1 2 0 0,8 0 10 16,0 0 0-16,4-3-9 0,4-1 0 15,6-5 12-15,3-6-3 0,7-7-12 16,3-6-12-16,4-10-3 0,2-7 3 15,2-10 0-15,2-4 0 0,-4-8 10 16,0-5-1-16,-4 0 0 0,-3 0 3 16,-1 0 2-16,-9 6 0 15,-1 9 1-15,-1 8 0 0,-8 10-1 0,0 9 13 16,-2 3 21-16,0 10-36 16,0 8-3-16,0 8-12 0,-4 7-6 15,0 3 18-15,-2 4-12 0,6 1 15 16,0-3 1-16,0-2-1 0,6-5 2 15,2-4-2-15,-2-6-27 0,7-6-45 16,1-9-61-16,-3-6-57 0,5-2-70 16,-3-10-131-16,3-3-298 0,-4-2-809 15,3-7-1209-15</inkml:trace>
  <inkml:trace contextRef="#ctx0" brushRef="#br1" timeOffset="188300.858">9807 7042 3432 0,'0'0'1611'16,"0"0"-1459"-16,0 0-94 0,26-65 58 15,-9 45-74-15,6-1-42 0,2 1-79 16,-5 4-18-16,1-3-52 16,-9 3-84-16,-1 1-96 0,-5 4-314 15,-6-1-909-15</inkml:trace>
  <inkml:trace contextRef="#ctx0" brushRef="#br1" timeOffset="188533.666">9104 7137 3933 0,'0'0'692'16,"0"0"-536"-16,0 0 47 0,22-78 87 16,-5 41-105-16,0-13-58 0,5-11-15 15,7-12-60-15,4 5-52 0,-10 12-58 16,-2 18-136-16,-1 12-152 0,-7 3-404 16,22-8-1907-16</inkml:trace>
  <inkml:trace contextRef="#ctx0" brushRef="#br2" timeOffset="193300.147">6160 9506 1714 0,'0'0'600'0,"0"0"-425"15,0 0-66-15,0 0 377 0,0 0-218 16,0 0-90-16,0 0 37 15,0 0-13-15,0 0-35 0,-29-24 38 0,29 13 46 16,0-5-23-16,4-5-32 0,0-3-31 16,7-5-10-16,-1-6-15 15,-2-1-37-15,7-2-42 0,-5 2-19 16,3 1-12-16,-3 7-12 0,0 6-2 16,-6 7-13-16,1 7 9 0,-1 7 15 15,0 1 18-15,0 5-15 0,-2 6-30 16,0 8 0-16,0 5-24 0,4 4 3 15,-6 1 9-15,5 2 9 0,-1-1 0 16,0-3-21-16,2-3-3 0,0-2-13 16,5-8 23-16,-5-2 17 0,4-9 2 15,-2-3-2-15,3-4-20 16,-5-11-1-16,0-1 3 0,-2-5 5 16,0-2 11-16,-4-5 0 0,0 5 1 15,0-1 0-15,-6 6-1 0,0 2 0 16,0 4-13-16,0 5 3 0,3 5-3 15,-3 2 15-15,4 0 36 0,2 4 10 16,0 3-13-16,4-1 0 0,5-3 28 16,1-2-4-16,4-1-21 0,3-12-14 15,6-6-4-15,-1-8 0 0,1-6-15 16,2-6 15-16,-4-6 0 0,3-9-3 16,1-14 9-16,-2-9-2 0,-6-1-7 15,-7 16-12-15,0 16 9 0,-10 17 9 16,0 9 15-16,0-2-21 0,-2 2-15 15,-6 2-2-15,4 11-10 0,-2 4 12 16,-3 5 0-16,3 12 24 16,-4 7-6-16,-1 9-6 0,3 5-9 15,2 6 12-15,-7 12-3 0,1 9 13 0,-2 14 8 16,-1 0-9-16,5-3-3 16,2-8-21-16,5-19-48 0,3-12 35 15,0-6 13-15,0-9 18 0,9 4 12 16,-3-2 0-16,4-1 12 0,7-9 33 15,-3-11-8-15,9-6-46 0,0-15-21 16,4-9-2-16,2-8 2 0,-3-4 0 16,1-3 2-16,-4 1 16 0,-4 3 0 15,-3 6 12-15,-3 6 0 0,-5 8-12 16,-2 9-16-16,-4 8 10 0,-2 3 15 16,0 9-27-16,-2 10-6 0,-8 6-18 15,1 9 0-15,-3 5 9 0,2-2 3 16,-1 0 10-16,3-2 0 0,2-3-10 15,0-4-3-15,2-5 0 0,2-5-6 16,2-9-6-16,0-7 2 0,4-4-17 16,4-13-21-16,2-7 39 0,-1-7 12 15,1-5 11-15,-2-1 1 16,2-2 2-16,-5 6 10 0,-3 5-9 16,0 6-1-16,0 9-2 0,-2 5-2 15,0 6 2-15,0 9 20 0,-2 6-20 16,0 8-15-16,2 5 3 0,0-4 12 15,0 2 0-15,2-2 3 0,4-4 0 16,2-4 15-16,3-1-3 0,-5-5-12 16,6-4 18-16,3-3-3 0,-5-3-7 15,9-12-11-15,-3-3 0 0,5-5 0 16,-3-5 12-16,3-4-9 0,2 1 9 16,-5-3 0-16,3 0-9 15,-4 4 10-15,-1 5-10 0,-6 8 12 16,-1 4 9-16,-7 9 12 0,0 1 9 15,-2 5-26-15,0 8-19 0,-2 5-21 16,-6 5-3-16,-5 7 9 0,1-1 3 16,1 3 10-16,-1-2-10 0,2-1 0 15,-1-2 9-15,5-4 1 0,2-7-1 16,2-5 0-16,2-7 0 0,0-4 1 16,4-7-47-16,6-14 16 0,5-10 21 15,1-14 11-15,11-17 1 0,2-23-3 16,4-9-21-16,-4-1 21 0,-8 6 1 15,-7 17 0-15,-7 16-22 0,-3 18 3 16,-2 12 18-16,-2 13-9 0,0 3 9 16,0 5-12-16,-4 5 0 0,-1 5 15 15,1 12 24-15,-4 10-12 0,2 7-9 16,0 4 15-16,-1 4-15 0,1 0 15 16,4 1 3-16,-4 0 0 15,4-1-6-15,0-2 6 0,2 1-21 0,0-1-3 16,0-2 3-16,4-1 0 15,4-5 15-15,-2-3 0 0,7-5 7 16,1-5 8-16,1-9 6 0,3-5-9 16,-1-6-24-16,6-13-2 0,2-10 0 15,-1-8 2-15,1-3 15 0,0-5 0 16,2-2-3-16,-4 2 3 0,-5 2 3 16,-3 7-6-16,-3 11-15 0,-6 9 0 15,-2 10 12-15,-2 2 21 0,-2 14-31 16,-4 10-2-16,-2 9-3 0,-6 7-12 15,-3 4-33-15,3 1 27 0,-5-2 18 16,3-4 0-16,-1-5-12 0,1-6 14 16,6-8-1-16,-1-8 2 15,5-9-2-15,2-4-34 0,2-13 12 16,6-18 22-16,7-17 2 0,5-14 2 16,1-1 0-16,-5 12 0 0,-1 16 10 15,-9 13 3-15,2 4-12 0,2 4 0 16,1 6 9-16,1 8 18 0,0 11-9 15,3 13-20-15,-1 7-1 0,5 15-18 16,-3-3-33-16,-1 3 36 0,3 1 13 16,-6-12 2-16,5 2-1 0,1-8 0 15,-3-7-17-15,3-8-85 0,-1-7-56 16,1-7-49-16,-3-5-82 0,-1-9-216 16,1 1-502-16,-5-7-776 0</inkml:trace>
  <inkml:trace contextRef="#ctx0" brushRef="#br2" timeOffset="193607.055">6760 8809 3104 0,'0'0'1867'0,"0"0"-1592"0,0 0-77 15,0 0 5-15,0 0-1 0,0 0-66 16,22-68-36-16,-7 37-58 0,-1-6-42 15,3-4-44-15,-1 0-116 0,3 0-97 16,4 4-177-16,-11 11-766 0,19-2-2164 0</inkml:trace>
  <inkml:trace contextRef="#ctx0" brushRef="#br2" timeOffset="195251.739">7930 9258 2674 0,'0'0'977'16,"0"0"-870"-16,0 0 107 0,0 0 192 15,0 0-78-15,-7-53-25 0,7 34-22 16,2-3-69-16,5-5-51 0,-1-2-40 16,4-5-15-16,-2-5-25 0,7-3-38 15,-1 0-16-15,1-2-15 0,1 7-12 16,-5 8 0-16,1 9-11 0,1 10 11 16,-5 10 33-16,0 6 0 15,-4 13-18-15,5 9-15 0,-7 15-1 16,-2 1 1-16,0 1-2 0,0 1-43 15,0-11 21-15,-5 0 21 0,-3-8-12 16,0-7 13-16,0-6-10 0,-1-7-3 16,-3-2-7-16,2-5 1 0,1 0 3 15,-3-5-12-15,4-2 6 0,1 2 9 16,3 1 3-16,2-1-4 0,2 2 5 16,0 2 11-16,0 0 43 0,6 1-19 15,3-2-12-15,5 1 0 0,-1-4-10 16,7-3 13-16,-1-3 9 0,4-6-6 15,1-7-5-15,1-2-1 0,0-8 3 16,-2-4-3-16,0-3 3 0,-5 1-3 16,3 5-3-16,-11 8-9 0,0 5-15 15,-5 15 15-15,1 7 19 0,-6 9-13 16,0 16-6-16,-4 19-18 0,-7 22 17 16,1 23 0-16,-7 12-23 15,3-5-46-15,0-8 43 0,-1-19 15 16,7-13-6-16,-3-15 1 0,5-14 17 15,0-8 0-15,0-2-1 0,0-5-2 16,2-5-24-16,-3-10-34 0,7-16 13 16,0-19 24-16,7-17 11 0,3-19 1 15,2 0 12-15,1 11 2 0,-5 18 17 16,-2 19-16-16,2 7 15 0,1 2-15 16,-1 1 12-16,2 2 6 0,1 7 12 15,3 3 22-15,1 1 8 0,1 0-2 16,-1-3-13-16,3-4-6 0,1-2-12 15,-1-10 0-15,7-4-9 0,-6-5-3 16,1-6 7-16,3-1 5 0,-8 1 6 16,-3 5-12-16,0 6 48 15,-7 9-27-15,-1 7-27 0,-4 10-6 16,0 3 40-16,0 12-34 0,-6 10-17 16,-1 10 0-16,-5 5 0 0,4 8-1 15,1-1-9-15,-1-3-52 0,2-3 34 16,4-4 6-16,2-9 21 0,0-12 1 15,8-8-1-15,0-8-3 0,3-8-42 16,7-12 21-16,-3-7 12 0,3-8 10 16,-5-2 1-16,3-4 0 0,-5-1 1 15,1 3 3-15,-4 1 0 0,-3 6-3 16,-3 5-9-16,-2 8-12 0,-2 8-3 16,-7 8 3-16,3 3 19 0,-4 5 2 15,1 7 15-15,-1 4-12 0,0 1 9 16,6-1-9-16,2 1 15 0,2-6-15 15,0-2 12-15,2-5-15 0,8-4 0 16,4-4-12-16,3-7 11 0,4-5-11 16,-1-2 0-16,3-1 11 15,2-3-2-15,-7 2 1 0,3-2 2 16,0 5 1-16,-7 0 1 0,1 6 13 16,-5 1-12-16,-6 3 15 0,0 5 3 15,-2 1 0-15,1 1 6 0,-3 0-6 16,0 0-6-16,0 4-13 0,0 4-2 15,-3 1 2-15,3 5 1 0,-2 2 15 16,0 2-6-16,2 0 1 0,0 0-10 16,0 2 9-16,0 0 0 0,4 1-9 15,3 2 15-15,1-2-6 0,0 2-12 16,0-2-21-16,7 2 19 16,-5-5 1-16,3 0 0 0,1-7 1 15,-4-3 11-15,5-6-9 0,-1-2 0 16,3-8-2-16,-1-8 0 0,1-7 0 15,2-3 2-15,1-6 13 0,-5-2-12 16,5 0 18-16,-5-1-21 0,1 7-27 16,-3 4 12-16,-3 8 15 0,3 5 3 15,-3 5 18-15,-6 6 3 0,4 4 0 16,-4 9-6-16,3 5-16 0,-3 9 1 16,-2 6 0-16,-2 4 12 0,2 3 1 15,0 4-16-15,-2 0-45 0,0-3 18 16,0-4 24-16,2-5-9 0,2-5 12 15,2-10 0-15,-1-5-2 0,3-10-67 16,0-2-79-16,-4-10-78 0,2-4-52 16,-1-5-173-16,-3 4-464 15,-2-7-760-15</inkml:trace>
  <inkml:trace contextRef="#ctx0" brushRef="#br2" timeOffset="195568.823">8591 8403 4616 0,'0'0'622'0,"0"0"-437"0,0 0 64 16,0 0 53-16,0 0-97 0,0 0-72 16,58 0-46-16,-27 15-63 0,2 3-24 15,2 2-36-15,13-2-48 0,-1-5-88 16,-1-3-69-16,1-3-59 15,-9-7-73-15,1 0 0 0,-6-1-37 16,0-5-37-16,-8-4 186 0,-3 0 195 16,-1-1 66-16,2-2 158 0,-7-5 150 15,5 1 80-15,-2-2 6 0,-1-2-18 16,7-2-55-16,-4-3-72 0,4-4-59 16,1-4-82-16,1-1-87 0,-2 0-21 15,8-2-190-15,-10 11-218 0,27-8-970 0</inkml:trace>
  <inkml:trace contextRef="#ctx0" brushRef="#br1" timeOffset="209567.422">8546 7785 124 0,'0'0'303'0,"0"0"30"0,0 0 22 16,0 0-39-16,0 0-20 0,0 0-20 15,0 0-127-15,0 0-84 0,-17-12 381 16,15 11-128-16,2 1-122 0,0 0 5 16,-2 0-8-16,2 0-31 0,0 0-8 15,0-1 6-15,0 1-34 0,0-1-36 16,0 0-9-16,0 0 3 0,0 0-7 16,0 0-27-16,0-2-7 0,0-1 15 15,0 1-18-15,0-1-18 16,-2-1-20-16,2 1 1 0,-4 0-1 15,2 1-2-15,0 1 0 0,-3 0 0 16,-1 2 1-16,2 0-1 0,0 0 2 16,2 0 10-16,2 2 7 0,-2 0 21 15,2 2 15-15,0-1 3 0,0 2 0 16,4-1-12-16,0 0-15 0,2-1-15 16,-2-1-16-16,1-2-27 0,-1 0-50 15,0-2-193-15,0-5-222 0,0-2-732 16,9-2-1569-16</inkml:trace>
  <inkml:trace contextRef="#ctx0" brushRef="#br1" timeOffset="210267.877">8548 7738 1891 0,'0'0'577'0,"0"0"-225"15,0 0 26-15,0 0-9 0,0 0-107 16,0 0-32-16,0 0-30 0,0 0-112 16,0 0-88-16,2-1-56 15,-2 1-90-15,0 0-181 0,-2 0-394 16,2 2-1560-16</inkml:trace>
  <inkml:trace contextRef="#ctx0" brushRef="#br1" timeOffset="-208650.219">5397 12613 767 0,'0'0'300'0,"0"0"-205"0,0 0 38 15,0 0 543-15,0 0-355 0,0 0-110 16,0 0 5-16,0 0 9 0,0 0-62 16,-14-9 10-16,14 9 12 0,0 0-27 15,-2 0-63-15,2 0-29 0,-2-1 7 16,2 1 2-16,-2 0 0 0,2 0 11 15,0 0 26-15,0-1 53 0,0-1 36 16,0 0-10-16,4-1-28 0,2 1-41 16,0-2-24-16,0 2-13 0,3 0 0 15,-1 1-15-15,2 1-6 0,-1-1-7 16,-1 0-14-16,2 1-4 16,1 0-18-16,-5 0 1 0,2 0-7 15,0 1 0-15,3 3-14 0,-5 2 0 16,2 1 1-16,-2 2-2 0,3 1-3 15,-3 1 0-15,0-1-12 0,0 3 14 16,0 0-1-16,1-3 0 0,-1 3 1 16,0 1 1-16,2-2 0 0,-2 3 3 15,3-1 0-15,-1 2 15 0,-2-1-6 16,2-2 0-16,-1 3-11 0,1-1 1 16,-2 0 0-16,0-1 1 0,-2 1 9 15,1 0-11-15,-1 2 0 0,0-3-1 16,0 0-1-16,-2 4 0 0,-2-2 1 15,2 1 2-15,0-1 11 0,-2 1-10 16,2 1 0-16,-2-1 9 0,2 2-9 16,-2-2 9-16,0 1-12 0,0 1-11 15,0 2 11-15,0-1 1 16,0 4 11-16,0-4 9 0,-2 4 6 16,0-4 3-16,0 4 4 0,0-2 5 15,0 0-12-15,-2 1-6 0,2 1-6 16,2 1 6-16,-2-2-8 0,2 0 5 15,0-1 0-15,0 3-3 0,0-2 3 16,0-1-6-16,0 2 3 0,4-4 0 16,2 0 3-16,-4-3-15 0,4-2 15 15,-2 0-6-15,3-4 0 0,1-2-9 16,-2 0 9-16,4 1-10 0,-1-2 14 16,3 0-14-16,-4-2 1 15,5 1 12-15,1 0-15 0,-3-2 1 16,3 3 1-16,-2-3-1 0,3 1 0 15,-3 2 0-15,-1-4 0 0,-3 2 1 16,0-4 1-16,-6-1 0 0,4-1-2 16,-6 2-1-16,0-2-15 0,0 0-18 15,0 0-22-15,0 0 10 0,-6 0 42 16,0 0-12-16,-2 2 15 0,2 1 1 16,-3 1 14-16,-1 4 0 0,0 2-3 15,1-1 0-15,-1 2-10 0,4 3 10 16,-4 3-9-16,1 2 9 0,1 5-9 15,0-1 12-15,-1 5-3 0,3 1-12 16,2-2-15-16,-2 2 13 0,2 1 0 16,2-1 2-16,2-2 12 0,0 4 13 15,0 1-7-15,6 0 0 0,0 0 3 16,0 4 6-16,3 1-9 0,1 2 3 16,0 0 27-16,1 1 40 0,1 0-37 15,-2-2-21-15,1 2-18 0,-1-2-9 16,0-1 12-16,-1 4-13 15,-1-2 1-15,2 2-1 0,-2 1-2 16,-1 2-39-16,1 0 18 0,-4 3 9 16,0-2 12-16,-2 3 1 0,-2 0 14 15,-2-1 0-15,-4 1 6 0,-4-2-3 16,-7-2 3-16,-4-2-6 0,-5-2-13 16,-7-2-1-16,-1-6-1 0,-5-2-2 15,-2-4-13-15,-3-7-36 0,1-4-85 16,2-7-53-16,-3-6-71 0,7-2-181 15,10-4-833-15,2-5-1374 0</inkml:trace>
  <inkml:trace contextRef="#ctx0" brushRef="#br1" timeOffset="-188750.598">6235 13703 1330 0,'0'0'491'0,"0"0"-306"0,0 0-42 16,0 0-1-16,0 0-80 0,0 0 38 16,0 0-22-16,0 0 324 0,0 0-136 15,-23 23-97-15,23-23 3 0,0 1 21 16,0-1-11-16,0 1-40 15,0-1-11-15,0 1 10 0,0-1-36 16,2 0-37-16,0 0-9 0,6-4-1 16,-4-4-8-16,3-3-7 0,1-4 6 15,2-4 3-15,3-4-9 0,-1-5-6 16,2-2-10-16,-3-5-5 0,1 2 2 16,-1-1 1-16,-1-3-4 0,0 1-5 15,3-3 17-15,-5 2 7 0,0-7 9 16,0 1-7-16,1 0 4 0,-1-3-6 15,-2 2-1-15,2 0 1 0,-3 4-1 16,1 2-18-16,-6 5-21 0,0 6 1 16,0 3 2-16,0 5 13 0,0 3-14 15,0 4 0-15,0 2 1 0,-6 4-2 16,3 3 2-16,-1 3 21 0,0 0 19 16,-2 4 5-16,0 7 37 0,-5 5-6 15,3 9-40-15,-2 7-21 16,0 2 0-16,-1 7-3 0,1 6 0 15,0-1-15-15,1 1 0 0,3 2-45 16,0-2 39-16,2-2 6 0,0-3 3 16,-1-2 0-16,5-6 0 0,0-4-1 15,0-8 10-15,0-2-9 0,0-10 12 16,3-6-12-16,1-4-3 0,0-4-15 16,4-8-21-16,4-7 21 0,-1-3 12 15,1-8 2-15,1-3 1 0,3 5 1 16,1-3 1-16,-5 8 10 0,7 5 3 15,-7 6 6-15,3 5 0 0,-5 4 13 16,0 3 14-16,1 5 0 0,-3 4 13 16,-4 5 29-16,-4 2-57 15,0 3-32-15,0 1-1 0,-8-2-15 16,1 0 13-16,-3 1-10 0,0 0 9 16,-1-1 0-16,1-2 0 0,0 1-12 15,2 0 14-15,-1-4 1 0,3 2 1 16,2-2 2-16,0-3 9 0,2-1 0 15,2 0 0-15,0-5 15 0,0 0 6 16,0-2-8-16,2 1-7 0,2-3-6 16,-2 3-9-16,4-3 12 0,0 0-13 15,3 0 1-15,-3 0-1 0,0 0 0 16,4 0-2-16,1 0 0 0,-3 0 0 16,2-3 0-16,1 0-2 0,1-3 0 15,0 1-1-15,5-4-15 0,-5-5 15 16,7-1-9-16,-4-4 0 0,3-4 10 15,-5-5-1-15,5-4-9 0,-8 1 11 16,3-3 1-16,-1 0 2 16,-6 4-1-16,-1 6 1 0,-1 2-2 15,-2 10-1-15,0 5 0 0,-2 7 1 16,0 0 33-16,0 10-33 0,-2 5-10 16,-2 7-8-16,0 3 15 0,-1 1 0 15,3 4 1-15,0-3 1 0,0-1 1 16,2-2 1-16,0-2 1 0,2-1 0 15,2-6 10-15,1-1-9 0,3-8 9 16,0-4-12-16,4-5 0 0,1-9-21 16,3-10 5-16,-3-3 13 0,-1-4 0 15,5-2 0-15,-7-3 2 0,-2 6 1 16,1 2 0-16,-3 4 0 0,-4 10 0 16,0 2 0-16,-2 9 3 0,0 1 43 15,2 6-40-15,0 6-6 0,-2 7-18 16,2 5 0-16,2 5 16 0,-2-1 0 15,5 1 0-15,-3-1 2 0,2-1 1 16,2-5 1-16,0-1 1 16,5-6 0-16,-3-2 0 0,7-8-1 15,-5-5-2-15,3-2-1 0,3-12-24 16,3-4 13-16,-7-7 0 0,7-1 10 16,-7-5 0-16,-1 2-1 0,-1-2 1 15,-6 0 0-15,-1 0 1 0,-3 5 0 16,-2 2-1-16,0 4-1 0,-4 4-9 15,-3 4 0-15,3 0 0 0,0 5 10 16,-2 3-10-16,4 2 9 0,0 1 1 16,0 1 2-16,2 0 19 0,0 0 32 15,2 0-2-15,2 1-28 0,4 1-9 16,2-1-9-16,1-1 18 16,1 0 0-16,-4 0-9 0,5-4-9 15,-1 0 0-15,1 0-1 0,-1 1 0 16,0-3 1-16,-1 2-3 0,3 1 1 15,-5-2 0-15,1 3 1 0,-2 0 0 16,0 2-1-16,-3 0 0 0,-1 0 0 16,-2 0 1-16,2 0-1 0,-2 0-1 15,-2 0 0-15,2 0-1 0,-2 0-2 16,0 0-9-16,0 0 9 0,0 0-12 16,0 0 12-16,0 0 0 0,0 0 3 15,0 0 0-15,0 0 2 0,0 0 13 16,0 0-13-16,0 0 10 0,0 0-11 15,0 0 0-15,0 0-1 0,0 0-1 16,0 0-1-16,0 0 2 0,0 0 0 16,0 0 0-16,0 0 1 15,2 0 2-15,-2 0 15 0,0 0-15 0,0 0 15 16,2 0-15-16,-2 0-3 0,2 0 0 16,0 0 0-16,2 0 1 15,-4 0-1-15,3 0 1 0,-3-1 0 16,0 1-1-16,0 0-2 0,0 0 1 15,0 0-2-15,2 0-9 0,-2 0 9 16,0-1-12-16,0 1-3 0,0 0 15 16,0 0 0-16,0 0 0 0,0 0 3 15,0 0 0-15,0 0 12 0,0 0-9 16,0 0 0-16,0 0 9 0,0 0-9 16,0 0-1-16,0 0-2 0,0 0 0 15,0 0-2-15,0 0 1 16,0 0 0-16,0 0 0 0,0 0 0 15,0 0 1-15,0 0 1 0,0 0 11 16,0 0 0-16,0 0 0 0,0 0-11 16,0 0-1-16,0 0-3 0,-5 6-9 15,-3 3 11-15,2 5-1 0,-2-1 1 16,2 3-1-16,1-1 2 0,-1 1 1 16,4 3-1-16,2 0 0 0,0 4 2 15,0 0 1-15,0 0-1 0,8 0 10 16,-1 0-11-16,3 0 0 0,0-3 2 15,7 0 0-15,-3-4 9 0,1-4-10 16,-1-2 1-16,3-6-1 0,-3-4-2 16,1-4-1-16,-3-6-17 0,0-8 3 15,3-4 3-15,-5-5 9 0,-1-2 0 16,1-3-9-16,-6-1 12 0,-2 1 0 16,-2 3 0-16,0 4-1 0,-2 1-2 15,-8 7-9-15,3 3 0 16,1 7-3-16,0 0 3 0,4 4 0 15,0 0 10-15,2 3 2 0,0 0 17 16,0 0 31-16,4 0 0 0,4 0-33 16,9 0-14-16,-5 0 1 0,11 0 10 15,-4-3 0-15,3 0-10 0,3-1 1 16,-4 1 9-16,2 0-10 0,1 3 0 16,-7 0 0-16,-1 0 0 0,-3 3-1 15,-5 1 0-15,0 0-1 0,-6 4-12 16,-2 2-12-16,-8 3-12 0,-4 5 15 15,1-2-3-15,-7 2-3 16,1 1 3-16,-3-2 6 0,5-2 6 0,-8 1 11 16,7 0 1-16,1-1 1 15,7 1 2-15,-4 2 15 0,6-2 0 16,1-1 12-16,5-2 27 0,0 1 15 16,7-3-11-16,5 1 134 0,-4-5-90 15,9 3-51-15,1-5-33 0,5-1-19 16,0-2-2-16,6-2-12 0,2 0-6 15,2-3-63-15,-2-7-84 0,-4-4-61 16,0-4-66-16,-15 3-346 0,11-11-954 0</inkml:trace>
  <inkml:trace contextRef="#ctx0" brushRef="#br1" timeOffset="-188048.678">8326 13042 3109 0,'0'0'670'0,"0"0"-453"0,5-57 111 16,-7 33 34-16,-5-4-61 0,-1 2-51 16,-6 4-49-16,-3 0-65 15,-8 9-60-15,-2 3-19 0,-2 8 13 16,-4 4 2-16,0 13 1 0,0 12-13 15,-2 14-8-15,2 16 8 0,2 11 0 16,10 4 16-16,9-12 14 0,12-12-51 16,-2-17-9-16,10 0 9 0,2 3 4 15,9 1-1-15,6 2-21 0,4-6-18 16,6-12-3-16,2-10-19 0,0-9-60 16,5-5-80-16,-7-11-43 0,-2-10-28 15,-4-6-115-15,-6-4-227 0,-5 8-755 16,3-20-1416-16</inkml:trace>
  <inkml:trace contextRef="#ctx0" brushRef="#br1" timeOffset="-187632.379">8378 12850 3253 0,'0'0'524'0,"0"0"-295"16,0 0 205-16,6-52-79 0,1 38-80 16,3 4 24-16,4 1-5 0,5 1-76 15,2 4-76-15,6 2-34 0,-3 2 7 16,-3 6-16-16,0 6-30 0,-3 7-11 16,-3 0-10-16,-5 4-12 0,-4 2-33 15,-8 2-3-15,2 1-2 0,-8 3-10 16,-4 4 10-16,-9-3-10 15,0 2 0-15,1-1-3 0,-7-3-3 16,4-4-25-16,4 0 25 0,-3-3 16 16,7-3 2-16,1-2 3 0,3-2 30 15,7-3 22-15,4-1 17 0,0 0-12 16,6-5 63-16,9 3-48 0,1-2-51 16,9 2-24-16,-2-2 0 0,6-4-1 15,-2 0-11-15,4-3-12 0,-4-1-30 16,-5 0-48-16,-1-5-57 0,0-1-37 15,-11-4-81-15,0 0-183 0,-1-4-228 16,-5 4-603-16,0-9-662 0</inkml:trace>
  <inkml:trace contextRef="#ctx0" brushRef="#br1" timeOffset="-187315.12">8847 12669 3476 0,'0'0'594'0,"0"0"-326"0,0 0 143 16,0 0-84-16,0 0-31 0,0 0-38 15,0 0-86-15,0 0-45 0,-6 79-30 16,0-22-1-16,-2 16 13 15,-3 6-7-15,7-1-51 0,-2-7-27 0,-2-10-15 16,4-13-9-16,0-11-57 16,1-12 24-16,1-6 12 0,2 3 3 15,-2-5-42-15,2-1-40 0,0-8-42 16,0-6-30-16,2-4-94 0,3-14-141 16,1-5-161-16,2-7-459 0,-2 5-276 15,0-18-676-15</inkml:trace>
  <inkml:trace contextRef="#ctx0" brushRef="#br1" timeOffset="-187048.466">8996 12767 3082 0,'0'0'623'0,"0"0"-330"15,0 0 122-15,54-10-97 0,-44 17-94 16,-1 3 5-16,-7 4-13 0,-2 5-76 16,-9 3-80-16,-3 6-11 0,-5 5 5 15,-3 3 13-15,-7 1-1 0,0 2 19 16,-2 1 24-16,0-2 5 0,2 2-17 15,-2-1-34-15,7-6 21 16,5 1 10-16,1-5-1 0,5-4-9 16,9-3-6-16,2-1 0 0,2-4 0 15,9-1-14-15,7-3-25 0,3-2-18 16,6-4-21-16,8-4-1 0,0-3-14 16,6-2-24-16,-1-7-52 0,-3-2-80 15,-6-5-42-15,-6-1-89 0,-7-3-317 16,-1 8-894-16,-3-5-2110 0</inkml:trace>
  <inkml:trace contextRef="#ctx0" brushRef="#br1" timeOffset="-183056.621">9490 13478 2470 0,'0'0'759'0,"0"0"-438"16,0 0 111-16,0 0-35 15,0 0-72-15,0 0-40 0,0 0-23 16,0 0-49-16,46-66-64 0,-40 41-22 16,0 1 18-16,-2-4-12 0,-4-1-49 15,0 3-36-15,-2 1-21 0,-6 1-12 16,0 4-14-16,-7 1 0 0,3 4 0 16,-5-2-1-16,5 3 0 0,2 1 0 15,1 0 0-15,3 2 2 0,6 1-2 16,0 2 18-16,10-3 18 0,3 4-12 15,7 1-9-15,1 2-3 0,4 4 6 16,4 0 15-16,-2 7 15 0,-2 6 34 16,-3 2-40-16,1 2-24 0,-8 1-16 15,1 2 0-15,-8-2-2 0,-6-3 0 16,-2-1-12-16,-2 0-12 0,-2-4 3 16,-8-1 0-16,-3-3-7 0,1 0-2 15,-3-2 12-15,3-1 6 16,-7-2 9-16,9 3 0 0,-5-2 1 15,9 4 2-15,0 0 1 0,-1 3 17 16,7-1-3-16,2 0 0 0,0 2 3 16,4 2-3-16,9-5-12 0,-3 2 10 15,7-3-13-15,-3 0 0 0,7-2 0 16,-2-1 0-16,1-3-1 0,-3 0-2 16,1 0 2-16,-1-4-2 0,-1-2 0 15,-1-5 0-15,3 0-12 0,-5-5 12 16,3-3 1-16,-1-3 0 15,1-3 1-15,-3 1 0 0,1 1 1 16,-3 4 2-16,-7 6 0 0,2 6 1 16,-2 7 28-16,-2 2-28 0,-2 10-3 15,0 8-25-15,0 4 4 0,0 9 3 16,0 0 15-16,-2 2 0 0,-2-4 2 16,4-6 0-16,-2-6 1 0,2-7 1 15,0-6 2-15,0-6-3 0,2-4-21 16,4-10-3-16,5-10 6 0,-3-5 18 15,4-6 0-15,5-5-3 0,-7 2-8 16,5 3 11-16,-3 4 1 0,-4 7 1 16,-2 10 10-16,5 7-9 0,-7 7 21 15,0 3-24-15,0 10-1 0,0 7-20 16,0 1 0-16,1 4 9 0,1 0 11 16,-2-3 1-16,0 0 1 0,0-6 20 15,0-3-3-15,2-4 12 0,-1-3 3 16,5-5-15-16,-2-1-18 0,3-7-1 15,3-9-17-15,-4-4 15 16,9-4 1-16,-7-4 0 0,1 0 2 16,-1 0 1-16,-4 6 0 0,-3 7 1 15,-1 6-1-15,-4 6 2 0,2 3 18 16,-2 1-2-16,0 10-19 0,-2 4-24 16,0 7 3-16,0 3 6 0,-1 5 15 15,3-4 0-15,3 1 0 0,1-4 12 16,6-1-9-16,0-3 15 0,-1-6 3 15,7-4-9-15,1-7-8 0,5-7-4 16,-3-8 0-16,4-8-4 0,4-13 1 16,2-11-9-16,4-20 12 0,0-20 2 15,0-8 10-15,-10 1-8 16,-3 7-4-16,-9 10-19 0,-1 5 7 16,-8 13 9-16,-2 10 2 0,0 18 1 15,-4 7 2-15,-4 5-2 0,-1 2-27 16,3 8 3-16,0 7 12 0,-7 16 12 15,5 9 15-15,-2 17-14 0,-5 18-1 16,3 18 2-16,0 6 0 0,-3-2 1 16,7-5 0-16,0-10 9 0,3-4-9 15,-1-11 9-15,4-16-12 0,2-12-15 16,0-9-39-16,0-4 33 0,4-3 21 16,5-8 0-16,-1-9-45 0,0-13 3 15,7-8 18-15,-5-5 3 0,2 3 5 16,-1 4-2-16,-5 10-3 0,0 11 21 15,-6 7 12-15,4 12-12 0,-2 8-11 16,2 10 10-16,-2 3-11 0,1 3-6 16,3 0 18-16,0-3 45 0,0-5 13 15,0-8-1-15,3-5-6 16,5-7 0-16,-4-8-18 0,7-5-15 16,-3-13-18-16,7-6 0 0,-2-9 1 15,1-3 11-15,-5-1-9 0,3 0 9 16,-5 6 1-16,-3 6-1 0,-2 9-10 15,-5 8 1-15,-1 7 24 0,-2 3 24 16,0 11-49-16,0 7-2 0,-2 10-21 16,-5 3-24-16,-3 5 18 0,6-2 14 15,0-2 12-15,2-2-2 0,2-8 3 16,0-4 0-16,0-8 3 0,4-4 10 16,2-8-13-16,6-1-21 0,-3-12-9 15,3-5 6-15,5-7 12 0,-7-1 0 16,0-5 0-16,-1-3 10 0,-5 2 1 15,-4 3 1-15,0 3 0 0,-7 6-1 16,-3 5-11-16,0 5-3 0,-1 3 3 16,-3 4 10-16,2 2-1 15,1 1 1-15,1 0 0 0,4 0 2 16,4 1 12-16,0 2 15 0,2 0 12 16,6-3 0-16,6 1-18 0,3-1-18 15,7-3 9-15,-1-4-8 0,8-6 11 16,0 0-15-16,4-2-1 0,-2-1-2 15,2 1 0-15,-2 1 0 0,-2 3 0 16,-12 2-8-16,1 5 11 0,-12 4 16 16,1 0-4-16,-7 8-12 0,0 6-18 15,-7 8 5-15,-1 5 10 0,-8 6 3 16,5 1 0-16,-1 0 0 0,-1-2-45 16,5-1 30-16,-2-6 4 0,4-2 11 15,2-5 2-15,1-7 13 0,3-6 0 16,0-5 0-16,7-5-15 15,3-11-21-15,0-7 6 0,7-11 14 16,-3-13 1-16,11-19 0 0,0-17-3 16,-2-10-18-16,-1-1-15 0,-3 0-3 15,-5 13 12-15,-5 5 27 0,-3 17 1 16,0 19 17-16,-6 18 0 0,2 11-15 16,-2 5 9-16,2 6 3 0,-2 6 23 15,0 10-38-15,0 12-15 0,-4 13 0 16,-2 16 12-16,-2 11 3 0,-1 6 11 15,3-2 13-15,-6-4-12 0,8-5 0 16,-3 3 6-16,3-1 9 0,2-2 1 16,2-12-7-16,0-11-21 0,0-15-36 15,4-8 18-15,3-2 16 0,1-4 2 16,6-7 15-16,1-6-15 0,6-16-2 16,-5-11-9-16,5-7 11 0,1-5 3 15,-3-2 12-15,0 1-2 0,-5 6-13 16,1 5-10-16,-7 11-2 15,-4 9 12-15,0 9 16 0,0 5 6 16,-4 13-22-16,0 7-1 0,-4 8-2 16,0 6 2-16,0 4 1 0,-2-2-34 15,-1-3 10-15,1-3 21 0,2-6 0 16,2-9 2-16,0-5 1 0,2-6 12 16,0-7-2-16,4-10-10 0,6-9-3 15,3-11-8-15,-1-6 11 0,7-5 12 16,-5-2 0-16,3 4 0 0,-7 6-12 15,-2 11 0-15,3 8 0 0,-5 12 10 16,-4 3 14-16,0 14-24 16,-2 4 0-16,0 9-3 0,0 6 1 15,-2 1-10-15,0-1-34 0,2-4 31 16,0-4 15-16,0-4 1 0,4-6 14 16,2-7 0-16,5 1-3 0,1-10 4 15,3 0-13-15,7-13-2 0,-1-5 0 16,2-5 1-16,-1-4 13 0,1-2-12 15,-6-3 15-15,1 0 0 0,-5 5 3 16,-5 2 0-16,2 7-21 0,-6 7-1 16,-1 6-11-16,-3 5-3 0,-3 4 15 15,-3 11 14-15,-4 5-2 0,2 10-10 16,1 4-2-16,-1 4-29 0,0 0 8 16,6-1 18-16,2-3 2 0,0-5 1 15,8-4 2-15,2-6 10 0,-1-7 3 16,9-7-15-16,-3-5 0 15,8-13-15-15,-7-11-3 0,7-13 15 16,0-18-15-16,-5-11 3 0,-1 2 0 16,-13 14 14-16,-2 15-1 0,-2 10 1 15,-6 3-23-15,-3 1 0 0,-5 1 0 16,4 7 3-16,-9 8 3 0,7 5 15 16,-7 3 3-16,7 7 0 0,-1 5 12 15,1 1 0-15,8-1 3 0,2 0 3 16,2-4-3-16,2 0 0 0,6-4 0 15,8-3-12-15,1-1-1 0,10-3 1 16,0 0 0-16,6-2 16 0,2-5-4 16,2-1-14-16,0-2 0 0,-1-1-1 15,-1 0 0-15,-6 1 1 0,0 3 2 16,-9-2 12-16,-5 5 0 16,-3 1-13-16,-4 0 10 0,-6 3-10 15,-2 0-2-15,-4 3-30 0,-8 3 12 16,-3 4 18-16,-5 4 1 0,1 6 2 15,-6 3 9-15,3 5-9 0,5 3 9 16,-4 2-12-16,9-1-23 0,0 0 8 16,5-3 15-16,7-5 1 0,0-5 17 15,5-4 6-15,7-6-6 0,0-5 0 16,7-4-15-16,0 0-2 0,3-11 1 16,3-6 0-16,-2-4 0 0,2-8-1 15,-3-4 2-15,-3-4 12 0,2-3 0 16,-7 0-14-16,3 3-1 0,-11 8-30 15,2 7 9-15,-6 9 11 0,2 8 10 16,-4 5 27-16,0 15-27 0,0 5-13 16,-4 18 1-16,0 2 12 0,0 7 0 15,2 1 0-15,2-10-42 0,0 6 21 16,0-6 9-16,0-8 11 16,6-7 1-16,4-6 3 0,-1-11 12 15,1-6-14-15,4-3-1 0,3-13-15 16,2-10 13-16,-5-7 0 0,9-6 2 15,-11-4 1-15,7-2 0 0,-7 2 0 16,-4 4-1-16,3 9 0 0,-7 8-25 16,0 10 10-16,-4 8 0 0,0 4 13 15,0 6-13-15,-4 10 3 0,0 11 12 16,-7 6 0-16,5 4 2 0,2 0-2 16,0-1-42-16,0-8 24 15,0-3 18-15,4-3 0 0,0-8 2 16,2-1 16-16,4-6-3 0,0-3-12 15,5-4-2-15,5-7-1 0,-1-12-15 16,3-6 13-16,-1-6 1 0,5-7 1 16,-5-2 3-16,0 2 18 0,1 2-6 15,-3 6-15-15,-5 10-17 0,2 8 17 16,-5 12 17-16,-1 10-1 0,0 20-16 16,0 25-12-16,-2 24 11 0,-2 11-2 15,-4 2-57-15,2-6 30 0,0-4 12 16,-4 0 18-16,-2-1 0 0,2-1 12 15,0-3 0-15,-3-7 0 0,-1-5 7 16,-4-12-19-16,4-15-30 0,-3-13-33 16,-5-7 12-16,3-4-4 0,-7-2 4 15,-7-3 9-15,0-9 18 0,-4-9 12 16,-2-13 12-16,2-4 1 0,0-11 11 16,4-4-9-16,4-3-1 0,11 0 0 15,1 2 16-15,5 2-18 0,6 4 2 16,11 1 4-16,3 3 30 15,9 1 9-15,6 1-3 0,4 3-5 16,6-2-1-16,9-4 0 0,14-7 3 16,8-11-9-16,6-6-9 0,-12-2-18 15,-12-6 0-15,-15 5 9 0,-6-2 0 16,-4-2 3-16,-6 13-3 0,-11 9-9 16,-4 13-2-16,-1 5-1 0,1 3-24 15,-4 3-3-15,0 3 15 0,-2 10 9 16,0 5 1-16,0 14 1 0,-8 18 1 15,-3 22 14-15,1 21 4 0,-7 8-3 16,7-7-15-16,2-19-35 0,0-19 20 16,5-11 14-16,1-7 1 0,2 1 1 15,0-3 1-15,0-2-2 0,0-7-20 16,2-5-43-16,1-4-55 0,3-5-44 16,0-9-95-16,0-5-146 0,0-8-288 15,1 4-849-15,11-18-1182 0</inkml:trace>
  <inkml:trace contextRef="#ctx0" brushRef="#br1" timeOffset="-182929.12">12593 12583 4667 0,'0'0'654'16,"0"0"-502"-16,0 0-29 0,0 0-123 15,0 0-264-15,0 0-190 0,0 0-595 16,0 0-1808-16</inkml:trace>
  <inkml:trace contextRef="#ctx0" brushRef="#br2" timeOffset="-174069.123">6108 14983 617 0,'0'0'1'16,"0"0"-1"-16,0 0 996 0,0 0-531 16,0 0-281-16,0 0-28 0,0 0 47 15,0 0-10-15,0 0-3 0,-20 24 21 16,18-22-4-16,2 0-29 0,-2-1-23 15,2-1 27-15,0 0 45 16,0 0-13-16,0 0-28 0,4-3-44 16,2-1-26-16,2-6-21 0,3-6-36 15,3-3-14-15,3-11-5 0,1-13-15 16,7-19-10-16,2-19 6 0,-4-10 4 16,-1 0 5-16,-7 5 4 0,-3 6-4 15,-3 2 31-15,-3 7 67 0,-2 4-7 16,-2 16-24-16,-2 14-12 0,0 12-16 15,-2 7-27-15,-2 5-26 0,0 0-15 16,-1 8 0-16,-5 5 17 0,0 15 24 16,-3 10 18-16,-5 15-26 0,-5 20-19 15,0 19-14-15,1 2 1 0,1-3 13 16,6-9-13-16,5-18 10 0,4-13 3 16,2-10-3-16,2-5 3 15,2 1-3-15,0-3 6 0,4-2-3 16,4-8 5-16,4-9-20 0,7-6-39 15,0-10-3-15,1-7 21 0,7-4 0 16,-4 0 9-16,-2 1 0 0,-3 8 12 16,-3 6 0-16,-3 8 36 0,-2 5 18 15,-7 12-18-15,-3 4-25 0,0 4-11 16,-3 5-1-16,-7 1 0 0,-2 1 1 16,1-1 0-16,-1 1-1 0,2-5-26 15,1 2 15-15,1-2 12 0,2-2 0 16,4-2 2-16,0-2 19 0,2-3 18 15,4-2-2-15,2-4-7 0,4-3 3 16,5-3-3-16,1-3 9 0,-3-1 79 16,5-4-49-16,-3-4-33 0,4-5-18 15,-5-4-6-15,5-7 0 16,-5-3 3-16,5-6-3 0,-5-5-9 0,1-2 15 16,-1-2-16-16,-4 2-2 15,-1 6-30-15,1 6 3 0,-6 11 12 16,0 5 15-16,0 9 15 0,1 3 30 15,-1 11-29-15,-2 7-16 0,2 8-2 16,-4 6-9-16,0 3 11 0,2 4 12 16,-2 0-12-16,0-4-29 0,2-5 8 15,-2-4 9-15,0-6 12 0,2-5 2 16,2-8 16-16,2-7-3 0,3-4-15 16,3-11-24-16,-2-11 9 0,9-8 14 15,-7-7 1-15,3-5 1 0,-3 1 8 16,-3 4-9-16,-1 7-42 0,-4 9 24 15,2 9 3-15,-4 10 15 0,0 6 30 16,-2 13-12-16,0 10-18 0,2 4 0 16,-2 9 0-16,5 3 3 0,-1 2 15 15,2-2-18-15,2-3-30 0,2-4 16 16,1-4 14-16,1-9 12 0,3-4-9 16,-1-10 15-16,3-5-18 15,-3-10-1-15,3-10-11 0,1-8 9 16,-3-7 3-16,-5-2 0 0,0-3 0 15,-1 2 3-15,-7 0-3 0,-2 5-26 16,0 4-1-16,0 9 6 0,-9 4 6 16,7 7 3-16,-2 3 10 0,0 4 2 15,2 2 0-15,2 2 39 0,-2 4-3 16,2 0-12-16,4 3-3 0,0-1-3 16,7-2 21-16,-3-3 0 0,2 1-9 15,1-4-9-15,1 0-3 16,0-2-17-16,5-3 0 0,-9-1-1 15,5 0 0-15,-1 0-1 0,-6 1 1 16,0 2 0-16,-1 1 3 0,-1 2 15 16,-2 0 0-16,-2 7-18 0,0 1-1 15,0 5-14-15,0 5 3 0,-4 5 11 16,2 4 1-16,-1 1 12 0,1 1 0 16,2 0-12-16,0-2-21 0,5-2 21 15,1-6 12-15,4-2 6 0,0-8 0 16,5-3-15-16,1-6 0 0,7-8-3 15,-2-6-1-15,2-5-1 0,-1-6 2 16,-3 0-1-16,-3-3 1 0,-3-1 0 16,-3 1 0-16,-4-1-33 0,-4 3 6 15,-2 3 6-15,-6 1 3 0,-2 4 3 16,-2 3 3-16,1 4 9 0,-3 4-9 16,2 0 11-16,1 3 1 15,5 3 2-15,0 1 10 0,4 0 0 16,0 0 33-16,8 0 12 0,1 0-30 15,5 2-9-15,5 1-3 0,3 1 6 16,-1 2-9-16,2-2 3 0,4 2-3 16,0 2-11-16,-3 2-1 0,-1 0 0 15,-2 0 0-15,-11 5 1 0,-4-3-1 16,-4 5-15-16,-2 1-12 0,-10 1-3 16,-4 5-3-16,-5-3 0 0,-4 1 12 15,-4-1-3-15,3-2-15 0,-7-4 24 16,2-2 13-16,4 0 2 15,4-2 2-15,5-1 22 0,7-1 30 16,7 0 24-16,2-1 9 0,6 1 58 16,11 0 11-16,4-2-78 0,8 0-51 15,2-1-24-15,6-1-3 0,2 1-1 16,5-4-23-16,-3-1-57 0,-4-1-102 16,-6-5-40-16,-8-4-98 0,-7-4-358 15,3-9-1102-15</inkml:trace>
  <inkml:trace contextRef="#ctx0" brushRef="#br2" timeOffset="-173467.947">8089 14497 1451 0,'0'0'2406'16,"0"0"-2011"-16,6-74-76 0,-6 47 160 15,-4-1-71-15,-4 4-111 0,-7 7-46 16,-4 8-68-16,-3 9-74 0,-5 10-34 16,-4 14 3-16,-6 16 13 0,-5 17-34 15,5 12-30-15,8 4-9 0,11-14 6 16,9-14 3-16,9-14 12 0,-2-3-3 15,8 5-12-15,9 3-24 0,1 1-3 16,9-9 2-16,6-9-2 0,6-9-24 16,3-10-42-16,1-12-48 0,0-9-22 15,-5-7-8-15,-7-4-49 0,-7-5-185 16,-5 9-600-16,-1-15-885 0</inkml:trace>
  <inkml:trace contextRef="#ctx0" brushRef="#br2" timeOffset="-173066.732">8165 14280 3495 0,'0'0'1391'16,"0"0"-1217"-16,0 0 164 0,71-22 47 15,-45 19-116-15,-1 0-61 0,4 3 27 16,-8 0-61-16,-3 3-84 0,1 3-42 16,-9 1 0-16,-3 2-18 0,-5 2-30 15,-2 3-22-15,-11 8-17 0,-5 5 15 16,-1 2 3-16,-10 6-9 16,3 0 12-16,-3 2 17 0,2-1 1 15,0 0 3-15,4 1 18 0,5-2 3 16,1-5 15-16,7-2 24 0,6-1 3 15,2-5-8-15,4-3-25 0,9-3 90 16,-1-1-57-16,11-4-33 16,2-4-31-16,1-3-2 0,5-3-1 0,0-1-26 15,-2-1-18-15,-2-5-33 16,-8-3-57-16,-1 1-55 0,-5-1-53 0,-1-3-194 16,-6-2-486-16,1 3-594 0,3-8-1361 15</inkml:trace>
  <inkml:trace contextRef="#ctx0" brushRef="#br2" timeOffset="-172834.008">8616 14170 2262 0,'0'0'2091'0,"0"0"-1834"0,0 0-32 15,0 0 196-15,0 0-123 0,25 60-104 16,-25-29 20-16,-9 13-12 0,1 13-96 15,-4 15-67-15,-5 3-24 0,3-6-13 16,5-14-2-16,1-19-51 0,2-11-15 16,4-6-13-16,0-1-41 0,2-2-56 15,0-4-63-15,0-9-104 0,4-3-223 16,4-10-594-16,3-3-318 0,3-19-266 0</inkml:trace>
  <inkml:trace contextRef="#ctx0" brushRef="#br2" timeOffset="-172567.097">8771 14271 1793 0,'0'0'1905'16,"0"0"-1521"-16,43-54-44 0,-30 48 63 16,3 1-87-16,-7 5-67 0,-1 6-15 15,-6 9-44-15,-2 6-81 0,-2 5-70 16,-11 5-21-16,-5 7-15 0,-1 0-2 16,-10 4 0-16,0 0 12 0,0 0 2 15,-2-2 12-15,0-1 18 0,2-3 18 16,7-2 22-16,1-6 65 15,9-5-14-15,-1-4-13 0,11-6 15 0,2-3-9 16,8-2-11-16,5-3-22 16,10-3-33-16,1-2-36 0,7 0-24 15,5 0-3-15,-1-3 0 0,2-1-51 16,-8 0-48-16,-2-1-82 0,-5-1-47 16,-7-1-169-16,-3 2-638 0,-1-6-1284 0</inkml:trace>
  <inkml:trace contextRef="#ctx0" brushRef="#br2" timeOffset="-169273.942">9308 14939 3986 0,'0'0'768'0,"0"0"-505"0,0 0 54 16,0 0-134-16,0 0-11 0,0 0 49 15,-8-69 17-15,2 45-69 0,0-7-79 16,0-2-29-16,-1-1-10 0,-3-1-27 15,0 3-24-15,-1 6-27 0,3 4 9 16,-2 4 3-16,3 6 14 0,3 4 1 16,2 4 0-16,2 0 27 0,2 2 48 15,9 2 27-15,5 0 6 0,-1 1-45 16,5-1-27-16,7 2-12 0,-6 1-6 16,2 4 4-16,1 1-4 15,-5 3-15-15,0 1 9 0,-9-1-11 16,2 4-1-16,-3-1-3 0,-7-3-18 15,-2 2-7-15,0-2-14 0,-9-2-3 16,-3 1 0-16,0 0 6 0,-5-2 0 16,1-1-6-16,-1 2 18 0,3 0 9 15,-1 0 16-15,-1 1 1 0,5 1 1 16,1-1 2-16,2 0 10 0,6-2 3 16,0 0 15-16,2-3-3 15,8 0-3-15,4-1-9 0,1-2-13 16,5 2-1-16,1-1-1 0,4 0 2 15,-5-1 10-15,3 1 0 0,2 0 3 16,-9-3-3-16,7 2 0 0,-7-7-10 16,7-4-1-16,-3-7-1 0,3-8 0 15,4-8 0-15,4-12 2 0,8-20 0 16,0-19-2-16,5-8-35 0,-7 0-1 16,-10 9 12-16,-7 10 9 0,-8 13 15 15,-7 18 1-15,-1 12 2 0,-2 11 9 16,-2 0-10-16,-1 8-2 0,-3 1-15 15,-4 9 0-15,0 11 14 0,-3 12 1 16,-5 16 0-16,1 17 1 0,-6 18 0 16,1 9 1-16,5-3 16 0,1-5-3 15,5-9 0-15,3-12 3 0,0-11 0 16,6-14 0-16,2-5-6 0,0-2-10 16,0-4-2-16,2-6-30 15,8-11 15-15,-2-12-27 0,7-15 3 16,1-9 15-16,5-8 9 0,-7-4-15 15,1 6-33-15,-1 8 33 0,-7 14 29 16,-1 14 1-16,-4 6 54 0,0 13-33 16,0 10-19-16,2 9 1 0,-4 7 15 15,4 2 12-15,-2 0 15 0,4-2 12 16,-3-9-24-16,5-6-33 0,2-8 30 16,3-9 9-16,-1-8-9 0,7-8-28 15,-1-12-1-15,5-10 1 0,4-8 10 16,-7-2 3-16,1-2-15 0,-2 4-25 15,-9 4 4-15,0 10 19 0,-3 9 0 16,-5 7 2-16,-2 8 13 0,0 6 36 16,-7 11-46-16,-1 10-3 0,0 7 2 15,0 4 10-15,-3 3 0 0,5-1 2 16,0-3-14-16,6-4-49 0,0-5 31 16,0-10 17-16,4-5 1 15,4-10 0-15,5-6-24 0,-1-12-27 16,5-5 3-16,-5-9 15 0,3-5 12 0,-1 0 0 15,-10-1 9-15,2 1-3 16,-6 2-12-16,0 1 0 0,-4 6 6 16,-2 3 3-16,-4 9 6 0,-3 4 9 15,5 5 3-15,0 4 0 0,-3 2 21 16,7 4 12-16,2 5 0 0,2-1 15 16,0 3 0-16,4-3 9 0,9-2-6 15,-3-3-15-15,9-2-18 0,1-3-7 16,7-3-11-16,2-5-1 0,0-1 1 15,2-3 3-15,0-1-1 0,-4 1-1 16,0 2 0-16,-4 2 1 16,-7 4 10-16,-1 1 3 0,-7 2-13 15,-2 1 16-15,-4 1-15 0,-2 8-2 16,0 3-1-16,-6 5-24 0,-2 8 12 16,-3 3 12-16,-3 2 2 0,4 2 10 15,-1 0-9-15,1-1-3 0,2-5-15 16,6-5 0-16,-3-5 13 0,5-7 2 15,0-6 1-15,5-3-1 0,-1-12-16 16,8-7-5-16,5-10 19 0,-3-14 2 16,9-16-1-16,4-16-13 0,-11-7-43 15,5 0 24-15,-11 7 21 0,-6 21 11 16,3 9 1-16,-7 17 1 0,0 7 2 16,0 3-3-16,-3 5 0 0,-1 4-15 15,0 9-2-15,0 6 17 0,-2 10 15 16,4 6-12-16,-2 9 9 0,0 6-9 15,1 4 12-15,1 3 6 16,2 1 0-16,0 2 0 0,5 0-3 16,-3 2 6-16,4-1 1 0,-2-3-4 15,4-3-9-15,3-5 0 0,-1-8-9 16,0-10-3-16,7-7-30 0,-5-9 18 16,7-6-4-16,-3-12-2 0,5-10 6 15,-2-6 12-15,1-4-1 0,-5-3-35 16,3 2 12-16,-5 3 9 0,-1 5 13 15,-4 6 1-15,-6 11 1 0,1 4 12 16,-1 7 24-16,-2 9-14 0,0 9-22 16,-5 8-3-16,1 6 3 0,-4 5 1 15,-2 4 14-15,1-1 0 0,5-2-14 16,-2-7-1-16,2-8-36 16,0-5 15-16,0-10 19 0,4-6-1 15,0-6-30-15,6-13 18 0,4-10 15 16,3-16 18-16,3-1-6 0,-1-4-12 15,3 1-57-15,-9 13 33 0,3 0 14 16,0 11 10-16,-5 10 3 0,-3 10 33 16,2 4 3-16,-2 12-18 0,0 8-21 15,-2 4 0-15,0 8 1 0,-2 3 11 16,2-2 3-16,0 1 3 0,-2-7-3 16,2-2-12-16,3-7-1 0,-3-2-1 15,4-7 0-15,4-4 20 0,1-6 4 16,-1-3-22-16,8-12-3 0,-1-4 1 15,6-8 11-15,-3-5-12 0,1-1-9 16,2-2-9-16,-9 2 18 0,3 4 1 16,-9 5 11-16,0 8 0 0,-6 5-11 15,1 7 2-15,-3 4 27 16,-3 6-6-16,-1 7-23 0,-2 8 0 16,-4 7 2-16,-3 6 12 0,5 1 0 15,2 0-3-15,0-1-9 0,4-1 10 16,2-6-13-16,0-2-42 0,4-6 40 15,2-7 2-15,2-7-1 0,7-5 1 16,-3-8-12-16,5-10-9 0,-3-11 19 16,1-4-1-16,-1-5-12 0,-8 0-6 15,0-1-31-15,-3 2 19 0,-3 1 9 16,-5 9 6-16,-1 5 15 0,-6 6-15 16,-3 7 16-16,3 6-10 15,-5 3 12-15,5 2 11 0,0 6 1 16,-1-1 6-16,7 2 0 0,2 0 0 15,4-3 6-15,0-3 10 0,2 0 2 16,6-3-9-16,9 0-9 0,-1 0-17 16,9-5-1-16,0-2 0 0,-2 0 1 15,3-2 0-15,-1 2 2 0,0-1 0 16,-4 4 9-16,-1 1-10 0,-5 1 1 16,1 2 12-16,-7 0-13 0,-1 0 10 15,-2 5-11-15,-2-1-1 0,-4 4-11 16,0 3-4-16,-2 1 0 0,-6 3 13 15,2 5 2-15,0 2 0 0,-3 3 3 16,-1 1 12-16,6 3-12 0,-2 0 9 16,4-1-9-16,2 1 12 0,0-6-15 15,0-6-21-15,6-2 21 0,4-8 0 16,3-3 15-16,-1-4-4 0,9-10-11 16,-1-8-3-16,-1-4 2 0,6-7 1 15,-3-5 0-15,-3-2-1 16,4-3-41-16,-7-1 18 0,3-1 9 15,-9 5 12-15,3 2 0 0,-7 11 3 16,-2 8 0-16,-2 6 2 0,-2 8 16 16,0 2 12-16,0 11-14 0,-6 5-16 15,0 8 0-15,-3 7 2 0,3 2 13 16,2 4 6-16,0-1-9 0,0 0 3 16,0 0-12-16,4-5 9 0,0-3-3 15,0-6-9-15,4-5-42 0,2-9 42 16,0-3 0-16,9-6 3 0,-3-4-3 15,2-7-3-15,7-5-9 0,0-7 12 16,-5-6 1-16,7-1 1 0,-6 1-2 16,1-2-42-16,-5 5 27 0,-1 5 12 15,-4 5-9-15,-4 9 12 16,-1 3 15-16,-3 4 18 0,0 6-30 0,0 8-3 16,-3 8-12-16,-3 6 12 15,0 4 0-15,0 0 15 0,2-2 0 16,2-1-15-16,0-5-27 0,2-5 12 15,2-5 15-15,4-5 1 0,6-4 1 16,-1-5-1-16,7-8-1 0,1-8-12 16,4-9 10-16,-3-7 2 0,-1-3 0 15,6-3 0-15,-9-1-32 0,7 1 8 16,-4 3 9-16,-5 7 13 0,-4 7 2 16,5 9 2-16,-5 11 25 0,-2 4-3 15,3 16-22-15,-3 18-2 0,-2 21 0 16,-2 22 3-16,-2 12 9 15,-4 3-9-15,-4-2-3 0,-8-6-63 16,-3 7 30-16,-8 3 30 0,-2 3 2 16,-2-4-1-16,1-9 1 0,3-22 0 15,4-20-15-15,9-18-17 0,-3-10-51 16,-1-5 24-16,1-4 18 0,-5-8 3 16,3-7 6-16,-2-15 32 0,1-16 1 15,5-1 24-15,5-5 3 0,0-5-9 16,8 7-18-16,0-5-22 0,0 1 19 15,10 4 3-15,1 0 10 0,9 3 17 16,-1 2 12-16,10 2-9 0,2 1 0 16,6 2 6-16,13 0 12 0,10-2-8 15,16-3-16-15,3 2-21 0,-3 1 0 16,-10 4 0-16,-20 4-1 0,-9 3 1 16,-12 6 9-16,-9-3-10 0,3-3 1 15,-5-4 0-15,3-5 8 0,-11 1-11 16,-6 3-18-16,0 1-21 0,-10 4 8 15,-5 4 10-15,-1 3 6 16,-7 6 14-16,-2 5 1 0,0 5 1 16,-4 7 17-16,5 10-3 0,-3 9 10 15,8 8-1-15,3 4-3 0,5 4 0 16,7 3-21-16,4 0-30 0,8-3 12 16,5-4 15-16,12-5 2 0,-1-5-2 15,5-3-21-15,0-7-25 0,0-6-44 16,2-5-66-16,-2-6-37 0,-4-4-32 15,-4-13-219-15,-9 0-655 0,0-24-877 0</inkml:trace>
  <inkml:trace contextRef="#ctx0" brushRef="#br2" timeOffset="-169130.351">11822 14173 5330 0,'0'0'642'15,"0"0"-554"-15,0 0 38 0,0 0-126 16,0 0-117-16,0 0-104 0,0 0-45 16,0 0-394-16,0 0-1683 0</inkml:trace>
  <inkml:trace contextRef="#ctx0" brushRef="#br0" timeOffset="-143871.374">13761 14902 108 0,'0'0'114'0,"0"0"-13"16,0 0-26-16,0 0-13 0,0 0 117 16,0 0 128-16,0 0-307 0,0 0-137 15,0 0-180-15,-46-48 317 0,44 44 1288 16,0 2-1100-16,2 1-188 0,0-1-35 16,0 2-14-16,-2-3-23 0,2 0 14 15,0 3 31-15,0 0 27 0,0 0 1 16,0 0-1-16,0 0 19 0,0 0 37 15,0 0 57-15,0 0 121 0,0 0 15 16,0 0-10-16,0 0-26 0,0 0-37 16,0 2-19-16,0-1 0 0,0-1 5 15,0 0-20-15,0 3-22 0,0-3-13 16,0 0-3-16,0 0 7 16,0 0 16-16,0 0 10 0,0 0 18 0,0 0 9 15,0 0 23-15,0-3 9 16,2 3-34-16,2 0-7 0,3-1-22 15,3-1-14-15,2 2-16 0,-1 0-10 16,5 0-17-16,-1 0 2 0,-1 0-20 16,3 0-19-16,-1 0-21 0,3 0-18 15,6 0 1-15,4 0-1 0,0 0 0 16,4 0-10-16,4 0 10 0,4 0 2 16,5 0 1-16,5 0 18 0,11 0-9 15,13 0-9-15,1 0 12 0,-1 0-12 16,-5 0 24-16,-8 0 0 15,4 0-11-15,2 3 11 0,-1-3-3 0,1 0 15 16,2 0-3-16,0 0-9 0,3 0 0 16,1 3-12-16,3-3-3 15,1 0 0-15,-1 0-9 0,1 0-1 16,1 0 0-16,-3 2 0 0,1-2-1 16,1 0-1-16,1 0-1 0,1 0 0 15,3 1 0-15,4-1-2 0,2 0 0 16,4 0-9-16,0 0 12 0,2 0-2 15,2 0 2-15,2 0-1 0,3 0 1 16,1 2 0-16,2-2 0 0,1 0 2 16,-1 0 0-16,1 0 13 0,-1 0-14 15,-4 2 0-15,5-2 1 0,-3 0-1 16,0 0 1-16,3 2-2 0,-3-2 0 16,5 0-1-16,-9 0 1 0,2 1-1 15,5-1 2-15,-5 0 0 0,4 0 11 16,1 0-12-16,-3 1-1 0,5 0-1 15,-5-1 2-15,0 0-1 16,3 1 1-16,1-1-1 0,1 0 1 16,-3 0 11-16,-4 0-10 0,1 0-1 15,-3 0 19-15,0 0-17 0,-2 0 13 16,-2 0-15-16,5 2 0 0,-3-2 0 16,0 0-3-16,-4 0-12 0,0 0 2 15,0 0 10-15,-2 0 1 0,4 0-1 16,-4 0 1-16,2 1 0 0,2-2-1 15,2 1 1-15,-2 0 1 0,3 0 1 16,-1 0 0-16,-4 1 3 0,2-1 0 16,-4 0-1-16,0 0-1 15,2 0 1-15,-4 2 11 0,-7-2-12 0,1 2-1 16,-7-1 0-16,-5-1 21 0,-3 0-21 16,0 0 2-16,-2-1-5 15,0-1 0-15,-1 2-9 0,-1-2 10 16,0 1-17-16,-2 1 4 0,0 0 12 15,-6 1-11-15,-1-1 13 0,3 0 1 16,-14 0-1-16,-7 0 1 0,-8 0 11 16,0 0-11-16,2 0 0 0,0 0 1 15,4 0 13-15,-8 0-14 0,-5 0 0 16,-1 2-3-16,-4-2-15 0,-5 0 0 16,-6 0-24-16,-2 0-15 0,1 0-6 15,1-2 11-15,-4 2 4 0,2 0 18 16,0-1 15-16,0 1 12 0,2 0-9 15,1 0 12-15,5 0 11 0,-2 0-11 16,3 0-1-16,1 0 1 0,-3 0 1 16,1 0 17-16,-4 0-15 0,-2 1-3 15,-1-1-11-15,-5 0-31 0,2 0-40 16,0 0-14-16,-2 0-7 16,0 0 0-16,0 0 6 0,0 0 6 15,0 0 28-15,0 0 23 0,0 0 39 16,0 0 1-16,0 2 18 0,0-2 13 15,2 0 2-15,0 0 3 0,0 0-14 16,6 0-22-16,0 0-155 0,5 0-300 16,1 0-632-16,21 0-1273 0</inkml:trace>
  <inkml:trace contextRef="#ctx0" brushRef="#br0" timeOffset="-140947.01">13943 15066 342 0,'0'0'98'0,"0"0"-91"0,0 0 1391 15,0 0-1015-15,0 0-176 0,0 0-91 16,0 0-32-16,0 0-48 0,0 0-20 15,-6 3 3-15,6-3 7 0,0 0-1 16,-2 0-12-16,2 0 13 16,0 0 22-16,0 0 13 0,0 0 7 15,0 0 12-15,0 0 16 0,0 0 16 16,0 0 22-16,0 0 9 0,0 0 2 16,0 0-25-16,0 0-13 0,0 0-16 15,-2 0 4-15,2 0-1 0,0 0 11 16,0 0 13-16,0 0-6 0,0 0-7 15,0 0-7-15,0 0-9 0,0 0 3 16,0 0 3-16,0-1-3 16,0-1-4-16,0-2-6 0,-3 2-12 15,3-3-12-15,0-2-24 0,0-5 8 16,0-7 22-16,0-6-13 0,0-4-5 16,0-4-16-16,0-8-3 0,0 0 13 15,0-3 8-15,0-3-3 0,0-1 4 16,0 2-7-16,3 2-30 0,-3 3-9 15,0 3-1-15,2 4 16 0,-2 2-16 16,2 5 16-16,-2-1 6 0,0 2-2 16,2 1-4-16,-2-2 6 0,0-2-3 15,0-2-9-15,0-13 0 0,0-20 0 16,2-17 0-16,-2-14-10 0,2 2 10 16,0 6-10-16,0 11-2 0,-2 4-24 15,2 3-36-15,-2 2 27 0,2 5 21 16,-2 3 12-16,0 3 0 0,2 3 27 15,-2-1-9-15,2 2 0 0,2-5 6 16,-2 9 0-16,1 5-6 0,-1-5-18 16,0-8-6-16,0-10-24 15,-2-9 6-15,0-1 22 0,0 4 2 0,0-9 0 16,0-2 3-16,0-4 15 0,0-1 9 16,2-2 3-16,-2 5-3 15,0 1-7-15,2 2-20 0,0 4-31 16,-2 3 10-16,0 0 19 0,2 4 1 15,0 3 0-15,-2-1 2 0,2 1 0 16,-2-4 14-16,2-1 3 0,-2-4-18 16,2-3-11-16,-2-8-37 0,0 0 27 15,0-2 19-15,2 0 2 0,-2-5 0 16,4 0 3-16,-1 2 21 0,-3 0-6 16,2 2 10-16,0 3-28 0,0 0-14 15,-2 1 14-15,2-1 12 0,-2-1 6 16,0 1 4-16,0-3 8 0,2 0-3 15,-2-4-24-15,2-2-3 16,0-2-54-16,-2-4 23 0,2 0 16 16,0-2 12-16,-2 6 1 0,2 3 1 15,0 3 0-15,-2 9-11 0,0 2-30 16,2 3 24-16,-2 5 18 0,2 4 17 16,-2 1 13-16,5 5 3 0,-3 0 1 15,0-1 20-15,-2 4 0 0,2-3-21 16,-2 0-21-16,2-3-12 0,0-7-12 15,-2-1 10-15,2-4-10 0,-2-3 10 16,0 1-13-16,0-2 14 0,0 3-11 16,0 2-3-16,2 5 12 0,-2 6-12 15,2 3-6-15,-2 6-9 0,2 9 15 16,-2 10 12-16,0 8-10 16,0 4 13-16,2-1 1 0,-2-5 15 15,0-3-4-15,2 4-9 0,-2-1 9 16,0-1-11-16,0 0-1 0,0-2 0 15,0 1-1-15,0-1-11 0,0 4-16 16,0 5-23-16,2 5 12 0,-2 7 6 16,0 8 9-16,0 6 23 0,0 1-17 15,2 1-49-15,0 4-45 0,5 0-84 16,-5 0-165-16,2-2-560 0,2-3-525 16,-2 0 44-16,4-8 166 0</inkml:trace>
  <inkml:trace contextRef="#ctx0" brushRef="#br0" timeOffset="-139663.537">13976 6283 1167 0,'0'0'130'0,"0"0"-3"15,0 0 900-15,0 0-756 0,0 0-62 16,0 0 22-16,0 0 11 16,33-52-42-16,-29 44-36 0,0 0 19 15,-4 0 15-15,2 0-36 0,0-1-7 16,-2 3 12-16,5 3-1 0,-5 0-1 16,0 2 22-16,0 1 23 0,0 0-31 15,0 6-52-15,-5 5-69 0,3 9-25 16,-2 7-18-16,-4 8-3 0,0 5-9 15,-5 4 9-15,1 1-10 0,-3 3-1 16,1-1-1-16,-1-6-29 0,3 0 8 16,-2-4 18-16,-3-5 0 0,7-4 0 15,-3-3 2-15,1-2 0 16,4-6 1-16,-1-1 1 0,1-3 1 16,2-3 0-16,2-4 0 0,2 0 0 15,0-3 0-15,2-3 1 0,0 0 9 16,0 0 3-16,0-5-12 0,6-5-2 15,-2-6-1-15,10-5 0 0,-1-5-1 16,1-7-1-16,1-6 2 0,3-10 1 16,3-13 2-16,4-12 0 0,2 0 9 15,-9 3-9-15,-1 17-3 0,-5 18-23 16,-3 7 8-16,-1 4 12 0,2-4 3 16,-2-1 0-16,7 0 12 0,-3 2-9 15,-3 9 12-15,3 4-3 0,-6 5 0 16,0 7 12-16,-2 3 13 0,-1 3-7 15,3 11-10-15,-4 8-20 0,0 8-12 16,0 15 10-16,0 17 2 0,4 16 0 16,3 7 12-16,1-1 12 0,0-4 15 15,1-10 1-15,3-3-16 16,-4-15-23-16,3-13-1 0,-9-15 1 16,6-3-1-16,-4-6-1 0,3 3-41 15,-3-8-88-15,2-7-100 0,-2-3-128 16,-2-3-402-16,9-14-1300 0</inkml:trace>
  <inkml:trace contextRef="#ctx0" brushRef="#br0" timeOffset="-138530.023">12994 6720 980 0,'0'0'482'0,"0"0"-212"16,0 0 48-16,0 0-42 0,0 0-27 15,0 0 37-15,0 0-16 0,0 0-56 16,0 0-39-16,8-10 8 16,-6 7 0-16,0-1-20 0,3 0-12 15,-3-1-11-15,2 0 15 0,2-1-16 16,-2-3-13-16,2 0-16 0,3-4-12 16,-3-2-15-16,2-3-4 0,4-5-6 15,1-1 10-15,-5-4-13 0,7-1-7 16,-1-2-11-16,-4 0-12 0,3 0 2 15,-3 2-15-15,-2 1-25 0,3 2 10 16,-1 3-10-16,-2 3 1 0,-4 2 16 16,5 4-4-16,-3 0 0 0,0 3 3 15,-2 2-15-15,0-1 12 0,-1 4-3 16,-1-1 0-16,0 2-10 0,2 2 11 16,-4 0-1-16,0 1-9 0,0 2 0 15,0 0 9-15,0 0 0 16,0 0-11-16,0 5 2 0,-6 2 24 15,4 5-9-15,-1 5-16 0,-1 4 10 16,2 6-10-16,0 3 1 0,2 6 9 16,0 1 1-16,4 4-10 0,3-2 12 15,3-2-15-15,2-3-11 0,-1-3 11 16,3-4 24-16,1-7-9 0,-1-3-13 16,3-5-1-16,-3-4-1 0,0-6-36 15,-3-2-58-15,3 0-73 0,-1-4-75 16,-5-6-78-16,2-3-196 0,-1 5-638 15,-1-5-820-15</inkml:trace>
  <inkml:trace contextRef="#ctx0" brushRef="#br0" timeOffset="-138235.105">13275 5818 3661 0,'0'0'525'16,"0"0"-251"-16,0 0 19 0,0 0-79 15,0 0-12-15,0 0 23 0,0 0-37 16,0 0-91-16,0 0-67 0,0 0-11 15,-31 16-1-15,25-10-17 0,0-3-1 16,0-2 0-16,4 2-1 0,2-3 0 16,0 0-20-16,4 0-79 0,6 0-161 15,-4 0-182-15,11-2-1106 0</inkml:trace>
  <inkml:trace contextRef="#ctx0" brushRef="#br0" timeOffset="-136662.29">23656 14764 313 0,'0'0'170'0,"0"0"-30"16,0 0 72-16,0 0 58 0,0 0 10 16,0 0 88-16,0 0-89 15,0 0 333-15,0 0-159 0,-56-29-198 16,54 29-48-16,0 0 58 0,0 0 31 15,-2 0-38-15,2 0-17 0,0 0-31 16,0 3-27-16,2-2-6 0,0 1-15 16,0-1-11-16,0-1-26 0,2 2-22 15,4 1-13-15,0-2-8 0,5 0-1 16,3 1-5-16,-3 0 2 0,7 2-8 16,-1-2-1-16,5 1 0 0,-5 1-15 15,8 2-9-15,0-1-8 0,-1 3-10 16,-1-1-6-16,4 0-6 0,0 4-3 15,0-2-10-15,0 2 1 0,-3 0 0 16,3-4 0-16,2 1-1 0,0-1 1 16,-2-4-1-16,-2-1 1 15,0-2 12-15,1 0-14 0,-3 0 0 16,-4-2 0-16,-1 1 2 0,-7-1 9 16,-3 2 0-16,4 0-9 0,-7 0 0 15,-3 0 9-15,-2 0-12 0,0 0-21 16,-4 0-24-16,-11 3 24 0,3 1 19 15,-9 0 1-15,0 1 1 0,-4 2 0 16,-3-1-1-16,-1 3 0 0,-2 0 1 16,-5 4-1-16,-1 0 0 0,-2 5 1 15,-6 4 1-15,-1 2 1 0,1 2 1 16,-3 3-1-16,7 1-2 0,1 0-12 16,5 0-27-16,4-3-79 0,6-4-75 15,7-3-66-15,1-5-180 0,11-8-618 16,0 1-1462-16</inkml:trace>
  <inkml:trace contextRef="#ctx0" brushRef="#br0" timeOffset="-135995.724">24436 14497 985 0,'0'0'573'16,"0"0"-131"-16,0 0 169 0,0 0-93 15,0 0-133-15,0 0-43 0,0 0 12 16,0 0 3-16,0 0-37 0,-13-19-18 15,13 19-4-15,4 0-98 0,0 1-40 16,3 4-8-16,5 5-17 0,-4 6-26 16,5 5-28-16,3 4-18 0,-1 5 3 15,5 6-8-15,1 2 2 0,-2 2-18 16,3 2-21-16,-5 1-21 0,4-4-29 16,-7-5 8-16,3-5 9 0,-7-9 9 15,0-4-9-15,-4-7 10 16,-1-6-28-16,-3-2-43 0,0-1-74 15,0-2-40-15,-2-7 0 0,0-6-67 16,0-1-104-16,0-2-155 0,0-2-515 16,0 5-463-16,0-9-761 0</inkml:trace>
  <inkml:trace contextRef="#ctx0" brushRef="#br0" timeOffset="-135744.108">24934 14547 2835 0,'0'0'1098'16,"0"0"-850"-16,0 0 1 0,0 0 96 16,0 0-66-16,0 0-38 0,0 0-4 15,0 0-53-15,0 0-66 0,0 0-15 16,-35 57 6-16,10-14 8 0,-8 19-8 16,-11 21-22-16,3 8-12 15,0 0-57-15,3-10 1 0,7-10-19 16,7-15 39-16,3-10 0 0,11-14 0 15,-1-6-15-15,-1 0-12 0,4-1-12 16,-3-1-18-16,3-8-57 0,2-6-88 16,6-4-90-16,0-6-136 0,0 0-298 15,2-9-957-15</inkml:trace>
  <inkml:trace contextRef="#ctx0" brushRef="#br0" timeOffset="-133245.505">14683 6479 245 0,'0'0'0'15,"0"0"-170"-15</inkml:trace>
  <inkml:trace contextRef="#ctx0" brushRef="#br0" timeOffset="-132092.788">14683 6479 82 0,'-6'-57'185'16,"6"55"-100"-16,-2 1-52 0,-3-1 35 15,3 0 17-15,-2 0 52 0,0 1 16 16,0-2-97-16,-2 1-24 0,4 0-16 15,2 2 274-15,-2-1-62 0,2-1-153 16,0 0-16-16,0 1 55 0,0-1 32 16,0 1 19-16,0 1 59 0,-2-2 67 15,2 2-1-15,0 0-65 0,0 0-59 16,0 0-12-16,-2-1 14 0,2 1 0 16,0-2 2-16,-3 2-10 15,3 0-25-15,0 0-10 0,0 0-4 16,0 0-3-16,0 0-7 0,0 0-3 15,0 0-7-15,0 0 9 0,0 0-3 16,3 0 0-16,3 5-43 0,0 3-12 16,2 0 5-16,3 2-2 0,-1 1 21 15,6 2 15-15,-1 1 3 0,1 0-43 16,1 1-8-16,2 3-13 0,-5-1-15 16,11 4-12-16,-2 1-2 0,-3-1-1 15,9 5 0-15,-2 0 0 0,4 0 0 16,-2 2 0-16,4 1-1 0,0 2 1 15,4 3-1-15,3 2 1 0,-1 3 3 16,8 2 12-16,5 7 0 16,14 9 7-16,11 10-4 0,-1 3 3 15,-1-2 18-15,-7-6-18 0,-6-5 15 16,-2 0-11-16,2-1-25 0,2 2-15 16,0 2 15-16,0 2-1 0,2 0 1 15,2 1 3-15,3 2 15 0,3 1-15 16,1 2 18-16,3 6 0 0,1-1-3 15,1 3 3-15,1-1-3 0,2 1-18 16,-1 2-15-16,-1-3 15 0,4 1 39 16,-3 0 40-16,1-2-4 0,2 1-6 15,-5 0-42-15,5 2 9 0,-2 1-21 16,0 3-13-16,1-4-2 0,-1 2-54 16,4-1 30-16,-2 1 23 0,-1-3 1 15,3 2 3-15,0 0 27 0,-2 0-15 16,1 2 6-16,-1 2-3 15,2-2-12-15,2 1-6 0,-2-1-51 0,0 0 42 16,-1-1 9-16,-3-1 18 16,2-2 3-16,-2-1-6 0,-1-1 4 15,1-1-1-15,0 3-6 0,-5-3-12 16,1 0-67-16,1 0 34 0,-1-1 33 16,1 0 12-16,-5 1-9 0,-1-1-2 15,1-3 1-15,1-1 29 0,-1 1-12 16,1-3 20-16,1 1-27 0,-5 0-12 15,0-1-28-15,-1-2-6 0,-1-1 23 16,-2 0 11-16,-2-1 2 0,-2-3 10 16,-2 1-8-16,0-4 8 0,0 0-9 15,0-1 21-15,-2-2-12 0,-4 2-10 16,2-2-2-16,0-1-48 16,-4-3 26-16,1 2 1 0,1-2 19 0,-2 2 1 15,-2-2 0-15,-5-5-2 16,-5-10 0-16,-11-5 3 0,6 6 1 15,0-2 11-15,2 6-11 0,11 2 11 16,-11-4 3-16,5 3-12 0,-3-3 13 16,0 0-16-16,-2-3-1 0,-1 0-45 15,-5-3 34-15,-2 0-3 0,0-5 3 16,-8-1 10-16,3-3 0 0,-3 0-16 16,-2-3-3-16,-3-3 3 0,1-1 3 15,-5 1 0-15,3-1 12 0,-5-2-18 16,7 2 9-16,-4-2 0 0,-3 0 11 15,4 2 0-15,-3-2 1 16,3 0 0-16,-5-1 0 0,1 0 3 16,5-1 0-16,-11-3 9 0,2 1-10 15,0-2 0-15,-1-1 0 0,-3-3-2 16,-2-3-1-16,-2 1-1 0,0-1-13 16,0 0 3-16,0 0 10 0,0 0-10 15,0 2 12-15,2-2 1 0,0 2 2 16,0-1-2-16,2 4 1 0,0 0-2 15,5 2-23-15,-1 2-20 0,0 0-5 16,4 2-3-16,3 3 9 0,-3-3 2 16,7 3 4-16,-9-1-12 0,3-4-25 15,-3-4-81-15,-6-4-161 0,2-1-626 16,17-12-1083-16</inkml:trace>
  <inkml:trace contextRef="#ctx0" brushRef="#br0" timeOffset="-130257.766">23020 13457 375 0,'0'0'766'0,"0"0"-545"16,0 0-77-16,0 0 677 0,0 0-359 15,0 0-254-15,0 0-35 0,0 0 28 16,0 0-26-16,0-20-26 0,-5 14-17 16,3 3-9-16,2 0 3 0,-2-1 2 15,2 4-16-15,-2-2-13 0,2 2 19 16,0 0 70-16,0 2 36 15,0 2-7-15,0 5-31 0,0 3-107 16,0 7-55-16,0 1-9 0,0 4 9 16,0 4 4-16,0 1-13 0,0-1-12 15,0 2 12-15,0 0-12 0,0 4 12 16,0-3 3-16,0 0 3 0,0 2 1 16,0-2-7-16,0-4-12 0,-2-1 9 15,2-8-12-15,-2-2-3 0,0-5-15 16,2-4-6-16,-2-3-7 0,2-4-17 15,0 0-61-15,-2-4-62 0,2-3-45 16,0-4-69-16,0-2-378 0,0-5-861 16</inkml:trace>
  <inkml:trace contextRef="#ctx0" brushRef="#br0" timeOffset="-129472.521">23582 13472 1277 0,'0'0'1125'0,"0"0"-886"16,0 0-87-16,0 0 118 0,0 0 8 16,0 0-15-16,8-54 15 0,-8 41-42 15,-4-2-28-15,0 1-28 0,-4-1-38 16,-1 4-25-16,3 0-13 0,-8 0-12 16,3 4 6-16,1 1-19 0,-7 5-8 15,5-1-4-15,-5 2-7 16,5 3-8-16,-2 5-9 0,-3 2-7 0,3 3-6 15,-1 2-8-15,1 1-19 16,-1 1 9-16,5 1-11 0,-3-1 1 16,3 3-1-16,0 0 0 0,4 0 0 15,-1 0 0-15,-1-1 1 0,6-1 1 16,2-2 9-16,0-2-9 0,0-3 9 16,2-1 3-16,6-2-3 0,1-3-9 15,-5 0 10-15,6-4-11 0,7 0 0 16,-5-1 0-16,7 0 10 0,-5-1 9 15,5-2 0-15,-5 0 0 0,5 2 7 16,-7 1 2-16,7 0-3 0,-9 0 3 16,9 4 0-16,-5 1 1 0,-1 3-7 15,3 1-6-15,-5 3-15 0,5-1 12 16,-6 3-13-16,3 2 0 0,1-1 0 16,-3 3 10-16,-3-2-9 0,4 0 21 15,-8 4-9-15,1-5-2 0,-3 3-10 16,-2-1 9-16,-5-2-10 0,-3 1 1 15,-10 0-1-15,-1-1 10 0,-6-2-10 16,-6-4-2-16,-2-5-15 16,-4-3 3-16,-2-1-16 0,-3-8-123 15,5-3-112-15,0-6-165 0,10 3-694 16,-6-10-2136-16</inkml:trace>
  <inkml:trace contextRef="#ctx0" brushRef="#br1" timeOffset="-108694.167">17428 6654 140 0,'0'0'52'15,"0"0"-52"-15,0 0-3 0,0 0-29 16,0 0 18-16,0 0 14 0,0 0 90 16,0 0-22-16,0 0 10 0,-25-26 20 15,21 23-42-15,4 0-56 0,-4 0 462 16,2 3-185-16,0 0-163 0,2 0-32 15,-2 0-30-15,2-2 3 0,-2 2 33 16,2-2 29-16,0 2 32 16,0 0 14-16,0 0-11 0,0-1 13 15,0 1-4-15,-2-1-25 0,2 1 12 16,0 0-13-16,0 0-10 0,0 0-17 16,0 0 7-16,0-1 48 0,0 1 52 15,-2 0 30-15,2 0-19 0,0 0-33 16,0 0-35-16,-3 0-25 0,3 0-16 15,0 0-13-15,0-1-15 0,0 1-13 16,0 0 0-16,0 0 4 0,-2 0-4 16,2 0-15-16,0 0-25 0,0 0-15 15,0 0-9-15,0 0 4 0,0 0 2 16,0 0 0-16,0 0 15 16,0 0 7-16,0 0 11 0,0 0 34 15,0 0 30-15,0 0-30 0,5 1-46 16,-1 4-18-16,4 1-9 0,-2-1-9 15,0 2 0-15,3-1 0 0,-1 3-1 16,0-3 0-16,2 3 1 0,1-1-2 16,1 3 0-16,-1 0 1 0,-1 1-1 15,4 0 0-15,1 3 0 0,1 0 0 16,1 1 0-16,4 4 1 0,-1-4 0 16,3 5 0-16,0 0 0 0,2 3-2 15,1 0 16-15,1 1-4 0,0 2-11 16,4-1 2-16,-2 1 0 0,2-1 18 15,0 1-9-15,-2 1-9 0,2-3 27 16,0 3-12-16,2-1-3 0,-4 1-12 16,2 1 18-16,0-1-6 0,0 1-12 15,0 0 8-15,0 1-11 16,2 1-33-16,0-1 31 0,0 1 2 16,0 0 0-16,3 0 0 0,-3 0 15 15,4 2-13-15,0 0 0 0,0 1 1 16,0 1 0-16,5 0 9 0,-3 3 3 15,0-3-2-15,1 4-12 0,3-4 11 16,-4 2-9-16,3 0-1 0,1 1 1 16,0 0 12-16,-1 0-14 0,1 2 2 15,3 0 9-15,-3 2-12 0,1-1-2 16,3 1-34-16,-4 0 11 0,5 0 22 16,4 6 3-16,-5-5 33 0,3 1-33 15,-3-1 0-15,-1-2 0 16,1 2 24-16,5 1-21 0,-6 0 12 15,5 0 3-15,-5-2-15 0,-1 1 15 16,3-2-16-16,-5 1 19 0,5 0-20 16,-7-1-1-16,2 0-1 0,-1-1-38 15,3 1 18-15,-1 0 19 0,-1-1 1 16,3 1-15-16,-3 0 16 0,2 1 24 16,3 0-22-16,-3 1 1 0,7 1 0 15,-6-1 9-15,3 1-12 0,-1-1 2 16,3 2 15-16,-5-1-17 0,6-1 0 15,-5 2 1-15,5 1 2 0,-7-2 15 16,3-1-18-16,-3 1-3 0,3-1-15 16,-1-1 17-16,-3-1 1 0,1 0 0 15,3 1 2-15,-5 0 10 0,7-1 3 16,-9 0-14-16,7 1 14 0,-3-3-15 16,-1 5 1-16,1-5 10 0,3 1-11 15,-5 1-1-15,7 0 1 16,-7 3 3-16,3-4 15 0,1 1-18 15,-6 0 0-15,5 0-42 0,1 0 24 16,-5-1 16-16,1-2 2 0,3 2 0 16,-7 1 0-16,6 0-1 0,-3-1 1 15,1-1 40-15,-6 0-22 0,5-3-15 16,1 1 36-16,-4-3-37 0,1 1 10 16,-3-1 3-16,0-3 31 0,0 3-28 15,3-2-15-15,-3 1-3 0,0 0 18 16,-2 0-6-16,0 0-12 0,0 1-19 15,1-4 4-15,-3 3-9 0,2-1 12 16,-2-1 9-16,2-3 0 16,-2 1 1-16,-2-1 2 0,0 0 2 15,0 0 0-15,0 0-2 0,0-3 12 16,-4 0-11-16,-2 1 2 0,4-1 9 16,-2-1-9-16,0-1-3 0,-1-1 0 15,1 0-1-15,-2 3 0 0,0-2-1 16,2 1 2-16,-2 0-1 0,-3-2 1 15,3 0 0-15,0-1 3 0,-7-1 12 16,5 0-15-16,0 0 0 0,-2-2-2 16,-1 2 2-16,1-2-1 0,-4-1-20 15,3 1 9-15,-3-1 10 0,3-1-17 16,-3 2 17-16,6 0-1 0,-3 1 0 16,-1-3 3-16,4 3-2 0,-3 0 1 15,-1 0 1-15,4 0 12 0,-7-1-10 16,5 0 0-16,-5-4 0 0,1 3 13 15,-3-6-12-15,1 2 21 0,-5-3-12 16,-1-2-9-16,1 1-3 0,-2-2-1 16,-4-2-2-16,0-1-18 15,1 0-16-15,-3-2-17 0,-2-1-30 16,2 0-49-16,2 0-26 0,-2-1-22 16,-2 0-65-16,2 0-283 0,-2 4-1002 15,0-2-1473-15,10 5 2462 0</inkml:trace>
  <inkml:trace contextRef="#ctx0" brushRef="#br1" timeOffset="-106935.054">24493 12246 78 0,'0'0'1399'0,"0"0"-655"15,0 0-211-15,0 0-160 0,0 0-102 16,0 0 8-16,0 0 61 0,0 0-24 16,0 0-84-16,-4-9-72 0,2 9-3 15,2 0-1-15,0 0-10 0,0 0-6 16,0 2-3-16,0 5-61 0,0 3-25 16,0 5 16-16,0 7 0 0,0 3-4 15,0 6-9-15,0 6-11 0,2 4-7 16,0 1 0-16,0 4-18 0,-2 1-15 15,0 0 0-15,0-5 0 0,0-2 0 16,-2-6-2-16,-2-6 0 16,2-6-1-16,-2-4-3 0,2-6-18 15,-2-5 3-15,4-3-27 0,-4-1-64 16,4-3-73-16,-2 0-63 0,2-6-57 16,0-2-87-16,0-5-188 0,2 2-638 15,6-4-692-15</inkml:trace>
  <inkml:trace contextRef="#ctx0" brushRef="#br1" timeOffset="-106234.484">24971 12239 2330 0,'0'0'562'0,"0"0"-383"16,0 0 83-16,0 0 119 0,0 0-73 16,0 0-32-16,0 0-38 0,0 0-75 15,0 0-52-15,-8-53-13 0,1 47-6 16,-3 4-19-16,-4 0-12 0,-1 2-6 15,-3 2-9-15,3 4 3 0,-8 4-13 16,9 4-8-16,-7 2-4 0,5 4 0 16,-1 0-15-16,7 6-8 0,0-3-1 15,-1-2 2-15,9 3 10 0,-2-4 1 16,2-2-10-16,2-2 12 0,0-3 3 16,2-4 3-16,2-3-3 0,0-3 1 15,5 0 2-15,1-3-20 0,0 0 0 16,9-1 1-16,-5-4-1 0,9 3 1 15,-6-1 10-15,5 0 3 0,-3 3 16 16,-1 0 2-16,3 2 6 0,-4 2 1 16,1 4 38-16,-3 3-29 0,1-1-16 15,-3 2-6-15,-5 4-6 0,2-1-3 16,-4 6-7-16,1-2-10 0,-5 1-2 16,-2 4-1-16,0-1 2 15,-2 0-1-15,-5 3 0 0,-1-3 0 16,-6 1 0-16,1-2-1 0,-5 0 0 15,1-4-10-15,-6-1 9 0,-1-4-27 16,-1-6-55-16,-2-6-90 0,0-4-74 16,0-10-104-16,0-9-228 0,9 7-836 15,-3-17-1268-15</inkml:trace>
  <inkml:trace contextRef="#ctx0" brushRef="#br1" timeOffset="-105947.923">25029 11772 3981 0,'0'0'712'16,"0"0"-469"-16,0 0 86 0,0 0-19 16,68 35-155-16,-45-10-38 0,-3 6 16 15,-3 4-39-15,-3 5-58 0,-5 2-36 16,-5 0-9-16,-4-4-48 0,-2-5-124 16,-6-5-137-16,-3-10-365 15,3-2-1470-15</inkml:trace>
  <inkml:trace contextRef="#ctx0" brushRef="#br1" timeOffset="-103915.681">19772 9287 10 0,'0'0'339'0,"0"0"20"0,0 0-60 16,0 0-25-16,0 0 9 0,0 0-45 16,0 0-5-16,0 0-22 0,0 0-59 15,35-14-29-15,-24 12 16 0,-5-1-23 16,2 0-13-16,0 0 6 0,-1 2 19 15,-3-1-3-15,-2 1 5 0,-2 1-9 16,0 0-121-16,0 0-8 0,0-1 8 16,0 1 57-16,0-1 95 0,-4 0 279 15,-7 1-188-15,-3 0-110 0,-7 0-71 16,-6 1-10-16,-6 2 10 16,-2 3 9-16,-15 0 5 0,-14-1 1 15,-18 6-40-15,-7-2-16 0,0 4 1 16,8-2 2-16,1 0-9 0,3-2-13 15,-5 1-1-15,-5 3-1 0,-4 1 1 16,6 2 3-16,8 2-4 0,20-4-3 16,15-5 2-16,11 1-2 0,2-4-27 15,-6 2-13-15,-2 5-12 0,-2-2 30 16,6 1 13-16,6 0-9 0,10-5-59 16,1-1-16-16,9-1 4 0,7-2-26 15,9-2-121-15,11-1-201 0,16 0-74 16,-3-1-202-16,18-4-594 0</inkml:trace>
  <inkml:trace contextRef="#ctx0" brushRef="#br1" timeOffset="-103512.64">19754 9491 916 0,'0'0'121'0,"66"-6"-120"0,-33 2 0 15,4 1-1-15,4-3 11 0,-8 3-9 16,-4-1 90-16,-6 1 94 0,-13 0 12 16,-1 2 40-16,-7 0 83 0,-2 0 81 15,0 1 10-15,-9-1-44 16,-5 1-34-16,-11 0-122 0,-12 0-33 15,-21 3 22-15,-18 1-18 0,-15 2-28 16,-6 1-22-16,-5-1-26 0,5 1-27 16,-6 4-22-16,-3 5-3 0,-1 0-9 15,3 6-24-15,3 0-10 0,6 0-10 16,8 0-1-16,9-2-1 0,9-2-12 16,18-3-4-16,16-6 1 0,8-2 0 15,8-4 0-15,3-2-10 0,-1 1-30 16,3-2-25-16,7 0-27 0,7-3-41 15,7-4-44-15,7-2-29 0,11 1-106 16,8 0-231-16,-6 0-249 0,20-2-519 16</inkml:trace>
  <inkml:trace contextRef="#ctx0" brushRef="#br1" timeOffset="-102863.768">19228 9093 2282 0,'0'0'445'15,"0"0"-223"-15,0 0-10 0,0 0-30 16,0 0-65-16,0 0 26 0,0 0 18 16,0 0-3-16,58 9-7 15,-39-6-14-15,4 0 3 0,4 2 15 16,-3 1-25-16,7 2-22 0,5 4-16 0,3 1 0 15,-2 2-7-15,4 1-8 16,5-1-1-16,-1 1-9 0,5-2-21 16,-3 0-10-16,-1 1-5 0,4-4-13 15,-7 2-7-15,2-2-11 0,1 1-1 16,-7-2 0-16,-2 1-2 0,-4-4 1 16,-2 1-10-16,-4-2 11 0,-8-2 1 15,-3 1 1-15,-7 3 1 0,-1-2 10 16,-4-1-9-16,-4 3 9 0,0-1-11 15,0 2-1-15,-2-2-3 16,-6 1-18-16,-3 0-1 0,-1 2 4 16,-2-2 15-16,1-2 1 0,-1 1 1 15,3-1 0-15,-1-2 0 0,2-1-1 16,-1 3 2-16,3-2 1 0,-6-1 2 16,1 3 12-16,-7-2-12 0,-5 6 10 15,-12 5 5-15,-17 7 9 0,-25 12-15 16,-10 4 6-16,-8 6-15 0,2-3 10 15,8-4-12-15,11-3 14 0,18-9-12 16,17-6-3-16,16-7-24 0,12-5-101 16,3-2-107-16,6-3-74 0,4-1-341 15,4-1-876-15,21 0-919 0</inkml:trace>
  <inkml:trace contextRef="#ctx0" brushRef="#br2" timeOffset="-94869.817">14183 8233 280 0,'0'0'196'0,"0"0"-173"0,0 0-20 15,0 0 36-15,0 0-19 0,0 0 29 16,0 0 375-16,0 0-213 0,0 0-64 16,-11-13-20-16,11 13 9 0,0 0-25 15,-2 0-46-15,2 0-10 0,-2 0 3 16,0 0-28-16,0-2-17 0,0 1-11 15,2 1-2-15,-2-1 2 0,0 0 1 16,-2 0 20-16,4-1 9 0,-2 1 17 16,2-1 16-16,0 1 48 0,0 0 117 15,0 1 327-15,0-1-124 0,0 1-107 16,0 0-74-16,0 0-49 16,0 0-36-16,0 0-25 0,0 0-24 15,0 0-2-15,2 0-45 0,4 2-25 16,0 4-22-16,-2 0-5 0,5-1 8 15,-5 1-5-15,6 2-20 0,0 1-1 16,1 2-1-16,3 1-1 0,3 4 0 16,1 0 0-16,3 2 1 0,2 4 12 15,1 3 12-15,5 1 19 0,0 2 15 16,4 3 30-16,1 2-9 0,5-1-12 16,-2 3-21-16,4 3 5 0,1 1-26 15,3 1 2-15,3 3 0 0,8 7-6 16,8 10-9-16,12 9-11 0,1 4 2 15,-3-2-1-15,-4-5-2 0,-8-4-24 16,4 0 12-16,3-2 12 0,-3 4 14 16,6 0 14-16,-4 0 2 0,3 0-6 15,-1 0 18-15,2 2-14 16,3 1 71-16,-1 1-29 0,3 3-34 16,-1 1-12-16,3-2-24 0,1 5-18 15,-1-2 8-15,1 2 10 0,1-3 3 16,0 4 15-16,1-4-6 0,-1 5 3 15,2 2 1-15,1-4-1 0,1 4-13 16,2-1-2-16,0 2-52 0,2 3 41 16,-3-4 11-16,1 2 18 0,0 0 4 15,4 2 2-15,0 0 6 0,-2-1 3 16,2 2-9-16,0-2-21 16,0 2-3-16,0-2-12 0,-2 1 12 0,-5-2 12 15,5 0 15-15,-8 0-9 16,6-2 19-16,-7 2-13 0,7-6 6 15,-2 0-30-15,0-2-22 0,-3 5-11 16,-3-6 31-16,-1-1 2 0,-1-1 1 16,-1-1 20-16,-3-2-3 0,-1 0-3 15,-2-3 3-15,1-2-6 0,-5-2-12 16,-2-3-3-16,-4-1-45 0,-4-3 27 16,-3-2 19-16,-5-5 2 0,-9-11 1 15,-8-4 2-15,-2-3 12 0,6 4-13 16,5 3 1-16,3 5 0 0,0-3 9 15,-5-2 0-15,-3-4-10 0,-2 1 0 16,-2-5 10-16,2-1-10 0,-6-1-1 16,-2 0-1-16,-1-3-2 0,-1-2-22 15,2 1 3-15,-7-3 9 0,3 0 0 16,-4-1 10-16,1-1-11 16,-3-1 11-16,1-3-1 0,-5-1 2 15,-1 0-1-15,4-1 1 0,-7-3-1 16,1 2-1-16,-4-3-9 0,4-1 9 15,-6-3-24-15,3 1-27 0,-5-3-55 16,0 0-84-16,0 0-116 0,-5-7-249 16,-3-1-566-16,6-18-1139 0</inkml:trace>
  <inkml:trace contextRef="#ctx0" brushRef="#br2" timeOffset="-93187.872">20988 14010 1015 0,'0'0'433'16,"0"0"185"-16,0 0-120 0,0 0-64 15,0 0-82-15,0 0 10 0,0 0 0 16,0 0-110-16,0 0-84 16,-7-15-23-16,5 15 33 0,2 3 27 15,0 8-12-15,-2 5-84 0,-2 7-45 16,2 9-15-16,-4 3 5 0,6 5 7 15,-2 4 0-15,0 0-10 0,2 3-24 16,-2 0-15-16,2-4-10 0,0-3 0 16,0-4 0-16,-2-5-1 0,2-3-1 15,-2-7-2-15,2-6-13 0,0-4-15 16,0-3-55-16,0-4-60 0,0-4-74 16,0-2-148-16,0-6-155 0,0-1-467 15,6-12-629-15</inkml:trace>
  <inkml:trace contextRef="#ctx0" brushRef="#br2" timeOffset="-92670.185">21449 14168 2398 0,'0'0'807'0,"0"0"-536"0,0 0-40 16,10-63 238-16,-10 38-143 0,0 2-79 16,-8 0 16-16,-1 5-46 0,-7 3-89 15,1 6-52-15,-9 4-7 16,3 5-2-16,-4 5-12 0,-4 7-13 15,4 9-6-15,1 2-11 0,5 6-10 16,0 2-12-16,5 1 0 0,-1-1 0 16,7-2 0-16,2-4-1 0,4-3 13 15,2-5-12-15,0-1 9 0,8-3-10 16,0-6 10-16,9-2-12 0,-5-2 0 16,9-3-12-16,6 0 0 0,2 2 10 15,2-7-1-15,4 0-9 0,0 0 10 16,0 3 0-16,-2-1 0 0,-2 3 2 15,-6 0 3-15,-2 9 24 0,-2 0 9 16,-11 1 19-16,-2 6-7 0,-6-1 3 16,-2 4 10-16,-8 0-37 0,-2 2-22 15,-13-1-2-15,0 1 0 0,-4 0-3 16,-2-4-12-16,-2 2 3 0,0-4-37 16,0-5-96-16,-2-1-88 0,6-5-119 15,5-4-291-15,5 0-724 16,-2-7-1154-16</inkml:trace>
  <inkml:trace contextRef="#ctx0" brushRef="#br2" timeOffset="-92205.131">21593 13739 1228 0,'0'0'1866'16,"0"0"-1357"-16,0 0-55 0,0 0 47 15,0 0-80-15,0 0-46 0,0 0-75 16,0 0-104-16,0 0-102 16,0 0-67-16,42 74-26 0,-42-35-1 15,0 2-2-15,0-2-58 0,-9-8-91 16,3-2-107-16,-2-9-100 0,4-6-241 16,0-6-669-16,-1-2-850 0</inkml:trace>
  <inkml:trace contextRef="#ctx0" brushRef="#br2" timeOffset="-92029.693">21742 13773 3168 0,'0'0'1062'0,"0"0"-919"16,10 61-81-16,-7-34-62 0,-3 2-62 15,0-1-246-15,0-7-296 0,2 0-1699 0</inkml:trace>
  <inkml:trace contextRef="#ctx0" brushRef="#br2" timeOffset="-90017.573">19601 11271 1334 0,'0'0'189'0,"0"0"464"15,0 0-404-15,0 0-87 0,0 0-43 16,0 0 100-16,0 0 11 0,0 0-38 16,0 0-46-16,-5-3-13 15,-5 3-6-15,-15 0-5 0,-2 4 1 16,-18 1-16-16,-21 3-13 0,-21 4-4 15,-14 3-12-15,-5 1-16 0,1 3-13 16,6-2-2-16,-3 4-4 0,-5 1 0 16,1 2-15-16,1-3-13 0,8 1-12 15,10 0 1-15,25-5-3 0,12-2 1 16,24-8-2-16,5-2 0 0,0-3-2 16,1 2-11-16,3-1 10 0,0-2-15 15,9 2-23-15,2-3-33 0,6 0-84 16,4-2-122-16,13-3 15 0,5-3-44 15,18 0-116-15,3-3-218 0,-8 5-387 16,23-2-347-16</inkml:trace>
  <inkml:trace contextRef="#ctx0" brushRef="#br2" timeOffset="-89664.93">19636 11509 810 0,'0'0'257'15,"0"0"-58"-15,58-6 35 0,-44 5-9 16,1-1-30-16,-9 0 19 0,-2 0 16 16,-4 2 41-16,-4 0 60 0,-11 0 9 15,-18 0-70-15,-27 6-46 0,-22 1-20 16,-20 3-12-16,-5 0-9 0,-3-1-6 15,3-1-39-15,-3-1-39 16,-1-1-23-16,3 1-36 0,7-1-21 16,8 2-18-16,8 2-1 0,13-2-13 15,14 0-2-15,16-1-6 0,11-1-7 16,7-1 3-16,-1 2-5 0,-2 2-41 16,0-2-27-16,4-1-23 0,9-2-12 15,1-1-29-15,5 0-32 0,4-3-77 16,4-6-157-16,4-3-145 0,9-4-74 15,-1 0-156-15</inkml:trace>
  <inkml:trace contextRef="#ctx0" brushRef="#br2" timeOffset="-89199.977">18565 11158 1456 0,'0'0'1275'0,"0"0"-993"0,0 0-96 15,0 0 110-15,0 0-58 0,-66 54-49 16,39-39 6-16,-2 3-21 0,-2-1-28 15,-6 4-25-15,-3 2-16 0,-1 1-25 16,-6 5-28-16,-1-1-15 0,-2 1-10 16,1 2-14-16,1-4-13 0,1 0-14 15,5-3-1-15,7-3 13 0,4-5-10 16,4-2 9-16,9-3 3 16,5-4 1-16,7-1 3 0,4-2-4 15,2 1-17-15,8 1-32 0,9-1 18 16,6 6 16-16,4-1 14 0,6 4 1 15,2 3 1-15,2 2 2 0,4 2 15 16,11 2 41-16,12 2 15 0,10 0-10 16,5-2-6-16,0-5 3 0,-7-3-24 15,-10-2-22-15,-2-4-14 0,-13-2-1 16,-5-1-12-16,-11-2-89 0,-2 1-117 16,2 1-105-16,-4 1-237 0,12 6-908 0</inkml:trace>
  <inkml:trace contextRef="#ctx0" brushRef="#br2" timeOffset="-57361.813">20057 11362 1315 0,'0'0'133'16,"0"0"283"-16,0 0-127 0,0 0-49 15,0 0-66-15,0 0 20 0,0 0-27 16,0 0 0-16,0 0-33 0,29-10-134 15,-31 7 3-15,-4 0-3 16,-2-3 67-16,-3 2 3 0,3 1-3 16,-6 0-3-16,3 1-33 0,3 2-12 15,4 0 3-15,-2 2 4 0,6 5 31 16,0 5 22-16,6 1-29 0,0 1 10 16,5 0-3-16,3-1 5 0,-2-3-5 15,1-2 6-15,-1-6-34 0,-4-2-11 16,1 0-18-16,-3-5-12 0,-6-4-13 15,0 0-13-15,0 2 0 0,-4-1 13 16,-4 3 9-16,-1 2 1 0,-3 0 15 16,-1 3 0-16,5 0-105 0,-6 4-161 15,3-1-368-15,3-3-1432 0</inkml:trace>
  <inkml:trace contextRef="#ctx0" brushRef="#br2" timeOffset="-56924.406">20111 11450 1375 0,'0'0'702'15,"0"0"-442"-15,0 0-247 0,0 0 100 16,0 0-13-16,0 0 23 0,0 0-20 16,-10 56-4-16,8-27-51 0,0-2-32 15,-2 4-16-15,-1-2-35 0,1-1-232 16,0-6-270-16,-2 7-644 0</inkml:trace>
  <inkml:trace contextRef="#ctx0" brushRef="#br2" timeOffset="-56610.072">20055 12294 1812 0,'0'0'280'16,"7"73"-209"-16,-5-37 10 0,2 4 3 15,-2 7-61-15,2 1-22 0,2-2 1 16,-2 1-2-16,0 1-16 0,1-3-123 15,-1 1-108-15,-2 0-62 0,0 1-91 16,0 0-66-16,0 3 143 0,0-3 234 16,2 1 89-16,-2-1 36 0,-2-3-16 15,0 0-7-15,0-4-10 0,0 1 17 16,-2 0 6-16,-4-7 9 0,4 4 31 16,-2-3 32-16,2 0 84 15,-2 0 56-15,4-1-36 0,-3 2-52 0,3 1-40 16,0 2-6-16,5-1-3 0,-1 2 0 15,2 0-27-15,0 1-28 16,0 1-43-16,-4 1-3 0,3 0-57 16,1 2-268-16,-4-12-261 0,4 15-246 0</inkml:trace>
  <inkml:trace contextRef="#ctx0" brushRef="#br2" timeOffset="-56491.284">20179 14544 696 0,'4'70'469'0,"-4"-24"-36"16,3-2-27-16,-1-15-17 0,-2-5-34 15,0 4-98-15,0 0-103 0,0 1-84 16,0-5-56-16,0-4-14 0,-5-1-29 16,1-4-67-16,-4-1-202 0,4-4-232 15,2 0-736-15</inkml:trace>
  <inkml:trace contextRef="#ctx0" brushRef="#br2" timeOffset="-55795.384">17684 11444 988 0,'0'0'1425'0,"0"0"-1105"15,0 0-57-15,0 0-13 16,0 0-104-16,0 0-98 0,0 0-48 16,0 0-1-16,38 58-18 0,-36-47-6 15,-2 1-10-15,-2 0-103 0,-3 4-185 16,-3 0-238-16,4-2-467 0,-2 11-282 0</inkml:trace>
  <inkml:trace contextRef="#ctx0" brushRef="#br2" timeOffset="-55475.557">17581 12142 1990 0,'0'0'308'0,"0"64"-140"16,0-37 35-16,2 4-16 0,0 5-100 15,4-2-29-15,1 0-4 0,-5 1-28 16,4-2-26-16,-4 0 0 0,0 1-1 15,2 0-3-15,-2 4-95 0,0 0-78 16,0 2 16-16,0 13 3 0,2 7 0 16,-4 10-4-16,5 1 32 15,-5-4 52-15,0-7 3 0,0-14 1 16,-5-9 25-16,3-8 33 0,0 2 16 16,-2 3 0-16,2 4 2 0,-2 6 21 15,2-2 71-15,-2-3 68 0,2-1 17 16,-2 0-50-16,4 1-64 0,-2-1-20 15,2 1-6-15,0 1 12 0,0 1 8 16,4 0-30-16,-2-2-26 0,2 2-3 16,-2-3-29-16,0 2-136 0,-2-1-42 15,2 2-108-15,-2 1-228 0,2-12-268 16,-2 15 262-16</inkml:trace>
  <inkml:trace contextRef="#ctx0" brushRef="#br2" timeOffset="-55299.808">17618 14456 85 0,'0'0'766'0,"2"51"-294"0,-2-29-117 16,0 4-89-16,0 3-142 0,0 0-92 16,-2-4-32-16,0 1 0 15,-2-1-16-15,2-1-98 0,-4 2 27 16,2-3 2-16,2 0 27 0,-3 1 57 16,5-3 1-16,-2-1-85 0,0 3-68 15,2-5 91-15,-2 1-61 0,0-2-138 16,2-6-198-16,0 2-137 0</inkml:trace>
  <inkml:trace contextRef="#ctx0" brushRef="#br2" timeOffset="-54361.094">19880 15386 437 0,'0'0'1656'0,"0"0"-1446"16,0 0-103-16,0 0-39 0,0 0 55 15,0 0-43-15,0 0-51 0,0 0-13 16,0 0-12-16,18 10 12 0,-22-10 9 16,0 1-24-16,-4 1 135 0,-9 1 145 15,-1 0-61-15,-9-1-20 0,-4-1-57 16,-4-1-36-16,-17-3-13 0,-8-8 17 15,-17-6-27-15,1-4-31 0,-3 0-19 16,9 1-15-16,2 6 9 16,-2 3-6-16,-1 4 3 0,1 3-4 15,0 3 7-15,-5 1-6 0,3 0 3 16,0 1-10-16,1 0-13 0,3 1 0 16,4-1 8-16,2 2-8 0,2-3-2 15,0 0 0-15,4 0 1 0,1 0 1 16,9 0-1-16,9 0 0 0,6 0-1 15,2 0-1-15,-4-2-15 0,-4 1 4 16,-5 1-66-16,3-1-52 0,4 0-87 16,2 0-148-16,0 1-224 15,10 0-420-15,-2 0-271 0</inkml:trace>
  <inkml:trace contextRef="#ctx0" brushRef="#br2" timeOffset="-53976.403">18183 15047 790 0,'0'0'1265'16,"0"0"-860"-16,0 0-9 0,0 0-50 15,0 0-94-15,0 0-125 0,0 0-26 16,-3 54 19-16,-15-31-29 0,-9 0-37 16,-4 1-29-16,0-4 3 0,-6 0 3 15,-3-3-15-15,-1-1-13 0,-2-2 14 16,1-1 5-16,3 2 21 16,0-2 17-16,4 2-4 0,8 1-16 15,2 2-3-15,4 1 1 0,11 0 5 16,2 3-6-16,8 0 4 0,4-3-4 15,10 3-10-15,5-2 4 0,10-2-29 16,4-2-2-16,2-5-12 0,6 0-13 16,1-5-98-16,3-2-120 0,-3 2-125 15,-11-2-298-15,24 14-888 0</inkml:trace>
  <inkml:trace contextRef="#ctx0" brushRef="#br2" timeOffset="-53009.863">18429 15750 297 0,'0'0'326'0,"0"0"681"0,0 0-536 16,0 0-157-16,0 0-52 0,0 0-34 16,0 0-48-16,0 0-52 0,0 0 22 15,0 0 82-15,-21-46 39 0,21 56-29 16,-2 8-111-16,2 10-65 0,0 13-26 15,-2 15-6-15,0 11 0 0,2-2-15 16,-2-13-16-16,0-11-1 16,-1-12 0-16,1 9 1 0,-4 2-1 15,2 1 1-15,0-3-1 0,0-6 0 16,2-10-2-16,-2-2-3 0,1-8-15 16,-1-5-7-16,2-3-28 0,-6-4-9 15,2 0 19-15,-2-10 27 0,-3 1 16 16,-1-4 0-16,-3-2 0 0,-1-2 0 15,-1 1-3-15,-1 0-25 0,3 3-19 16,1 5 16-16,3 0 19 0,5 5 9 16,2 3 3-16,2 0 32 0,2 2 102 15,4 4-69-15,6 3-19 0,7 1-5 16,-3 1 18-16,9 1-1 0,0 0-2 16,6-3 12-16,-4-2-7 0,2-3-18 15,-1-4-22-15,-3-1-21 0,-2-6-13 16,0-5-20-16,-9-6-23 0,0-2-30 15,1-6-65-15,-7-3-98 0,2-4-203 16,-4 8-561-16,7-12-652 0</inkml:trace>
  <inkml:trace contextRef="#ctx0" brushRef="#br2" timeOffset="-52694.359">18598 15688 1539 0,'0'0'1322'16,"0"0"-1167"-16,0 0-95 0,0 0 218 15,0 0 137-15,0 0-138 0,0 0-164 16,0 0-57-16,19 85-34 0,-7-45-6 16,0 4-14-16,3-3 0 0,-3-3-2 15,1-7 0-15,-1-7 0 0,-4-10-21 16,3-7-66-16,-5-6-83 0,2-4-119 16,-2-8-150-16,-1-5-183 0,-1 0-175 15,6-10-571-15</inkml:trace>
  <inkml:trace contextRef="#ctx0" brushRef="#br2" timeOffset="-52443.732">18898 15629 1459 0,'0'0'1361'16,"0"0"-1169"-16,0 0-76 0,0 0 40 15,0 0-48-15,0 0-57 0,0 0-3 16,0 0-47-16,0 0 47 0,0 0 18 15,-11 35 26-15,1-21 59 0,0 3 25 16,4 3-47-16,-5 5-35 0,7 5-29 16,-2 4-28-16,0 3-18 0,4-1-18 15,-5 1-1-15,3-3-3 0,-4-6-22 16,-2-3-40-16,-1-6-97 0,-1-3-150 16,-3-3-221-16,9-4-689 0,-6 3-826 15</inkml:trace>
  <inkml:trace contextRef="#ctx0" brushRef="#br2" timeOffset="-51676.437">18883 15700 417 0,'0'0'1558'0,"0"0"-1173"0,0 0-62 16,0 0-158-16,0 0-53 0,0 0 80 15,0 0 82-15,0 0-45 0,-43 72-81 16,30-31-35-16,-3 13 0 0,-3 14-15 15,3 2-20-15,-1-3-9 0,5-15-13 16,2-14-16-16,3-11-6 0,1-1-9 16,-4 4-10-16,-3 0-12 0,5 3-2 15,-6-4-1-15,1-5 0 0,5-4-1 16,-4-2-11-16,3-5-7 16,3-5 4-16,2-4-10 0,0-4-15 15,0 0-4-15,4-7 10 0,0-4 19 16,0-9 11-16,8-5-11 0,-2-4 12 15,9-4-22-15,-3-4 22 0,5-2 0 16,-1 0-1-16,5-9 2 0,2-10 2 16,3-11 3-16,1 8 16 0,-12 8-3 15,-3 18 6-15,-4 10-7 0,3-2-2 16,-1 1-1-16,2 2 7 0,-3 5 18 16,1 8 16-16,-4 2-4 0,3 5 1 15,-3 3-1-15,-4 1-15 0,0 2-18 16,0 8-16-16,-2 3-44 0,-2 8 20 15,-6 8 11-15,-5 14 10 16,-5 15 1-16,-5 13 0 0,-2 6 2 0,0-4 1 16,3-16 1-16,5-16 1 15,7-10 0-15,-1-5 0 0,-3 3 1 16,1 0-2-16,3 2-2 0,-6-6-1 16,5-6-15-16,5-6-43 0,-4-4-93 15,1-6-66-15,5-3-106 0,0-7-152 16,2 0-218-16,2-17-631 0</inkml:trace>
  <inkml:trace contextRef="#ctx0" brushRef="#br2" timeOffset="-51294.712">18569 15719 1357 0,'0'0'825'0,"0"0"-582"16,0 0 67-16,0 0 37 16,0 0-73-16,0 0-70 0,50 56 11 15,-36-26 23-15,3 6-55 0,1 6-62 16,3 4-28-16,-4 1-37 0,1-3-16 16,-5-6-9-16,-1-6-9 0,-2-8-4 15,-4-12-15-15,-3-5-3 0,-3-7-22 16,0-6-74-16,-5-10 65 0,-3-7 12 15,-4-9 17-15,-3-6-13 0,-1-4-23 16,-3-2-8-16,-2 0 9 0,1 2 21 16,3 8 16-16,1 6-1 0,5 8 1 15,3 13-2-15,6 7 2 0,2 4 96 16,2 14-27-16,4 7-46 16,5 4-23-16,1 4-3 0,0-2-22 15,3-5-114-15,-5-7-156 0,-2-7-191 16,-1-6-584-16,5-8-1189 0</inkml:trace>
  <inkml:trace contextRef="#ctx0" brushRef="#br2" timeOffset="-50678.846">18369 15800 718 0,'0'0'600'0,"0"0"15"0,0 0-278 16,0 0 54-16,24-61-54 0,-19 48-52 15,-1 6 36-15,0 4 48 16,-2 3-9-16,0 10-156 0,-2 8-114 0,0 20-60 15,-4 17-26-15,-2 14-2 16,-1 4-1-16,-1-12 0 0,2-16-1 16,2-16 1-16,0-5-1 0,-1 3 1 15,1-3-1-15,2 0 0 0,0-10-1 16,-2-8-21-16,2-6-49 0,0-6 25 16,0-9 27-16,2-11 18 0,0-8-1 15,2-13-13-15,0 2-4 0,4-5 8 16,-4 3 11-16,0 11 12 0,5-1 4 15,-5 11 2-15,0 10 1 0,4 12 18 16,-2 10 43-16,4 12-60 0,-4 19-20 16,3 18-3-16,-3 12 3 0,0-5 0 15,-2-13 3-15,0-17-3 0,-2-13 0 16,-2 1-16-16,-2-3-12 16,-2 0-40-16,-1-7-89 0,-3-7-105 0,0-3-112 15,1-5-140-15,3-1-290 0,-2-13-694 16</inkml:trace>
  <inkml:trace contextRef="#ctx0" brushRef="#br2" timeOffset="-50228.54">18468 16092 1535 0,'0'0'1101'16,"0"0"-859"-16,0 0-37 0,0 0 9 16,0 0-26-16,0 0 37 15,0 0 108-15,0 0-117 0,0 0-126 16,0 0-40-16,-17 77-16 0,7-44-6 16,2 2-16-16,-1-1-9 0,-3-5-1 15,4-5 11-15,-1-2 2 0,-1-5 4 16,2-5-16-16,0-2-3 0,1-5-2 15,-1-2-11-15,2 0 10 0,2-3-9 16,2 0 9-16,0 0-9 0,0 0-1 16,2 0 11-16,0-3 2 0,0 0 28 15,0-1 0-15,0-1-10 0,0-1-18 16,0-1-1-16,0-3-17 0,0-2 15 16,0 0-10-16,-3-3 11 0,-1-1-10 15,-2-1 9-15,-4-1 1 0,-3 0-1 16,3 1 2-16,-4 1-1 15,1 1-1-15,-1 4 0 0,1 0 0 0,5 4-9 16,0 2-19-16,2 2-53 16,1 0-78-16,3-4-149 0,2-2-243 15,0 1-629-15,19-13-953 0</inkml:trace>
  <inkml:trace contextRef="#ctx0" brushRef="#br1" timeOffset="-44314.009">22513 11348 261 0,'0'0'55'0,"0"0"460"0,0 0-280 15,0 0-153-15,0 0-56 0,0 0-26 16,0 0-49-16,0 0-91 0,10-12-53 16,-10 12 63-16,0 0 58 0,0 0-101 15,3-3-120-15,-3 0 169 0</inkml:trace>
  <inkml:trace contextRef="#ctx0" brushRef="#br1" timeOffset="-44138.331">22513 11348 39 0,'17'-58'310'16,"-17"67"417"-16,0 1-31 0,4 6-348 15,0 2-180-15,-2 6-6 0,4 5 28 16,-2 2-51-16,-2 4-49 0,5 3-51 16,-5-1-20-16,0 5-19 15,-2 1-1-15,0 8 1 0,0 11-2 16,-4 11 2-16,2 2-13 0,-5 0 11 15,5-9-98-15,-2-3-106 0,0 5-101 16,4 1-216-16,0-16-248 0</inkml:trace>
  <inkml:trace contextRef="#ctx0" brushRef="#br1" timeOffset="-43987.83">22526 12684 202 0,'-9'60'307'16,"5"-3"455"-16,-2 9-407 0,0-7-160 16,-3 0-78-16,1 1-36 0,0 1-36 15,4 2-22-15,-4 1-20 0,1-3-3 16,-1 1-2-16,0 1 0 0,4-1-1 15,0 0 1-15,-1 0-86 0,1-1-64 16,-2-1 15-16,4-3-22 0,0-2-82 16,2-8-127-16,0-13-183 0</inkml:trace>
  <inkml:trace contextRef="#ctx0" brushRef="#br1" timeOffset="-43852.681">22466 14424 691 0,'6'82'665'16,"-4"-16"-200"-16,0 9-163 0,-2-9-101 15,-4-2-98-15,2-3-79 0,0-12-24 16,0-9-29-16,0-9-13 0,-1-6-10 16,3 6 3-16,0 0 33 0,-2-2-52 15,2-6-165-15,0-9-287 0,7-3-747 0</inkml:trace>
  <inkml:trace contextRef="#ctx0" brushRef="#br1" timeOffset="-42729.479">20320 11452 1618 0,'0'0'1086'0,"0"0"-932"0,0 0-64 16,0 0 10-16,0 0-43 0,0 0-57 15,0 0-1-15,0 0 0 0,0 0 1 16,58-8-54-16,-50 5-39 0,7 2-13 16,-1-5-4-16,-2 3-22 0,7-1-65 15,-5-2-29-15,7 1 24 0,-4-1 47 16,3 3 83-16,3-1-16 0,-2 4 88 16,4 0 218-16,1-3 45 0,3 3-33 15,2 0-36-15,-2-3-20 16,11 0-13-16,-3-1-40 0,0 4-5 15,0-3-52-15,5-1-16 0,-3 1-45 16,4 1 29-16,-3 2-16 0,1-1-16 16,0 1 0-16,3 0-11 0,-5 3-82 15,6 4-60-15,-1 0-40 0,-1 2-52 16,1 2-58-16,1 2-21 0,-4 0-66 16,1 1-66-16,-1-3-20 0,0 4 124 15,-3-4 163-15,-3-2 119 0,0-4 70 16,-2-4 137-16,0-1 160 0,0 3 32 15,-2-11 43-15,0 1-76 0,0 0-94 16,0 1-102-16,0-1-70 0,0-2-29 16,-4 6-1-16,6 0-33 0,-2 1-240 15,-6 2-342-15,14 2-207 0</inkml:trace>
  <inkml:trace contextRef="#ctx0" brushRef="#br1" timeOffset="-41361.707">20409 11283 1269 0,'0'0'264'0,"0"0"935"16,0 0-987-16,0 0-55 0,0 0-7 15,0 0 10-15,0 0 1 0,0 0-15 16,0 0-20-16,41 25-54 0,-28-21 13 15,5 2 26-15,-1-2 10 0,5 1-21 16,7-2-38-16,0 0-22 0,6-3-15 16,5 0-7-16,13-8 10 0,14-5-12 15,9-3-1-15,7 1-3 0,-5 2-12 16,-7 5 13-16,-7 3-13 0,-2 5 3 16,0 0-2-16,-2 6 1 0,0 7 0 15,-5 3 0-15,3 6-1 0,-14-4 0 16,-7-3-1-16,-8-4 0 0,2-1 0 15,-2 0-2-15,4-3-10 0,2 0-7 16,-2-4-9-16,-4-3-52 0,-8-3-138 16,1-3-149-16,-3 0-366 15,0 2-1099-15</inkml:trace>
  <inkml:trace contextRef="#ctx0" brushRef="#br1" timeOffset="-40862.722">21653 11055 1213 0,'0'0'615'16,"0"0"-456"-16,0 0-101 0,0 0 94 16,0 0 10-16,0 0 6 0,0 0 39 15,0 0 133-15,0 0 176 0,0 0-30 16,-27-26-218-16,42 26-98 0,-3 0-37 15,9 0-16-15,-3 6-25 0,7 4-28 16,0 3-27-16,8 4-12 0,-2 3-4 16,0 5-9-16,0 1 16 0,2 0-4 15,-2 1-5-15,-2 1-7 0,-4 0 3 16,2 0 0-16,0 1-15 16,-7 2 0-16,1-3-2 0,0 1 1 0,-5-2-1 15,1 0-13-15,-7-3 15 0,-2-2 12 16,-1-6 6-16,-7 3-8 15,-11-3-10-15,-3 4-25 0,-13 0 10 16,-6 4 15-16,-2-1-15 0,-19-1-4 16,-8 2-36-16,-10 0-95 0,6-6-120 15,18-5-278-15,2 1-923 0</inkml:trace>
  <inkml:trace contextRef="#ctx0" brushRef="#br1" timeOffset="-39679.293">20651 15587 1076 0,'0'0'1036'0,"0"0"-754"0,0 0-150 16,0 0 59-16,0 0 27 0,0 0-57 15,0 0-2-15,0 0 48 16,0 0-20-16,-33 9-54 0,33-9 9 16,0 0 53-16,0 0 38 0,6 0-44 15,2 0-121-15,7-2-25 0,1-5-12 16,7 1-3-16,8-6-4 0,4 0-8 15,12-2-4-15,16-4-9 0,9-1 0 16,6 3 0-16,-3 7 40 0,-9 3 0 16,-6 6 0-16,4 0 12 0,-6 6 0 15,0 3-15-15,0 4-28 0,2 0-12 16,-7 1 1-16,-7-1 1 0,-9-3 1 16,-8 0-3-16,2-4 3 0,0-1-3 15,2 2-8-15,2-4 8 16,-6-2 0-16,-6-1-1 0,-5 0-1 15,-5-3-10-15,-3-3-6 0,-6-3-13 16,-4-2-12-16,-2-5 3 0,-10 1 13 16,-3-4 2-16,-3-2-5 0,-5 1 5 15,-2 0 4-15,-4 0 2 0,2 0-15 16,7 5-9-16,-3 1 25 0,4 3 16 16,5 4-10-16,8 2-4 0,2 1 13 15,4 4 3-15,2 0 117 0,8 3-68 16,11 4-24-16,-1 3-22 0,9 3-1 15,2 4 0-15,0 3 16 0,0 5 22 16,-4 2 37-16,-4 2-22 0,-2 1-16 16,-5 1 22-16,-8-1-23 0,-6-1-38 15,-2-2-24-15,-14-4-1 0,-5 0 4 16,-5-4 3-16,-7-6-10 0,-5-6-27 16,-1-4-92-16,-2-3-105 0,-2-6-292 15,10-3-864-15,-9-2-1118 0</inkml:trace>
  <inkml:trace contextRef="#ctx0" brushRef="#br1" timeOffset="-37698.075">20992 16054 1599 0,'0'0'1269'0,"0"0"-1073"0,0 0-1 15,0 0 53-15,0 0 40 0,0 0-2 16,0 0 44-16,0 0-36 0,0 0-98 16,20-22-70-16,-20 41-59 0,0 17-58 15,-2 18-9-15,-4 17 0 0,-2 6 1 16,2-6 11-16,-1-16-9 0,3-17-3 15,2-13 0-15,-2-3-27 0,2 2 8 16,-2-4 16-16,2-1 2 0,2-8-1 16,0-7 1-16,0-4-26 0,0-9-74 15,0-8 79-15,6-17 22 0,0-18 1 16,-2-15 12-16,3 4-11 0,-3 10-2 16,-2 16 0-16,0 11-16 0,-2-1 16 15,0 0 1-15,0 3 15 16,0 11-14-16,-2 10 1 0,-2 8 67 15,2 13 28-15,-5 17-65 0,3 18-20 16,0 15-1-16,-2 6-9 0,6-5 9 16,0-15 0-16,0-16-12 0,0-11-26 15,0-5 25-15,0 2 0 0,0-3-1 16,0-2 1-16,0-9 1 0,0-7 0 16,0-3-52-16,0-15-9 0,4-9 52 15,0-14 9-15,2-17 15 0,-1-14-3 16,3-5-9-16,-4 5 13 0,-2 15-13 15,2 16-3-15,-2 12 0 16,0 6-3-16,0 1 1 0,-2 1 1 16,2 4 1-16,-2 5 15 0,2 8 27 15,-2 1 29-15,3 1-68 0,-1 4-3 16,0 3-43-16,0 3-67 0,0-1-119 16,-2 2-89-16,0-2-265 0,0-4-568 15,2 1-643-15</inkml:trace>
  <inkml:trace contextRef="#ctx0" brushRef="#br1" timeOffset="-37080.228">21052 15978 1299 0,'0'0'1487'0,"0"0"-1242"15,0 0-38-15,0 0 96 0,0 0 16 16,0 0-58-16,0 0 53 0,0 0-73 16,0 0-112-16,0 0-49 0,-38 58-25 15,18-30-25-15,3 1-14 0,-5 1-14 16,5-1 1-16,-2-4 12 0,7-3-13 16,-5-3 0-16,9-2 1 0,4-6 9 15,0-4-9-15,2-4 0 0,-2-1-1 16,4-2 0-16,0-2 19 0,8-8-21 15,-2-1-9-15,7-7-6 0,3-4 12 16,-6-2-10-16,7-1 13 0,-7 0 0 16,3-1 1-16,1 1 0 0,-6 0 1 15,1 5 0-15,-3 0 1 16,2 4 10-16,-2 3-10 0,-6 4-1 16,2 3 0-16,-2 2-1 0,0 2 0 15,3 1-1-15,-3 1 1 0,0 0-1 16,0 0-2-16,0 0-13 0,0 0 14 15,0 0 1-15,0 0-1 0,0 0 1 16,0-2 0-16,0 2 15 0,0-4 3 16,0 4 4-16,2 0 8 0,0 0 13 15,0 0 12-15,2 4 15 0,0 5 24 16,2 6-39-16,0 4-37 0,-1 6-16 16,-1 3-1-16,2 1 11 0,0 2 6 15,4-3 10-15,-3-2-10 0,1-4-6 16,-2-4 0-16,-2-7 0 0,2-4-9 15,-4-4-1-15,1-1-2 0,-3-2-39 16,0-2-37-16,0-6 33 0,0-3 13 16,-7-4 9-16,1-4 9 0,-2-2-10 15,0-2-26-15,-3 0-32 16,-1 3-29-16,2 1-84 0,3 3-207 16,-1 6-714-16,8-1-1252 0</inkml:trace>
  <inkml:trace contextRef="#ctx0" brushRef="#br1" timeOffset="-36529.754">21279 15967 1679 0,'0'0'1567'0,"0"0"-1344"15,0 0-128-15,0 0 189 0,0 0 83 16,0 0-81-16,0 0-12 0,0 0-50 15,0 0-84-15,0 0-57 0,50 47-19 16,-36-21-3-16,1-1-16 0,3 5 1 16,-1-1-1-16,1-3-8 0,-3-5-16 15,1-3-6-15,-7-8-13 0,-1-1 1 16,-2-6-3-16,-2-3-2 0,-4-2-50 16,0-8-33-16,-4-5 37 0,-6-4 27 15,-1-5 18-15,-7-3-16 16,1-2 7-16,-8 0 9 0,3 0-9 15,1 3 10-15,-2 1-1 0,7 6-9 16,-1 5 10-16,11 5 1 0,-2 7 1 16,6 2 15-16,2 9 46 0,2 6-19 15,6 5-21-15,7 9-17 0,3 2 8 16,5 4-9-16,-2 0 15 0,1 0-6 16,3-3-9-16,-6-3-2 0,-1-8-1 15,-5-2-24-15,-1-7-19 0,-4-5-72 16,-3-4-74-16,-5-3-96 0,0-5-283 15,0-3-426-15,0-7-399 0</inkml:trace>
  <inkml:trace contextRef="#ctx0" brushRef="#br1" timeOffset="-36047.021">21635 15978 1737 0,'0'0'1144'16,"0"0"-923"-16,0 0-36 0,0 0 127 16,0 0-41-16,0 0-50 0,0 0 50 15,0 0-18-15,0 0-90 0,-36 67-34 16,16-36-16-16,-3 11-6 0,-6 11-27 16,2 13-35-16,-2 2-14 0,2-11-10 15,15-13-3-15,0-16-15 16,5-3-3-16,3 3-12 0,-4-1-6 0,0-1 15 15,2-7-12-15,3-7 13 16,1-5 0-16,2-4 1 0,0-3-15 16,7-12-54-16,5-5 12 0,-2-7 31 15,7-8 24-15,-1-6-12 0,1-3 15 16,0-4-1-16,-1 1-1 0,7-7-20 16,-5 5 4-16,-1-1 16 0,4 2 1 15,-11 9 1-15,6 0 3 0,-5 9 15 16,-3 5 0-16,0 11 16 0,-4 6 15 15,1 5 15-15,-5 5 9 0,0 11-31 16,-5 19-39-16,-11 18-1 0,-5 19 17 16,-1 11 2-16,-5 0 3 0,-6-7 1 15,4-7-10-15,0-4-15 0,4-11-2 16,8-16-53-16,1-13 28 0,3-7 24 16,1-2-9-16,-7-2-13 0,3-2-39 15,-5-10-106-15,7-2-106 0,1-3-221 16,7-12-903-16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26:33.891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13933 606 1269 0,'0'0'319'16,"0"0"-195"-16,0 0-14 0,0 0 354 15,0 0 7-15,0 0-159 0,0 0-15 16,-23-55 33-16,19 43-25 0,0-1-76 16,-3 0-39-16,1 0-14 0,2 1-4 15,2 3-28-15,-2 1-43 0,2 3 12 16,0 5 61-16,0 0 42 16,0 13-77-16,-1 8-72 0,1 13-40 15,0 4-27-15,0 0-35 0,0 10 8 16,-2-8 24-16,2 6 0 0,2 6-8 15,0-10 11-15,-2 4 12 0,2-7-9 16,0-6 15-16,0-4-6 0,0-8 1 16,0-8-13-16,0-7-43 0,0-6-8 15,2-2 41-15,-2-12 10 0,0-5 15 16,0-6-13-16,2-7 0 0,-2-2 13 16,0-7-3-16,0-3 24 0,-4 0 16 15,0 0-10-15,-4 2-3 0,1 3-17 16,-3 8-20-16,6 2-1 0,-2 7 2 15,1 7 54-15,3 8 19 0,0 5 2 16,2 2-27-16,2 8-35 0,3 5-16 16,1 4-10-16,-2 1 10 15,6 4 21-15,-1-3 0 0,1-1 13 16,0 2-1-16,1-7-6 0,1-1-9 16,-2-6-18-16,3-2 0 0,-1-4-12 15,3-4 0-15,-1-6 11 0,0-8 1 16,1-6 3-16,-3-2 0 0,5-5 0 15,-5-1-3-15,-3 0-1 0,-1 5 1 16,0 1 15-16,-4 8 27 0,0 8 18 16,-2 4-30-16,0 6-30 0,5 9-3 15,-5 6-9-15,0 8 12 0,0 6 6 16,0 4-6-16,0 4-24 0,-2 5 13 16,0 2 11-16,2 2 12 15,-2-2 3-15,0-2-3 0,0-1-10 16,0-4-1-16,0-5-1 0,0-9-48 15,0-1-54-15,0-9-94 0,2-5-82 16,-2-4-76-16,4-4-207 0,0-4-650 16,9-15-907-16</inkml:trace>
  <inkml:trace contextRef="#ctx0" brushRef="#br0" timeOffset="274.951">14338 529 3521 0,'0'0'614'16,"0"0"-405"-16,0 0-14 0,0 0 85 16,0 0-23-16,0 0-61 15,0 0-17-15,-15 60-37 0,9-37-66 16,6 4-34-16,-4 3-8 0,0 3-16 15,2-1-8-15,0 1-10 0,0-2-3 16,-1-2-30-16,1-5-43 0,2-1-75 16,0-5-44-16,0-3-30 0,0-5-94 15,0-5-244-15,2-2-660 0,3-5-827 0</inkml:trace>
  <inkml:trace contextRef="#ctx0" brushRef="#br0" timeOffset="551.972">14145 359 1532 0,'0'0'1948'0,"0"0"-1540"0,0 0-72 16,0 0 85-16,0 0-71 0,0 0-109 16,0 0-7-16,0 0 2 0,0 0-39 15,65 12-58-15,-47 5-22 0,3 4 10 16,-1 2-4-16,5 2-35 0,-2 4-19 15,2 4 6-15,0 2-21 0,-3 2-6 16,-1 2-24-16,-2 2-9 0,-5 2-3 16,-6-1-9-16,1 0 9 0,-9-2-12 15,0-2-12-15,-11-4-39 0,-3-5-57 16,-5-4-79-16,-4-7-72 0,-1-5-205 16,3-7-644-16,-18-4-1053 0</inkml:trace>
  <inkml:trace contextRef="#ctx0" brushRef="#br0" timeOffset="1133.423">15212 658 3183 0,'0'0'622'15,"0"0"-341"-15,0 0 55 0,0 0 141 16,0 0-114-16,0 0-98 16,-29-54-41-16,17 48-70 0,-5 0-60 15,-1 2-31-15,-5 2-30 0,2 2-31 16,-4 0-2-16,3 2-12 0,-3 0-36 15,0 2-61-15,4-2-63 0,1 0-58 16,3-2-65-16,3 0-152 0,3 0-218 16,5 0-479-16,6 6-492 0</inkml:trace>
  <inkml:trace contextRef="#ctx0" brushRef="#br0" timeOffset="1300.922">15177 741 3358 0,'0'0'663'16,"0"0"-276"-16,0 0-75 0,0 0 77 16,0 0-33-16,0 0-53 0,0 0-61 15,0 0-128-15,0 0-87 0,-64-18-27 16,45 17-87-16,1 1-131 0,-3 0-163 16,4 1-373-16,-14 5-1126 0</inkml:trace>
  <inkml:trace contextRef="#ctx0" brushRef="#br0" timeOffset="2016.856">15530 377 355 0,'0'0'3035'0,"0"0"-2500"15,0 0-228-15,0 0 53 0,0 0 5 16,0 0-169-16,0 0-59 0,0 0-7 15,0 0-29-15,-2 60-59 0,2-20-18 16,0 0-24-16,-2 5-15 0,2 2-15 16,-2-2 15-16,-2 3 15 0,2-1 3 15,0-6 18-15,0-4-3 0,2-9-3 16,-4-4-14-16,4-9-1 0,0-7-63 16,0-8 62-16,0-10 1 0,0-11 12 15,0-12-10-15,0-17 10 16,0-18-9-16,0-14 12 0,-11-9-3 15,1 16 37-15,-2 20-1 0,5 22-27 16,1 19-20-16,2 6 0 0,2-2-1 16,0 1 55-16,0 7-13 0,0 2-30 15,2 8-9-15,2 10 12 0,6 5 0 16,0 4 13-16,3 1 2 0,3 2 3 16,1-2 6-16,1-2-18 0,1-4 13 15,1-3 5-15,1-4 0 0,0-6-9 16,1-5-15-16,-1-4-3 0,-1-7 3 15,1-10-12-15,-2-6 15 0,-5-5-18 16,0-7-3-16,-5 4-41 16,-3 3 44-16,2-4 12 0,-4 0-11 15,2-1 14-15,-2 3 40 0,-2 14 5 16,0 15-36-16,0 5-3 0,0 15 6 16,4 6 6-16,-2 6 9 0,-2 6-5 15,3 1-4-15,-1 7-33 0,0 1-12 16,0 1-15-16,0 0 2 0,-2 0 10 15,0-4 0-15,0-1-9 0,0-2-45 16,0-5-42-16,0-4-61 0,0-5-49 16,0-7-94-16,0-7-190 0,0-3-511 15,6-9-585-15</inkml:trace>
  <inkml:trace contextRef="#ctx0" brushRef="#br0" timeOffset="2599.176">16308 295 3350 0,'0'0'642'0,"16"-54"-342"15,-16 44-86-15,0 3 30 0,0 2-33 16,0 2-82-16,0 2-41 0,-4 0-3 15,-4 1 4-15,-3 0-29 0,-7 10-20 16,-3 2-13-16,-4 6-12 0,-2 3-12 16,1 1-3-16,-1 0 1 0,2 0-1 15,0-1 2-15,7-4 0 0,1 1 14 16,5-3 8-16,3-1 6 0,7 0-27 16,2-2-2-16,4 0-1 0,7-2-12 15,1 4 11-15,5-3 1 0,3 0 3 16,1-2-2-16,0 1-1 0,1 0-1 15,1-2 1-15,-2-1 2 0,2 2 10 16,-3-2 25-16,3 1 5 0,-4-1 19 16,-1-1 84-16,1 1-34 0,-5 1-23 15,-1 0-4-15,-3-1 13 0,-4 2-10 16,-4 1-27-16,-2 1-36 16,-2 1-6-16,-10 2-6 0,-7 0-10 15,-4 0-2-15,-5 2-1 0,-6-1-35 16,-3 0-78-16,-2-2-112 0,-2-4-112 15,10-2-285-15,-33 4-826 0</inkml:trace>
  <inkml:trace contextRef="#ctx0" brushRef="#br0" timeOffset="5183.346">15650 1359 1425 0,'0'0'514'0,"0"0"-371"0,0 0 38 16,0 0 7-16,0 0-81 0,0 0 391 16,0 0-74-16,0 0-173 0,0 0-125 15,-10-19 5-15,10 19 52 0,0 0 22 16,0 2-16-16,0 7-78 0,-2 1-62 16,2 4-6-16,-2 10-3 0,0 3 0 15,0 4-1-15,-2 7-39 0,1-1-12 16,3 3 11-16,0-1 1 0,-2-4 1 15,2-6 1-15,0-6 1 16,0-3-1-16,0-11 1 0,0-2-3 16,0-7-9-16,2-5-28 0,1-6 18 15,-1-9 16-15,2-8 2 0,0-3 1 16,-2-7 0-16,0-2 2 0,-2-4 11 16,0 2-12-16,-2 1-1 0,-2 6-17 15,-2 4 17-15,-1 5 16 0,1 8-16 16,-2 7 0-16,6 9 26 0,-2 2 60 15,2 8-37-15,0 6-28 0,2 4-9 16,0 4 4-16,2 0 5 0,2-1 4 16,0-3 5-16,6-2 7 0,1-4 15 15,1-6-4-15,0-4-42 16,1-2-6-16,3-8-15 0,1-7 12 16,2-3 0-16,-3-4-9 0,1 0-13 15,-1 1 22-15,-3 2 3 0,-1 5 3 16,-2 3 31-16,-6 6 18 0,7 5 12 15,-7 5-31-15,-2 10-18 0,0 7-3 16,0 6 7-16,0 3-1 0,-2 7-18 16,0 2-6-16,2 0-13 0,-2-4 16 15,0-1-12-15,0-6-3 0,-2-5-34 16,2-6-106-16,0-7-126 0,2-8-200 16,-2-2-543-16,8-6-1084 0</inkml:trace>
  <inkml:trace contextRef="#ctx0" brushRef="#br0" timeOffset="5667.5">15964 1864 2055 0,'0'0'392'0,"0"0"-283"0,0 0 17 15,0 0 183-15,0 0 78 0,0 0-7 16,0 0-49-16,0 0-85 0,0 0-63 16,23-56-17-16,-12 34 3 0,-1 0-10 15,0-3-30-15,3 4-23 0,-1-3-18 16,-2 5-3-16,1 4 7 0,-3 4 26 15,0 5 3-15,-2 5-37 0,-1 2-32 16,-1 8-40-16,-2 9-12 0,0 2-27 16,-2 8 2-16,0 1 1 0,0 2-39 15,-2-3-119-15,-2-1-97 0,0-7-210 16,4-5-635-16,0-5-1510 0</inkml:trace>
  <inkml:trace contextRef="#ctx0" brushRef="#br0" timeOffset="6184.487">16626 1169 2406 0,'0'0'422'16,"0"0"-203"-16,0 0-18 0,0 0 111 16,0 0-50-16,0 0-55 0,0 0 16 15,0 0-46-15,0 0-10 0,0 0 2 16,-19 0 3-16,3 29-10 0,-5 15-25 16,-8 14-24-16,-6 21-22 0,-8 20-15 15,-5 18-16-15,3 0-57 0,1-3 0 16,5-13-1-16,2-18 10 0,4-5 0 15,2-9 4-15,6-17 2 0,6-12-16 16,7-12 1-16,-1-5-3 16,1 3-14-16,-2 1-44 0,1 0-24 15,5-7-30-15,2-6-19 0,2-2-36 16,4-8-44-16,0-4-60 0,6-2-223 16,0-4-690-16,11-14-568 0</inkml:trace>
  <inkml:trace contextRef="#ctx0" brushRef="#br0" timeOffset="6521.221">16694 1525 2877 0,'0'0'546'0,"0"0"-374"16,0 0-5-16,0 0 103 0,-14 58-50 16,8-30-49-16,-1 7-4 0,1 5-29 15,-2 10-43-15,-2 9-42 0,1 4-17 16,1-1-11-16,2-6-4 0,2-12-18 15,2-3-1-15,-3-8-2 0,3-6-2 16,2-5-47-16,-2-5-67 0,2-4-60 16,0-5-49-16,0 0-83 0,0-5-213 15,0-1-529-15,2 0-352 0</inkml:trace>
  <inkml:trace contextRef="#ctx0" brushRef="#br0" timeOffset="6851.339">16535 1686 1903 0,'0'0'1105'0,"0"0"-855"0,0 0-69 16,12-55 148-16,-5 40-4 0,3-1-67 15,0-3-13-15,3 2-33 0,1-2-65 16,1 3-37-16,3 2-21 0,1 0-4 15,2 4-6-15,1 2-12 0,3 4-18 16,0 3-7-16,2 3 1 16,0 10-10-16,-3 2-15 0,-1 6-15 0,0 5 9 15,-4 3-12-15,-3 3-1 0,-4 0-2 16,-5 3-9-16,-5-1 9 16,-2-1-9-16,-11 1-3 0,-1-6 0 15,-7-3-7-15,-5-6-69 0,-3-4-119 16,-2-5-123-16,6-4-322 0,-18-7-1294 0</inkml:trace>
  <inkml:trace contextRef="#ctx0" brushRef="#br0" timeOffset="7553.091">15375 1905 2892 0,'0'0'482'0,"0"0"-275"0,0 0 1 16,0 0 101-16,0 0-69 0,0 0-79 15,0 0 12-15,0 0-4 0,0 0-44 16,-47-14-45-16,18 22-25 0,0-1-22 16,0 1-30-16,0-2 1 0,6-2-4 15,-1-4-31-15,3 0-73 0,4-2-67 16,3-2-48-16,1-3-62 0,1 2-120 16,2 0-360-16,4-3-773 0</inkml:trace>
  <inkml:trace contextRef="#ctx0" brushRef="#br0" timeOffset="7772.42">15415 2017 2639 0,'0'0'795'0,"0"0"-365"0,0 0-200 16,0 0-37-16,0 0 46 0,0 0 53 15,0 0-50-15,0 0-65 0,-75-11-80 16,46 15-48-16,0 3-37 0,-2 2-12 16,-2 1-89-16,0-1-240 0,6-3-356 15,-4-3-1495-15</inkml:trace>
  <inkml:trace contextRef="#ctx0" brushRef="#br0" timeOffset="17265.851">14199 1667 95 0,'0'0'1638'0,"0"0"-1384"0,0 0-69 16,0 0 77-16,0 0 2 0,0 0-122 15,-8-52 28-15,8 45 312 0,-4 1-226 16,4 2-89-16,0 0 10 0,0 2 50 16,0 2-38-16,0 0-62 0,0 0-32 15,0 0-12-15,-2 0 6 0,2 0 6 16,0 0 24-16,0 0 15 0,0 0-15 15,0 0-7-15,0 0 3 0,0 0-9 16,-2 0-3-16,2 0-12 0,0 0-31 16,0 6-42-16,0 3-18 0,2 0-2 15,-2 4-16-15,0-13 6 0,6 35 10 16,-10-13-16-16,8 1 15 0,-4 2 0 16,0 1-9-16,0-1 10 0,2 8 1 15,-2 2 0-15,0 1 1 16,0 4 1-16,0-5 0 0,0-2 1 15,-2 2 1-15,-2-1-1 0,2 3 10 16,0-3-10-16,0 0 0 0,-3 0 1 16,1-5 0-16,0 1 9 0,0-2-11 15,2-4-1-15,-2-3-15 0,0-3 3 16,2-3 9-16,2-1-9 0,-2-5 10 16,2-2 2-16,0-3 0 0,0-1 3 15,0-3 9-15,0 0 0 16,0 0-9-16,0 0 21 0,0 0 3 0,0 0-2 15,0 0 2-15,2-1-24 0,6-1 15 16,0-2 0-16,3 2-15 16,1-2 12-16,4-1-13 0,5 0 10 15,2 1 0-15,4-3 3 0,2 3-3 16,4-1-9-16,2-1 15 0,-2 2 6 16,0 3-2-16,-2 1 5 0,2 0 33 15,0 1 24-15,-2 5-45 0,0 1-15 16,-2-1-9-16,-4 3-2 0,0-2-13 15,-5 0-2-15,-5-1-11 0,3-1 1 16,-7-2-27-16,-1 1-60 0,-4-3-82 16,-1 1-87-16,-5-2-178 0,2 0-704 15,-2 0-1126-15</inkml:trace>
  <inkml:trace contextRef="#ctx0" brushRef="#br0" timeOffset="19964.419">14501 3169 404 0,'0'0'199'0,"0"0"-182"16,0 0-17-16,0 0 208 0,0 0 108 15,0 0-182-15,0 0-56 0,0 0-13 16,0 0 26-16,-4-36 43 16,2 30 48-16,2 1 29 0,-2 1-4 15,0 2 19-15,0 0 16 0,2 0-26 16,0 2-43-16,0 0 32 0,-5 0 46 16,5 0 33-16,0 0-10 0,0 0-35 15,0 3-22-15,0 2-51 0,0 6-80 16,-2 4-33-16,2 6-20 0,0 5-14 15,-2 7-4-15,-2 3-14 0,0 4 0 16,0 4 0-16,0 1 1 0,-2 11 10 16,-1 7 4-16,5-7-13 0,-4-7 12 15,4-8 0-15,0-11 4 0,0 4 2 16,0-1 13-16,0-2 2 0,0-5 7 16,0-5 9-16,2-5 9 0,0-1-13 15,0-5-11-15,0-5-1 0,0-1 10 16,0-1 8-16,0-2 10 0,2 0 12 15,2 0-16-15,4-1-11 0,-2 0-7 16,9 0-9-16,-1 0-12 16,5-3-2-16,-1-1 2 0,9-1-18 15,2 2 18-15,0-2 0 0,4 2-6 16,-2 1-14-16,0 0-1 0,-4 2-2 16,-2 0-10-16,2 2-12 0,-6 2-67 15,-3-3-84-15,-5 1-56 0,-3-2-70 16,-4 0-245-16,-2-3-596 0,2-5-831 0</inkml:trace>
  <inkml:trace contextRef="#ctx0" brushRef="#br0" timeOffset="20348.862">15255 3338 3104 0,'0'0'570'0,"0"0"-362"15,0 0-70-15,0 0 47 16,0 0-26-16,0 0-26 0,-53-8-7 16,36 20-61-16,-1 2-46 0,-3-1-19 15,2 0-16-15,-1-4-55 0,-3 0-98 16,0-5-136-16,0-3-120 0,-3-1-150 15,13-1-468-15,-8-5-411 0</inkml:trace>
  <inkml:trace contextRef="#ctx0" brushRef="#br0" timeOffset="20550.462">15243 3452 2511 0,'0'0'771'15,"0"0"-387"-15,0 0-135 0,0 0 53 16,0 0-51-16,0 0-106 0,0 0-62 16,0 0-9-16,-21 52-25 0,3-31-37 15,-7-2-12-15,4-2-16 0,-3-3-82 16,-5-7-211-16,0-7-257 16,8 0-652-16,-10-8-1130 0</inkml:trace>
  <inkml:trace contextRef="#ctx0" brushRef="#br0" timeOffset="21615.51">15675 3050 1140 0,'0'0'530'0,"0"0"200"16,0 0-384-16,0 0-64 0,0 0-23 0,0 0-68 16,0 0-35-16,0 0 11 15,0 0-7-15,0 5 1 0,-6 5 60 16,2 6-14-16,-2 8-43 0,1 5-47 16,-3 15-38-16,2 15-42 0,-4 15-6 15,3 9-10-15,-1-4-3 0,2-2-16 16,6-21 11-16,-2-12-11 0,2-9 10 15,0-10 6-15,0 2-2 0,0-2-14 16,2-3 1-16,-2-7 12 0,6-12-12 16,-2-6-3-16,2-15-73 0,5-10 39 15,-1-17 19-15,3-18 2 0,-1-18 1 16,-2-4 9-16,-3 4-12 0,-5 8 14 16,-2 13 1-16,-5 3 2 0,-5 11 1 15,6 11 9-15,-4 10-10 0,-1 7 13 16,1 2-15-16,0 3-11 15,-2 4-10-15,3 9 21 0,3 4 48 16,0 11-2-16,0 4-22 0,4 4-2 16,4 5-1-16,2 3 6 0,3 0-24 15,3 3 25-15,2-2-4 0,1-1 1 16,1 0-1-16,3-3 3 0,2-5-2 16,-5-5-4-16,9-5-9 0,-2-7-9 15,0-6-3-15,1-13-1 0,1-9-14 16,4-9 3-16,-4-7 11 0,0-5 0 15,-1-2 1-15,-3 0 1 0,-2 4 0 16,-5 7 2-16,-1 8-3 0,-3 6-1 16,0 11 1-16,-1 9 18 0,1 4 9 15,-4 12-8-15,2 19-1 0,-1 18-6 16,1 24-12-16,-4 10-25 16,-2 2 13-16,0-5 10 0,0-9 2 15,0-5 3-15,-2-13 12 0,2-16-3 16,-2-14-9-16,0-7-3 0,0-4-9 15,0-2-137-15,0-5-141 0,-2-9-249 16,-2 0-607-16,4-20-1047 0</inkml:trace>
  <inkml:trace contextRef="#ctx0" brushRef="#br0" timeOffset="22750.975">16564 2757 2043 0,'0'0'1423'0,"0"0"-1423"0,0 0-39 15,0 0-24-15,-56-34 63 0,29 22 111 16,-8-2-6-16,-10-1-13 0,-13 1 5 16,-10-1 1-16,-9-1 31 0,3 2 25 15,1 2-20-15,7 0-56 0,-4 5-41 16,-5 0-6-16,5 3 9 0,-6 4 13 16,1 0-13-16,-1 9 15 0,1-2-2 15,-3 4 2-15,-5 0-12 0,0-3 6 16,-3-1 123-16,-1-1 48 0,0-3-126 15,0 1-70-15,0-3-22 0,1-1-1 16,-1 0 0-16,4 0 1 0,-2-3-1 16,1 3 0-16,1 0-1 0,2 2 0 15,1 3-1-15,7 2 1 0,5 5-1 16,6 1 0-16,12 3 0 0,11-3 0 16,8 1 0-16,4-2 0 15,-2 1-1-15,2 4-10 0,-1-1 10 16,7-3-13-16,6-3 0 0,7-1-4 15,4-4 19-15,4 0 7 0,4 1 8 16,6 3-15-16,5-1-3 0,-1 5-9 16,5 2 10-16,0 3 0 0,3 7-1 15,-1 4 0-15,2 11 0 0,2 18 1 16,-1 19 0-16,-3 9 2 0,0 1-1 16,-9 1-26-16,1-6 5 0,-5 4 7 15,-4 4 14-15,0 1 0 0,-4 3 1 16,0-2-3-16,0 0-15 0,-2-2 18 15,-2-6-15-15,-2-8-31 0,-1-17 25 16,1-15 21-16,0-16 0 16,4-7 12-16,-2-4-10 0,-2-1-2 0,2-5 0 15,1-5-22-15,3-6-8 0,0-8 30 16,11-6 6-16,3-7 9 0,5-3-13 16,8-4 0-16,4 3 1 15,4 3 0-15,10 2 10 0,13 7-1 16,13 5-10-16,7 4-1 0,1 4-1 15,-3 2-2-15,-6 3-1 0,11 0 1 16,4 0 0-16,2-2 0 0,6-1-17 16,2 0 4-16,4-2 13 0,4 0 1 15,3-2 0-15,1-1 1 0,-1 1-1 16,1 2 0-16,-2 7 1 0,-3 4 0 16,1 3 0-16,-2 6 0 0,-3 1 0 15,-3 2 0-15,-2 3-1 0,-6-1-1 16,-3-1-1-16,-7-4 1 0,-7-5 0 15,-6-1 2-15,-12-6-1 0,-15-2 2 16,-6-4 21-16,-8-1-22 16,4-1-2-16,-1-2-10 0,1-6 9 15,-8-8-18-15,-2-6-1 0,-7-17 1 16,-4-20 2-16,-6-27 16 0,0-17 1 16,-8-11 2-16,-5-5 25 0,1 0 5 15,2-3 4-15,-5 1-34 0,1 2 0 16,1 9-12-16,1 6 10 0,-1 9 2 15,1 5-1-15,-2 9-67 0,-3 11-63 16,3 4-112-16,3 20-333 0,5 8-731 0</inkml:trace>
  <inkml:trace contextRef="#ctx0" brushRef="#br0" timeOffset="52313.496">14759 8542 1007 0,'0'0'684'15,"0"0"-103"-15,0 0-355 0,0 0 39 16,0 0 37-16,0 0-31 0,2-62 28 16,-2 48 72-16,0 1-79 0,-4-2-94 15,0 1-38-15,-2-1-18 0,2 3-29 16,-2-1-27-16,-3 1 0 0,1 0-1 15,0 3-3-15,-5-1 0 0,3 3-9 16,-2-3-9-16,-5 0-3 0,3 4-10 16,-5-2-5-16,0 1-7 0,-1 1 0 15,-1-1-8-15,-2 1-4 0,1 3-6 16,-3 1 3-16,0 1 6 0,0 1 1 16,-6 2 11-16,8 2-15 0,-3 5 3 15,1 1 1-15,-2 2-7 0,2 3-3 16,0-1-18-16,1 3 21 0,1 1-12 15,2-1 0-15,-2 2 3 0,3-2-3 16,3 4-9-16,-4-2 0 16,7 1 9-16,-5 0-10 0,3 2 16 15,-1 3-16-15,1 1 13 0,-1 5 0 16,5-2-12-16,-7 4 10 0,9 2-1 16,-2-1-9-16,-1 3 9 0,3-1 6 15,2-1-6-15,-5 0 3 0,9-4 3 16,0 2-6-16,0-2-12 0,2-1-21 15,2-2 21-15,0 0 3 0,2 0 21 16,4 0 0-16,2-3 0 0,7 3 6 16,-1-3-6-16,3 1-9 0,1-2-13 15,5-1 1-15,0 1 9 0,-3-4-9 16,7-2 10-16,-2-2-12 0,4-3 1 16,-2-3 0-16,6-2 0 0,0-2-2 15,6-2 1-15,1 0-1 0,1-2 0 16,-4 1-1-16,7-1 0 0,-3-2-1 15,-2 0 0-15,-2 0 0 16,1 0-2-16,-5-2 1 0,0-7-9 16,-4-1 10-16,0-8-10 0,-3-1 9 15,-5-7-15-15,2-3 16 0,-4-1-10 16,-3-4 9-16,-1-3 1 0,-3-1 1 16,-4-6 0-16,3 2 1 0,-7-1 0 15,0 0 2-15,-2 2 0 0,-2 2 10 16,0 3-12-16,0 1-21 0,-4 2 6 15,0 0 3-15,-3 4 10 0,1 2-1 16,-2 1 1-16,0 4 2 0,-7 1 1 16,7 1 2-16,-7 1 9 15,-1 4-9-15,-3-3 0 0,-1 0-1 16,-3-2 1-16,0 3 9 0,-2-4-11 16,1 0 2-16,-3 1 0 0,-4 1 9 15,6 2-11-15,0 3 1 0,-2 3 0 16,2 3 0-16,-1 3 1 0,1 3 0 15,0 2 0-15,0 0 0 0,0 7 0 16,-2 0 0-16,3 5 9 0,-3-1-10 16,0 2-2-16,2 0 0 0,0 1 1 15,0-2-1-15,-1 1 2 0,5 4 0 16,0-3-1-16,-2 5 2 0,7 1 0 16,-3 3 0-16,7 1 16 0,-5 2-7 15,9 5-9-15,-2 3 15 0,2 2-6 16,-1 1-9-16,5 1 9 0,-2-3-9 15,2 3 9-15,2-5-9 0,0 0 9 16,2-4-12-16,0 0-30 0,0-3 12 16,4-1 16-16,2 0 1 15,2 0 1-15,9-3 1 0,-3 3 2 16,11-4 0-16,0 4 9 0,6-3-12 16,4 1 0-16,2-4 0 0,0 0 0 15,5-2 1-15,-5 0 0 0,4-4 0 16,-3-3 1-16,-1-2-2 0,-4-4 0 15,0-4 0-15,0-1 0 0,-2-10-1 16,0-3-1-16,0-4-10 0,-4-6 9 16,0-5 1-16,2-4-10 0,-2-1 10 15,-3-5 1-15,-3 0 1 0,4-1 0 16,-7-2 0-16,1 5 1 0,-4 0 1 16,-5 0-1-16,-2 2-1 15,-4 0-15-15,2 1-6 0,-6-2 2 16,0-4 4-16,-6-8 3 0,-2-11 10 15,-11-9 2-15,1 4-1 0,-5 14 1 16,9 12 1-16,-5 14 2 0,0-4 0 16,-5 1 0-16,-5 0 0 0,-2 7-2 15,-2 5-1-15,-3 3 0 0,-1 6-2 16,0 4-16-16,-4 2-21 0,-3 0-93 16,5 0-73-16,-2 0-134 0,10-2-378 15,-7-4-1787-15</inkml:trace>
  <inkml:trace contextRef="#ctx0" brushRef="#br0" timeOffset="53932.081">20059 8522 1527 0,'0'0'1820'16,"0"0"-1452"-16,0 0-280 0,0 0 180 15,-4-56 62-15,0 37-123 0,-6-1-38 16,2-2-3-16,-3-1-16 0,-5-2-31 16,-1-1-10-16,-1 0 4 0,-1 1-10 15,-4 3-21-15,0 3-7 0,1 3 1 16,-7 4 18-16,0 5 63 15,0 5-61-15,-2 2-51 0,0 1-2 16,-4 8 5-16,2 2-18 0,-2 2-27 16,-1 4 24-16,-1 0 3 0,4 5-18 15,0 0 9-15,0 3 9 0,2 1-27 16,2 3 12-16,2 2 15 0,-2 3-17 16,7 2 2-16,-3 3-3 0,4 2-9 15,0 5 12-15,1-3-3 0,3 3-10 16,-1 1 10-16,5-1-9 0,1-1 12 15,1-1-12-15,5 2-2 0,2-4-1 16,2 4-42-16,2-4 24 0,2-3 16 16,6 0 2-16,7-4 1 0,3-1 2 15,7-2 9-15,0-3-12 0,4-1-1 16,4-1 1-16,2-3 0 0,0-2-2 16,9-3 0-16,-5-4 1 0,4-2-11 15,5-1 9-15,-1-4-18 0,5-2 5 16,-2-3 1-16,1-3-3 15,-3 0 6-15,4-6-3 0,-9-7 3 16,3-3-3-16,-3-4-6 0,-6-6 9 16,-2-5 0-16,-2-6 9 0,-4-6 0 15,2-12 1-15,-6-13 2 0,0-12 0 16,-4-4 15-16,-9 6-12 0,-8 8 15 16,-4 12-7-16,-2 13-11 0,-4 6-18 15,0 10-6-15,-1 2 23 0,-5-3-1 16,-2-3-10-16,-3-4 11 0,-4 4 1 15,-3 1 0-15,-3 2 0 0,-2 4 14 16,-2 1 7-16,-2 2 0 0,-4 3-3 16,1-1 0-16,-1 6-3 15,0-4 0-15,2 6 0 0,-2 0-12 16,4 1 19-16,-1 2-4 0,-1 4-6 16,2 4 0-16,0 2-9 0,2 5 9 15,-2 7 0-15,0 2-11 0,4 8 1 16,0 2 0-16,0 5 1 0,2 6 9 15,3 2-10-15,-3 4 0 0,2 3 1 16,2 2 0-16,2 1 12 0,3-1-3 16,3-1-10-16,-1-1 13 0,1-3-3 15,3 0-9-15,4-2 15 0,-1-1-16 16,7-2 9-16,2 1-11 0,0 0-42 16,9-2 27-16,7-3 13 0,1 3 1 15,7-2-1-15,5-2 0 16,5-2 0-16,5-1-1 0,10-2 0 0,13 2 0 15,17-6 2-15,-3-4-1 0,-1-11-16 16,-7-5 15-16,-10-6 0 16,0-10-9-16,-9-4 12 0,-9-2-15 15,-9-4-12-15,4-11-16 0,8-22-32 16,7-32-72-16,-1-20-61 0,-7-12-82 16,-7-8-229-16,-12 36-593 0,-1-8-1733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28:34.47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12616 15782 248 0,'0'0'150'16,"0"0"384"-16,0 0-309 0,0 0 251 15,0 0-278-15,0 0-33 0,0 0-2 16,0 0-24-16,0 0 0 0,4 8-13 16,-4-8-16-16,0 0-23 0,0 0-7 15,0 0-3-15,0 0 3 0,0 0 1 16,0 0 30-16,0 0 59 0,0 0 39 16,0 0 25-16,0 0-11 0,0 0-7 15,0 0-4-15,0 0 1 0,0 0-32 16,0 0-25-16,0 0-37 0,0 0-30 15,0 0 5-15,0 0-3 0,0 0 3 16,0 0-6-16,2 0-27 0,2 0-37 16,0-1-12-16,7 0 12 0,-1 1-2 15,4 1-21-15,7-1-1 0,0-1 1 16,4 1 11-16,1 0 9 16,3 0 0-16,0 0 3 0,-2 0 31 15,2 0 26-15,0 0-20 0,-2 0-37 16,2-2-24-16,-2 2 1 0,2 0 2 15,-2 0-2-15,-1 0-1 0,1 0 2 16,2 0 0-16,4 0-2 0,0 0-1 16,-2 0 0-16,5 0 1 0,-3 0 0 15,0 0-3-15,2 0 3 0,0 0-3 16,4 0 0-16,-2 0 0 0,1 2 1 16,-1-2 1-16,0 0-2 0,0 0 1 15,0 0-1-15,1 0 3 16,3 0 0-16,-4 0 0 0,0 0 0 15,3-2-2-15,-1 2-17 0,2 2 1 16,1-2 0-16,-1 0 3 0,0 0 3 16,3 0 10-16,-1 0 0 0,1-2 1 15,1 2-2-15,3 0 1 0,-3 2-1 16,5-2-8-16,-3 0 11 0,11 0 2 16,-8 0-2-16,-1 0 2 0,1 0 0 15,-7 0 1-15,5-2 9 0,2 4-11 16,-5-4 11-16,3 2-10 0,-1 0-2 15,-4 0-1-15,7-2 1 0,-7 2-1 16,1 0 0-16,1 0 1 0,-1 2-1 16,-1-2-13-16,3 0 13 0,-1 0-2 15,1-2 0-15,-1 2 3 0,1 0-1 16,-1 0 1-16,3 0 9 0,-5 0-9 16,2 0-2-16,3 0 1 15,-5 0 0-15,3 0 1 0,-1-2 0 16,-1 1 0-16,1 1 1 0,1 0 8 15,-1-2-9-15,3 4-2 0,-3-2 1 16,1 0 0-16,-1 0-1 0,3-2 0 16,-3 2 2-16,1 0-1 0,1 0 1 15,-1 0 0-15,1 0 1 0,-1 0-1 16,-1 0 2-16,1 0-2 0,3 0-1 16,5-3-2-16,6 3-12 0,10 0 13 15,1 3 2-15,-5-3 0 0,-6 0 0 16,-7 0 0-16,3-3 0 0,-2 3 1 15,0-1 1-15,-1 1 21 16,-1 0-22-16,-6-1 0 0,-9 1 0 16,-6 0 14-16,6-1-3 0,13 1-12 15,-1 0-15-15,3 0 15 0,-9 0-3 16,-3-1 1-16,11 2-13 0,13-1 13 16,9 0-1-16,-1 0 2 0,-6 0 0 15,-8 0 1-15,-4-1 0 0,-5 2 0 16,5-1 3-16,0 0 0 0,-2-1-2 15,1 0 1-15,1 1 0 0,0 0 1 16,-2 0 15-16,3 0-17 0,-1 0 0 16,-2-1 1-16,-5 1 0 0,-7 0-1 15,7 0 0-15,5 0 0 0,8 0-2 16,6 1 2-16,-10-2-1 0,-3 1 3 16,3 0-2-16,-4 0-1 0,2 0 1 15,2 0 14-15,-5 0 0 16,5 0-12-16,-2 0 34 0,2 0-22 15,-1 0-15-15,3 0-1 0,-6 0 0 16,2-1 1-16,-7 2 0 0,-8-2 0 16,-5 1 0-16,-1 0 2 0,6-3-2 15,2 3-1-15,11 0 1 0,-2 0-1 16,1 0 1-16,-1 0 0 0,10 0 2 16,-11 0 4-16,3 0-5 0,-2 0-1 15,-5 0 0-15,3-2 0 0,1 2 0 16,-1 0 0-16,1-1 0 0,-5 2 3 15,3-2 12-15,1 0-13 0,-5 1-2 16,3-1 2-16,-1 1 13 0,-1 0-15 16,-1 0 0-16,3-1-1 0,-5 1-14 15,2 1 15-15,3-1 0 0,-5-1 0 16,1 1 1-16,-1 0 10 16,-2 0-11-16,0 0-2 0,-5 0-1 15,5 0-15-15,-2 0 18 0,0 0 0 16,-2 0 0-16,3 0-1 0,-5 0 0 15,0 0 0-15,0 0 0 0,-4 0-1 16,2 0-9-16,0-2 11 0,-2 2 0 16,-2 0-1-16,4 0-1 0,-7 0 1 15,-1 0 2-15,0 0-1 0,0 0 21 16,-7 2-20-16,5-2-1 0,-9 0 0 16,7 0 1-16,-9 0-1 0,0 0 0 15,3 0-2-15,-7 0 1 0,0 0 0 16,0 0-2-16,1 0 0 0,-1 0 1 15,-2 0-10-15,0 0 9 16,0 0 1-16,0 0-1 0,1 0 1 16,1 0 1-16,-2 0 0 0,0 0 1 15,-2 0 1-15,0 0 0 0,-2 0-1 16,0 0-2-16,2 0-29 0,-2 1-26 16,0 0-64-16,0 1-18 0,0-2-18 15,-6 0-144-15,-8 0-371 0,3 0-738 16,-12-17-1120-16</inkml:trace>
  <inkml:trace contextRef="#ctx0" brushRef="#br0" timeOffset="4772.391">2514 15788 146 0,'0'0'189'16,"0"0"-13"-16,0 0-117 0,0 0-46 16,0 0-13-16,0 0 811 0,0 0-440 15,0 0-196-15,0 0-71 0,-21 16-7 16,19-12 23-16,2-4-104 0,-4 2 36 16,0 1 45-16,2-3-64 0,-2 0-14 15,-1 0-19-15,-1 0 29 0,0 0 58 16,2 0 16-16,-2 0 13 0,4 0 0 15,0 0 41-15,-1 0 54 0,3 0-4 16,0 0 11-16,0 0 2 0,0 0 1 16,0 0-4-16,0 0-6 0,0 0-18 15,0 0-21-15,0 0-49 0,3 0-56 16,-1 0-40-16,4 0-25 16,0 0-1-16,0 0 0 0,5 0 0 15,-5 0 2-15,8 0 15 0,-3 0-5 16,-3 0 8-16,8 0 0 0,-1 0 10 15,-1 0 5-15,5 0 10 0,2 0 15 16,1 0 21-16,1 0-16 0,4 0-20 16,2 0-13-16,0 0-9 0,2 0-6 15,2 0 0-15,0 0-5 0,2 0-11 16,0 0 0-16,2 0 1 0,3 0-1 16,-5 0 1-16,8 0-2 0,-1 3-1 15,-1-3 1-15,0 0-1 0,7 0 0 16,-3 0-2-16,11 0 2 0,6 0 0 15,8 0 0-15,7 1 1 0,-9-1 0 16,-2 0 1-16,-6 0 1 0,0-1 9 16,4 1 3-16,-2 1-3 0,2-1-10 15,-2 0 1-15,2 0 12 16,3 0-12-16,-1 0 12 0,0 0-12 16,0 0-1-16,2 0 0 0,0 0-2 15,3 0 0-15,1-1-1 0,0 1 1 16,1 0-1-16,3 0-10 0,1 0 10 15,1-3 1-15,1 6 0 0,4-3 1 16,-1 0-1-16,3-3-1 0,0 3 1 16,2 0 2-16,-1 0 10 0,-1 0-12 15,2 0 0-15,0 0 0 0,-2 3 0 16,1-3 12-16,-1-3 2 0,2 3-14 16,-2 0 0-16,-3 0 4 0,-1 0-4 15,2 0-2-15,-3 0 0 16,1 3 1-16,-1-3 0 0,-1-3-1 15,2 3 1-15,1 0-2 0,1 0 1 16,0 0-1-16,-1 0 2 0,1 0-18 16,0-1 19-16,-1 1 0 0,1 1 11 15,0-2-11-15,-3 1-1 0,1-2 1 16,-2 2 1-16,1 0 1 0,-1 0 10 16,-3 0-9-16,3 0 9 0,-5 0-9 15,-1 2 12-15,1-2-13 0,-2 0 13 16,1 0-13-16,-5 0-1 0,0-2 0 15,-2 4 1-15,2-4-2 0,-1 2-1 16,-1 0 1-16,0-2-2 0,0 2 0 16,0 2 1-16,-4-4-1 0,2 2 1 15,-4 0 1-15,0 0-1 0,0 0 2 16,-2 0 0-16,4 0 2 0,-8 0-2 16,-5 0 11-16,-9 2-12 0,7-2 0 15,-8 0 26-15,1 0-26 16,1 0 1-16,-4 2 0 0,7-2 28 15,1 0-28-15,3-2-2 0,1 0 2 16,-5 2 13-16,1 0-11 0,-1-3 0 16,-3 3 10-16,4-1-11 0,-3 1 1 15,-3 1-1-15,2-1-2 0,-1 0 1 16,-1-1-1-16,0 1-2 0,-2 0 1 16,-1 0 0-16,-1 0-1 0,0 0 0 15,0 0 2-15,0 0 0 0,-2 0 0 16,0 0-1-16,0 0 1 0,0 0-1 15,3 0 1-15,-5 0 0 16,0 0 0-16,0 0 1 0,0-1 2 16,-2 1 0-16,2-1-2 0,-7 1-1 15,1-1 0-15,-2 1 0 0,0 0-1 16,-7 1-1-16,1-1 1 0,-5-1 0 16,3 1-2-16,-7 0 1 0,0 0-1 15,-4 0-1-15,0 0-11 0,-2 0-9 16,1 0-39-16,1 0-58 0,-2 0-67 15,-2 0-97-15,2 0-336 0,-2 4-1283 0</inkml:trace>
  <inkml:trace contextRef="#ctx0" brushRef="#br0" timeOffset="6914.388">22054 15733 627 0,'0'0'473'0,"0"0"-369"16,0 0 13-16,0 0 111 0,0 0-150 16,0 0 20-16,0 0 508 0,0 0-360 15,-22-36-146-15,19 33-23 0,1 0 55 16,-2 0 25-16,2 3-25 0,2-2 24 16,0 1 38-16,-2 0-17 0,2 1-44 15,0 0-20-15,0-1 7 0,0 1 23 16,0 0 56-16,0 0 48 0,8 0-35 15,-1 0-86-15,-1 0-22 0,2-1 3 16,4 1 8-16,1 0-18 0,-1 0-15 16,3 0-12-16,-3 0-6 0,5 0-13 15,-3 0 1-15,3 0-1 0,-3-2-9 16,1 2-2-16,3 0-7 16,-3 0-12-16,1 0-3 0,-1 0-3 15,3 5-13-15,-3-2 1 0,1 2 9 16,-3 0 0-16,3-1-9 0,-3 2 0 15,1-1 10-15,1-1-10 0,-3 1 0 16,5-1 0-16,-7-1 0 0,2 3 15 16,1-4-16-16,-5 0 0 0,0 1 16 15,3-1-16-15,-5 1 1 0,0-2-1 16,-2 1 10-16,0 1 3 0,2 1-12 16,-4-4-1-16,1 3 0 0,-1-3 0 15,0 1-1-15,-2 0 1 16,0 0 0-16,0 0-1 0,0-1 0 15,0 0-1-15,0 2-2 0,0-2-10 16,0 0 0-16,-7 3-3 0,-1-1 14 16,-2 2 0-16,-3 0 1 0,-5 3 11 15,-1 2-9-15,-1 1 0 0,-9 3-1 16,2 1 0-16,-2 2-1 0,2 2-1 16,-2-1 0-16,0 1 1 0,2-2 0 15,0-1-2-15,7-2-13 0,1-2-3 16,-2-1-46-16,9 0-53 0,2-4-59 15,-3-2-69-15,5 1-176 0,4-2-623 16,0 2-716-16</inkml:trace>
  <inkml:trace contextRef="#ctx0" brushRef="#br0" timeOffset="8047.511">22867 15587 1193 0,'0'0'781'16,"0"0"-441"-16,0 0-143 0,0 0-3 15,0 0-17-15,0 0-7 16,0 0 51-16,0 0 112 0,0 0-36 16,-9-26-43-16,7 26 17 0,2 0 25 15,0 0-32-15,0 0-38 0,0 4-17 16,0 2-66-16,2 4-31 0,2 4-9 15,3 4-3-15,-1 0-28 0,0 4-5 16,6 0-13-16,-1 3-6 0,-1-3-3 16,7 4-5-16,-5 0-7 0,5-3 0 15,-5 1 3-15,5-2 3 0,-3-4 0 16,-2 0-9-16,3-5-12 0,-7 0-16 16,3-4-2-16,-1 0 0 0,-4-3-3 15,-2-3-12-15,-2 0-9 0,0-1-48 16,-2-2-70-16,0 0-60 0,0 0-45 15,-2-1-47-15,0-5-166 0,-4-1-296 16,2 1-527-16,-2-1-104 0</inkml:trace>
  <inkml:trace contextRef="#ctx0" brushRef="#br0" timeOffset="8415.241">23317 15563 2654 0,'0'0'444'0,"0"0"-272"0,0 0 108 15,0 0 118-15,0 0-72 16,0 0-63-16,0 0-7 0,0 0-39 15,0 0-64-15,-25 52-22 0,11-36-16 16,4 4-8-16,-7 4-23 0,-2 5-5 16,-1 4 15-16,1 6 3 0,-6 11-16 15,-6 14-20-15,0 12-13 0,-2 3-15 16,6-5-12-16,5-7 3 0,1-17-6 16,9-11-3-16,-1-8 0 0,5-3 1 15,-4 1-4-15,-1 2-12 0,1 0 0 16,-1-7-25-16,-1-8-26 0,6-4-15 15,-3-6-70-15,-1-6-72 0,4-1-71 16,1-10-221-16,1 1-752 0,2-10-926 0</inkml:trace>
  <inkml:trace contextRef="#ctx0" brushRef="#br0" timeOffset="13797.909">12804 16054 395 0,'0'0'58'0,"0"0"285"0,0 0 728 16,0 0-695-16,0 0-147 0,0 0 1 16,0 0-2-16,0 0-103 0,0 0 9 15,0 7 23-15,0-4-33 0,-6 0-61 16,2 0-31-16,-5-1 16 0,1-2-48 15,-4 0-1083-15,3-1 1083 0,3-3 1196 16,2 4-982-16,2 0-214 0,0 0 0 16,2 0 10-16,-2 0 31 0,0 0 50 15,2 0 131-15,0 0 66 16,0-2-98-16,-2 1-61 0,2 0-16 0,0-1-18 16,0-3-49-16,0 0-28 0,0-5-18 15,0-1 0-15,0-4-12 16,0 2-3-16,0 0 13 0,0 3-17 15,0 2-5-15,0 4-19 0,0 0 7 16,0 2 20-16,0 1 13 0,0 1 3 16,-4-2 0-16,4 2 22 0,0-4 2 15,0 2 13-15,0-3 27 0,0 0 12 16,0-1 6-16,0 0 49 0,0 2 8 16,0-1-51-16,0 0-24 0,0-1-19 15,0 1-12-15,4-5-18 0,-4-2-12 16,0-1 9-16,0-5-8 0,0-4 23 15,0-5 3-15,0-4 9 16,0-2 13-16,-4-5 17 0,4-1 9 16,0-1-14-16,4-1-16 0,-4-4-15 15,0 2-10-15,0-3-23 0,0 1-2 16,0-4-13-16,0 2 3 0,0 0 0 16,0 2 11-16,0 2 1 0,0 0-2 15,0 1 2-15,0 1 12 0,0 4-9 16,0-1 12-16,0 2-12 0,0-4 15 15,0 0-3-15,0-13 0 0,0-7 9 16,2-12-10-16,-2-9-14 0,0 2-24 16,-2 0 0-16,4 5-9 0,-2-2 0 15,0 0 6-15,-2 4-12 0,4 4-4 16,-2 0 1-16,0 4 6 0,0 6 21 16,0 9 14-16,0 11 0 0,0 9-23 15,0 2 24-15,0-3 0 0,0-3 15 16,0-6 6-16,0 1 9 15,0 0 3-15,0-6 0 0,2 0 1 16,-2-10-10-16,0-11-3 0,0-13-6 16,0-7-3-16,0 4-9 0,0 5 9 15,0 11-12-15,0 4 0 0,2 2-39 16,-2 3 6-16,0 3 12 0,0 0 18 16,0 1 1-16,0 0 2 0,0-2 15 15,0-2 0-15,0 0-3 0,0-7 0 16,2-1-9-16,-2-3 15 0,0-3-6 15,0-2-12-15,0-1 0 0,0-1-36 16,0-1 12-16,0 3 3 0,0 3 18 16,2 3 3-16,-2 0 2 0,0 3 10 15,0 2 0-15,0-3 6 0,0 4-6 16,0 0-12-16,0-2 0 0,0 0-45 16,2-6 30-16,-2-2 13 0,0-2 2 15,0-1 0-15,0 1 2 16,0-2 1-16,0 0 12 0,0 0 3 0,2 2-3 15,-2 3-12-15,0-1-3 16,0 2-30-16,0-1 6 0,0 3 5 16,0 1 9-16,0 2 9 0,0 0 1 15,0 0 0-15,0 1 12 0,0-1-10 16,0-1 14-16,0 5-13 0,2 0-3 16,-2 3-34-16,0 2 10 0,0-1 9 15,0 3 13-15,0 7 2 0,0 5 2 16,0 10 13-16,0 2 6 0,0-14-3 15,0-14 4-15,0-16-1 0,2 1-6 16,-2 3 0-16,0 9-12 0,0 7-3 16,0 8 0-16,0 7-45 0,0 7 11 15,0-7 7-15,0 1 9 16,0-6 6-16,0-6 10 0,0 8-13 16,0-4 13-16,0 5 2 0,2 2 3 15,-2 2 12-15,0 2-3 0,0 3 3 16,0 2-3-16,0 4-9 0,0 0 12 15,0 4-14-15,0 5-1 0,0 2 0 16,0 0-2-16,0 3-1 0,0 1-15 16,0 0 15-16,0-1-9 0,0 2 9 15,0 0-18-15,0 1 9 0,0 4-3 16,0-1 14-16,0 4-2 0,0 0-24 16,0 0-55-16,2 0-29 0,-2 0-25 15,0 0-7-15,0 0 7 0,0 0-1 16,0 0 0-16,0 0-12 0,0 0-44 15,0 0-69-15,0 0-94 0,0-4-109 16,0 2-59-16,0 0-89 0,0-3-598 16,0 18-197-16</inkml:trace>
  <inkml:trace contextRef="#ctx0" brushRef="#br0" timeOffset="14814.995">12698 7801 1140 0,'0'0'803'0,"0"0"-284"0,0 0-303 16,0 0 57-16,0 0 9 0,0 0 24 15,0 0 44-15,0 0-33 0,0 0-106 16,-4 6-102-16,2 4-20 0,-4 4 19 16,2 4 9-16,-4 5-25 0,-3 4-28 15,1 6-15-15,2 1-12 0,-5 7-10 16,3 3-3-16,0 1-2 0,-3 1-16 15,3-2-6-15,-3-2-2 0,1-3 0 16,4-5 1-16,-3-4 0 0,1-6 1 16,4-7 0-16,4-4 0 0,-2-5-1 15,2-2 0-15,0-6-18 0,2 0-14 16,0-6 33-16,0-5 0 0,6-4 12 16,0-10-10-16,4-3 1 0,1-6-1 15,1-6 0-15,5-8 1 0,-5 0 13 16,5 0-14-16,-1 0 0 15,-8 7-2-15,9-2-12 0,-9 3 9 16,5 4-9-16,-5 6 12 0,-2 2 1 16,0 5 21-16,-2 5 5 0,1 5 13 15,1 4-1-15,-2 3 7 0,0 4 36 16,-2 2 67-16,4 4-49 0,-4 6-43 16,5 9-24-16,3 7-14 0,2 16-16 15,3 12 12-15,3 13-3 0,1-2 0 16,-5-13 0-16,-5-16 0 0,-1-8-12 15,0 2-30-15,-2 3 9 0,1-2 0 16,-1-5-28-16,0-9-54 0,-2-7-49 16,-2-7-33-16,0-3-117 0,2-7-355 15,-4-4-560-15,9-14-457 0</inkml:trace>
  <inkml:trace contextRef="#ctx0" brushRef="#br0" timeOffset="15199.609">12949 7506 1668 0,'0'0'1560'15,"0"0"-1379"-15,0 0-136 0,0 0 117 16,0 0 96-16,-2-62-9 0,6 34 0 16,2-8-26-16,4-4-88 0,-2-2-49 15,1-4 6-15,-1 2 3 0,2 1-22 16,-1 4-39-16,-3 7-3 16,0 11 17-16,-2 5 22 0,4 8 34 15,-1 8 38-15,-3 2-20 0,0 17-59 16,2 16-42-16,4 23-18 0,3 22 10 15,-1 10 2-15,7-2-14 0,-5-15-1 16,1-22-64-16,-7-15 46 0,0-16 6 16,-2-8-40-16,3-2-66 0,-3-5-70 15,2-5-133-15,-4-2-742 0,11-19-1245 0</inkml:trace>
  <inkml:trace contextRef="#ctx0" brushRef="#br0" timeOffset="16481.419">12988 6781 4139 0,'0'0'514'0,"0"0"-415"15,0 0 21-15,0 0 84 0,0 0 86 16,0 0-5-16,0 0-107 0,0 0-178 16,0 0-136-16,-25 6-164 0,25-5-400 15,8-1-2237-15</inkml:trace>
  <inkml:trace contextRef="#ctx0" brushRef="#br0" timeOffset="18769.782">10999 15669 235 0,'0'0'62'0,"0"0"999"0,0 0-801 16,0 0-156-16,0 0-29 0,0 0 45 16,0 0-35-16,0 0-11 0,0 0 1 15,-27-3 3-15,25 2-7 0,0 0 20 16,0-1 25-16,0 2 42 0,0 0-16 16,0-2-7-16,0 2 28 0,0 0 29 15,0 0 24-15,2 0 37 0,-2 0-11 16,-2 4-38-16,2-2-54 0,2 0-33 15,-3-1-15-15,3 2-15 16,0-3-14-16,0 0-5 0,0 0-10 16,0 0 13-16,0 0 30 0,0 0 27 15,0 0-9-15,3 0-65 0,-1 0-14 16,4 0-4-16,0 3 1 0,-2-1 2 16,2-1 1-16,1-1-1 0,1 2 0 15,0 0 4-15,-2-1-1 0,0 2 1 16,3-1-10-16,1 1-3 0,0 1-3 15,-1-1-2-15,1 3-10 0,0-2-3 16,-1 3-9-16,3-2-1 0,-4 1 1 16,1-1-1-16,-1-1 0 0,2 1-1 15,-2-2 1-15,-1 1-1 16,1-3 1-16,2 1 1 0,1 1-1 16,-5-1 0-16,4 1 10 0,3 1-10 15,-5 0 1-15,2 0-1 0,3 2-1 16,-5-3 2-16,0 2-1 0,4-1 1 15,-1-2 9-15,-3-1-9 0,4 1 15 16,1-2-15-16,-7 0 12 0,2 1-2 16,5-1-1-16,-5 0-9 0,-2 0-1 15,2 0 1-15,1 0 12 0,-1 0-12 16,-4 0 9-16,2 0-11 0,1 0 0 16,1 0 0-16,-2 0-1 0,-2 0 0 15,0 0 0-15,2 0 1 0,-1 0-1 16,3 0 1-16,-2 1 0 0,-2 1-1 15,0-2 1-15,1 2 0 0,1-1 0 16,0 0-1-16,-2 1 0 0,0-1 2 16,-2-1 1-16,0 1 12 0,-2 2-13 15,2-3 13-15,-2 0-12 16,0 0-2-16,0 0-1 0,-2 2-12 16,-2 1-3-16,-2 0 14 0,-6 0 0 15,1 1 0-15,-1 3 1 0,-5-2 2 16,3-1-1-16,-3 0 1 0,3 0-2 15,-7-1 0-15,7 1 0 0,-5-1 1 16,3 3 2-16,-3-1 0 0,-2 4 0 16,5-1 9-16,-3 2-10 0,3 0 1 15,-3 1 9-15,2 2-10 0,-1 0 0 16,3 0 1-16,-1 2 0 16,1-2-3-16,-1 0-1 0,3-2-2 0,3-1-21 15,-4 0-54-15,5-4-95 16,1-1-78-16,-2-3-77 0,4-2-373 15,1 2-1286-15</inkml:trace>
  <inkml:trace contextRef="#ctx0" brushRef="#br0" timeOffset="20254.228">11034 16319 121 0,'0'0'241'0,"0"0"-166"0,0 0-39 15,0 0 153-15,0 0 303 0,0 0-202 16,0 0-4-16,0 0-13 0,-4-30-11 16,4 28 29-16,-2 0-23 0,2 1-11 15,-2-1-24-15,2 1-17 0,-2 1-20 16,2-2-32-16,0 2-26 0,-2 0 16 15,2 0 20-15,-2 0 15 0,2 6 21 16,-2 1-14-16,-2 6-74 0,2 6-70 16,2 1-24-16,-4 7-16 0,4 1-10 15,-3 0-2-15,3-2-26 16,-2 2 22-16,2-4-8 0,0-3 11 16,0-4 1-16,0-3 1 0,0-6 2 15,0-2 13-15,0-4-4 0,0-2-2 16,2-1-10-16,1-6-24 0,-1-6 8 15,2 1 4-15,0-7 11 0,-2 0 1 16,-2-4 0-16,0-2 0 0,0-1 0 16,2-1 1-16,-2 1-1 0,-4 0-1 15,-2 5 1-15,2-1-21 0,-1 7 9 16,3 3 8-16,-2 5 1 0,4 3 3 16,0 4 17-16,0 0 41 0,0 0 24 15,0 4-24-15,0 5-37 0,0 0-6 16,4 3-3-16,-2 0-9 0,5 2 10 15,-3-3-11-15,4-3 0 0,0 0 10 16,-2-3-9-16,5-3-1 0,1-2-2 16,-1-1-1-16,3-8-11 15,-2-2-3-15,1-3 11 0,1-2-11 16,-3-2 13-16,1 0 1 0,3 1 0 16,-9-1 1-16,2 1 2 0,0 5 20 15,-2 0-1-15,-3 2 0 0,1 7 6 16,-4 0 16-16,2 3 30 0,-2 1 81 15,0 8-90-15,-2 4-52 0,2 4-11 16,0 10 0-16,0 0 11 0,0 4 3 16,0 4-12-16,0-1 12 0,0 1-15 15,0 1-17-15,0-3-7 0,0-2 6 16,0-3 0-16,0-6-28 16,0-6-26-16,0-5-41 0,0-9-69 0,0-4-156 15,2-12-340-15,-2 1-700 16,4-21-837-16</inkml:trace>
  <inkml:trace contextRef="#ctx0" brushRef="#br0" timeOffset="20912.159">11297 16534 840 0,'0'0'804'16,"0"0"-368"-16,0 0-258 0,0 0 48 15,0 0 52-15,0 0 14 0,0 0 5 16,0 0-49-16,0 0-40 0,0 0-22 15,8-56-20-15,-4 41 9 0,5-2-8 16,-3 1-25-16,0 1-13 0,0 1-9 16,0 1-16-16,3 3-3 0,-3 4-10 15,-2 2-21-15,0 4-6 0,0 0-3 16,-2 2-15-16,2 6-24 0,-1 7-22 16,1 4-24-16,0 3-10 0,-2 3 13 15,0-1-10-15,2 0-38 0,-2-6-29 16,0-2-42-16,-2-6-47 15,0-4-99-15,0-4-250 0,0 1-635 16,4-3-600-16</inkml:trace>
  <inkml:trace contextRef="#ctx0" brushRef="#br0" timeOffset="21395.477">10966 16888 1423 0,'0'0'1238'0,"0"0"-933"0,0 0 38 16,0 0-23-16,0 0-20 0,0 0 26 15,0 0-4-15,0 0-66 0,0 0-64 16,0 0-11-16,62-53 13 0,-47 47-21 15,5 1-21-15,3-2-7 0,0 2-9 16,2 0-28-16,4-1-8 0,0-1-31 16,2-3-15-16,0 1-12 0,0-4-18 15,2 2-12-15,-7-4-11 0,5 1-1 16,-2-1-2-16,-2-1-13 16,0 2-3-16,-8 0-12 0,-1 2-39 15,-3 3-67-15,-3-1-42 0,-3 3-42 16,-5-1-138-16,-2 4-323 0,0 0-765 15,0 4-786-15</inkml:trace>
  <inkml:trace contextRef="#ctx0" brushRef="#br0" timeOffset="21834.804">11202 16954 985 0,'0'0'1523'0,"0"0"-1265"16,0 0-62-16,0 0 137 0,0 0-41 16,0 0-46-16,-6 52 10 0,4-31-7 15,0 4-57-15,2 1-38 16,-3 5-3-16,3-1-26 0,-2 5-36 15,0-2-34-15,2-1-12 0,-2-3-43 16,2-4 0-16,-4-4-13 0,4-5 1 16,-2-3 9-16,2-5-40 0,0-4-67 15,0-3-83-15,-2-1-103 0,2 0-140 16,0-5-262-16,0 0-587 0,0-1-771 0</inkml:trace>
  <inkml:trace contextRef="#ctx0" brushRef="#br0" timeOffset="22245.763">11010 17111 901 0,'0'0'742'0,"0"0"-5"15,0 0-476-15,0 0 32 0,0 0 24 16,0 0-30-16,0 0 3 0,14-54 9 16,-10 44-78-16,-2-1-60 0,2-1 0 15,5 3 26-15,1-2-19 0,0 1-18 16,-1 1-10-16,7 1-9 0,-1-2-10 16,3 4-15-16,-1-1-18 0,3 0 3 15,-1 1-10-15,2 2-8 16,-3 2-4-16,-1 0-9 0,1 2 0 15,-3 2-8-15,1 2-22 0,-1 5-9 0,-5 2-19 16,1 2-2-16,-1 3-1 16,-6 0-2-16,2 3-12 0,-2-2 0 15,-2 3 13-15,-2-4-10 0,0 2-6 16,-4-3-15-16,-4-4-10 0,-2-2-26 16,-7-5-31-16,1-4-39 0,-7 0-51 15,-4-13-104-15,8 4-363 0,-9-11-941 0</inkml:trace>
  <inkml:trace contextRef="#ctx0" brushRef="#br0" timeOffset="27796.273">2588 16070 821 0,'0'0'123'15,"0"0"970"-15,0 0-804 0,0 0-176 16,0 0-64-16,0 0 12 0,0 0 55 16,0 0 6-16,0 0-3 0,-2 1-9 15,2-2 8-15,0 0-9 0,0-1-39 16,0 2-35-16,0 0-19 0,-4 0 6 16,4 0-3-16,0 0 35 0,0 0 32 15,0 0 25-15,0 0 12 0,0 0 15 16,0-2 20-16,0 2 29 0,0 0 18 15,0-1 8-15,0-2-1 0,0-2-22 16,0-3-65-16,0-4-55 16,0-4-50-16,0 0-20 0,0 1-3 15,0-3-9-15,4 3-7 0,-4 1 18 16,0 0 1-16,0 0-2 0,0-2-13 16,0 0 15-16,0 1 20 0,0-1 23 15,0 0 12-15,0 0 5 0,0 0 41 16,0-1 14-16,-4-3-18 0,4 1-16 15,0-2 10-15,0-4-7 0,0-3-20 16,0-1-1-16,0-3-21 0,0-1-15 16,0 1-27-16,4-1 0 0,-4-3-21 15,-4 0 6-15,4-4-9 0,0-9-3 16,0-14-12-16,4-10-18 0,-4-4-16 16,0 11 16-16,0 21 26 0,0 14 31 15,0 3 10-15,0-4 20 0,2-5 12 16,-2-7-6-16,0-2 19 0,0 1-4 15,0-4-18-15,0 1-33 16,2-2-2-16,-2-7 0 0,-2-8-1 16,4-10-9-16,-2 0 0 0,0 3 0 15,0 8 0-15,0 8 0 0,0-3 9 16,2 1 1-16,-2-4-10 0,0-4 12 16,0 0 0-16,0-4-2 0,2 0-47 15,-2 3 37-15,0-5 12 0,0 0 10 16,2 0 5-16,-2 0 7 0,0 0 5 15,0-3 6-15,2 0-6 0,-2 0 12 16,0 1-37-16,0 0-2 0,0 2-26 16,0 0 14-16,3-1 10 0,-3-1 2 15,0 1 16-15,2 2-13 0,0-4-1 16,-2 2 11-16,2-2-12 0,-2-3-2 16,2 2-22-16,0-2-10 15,-2 0 0-15,2-2 0 0,-2-1 11 0,0 2 20 16,0-1 0-16,0 1 2 15,0-2 12-15,0 2 7 0,0-2-7 16,2 2-12-16,-2 1-52 0,0 1 40 16,0 1 12-16,4 2 14 0,-4 1 20 15,0 4-13-15,2-4 18 0,-2 2-18 16,2 0 0-16,-2 0-6 0,0-4-15 16,2 3-38-16,-2-3 5 0,0-4 6 15,0 4 18-15,2-4 9 0,-2 2 21 16,0 1 3-16,3-3-9 0,-3 1-13 15,0 0-2-15,0 3-6 0,2-3-39 16,-2 4 24-16,0 0 11 0,0-3 10 16,2 4 43-16,-2 0-28 0,0 1-13 15,0-3 16-15,2 3-18 16,-2 3 0-16,2-3-12 0,-2 3-18 16,0-2-16-16,0 4 25 0,0 1 19 15,2 0 2-15,-2 8-3 0,0-2 3 16,0 1-2-16,2 1 0 0,-2-1 0 15,0 4 0-15,0-1-1 0,0 10-15 16,0 8-12-16,0 5 30 0,2 4 1 16,-2-7 20-16,0-3 12 0,0-5-9 15,0 5-2-15,0 2 17 0,0 2-36 16,0 3 9-16,2-1-12 0,-2 1-1 16,0 0-11-16,0-1-9 0,0 2 20 15,0 2-2-15,0-3 1 0,0 3 2 16,0 2 0-16,0 2 0 0,0 4-18 15,0 5 17-15,0 5-10 0,0 4 10 16,0 3 0-16,0 4-44 0,0 0 3 16,0 0-10-16,0 4-14 0,0 3 18 15,0 0 20-15,0 4-8 16,0 0 3-16,0 0 2 0,0-3 16 16,0-4-9-16,0-1-9 0,0-3 5 15,0 0 27-15,0 0 1 0,0 0 19 16,0 0 5-16,0-2 9 0,0 2-3 15,0 0-11-15,0 0 2 0,0 0-18 16,0 0-3-16,0 0-18 0,0 0-16 16,0 0-8-16,0 0-7 0,0 0 10 15,0 0 9-15,0 0 11 0,0 0 18 16,0 0 1-16,0 0 2 0,0 0 20 16,0 0 17-16,0-1 1 15,0-3-22-15,0-2-18 0,0-4-31 16,0 2 4-16,0 1 3 0,0 3 3 15,0 2-10-15,0 2-115 0,2 8-275 16,8 5-533-16,11 6-229 0,-2-4 903 16,22-5-333-16</inkml:trace>
  <inkml:trace contextRef="#ctx0" brushRef="#br0" timeOffset="29162.908">2652 7022 916 0,'0'0'1086'16,"0"0"-691"-16,0 0-240 0,0 0-10 16,0 0 132-16,0 0 4 0,0 0-61 15,0 0-4-15,0 0-12 0,6-25-5 16,-6 25-15-16,0 0-10 0,-2 1-35 16,-2 5-25-16,-2 3 67 15,2 4-19-15,-2 1-40 0,0 5-46 16,-3 3-24-16,1 2-19 0,-2 4 4 15,3 1-16-15,-1 3-9 0,0 0-10 16,-2 2 0-16,1 0-1 0,1-3-1 16,-2 0-33-16,-1-4 18 0,3-2-1 15,-2-2 15-15,-1-5-2 0,5-3 1 16,-2-4 0-16,0-1-1 0,4-1-9 16,-1-3 10-16,1 0-19 0,2-4 6 15,0-1-4-15,0 1 1 0,2-2-12 16,0 0 8-16,0 0 1 0,0 0-9 15,0-4-1-15,0-3 31 0,0-5 12 16,4-1-9-16,0-7 9 16,3-4-8-16,3-1 8 0,-2-7-10 15,5-2 1-15,-1-1 12 0,2-3-13 16,-1-1-1-16,3 3-1 0,-3-1-12 16,-3 3 9-16,2 3 0 0,1 2 1 15,-5 5 2-15,3 1 15 0,-3 7 22 16,0 3 2-16,-6 2 13 0,4 4-3 15,-4 4 2-15,0 3 4 0,1 0 15 16,-3 0 18-16,2 8-7 0,-2 2-44 16,2 8-25-16,-2 4-10 0,2 5 10 15,0 6 3-15,2 2 3 0,2 1 9 16,0 4-9-16,3 0 1 0,-1 3 5 16,2 1-6-16,5-2-18 0,-5-2-38 15,0-6 22-15,3-2 14 0,-3-9-22 16,-2-6-63-16,-1-9-74 0,-5-5-67 15,0-6-202-15,-2-4-669 16,0-16-678-16</inkml:trace>
  <inkml:trace contextRef="#ctx0" brushRef="#br0" timeOffset="29847.445">2014 7242 375 0,'0'0'3'16,"0"0"1756"-16,0 0-1371 0,0 0-111 15,0 0-13-15,0 0 11 0,0 0-50 16,0 0-48-16,0 0-67 0,0 0 35 16,-7-8 65-16,9-5-2 0,3-3-10 15,-1-5-32-15,6 2-15 16,-2-2-8-16,1 1-5 0,-1-2-8 16,8-1-14-16,-3-1-25 0,1-1-18 15,1 0-13-15,-1 0-5 0,-1-1-4 16,-1-1-6-16,0 2-5 0,-1-3-16 15,-3 2-3-15,0 0-6 0,-2 2 0 16,1 1 0-16,-5 2-12 0,0 5 8 16,-2-1-11-16,0 6-1 0,0 2 0 15,0 3-2-15,0 5-15 0,0 1 3 16,-2 0 1-16,0 5 14 0,-3 6 0 16,1 4 3-16,0 7 12 15,-2 4-3-15,4 5-9 0,2 3 9 16,0 1-10-16,0 0 0 0,4 1 10 15,6-2 4-15,-3 1-13 0,3-6 21 16,0 2 12-16,3-8-9 0,-1-2-9 16,0-4-16-16,1-5-2 0,-1-4-21 15,5-5-45-15,-5 1-64 0,3-4-42 16,-5-6-56-16,0-1-124 0,1-4-355 16,-5 1-744-16,4-4-1033 0</inkml:trace>
  <inkml:trace contextRef="#ctx0" brushRef="#br0" timeOffset="30061.596">2243 6451 3414 0,'0'0'766'0,"0"0"-468"0,0 0 4 16,0 0 78-16,0 0-109 0,0 0-153 16,0 0-118-16,0 0-55 0,0 0-224 15,0 0-390-15,-25 5-1458 0</inkml:trace>
  <inkml:trace contextRef="#ctx0" brushRef="#br1" timeOffset="47648.547">15880 1016 388 0,'0'0'456'0,"0"0"-227"0,0 0-21 16,0 0-26-16,0 0-29 16,0 0 172-16,0 0 90 0,0 0-150 15,0 0-49-15,-40-21 21 0,40 21-23 16,-2-2-35-16,0 2 1 0,2 0 3 15,-2 0-13-15,2-1-6 0,-2-1-9 16,2 2-25-16,0 0-9 0,0-1-16 16,-2-1 6-16,2 2 11 0,0 0 22 15,0 0 8-15,0 0 10 0,0 0 5 16,0 0-7-16,0 0-36 0,2 3-60 16,2 0-28-16,0 3 0 0,3 1 0 15,1 6-11-15,4 5 5 0,5 3 0 16,-1 2 9-16,1 4 6 0,-1-2 7 15,5 1 5-15,-2 0-3 0,-1 1-9 16,1 2-9-16,2-1-12 16,-3 0-9-16,1 0-12 0,-1-2 12 0,-1-2-12 15,-3-2 10-15,-3-6-13 16,-1-3-2-16,-4-3-1 0,-2-4-22 16,-1-4-5-16,-1 0-21 0,-2-2-36 15,0 0-37-15,0-2 10 0,0-3-31 16,-5 0-43-16,1-3-121 0,0-2-173 15,2 0-303-15,-2 3-681 0,4-4-809 0</inkml:trace>
  <inkml:trace contextRef="#ctx0" brushRef="#br1" timeOffset="48164.241">16405 942 2121 0,'0'0'472'16,"0"0"-227"-16,0 0 108 0,0 0 0 15,0 0-53-15,0 0-14 0,0 0-15 16,0 0-64-16,0 0-44 0,0 0-6 16,-4-34 17-16,2 34-7 0,0 0-5 15,-1 1-8-15,1 5-8 0,-2 3-19 16,0 4-28-16,-2 2-23 0,0 6-10 16,0 9-12-16,-3 2-2 0,1 4-16 15,-4-1-3-15,3-1-6 16,-3 1-3-16,0-1 0 0,-3 2 0 15,-1 2 6-15,-3 5 3 0,-4 10-2 16,0-3 2-16,3-6-12 0,3-3-21 16,1-4-3-16,-1 4-8 0,-4 3 11 15,3 0 3-15,1-4 12 0,1 0-12 16,1-1 0-16,1 2 9 0,1-6 3 16,5-4-12-16,4-10 0 0,0-11-3 15,4-1-15-15,-2-5-18 0,2-3-58 16,0-1-68-16,2-1-31 0,2-3-43 15,0-2-124-15,0-4-200 0,0 4-766 16,11-10-1272-16</inkml:trace>
  <inkml:trace contextRef="#ctx0" brushRef="#br1" timeOffset="48748.504">16570 2119 2549 0,'0'0'390'0,"0"0"-307"0,0 0 144 16,0 0 94-16,19-62-40 0,-17 44 18 15,-2-4 9-15,-2-2-71 0,-2 1-58 16,-5 3-8-16,1 0-19 0,-4 1-27 16,-3 1-43-16,-1 2-33 0,-3 4-22 15,-2 7-3-15,3 7 7 0,-5 13 14 16,0 11 1-16,5 6-4 0,3 5-9 15,7-2-8-15,2 1-4 16,4-2 3-16,2-3 0 0,0-5 0 16,8-1 0-16,0-6 16 0,5-3-4 15,1-4 9-15,5-6-11 0,-1-3-34 16,1-3 0-16,4-11-34 0,-3-6-41 16,-1-5-122-16,-3-7-94 0,1-8-187 15,-7 8-941-15,7-24-1951 0</inkml:trace>
  <inkml:trace contextRef="#ctx0" brushRef="#br1" timeOffset="53522.601">13393 2259 1702 0,'0'0'422'0,"0"0"-267"16,0 0-61-16,0 0 49 15,0 0 327-15,0 0-205 0,0 0-51 16,0 0-43-16,-14-12-45 0,11 5 13 16,3-2 18-16,0 0 3 0,0-4-30 15,0-2-37-15,3-5 0 0,1-2 9 16,2-6 2-16,2-6 1 0,-2 0 5 16,3 4 0-16,-1-4-9 0,-2 0-16 15,6-4-30-15,1-2-9 0,-5 3-7 16,5 7 7-16,-3 6-1 0,-4 8 4 15,6 4 17-15,-5 7 34 0,-1 5-15 16,0 4-43-16,-2 7-42 16,-2 5-13-16,5 12 1 0,-3 10 0 15,-2 4 9-15,-2 2 0 0,0-5-9 16,0-2 9-16,0-6-9 0,0-2 9 16,0-6 2-16,0-5-1 0,0-8 2 15,0-6-1-15,2-4 1 0,2-6-76 16,0-9 43-16,2-10 18 0,3-4 13 15,-1 0-1-15,-2 2 2 0,0 0 1 16,-2 3 2-16,5 0 0 0,-1 3 10 16,-2 4 12-16,0 9 33 0,-2 7-11 15,5 4-19-15,-1 10-27 0,0 9 0 16,0 3-12-16,-3 3 9 0,5-1 1 16,-2-2 2-16,0-4 1 0,-1-3 1 15,3-5 10-15,-2-4-9 0,1-6 12 16,-3-3 3-16,8-6-18 0,1-11-3 15,1-8-15-15,-3-2 3 0,-1 2 13 16,0-6-1-16,-1 0 2 16,-1 0 1-16,0-3 15 0,-1 5 3 15,-3 7-15-15,-4 5-1 0,0 8 13 16,2 5 16-16,-4 4 14 0,2 2-35 16,0 5-10-16,0 8-21 0,3 7 6 15,-1 8 13-15,4 0 1 0,-2 2 1 16,7-5 0-16,-3-4 0 0,0-3 1 15,7-3 1-15,-1-3-2 0,7-5-2 16,2-5-10-16,0-4-3 16,-1-9-7-16,3-5 4 0,-4-4 15 15,-6 1 0-15,1 2 1 0,-7-3 0 0,-5 1-1 16,4-2 1-16,-2-5 1 16,-4 3 1-16,-4 0 3 0,0 1-3 15,-6 1 0-15,-4 2-2 0,0 2 0 16,-3 1-1-16,3 2 0 0,-1 1 0 15,3 4 2-15,2 1 1 0,2 1 2 16,2 1 22-16,2-1 31 0,6 1-1 16,2 0 3-16,7 1-8 0,3-1 44 15,1 2 43-15,2 2-52 0,3 0-51 16,-1 0-15-16,-2 6 0 0,0 1-15 16,-7 1 9-16,3 2-12 0,-5 3-1 15,-8-1-20-15,2 4 0 0,-6 2 0 16,0-2-6-16,-6 1-18 0,2 1 3 15,-4-3-3-15,-1-2 11 0,-5 0 10 16,6-1-3-16,-5 2 9 0,1 0 17 16,6 1 1-16,2 2 12 15,1-1 0-15,3 2 0 0,7-2 3 0,-1 2-12 16,8-3 18-16,-1-2-3 16,3-5 1-16,1-3 2 0,3-5-3 15,-1 0-3-15,4-10-12 0,2-6 0 16,-7-3-2-16,15-14-1 0,0-17-2 15,9-16-1-15,3-25-9 0,-8-5 12 16,-8 5 1-16,-10 8 2 0,-9 12 9 16,-6 8-9-16,-4 5 7 0,-2 14-10 15,-4 10-27-15,-4 13 12 0,4 11 0 16,-3 3 0-16,-1 2-10 0,-2 5-5 16,-5 0 12-16,-4 9 15 0,3 9 3 15,-3 8 0-15,0 9 0 0,5 5 2 16,-1 5 10-16,3-1-10 0,2 3-2 15,5-4-15-15,1 0-3 0,4-3 6 16,2-5 12-16,4-6 2 0,2-4 16 16,7-8 0-16,1-6 0 0,3-6-16 15,3-5 0-15,-1 0-1 16,2-3 0-16,-1-1-1 0,-1 1 3 16,-5 3-1-16,-5 7-2 0,3 4-18 15,-8 9 3-15,-2 0 0 0,0 6 3 16,-2-1 11-16,0 1 0 0,0-3 0 15,-2-1 1-15,2 0 12 0,0-8 0 16,4-2 18-16,3-9 16 0,1-3-7 16,4-3-12-16,3-5 0 0,3-6 6 15,5-2-6-15,2-5-6 0,4-2-3 16,0 2 3-16,-2-3-9 0,0 4 0 16,-5 4 3-16,1 4 19 0,-4 2-7 15,-7 6-15-15,-2 4 0 16,-1 1 3-16,-5 10-12 0,-4 0-3 15,0 8-12-15,-6 4 9 0,-3 8-9 16,-3 3 10-16,0 0-10 0,-3 0 9 16,3-10 1-16,1-8-1 0,7-7-9 15,0-5-3-15,2-4-10 0,0-8 4 16,2-4 18-16,0-7 3 0,2-4 0 16,2-7 3-16,0-6-1 0,7 0 10 15,-1 1-9-15,-2 3 10 0,-2 7-10 16,3 7 12-16,-3 7 9 0,0 6 0 15,0 5-21-15,-2 9 0 0,3 5-3 16,-3 6 0-16,2 4 0 0,-2 5 0 16,2 3 3-16,0 6 9 0,7-1-9 15,-1 0 0-15,-1-7 9 0,5-4-11 16,-1-5 0-16,3-3-1 16,-1-5 0-16,-1-5-24 0,1-5-45 15,4-3-55-15,-5-3-54 0,-4-7-72 16,1-4-107-16,-5-6-224 0,-4 5-739 15,0-12-1284-15</inkml:trace>
  <inkml:trace contextRef="#ctx0" brushRef="#br1" timeOffset="53724.089">15057 1285 4131 0,'0'0'626'0,"12"-54"-457"0,-1 35 8 16,-1 3 57-16,3 1-142 15,3-3-65-15,3-5-26 0,3-2-1 16,1-3-18-16,-2 3-159 0,-3 3-146 16,-5-1-253-16,-3 9-833 0,-10-16-1266 0</inkml:trace>
  <inkml:trace contextRef="#ctx0" brushRef="#br1" timeOffset="54130.317">13821 1466 2719 0,'0'0'1296'0,"0"0"-1117"0,0 0-52 15,0 0 254-15,0 0 69 0,0 0-79 16,0 0-69-16,8-56-81 16,-2 33-119-16,3-8-53 0,3-10-29 15,9-11-20-15,1-15-37 0,-1 9-143 16,-2 7-138-16,-7 23-268 0,9-4-1552 0</inkml:trace>
  <inkml:trace contextRef="#ctx0" brushRef="#br1" timeOffset="59626.644">17304 1506 722 0,'0'0'332'0,"0"0"-257"0,0 0 107 16,0 0 79-16,0 0-24 16,0 0-32-16,0 0-4 0,0 0-56 15,0 0-2-15,-21-13 333 0,17 12-245 16,4 0-104-16,-2 1-18 0,2 0 33 15,0 0 4-15,0 0 2 0,0 0 18 16,0 0 7-16,0 0 1 0,0 0 36 16,0-1 18-16,0 1-23 0,2-2-13 15,2 2-89-15,3 0-51 0,-1 0 9 16,2 0 9-16,2 0 14 0,3 0 10 16,-3 0-15-16,5 0-22 0,-1 0-5 15,0-3-13-15,5 1-9 0,-2-2-12 16,1 2 3-16,3-2 1 0,-3 1-20 15,1 1 0-15,0 0 10 0,-3 2 2 16,3-1-14-16,-1 1-2 0,-3 0 0 16,-1 0-1-16,1 1 0 0,-3 1-15 15,1 0 16-15,-5-2-17 16,0 0-8-16,3 0-39 0,-5 0-49 16,0 0-45-16,-2-2-22 0,0 0-46 15,0 1-148-15,-4-1-286 0,0 1-573 16,0 1-398-16</inkml:trace>
  <inkml:trace contextRef="#ctx0" brushRef="#br1" timeOffset="60079.767">17335 1656 1391 0,'0'0'377'0,"0"0"-85"16,0 0 84-16,0 0-31 0,0 0-43 16,0 0-5-16,0 0 4 0,0 0-30 15,0 0-17-15,0 0 23 0,-6-7 18 16,10 7-71-16,-2-2-93 0,4 1-15 16,2 1-3-16,5 0-4 15,1 0-33-15,3 0-16 0,1 0-8 16,3 0-10-16,0 0-8 0,2 3-1 15,-1-2-12-15,3 1-19 0,-4-2-2 16,2 0-1-16,-3 0-1 0,-3 0-19 16,-1 0-15-16,1-2-58 0,-5-1-64 15,3-1-48-15,-7-1-127 0,-2-2-222 16,2 2-573-16,-1 0-671 0</inkml:trace>
  <inkml:trace contextRef="#ctx0" brushRef="#br1" timeOffset="60827.897">17633 1911 1125 0,'0'0'1311'0,"0"0"-1137"16,0 0-132-16,0 0 139 0,0 0 62 15,0 0-6-15,0 0-27 0,0 0-27 16,0 0-25-16,0 0 11 0,0 0 73 16,2-5-10-16,2 0-84 15,2-3-40-15,2 1-4 0,5-1 7 16,-5-1-4-16,4-2-19 0,3 2-18 16,1-2-15-16,1 0-19 0,4-1-5 15,-1 2-4-15,3 0 0 0,0-1 1 16,0 1 5-16,3 2-2 0,1-2 2 15,-2-1-3-15,2 1-3 0,0-2-11 16,0-2-13-16,2 1 21 0,-5-3 3 16,3 3-15-16,0-2 0 0,-4-1-9 15,-2 3 12-15,1 0 1 0,-3 1-4 16,2 2-9-16,-7 1-1 0,1 1 1 16,-1 2 15-16,-4 0-18 0,-3 2 0 15,-3 2-1-15,0 0-2 0,-4 1-12 16,0 1-19-16,0-2-14 0,0 2 24 15,-4-2 22-15,-3 1-10 0,1-4 11 16,-2 0 0-16,-4-3 1 16,-1 0 2-16,-1-3 10 0,-3-1-9 15,1-3 0-15,-3 0-1 0,0-1 10 16,-1 0-9-16,-3 1-1 0,0 0-2 16,3 3-15-16,-3 0 13 0,0 3 1 15,0-1 1-15,-1 0 1 0,-1 2 11 16,2-2-10-16,-2-1-1 0,0 2 0 15,-1-4-1-15,3 1 0 0,0 0-1 16,2 1-11-16,1 1-12 0,3 0-67 16,5 3-113-16,-3 2-116 0,7 1-289 15,2 2-811-15,6 2-1474 0</inkml:trace>
  <inkml:trace contextRef="#ctx0" brushRef="#br1" timeOffset="74691.884">18850 2024 1365 0,'0'0'474'0,"0"0"-272"0,0 0-5 0,0 0 53 15,0 0 14-15,0 0-45 16,0 0-37-16,0 0-25 0,0 0-100 16,-18 21 19-16,18-20 45 0,-2-1 251 15,-1 0-105-15,3 0-152 0,0 0-65 16,0 0 9-16,0 0 9 0,0-5-6 15,0-1 30-15,0-5 50 0,5-4 5 16,-1-3-37-16,2-5-34 0,0 5-27 16,2-3-9-16,-3 0 11 0,3-4-5 15,0-1-3-15,2 0-4 0,-1 3-6 16,-1 2-11-16,0 5-19 0,3-2 18 16,-3 4-3-16,0 2 0 0,2-1 1 15,-1 3-1-15,-1 0-3 16,2 1 6-16,1 0-9 0,-3 3-10 15,-2 0 13-15,0 3-11 0,1 2 14 16,-1 1 0-16,-2 0-15 0,0 4 0 16,-2 5-2-16,0 3-1 0,0 4-15 15,-2 2 0-15,0 3 12 0,0 3 2 16,0 1-12-16,0 2 12 0,0 3-1 16,0-5 2-16,0-5 0 0,0-6 1 15,0-11-1-15,0-3 0 0,2 0-48 16,2-8 15-16,3-6 30 0,3-3 2 15,0-6-1-15,3-5 0 0,-1-1 2 16,3 0 1-16,1 0 2 0,-6 4 0 16,3 6 12-16,-1 2 3 0,-4 7 9 15,1 5 7-15,-3 2 2 0,2 3 0 16,-6 2-18-16,4 4-16 0,-1 3-2 16,-1 3-1-16,-2 3-1 15,2 0 0-15,-4 5 1 0,6-1 1 16,-2-1 3-16,-2 1 16 0,2-1 8 15,5-5 9-15,-1-1 3 0,2-3 7 16,1-5-16-16,3-1-6 0,1-3-22 16,3-5 0-16,1-6-2 0,2-3-1 15,-3-2-2-15,1-5 0 0,-3 0 1 16,1-3 0-16,-5 1 1 0,-1 2 0 16,-1 3-2-16,-6 4-15 0,-2 5-3 15,0 1 3-15,-2 6 5 0,0 2 11 16,0 0 0-16,0 2 2 0,-2 6 0 15,0 0 2-15,2 4 1 0,0 2 1 16,0 3-2-16,2 2 1 0,4 0 0 16,3 4 9-16,1 0-11 0,0-1-1 15,11 5 0-15,-5-2 0 16,7-3 0-16,-2-3 2 0,-5-10 16 16,-1-7-18-16,-3-2-23 0,-1-4-11 15,-1-6 10-15,2-3 6 0,-1-5 6 16,-3-4 0-16,2-3 0 0,-6-1 10 15,-2 0 2-15,-2-3-1 0,0 6-1 16,0-1-10-16,-2 4 9 0,0 4 1 16,0 5 1-16,0 2 1 0,2 4 18 15,0 3 45-15,4 0-11 0,0 2-31 16,9 0 3-16,1 0 12 0,1 0 0 16,5 2-14-16,-3 0 5 0,2 1-6 15,1 1 0-15,-3 1-18 0,-1 0 18 16,-1-1 0-16,-5 0-9 0,-2 1-12 15,1-1-3-15,-5 2-18 0,-4-2-21 16,0 3-18-16,-2-2-13 16,-7 3 34-16,1 0 12 0,-2 2 5 15,2-1-5-15,-7 2 9 0,5-2 18 16,2 0 1-16,-3 0 14 0,3 1 9 16,2 0 1-16,2-2 2 0,4 2 3 15,0-1-3-15,0 1 3 0,4-1 4 16,6 0 11-16,2-2 9 0,-1-1-12 15,5-1-12-15,1-4-8 0,-1-1 8 16,5 0 3-16,4-9-12 0,-4-3-20 16,5-4-1-16,-1-7-12 0,4-5-3 15,4-11 12-15,2-16 0 0,1-13 1 16,1-20 2-16,-4-13 9 0,-6 1-9 16,-15 7-12-16,-6 20-15 0,-6 24-7 15,0 13 7-15,-4 17 6 0,-4 2-9 16,2 4-15-16,2 4-6 0,-9 0 2 15,3 3 16-15,-1 1 12 16,-7 5 21-16,-1 11 15 0,-1 12-12 0,1 11 15 16,2 4-15-16,7 2 15 15,-2 2-6-15,1 2 1 0,5 0-1 16,4 0 3-16,0-3 0 0,2-1 6 16,0-5-20-16,4-3 0 0,4-6-1 15,3-5 0-15,3-5-2 0,-5-5-1 16,5-5-12-16,-2-3-6 0,3-3-3 15,-3-1-1-15,-3-6 7 0,-1 2 6 16,-4 0 12-16,0 3 1 0,-4 2 26 16,0 0-27-16,0 6 0 0,0 3-30 15,0 6 12-15,-2 1 8 16,0 0 10-16,0 1 21 0,2 1 0 16,-2-5 6-16,2-2 13 0,0-1 5 15,2-4 12-15,4-1-6 0,2-3-11 16,1-2-25-16,3 0-13 0,7-7-2 15,-1-6 1-15,1-3-1 0,8-5-2 16,-7 0 2-16,3-2 1 0,-2 0 11 16,-7 5-10-16,1 5 10 0,-7 5 9 15,-2 4 0-15,-2 4-21 0,-4 3-15 16,0 9-33-16,0 4 2 0,-6 6 19 16,2 2 6-16,-4 4 20 0,-3 1-1 15,5-3 0-15,0 2 2 0,4-7 1 16,-2-1 14-16,4-6 0 0,0-4 6 15,0-5-2-15,6-5-19 0,2-1-12 16,3-10-4-16,3-4 13 0,-2-8 0 16,5-4 3-16,-7-2 0 0,1-3 3 15,-1 6 9-15,-6 4-12 16,0 4 1-16,-2 9 30 0,0 6 14 16,0 3-45-16,1 6-16 0,-1 8-8 15,0 5 6-15,2 5 6 0,0 2 12 16,2 5 1-16,-4 0-1 0,4 2 2 15,1-3 14-15,-1 1-16 0,6 1-18 16,-1 0-13-16,1-4-92 0,2-6-49 16,-5-10-4-16,-5-11-33 0,0-1-247 15,-4-3-654-15,10-17-464 0</inkml:trace>
  <inkml:trace contextRef="#ctx0" brushRef="#br1" timeOffset="74854.141">20531 1317 3764 0,'0'0'490'15,"0"0"-403"-15,0 0-31 0,25-62 0 16,-11 44-56-16,5 1-155 0,8-7-23 16,-7 2 11-16,1 4-145 0,-5 3-770 15,9-14-1111-15</inkml:trace>
  <inkml:trace contextRef="#ctx0" brushRef="#br1" timeOffset="75242.359">19493 1349 2985 0,'0'0'1205'15,"0"0"-957"-15,0 0-90 0,0 0 134 16,27-67 7-16,-17 42-95 0,5-3-92 16,1-1-77-16,-1 3-35 0,-1 4-146 15,1 3-119-15,-5 6-244 0,23-11-1182 0</inkml:trace>
  <inkml:trace contextRef="#ctx0" brushRef="#br1" timeOffset="76661.1">21358 1071 673 0,'0'0'1930'0,"0"0"-1547"16,0 0-268-16,0 0 112 0,0 0 220 15,0 0 33-15,0 0-62 0,0 0-105 16,0 0-78-16,2-9-56 0,-2 18-82 16,-2 4-12-16,-3 5 6 0,1 5-9 15,0 8-16-15,2 7-20 0,-4 15-16 16,-4 13-9-16,-1 14 3 0,5 4 0 16,0-6-24-16,2-18-18 0,0-17-12 15,4-20 12-15,0-8 16 0,0-5 2 16,0 0 2-16,0-3-2 15,0-1-14-15,0-6-107 0,4-6 9 16,0-17 91-16,2-19 6 0,-2-22-13 16,9-20-17-16,-3-11-1 0,-4 2 28 15,-4 13 15-15,-2 10-9 0,0 18 2 16,0 13 10-16,0 15 24 0,0 12 7 16,0 4-19-16,-2 5-10 0,2 1 52 15,0-1 122-15,-2 3-34 0,2 1-100 16,0 9-41-16,0 7 14 0,0 7 28 15,0 4 2-15,0 3-9 0,2 1 3 16,0 2-3-16,2-3 0 0,3-1-2 16,3-2-1-16,0-6-12 0,1-2-21 15,5-9-1-15,-1-4-53 0,7-7-13 16,-1-4 10-16,4-14 15 0,0-3 6 16,4-9 5-16,-5-5 10 0,-5 0 9 15,-3 6 12-15,-3 2 0 0,-3-1 2 16,3 0 50-16,-3-1-10 15,-2 6-24-15,-2 7 6 0,-1 3 39 16,-3 8-5-16,-2 5-52 0,0 10-6 16,-7 8-10-16,3 14 10 0,-2 14 27 15,2 16-9-15,0 13-6 0,-2 10 6 16,1-5 0-16,1-8 12 0,4-16-6 16,0-20-24-16,0-10-30 0,0-9 15 15,0-2 12-15,0-1-15 0,0-2 15 16,4 1-66-16,-1-3-37 0,1-7-63 15,0-3-67-15,0-8-164 16,6-10-122-16,-1 4-588 0,11-28-728 0</inkml:trace>
  <inkml:trace contextRef="#ctx0" brushRef="#br1" timeOffset="76977.487">21998 1037 2741 0,'0'0'1068'0,"0"0"-914"16,0 0 13-16,0 0 172 0,0 0 92 16,0 0-83-16,0 0-120 0,0 0-110 15,0 0-72-15,0 0-10 0,-4 57 19 16,-2-21 23-16,2 12 25 0,-2 12-34 15,2 12-26-15,-3-8-22 0,3-12 0 16,-2-16-21-16,4-10-28 16,0 1 1-16,0-1 2 0,2 0 7 15,-2-8-39-15,2-5-43 0,0-9-66 16,0-4-59-16,4 0-167 0,-2-14-196 16,4 5-539-16,2-20-557 0</inkml:trace>
  <inkml:trace contextRef="#ctx0" brushRef="#br1" timeOffset="77361.52">21775 955 2372 0,'0'0'1256'0,"0"0"-1110"0,0 0 45 16,0 0 219-16,0 0 25 0,0 0-95 16,0 0-76-16,23-56-27 0,-15 50-34 15,0 2-37-15,9 0-52 0,-5 1-8 16,7 3 5-16,0 0-39 0,5 8-20 16,1 2-16-16,-2 7 3 0,6 4-12 15,6 10-3-15,-2 4 9 0,-2 4-15 16,-2 1-15-16,-6-2 12 0,-5 3-13 15,1 2 9-15,-9-1-11 0,-1 5-1 16,-5-1 0-16,-4-1-1 0,-4 3-13 16,-7-4-39-16,-1 0 18 15,-9-2 0-15,-4-7 12 0,3-2-3 16,-7-6-10-16,-2-9-71 0,0-4-64 16,-2-11-75-16,2-3-240 0,6-6-641 15,-8-20-1465-15</inkml:trace>
  <inkml:trace contextRef="#ctx0" brushRef="#br1" timeOffset="77778.341">22406 1858 3268 0,'0'0'612'0,"0"0"-584"0,0 0 123 15,0 0 207-15,29-61-46 0,-27 42-97 16,0-3-50-16,-2-1-40 0,0 1-46 16,-6 1-36-16,-7 4-34 0,-1 4-9 15,3 5 0-15,-5 6 0 0,1 2 30 16,1 12 16-16,1 4 5 0,5 4 4 16,-2 2 27-16,6 3-16 0,4-1-11 15,2 1-31-15,10-4-24 0,-1-1-6 16,7-6-103-16,3-5-91 15,4-5-129-15,-9-4-247 0,15-16-951 0</inkml:trace>
  <inkml:trace contextRef="#ctx0" brushRef="#br1" timeOffset="78635.599">23266 668 3665 0,'0'0'703'0,"0"0"-567"0,0 0 86 16,0 0 124-16,0 0-99 0,0 0-107 15,0 0-31-15,0 0-9 0,-31-52-21 16,18 45-37-16,-5-1-12 0,1 3-15 15,-6-1-12-15,1 2 9 0,-1-2-9 16,-2 4-1-16,0 0 1 0,-2 1 0 16,7 1 0-16,-3 0 12 0,2 5-12 15,5 3 12-15,-3-1 3 0,9 4 9 16,-1 2 9-16,1-2 16 0,2 4 5 16,6 3-9-16,0-1-3 0,0 3-20 15,0 3-22-15,2 3 0 0,0 2 0 16,0 12-3-16,0 9 0 0,0 16 0 15,0 16 0-15,0 11 1 0,-3 7 1 16,-7 2 1-16,6-12 9 0,-2-14 0 16,2-19-9-16,0-19-3 15,-1-12-45-15,1-6 8 0,-4-3 16 16,4 6 3-16,-2 2 3 0,-1 2 12 16,-1 2-12-16,-2-4 0 0,2-3 12 15,1-3 0-15,3-6 3 0,0-1 0 16,2-5 27-16,-2-4 0 0,4-2 18 15,4 0 28-15,4 0 17 0,1-4-33 16,9 1-6-16,1-3-11 0,8 1-4 16,2 0-3-16,2-1-3 0,0 3-3 15,2-1-9-15,0 3-17 16,-2-1-1-16,0 2 0 0,-4 0-51 16,-3 0-64-16,3 0-50 0,-6 0-28 15,-4 0-45-15,-1-3-205 0,-6-3-302 16,-3 2-762-16,-1-9-851 0</inkml:trace>
  <inkml:trace contextRef="#ctx0" brushRef="#br1" timeOffset="78945.31">23237 972 3510 0,'0'0'584'15,"0"0"-481"-15,0 0 139 16,0 0 193-16,0 0-38 0,0 0-173 16,0 0-30-16,0 0-24 0,0 0-53 15,0 0-26-15,41 20-13 0,-22-3-2 16,-3 4-25-16,5 2-21 0,-1 1-27 15,-5-2-1-15,6 1-2 0,-7-1-27 16,5-1-51-16,-7-1-22 0,5-3-33 16,-7-3-42-16,-4-3-76 0,0-4-144 15,-2-2-219-15,1-3-514 0,-1-3-531 0</inkml:trace>
  <inkml:trace contextRef="#ctx0" brushRef="#br1" timeOffset="79221.605">23607 961 2962 0,'0'0'635'0,"0"0"-465"15,0 0 107-15,0 0 150 0,0 0-60 16,0 0-83-16,0 0-65 0,0 0-67 16,0 0-76-16,0 0-46 0,24-13 4 15,-30 28 5-15,-8 7 25 0,1 8 8 16,-3 8 16-16,-3 3-7 0,-6 9-23 15,7-5-16-15,-3 3 0 0,0 0 3 16,5-7-11-16,-3 2-16 0,9-2-18 16,-2-9-31-16,1-6-5 0,3-6-21 15,6-4-43-15,0-6-48 0,2-3-66 16,0-4-65-16,0-2-152 0,0-1-263 16,2 0-818-16,6 0-1165 0</inkml:trace>
  <inkml:trace contextRef="#ctx0" brushRef="#br1" timeOffset="79569.309">23799 1587 49 0,'0'0'3687'16,"0"0"-3300"-16,0 0-356 0,0 0 153 15,33-57 110-15,-33 41-51 0,0-1-78 16,0 3-49-16,0-1-58 0,-8 4-45 16,-3 4-13-16,-3 3-1 0,1 4 1 15,-1 0 1-15,2 6 32 0,-1 5 49 16,3 5 13-16,4 1 2 15,2 4-25-15,4-3-23 0,0 3-37 16,4-4-12-16,4-3-18 0,6-3-76 16,-1-6-46-16,3-5-85 0,-1-2-142 15,1-12-329-15,-5 1-788 0,3-21-956 0</inkml:trace>
  <inkml:trace contextRef="#ctx0" brushRef="#br1" timeOffset="80118.355">23828 645 3391 0,'0'0'302'0,"0"0"-223"0,0 0 175 16,0 0 127-16,0 0 51 0,0 0-11 15,0 0-153-15,0 0-90 0,0 0-54 16,0 0-39-16,58-28-7 0,-31 28-8 16,-3 4-7-16,9-1 10 0,-2 2 2 15,5 0-3-15,-3 2-3 0,0 1-11 16,-2 1-34-16,0-2-3 0,-2 2-6 15,-2-1-15-15,-9 2-1 0,5 1-23 16,-2 1-9-16,-7 2-10 16,1 4 1-16,-5 2 0 0,-4 11 15 15,2 8 3-15,-6 15 10 0,5 14 14 16,-7 17 1-16,0 12 11 0,2 9-9 16,2-2 15-16,2-9-3 0,0-14 21 15,0-22-36-15,5-14-18 0,-5-15 6 16,0-11 12-16,-4-6 29 0,2 2 1 15,0-2 0-15,3 1 0 0,-3-4-2 16,0-4-7-16,-4-3-21 0,2-2-24 16,-2-1-7-16,0 0-8 0,-8 0-12 15,-5 0 51-15,-1 1 27 16,-9 1 24-16,-8 4-48 0,-4-2-1 16,-2 4-2-16,-5 1-15 0,-5 1-63 15,1 1-94-15,-3-2-93 0,14-1-286 16,-25-1-982-16</inkml:trace>
  <inkml:trace contextRef="#ctx0" brushRef="#br1" timeOffset="106647.428">2760 10337 650 0,'0'0'49'16,"0"0"10"-16,0 0-11 0,0 0-48 15,0 0 167-15,0 0 2 0,0 0-117 16,0 0-26-16,0 0 13 0,-2 4 59 16,0-4 39-16,2 0-49 0,0 0-53 15,0 0-35-15,0 0 0 0,0 0 12 16,0 0 31-16,0 0 15 0,0 0 53 15,0 2 77-15,0 2-39 0,0-2-81 16,0 1-16-16,0 1 74 0,0-1-58 16,0 0-52-16,0 0-13 15,0 0-3-15,0 0-2 0,0 0-11 0,0 1 13 16,0-1 34-16,0 1 20 16,0-1 5-16,0 0-24 0,0-1 341 15,0-1-178-15,0 1-150 0,0-2-48 16,0 0-54-16,0 0-87 0,0 0-180 15,0-3-309-15,0 1-379 0,6-13-136 0</inkml:trace>
  <inkml:trace contextRef="#ctx0" brushRef="#br1" timeOffset="108313.588">2780 10240 388 0,'0'0'333'0,"0"0"-275"0,0 0-58 16,0 0-140-16,0 0 3 0,0 0 88 15,0 0 36-15,0 0 13 0,0 0 36 16,0 0 36-16,-8-14 88 0,8 11-121 16,-2 0 6-16,2-2-41 0,-2 2 67 15,2-1 24-15,-2 2 126 16,2 1 1-16,0-2-14 0,0 3-42 15,0-1-27-15,-2-1-28 0,2 2-24 16,0 0-22-16,0 0-13 0,0 0-20 16,0 0-19-16,0 0 0 0,0-2 23 15,0 2 25-15,0-1 14 0,0 1-1 16,0 0-13-16,0 0 4 0,0-1 3 16,0 1 12-16,0 0 33 0,0 0 63 15,0 0 76-15,0 0 69 0,-2 0-13 16,2 0-54-16,0 0-67 0,0 0-51 15,-2 0-19-15,2 0-13 0,0 0-21 16,0 0-3-16,0 0-4 0,0 0-5 16,0 0-1-16,0 0-3 0,0 0 6 15,0 0 6-15,0 0 6 0,0 0 15 16,0 0 15-16,0 0-9 0,0 0-24 16,4 1-31-16,0 4 0 0,4 0-8 15,1 1-10-15,-1 0-9 16,2 2-6-16,0 2 0 0,7 0 3 15,-3 0 0-15,1 0-18 0,1 3 21 16,1 1 7-16,2 0 26 0,1 0 30 16,1 2-39-16,2-1-30 0,-1 1-15 15,3 1 9-15,-4 0-11 0,4-1 11 16,-3 2-10-16,-1-1 10 0,4-1 7 16,0 2-7-16,0 1-10 15,-1 1 0-15,9 4-1 0,1 1-1 0,3 1 0 16,0 4-1-16,4 1-45 15,1 1 28-15,-1 2 18 0,7 1 0 16,-1-1 1-16,1 1 11 0,5 7 0 16,11 6-9-16,7 3 16 0,-5-3-7 15,-14-8 3-15,-1 1 0 0,3-3-12 16,4 7 21-16,8 4-21 0,-4-4 9 16,-8-4 0-16,-1 1-9 0,5-1 0 15,-2 3 15-15,2-2-15 0,0 1-2 16,0 1-1-16,0-1-24 0,2 1 3 15,-2 1 20-15,4-1-2 0,-5 1 2 16,5 3 1-16,-2-2 3 0,2 1 0 16,-2 0 12-16,2-1-12 0,2 0 15 15,-2 0-6-15,5 2 3 0,-3-2-12 16,0 5 12-16,0-5-3 0,-4 0-12 16,2 0-20-16,-2 0 8 0,0 2-3 15,4-1 15-15,-4 0-2 0,0-1 2 16,0 3 0-16,2-4 9 0,2 1 12 15,-2 0-18-15,4-2 18 16,-2 2-21-16,2-2 15 0,-2 4-14 16,0 2 2-16,0-3 12 0,0-1-14 15,-4 3-1-15,2-1-36 0,0-3 12 16,-2 1 21-16,2-1-8 0,0 0 11 16,2 0 1-16,-6 0 1 0,4 1 1 15,-4-1 0-15,2-1 9 0,2 1-9 16,-2 0 18-16,-2-1-19 0,2 1 16 15,-2 1-15-15,4-2 12 0,-2 1-12 16,-2-2 15-16,0-1-18 16,-3 0-26-16,1-2 24 0,0 2-10 0,-2-5 9 15,-13-3 2-15,-4-7 1 0,-6-4 2 16,-4 0-1-16,6 2 1 16,9 5 1-16,1 4 9 0,2-1-12 15,-3 0 2-15,1-2-1 0,1 0 1 16,-5-2 0-16,2 0 14 0,-1-1-15 15,-1-2-1-15,-2 2 1 0,-2-3 0 16,0-2 0-16,-4 2 0 0,0-3-1 16,0 2-36-16,-4-4 33 0,-2 1-12 15,0-3 13-15,0 0 2 0,-5-1-1 16,3-1 0-16,2 0-1 0,-7-1 2 16,3 1-2-16,4 2 1 0,-4-3 0 15,-1 3 1-15,7-1-1 0,-4 1-1 16,0 0 0-16,3 0 0 0,-3 1 0 15,-2-3 2-15,2 2 0 0,1-1-1 16,-1 1 0-16,-2-2-1 0,4 1 1 16,-7-1 1-16,3-1 1 0,-7-3 0 15,5-1 1-15,-7 0-2 16,3-2 0-16,-5 0 0 0,3-1-2 16,-1 0-1-16,-2-1-15 0,1 2 16 15,3-2 1-15,-6 0 0 0,3 2 1 16,3-1-3-16,-3 2 0 0,3 0 2 15,-2 1-1-15,1-1 0 0,3 0 2 16,-5-2 0-16,5 2 1 0,-8-4 0 16,3 2-1-16,-1 0-2 0,-2-1-1 15,1-2 0-15,-1 2-9 0,4-1 10 16,-3 0 1-16,-5 1-1 0,2-4-10 16,0 3 12-16,0-4 0 0,1 2 0 15,-3-1 0-15,-4-1-1 0,4 0 1 16,-2 0-1-16,-2 2 1 0,2-4-3 15,-2 0-18-15,0 0-24 16,0 0-37-16,0 0-26 0,0 0-43 16,0 0-54-16,-6-7-112 0,0 1-249 15,-1 0-910-15,9-2-1313 0</inkml:trace>
  <inkml:trace contextRef="#ctx0" brushRef="#br1" timeOffset="110114.758">9993 15149 886 0,'0'0'632'0,"0"0"-281"0,0 0-157 15,0 0-80-15,0 0 506 16,0 0-292-16,-9-54-76 0,9 46-11 16,-2 2-36-16,2 3-48 0,0 1-12 15,-2 0 26-15,2 2 19 0,-2 0-2 16,2 4 15-16,-2 5 23 0,2 8-77 16,-2 7-88-16,2 5-34 0,0 5-14 15,2 5-11-15,4-1-2 0,-2-1 1 16,5-5 0-16,-3-3 1 0,0-5 0 15,-2-9 1-15,0-3 0 0,0-8 0 16,-4-4-3-16,3-3-57 0,-3-10-13 16,0-8 40-16,0-8 14 0,-3-5 13 15,-3-5 0-15,0-4-9 0,0-1 11 16,-7 0 1-16,5 5 3 0,0 7 12 16,-2 7-15-16,1 9 0 0,3 9 0 15,2 7 0-15,2 8 82 16,2 8-40-16,0 4-30 0,2 3-10 15,4 2 0-15,0-3 14 0,7-1 2 0,-7-6 18 16,4-2 13-16,3-6-13 16,-1-6-14-16,1-3-22 0,3-12-18 15,-1-6-3-15,3-7 3 0,-3-4 15 16,1-2 0-16,-3-1 1 0,-3 0 0 16,0 5 2-16,-6 4 2 0,0 9 0 15,-1 5 0-15,-1 5-1 0,-2 6 2 16,0 6 73-16,0 10-43 0,0 8-33 15,2 9-2-15,0 7 0 0,4 4 2 16,-2 5 11-16,2 0 10 0,-2-1 4 16,3-3-7-16,1-5-3 0,0-6-13 15,-2-4-2-15,-1-11-1 16,-3-9-17-16,0-3-58 0,0-7-124 16,0-1-145-16,-2-8-63 0,2 2-274 15,0-10-1024-15</inkml:trace>
  <inkml:trace contextRef="#ctx0" brushRef="#br1" timeOffset="110446.632">10363 14866 2910 0,'0'0'1225'0,"0"0"-991"16,0 0 19-16,0 0 70 0,0 0-73 16,0 0-76-16,10 51-16 0,-6-18-37 15,0 15-55-15,0 12-29 0,3-7-13 16,-3-3-9-16,0-8-12 0,-2-13 0 15,0 1-1-15,-2-2-2 0,2-6-12 16,0-12-45-16,-2-3-58 0,0-6-77 16,0-2-69-16,0-11-42 0,-2-6-131 15,0-2-299-15,0 2-711 0,-4-11-725 0</inkml:trace>
  <inkml:trace contextRef="#ctx0" brushRef="#br1" timeOffset="110747.66">10158 14797 1858 0,'0'0'1660'0,"0"0"-1395"0,0 0 28 16,0 0 80-16,0 0-52 0,0 0-36 16,0 0 5-16,54-43-39 0,-36 43-99 15,3 5-43-15,0 2-19 0,8 8-5 16,-3-1-19-16,3 5-12 0,-2 2-5 15,2 4-7-15,-4 2-6 0,4 3-3 16,-6 3 0-16,-7 4-12 0,3 2-3 16,-7 2-3-16,-6 1-13 0,-1-2-1 15,-5 0-1-15,-2-4 0 0,-7-6-3 16,-3-3-18-16,-7-4-39 0,3-8-64 16,-7-5-68-16,-2-6-50 15,-2-4-131-15,7-2-305 0,-3-4-858 16,4 0-1442-16</inkml:trace>
  <inkml:trace contextRef="#ctx0" brushRef="#br1" timeOffset="111079.573">10731 15296 3443 0,'0'0'735'0,"0"0"-539"16,0 0-29-16,-5-62 73 0,-7 48-43 16,0 3-78-16,-3 7-31 0,-3 4-27 15,3 10-18-15,-6 5-13 16,3 7-6-16,5 3-8 0,5 1-4 15,2 1-11-15,6-2 17 0,0-3-6 16,6-6-10-16,2-6-2 0,5-5 0 16,5-5-82-16,-3-5-73 0,3-11-56 15,-3-5-53-15,1-7-110 0,-7 5-600 16,1-10-925-16</inkml:trace>
  <inkml:trace contextRef="#ctx0" brushRef="#br1" timeOffset="111813.163">11094 14449 1357 0,'0'0'2234'0,"0"0"-1802"16,0 0-184-16,0 0-53 0,0 0-7 15,0 0-65-15,0 0 9 0,0 0 15 16,-62-19-43-16,42 26-52 0,1 5-28 15,-6-2-9-15,3 3-12 0,-1 2 0 16,2-1-1-16,-4 3 11 0,9-1-12 16,-3 1 1-16,7 1 13 0,-3 4-3 15,9 0 3-15,0 0-3 16,6 3 0-16,0 1 1 0,2 1-10 16,4 2 9-16,7 1-12 0,-3 2-19 15,2-4 6-15,7 6 10 0,-7 1-9 16,5-1 10-16,-5 5 0 0,1 1-1 15,-1 0 0-15,-8 1 1 0,2-3-1 16,-1 0 1-16,-3-4 2 0,-2-5 0 16,0-4 24-16,0-6 7 0,0-5 2 15,0-3 4-15,0-5 11 0,4-3 67 16,0 0 58-16,0-3-55 0,4 0-37 16,1 0-5-16,7-3-13 0,-1-1-12 15,5 1-2-15,-1-3-7 0,4 3-18 16,1 0-9-16,-5 0-14 0,2 1-1 15,-1 0 0-15,-7 2-24 0,-3-3-67 16,0 1-111-16,-5-6-109 0,-3-2-227 16,-2 0-638-16,2-10-1265 0</inkml:trace>
  <inkml:trace contextRef="#ctx0" brushRef="#br1" timeOffset="112197.64">11078 14646 2598 0,'0'0'560'15,"0"0"-379"-15,0 0 225 0,0 0-9 16,0 0-93-16,0 0 23 0,0 0 19 16,0 0-78-16,0 0-77 0,0 0-21 15,54 44-19-15,-40-31-27 0,7 3-37 16,1 0-33-16,-1 3-17 0,2-1-35 15,-2 0-1-15,-5-4-1 0,3-1-3 16,-7 0-34-16,-2-1-59 0,1-4-64 16,-5 0-43-16,-4 0-51 0,-2-1-142 15,0-4-268-15,-2-3-667 0,0 0-778 16</inkml:trace>
  <inkml:trace contextRef="#ctx0" brushRef="#br1" timeOffset="112480.883">11375 14544 2062 0,'0'0'763'16,"0"0"-465"-16,0 0 79 0,0 0-8 16,0 0-114-16,0 0-15 0,0 0 13 15,0 0-37-15,0 0-72 0,0 0-19 16,19 67 9-16,-23-41-3 0,-2 8-22 15,-5 4-30-15,3 10-6 0,2 10-13 16,-2-3-45-16,-1-6 0 0,5-8-11 16,0-12-2-16,0 3 1 0,2 1-1 15,-2-9-2-15,0-3-12 0,0-8-45 16,-1-4-70-16,3-4-55 0,0-5-77 16,0-2-164-16,0-4-281 15,2-10-841-15</inkml:trace>
  <inkml:trace contextRef="#ctx0" brushRef="#br1" timeOffset="112798.549">11615 15045 2782 0,'0'0'564'0,"0"0"-329"0,17-60 118 16,-17 35-33-16,0-4-84 0,-4 1 1 15,-5 4 12-15,-5 6-91 0,2 9-103 16,-7 5-33-16,2 4-10 0,-1 12 0 16,3 7-9-16,-1 4 12 0,8 4-12 15,3 2 0-15,3 2 13 0,2-3-13 16,2-3-1-16,3-4 10 0,3-4-10 15,6-4-2-15,-3-8-27 0,5-5-82 16,-1-1-74-16,-3-11-90 0,2-5-142 16,-5 1-541-16,1-15-667 0</inkml:trace>
  <inkml:trace contextRef="#ctx0" brushRef="#br1" timeOffset="113296.27">11440 14277 2229 0,'0'0'991'0,"0"0"-822"16,0 0 148-16,-11-55 17 0,11 41-124 15,4 1 23-15,7 4 90 0,5 2-54 16,-1 1-83-16,7 6-43 0,3 0-36 15,2 0-11-15,4 4-14 0,-2 2-27 16,4 2-7-16,0 1 0 0,0 0-2 16,0-1-13-16,-2 2-6 0,-2 0-3 15,0-1-6-15,-4-2-16 16,-6 4 0-16,3 2-1 0,-3 3-1 16,-5-1-1-16,1 5-1 0,-3 1-1 15,-1 7-15-15,1 4 15 0,-2 6-9 16,-3 11 11-16,7 14 0 0,-1 15 1 15,-1 7 0-15,4-3 1 0,-5-7 0 16,-3-11-1-16,7-3-42 0,-7-14 15 16,-2-11 12-16,-2-8 15 0,2-3 0 15,1-1 1-15,-1 3 1 0,-2 0 1 16,-2-5 0-16,0-7 0 0,-2-2 0 16,0-3-3-16,-4-2-18 0,-6-1 18 15,-11 1 12-15,-2-1 21 0,-4 2 3 16,-6 3-12-16,-6-1-24 0,2 2-10 15,-3 2-98-15,1 1-116 0,2 2-128 16,8-2-587-16,-4 8-1607 0</inkml:trace>
  <inkml:trace contextRef="#ctx0" brushRef="#br1" timeOffset="120562.691">7117 6580 1346 0,'0'0'150'0,"0"0"402"16,0 0-370-16,0 0-7 0,0 0-175 15,0 0-44-15,0 0-4 0,0 0 24 0,0 0 24 16,-8-16 36-16,8 14 35 15,0 0 42-15,0-1-23 0,0 0 4 16,0-1 32-16,0-1 18 0,0 1 10 16,0 0-17-16,0 1-15 0,0-2 8 15,0 2 9-15,0 1 32 0,0-1 1 16,0 3-20-16,0 0-46 0,0 0-44 16,0 0-62-16,0 0-31 0,0 0-60 15,-2 0-21-15,2 5-2 0,0 0 36 16,0 2-7-16,-2 2 19 0,2-3 37 15,0 0 28-15,0-3 1 0,0-3 51 16,0 1 49-16,0-1 73 0,0 0 22 16,0 0-18-16,0 0-1 0,0 0-37 15,2 0-38-15,-2 0-21 0,2 1-25 16,-2 0-9-16,0 1-12 0,0-1-16 16,0 3-16-16,0-1 13 15,0 5 10-15,0 4 23 0,0 2 19 0,0 2 40 16,0 2-22-16,0 2-24 15,-2 1-16-15,2-1-8 0,0 2-4 16,0 1 0-16,0 0 1 0,-2 3 5 16,2 0-6-16,0 5 1 0,0 3-4 15,0 3-3-15,0 4-9 0,0 3 0 16,-2 0-6-16,2 8 7 0,0 6-7 16,0 10 6-16,0 1-3 0,0-13-3 15,0-11 3-15,-2-14-15 16,2-2-13-16,0 4-17 0,0 9 18 0,0 4 11 15,0 1 1-15,0-2 1 16,-4-1-1-16,1-1-29 0,1 1-123 16,0 0 101-16,0 4 51 0,2-2 2 15,0 3 0-15,0 5 13 0,0-7-3 16,0 2-9-16,0 6 9 0,0 0-12 16,0 18-14-16,-2-1-4 0,2-5 6 15,0-2 10-15,0-5-1 0,0 0 3 16,0-1 0-16,-2-1 3 0,2 0 15 15,0-1-6-15,0 1 6 0,0-1-15 16,0 0 16-16,-4-2-16 0,4 2-3 16,0 1-27-16,0 1 12 0,0 0 12 15,0 6 1-15,-2-1 2 0,2 2 3 16,0 0 12-16,0 5 0 0,2-1 7 16,-2 0-7-16,0-2 6 0,0-2-21 15,0 1 0-15,0 2-13 16,0 1-2-16,0-2-3 0,0-1 16 15,0-2 0-15,0-1 0 0,0 1 2 16,0-2 4-16,0-1 11 0,-2 2 0 16,4 0 0-16,-2-4-15 0,0 6-10 15,4-3-33-15,-4 3 22 0,0 2 19 16,0-2 2-16,0 1 2 0,0-1 19 16,0 2 4-16,-4 1-1 0,4 0-3 15,4 1 6-15,-8-5-6 0,8 2 6 16,-4 1-26-16,-4 0 34 0,4 2-33 15,0-2-1-15,0 0 20 0,0 0-9 16,0 0 3-16,-2-1 12 0,2-5-2 16,0 1-1-16,0-4-9 0,0 3-12 15,0 0-2-15,0 5-1 0,0-3 39 16,0-9 21-16,0-10-36 0,0 5 16 16,0 10-39-16,0 11 29 0,0 8 24 15,0-20-21-15,0-19-9 0,0 3-24 16,0 9 15-16,0 14-12 0,0-2-3 15,0-12-18-15,0-2-6 0,-2 1-15 16,2 11 39-16,0 11 11 16,0-6 1-16,-2-7 0 0,2 0 6 15,-2-3-17-15,2 0 11 0,0 2 9 16,0-3-18-16,-2-10 13 0,2-5-16 16,0 6-24-16,-2 4 3 0,2 6 6 15,0 7 15-15,0-15 0 0,-2-15 2 16,2-6-1-16,0-4 0 0,0 6 14 15,0 4-13-15,0 4 8 0,0-1-10 16,0 1 1-16,0-3-1 0,0-1 0 16,0 2 2-16,0-3-2 0,-3-2-12 15,3-1-33-15,0-1 18 16,0-4-3-16,0 0 29 0,0 1-2 16,0-2-9-16,0 0 10 0,0 1 2 15,0 1 12-15,0-1-11 0,0 1 1 16,0-1-1-16,0-3-1 0,-2 2 1 15,2-1 0-15,0 0 1 0,0-2-2 16,0-2-15-16,0-1 12 0,0 2 0 16,0-5 1-16,0 3 1 0,0-2 1 15,-2-2-3-15,2 3 3 0,0 2 2 16,0-3 10-16,0 4-10 0,0-2-2 16,0 1 1-16,0-3 0 0,0 2 1 15,0-3-2-15,0 0-2 0,0-4-15 16,0 3 16-16,0-1 1 0,0 1 0 15,0-2-2-15,0 0-1 0,0 1-18 16,0 0 8-16,0-3 10 0,0-2-9 16,0 0-9-16,0-1 3 0,0-2 3 15,0-2 3-15,0 0 10 16,0 0-1-16,0 2-9 0,0-1 9 16,0 2-18-16,0 1 6 0,0 0 12 15,0 4 1-15,-2-2 2 0,2 2-1 16,0 1 1-16,0-1 0 0,0 1 0 15,0-1 2-15,0-3 0 0,0 0-2 16,0-3 1-16,0-1 0 0,0-3 0 16,0 1 2-16,0-1 18 0,0-1-6 15,0 0-12-15,0 0 9 0,0 0-12 16,0 0-1-16,0 0-11 0,0 0-3 16,0 0-3-16,0 2-21 15,0-2-4-15,0 0 1 0,0 0 12 16,0 0-6-16,0 0-4 0,0 0-11 15,0 0-25-15,-2 0-30 0,2 0-51 16,0 0-50-16,0-5-71 0,-2-1-97 16,2-6-198-16,0 2-583 0,2-14-744 0,0 81 952 15</inkml:trace>
  <inkml:trace contextRef="#ctx0" brushRef="#br1" timeOffset="122511.371">6691 5564 1030 0,'0'0'280'0,"0"0"-202"16,0 0 53-16,0 0 54 16,0 0 7-16,0 0-14 0,0 0 49 15,0 0-46-15,0 0-78 0,-26-37 43 16,23 29-53-16,-1-2 0 0,4-2 282 16,-2 3-175-16,0-1-54 0,-2 0 27 15,2 0-3-15,0 4-19 0,0 2-23 16,2 0-16-16,-2 4 6 0,0 3 70 15,0 7 9-15,0 5-87 0,0 10-71 16,-1 8-26-16,1 11-11 0,0 16 10 16,-2 10 3-16,-2-6-15 0,4-12-39 15,0-14 20-15,0-11 18 0,0 4 1 16,0-3 0-16,0 2 2 0,2-11 1 16,-2-5 16-16,2-10-18 0,0-4-1 15,0-1-40-15,0-10 29 0,0-9 11 16,4-6 3-16,0-14 0 0,-2-17 12 15,0-13-12-15,0-2 9 16,-2 8 4-16,0 20-4 0,-2 17 3 16,0 4 4-16,-2 2-6 0,-2 0-13 15,1 4-12-15,3 8-7 0,0 6 19 16,0 4 28-16,2 10 42 0,0 6-43 16,0 2-24-16,0 5 9 0,0 2-9 15,4 1 16-15,3-2 14 0,-1 2-24 16,2-4-8-16,0-2-1 0,1-4 13 15,1-3-1-15,4-6 0 0,-3-3-1 16,3-4-11-16,3-2-15 0,3-9-6 16,-3-5-7-16,4-6-2 0,-1-3 2 15,-3-6 13-15,-1 5 15 0,-3-7 0 16,-3 6 0-16,-4 2-2 16,0 5 2-16,-4 2 0 0,-2 7 21 15,0 2-8-15,0 7-13 0,0 1 0 16,0 5 32-16,-2 6 14 0,-4 9-25 15,2 4-18-15,0 9 12 0,2 4 0 16,-2 2-11-16,2 3-4 0,0 2-22 16,0-1 20-16,2-1 2 0,-7-1 3 15,7-6 28-15,0-2-7 0,0-9-9 16,0-4-13-16,0-7 0 0,0-5-2 16,0-5-14-16,0-3-74 0,0-3-113 15,0-6-38-15,7-5-69 0,-5-1-231 16,0 2-802-16,4-1-1063 0</inkml:trace>
  <inkml:trace contextRef="#ctx0" brushRef="#br1" timeOffset="123010.645">7322 5415 3253 0,'0'0'511'0,"0"0"-325"0,0 0-32 15,-6-51 142-15,-7 41-37 16,1 6-62-16,-5 5-22 0,-3 2-44 15,-5 10-64-15,-4 2-34 0,-2 8-14 16,0-2-17-16,2 2 0 0,0 0 0 16,8 1 1-16,3-5 9 0,1 1-11 15,11-4 1-15,0-3 0 0,6 0 10 16,0 0-10-16,8-2-2 0,2-2-3 16,7-4-21-16,4 0-1 0,3-2 4 15,5-3 3-15,4 0 6 0,1 0-22 16,1-4 19-16,0 1 13 0,-2 3 2 15,-2 0 1-15,0 4 2 0,-8 7 18 16,-5 3 19-16,-1 4 6 0,-5 6 8 16,-6-2 10-16,-4 3 0 0,-2-1 27 15,-6-1-15-15,-8-1-31 0,-5 0-18 16,-4-2-2-16,-6 0-7 0,-2 0-3 16,-4-4-15-16,0-1-1 15,-2-4-42-15,2-5-108 0,2-2-95 16,0-3-111-16,10-1-337 0,0 0-1328 0</inkml:trace>
  <inkml:trace contextRef="#ctx0" brushRef="#br1" timeOffset="123331.554">7884 5595 688 0,'0'0'2666'16,"0"0"-2175"-16,0 0-334 0,0 0-43 15,0 0 116-15,0 0 21 0,0 0-48 16,-66-8-71-16,41 8-65 0,-2 0-39 16,-2 1-28-16,5 0-29 0,-3 0-133 15,0-1-146-15,6 0-121 0,5 0-279 16,3 2-553-16,7 6-607 0</inkml:trace>
  <inkml:trace contextRef="#ctx0" brushRef="#br1" timeOffset="123510.675">7857 5712 3179 0,'0'0'660'16,"0"0"-430"-16,0 0-80 0,0 0 157 16,0 0-27-16,-62-11-118 0,42 15-88 15,-3 3-74-15,-2 3-55 0,0 0-301 16,7-2-323-16,-9 5-1726 0</inkml:trace>
  <inkml:trace contextRef="#ctx0" brushRef="#br1" timeOffset="124395.627">8202 5048 1979 0,'0'0'1323'0,"0"0"-1110"0,0 0-19 16,0 0 139-16,0 0-14 0,0 0-57 16,0 0-65-16,0 0-53 0,0 0-67 15,-4 54-34-15,4-25 5 0,0 4-11 16,-2 2-19-16,2 3-18 0,0-3 0 15,0-2-1-15,0-2 1 0,4-5 1 16,1-6 1-16,1-6 13 0,0-5-11 16,-4-8-1-16,2-1-3 0,0-10-52 15,-2-6-3-15,0-6 31 16,-2-7 11-16,0-4 10 0,-2-3 1 16,-4-5-1-16,0 2 1 0,-9 0 2 15,3 0 2-15,0 0 16 0,-5 6 10 16,5 4 2-16,-1 8-27 0,3 8-3 15,4 10 1-15,2 3 14 0,4 11 43 16,0 5-34-16,0 4-21 0,4 4 0 16,4 0 9-16,2 1 3 0,5-2 28 15,-1-4-3-15,3 1 2 0,1-5 16 16,1-4 12-16,4-3-16 0,-5-6-36 16,3-3-18-16,-2-10-15 15,-1-5 0-15,3-6-3 0,-9-2 6 0,1-1 12 16,-1 0 0-16,-6 1 1 15,-1 4 14-15,-3 3 9 0,-2 8-3 16,0 4-18-16,0 4 28 0,0 1 8 16,0 6-15-16,0 4-24 0,-2 8 1 15,2 3 0-15,-3 6 0 0,3 3 11 16,0 2-9-16,0 1 0 0,0-4 0 16,0 2 10-16,5-3-13 0,-3-2 0 15,0-5-16-15,2 0-62 0,-2-4-89 16,0-3-82-16,-2 0-100 0,0-14-228 15,4 14-868-15,2-10-1254 0</inkml:trace>
  <inkml:trace contextRef="#ctx0" brushRef="#br1" timeOffset="124727.76">8525 5350 1960 0,'0'0'1077'0,"0"0"-834"0,0 0 75 16,0 0 110-16,0 0-62 0,23-65-79 15,-15 43-48-15,2 1-37 0,3-3-65 16,-5 4-52-16,4 1-27 0,-1 6 0 15,-5 6 6-15,0 7 8 16,0 0 4-16,-2 9-37 0,3 8-39 16,-3 6-17-16,0 6 2 0,-2 1 0 15,-2 2-18-15,2-2-76 0,-2-6-58 16,0-3-59-16,0-4-123 0,0-3-229 16,0-8-664-16,0-6-843 0</inkml:trace>
  <inkml:trace contextRef="#ctx0" brushRef="#br1" timeOffset="125204.216">8136 5643 2500 0,'0'0'564'0,"0"0"-299"16,0 0 128-16,0 0-18 0,0 0-73 15,0 0-61-15,0 0 14 0,0 0-41 16,0 0-49-16,54-30 2 0,-35 21 9 16,-1 2-40-16,7-1-40 0,6-2-17 15,-2 2-6-15,6-3-1 0,0-1-9 16,0 2-9-16,3-1-11 15,-1 0-19-15,-2 2-12 0,0-1-11 16,-6 2-1-16,-2 2-1 0,0 0-23 16,-11-2-43-16,1 2-50 0,-7 1-73 15,-4 2-55-15,-3 0-129 0,-3 0-284 16,-3 2-710-16,-5 2-1119 0</inkml:trace>
  <inkml:trace contextRef="#ctx0" brushRef="#br1" timeOffset="125606.886">8384 5750 2932 0,'0'0'543'0,"0"0"-312"0,0 0 99 15,0 0-45-15,0 0-74 0,0 0-32 16,0 52-23-16,-2-29-52 0,0 3-52 15,0 1 0-15,-2 2-3 0,-2 1-12 16,6 1-16-16,0 0-9 0,0-3-9 16,0-1 0-16,0-6-2 0,0 0-1 15,0-4 0-15,6-4-51 16,-4-4-96-16,2 1-67 0,-2-5-42 16,-2-3-107-16,2-2-255 0,-2 0-621 15,0 0-701-15</inkml:trace>
  <inkml:trace contextRef="#ctx0" brushRef="#br1" timeOffset="125946.053">8200 5825 111 0,'0'0'2733'0,"0"0"-2313"0,0 0-175 16,0 0 121-16,0 0-17 0,0 0-51 15,0 0-33-15,29-53-30 0,-20 45-55 16,3-3-43-16,-4 1 3 0,9-1 0 16,-5 0-19-16,11 2-37 0,-4 0-14 15,3 2 5-15,5 1 1 0,-4 4-10 16,4 2-12-16,0 0-8 0,0 5-1 16,-5 5-6-16,-3 1-9 0,-1 2-9 15,-5 1-3-15,-3 3-18 0,-4 1 0 16,-4 3-15-16,-2 0-3 0,-6 0 3 15,-2-2 0-15,-2 1-3 0,-5-3-6 16,-1-1-18-16,-1-5-34 0,1 0-41 16,-5-4-49-16,2-5-46 0,-3-2-134 15,9-2-300-15,-12-6-1033 0</inkml:trace>
  <inkml:trace contextRef="#ctx0" brushRef="#br1" timeOffset="132934.245">14670 15726 1073 0,'0'0'296'15,"0"0"-23"-15,0 0 36 0,0 0-24 16,0 0-55-16,0 0-149 0,0 0-20 16,0 0-22-16,0 0 45 0,-22-40 134 15,22 37-6-15,0 0-24 16,0 1-19-16,0 2 5 0,0-1-4 16,0 1 18-16,-2 0 32 0,2 0 21 15,0 5 12-15,0 8-23 0,0 6-108 16,0 9-73-16,0 6-16 0,2 3-2 15,0 0-10-15,4-5-11 0,-4-9-10 16,0-9-24-16,-2-10-67 0,0-4-258 16,0-12-192-16,0-1-839 0,4-11-1234 0</inkml:trace>
  <inkml:trace contextRef="#ctx0" brushRef="#br1" timeOffset="133567.609">14396 16261 33 0,'0'0'1467'0,"0"0"-1197"0,0 0-78 15,0 0-33-15,0 0 19 0,0 0 26 16,0 0 31-16,0 0 70 0,0 0 31 15,0 0-41-15,-17-43 19 0,17 43 6 16,0 2-29-16,0 3-116 0,4 1-40 16,-4 3-12-16,6 2-1 0,1 2-19 15,-1 0-14-15,2 1-11 0,-2 0 4 16,7 2-3-16,-1-1-12 0,-4 1-4 16,9-3-11-16,-3 1-10 15,1-2-9-15,-1 1-11 0,1 0-22 16,-3-2-2-16,1 1-14 0,-1-2 1 15,-4-2 0-15,-2-1-6 0,1-1-33 16,-7-3-58-16,0-3-61 0,0 0-64 16,0 0-133-16,0 0-145 0,-5-5-440 15,1 1-186-15,0-2-480 0</inkml:trace>
  <inkml:trace contextRef="#ctx0" brushRef="#br1" timeOffset="133909.438">14761 16237 2081 0,'0'0'395'16,"0"0"-253"-16,0 0-55 0,0 0 167 15,0 0 75-15,0 0-20 0,0 0-6 16,0 0-49-16,0 0-11 0,0 0-24 15,-14 0-6-15,8 9-18 0,-3 7-42 16,1 3-37-16,-2 3-22 0,0 5-9 16,-3 2-6-16,-1 3-9 0,-1 5-19 15,-1 2-20-15,-1 1-29 0,1 2 8 16,-1-1-7-16,1 0 16 0,1-3-16 16,-1-1 9-16,1-5-9 0,5-3-2 15,-1-3-1-15,1-4-1 0,4-5-14 16,0-4-31-16,4-5-54 15,-3-2-66-15,5-4-84 0,0-2-129 16,0 0-249-16,0-2-530 0,7-2-306 0</inkml:trace>
  <inkml:trace contextRef="#ctx0" brushRef="#br1" timeOffset="134318.245">14894 16956 2425 0,'0'0'474'0,"0"0"-198"0,0 0 29 16,31-62 37-16,-27 39-84 0,-4-1 13 15,0 3-32-15,-6 3-36 0,-7 5-71 16,-1 4-62-16,-7 6-18 0,-6 3-22 16,7 3-14-16,-5 8-13 0,2 3 12 15,2 4-3-15,7 5-9 0,1-1 16 16,5 5-4-16,6-2-3 0,2 1 0 15,2-2-9-15,6-4 0 0,7-3-3 16,2-4-1-16,-1-7-41 0,5-6-102 16,-1-2-101-16,-1-10-98 15,-7 0-393-15,7-14-1261 0</inkml:trace>
  <inkml:trace contextRef="#ctx0" brushRef="#br1" timeOffset="137358.81">14571 15779 245 0,'0'0'384'0,"0"0"-354"16,0 0-1-16,0 0-7 0,0 0-22 15,0 0 0-15,0 0-2 0,0 0 2 16,0 0 3-16,-2 5 29 0,2-5 14 15,0 0 71-15,0 0 173 0,2 0-172 16,-2 0-116-16,2 2 102 0,-2 0 114 16,2 0-130-16,0 1-72 0,-2-1-16 15,3 2-23-15,-3-2-9 16,0-2 12-16,0 1 4 0,2-1 16 16,-2 0 11-16,0 0 38 0,0 1 55 15,0 0 123-15,0-1 71 0,0 4-53 16,0-2-77-16,0 1-17 0,0 1 32 15,0-1 9-15,0 0-52 0,0-1-73 16,0-1-23-16,0 1-9 0,0 0 0 16,0-1-29-16,0-1-6 0,0 0-28 15,0 0 25-15,0 0 3 0,0 0 44 16,0 0 13-16,0 0 9 0,0 0 3 16,0 0 10-16,0 0 25 0,0 0 22 15,0 0-8-15,0-1-21 0,0-1-23 16,0 0-40-16,0-1-34 0,0-3-37 15,0-7 37-15,0-7 40 0,0-7 22 16,0-5 3-16,0-8-16 0,0-9-18 16,2 2-18-16,-2-2-13 0,0 1-1 15,0 9-15-15,4 0-83 16,-4 6-58-16,2 5-77 0,0 7-52 16,-2 4-175-16,4 4-331 0,0 4-700 15</inkml:trace>
  <inkml:trace contextRef="#ctx0" brushRef="#br1" timeOffset="137908.168">14598 14976 1043 0,'0'0'1010'0,"0"0"-741"15,0 0-92-15,0 0-31 16,0 0 11-16,0 0 65 0,0 0 37 15,0 0-4-15,0 0-47 0,0 0-56 16,0-2-40-16,0 2-32 0,0-2-24 16,0 0-9-16,0-1-7 0,0-6 7 15,0-4 74-15,0-6 46 0,0-10-1 16,0-2-18-16,2-8-26 0,-2-5-15 16,0-1-34-16,2-3-67 0,0 0-6 15,0-8-82-15,3-9-16 0,-3-10-61 16,0-6-65-16,4 9-80 0,0 12-222 15,0 19-543-15,-2 14 257 0,7 1 9 0</inkml:trace>
  <inkml:trace contextRef="#ctx0" brushRef="#br1" timeOffset="138409.874">14604 13769 277 0,'0'0'483'16,"0"0"-125"-16,0 0-133 0,0 0 328 16,0 0-135-16,0 0-63 0,0 0-65 15,0 0-123-15,0 0 8 0,0 0 130 16,11-28-46-16,-11 17-48 0,0-5-30 16,0-3-10-16,0-7-4 0,0-5-50 15,0-5-34-15,0-13-37 0,0-17-22 16,6-20-11-16,-2-11-13 0,4-7-46 15,7-1-191-15,14 3-113 16,22-8-273-16,-5 25 206 0,8-8-2675 0</inkml:trace>
  <inkml:trace contextRef="#ctx0" brushRef="#br1" timeOffset="143394.287">2433 13509 10 0,'0'0'502'0,"0"0"-372"16,0 0-130-16,0 0-364 0,0 0 218 15,0 0 22-15,-29-54 124 0,25 51 600 16,4 1-317-16,0 1 333 0,-2-1-554 16,0 2-62-16,0-1-131 0,-2 1 129 15,-2 0 2-15,3 0 2 0,-1 0-2 16,-2 0-3-16,2 0 1 0,0 0-11 15,0 0 0-15,0 0 6 0,-3 0 7 16,7 0 218-16,0 0 3 0,0 0 59 16,0 0-41-16,0 0-61 0,0 0-42 15,0 0-46-15,0 0-29 16,0 0 0-16,0 0 32 0,0 0 39 16,0 0 40-16,2 0 9 0,7 0-38 15,-3 0 12-15,4 0 6 0,3 0-10 16,3 0-17-16,3 0 0 0,4 0 12 15,-1 0-29-15,3 0-37 0,2 0-15 16,0-2-38-16,2 2 1 0,-2 0-4 16,2-1-21-16,-3 1-2 0,3 1-1 15,-2-1 0-15,4 0-4 0,2 0-7 16,0 0 10-16,3 0-1 0,3 0-16 16,-4 0-16-16,2 0-21 0,0 0-72 15,-1 2-96-15,-1 1-83 0,-2-3-71 16,2 3-401-16,-8 2-731 0,18 6 783 15</inkml:trace>
  <inkml:trace contextRef="#ctx0" brushRef="#br1" timeOffset="144060.4">3587 13481 828 0,'0'0'82'0,"0"0"-82"0,0 0-82 16,0 0-267-16,0 0 349 0,0 0 626 15,0 0-125-15,0 0-208 16,0 0-124-16,0 0-10 0,-36-38-23 15,34 38 45-15,2 0 54 0,0-2-1 16,0 2-10-16,0 0-23 0,0 0-11 16,2 0-3-16,3 0-55 0,1 0-32 15,6-1 45-15,3 1 32 0,3 0-4 16,5 0-9-16,4 0-20 0,6 0-28 16,4-1-2-16,4 1-35 0,5 0-21 15,-1 0-22-15,1 0-17 0,4 0-19 16,-5 0 0-16,-4 0-13 0,3 0-20 15,-3 0-92-15,5 0-104 0,5 0-104 16,13 0-228-16,13 10-739 0,3 3-191 16,-20-1 380-16,-4 4 1035 0</inkml:trace>
  <inkml:trace contextRef="#ctx0" brushRef="#br1" timeOffset="144713.53">4988 13443 395 0,'0'0'661'0,"0"0"-276"0,0 0-184 0,0 0 4 15,0 0-46-15,0 0-42 0,0 0 12 16,0 0 24-16,0 0 5 16,0 0 6-16,0-6 17 0,0 6-18 15,0 0-48-15,0-2-28 0,0 2-24 16,0 0-2-16,0 0 18 0,4 0-31 16,0 0-7-16,5 0 32 0,1 0 50 15,2-1 41-15,7 1 3 0,2 0-21 16,3 0-3-16,5 0-31 0,7 0-23 15,1 0-27-15,4 0-22 0,2 0-3 16,3-3-9-16,-1 3 33 0,-3 0 10 16,-1-1-25-16,-4 1-46 0,-2-1-18 15,1 2-83-15,-5-1-213 16,2 0-210-16,-6 0-563 0,20 0-1030 0</inkml:trace>
  <inkml:trace contextRef="#ctx0" brushRef="#br1" timeOffset="145278.316">6431 13401 108 0,'0'0'391'16,"0"0"-59"-16,0 0-71 0,0 0 39 16,0 0 2-16,0 0 10 0,0 0 61 15,0 0-38-15,0 0-129 0,0 0-113 16,-2 11-12-16,6-5 2 0,4-3 321 15,1-3-249-15,1 0-61 0,4 0 29 16,5 0-16-16,-3 0-13 0,7 0 15 16,4 0 46-16,6 0 0 0,2 0-44 15,5 0-9-15,5 0 8 16,1 0-34-16,-1 0 1 0,0 0-28 16,-1 0-16-16,-3 0-14 0,-6 3-19 15,1-3-3-15,-3 0-37 0,2-3-137 16,2 3-208-16,4 0-188 0,-1 3-206 15,11 1-324-15,11 7-24 0,-10-1 325 16,10 6 641-16</inkml:trace>
  <inkml:trace contextRef="#ctx0" brushRef="#br1" timeOffset="145931.084">7866 13421 818 0,'0'0'137'15,"0"0"-81"-15,0 0 48 0,0 0 42 16,0 0 34-16,0 0 116 15,0 0 83-15,0 0-42 0,0 0-95 16,0 0-49-16,6-3-13 0,-6 3-11 16,0 0 10-16,2-2-1 0,4 2-39 15,-2-1-13-15,4 1-23 0,3 0 27 16,3 0 7-16,1 0-37 0,5 0 14 16,7-2 4-16,-2 2 11 0,8 0 6 15,2 0-12-15,9 0-25 0,3 0-31 16,3 0-12-16,-5 0-33 0,5 0-22 15,-11 0-3-15,3 0 2 0,-1 0-11 16,-2 2-190-16,0-1-83 0,-3 1-145 16,1-1-271-16,-8 1-698 0,16 2-542 15</inkml:trace>
  <inkml:trace contextRef="#ctx0" brushRef="#br1" timeOffset="146613.316">9236 13412 385 0,'0'0'1311'0,"0"0"-1171"0,0 0-98 16,0 0-3-16,0 0 81 0,0 0 4 15,0 0 70-15,0 0 74 16,0 0-104-16,0 0 52 0,-10-7-18 16,10 7-19-16,2 0-62 0,6 0 1 15,0 0 14-15,1 0 26 0,5 0 28 16,1 0-5-16,7 0-14 0,-1 0-3 15,8 0 11-15,4 0-52 0,12 0-31 16,11 0-25-16,14-2-18 0,5 2-19 16,-7 0-8-16,-16-2-22 0,-15 1 0 15,-8 1-12-15,0-1-10 0,2 1-45 16,8 0-150-16,5 0-196 0,-3 0-194 16,0 2-509-16,-10 0-281 0,25 4 87 15</inkml:trace>
  <inkml:trace contextRef="#ctx0" brushRef="#br1" timeOffset="147149.571">10782 13403 1886 0,'0'0'266'0,"0"0"-221"0,0 0-2 15,0 0-40-15,0 0 91 0,0 0 38 16,0 0 56-16,0 0 21 0,0 0-10 15,0 0 15-15,-6-9 40 0,10 9 31 16,2 0-97-16,3 0-49 0,1-2 10 16,7 2-37-16,-1 0-19 0,11 2-3 15,2-2 2-15,6-2-9 0,10 2 15 16,15-2 6-16,17 2-15 16,4-2-19-16,-7 1-21 0,-6 1-25 0,-10 0-24 15,-6 0-20-15,-3 0-99 0,-11 0-92 16,-5 0-122-16,-4 0-165 15,16 3-580-15,-4 1-354 0</inkml:trace>
  <inkml:trace contextRef="#ctx0" brushRef="#br1" timeOffset="147664.464">12411 13424 264 0,'0'0'248'15,"0"0"-159"-15,0 0-89 0,0 0-147 16,0 0 147-16,0 0 1844 0,0 0-1492 15,0 0-207-15,0 0 12 0,0 0 45 16,-43-36-20-16,43 35-10 16,0 1 31-16,0 0 14 0,0 0-22 15,2 0-14-15,8 0-82 0,0 0-15 16,7-3 27-16,2 3 27 0,7 0-12 16,1-2-22-16,6 1-15 0,3 0-37 15,9-2 3-15,15 3-55 0,-4-3-29 16,-7 3-16-16,-5 0-20 0,-9 0 1 15,6-2-58-15,3 1-75 0,-3 1-156 16,7 0-269-16,-17 0-422 0,16 1-1114 16</inkml:trace>
  <inkml:trace contextRef="#ctx0" brushRef="#br1" timeOffset="148173.705">13581 13315 68 0,'0'0'291'0,"0"0"-21"0,0 0-38 0,0 0-11 16,0 0 20-16,0 0-6 16,0 0-14-16,0 0-10 0,0 0-29 15,0 0 315-15,23 48-278 0,-23-48-97 16,0 0-26-16,0 0 0 0,0 0 32 15,0 0 25-15,0 0 27 0,0 0 19 16,0 0-11-16,0 0-3 0,2 0 14 16,2 0 2-16,4 0-78 0,5 0-28 15,3 0-6-15,5 0-7 0,8 0-17 16,6 0-20-16,4 0-20 0,9-2-7 16,18 2-17-16,8 0-1 0,5-2-1 15,-7 2-23-15,-8 0 5 16,-4 0-8-16,-4 0-31 0,2-3-34 15,0 3-27-15,-2 0-29 0,0 0-40 16,-7 0-101-16,-8 0-207 0,-10 0-310 16,-12 0-501-16,22 0-294 0</inkml:trace>
  <inkml:trace contextRef="#ctx0" brushRef="#br1" timeOffset="149573.541">1594 13620 382 0,'0'0'1724'0,"0"0"-1543"0,0 0-165 16,0 0 13-16,0 0 110 0,0 0-55 16,0 0-38-16,0 0-24 0,0 0 184 15,-46 19 256-15,44-18-180 0,-2 0 12 16,4 2-67-16,-2-3-40 0,0 3-29 15,2-3-19-15,-2 0-40 0,2 0-41 16,0 0-15-16,0 0 0 0,0-5 16 16,4-3 17-16,2-4-12 0,1-5-9 15,3-4 6-15,2-1-3 0,-1-6 0 16,-1-2 0-16,2 0-3 0,-1-1-1 16,1-1-14-16,0 3-7 0,-1 0 1 15,1 0-7-15,-1 4-6 0,-3-3-3 16,0 1-6-16,0 2-9 0,-1-1 16 15,-3 6-18-15,-2-2 0 0,0 10-1 16,-2 1-1-16,0 6-1 0,0 2-17 16,0 3 18-16,0 0 1 15,0 3 16-15,0 4-16 0,0 7 12 16,-2 6-9-16,0 6 15 0,2 5-16 16,0 5 19-16,0 3-3 0,4 4-3 15,-2 1 4-15,2 1-4 0,6 1-3 16,-3-2-9-16,-3-3 9 0,4-3-12 15,-4-7-2-15,6-2-10 0,-3-11-37 16,1-2-54-16,-2-6-39 0,4-8-25 16,1-2-53-16,-3-5-123 0,2-8-255 15,-1-1-485-15,1-10-389 0</inkml:trace>
  <inkml:trace contextRef="#ctx0" brushRef="#br1" timeOffset="149758.374">1768 12810 4106 0,'0'0'565'0,"0"0"-513"0,0 0-30 15,0 0-44-15,0 0 7 0,0 0-189 16,0 0-150-16,0 0-755 0,0 0-1700 0</inkml:trace>
  <inkml:trace contextRef="#ctx0" brushRef="#br1" timeOffset="150206.578">2040 13814 2572 0,'0'0'495'16,"0"0"-345"-16,0 0 124 16,0 0 89-16,0 0-92 0,0 0-25 15,0 0-23-15,25-66-20 0,-33 40-32 16,-2-1-18-16,-5 1-16 0,-3 1-42 16,1 7-47-16,-2 8-36 0,3 7-10 15,-1 6 17-15,3 9 14 0,-1 9-3 16,9 5-5-16,0 2-7 0,4 4-15 15,2 2 12-15,2-6-12 0,6 0 0 16,-2-5-1-16,9-6-2 0,-3-5-14 16,1-4-56-16,1-8-70 0,1-6-91 15,3-11-118-15,-5 3-358 0,7-21-1275 0</inkml:trace>
  <inkml:trace contextRef="#ctx0" brushRef="#br1" timeOffset="151741.801">7061 13431 2594 0,'0'0'543'0,"0"0"-345"0,15-54 170 16,-15 33 60-16,0-4-132 0,-4 3-58 15,-7 3 4-15,3 6-58 0,-8 4-96 16,1 6-36-16,-1 3 15 0,-1 9 6 15,-2 5-6-15,5 7-10 0,-3 2-8 16,5 4 5-16,6-2-8 16,-2 2-10-16,6-1 4 0,2-3-7 15,2 1 0-15,6-5-3 0,0-3-3 16,-8-16 1-16,29 21-7 0,-10-15-19 16,-1-6-2-16,5-9-3 0,-4-5-24 15,-1-6 8-15,-7-6 4 0,-1-5 0 16,-6 0 3-16,-4-1 10 0,0 1 1 15,-8 2 0-15,-5 8 1 0,-3 0 1 16,-3 8 1-16,1 4-2 16,-3 8 0-16,0 1 1 0,5 8 11 15,1 6 6-15,5 5-6 0,2 3 1 16,4 3-1-16,4 1-9 0,2 2 9 16,6-1-9-16,2-4-1 0,5 1 13 15,3-7 0-15,5-2-12 0,-2-7 9 16,1-4-12-16,3-4-1 0,-2-5-2 15,-2-7-12-15,-3-3 12 0,-5-3-12 16,-1-4 12-16,-8-3-15 0,-4 2 16 16,0 2-1-16,-6 0 3 0,-6 4 0 15,-5 1 18-15,-4 7-3 0,-1 3-12 16,-1 6 0-16,2 0 9 0,-2 10 0 16,7 6 3-16,-1 4 0 0,5 0-12 15,4 6 12-15,4 1-12 0,4-4 13 16,0 2-13-16,8-4 9 0,0-3-9 15,2-4 12-15,7-7-3 0,-3-4-12 16,5-3 0-16,-2-5-15 0,1-6-3 16,-3-10-4-16,-1-3 4 0,-6-4 3 15,-3-3 3-15,-3 3 10 16,-2 1 1-16,-7 4 0 0,-1 6-2 16,-4 6 1-16,-3 3 1 0,-1 7-1 15,-1 1 2-15,1 9 11 0,1 6-8 16,1 4 12-16,3 3-12 0,5 4 0 15,2-4 12-15,4 3-2 0,0-4-1 16,6 1-9-16,-6-22 9 0,21 29 0 16,-11-20-10-16,5-4 0 0,-1-5-2 15,1-2-12-15,-1-6-3 0,-4-5-4 16,1-5-2-16,-5-1 6 0,0-5 0 16,-6 2 13-16,0-2 0 0,-8 4-1 15,0 4 0-15,-3 6-9 16,-1 5 9-16,2 4-7 0,-5 1 10 15,5 8 2-15,-3 4 1 0,5 3 9 16,2 3-9-16,-2 2 9 0,8 0 3 16,0-3-12-16,2 2 15 0,6-6 4 15,-2-2-1-15,-6-11-3 0,25 11-5 16,-15-11-13-16,1-3-15 0,-3-7-9 16,2-1-16-16,-6-4-50 0,3-5-143 15,-7-1-143-15,2 4-400 0,-2-8-1823 0</inkml:trace>
  <inkml:trace contextRef="#ctx0" brushRef="#br1" timeOffset="153323.76">6590 13761 2115 0,'0'0'1172'0,"0"0"-1047"15,0 0 14-15,0 0 180 0,0 0 2 16,0 0-42-16,0 0 11 0,0 0-45 16,0 0-126-16,25-32-76 0,-35 32 57 15,-3 0 13-15,-7 0-22 0,-3 2-30 16,0 2-16-16,-4-1-12 0,-2 0-8 15,2-2-22-15,0 1 12 16,3 0-14-16,-1 0 0 0,2 0 1 16,5 3 0-16,-1-1 1 0,4 1-1 15,3 1 10-15,4 1 0 0,4 0 3 16,0 1 0-16,1 2 1 0,3 1 5 16,0 1-18-16,3 2 9 0,1 4-9 15,0 1 0-15,0 3 11 0,0 4-14 16,0 4-15-16,-2 1 0 0,2 1-3 15,-4 2 3-15,-4 0 2 0,4-1 11 16,-4-2 0-16,0-5 1 0,-2-2-1 16,2-9 2-16,-3 1-2 0,5-5 0 15,-4-3 2-15,4-2 1 16,2-3 15-16,0-2 8 0,0 1 15 16,6-2-6-16,1 0 10 0,3 0 14 15,6 0 124-15,-3 0-69 0,7 0-46 16,-1 0-18-16,2 0-15 0,-1 1-6 15,-1 3-9-15,-2 0-16 0,-1 0-2 16,1 1 0-16,-5-3-2 0,-2 1-43 16,-1-2-69-16,1-1-85 0,-6 0-46 15,0-2-109-15,-2-7-244 0,0 1-550 16,2-11-439-16</inkml:trace>
  <inkml:trace contextRef="#ctx0" brushRef="#br1" timeOffset="153495.836">6518 14020 2081 0,'0'0'1947'16,"0"0"-1563"-16,0 0-235 0,0 0 45 15,0 0 42-15,0 0-59 16,-52-3-31-16,33 6-46 0,-3 0-66 16,-3-1-34-16,0 0 0 0,0-1-73 15,1-1-134-15,-1 0-139 0,8 0-306 16,-1-1-949-16</inkml:trace>
  <inkml:trace contextRef="#ctx0" brushRef="#br1" timeOffset="153842.605">6735 14328 3198 0,'0'0'606'0,"0"0"-377"0,0 0 84 16,0 0 18-16,18-49-101 0,-24 34-37 15,-2 3-26-15,-7 1-42 0,-1 3-52 16,-3 5-31-16,-3 3-11 0,-3 10 2 15,4 3-12-15,-2 5-9 0,5 4-9 16,5-3 10-16,5-1-10 0,8-2 18 16,0-3-3-16,2 0 0 0,11-8-18 15,5-4-23-15,1-2-56 16,4-10-91-16,1-8-107 0,-1-4-139 0,-6 1-733 16,9-16-1740-16</inkml:trace>
  <inkml:trace contextRef="#ctx0" brushRef="#br1" timeOffset="155306.568">6669 16183 1785 0,'0'0'1080'0,"0"0"-833"0,0 0 14 15,0 0 101-15,0 0 0 0,0 0-63 16,-13-50-40-16,11 48-50 0,-2 2-62 16,2 2 0-16,0 9 78 0,0 9-55 15,0 5-94-15,2 9-52 0,0 7-9 16,0 1-3-16,2 2 0 0,2-3-11 16,-2-7-1-16,6-6-30 0,-6-5 28 15,3-12 0-15,-3-4 2 0,0-7-1 16,2-13-81-16,-2-7 34 15,0-11 45-15,-2-6 3 0,0-7 1 0,0-2-1 16,-6 2-26-16,0 2 11 16,-3 8 13-16,-1 6 1 0,0 9 1 15,-1 4 0-15,3 8 1 0,2 7-1 16,0 3 21-16,4 7 19 0,-1 5-13 16,3 5-6-16,3-2-9 0,5 4-9 15,2-7 16-15,0-1-1 0,3 0 15 16,3-8 6-16,1-3-5 0,2-3-31 15,1-8-3-15,1-5-15 0,0-7-3 16,-5 0 5-16,1-2 13 0,-5 3 0 16,-2 1 34-16,1 5 8 0,-5 6 0 15,-2 4 22-15,-2 3 87 0,2 3-46 16,-2 14-63-16,-2 7-41 0,2 7-1 16,-2 6 0-16,2 6 1 0,-2 2 1 15,2-2 11-15,5-4-13 0,-5-7-13 16,-2-7-29-16,0-7-18 15,2-7-67-15,-2-6-45 0,2-5-85 0,-2 0-209 16,2-6-251-16,-2 2-767 16,6-2-1207-16</inkml:trace>
  <inkml:trace contextRef="#ctx0" brushRef="#br1" timeOffset="155558.278">6948 16525 2955 0,'0'0'761'0,"0"0"-610"15,0 0 0-15,16-51 199 0,-7 27-103 16,-1 1-74-16,2-5 29 16,0 1-4-16,1-1-64 0,1 5-52 15,-4 5 9-15,3 7 21 0,1 9 43 16,-6 2 8-16,1 9-42 0,1 6-58 15,-4 4-50-15,4 5-13 0,-8 0-18 16,2-1-63-16,-2-2-101 0,0-6-54 16,-2-2-101-16,0-3-302 0,-6-4-885 15,6-1-1201-15</inkml:trace>
  <inkml:trace contextRef="#ctx0" brushRef="#br1" timeOffset="155931.548">6512 16769 3343 0,'0'0'547'16,"0"0"-302"-16,0 0 181 0,0 0 7 15,0 0-140-15,0 0-32 0,0 0 8 16,53 3-75-16,-28-5-74 0,0-4-8 16,4 1 2-16,6-1-2 0,0 0-22 15,6-3-24-15,-3 2-15 16,1 0-27-16,0-4-12 0,-4 2-12 15,-2-3-2-15,-4-1-22 0,-2 0-21 16,-4 0-66-16,-9 0-76 0,-1-2-45 16,-5 2-121-16,-6-1-291 0,-2 5-753 15,-8 3-1130-15</inkml:trace>
  <inkml:trace contextRef="#ctx0" brushRef="#br1" timeOffset="156237.346">6758 16954 2531 0,'0'0'1743'0,"0"0"-1437"0,0 0-96 15,0 0 126-15,18 67-71 0,-16-36-119 16,0 3-37-16,-2 4-12 0,0 2-58 16,0-1-36-16,0-2-3 0,0-4-21 15,0-4-9-15,0-8-28 0,0-4-39 16,0-11-12-16,0-2-28 0,2-4-79 16,2-10-188-16,-1-5-129 0,-1-4-208 15,-2 3-516-15,0-8-554 0</inkml:trace>
  <inkml:trace contextRef="#ctx0" brushRef="#br1" timeOffset="156477.969">6644 16954 3469 0,'0'0'722'0,"0"0"-393"0,0 0 43 15,54-29 10-15,-30 21-136 0,-1 3-56 16,0 0 19-16,4 5-37 0,0 0-45 15,-7 5-22-15,3 4 18 0,0 3-8 16,-7 5-40-16,1 0-30 0,-9 3-21 16,-2-1-21-16,-4 2-3 0,-2-1-3 15,-6 1-21-15,-4-4 0 0,-9-1-36 16,-1-3-66-16,-5-5-70 0,-2-3-54 16,-2-5-180-16,6 0-643 0,-8 0-1892 0</inkml:trace>
  <inkml:trace contextRef="#ctx0" brushRef="#br1" timeOffset="158055.961">12070 13017 98 0,'0'0'4266'15,"0"0"-3791"-15,0 0-233 16,0 0-41-16,0 0-168 0,0 0-33 16,0 0-158-16,0 0-185 0,0 0-894 15,0 0-1720-15</inkml:trace>
  <inkml:trace contextRef="#ctx0" brushRef="#br1" timeOffset="161828.792">11865 13666 49 0,'0'0'160'15,"0"0"-98"-15,0 0-62 0,0 0 808 16,0 0-281-16,0 0-247 0,0 0-85 16,0 0-30-16,0 0-26 0,-29 14 61 15,27-13 61-15,-2 0-4 0,4 2-5 16,-4-3 6-16,2 3-47 0,0-1-35 15,0-1-44-15,0-1-23 0,0 0-6 16,2 0-4-16,0 0 0 0,0 0 12 16,0-3 40-16,2 0 21 0,4-7 5 15,0 1-28-15,3-4-64 0,3-2-39 16,0-5-16-16,-1 2-3 0,5-4 1 16,-5 0-7-16,3-1-9 0,-2-1 0 15,-1 1-9-15,-1-3 0 16,0 1 9-16,-1-1-10 0,1-1-2 15,-2 1 0-15,-2 5-2 0,-1 1 0 16,-1 9 1-16,-2 3 1 0,-2 5 11 16,0 2 17-16,0 1 14 0,0 0-9 15,0 1 4-15,0 2-25 0,0 6-12 16,-2 1-28-16,0 6 16 0,0 2 12 16,2 4 1-16,0 3 14 0,0 4 10 15,0 1 2-15,0 2 6 0,4 0-6 16,0 3 4-16,6-2-1 0,-4 1-3 15,3-3-3-15,-3-3-12 0,2-7-10 16,0-3-2-16,-1-8-15 0,-3-4-82 16,4-6-81-16,0-3-58 0,1-8-133 15,-3-7-277-15,-2 3-828 0,4-7-794 16</inkml:trace>
  <inkml:trace contextRef="#ctx0" brushRef="#br1" timeOffset="162522.362">12308 13815 729 0,'0'0'2057'0,"0"0"-1678"0,0 0-13 15,0 0 48-15,0 0-79 0,0 0-66 16,37-60 24-16,-37 44-27 0,-8-1-80 15,-3 1-43-15,-1 5-25 0,-7 4-45 16,1 1-46-16,-1 6-15 0,-2 3 6 16,5 7-16-16,-1 3 13 0,7 4-13 15,2-1 17-15,4 2-4 0,4 2 0 16,0-2-3-16,8 1 3 16,4-3-13-16,7-5-2 0,-3-4-29 15,7-7-44-15,0-2-51 0,-4-10-73 16,1-5-65-16,-7 3-269 0,11-18-1122 0</inkml:trace>
  <inkml:trace contextRef="#ctx0" brushRef="#br1" timeOffset="164488.097">14606 13444 726 0,'0'0'1737'16,"0"0"-1383"-16,0 0-49 0,0 0 94 15,48-67-30-15,-42 49-67 0,-2-1 8 16,-2 0-14-16,-2 2-79 0,-4-1-70 16,-8 0-34-16,4 2-22 0,-7 5-37 15,-4 1-29-15,3 6-25 0,-5 4 1 16,-1 0 2-16,7 7-1 0,-4 5 0 16,3 1 10-16,1 5-11 0,7-1 2 15,2 3 9-15,4-1-9 0,2 1 0 16,0-1 12-16,8 1 1 0,0-5-4 15,11-1 3-15,-4-4 0 16,7-3-13-16,-1-5 10 0,0-2-12 16,1-9 0-16,-1-4-1 0,-4-4-1 15,-5-2 2-15,-2-4 1 0,-4 4 1 16,-6-2-1-16,0 5 0 0,-4-1-1 16,-4 7 0-16,-4 2 0 0,-3 1-3 15,-1 7-9-15,1 0 9 0,-1 10 3 16,3 2 2-16,3 7 1 0,0 2 12 15,8 2-13-15,2 2 0 0,0 0 10 16,8 0-9-16,2-5 16 0,5-2-4 16,7-5-3-16,-1-1 3 0,2-7-12 15,-1-5 9-15,1 0 0 0,-2-9 12 16,-5-6 19-16,-3-3 78 0,-1-2-64 16,-6-4-42-16,-6 1-13 0,0-1-1 15,-8 3 1-15,-4 1 1 16,-7 4-1-16,-2 0-2 0,-1 7-1 15,-3 3-1-15,2 6-1 0,-2 3-9 0,3 4 11 16,5 7 0-16,1 6 1 16,9 0 1-16,1 4 11 0,4 0-9 15,2-1 9-15,8 2-9 0,5-3 12 16,1-2-12-16,5-4 13 0,4-6-13 16,-3-5 9-16,5-5-12 0,-2-1-1 15,-3-10-11-15,-1-6-1 0,-7-5 10 16,1-4-12-16,-11-4 3 0,0 1 10 15,-2-2 0-15,-2 1-10 0,-10 3 11 16,-9 2 1-16,6 6 3 0,-7 4 0 16,-1 7-1-16,0 4 1 0,0 4-2 15,5 10 14-15,1 7 0 0,3 5 4 16,4 3-1-16,5 7-6 0,5-1 3 16,0-2-3-16,5 2 0 0,9-3-9 15,-2-5 9-15,5-5-10 0,2-4 1 16,-1-9 0-16,1-3 0 0,1-5-3 15,-5-9-1-15,6-8-14 16,-11-7 0-16,2-1 12 0,-6-6-12 16,-1 2 12-16,-5 0 2 0,-2 4 0 15,-9 3-1-15,-1 8 2 0,-5 3 12 16,1 7-10-16,-5 4-2 0,0 3 0 16,1 10 3-16,3 8 15 0,1 4-3 15,5 3-12-15,5 4 12 0,2 2-15 16,2-3 3-16,2-3 0 0,4-3 9 15,4-4 0-15,1-5-9 0,5-6 12 16,1-4-12-16,-1-3-3 0,3-7-1 16,-1-7-14-16,1-6 3 0,-1-3 9 15,-3-3-15-15,-3-1 15 16,-4 0 0-16,-6 1 2 0,0 6-1 16,-6 1 1-16,-2 7 0 0,-5 2 0 15,-3 7-1-15,-3 3 1 0,0 1 1 16,-3 7 1-16,5 7 14 0,-1 1-13 15,5 2 10-15,5 2-10 0,-2-1 1 16,8 2 9-16,2-3-9 0,2 1 15 16,8-3-6-16,2-2-9 0,3-2 9 15,3-6-10-15,-1-3 2 0,4-3-4 16,-3-5 0-16,-1-8-13 0,-3-4-2 16,-6-5 3-16,1-3 10 0,-7-2-10 15,-2 1 11-15,0 1-1 0,-6 3-1 16,-5 5 0-16,-3 3 0 0,1 8-9 15,-5 5 10-15,3 2 0 0,-3 10 2 16,3 8 1-16,1 7 1 0,1 2 1 16,5 4-1-16,4-2 0 0,2-1-2 15,2-4 0-15,2-6-18 16,4-7-51-16,5-8-73 0,3-4-94 16,3-6-146-16,-3-3-724 0,9-11-1587 0</inkml:trace>
  <inkml:trace contextRef="#ctx0" brushRef="#br1" timeOffset="175358.506">13321 3825 1251 0,'0'0'582'16,"0"0"-410"-16,0 0-136 0,0 0 90 15,0 0-16-15,0 0-51 0,0 0 47 16,0 0 230-16,0 0 36 0,-52 37-212 16,50-33-4-16,-4-1 46 0,4-2-12 15,2 1-27-15,-2-2 10 16,2 0-12-16,0 0-43 0,0-5-28 16,2-5-28-16,4-6 42 0,4-8 22 15,1-14-19-15,1-16-36 0,2 2-25 16,-5 4-7-16,-5 8 1 0,2 10 2 15,-2 1-11-15,0 2-4 0,0 7-5 16,-2 7 5-16,3 6 6 0,-3 3 19 16,0 4 39-16,0 2 15 0,2 7-57 15,2 4-43-15,2 9-6 0,-1 3-18 16,-1 8-1-16,0 3 16 0,6-1 1 16,-3 0 1-16,1-1 0 0,4-6 1 15,-3-3 0-15,-1-8 0 16,5-6 3-16,-3-7-1 0,0-4-2 15,1-8-21-15,-3-6-15 0,-2-7 12 16,-1-6 2-16,-3-2 10 0,-2-6 9 16,0 1-12-16,-2-1 13 0,0 3 2 15,-4 3 0-15,0 6 0 0,0 5 0 16,-3 5 0-16,7 4 0 0,-2 5 0 16,2 3 27-16,0 1 34 0,0 0 15 15,6 0-37-15,3 0-6 0,-1 0 1 16,0 0-1-16,3 0-9 0,-1 1-9 15,0 1 9-15,-4 3 1 0,5 1-4 16,-3 3 0-16,-2 0-20 0,-2 4-1 16,1 1-12-16,1 1 0 0,-2 0-3 15,0 1-1-15,-2-1 1 0,0-2-12 16,2-4 9-16,-2-4 17 0,2-3 1 16,-1-2-3-16,5-4-42 15,0-7 5-15,0-4 25 0,1-2 12 16,1 2 2-16,-2 0 1 0,3 2 2 15,-5 8 16-15,4 3 13 0,-2 2 2 16,3 11-6-16,3 9-12 0,-1 9-14 16,1 14 0-16,0 15 1 0,1 18-1 15,2 3 1-15,-7-1 1 0,-6-5 12 16,-2-6-14-16,-2-2-1 0,0-12-15 16,0-10-30-16,-2-11 18 0,-2-7 15 15,-6-2 11-15,-3 0 1 0,-1-4-16 16,-5-9-11-16,-2-8-3 0,-1-7-12 15,-5-9-25-15,6-8 3 0,0-8 16 16,1-7 26-16,5-3 22 0,3-3 1 16,2 0 1-16,7 0 11 0,3 2-1 15,9 4 3-15,3 2 6 0,7 1-6 16,-1 2-13-16,5 0 20 0,2 0 5 16,-2 1 12-16,1 0 1 15,1-2-7-15,-4 1-12 0,2 0-9 16,-3-1-9-16,-3 0 0 0,-1 1-1 15,-1 0 1-15,-5-1-1 0,3 6 1 16,-1 3 10-16,-6 6-10 0,7 4 9 16,-7 6 0-16,2 6 18 0,-2 2-9 15,5 8-1-15,-1 7-20 0,-4 6-15 16,0 4-3-16,-4 7 6 0,3 2 9 16,-5 4-9-16,0-4 11 0,-7 0-1 15,3-3 0-15,-4-5 1 0,-2-4-2 16,-3-6-15-16,3-3 2 0,0-6-2 15,-3-3-12-15,7-1 0 0,0-3 6 16,4 0 8-16,2 0 16 16,0-1 17-16,6-3 49 0,2 0-48 15,7-5-6-15,1 3 7 0,3-6 20 16,-1-1 12-16,5-5-11 0,0-3-19 16,-3-5-9-16,5-3-12 0,-4-1-1 15,-2-2 0-15,-3 1 1 0,-3 5 11 16,-7 2-8-16,4 8-1 0,-6 6 1 15,0 5 27-15,-2 5 12 0,0 5-22 16,1 8-20-16,-1 4-22 0,0 8 1 16,0 6 18-16,0 3 1 0,-2 0 2 15,2-1 1-15,4-4-1 0,2-3 2 16,-4-7 1-16,5-6-1 0,-5-9-2 16,6-4 0-16,-2-7-39 0,-1-9-12 15,1-11 11-15,-2-4 1 16,-2-3 3-16,-2-4 0 0,-2-1 11 15,-4 5 22-15,-4 3-9 0,2 5 12 16,-5 8 0-16,3 8-2 0,0 7-8 16,-2 3 10-16,3 3 15 0,-1 5 6 15,2 4-5-15,4 1 5 0,2-2-9 16,0-1 9-16,0-2 6 0,8-3 3 16,2-5 7-16,5 0-13 0,3-10-12 15,3-3-10-15,4-6 16 0,0-5-6 16,2-4-9-16,-3-5-1 0,3-9 0 15,4-16-2-15,-2-13 0 0,-4-8 0 16,-13 1 0-16,-1 4-1 0,-9 18-32 16,-2 13 0-16,-2 12-1 15,-9 11 13-15,5 2 3 0,-6 4-30 16,-3 7-25-16,1 7 7 0,-5 14 23 16,5 5 31-16,1 7 12 0,-1 2 2 15,2 4 1-15,-1 2 12 0,7 3-3 16,2 7 0-16,2 12-10 0,0 14 14 15,8 1 2-15,2-2-15 0,2-16-3 16,-1-13-29-16,-1-13 27 0,-2-5 2 16,5 0 1-16,-1-2 11 0,2-6 6 15,-1-11-15-15,-1-6-3 0,0-14-33 16,3-11 11-16,-1-5 20 0,-2-3 0 16,7 1 1-16,-3-1 0 0,1 8 0 15,1 4-2-15,3 8 2 0,-2 9 1 16,1 7 18-16,-3 5-17 0,-3 11 1 15,-4 7-2-15,-4 4 0 0,-4 6 0 16,-2 0 3-16,-8 1 16 0,-2-3-4 16,-5-2-12-16,-1 0-1 15,-3-6 1-15,0 0 0 0,1-4-1 16,3-1 0-16,0-3-1 0,3-1 1 16,6-2-1-16,-1-2 11 0,7-2 3 15,2-1 22-15,7-1 11 0,5-1 9 16,2 0-2-16,5-5-16 0,6 0 3 15,0-5-5-15,6-6-4 0,0-9-6 16,2-3-12-16,0-7-3 0,2-8 0 16,-2-10 6-16,0 1 6 0,-2-1-3 15,-6 1 6-15,-6 9-8 0,-1 5-7 16,-3 8 0-16,-5 11 18 0,0 7 24 16,-6 7 57-16,-4 7-35 0,0 11-76 15,-12 12-21-15,2 4 2 16,-7 8 7-16,1 4 0 0,1-4 10 15,-1 7 0-15,-1-1 0 0,3-3 1 16,-1-3-1-16,7-8 1 0,2-9-1 16,4-8 1-16,2-10 1 0,0-7 0 15,6-7-33-15,4-12-6 0,3-8 9 16,1-10 6-16,-2-4 9 0,1-6 0 16,-3 2 14-16,-4 1 1 0,1 6 1 15,-1 10 2-15,-2 9 9 0,2 11 15 16,2 8 15-16,3 10-18 0,1 8-23 15,-2 10-1-15,5 4-3 0,-1 6 0 16,1 0 0-16,-3 5 1 0,5-1 0 16,-1 1-1-16,1-5-12 0,4-2-57 15,-1-5-52-15,-1-9-26 0,-1-8-56 16,3-9-115-16,-2-5-255 16,-3-15-592-16,-1 2-154 0,5-23-1077 0</inkml:trace>
  <inkml:trace contextRef="#ctx0" brushRef="#br1" timeOffset="175518.806">15014 2875 4018 0,'0'0'573'0,"0"0"-438"0,0 0-58 16,0 0 85-16,33-64-85 0,-11 39-56 15,3-5-7-15,6-3-14 0,2-5-55 16,0-2-141-16,0 0-84 0,-6 1-243 15,-6 10-615-15,0-8-849 0</inkml:trace>
  <inkml:trace contextRef="#ctx0" brushRef="#br1" timeOffset="176593.448">15826 2694 2689 0,'0'0'376'0,"0"0"-306"0,0 0 134 0,0 0 190 15,0 0-60-15,0 0 36 16,0 0 46-16,0 0-86 0,0 0-156 16,4 9-56-16,4 6-18 0,3 7-6 15,5 3-21-15,1 8-10 0,3 5-5 16,3 4-4-16,6 5 6 0,-2 0-8 15,4 0-13-15,-2-1-9 0,0-5-9 16,-4-6-21-16,0-9-12 0,-7-8-30 16,-1-7-34-16,-5-6-50 0,-2-5-59 15,-3-5-51-15,-3-8-102 0,-2-6-168 16,-2-4-476-16,2 2-433 16,-2-13-765-16</inkml:trace>
  <inkml:trace contextRef="#ctx0" brushRef="#br1" timeOffset="176859.819">16353 2701 3339 0,'0'0'542'0,"0"0"-376"0,0 0-21 16,0 0 153-16,0 0-58 0,0 0-43 16,0 0 13-16,0 0 4 0,-33 88-47 15,8-28-46-15,-8 21-12 0,0 12-13 16,2 2-14-16,2-1-9 0,4-8-19 15,3 0-39-15,1-7-15 0,2-7 0 16,5-15 0-16,1-15 0 0,3-14 0 16,2-5 0-16,-7 1-21 0,3-3-34 15,0 1-59-15,-1-11-47 0,1-5-75 16,3-6-111-16,1-2-146 16,2-7-292-16,2 2-730 0,4-5-737 0</inkml:trace>
  <inkml:trace contextRef="#ctx0" brushRef="#br1" timeOffset="178486.026">18590 15688 297 0,'0'0'655'0,"0"0"-463"16,0 0 602-16,0 0-334 0,0 0-144 16,0 0-26-16,0 0-2 0,6-57-12 15,-4 44-29-15,-2-2-12 0,0 2-28 16,0 2 4-16,0 3-16 0,0 4-36 16,-2 4-24-16,2 2 45 0,-2 13 18 15,2 7-116-15,-4 19-69 0,0 16-13 16,2 13-19-16,2-3 7 0,0-16 11 15,0-15 0-15,0-12 1 0,0-3 2 16,0-3-1-16,0-4 0 0,0-9-1 16,0-6-58-16,0-17-18 15,0-15 46-15,0-15 28 0,2-18 1 16,-2 4-1-16,0 9 1 0,0 17 1 16,-2 9-15-16,2-2-80 0,0-2-165 15,0 6-392-15,2-3-1294 0</inkml:trace>
  <inkml:trace contextRef="#ctx0" brushRef="#br1" timeOffset="179102.247">18364 16198 1261 0,'0'0'1709'15,"0"0"-1543"-15,0 0-92 0,0 0 162 16,0 0 11-16,0 0 14 0,0 0 164 16,0 0-143-16,0 0-95 0,0 4-43 15,5 7-7-15,-1 1 22 0,2 3-1 16,2 1-31-16,5 5-9 0,1 2 9 15,1 1-12-15,3 1-21 0,1 3-19 16,1 1-15-16,1-3-21 0,0 0-39 16,-5-3-16-16,1-4 1 0,-7-5 3 15,-2-7-18-15,-1-2-72 0,-1-5-74 16,-4-5-99-16,0-6-92 0,-2-7-249 16,2 4-678-16,0-11-1013 0</inkml:trace>
  <inkml:trace contextRef="#ctx0" brushRef="#br1" timeOffset="179370.286">18792 16152 3231 0,'0'0'966'0,"0"0"-780"15,0 0-37-15,0 0 150 0,0 0-70 16,0 0-67-16,0 0 8 0,0 0-9 15,2 68-61-15,-16-38-24 0,-3 5-7 16,-7 12-8-16,-7 14-10 0,-3 18-15 16,1 1-27-16,4-1-9 0,7-13-12 15,3-17 11-15,7-11 0 0,1-9 1 16,3-4 0-16,2 0-1 0,0 0-38 16,-5-3-67-16,7-6-91 15,0-7-70-15,4-6-135 0,-2-2-597 16,4-4-593-16</inkml:trace>
  <inkml:trace contextRef="#ctx0" brushRef="#br1" timeOffset="179616.496">18954 16985 2255 0,'0'0'158'0,"0"0"-158"15,0 0-252-15,0 0-447 0,0 0-674 0</inkml:trace>
  <inkml:trace contextRef="#ctx0" brushRef="#br1" timeOffset="183067.727">18724 17080 232 0,'0'0'1815'15,"0"0"-1410"-15,0 0-244 0,0 0 4 16,0 0 2-16,0 0-39 15,0 0 0-15,0 0-126 0,0 0 40 0,-14-4 92 16,14 4 854-16,0-2-630 16,0 1-116-16,0 0-86 0,0 0-10 15,0 0-12-15,0-3-15 0,4-1-16 16,4-3-22-16,-2-3-20 0,3-2-10 16,1-3-2-16,2-2-4 0,1 0 3 15,-1 1 1-15,3-2-7 0,-3 1-3 16,2-3-3-16,-3 2-12 0,1-1-6 15,-2 1-6-15,-1 1 0 0,-1 0 1 16,-2-2-10-16,2 4 0 0,-3-1 12 16,-1 3-14-16,0 4 1 0,0 3 1 15,-2 1 12-15,0 3 3 0,0 3 18 16,-2 2-9-16,2 6 12 0,0 5-12 16,2 9-26-16,-4 6-1 0,0 8-2 15,0 3-1-15,0 5 3 16,0-1 1-16,0-1 2 0,-6-2 0 0,6-1-1 15,-2-5 1-15,0-3-1 16,0-5-2-16,0-6-1 0,2-4-17 16,0-7-54-16,0-5-67 0,0-4-78 15,2-9-167-15,2-1-563 0,11-20-1200 0</inkml:trace>
  <inkml:trace contextRef="#ctx0" brushRef="#br1" timeOffset="185721.338">16380 3840 1542 0,'0'0'507'16,"0"0"-357"-16,0 0 57 0,0 0 35 15,0 0-203-15,0 0 76 0,0 0 216 16,0 0-162-16,0 0-54 0,-41-4 66 16,39 4 59-16,0 0-20 0,-1 0-7 15,3 0-6-15,0 0-6 0,-2 0-1 16,2 0-5-16,0 0-9 16,0-1-9-16,0-3-20 0,0 2-36 15,5-2-12-15,-3-4-12 0,6-1-25 16,0-5-17-16,0-4-10 0,5-3-12 15,1-2 0-15,1-5 3 0,-1 1 1 16,1-4 2-16,1 0 0 0,-1-1 3 16,-1 0-6-16,1 1-3 0,-3 5-9 15,2 3 1-15,-3 5 2 0,-3 4 3 16,0 6 0-16,-1 3 3 0,-1 5 6 16,-2 0 24-16,0 6-6 0,-2 3-24 15,-2 7-33-15,0 4-11 0,0 7-7 16,0 7 15-16,-4 5-9 0,2 4 12 15,-2 2 1-15,0 0 11 0,2-3-11 16,2-3 2-16,-3-5 0 0,1-7 0 16,2-4-3-16,0-5-13 0,2-5-47 15,3-6-72-15,1-6-61 16,0-4-72-16,2-9-237 0,-1 0-521 16,7-13-772-16</inkml:trace>
  <inkml:trace contextRef="#ctx0" brushRef="#br1" timeOffset="186370.222">17205 3385 153 0,'0'0'1593'0,"0"0"-1388"0,0 0 38 15,0 0 158-15,0 0-44 0,0 0-65 16,0 0 77-16,0 0-7 0,0 0-61 16,-21-9-13-16,21 9 56 0,0 0 16 15,2 0-59-15,4 0-104 0,3 0-37 16,-9 0-6-16,29-5-24 0,-11 0-7 15,7 2-12-15,2-2-11 16,6 2-19-16,-4 1-18 0,4 0-18 16,-2 2-3-16,-2-2-15 0,-2 2 0 15,-2 0-15-15,-1 0-12 0,-7 0-3 16,-1 0-27-16,-3 0-48 0,-1 0-60 16,-3-2-52-16,-7-1-18 0,0 0-48 15,-2-2-149-15,-4 1-260 0,-3 0-626 16,-5 4-781-16</inkml:trace>
  <inkml:trace contextRef="#ctx0" brushRef="#br1" timeOffset="186738.366">17273 3504 2327 0,'0'0'773'0,"0"0"-553"0,0 0 19 16,0 0 152-16,0 0 31 0,0 0-15 16,0 0-15-16,0 0-88 0,0 0-95 15,0 0-39-15,14-3 20 0,-5 1-18 16,5 0-49-16,-14 2-33 0,35-6-20 15,-14 5-22-15,4-1-9 0,0-2-12 16,4 2-12-16,-3 0-14 0,3-1-1 16,-2-1-1-16,0 1-11 0,-4 0-27 15,-2 2-54-15,-5 1-46 0,-4-2-30 16,-1 2-21-16,-5-1-33 0,-4 1-144 16,-2 0-290-16,0 0-750 0,-4 7-720 15</inkml:trace>
  <inkml:trace contextRef="#ctx0" brushRef="#br1" timeOffset="187272.47">17447 3781 375 0,'0'0'2568'0,"0"0"-2200"16,0 0-120-16,0 0 187 0,0 0-73 15,0 0-68-15,0 0 13 16,0 0-26-16,60-7-77 0,-50 2-41 16,4-3 10-16,1-2-7 0,3-2-33 15,3 0-34-15,4-1-17 0,0-3 2 16,6 1-9-16,2-3-5 0,0 2-13 15,2-2-6-15,4 1-3 0,-1-2-6 16,3 1 0-16,2 0-9 0,-3 0-9 16,1 1 0-16,-2-1-9 0,-2 0-12 15,1 3 9-15,-1-5-10 0,-8 6 10 16,2-2-11-16,-4 0 0 0,-5 4-1 16,1-1 2-16,-11 5 13 0,1 0-12 15,-3 1-3-15,-6 1-1 0,-2 1-2 16,0 0-18-16,-2 0 0 0,-2-2 6 15,-4 0 3-15,-2-3 10 0,-4 0 0 16,-3-3 2-16,-8 2 2 0,1 0 0 16,-5 2 13-16,-4 0-12 0,-2 0 0 15,-2 1 9-15,-5 0-10 16,-1 1 0-16,-3-1 1 0,1 0 0 16,0-1 0-16,1 4 0 0,3-2 8 15,2 0-11-15,8-1-39 0,-2 0-57 16,6-3-93-16,4-3-64 0,5-2-133 15,6 4-564-15,1-2-1233 0</inkml:trace>
  <inkml:trace contextRef="#ctx0" brushRef="#br1" timeOffset="190607.535">18594 3866 1592 0,'0'0'303'0,"0"0"461"0,0 0-350 16,0 0-257-16,0 0 104 0,0 0 74 15,0 0-33-15,14-59-78 0,-5 37-66 16,1-5-19-16,0-4-4 0,5-13 10 15,5-12-5-15,-1 3-12 0,-4 3 3 16,-3 3-15-16,-2 14-22 0,-1-4-15 16,3 4-25-16,-4 8-27 0,-6 12-9 15,2 7 10-15,-2 6 32 0,1 5-11 16,-1 8-49-16,-2 8-13 0,0 5-14 16,0 10 6-16,0 1 6 0,0 3-3 15,2 0-12-15,0-1 5 16,2-3 13-16,2-5 11 0,2-2 0 15,-1-6 1-15,3-7 15 0,2-6 1 16,-1-5-13-16,3-5-3 0,1-8-28 16,1-7 7-16,-1-5 3 0,-3-2 16 15,-2-4 2-15,1-2 15 0,-5 0 3 16,0 1 6-16,-2-1 7 0,-2 4-7 16,0 1-9-16,-2 6-14 0,0 1 1 15,0 5 1-15,0 1 24 0,2 0 3 16,5 2 13-16,-3 0 5 0,2 2-3 15,0-1 4-15,4 0 2 0,1 1 24 16,-3 1-11-16,2 3-7 0,3 1-18 16,-7 1-6-16,2 1-15 0,1 6 0 15,-5 2-17-15,2 5-1 0,-4 4-21 16,-2 5-3-16,2 1 6 16,-2 1 6-16,0 2 10 0,0-3-10 15,0-1-9-15,2-5 18 0,0-6 3 16,0-3 1-16,4-7 17 0,3-2-18 15,1-8-28-15,0-6-11 0,5-5 15 16,-1-7 8-16,3-2 4 0,-1-1 11 16,-1-2 1-16,-3 2 1 0,3 3 24 15,-1 5-7-15,-6 5-15 0,1 4 15 16,1 7-3-16,-2 5 15 0,-2 1 0 16,1 8-9-16,-1 7-21 0,0 5 0 15,0 7-2-15,-2 6 1 0,1 15 1 16,1 13 1-16,-2 14 1 0,2 7-1 15,-4-1 1-15,0-9 1 16,-2-6 9-16,0-5-9 0,-2-10-3 16,-2-16-1-16,0-10-47 0,-2-6 24 15,-1-1 9-15,-3 0 3 0,-2-4-12 16,-1-6-9-16,-3-5 2 0,-1-4 10 16,-3-10-6-16,3-3-12 0,-2-11 3 15,7-2 6-15,0-7 30 0,5-4 0 16,3-1 15-16,4-2 0 0,7-1 0 15,3 2 6-15,6 0-8 0,7-1-11 16,-4 2 11-16,6-1 35 0,3-1 13 16,1 1-7-16,2 0-12 0,-6 0-12 15,4 3-3-15,-4 4 0 0,0 2 6 16,-2 4-3-16,-3 5 1 0,1 3-19 16,-5 2-9-16,3 5 15 0,-7 3 0 15,5 1 0-15,-5 6-6 0,1 1 3 16,-1 2-12-16,-2 7-2 0,1 6-1 15,-1 2-18-15,-6 6-3 16,-2 2-3-16,-2 3 9 0,0-1 0 16,-4-1 12-16,-2-2-21 0,-6-4 5 15,-1-4 1-15,-1-4-9 0,-1-4 0 16,-1-4 3-16,1 0 6 0,3-4-9 16,-3 0 6-16,5 0 18 0,4 0 1 15,2 0 2-15,-2 0 3 0,6 0 33 16,0 0 36-16,8 0 31 0,0 2-67 15,4 1-21-15,5-3-13 0,2-1-2 16,1-3 1-16,5-6 1 0,-2-3-1 16,2-7 1-16,-1-2 0 15,5-5-2-15,-6-3 0 0,2 1-2 16,-4 4-1-16,-5 2 3 0,-1 7 0 16,-7 5 18-16,0 7 18 0,-4 4 3 15,5 0-12-15,-5 10-27 0,-4 2-24 16,4 4-21-16,-2 7 12 0,-2-1 15 15,2 5 17-15,-2-2 1 0,2 0 0 16,0-3 3-16,2-4 12 0,0-1 0 16,3-7 3-16,-3-2 0 0,0-6-3 15,4-2-15-15,0-3-6 0,5-8-36 16,-7-3-6-16,4-4-6 0,-1-7 11 16,-1-4 19-16,-6-2 9 0,-2-1 12 15,0 2 0-15,-2 3-12 0,-9 6 3 16,3 6-3-16,-2 4-3 0,2 6 3 15,-7 3 15-15,5 2 1 0,4 3 14 16,-3 3 9-16,5 1 12 16,4-1 6-16,0-2 16 0,2 1-1 15,9-5-15-15,1 0-22 0,9-7-20 16,-1-4-18-16,5-8 15 0,4-8 0 16,4-4-9-16,4-16 11 0,5-15-17 15,-3-19 6-15,0-7 9 0,-14 1-9 16,-8 10-9-16,-9 12-34 0,-8 17 19 15,0 13 12-15,-2 15 12 0,-4 9 9 16,-1 6-15-16,-5 3-6 0,0 4 23 16,-5 16 1-16,-2 8 24 0,-1 18-3 15,-1 16-6-15,-4 12-12 0,5 4 12 16,5-6-12-16,7-14 15 0,2-16-15 16,4-11 22-16,0 0-25 15,2 0-19-15,4 0 19 0,4-1 25 16,0-9 5-16,5-8 9 0,1-8-24 15,3-3-15-15,1-11-21 0,3 0-6 16,0-5 12-16,1-1 0 0,-7 4 15 16,-1 5 16-16,-5 4 5 0,-3 3 0 15,-2 1-6-15,-2 3-15 0,-2 4-17 16,0 3-22-16,0 4-7 0,0 3-2 16,-6 2 18-16,2 5 30 0,-1-2 2 15,1 2 19-15,-2-3 3 0,4 0 9 16,2-6 13-16,0-2 14 0,0-3 3 15,6-7-6-15,0-3-6 0,5 0 12 16,5-6 33-16,1-2-39 0,8-5-17 16,0-4-19-16,1-1-9 0,1-2-10 15,-2 4 0-15,-2 0 16 0,-7 4-3 16,-1 6 12-16,-7 3 0 16,-2 3-9-16,-4 0 6 0,0 5-24 15,-2 3-15-15,0 3-21 0,-2 3-36 16,-4 5 12-16,2 6 32 0,-8 1 16 15,1-1 9-15,3-3 0 0,2-4 0 16,-2-5 1-16,3-5-1 0,3-7-9 16,2-1 0-16,0 0 9 0,0-6 1 15,4-1 2-15,1-5 2 0,5-5 19 16,-2-4-9-16,5-5-12 0,-3 1-3 16,-4 3 0-16,2 5 1 0,-3 8 2 15,-1 4 33-15,-4 5 25 0,2 5-1 16,6 4-57-16,-4 6-14 0,4 6-10 15,3 3-3-15,1 6 15 0,-2 2 11 16,1-1-1-16,3 2 0 0,-3-7 1 16,3-3 0-16,-4-8-14 0,-1-4-64 15,-1-7-41-15,0-4-24 0,-2 0-55 16,-3-9-141-16,3-8-338 16,-2-5-414-16,0 0-173 0,4-15-739 0</inkml:trace>
  <inkml:trace contextRef="#ctx0" brushRef="#br1" timeOffset="190761.142">20587 2975 2020 0,'0'0'3059'16,"0"0"-2740"-16,29-60-249 0,-13 31 88 16,11-9-72-16,6-2-86 0,2 1-54 15,4 2-67-15,-6 6-4 0,-1 8-33 16,-10 6-113-16,-7 7-274 0,-3 2-1079 15</inkml:trace>
  <inkml:trace contextRef="#ctx0" brushRef="#br1" timeOffset="192168.825">21215 2962 46 0,'0'0'2519'0,"0"0"-2187"0,0 0-143 16,0 0 162-16,0 0 76 0,0 0-94 16,0 0-35-16,0 0 22 0,0 0-8 15,8-41-35-15,-10 46-4 0,0 6 8 16,-2 7-91-16,2 14-120 16,-8 18-37-16,-1 19 6 0,3 7 0 15,2-2-12-15,0-14-27 0,-1-20-3 16,5-9 1-16,0-5 2 0,0 1 1 15,2 0 20-15,-2-1-6 0,2-9 6 16,0-10-6-16,2-4-15 0,0-4-12 16,0-12-84-16,7-5-67 0,-3-6 163 15,-4-8-3-15,0-15-33 0,0-13 11 16,-2-14 24-16,0-3 2 0,-4 13-1 16,2 19 1-16,-4 19 17 0,-1 8 0 15,3 1-18-15,0 5-6 0,0 2-9 16,0 8 15-16,2 2 45 0,2 5 64 15,0 6-1-15,0 3-66 0,0 5-30 16,2 4-9-16,4 2 58 0,4 3-19 16,5-2-16-16,-5-1-25 15,9-4 0-15,-3-5 17 0,5-6-3 16,6-3-15-16,0-8-26 0,2-8-28 16,2-8 15-16,-2-10 5 0,0-6-5 15,0-6 18-15,-3-4 19 0,-1-2-31 16,-8 0 33-16,1 1 13 0,-7 8 5 15,-3 9 12-15,-4 10-12 0,-4 9 9 16,0 8 34-16,0 6 29 0,-2 9-33 16,0 10-21-16,-4 17-18 0,2 16 9 15,-5 16 15-15,-1 5 15 0,0-5-18 16,8-8-10-16,-7-8-29 0,5 0-51 16,0-13 33-16,0-9 18 15,4-12 10-15,-2-6-9 0,2-2 0 16,0-1-1-16,4-5-60 0,2-7-57 15,0-3-45-15,1-2-52 0,-1-9-72 16,4-5-195-16,7-1-196 0,-11 2-475 16,10-6-579-16</inkml:trace>
  <inkml:trace contextRef="#ctx0" brushRef="#br1" timeOffset="192444.136">21854 2921 1691 0,'0'0'2265'0,"0"0"-1973"0,0 0-63 16,0 0 193-16,0 0-74 16,0 0-83-16,16 51 4 0,-16-24-27 15,0 6-92-15,-6 13-59 0,-4 12-10 16,-1 12-51-16,5-8-30 0,-2-13-12 15,2-19 0-15,4-10 9 0,0 0 1 16,0-2-34-16,2-4-60 0,0-7-58 16,0-7-54-16,0 0-80 0,2-8-235 15,0-5-241-15,0-1-319 0,4-13-254 0</inkml:trace>
  <inkml:trace contextRef="#ctx0" brushRef="#br1" timeOffset="192765.729">21637 2720 3358 0,'0'0'1212'0,"0"0"-1036"0,0 0 2 16,0 0 197-16,0 0-56 0,0 0-126 16,0 0 73-16,53-10-13 0,-30 10-30 15,2 1-64-15,4 3-36 0,2 4-30 16,2 5-11-16,6 0-16 0,-2 7-12 15,1 4-15-15,1 5-12 0,-4 4-3 16,-2 3 3-16,-4 2-6 0,-2 4-3 16,-4 8-16-16,-11 12-2 0,-4 9-2 15,-8 3-16-15,-10-14-15 0,-2-15 0 16,-5-15 0-16,-1-3 0 0,-9 1 9 16,-6 3 0-16,-7-1-3 0,-1-8-39 15,-2-6-70-15,5-8-32 0,-1-7-24 16,-2-1-140-16,8-9-345 0,10 3-653 15,-4-4-754-15</inkml:trace>
  <inkml:trace contextRef="#ctx0" brushRef="#br1" timeOffset="193199.22">22135 3725 3911 0,'0'0'541'0,"0"0"-424"16,0 0 163-16,21-50 65 0,-7 26-80 15,-4 0-14-15,5-2-33 0,-1-1-85 16,7-1-40-16,-5 3 7 0,3 0 26 16,-4 4-23-16,3 3-49 0,-5 3-15 15,-3 5 6-15,0 4 0 0,-4 4 0 16,-3 2 3-16,-3 0 3 0,2 10-45 15,0 3-6-15,-2 8-63 0,0 7-9 16,0 4 24-16,0 4 18 0,-4-2-57 16,4-1-70-16,-3-5-99 0,3-8-149 15,0-5-260-15,0-8-681 0,3-5-1186 16</inkml:trace>
  <inkml:trace contextRef="#ctx0" brushRef="#br1" timeOffset="194031.741">23303 2457 2966 0,'0'0'969'16,"0"0"-938"-16,0 0-18 0,16-51 325 15,-14 36 58-15,-2-3-71 16,-2 3-2-16,-6 1-50 0,-2 3-77 15,1 0-33-15,-9 4-9 0,1 0-42 16,-5 5-40-16,-3 2-36 0,-4 0-13 16,2 4-22-16,-2 2 8 0,-2 4-9 15,-2-1-27-15,2 3 27 0,0 1 12 16,-2 0-12-16,4-2 1 0,0 0 1 16,4 1 1-16,7 0 21 0,-3 0 0 15,11 2-22-15,-3 1 23 0,5 1-4 16,4 1 3-16,4 5-6 0,0 2 9 15,0 4-6-15,4 6-19 0,4 5 16 16,0 11 6-16,-1 14-21 0,-1 17-3 16,2 7 3-16,-2-1 0 0,-4-9-3 15,-2-12 3-15,0-13 12 0,0-13-15 16,0-12-27-16,0-3-12 0,0 3 15 16,-2 6 9-16,-4-1 12 0,4-2 0 15,-4-2 3-15,4-1 15 16,0-5-12-16,2-1 15 0,-2 0-6 15,2-6-9-15,0 1 21 0,0-5 15 16,2-1-9-16,-2-2 3 0,6-1 6 16,0-4 6-16,6-1 45 0,-3 0 31 15,11-2-55-15,-1 1-33 0,8-2-9 16,2 0 0-16,2-2-3 0,2 2-3 16,0 0-6-16,-2 0-10 0,-2 2 1 15,-4 1-3-15,-3 2 0 0,1-2-48 16,-8 0-63-16,-1 0-52 0,-4-3-50 15,-5-7-85-15,-1-6-335 16,-2-1-719-16,-2-10-1071 0</inkml:trace>
  <inkml:trace contextRef="#ctx0" brushRef="#br1" timeOffset="194466.638">23257 2771 3056 0,'0'0'513'0,"0"0"-345"0,0 0 124 16,0 0 157-16,0 0-97 0,0 0 63 15,0 0 49-15,0 0-74 0,0 0-74 16,0 0-105-16,-6-27-61 0,14 32-21 16,1 3-11-16,1-1-28 0,4 5-27 15,-1 3-18-15,8 3-27 0,-5 6-6 16,7 0 12-16,-3 3-6 0,-3-3-3 15,4-1-12-15,-7-2-2 16,3-3-1-16,-5-3-30 0,-2-2-42 16,5-1-51-16,-9-5-34 0,-2-1-11 0,0-5-45 15,-4-1-164-15,0 0-366 16,0-7-447-16,0 0-190 0,0-8-907 0</inkml:trace>
  <inkml:trace contextRef="#ctx0" brushRef="#br1" timeOffset="194701.011">23689 2692 1990 0,'0'0'2016'0,"0"0"-1765"0,0 0-34 15,0 0 168-15,0 0-30 0,0 0-42 16,0 0-17-16,0 0-60 0,0 0-85 16,0 0-82-16,-4 28-3 0,-14 11 6 15,-5 16 7-15,-4 17-10 0,-4 7-6 16,0-1-15-16,6-2 0 0,0-10-6 15,9-12-9-15,-1-13-33 0,9-12-40 16,0-8 10-16,-3 0 0 0,3 0-45 16,4-6-81-16,0-7-76 15,4-8-133-15,2-6-400 0,2-4-884 16,19-11-908-16</inkml:trace>
  <inkml:trace contextRef="#ctx0" brushRef="#br1" timeOffset="195232.896">23706 3440 2591 0,'0'0'402'16,"0"0"-402"-16,0 0 262 0,0 0 186 16,0 0 36-16,0 0 3 0,0 0-37 15,0 0-57-15,0 0-57 0,0 0-107 16,35-61-102-16,-14 35-7 16,1-3-12-16,1-4 10 0,2 2-7 15,2 0-6-15,-2 5-21 0,-7 8 0 16,1 7 4-16,-9 4-7 0,5 5-30 15,-7 2-18-15,-2 4-33 0,-2 4 0 16,-4 4-45-16,2 2-9 0,-2 9-15 16,0 2-3-16,-2 6 29 0,-2 3 13 15,0 1-24-15,-2-2-12 0,2-2-45 16,-3-2-66-16,7-3-52 0,0-3-112 16,0-7-159-16,0-5-249 0,3-6-684 15,9-5-1198-15</inkml:trace>
  <inkml:trace contextRef="#ctx0" brushRef="#br1" timeOffset="195832.368">24063 2336 1747 0,'0'0'2113'0,"0"0"-2019"0,0 0-44 16,0 0 269-16,0 0 80 0,0 0 45 15,0 0 66-15,0 0-60 0,0 0-182 16,0 0-93-16,15-54-1 0,1 46-33 15,3 0-47-15,2 0-31 0,6 0-24 16,2 3-9-16,2-2 6 16,0 2-18-16,4 1-3 0,-2 2-3 15,-2 0-11-15,0 0 11 0,-8 2-9 16,1 0 0-16,-3 4 12 0,-4 0-15 16,-3 2 0-16,-2 2-15 0,-3 0 3 15,1 4-3-15,-2 5-6 0,1 4 0 16,-5 9-12-16,4 15-12 0,-2 21 9 15,-2 22 15-15,0 16 6 0,1 7 13 16,-1-1 0-16,2-3 2 0,4 2 2 16,-1 3 1-16,-1-1 22 0,4-5-25 15,-1-7-79-15,-3-15 34 0,0-20 45 16,2-20 15-16,-3-16 3 0,-3-14 7 16,-2-1-1-16,0-5-3 0,2-1-12 15,-4-6-9-15,0-1-54 0,0-2-34 16,-4-7-14-16,-9-1 78 0,-7-3 24 15,-11-1 69-15,-4-1-68 0,-13 8 0 16,-12 7-1-16,0 12 12 16,13 3-10-16,1 6-2 0,11 1-2 15,-4 3-103-15,-5 3-93 0,-1-3-200 16,14-8-688-16,-4 1-1409 0</inkml:trace>
  <inkml:trace contextRef="#ctx0" brushRef="#br1" timeOffset="207815.682">18633 15841 650 0,'0'0'495'0,"0"0"-218"0,0 0-121 16,0 0 0-16,0 0-117 0,0 0-19 16,0 0-20-16,0 0 88 0,0 0 317 15,-16 2-308-15,16-1-95 0,0-1-2 16,0 0 52-16,-2 0 51 0,-1 0 36 15,1 0 19-15,0 0-10 0,0 0 9 16,2 2-4-16,-2-1-10 0,-2 0-32 16,0 1-25-16,-2-2 2 0,-7 0-88 15,1-4-310-15,4-1 310 16,-1-1 462-16,5 3-260 0,2 3-202 16,0-1-202-16,2 1 105 0,0-1 21 15,-2 1 11-15,2-2 65 0,0 2 0 16,0 0-23-16,0 0 23 0,-2 0 22 15,2 0 28-15,0 0-15 0,0 0 16 16,0 0 56-16,0 0 53 0,0 0 6 16,0 0 5-16,0 0-7 0,2 0-50 15,-2 0-52-15,0 0-25 0,0 0-19 16,0 0-18-16,0 0-3 0,0 0-21 16,0 0-10-16,0 0 0 0,0 0 15 15,0 0 19-15,0 0 19 0,0 0 24 16,0 0 15-16,0 0 13 0,0-2 30 15,0-1 24-15,0-1-21 0,0-5-22 16,-2-6 10-16,2-1-1 0,0-10-3 16,0-3 3-16,0-7-16 15,0-2-8-15,0-14-13 0,0-11-5 16,0-10-4-16,0-5-15 0,0 6-28 16,0 4 1-16,0 10-3 0,0 8 1 15,0 10 2-15,0 12-1 0,0 2 0 16,0-2-2-16,0-1-12 0,0 0-3 15,0 3-24-15,0 3-34 0,0 4-33 16,2 1-33-16,0 5-28 0,0 1-64 16,2-1-182-16,3 2-539 0,7 0-409 15,-6 2 696-15,17-2-57 0</inkml:trace>
  <inkml:trace contextRef="#ctx0" brushRef="#br1" timeOffset="208380.729">18561 14406 1474 0,'0'0'446'0,"0"0"-411"0,0 0 1 16,0 0-36-16,0 0 0 0,0 0 32 15,0 0 88-15,0 0 36 0,0 0-23 16,0 0-11-16,-11 43 91 0,11-43 31 16,0-6 28-16,0-2 33 0,0-2-21 15,0-1-54-15,0-6-37 0,0 1-6 16,0-3 10-16,0-6-28 0,0-2-31 15,0-6 14-15,0-3 19 0,0-6-19 16,0-9-28-16,0-15-36 16,0-14 3-16,0 0 30 0,0 3 0 15,0 11-49-15,0 17-72 0,0 10-6 16,0 11-27-16,0 6-6 0,0 1-52 16,3 1-36-16,1-2-42 0,0 7-41 15,0 2-171-15,4 0-311 0,0 4-854 16,13-4 1275-16</inkml:trace>
  <inkml:trace contextRef="#ctx0" brushRef="#br1" timeOffset="208782.898">18596 13124 320 0,'0'0'391'0,"0"0"-391"0,0 0-212 16,0 0-7-16,0 0-61 0</inkml:trace>
  <inkml:trace contextRef="#ctx0" brushRef="#br1" timeOffset="209014.774">18596 13124 434 0,'0'0'720'0,"-29"33"-241"0,27-32-119 16,2 1 32-16,0-1 12 0,-2 0-55 16,2 1-49-16,-2 1-53 0,2-3-36 15,0 0-18-15,0 0-41 0,0-7-15 16,0-4 24-16,0-10 104 0,0-7 14 15,0-14-42-15,-2-19-39 0,2-16-44 16,0-8-51-16,0-2-12 0,0 5-7 16,0 7-8-16,0 0-19 15,0 8-6-15,0 5-24 0,0 14-9 16,0 12-18-16,0 10-1 0,0 10-35 16,0-2-99-16,2 2-47 0,0 2-20 15,2 3-90-15,2 3-270 0,5 0-585 16,-1 0 120-16,6 1 798 0</inkml:trace>
  <inkml:trace contextRef="#ctx0" brushRef="#br1" timeOffset="209463.51">18563 11688 1831 0,'0'0'425'0,"0"0"-18"0,0 0-166 16,0 0-96-16,0 0-43 0,0 0 29 15,0 0 22-15,0 0-1 0,0 0-35 16,0 0 19-16,0 18 36 16,0-20 11-16,0-4 9 0,0-4 34 15,0-9 85-15,0-9 3 0,0-16-37 16,0-21-44-16,0-24-40 0,0-8-45 15,0-3-39-15,2 7-70 0,0 8-39 16,-2 0-24-16,2 6 22 0,-2 3-1 16,4 11-49-16,2 5-56 0,1 4-52 15,1 10-34-15,-2 10-91 0,2 7-251 16,9 3-176-16,-5 6 477 0,23-14-2890 0</inkml:trace>
  <inkml:trace contextRef="#ctx0" brushRef="#br1" timeOffset="-209643.037">2909 7950 430 0,'0'0'297'0,"0"0"-69"16,0 0-58-16,0 0-53 0,0 0 137 15,0 0-17-15,0 0-65 0,0 0-74 16,0 0-85-16,-5-15 13 0,3 13 22 16,0-1-2-16,0 2-17 0,2 1-26 15,-2-2 36-15,2 2 62 0,0 0 67 16,-2 0 99-16,2 0 45 0,0 0-139 16,0 0-97-16,0 0-73 0,0 0 102 15,0 0 281-15,0 0-188 16,0 0-78-16,-2 0-24 0,2 0 20 15,0 0 29-15,0 0-15 0,0-2-38 16,0 2-30-16,-2-1-22 0,2-1-22 16,0 2 10-16,0 0 21 0,0 0 18 15,0 0 7-15,0 0-1 0,0 0-6 16,0 0 12-16,0 0-18 0,0 0 0 16,0 0 0-16,0 0-1 0,-2 0-2 15,2 0-4-15,0 0 1 0,0 0-7 16,0 0 10-16,0 0 5 0,0 0 16 15,0 0-7-15,0 0 4 16,0 0-7-16,0 0-9 0,0 0-5 16,4 3-22-16,2 2-9 0,3 1-6 15,-3 2 6-15,6-1 0 0,1 2-3 16,-5 0 3-16,6 1 0 0,-1 0 19 16,-1-3 11-16,0 2-6 0,1-1-9 15,-5-1-27-15,2 1-10 0,1 0 10 16,-5-2 3-16,8 3-14 0,-5-1 11 15,1 0 3-15,5-1-14 0,-1 4 11 16,0 0-9-16,1 1 9 0,4 1-9 16,-3 1-3-16,3 3-10 0,1-4 10 15,-3 1 1-15,-1 1 1 0,7-1 31 16,-4 1-21-16,-1 1-9 0,3-1 21 16,-2-1-6-16,1 1-3 0,1 1-12 15,-2-1 9-15,1 0 0 0,-1 1-11 16,6 1 2-16,-5-1 0 0,1 2-1 15,6 1 1-15,-2 0-2 0,4 3 1 16,-2-1-1-16,1 2 1 16,1-1 13-16,4 3-14 0,1 0 11 15,3 1 3-15,-2 1-3 0,2-1 0 16,2 2 13-16,-3 0-22 0,3 1 15 16,0-1-6-16,-2 1-9 0,3 0 18 15,-3 0-18-15,0 0 0 0,2 1 9 16,-2 0-11-16,5 0-1 0,-3 1-17 15,2 2-31-15,1-1 26 0,-1 1 20 16,3 1 1-16,1-1 1 0,-2 0 0 16,5 2 2-16,-1-1 0 0,1 3 1 15,0-1 10-15,1 1-10 16,5 5 15-16,8 5-3 0,-6-5-12 16,-9-5 12-16,3 1 0 0,-13-12 3 15,7 8-6-15,3 3 6 0,-6-3-18 16,9 4 1-16,0-2 32 0,5 7-33 15,10 2 0-15,-10-3 18 0,-5-6 12 16,-7-2-29-16,-5-9 14 0,7 7-12 16,1 4-2-16,1-1 2 0,3 3 0 15,-5-1 9-15,1-2-10 0,1 2 19 16,-1-2-20-16,1-2 11 0,1 3-9 16,-1-1 0-16,1-1 0 0,-1 2 0 15,1-2 12-15,2 0-12 0,-5 2 12 16,3-1-15-16,-1 0-19 0,-1 0-35 15,3 1 30-15,-3 0 23 0,3 1 1 16,-3-1 0-16,1 0 1 0,1 0 11 16,-1 1 3-16,3-1-12 15,-2 0 0-15,1 1 12 0,-1 0-14 16,1-2 2-16,-1 2 9 0,1-1 9 0,-3-3-9 16,1 2-12-16,-1-3 12 15,-1 3-9-15,3-1 12 0,-7 0-13 16,3-1 13-16,-3 0-15 0,5-1-23 15,-7-1 2-15,2 0 6 0,-2-1 13 16,5 0-13-16,-7-2 14 0,2 0 1 16,-1 1 1-16,1-1-1 0,-2 1 0 15,4-1 3-15,-6 1 0 0,3 0 9 16,-3-3-11-16,2 2 2 0,-2 0-1 16,0 0 1-16,0-3 0 0,1 1 0 15,-1-1 9-15,-2-1-12 16,-2 2 2-16,2-2 1 0,-2-2-2 15,-2 2 1-15,0-3-2 0,0 0 2 16,0-2-2-16,-2 3 2 0,-5-6-2 16,1 2-24-16,2 2 3 0,-2-3 9 15,-3 0 9-15,5-1 1 0,-6 0 1 16,1-1-1-16,1-1 2 0,-7-3 0 16,5 2 0-16,-7-2 1 0,3 0-1 15,-1-2 0-15,-3 0-1 0,1 0 0 16,-4-2 1-16,1-1-1 0,-1 0 2 15,2 1-1-15,-1 0 0 0,1 0 0 16,2 1-1-16,-1-1 0 0,-3 1-2 16,2 2-9-16,1-4-12 0,-5 1-30 15,-2-3-57-15,-4-4-61 16,2 2-62-16,-2-4-142 0,-8-9-539 0,-3 0-387 16,-3-19-2156-16</inkml:trace>
  <inkml:trace contextRef="#ctx0" brushRef="#br1" timeOffset="-207383.587">9174 12196 2050 0,'0'0'1054'0,"0"0"-738"0,0 0-72 0,0 0 33 15,0 0-4-15,0 0 50 0,0 0 40 16,0 0-155-16,0 0-141 16,0 27-36-16,0 4-7 0,0 7-24 15,0 4-3-15,-2 5 0 0,2-3-12 16,2 0 13-16,0 0 2 0,0-6 1 15,0-6-1-15,2-6 1 0,0-8 14 16,1-6-3-16,1-11 1 0,-2-1-13 16,0-15-73-16,0-7 43 0,-2-17 28 15,4-15 2-15,-6-16 2 0,0-2 19 16,-2 10 3-16,-4 17 37 0,2 17 24 16,-2 1 3-16,-4-1 4 15,1 5 1-15,3-1-23 0,-2 13-34 16,2 7-17-16,1 4 14 0,3 11 58 15,2 4 2-15,0 9-51 0,0-2-23 16,5 2-7-16,1-1 3 0,2-4 0 16,-2-5-13-16,7-2 16 0,-1-9 0 15,2-3-15-15,5-6-3 0,-4-12-3 16,7-8-9-16,-7-5 12 0,3-3 0 16,-5-1-24-16,1 3 9 0,-5 4 12 15,-5 8 1-15,0 7 2 0,0 6 18 16,-2 7 39-16,0 6 9 0,2 10-49 15,-2 18-17-15,2 19-3 0,1 14 3 16,-1 8 15-16,2-13-15 0,0-18 0 16,-4-16-55-16,2-3 31 0,0-1 22 15,1-1 2-15,-3 0-1 0,0-8-11 16,-2-8-51-16,2-5-88 0,2-2-133 16,-2-6-99-16,0-7-208 0,0 4-660 15,2-5-1102-15</inkml:trace>
  <inkml:trace contextRef="#ctx0" brushRef="#br1" timeOffset="-207066.267">9664 11995 3034 0,'0'0'542'0,"0"0"-271"0,0 0 68 15,0 0-62-15,0 0 47 0,0 0 9 16,0 0-50-16,-19 64-86 0,19-34-63 16,0 12-13-16,0 13-1 0,-2-2-44 15,2-5-37-15,0-5-39 0,0-8-51 16,2-1 27-16,0 4 9 0,0-6-16 15,1-9-44-15,-1-6-52 0,0-8-27 16,-2-6-22-16,2-3-95 0,-2-8-256 16,0-8-246-16,0 2-512 0,0-13-523 0</inkml:trace>
  <inkml:trace contextRef="#ctx0" brushRef="#br1" timeOffset="-206703.226">9437 11898 2360 0,'0'0'1209'16,"0"0"-1098"-16,0 0 122 0,0 0 106 16,0-52-140-16,2 41 4 0,0 2 95 15,2 1-11-15,4 3-65 0,4 2-43 16,3 3 14-16,6 0-39 0,-1 8-54 15,7 4-4-15,2 3 7 0,2 3 14 16,2 1-20-16,-2 3-28 0,0 3-12 16,-4 1 3-16,-2 4 3 0,-4 2-3 15,1 4-12-15,-7 1-12 16,1 3-15-16,-5 1-6 0,-9 1-13 16,0 1-2-16,-2 2-16 0,-4-3-44 15,-7 0 24-15,-7-5 9 0,-3-1-15 16,-2-4-39-16,-4-8-39 0,-6-3-43 15,4-9-48-15,-4-5-108 0,2-7-285 16,7 0-590-16,-3-4-988 0</inkml:trace>
  <inkml:trace contextRef="#ctx0" brushRef="#br1" timeOffset="-206268.829">9815 12754 3369 0,'0'0'453'0,"0"0"-283"0,0 0 137 16,0 0-50-16,0 0-26 0,0 0 59 16,4-57-31-16,-2 32-85 0,8-7-35 15,-3-2 24-15,1-1-3 16,2 1-39-16,5 2-46 0,-5 5-8 15,4 11-1-15,-1 3 15 0,-1 11 34 16,1 2-37-16,-3 5-45 0,0 10-33 16,-1 5 0-16,-1 6-21 0,-4 2-6 15,-4 2-36-15,2-1-73 0,0-4-51 16,-2-3-51-16,0-6-134 0,0 0-274 16,0-10-802-16,4 3-1276 0</inkml:trace>
  <inkml:trace contextRef="#ctx0" brushRef="#br1" timeOffset="-205603.213">10443 11547 2820 0,'0'0'623'0,"0"0"-350"16,0 0 183-16,8-53-81 0,-8 42-119 16,-2 3-20-16,-8 7-41 0,2 1-55 15,-11 4-46-15,1 2-6 0,-5 4-3 16,-4 5-16-16,-2-2-11 0,0 0-10 16,2-2-11-16,-2 3-7 0,2-2-12 15,1 0-3-15,3 1 0 0,6-1 0 16,-1 2 6-16,5 1-6 15,7 0 7-15,0 2-7 0,0 4 9 16,6 2 3-16,0 4 6 0,4 4 6 16,4 3 0-16,-2 5-14 0,3 3-10 15,3 8-13-15,-2 9 0 0,-1 12-1 16,-1-1 0-16,0-5 1 0,-6-13-1 16,-2-16-1-16,0-7-2 0,0-2-47 15,0 1 25-15,0 1 21 0,0 2-9 16,0-6 12-16,0-5 1 0,0-3 2 15,4-4 18-15,0-7 6 16,7 1 19-16,5-5 20 0,-1-2 0 16,10 0 88-16,-1-6-40 0,-3 1-36 15,8-3-9-15,-4-1-18 0,4 3-15 16,-4 3-12-16,-3-1-3 0,-1 3-18 16,-5 1-1-16,-1 0-2 0,-7 0-14 15,-2-1-40-15,-4-2-102 0,-2-4-121 16,-2-5-87-16,-2 0-323 0,0-13-1029 0</inkml:trace>
  <inkml:trace contextRef="#ctx0" brushRef="#br1" timeOffset="-205017.693">10445 11719 1258 0,'0'0'1488'16,"0"0"-1273"-16,0 0 124 0,0 0 121 15,0 0-120-15,0 0-50 0,0 0 12 16,0 0-38-16,0 0-20 0,0 0 24 16,-27-36 38-16,32 44-61 0,1 2-92 15,2 8-50-15,2 3-22 0,9 9-18 16,-3 3-2-16,5 3-16 0,6 0-6 15,-2-3-12-15,0-4-6 0,-3-4-18 16,3-8-3-16,-8-5 0 0,3-8-12 16,-9-3-27-16,1-1-54 15,-4-7-67-15,-3-3-39 0,-5-7-51 16,2-2-144-16,-2-3-240 0,-2 5-741 16,-3-13-1121-16</inkml:trace>
  <inkml:trace contextRef="#ctx0" brushRef="#br1" timeOffset="-204771.351">10788 11566 3550 0,'0'0'524'0,"0"0"-234"0,0 0 105 16,0 0-165-16,0 0-81 0,0 0 62 15,2 69 7-15,-12-44-73 16,4 6-30-16,-2 3 6 0,-9 13 12 15,3 11-37-15,-1 8-20 0,-3-4-7 16,7-13-6-16,1-13-21 0,2-10-21 16,1 0-18-16,-3 2-3 0,0 1-14 15,2-8-58-15,1-4-57 0,3-8-61 16,0-6-85-16,2-3-198 0,-2 0-567 16,8-10-904-16</inkml:trace>
  <inkml:trace contextRef="#ctx0" brushRef="#br1" timeOffset="-204383.9">10799 12217 1585 0,'0'0'1438'0,"0"0"-1137"0,0 0 139 15,0 0-9-15,0 0-115 0,0 0-35 16,0 0 31-16,0 0-38 0,16-70-86 16,-5 43-30-16,-1-3 2 0,0-2-30 15,5 0-28-15,-5 1-33 0,7 3-5 16,-3 8-10-16,-4 5 6 0,5 4 3 15,-7 8 10-15,3 3-4 0,-1 8-27 16,-2 9-32-16,-4 7-10 0,0 5-15 16,1 6 12-16,-3 3-21 0,0-1-39 15,2-1-37-15,-4-7-23 16,0-5-22-16,0-4-30 0,0-9-88 16,0-4-161-16,0-7-281 0,0 0-604 15,4-7-500-15</inkml:trace>
  <inkml:trace contextRef="#ctx0" brushRef="#br1" timeOffset="-203836.052">10869 11255 3146 0,'0'0'461'0,"0"0"-196"0,0 0 245 16,0 0-142-16,0 0-28 0,0 0 16 16,0 0-68-16,0 0-95 0,0 0-54 15,56-38-16-15,-35 34-5 0,3-1-19 16,3 1-23-16,4 1-16 0,-4 1 3 15,4 0 0-15,-4 1 12 0,2 1-15 16,-2 0-18-16,2 3-15 0,-7 0-24 16,-1 3-1-16,0 0 10 0,-7 3-11 15,3 0-1-15,-7 2 0 0,3 6-2 16,-5 4-10-16,0 6 0 16,-4 8 10-16,4 12-10 0,7 17 10 0,-5 14-13 15,7 6-33-15,-5-3-9 0,7-5 9 16,-3-11 18-16,3-2 28 0,-7-11 2 15,1-12 2-15,-1-13 1 0,-4-4 18 16,3 1-6-16,1-1-3 0,-1 1 0 16,-5-8-10-16,0-4 10 15,0-6 3-15,-4-3 4 0,-2-3-19 16,-8 0-28-16,-4 0 28 0,-9 1 30 16,-2 2 12-16,-8 1 6 0,-4 5-21 15,-4 1-15-15,-3 8-10 0,1 1-2 16,2 2-32-16,-3 2-76 0,1-2-144 15,2-2-98-15,12-5-354 0,-4 10-1364 16</inkml:trace>
  <inkml:trace contextRef="#ctx0" brushRef="#br1" timeOffset="-202101.936">7055 11144 1489 0,'0'0'1395'0,"0"0"-947"0,0 0-77 16,0 0 20-16,0 0-58 0,35-68-55 15,-31 43-2-15,-4 1-32 0,0-4-53 16,0 2-33-16,-6 1-16 0,-6 4 1 15,-3 6-32-15,1 6-44 0,-3 7-25 16,1 2-9-16,-1 9 6 16,1 6 3-16,1 7 4 0,5 5-10 0,0 4-12 15,3 2-6-15,7 0-16 16,0-6 10-16,5 1-9 0,5-5 9 16,-2-4-9-16,9-4 9 0,-1-5-9 15,7-7 8-15,-4-3-11 0,3-10-12 16,3-5-6-16,-8-4 0 0,1-6 15 15,-7 3 0-15,-3-3-11 0,-6 5 14 16,-2 2 3-16,-2 3 12 0,-8 2-13 16,1 3 1-16,-9 4-1 0,3 6 10 15,-8 0-10-15,5 4 1 0,1 5 9 16,1 9 6-16,3 0-6 0,5 3-9 16,4 0 12-16,2 3-12 0,2-2 18 15,4-2-19-15,6-5 1 16,3-3 15-16,3-4-15 0,7-6-3 15,-4-2 0-15,5-10-12 0,-1-4 0 16,-4-5 9-16,2-4-12 0,-9-4 3 16,-4 1 9-16,0 1 1 0,-8 1 1 15,0 4-1-15,-10 2 0 0,-2 5 2 16,-1 3-1-16,-7 7 1 0,1 3 1 16,0 2 1-16,-1 9 10 0,3 7 0 15,1 5-9-15,5 2 12 0,5 4-13 16,4-1 1-16,2 1 12 0,2-2-12 15,4-6 13-15,9-1-13 0,-1-9 12 16,3-3-14-16,1-8-1 0,3-2-3 16,0-12-21-16,-1-9-1 0,-3-4 4 15,0-7 9-15,-9-3 0 0,-4-2 9 16,-4 1 1-16,-2 4 2 0,-6 6 1 16,-7 6-1-16,-1 6 0 0,-5 7 0 15,2 6 0-15,-6 3 0 16,3 12 2-16,5 7 1 0,-3 4 12 15,7 4-3-15,3 7-10 0,4-2 1 16,4 2 9-16,2-3-9 0,6-2 9 16,6-4-9-16,-2-7 10 0,9-6-1 15,-2-4-12-15,3-8-2 0,-1-5-1 16,2-9-16-16,-5-4 1 0,-3-8 3 16,-5-2-3-16,-6 0 15 0,-2-5 0 15,-4 2 0-15,-7 4 1 0,-7 1 1 16,-3 8 0-16,0 7 0 0,-1 6 1 15,-3 5 0-15,2 2 1 0,2 9 2 16,7 5 12-16,-3 5-12 0,9 3 12 16,6 1 6-16,2 3-18 0,2 0 19 15,9-1-19-15,5-4 12 16,-1-2-13-16,3-3 0 0,3-5 10 0,-3 0-11 16,-1-8 1-16,-3-4-2 0,-1-2-12 15,-7-12-24-15,2-5-73 16,-6-9-156-16,-2-8-155 0,0 9-702 15,0-26-2842-15</inkml:trace>
  <inkml:trace contextRef="#ctx0" brushRef="#br1" timeOffset="-199282.078">2369 11057 232 0,'0'0'125'16,"0"0"-123"-16,0 0 201 0,0 0 32 15,0 0-17-15,0 0 10 0,0 0-29 16,0 0-46-16,0 0-14 0,0 0-38 16,-23-2-3-16,21 2-34 0,0-3-31 15,0 3-10-15,2 0 58 0,0 0 119 16,0 0 59-16,0 0 18 0,0 0 44 16,0 0-9-16,0 0-72 0,4 0-108 15,0 0-50-15,5 0 6 16,1 0 10-16,-2 0-5 0,5 0-21 15,1 0 8-15,1-1 17 0,5 1-29 16,3 0-25-16,-2 0-25 0,3 0-4 16,1 0-14-16,0 0-19 0,0 0 4 15,0 0-50-15,0 0-186 0,-1 0-110 16,-5 0-275-16,14 0-907 0</inkml:trace>
  <inkml:trace contextRef="#ctx0" brushRef="#br1" timeOffset="-198782.633">3144 11098 1649 0,'0'0'338'0,"0"0"-338"16,0 0-436-16,0 0 436 0,0 0 664 16,0 0-225-16,0 0-210 0,0 0-158 15,0 0-36-15,-33-50-22 0,37 50 6 16,-2-1 7-16,2 1 38 0,1 0 25 16,-1 0 58-16,2 0 66 0,2 0 21 15,3 0-24-15,1 0-9 0,2 0 38 16,7 0-10-16,4 0-57 0,2 0-25 15,4 0-34-15,8 0-34 0,0 0-24 16,5 0-18-16,1 0-25 0,-1 0-12 16,-1 0 0-16,-4 0-1 0,1-2-30 15,-5 2-75-15,2-3-148 0,2 1-146 16,-10 0-592-16,27-1-1184 0</inkml:trace>
  <inkml:trace contextRef="#ctx0" brushRef="#br1" timeOffset="-198315.79">4331 11062 865 0,'0'0'0'16,"0"0"-287"-16,0 0 287 0,0 0 1338 16,0 0-372-16,0 0-706 0,0 0-37 15,0 0-4-15,0 0 5 0,0 0-13 16,4-27-20-16,8 27-32 0,1 0-26 16,3 0 0-16,5 0-16 0,0 0-16 15,8 0-15-15,-1-2-16 16,6 2-30-16,5 2-37 0,0-2-3 0,4 0 0 15,-1-2-31-15,-1 1-8 16,-2 1-68-16,1 0-81 0,-3-3-139 0,-10 1-319 16,27-7-986-16</inkml:trace>
  <inkml:trace contextRef="#ctx0" brushRef="#br1" timeOffset="-197880.908">5563 11045 85 0,'0'0'75'0,"0"0"-75"0,0 0 0 16,0 0 1520-16,0 0-1276 0,0 0-121 15,0 0 305-15,0 0-74 0,0 0-110 16,0 0-65-16,-13-18 19 0,13 18 24 15,0 0 23-15,0 0 10 0,0 0 6 16,2 0-8-16,5 0-44 0,5-3-59 16,5 3-43-16,3 0-25 0,9 0-24 15,8 0-22-15,3 0-35 0,11 0-1 16,13 0-18-16,5 0-6 0,-5-3-77 16,-15 3-76-16,-14-2-40 0,-6 1-153 15,-6 0-373-15,27 1-966 0</inkml:trace>
  <inkml:trace contextRef="#ctx0" brushRef="#br1" timeOffset="-197414.112">6840 11086 251 0,'0'0'1122'0,"0"0"-891"15,0 0-91-15,0 0 169 16,0 0-34-16,0 0-120 0,0 0 10 16,0 0 105-16,0 0 79 0,0 0 4 15,-2-37-353-15,2 21 167 0,8 4 292 16,7 6-78-16,1 5-212 0,7-2-148 16,2 3 7-16,2 0-4 0,-2 0-8 15,2 0-16-15,1 0-18 0,-1 0-40 16,2-2-102-16,-6 1-41 0,2 0-19 15,-2 1-103-15,1-2-53 16,-5 1 87-16,4-1 77 0,-3-1 4 16,3 2-79-16,0-6 60 0,4-1 134 15,-5-5 15-15,3-3-16 0,4-4-98 16,-4 3-403-16,14-18-584 0</inkml:trace>
  <inkml:trace contextRef="#ctx0" brushRef="#br1" timeOffset="-196831.05">7686 10903 443 0,'0'0'623'0,"0"0"-245"0,0 0-95 15,0 0-27-15,0 0-97 0,-11 51-74 16,7-36 206-16,2-4-49 0,2-2-34 15,0-4 487-15,0-1-377 0,2-4-182 16,2 0-43-16,3 0-30 0,-3 0-38 16,-2 0-25-16,2 0-4 0,0 0-8 15,0 0 10-15,0 0 2 0,0 0 0 16,7 0 29-16,-3 0 21 0,6 0 49 16,7 0 43-16,6 0-1 0,4 0-24 15,15 0-31-15,11 0-25 0,16-3-24 16,1 2-35-16,-1 1-2 0,-20 0-16 15,-16-2-21-15,-6 2-43 0,-2 0-79 16,7-1-156-16,-8 0-289 16,35 2-911-16</inkml:trace>
  <inkml:trace contextRef="#ctx0" brushRef="#br1" timeOffset="-196329.46">9151 11045 893 0,'0'0'342'0,"0"0"-159"0,0 0-11 16,0 0-68-16,0 0-104 0,0 0-302 15,-56-47 302-15,50 41 552 0,2 5 170 16,2-1-574-16,2 2-35 0,0 0 82 16,0-1 7-16,0 1-2 0,0 0 53 15,0 0-5-15,0 0-72 0,6-1-76 16,0 1-88-16,7-1 19 0,-1 1 6 16,9 0 19-16,0 0 49 0,8 0 22 15,6 0-17-15,6 0-36 16,2-2-37-16,11 1-35 0,-8 1-2 15,3 0-18-15,1-1-65 0,-9-1-151 16,7 2-167-16,-13-2-366 0,17-3-1249 0</inkml:trace>
  <inkml:trace contextRef="#ctx0" brushRef="#br1" timeOffset="-195912.437">10214 10977 1250 0,'0'0'325'0,"0"0"-305"0,0 0 155 15,0 0 506-15,0 0-220 0,0 0-90 16,0 0-148-16,0 0-58 15,0 0-8-15,0 0 13 0,66-1 6 0,-41 1-51 16,8 0 73-16,4 0-41 16,6 0-86-16,7 0-71 0,6 0-15 15,10-3-4-15,6 0-172 0,-6 0-135 16,-16 3-124-16,-19 0-353 0,6 0-788 0</inkml:trace>
  <inkml:trace contextRef="#ctx0" brushRef="#br1" timeOffset="-195480.411">11471 10954 914 0,'0'0'606'0,"0"0"105"0,0 0-410 16,0 0 8-16,0 0 21 0,0 0-14 15,0 0-88-15,53 0-20 0,-36 0-16 16,6 0-8-16,6 0-42 16,4 0-6-16,0 0-46 0,2 0-87 15,0 0-3-15,2 0-68 0,0 0-65 16,-1 0-90-16,3-1-104 0,-2 1-194 15,-14 0-513-15,22-4-445 0</inkml:trace>
  <inkml:trace contextRef="#ctx0" brushRef="#br1" timeOffset="-195145.914">12434 10943 78 0,'0'0'997'0,"0"0"-281"0,0 0-700 16,0 0-16-16,0 0-488 0,0 0-190 16,0 0 98-16,0 0 519 0</inkml:trace>
  <inkml:trace contextRef="#ctx0" brushRef="#br1" timeOffset="-194994.796">12434 10943 2369 0,'-6'2'403'0,"14"-3"-126"0,4 0 36 16,-3 0-21-16,-1 1-109 0,6 0-33 15,1 0 11-15,3 0 4 0,1 0-13 16,8 0-22-16,2-1-7 0,6 1-31 16,10-1-49-16,15 0-43 0,17 1-12 15,3-3-77-15,-3 1-155 0,-1-5-175 16,-24 2-280-16,6-7-993 0</inkml:trace>
  <inkml:trace contextRef="#ctx0" brushRef="#br1" timeOffset="-194151.914">13478 11027 843 0,'0'0'79'16,"0"0"9"-16,0 0 452 0,0 0-238 15,0 0-198-15,0 0 0 0,0 0 49 16,0 0 25-16,0 0 373 0,4 40-314 16,-2-36-62-16,0 0 404 0,0-3-315 15,-2-1-102-15,2 0-63 0,4 0-19 16,1 0-18-16,1 0-23 0,2 0-39 15,5 0-3-15,-1 0-40 16,1 0-41-16,-1 0-40 0,-2 0-143 16,1-1 18-16,-5-3-165 0,0 0-120 15,1-1 54-15,-3-2 85 0,0-1 51 16,-4-2 67-16,2 0-29 0,-4 0 59 16,0 2-180-16,2-3-18 0</inkml:trace>
  <inkml:trace contextRef="#ctx0" brushRef="#br1" timeOffset="-194052.669">13647 10963 111 0,'0'0'166'0,"0"0"-166"0,0 0-277 16</inkml:trace>
  <inkml:trace contextRef="#ctx0" brushRef="#br1" timeOffset="-193803.832">13647 10963 658 0,'0'0'1990'0,"0"0"-1591"15,0 0-121-15,-25-34-37 0,28 34-76 16,5 0-74-16,-2 0-31 0,-2 0-35 15,4 0-22-15,-3 0-2 0,3 0 1 16,-2 0 0-16,-2 0 17 0,-2 0 3 16,2 0 56-16,-2 0 27 0,3 0 16 15,-3 0 22-15,6 0 36 0,2 0 31 16,5-2-23-16,3 2-38 0,7-1-51 16,-2 1-46-16,8 0-34 0,0 0-15 15,4 0-1-15,-2-1-2 0,4 1-1 16,3-2-2-16,-1 2-15 0,-2 0 5 15,2-1 12-15,1-1-26 0,-5 2-3 16,8 0-74-16,-2 0-159 16,1 0-240-16,-1 0-456 0,-4 0-352 0,19 0-467 15</inkml:trace>
  <inkml:trace contextRef="#ctx0" brushRef="#br1" timeOffset="-193353.276">15162 10853 1327 0,'0'0'630'0,"0"0"-286"15,0 0-108-15,0 0 3 0,0 0 18 16,0 0-107-16,0 0-45 0,0 0 45 15,0 0 72-15,0 0-52 0,-2 39-56 16,4-36 271-16,5 0-42 0,3 0-162 16,9-3-55-16,1 0-25 0,7 0-7 15,6 0-9-15,0 0-21 0,17 0-6 16,10 0-9-16,10 0-22 16,-2-2-27-16,-2 2-21 0,-3-1-55 0,-10 1-92 15,-1 0-79-15,-5 0-103 16,-7 0-258-16,3 1-613 0,-10 3-418 15,17 5 642-15</inkml:trace>
  <inkml:trace contextRef="#ctx0" brushRef="#br1" timeOffset="-192888.363">16541 10885 1911 0,'0'0'496'0,"0"0"-325"0,0 0 32 16,0 0 44-16,0 0-7 0,0 0-7 15,0 0-18-15,64 1 2 0,-43-1-22 16,2 0 45-16,4 0-14 15,2 0-85-15,2 0-70 0,4 0-71 16,-4-1-3-16,0 0-28 0,0 0-33 16,0 1-38-16,-2-1-25 0,2 1-77 15,0 0-56-15,0 0-8 0,4 0-61 16,0 0-157-16,-2 0-94 0,4 0 80 16,-2 1-131-16,-10 0-86 0,17-1 213 0</inkml:trace>
  <inkml:trace contextRef="#ctx0" brushRef="#br1" timeOffset="-192437.552">17800 10858 1018 0,'0'0'346'16,"0"0"482"-16,0 0-408 0,0 0-184 16,0 0-50-16,0 0 28 0,0 0 15 15,0 0-10-15,0 0-40 16,56 9-34-16,-37-9 43 0,3-1 8 16,3 0-7-16,4 1-35 0,8 0-47 15,11 0-12-15,14-2-52 0,16 2-19 16,11-3-6-16,-2 3-18 0,-2-2-19 15,-9 2 1-15,-5 0-28 0,-5 0-110 16,-17 0-69-16,-11-2-91 0,-14 0-70 16,-3-1-171-16,-7 0-638 0,22-6-856 0</inkml:trace>
  <inkml:trace contextRef="#ctx0" brushRef="#br1" timeOffset="-188572.725">1476 11462 988 0,'0'0'208'0,"0"0"303"0,0 0-160 15,0 0-53-15,0 0 3 16,0 0 52-16,0 0-14 0,0 0-31 15,0 0-25-15,-23-19-16 0,23 10-43 16,0 0-20-16,0-1 2 0,0 0-16 16,0-2-13-16,4-1-40 0,3-2-40 15,1-1-9-15,0-5-6 0,3-1-7 16,5-5-5-16,-4-4-7 0,7-3-8 16,-4-3-1-16,3-1-9 15,-3-2-2-15,1 1-7 0,-1 0 0 0,-1 1-3 16,-2 2-9-16,-3 4 0 0,1 6-6 15,-2 2-2-15,-4 7 5 16,1 7-9-16,-5 6 3 0,0 4 15 16,0 1-6-16,0 9-3 0,-5 5-6 15,3 9-14-15,-6 6-1 0,4 5 1 16,0 4 2-16,4 2 12 0,0 1-12 16,6-4 15-16,4 2 0 0,1-3-6 15,-1 4-9-15,7-3 15 0,-1-4-15 16,5-3 0-16,-3-2-3 0,1-5-11 15,0-7-52-15,-5-8-66 0,1-8-61 16,-3-2-49-16,-4-11-124 0,1-7-275 16,-5 0-589-16,0-15-590 0</inkml:trace>
  <inkml:trace contextRef="#ctx0" brushRef="#br1" timeOffset="-188419.953">1681 10581 3940 0,'0'0'639'0,"0"0"-620"15,0 0-19-15,0 0-124 0,0 0-322 16,0 0-902-16,0 0-1254 0</inkml:trace>
  <inkml:trace contextRef="#ctx0" brushRef="#br1" timeOffset="-187838.34">1916 11651 1254 0,'0'0'706'0,"0"0"51"16,0 0-475-16,0 0-77 0,0 0 209 15,0 0 49-15,0 0-49 0,0 0-54 16,0 0-76-16,2-61-61 0,9 43-44 15,-3-4-22-15,2 2-15 0,1-1-18 16,1 3-24-16,0 2-19 0,-1 4-14 16,1 3-4-16,-1 5-15 0,-3 1-12 15,2 3-15-15,-4 0-9 0,3 10-12 16,-5 5-20-16,2 7-13 0,0 6 6 16,-2 3 3-16,0 7 9 0,3 2-3 15,-5-4-6-15,6 1-34 0,-4-9-38 16,2-3-43-16,1-10-30 0,-3-8-79 15,0-7-184-15,-2 0-347 0,10-18-1050 0</inkml:trace>
  <inkml:trace contextRef="#ctx0" brushRef="#br1" timeOffset="-186537.021">7679 10091 1182 0,'0'0'651'16,"0"0"380"-16,0 0-749 0,34-51 87 15,-28 40 57-15,-2 2-34 0,-2 2-37 16,-2 4-33-16,0 1-69 0,0 1-92 15,-2 1-75-15,-6 0-8 0,-5 3 46 16,-3 0-27-16,-7 2-42 0,0 0-31 16,-4 0-21-16,-2-3-1 0,-2 3-2 15,0-2 0-15,2-2-1 0,1 3 0 16,3 0-11-16,6 3 11 0,0 1 1 16,5 5 1-16,4 1 1 0,3 5 16 15,5 1 3-15,0 7-6 0,2 1 0 16,0 4-3-16,2 3 3 0,3 3 3 15,-3 4 4-15,4 0 5 0,-6 1-12 16,2 1 0-16,-2-3-13 16,0-4 0-16,0-5 0 0,0-4-2 15,-6-6-19-15,4-8 19 0,0-4 3 16,2-3 12-16,-3-6 6 0,3 1 6 16,3-2 9-16,1 0 70 0,6-3-25 15,2 0-30-15,5 1-15 0,-1-2-2 16,5 1-4-16,0 0-3 0,-3 3-12 15,3-2-13-15,-4 2-2 0,5 0-24 16,-7-1-52-16,3 0-71 16,-3-2-64-16,-1-6-40 0,-5-1-118 15,-1-2-272-15,0-7-522 0,-6 8-394 16,7-7-491-16</inkml:trace>
  <inkml:trace contextRef="#ctx0" brushRef="#br1" timeOffset="-186401.76">7648 10369 3205 0,'0'0'1015'0,"0"0"-832"0,0 0 58 16,0 0 146-16,0 0-110 0,0 0-67 15,-66-8-65-15,46 15-106 0,-1 1-39 16,0-1-148-16,-3 1-101 0,3-3-142 16,4-2-755-16,-1 2-1391 0</inkml:trace>
  <inkml:trace contextRef="#ctx0" brushRef="#br1" timeOffset="-186018.643">7783 10544 1482 0,'0'0'2157'0,"0"0"-1855"16,0 0-119-16,0 0 168 0,0 0-52 15,35-72-60-15,-25 47 21 0,3-2-23 16,-1-2-95-16,1-4-66 15,3 2-19-15,-8 3-9 0,5 8-17 16,-1 5 2-16,-6 8 27 0,3 7 28 16,-1 9 5-16,0 12-93 0,-2 15-3 15,1 17-15-15,-1-1-3 0,0-3-39 16,2-10-46-16,-4-9-42 0,-2-5-97 16,3-5-236-16,-1-9-672 0,4-11-1140 0</inkml:trace>
  <inkml:trace contextRef="#ctx0" brushRef="#br1" timeOffset="-184985.89">12006 11320 916 0,'0'0'215'0,"0"0"65"0,0 0 166 15,0 0-28-15,0 0 15 0,0 0-19 16,0 0-47-16,-52 27-57 0,48-26-42 15,0-1-22-15,2 0 2 0,-2 0-36 16,4-2-25-16,0-5 0 0,6-4 23 16,2-2-37-16,1-10-58 0,5-1-30 15,3-7-25-15,-1-3-12 0,1-3-5 16,-1-3 2-16,1 0-3 0,-7 3-11 16,2 5-7-16,-5 4-9 0,-1 8-13 15,-4 5 0-15,0 9 1 0,0 3 9 16,-2 3 24-16,0 0-9 0,0 8-24 15,0 2 18-15,0 7-6 0,-2 5 6 16,2 5 4-16,0 5-7 0,0 5-3 16,0 2-14-16,4 4 2 0,2 0 9 15,3-1-10-15,1-2 13 16,-2-2-13-16,7-4-2 0,-5-6-11 16,0-6-56-16,5-5-71 0,-5-5-37 15,-2-6-34-15,5-6-79 0,-5-3-209 16,-4-9-488-16,2 1-415 0,5-16-965 0</inkml:trace>
  <inkml:trace contextRef="#ctx0" brushRef="#br1" timeOffset="-184821.888">12128 10700 3827 0,'0'0'1023'15,"0"0"-904"-15,0 0 95 0,0 0-174 16,0 0-40-16,0 0-131 0,0 0-50 16,0 0-225-16,0 0-1107 0</inkml:trace>
  <inkml:trace contextRef="#ctx0" brushRef="#br1" timeOffset="-184434.983">12233 11474 2028 0,'0'0'1300'0,"0"0"-1071"16,0 0 11-16,0 0 106 0,0 0 26 15,0 0 16-15,0 0-28 0,9-64-71 16,-1 41-83-16,0-2-40 0,2-2-33 16,5 4-13-16,-5 1-47 0,1 6-22 15,3 4-3-15,-6 5 6 0,1 7 6 16,1 0-2-16,-2 13-25 0,-4 5-33 15,1 8-15-15,1 9-3 0,-4 2 6 16,4 2-21-16,-2-3-61 0,0-8-83 16,0-6-38-16,1-13-123 15,-3-5-350-15,10-8-1142 0</inkml:trace>
  <inkml:trace contextRef="#ctx0" brushRef="#br1" timeOffset="-182850.231">18546 10947 1808 0,'0'0'1576'15,"0"0"-1316"-15,0 0-33 0,0 0 168 16,62-37-42-16,-47 22-45 0,-5-4 12 16,3-2-46-16,-3-2-90 0,-6-4-32 15,-4 2 2-15,0 2-34 0,-10 0-47 16,-3 7-40-16,-1 4-32 0,-9 7 0 16,0 5 1-16,3 2-1 0,-7 8-1 15,4 7 0-15,2 2-1 0,5 3 0 16,6 2 1-16,-1 0 2 0,7 2 0 15,4-2-1-15,2 2 1 0,11-4 13 16,-1-3 0-16,11-1-12 0,-3-9 0 16,5-2-1-16,4-7-2 0,0-6-12 15,-2-7 0-15,-2-8 0 16,-7-4 9-16,-1-4-9 0,-5-2 9 16,-8 0 0-16,-4 2 3 0,-6 1 17 15,-8 8-14-15,-7 4-1 0,-2 8-1 16,-4 3 0-16,1 5 0 0,-1 8 0 15,-2 6 11-15,6 5-9 0,2 3 0 16,7 4 12-16,4 1-12 0,3 0 12 16,7-2-12-16,4 0 15 0,7-1 3 15,5-7-3-15,9-2-17 0,0-8 11 16,8-4-12-16,0-3 0 0,0-9-3 16,2-9-15-16,-4-5 6 0,-4-5 0 15,-6-3 9-15,-9-1 1 0,-1-3 2 16,-9 5 1-16,-4 3 1 0,-9 3 16 15,-7 4-18-15,-5 6-3 0,-2 7 1 16,-6 7 2-16,2 1-1 0,-4 11 1 16,4 8 0-16,4 4 1 0,3 1 1 15,3 5 0-15,7-1 10 16,3-1 3-16,7 0-12 0,2-5 15 16,11-2 3-16,1-5-9 0,11-3-10 15,-1-7-1-15,7-6-1 0,2 0-2 16,2-11-10-16,-4-6 0 0,-2-5 0 15,-2-3 10-15,-10-2-10 0,-5 0 12 16,-4-1-3-16,-6 1-9 0,-6 3 0 16,-9 5 11-16,-3 5-1 0,-5 7-1 15,-4 7 0-15,0 3 0 0,-2 10 2 16,3 6 1-16,3 6 1 0,4 3 1 16,5 1 1-16,3-1 0 0,5 2 15 15,6-4-3-15,0-1 0 16,13-6 0-16,-1-3 3 0,11-7-15 15,-5-3-1-15,7-6-2 0,0-6-1 16,-2-7-20-16,-5-7 6 0,-1-4 3 16,-5-1 10-16,-6-2-1 0,-3-3-9 15,-3 1 0-15,-9 4 12 0,-5 2 1 16,-7 4 2-16,-4 10-1 0,-2 2 1 16,1 7 12-16,1 3-3 0,-2 9 3 15,4 4-3-15,5 3-10 0,1 3 1 16,7 0 9-16,6-3-9 0,-3 1 15 15,7-4-5-15,11-5 2 0,1-3-3 16,7-6-11-16,1-2-1 0,3-7-15 16,2-6 3-16,-4-4-4 0,-1-4 13 15,-7 3-12-15,-3-2 13 0,-10 3-1 16,0 1-15-16,-2 6 0 0,-8 4 3 16,-3 6 14-16,1 0 1 15,-7 13 0-15,7 1-12 0,-3 6-54 16,5-3-94-16,4-3-99 0,6-5-168 15,0-3-860-15,10-8-2349 0</inkml:trace>
  <inkml:trace contextRef="#ctx0" brushRef="#br1" timeOffset="-180215.48">13312 14242 287 0,'0'0'143'0,"0"0"-143"0,0 0-35 15,0 0 32-15,0 0-23 0,0 0-3 16,0 0-79-16,0 0-121 0</inkml:trace>
  <inkml:trace contextRef="#ctx0" brushRef="#br1" timeOffset="-176056.399">13238 14243 277 0,'0'0'193'0,"0"0"-154"0,0 0 150 16,0 0 111-16,0 0-118 0,0 0-9 16,0 0 51-16,0 0 7 0,0 0-72 15,0 0-74-15,-2 8-34 0,0-7 21 16,2-1 15-16,0 0 1 0,-2 1-11 15,2-1-19-15,-4 2-6 0,4-2 0 16,0 0-4-16,0 0-9 0,0 0-4 16,0 0 7-16,0 0 32 0,0 0 26 15,0 0-7-15,0 0-29 16,0 0-22-16,0 0 63 0,0 0-12 16,0 0-1-16,0 0 10 0,0 0-1 15,0 0-19-15,0 0-16 0,0 0-12 16,0 0-13-16,0 0-19 0,0 0-22 15,0 0-1-15,0 0 0 0,0 0 0 16,0 0 1-16,0 0-1 0,0 0 1 16,0 0 0-16,0 0 0 0,0 0-2 15,0 0-1-15,0 0-8 0,0 0 11 16,0 0 19-16,0 0 9 0,0 0 16 16,0 0 0-16,0 0-19 0,0 0-13 15,0 0-9-15,0 0-1 0,0 0 11 16,0 0 3-16,0 0-13 15,0 0 10-15,0 0-10 0,0 0 22 16,0 0 0-16,0 0 6 0,0 0 0 16,0 0 0-16,0 0-9 0,0 0-20 15,0 0-2-15,0 0-1 0,0 0 1 16,0 0 22-16,0 0 6 0,0 0 6 16,0 0 9-16,0 0 22 0,0 0 10 15,0 0-4-15,0 0-13 0,0 0-8 16,0 0-14-16,0 0-5 0,0 0-6 15,0 0-1-15,0 0-2 0,0 0 5 16,0 0 4-16,0 0 3 0,0 0 2 16,0 0 7-16,0 0 0 0,0 0-9 15,0 0 5-15,0 0-2 0,0 0-1 16,0 0 7-16,-2 2 6 0,2 0 9 16,-2 0 11-16,-1 1 10 0,3-3 15 15,0 0 3-15,0 0 3 16,0 0-3-16,0 0 11 0,0 0 4 15,0 0-3-15,0 0-19 0,3-2-12 16,1 1-27-16,6-5-17 0,-2 2-7 16,1-4-12-16,5 2 6 0,-4-4-6 15,5 2 9-15,-1-1-6 0,-1-1 15 16,5 1-21-16,-1-2-9 0,1 0 21 16,1 0-21-16,6-3 9 0,0-1 0 15,-1-3-12-15,1 2 1 0,6-3-1 16,0-1 3-16,2 0 9 15,2-2-11-15,1-1 17 0,3-1 3 16,0-2-10-16,0-1-11 0,5 1 0 16,-3-1 2-16,1-1 25 0,1 1 54 15,-2 0-15-15,5-2-38 0,-3 4-7 16,-2-3-19-16,5 0 0 0,-3 0 10 16,3 0-11-16,-1-1 0 0,1-1 1 15,-3-1-1-15,15-2 0 0,4-7-1 16,-6 6-1-16,-6 2 1 0,1 0 2 15,1-1 16-15,14-9-18 0,2-4 3 16,-2 5 9-16,-2 0-10 0,-12 6 10 16,4-1 3-16,0 0-12 0,0 0-3 15,-1 0-29-15,3 2 14 0,-2-2 0 16,2 3 13-16,-6-2-1 0,6 0 0 16,-3 0 0-16,-3-1 2 15,6 1 1-15,-2 0 0 0,0-1 2 16,-1 0 0-16,3-1 0 0,0 0 45 0,6-2-47 15,-2-2-17-15,0 2 17 16,4-2 15-16,1-1-12 0,-3 2 12 16,0-3-12-16,2 1 0 0,-2-2-3 15,0 3-25-15,0 1 4 0,0-2 18 16,2 0-9-16,0 2 11 0,1-3 0 16,-1 1 0-16,0 0 2 0,-2 1 1 15,2 0 1-15,-2 0 12 0,0 1-12 16,-2 0 9-16,0-1-10 0,2 0 13 15,3-1-14-15,-5-1 1 0,4 2 10 16,0-3-11-16,0 2-1 0,4 0-54 16,-2 1 36-16,-1 0 3 0,-1-2 15 15,0 2 1-15,-2-1 2 0,-2 0 12 16,2 1 3-16,-2 0-18 16,2 3 12-16,-4-2-9 0,2 1 0 15,0 1 12-15,2 1-13 0,-2-3 1 16,-2 2 15-16,2-2-15 0,0-1 9 15,0 3-11-15,0-1-1 0,0 2-15 16,2-2-19-16,-6-1 32 0,6 0 2 16,-2-1-21-16,2 0 21 0,0-2 3 15,1-1 15-15,1 3-17 0,-2 0 1 16,0 0 1-16,-2 4 12 0,0-4-12 16,-6 4 9-16,4-1 0 0,-2 1 12 15,1-2-23-15,-5 2 0 0,4 0-1 16,-2-1 0-16,2 1-1 0,-4 4-29 15,1 0 15-15,1-3 3 0,-2 2 10 16,2 0 0-16,0-2 1 0,-9 5-26 16,-8 6 26-16,7-4 1 0,3-7 34 15,11-3-14-15,9-5-20 16,-5 6 0-16,-17 5-2 0,-5 7 5 16,1-3 9-16,13-5 9 0,-7-1-18 15,7 2 0-15,-19 8 8 0,-6 4-11 16,5-4-2-16,7-4 2 0,7-4-2 15,-3 2-7-15,3 0-15 0,-3 1 12 16,3-1 9-16,-3 0-9 0,5 0 12 16,4-7 0-16,8-4 0 0,8-3 1 15,-5 3-1-15,-16 7 15 0,-12 11-15 16,-8 4 15-16,7-4-13 0,5-4-1 16,5-2-1-16,-3 0 2 0,1 0 10 15,-5 3-10-15,4-2-2 0,1 0-13 16,-3 1 11-16,3-3-20 0,1 1-5 15,-3 1 27-15,3 1 0 0,-3-2 0 16,3 1-33-16,1-2-3 16,-3 3 18-16,3-5 2 0,-1 4 16 15,-3 0 21-15,7-2-21 0,-7 0 1 16,3 2 1-16,-1-2 10 0,-3 2-11 16,3 1 17-16,-5 1-16 0,-2 0-2 15,1 0 0-15,1 2 2 0,-2 2-2 16,-4 1 0-16,1 0-18 0,-1 1 15 15,-4 2 0-15,2-1 0 0,-6 2-10 16,-5 3 13-16,3-1 1 0,-2 3-1 16,-7 0 1-16,3 4-1 0,-7 0-1 15,1 1 0-15,-3 1 0 0,-6 4 0 16,0 0 1-16,1 2-1 16,-5 1-1-16,0 0-20 0,0 0-5 0,0 0 0 15,0 0-9-15,0 0-9 16,-7 2 6-16,1 3 17 0,-8 7 22 15,-5-2 21-15,-6 6-18 0,-2 2-1 16,1 2-1-16,-8 1-1 0,-5 1 1 16,2 3 1-16,-2-1-2 0,-3 2 0 15,-1 2 3-15,-9 6 9 0,-12 7-9 16,-8 8 27-16,-5-1-27 0,5 0 15 16,2-3-3-16,4-4 6 0,-1 2-9 15,-3 2 0-15,0 2 0 0,-5 0 19 16,-3 2-16-16,4 0 3 0,-3 0-3 15,3 0-15-15,-7 1-52 0,7 0 34 16,-9 2 18-16,2 2 11 0,-6 0 5 16,3 0-13-16,-7 1 21 0,4 5-21 15,-2-3 12-15,-2 2 0 0,-4 1 3 16,2 0-3-16,0-1 0 0,2 2-12 16,-4 0-3-16,0-1-54 0,-2 2 42 15,4 0 12-15,0-2 3 16,-2 2 0-16,4-3 9 0,-4 1 6 15,-1-2 15-15,3 1-18 0,-2 1 3 16,-2 1 6-16,6-2 6 0,-2 3-30 16,-4 0 0-16,2-5-24 0,2 5 8 15,-2 1 16-15,0-2 1 0,2 3 2 16,0-3 15-16,-2-1-17 0,4-4 17 16,0 2 6-16,2-1-21 0,-6 0 15 15,0 2-15-15,4 0 6 16,-2-1-9-16,4 0-72 0,-4-1 57 15,4 2 15-15,-2-2 3 0,2 0 9 0,0-1 6 16,0 0 0-16,2-2-17 16,1 1 17-16,1-1-3 0,0 1-13 15,5-1 13-15,-5-2-15 0,4 0 0 16,1-1-27-16,-1-1-9 0,2 3 18 16,-1-2 18-16,-1-1-1 0,3 2 1 15,1-5 3-15,3 0-1 0,-1 4 13 16,1-7 0-16,2 3-14 0,-1-3 14 15,1 2-12-15,-1 1 15 0,3-3-15 16,0 3-3-16,0-3-10 0,1 0-50 16,1-4 42-16,4 2 6 0,2-1 12 15,0-3 2-15,2 2-2 0,0-2 1 16,-2 2 12-16,2-2 2 0,2-1-14 16,3 1 0-16,-3-3 11 0,0-1 3 15,2 0-3-15,0 1-11 0,4-1 1 16,-1 1 10-16,5-6-9 15,11-4 9-15,6-4-11 0,0-2-1 16,-4 4-36-16,-9 4 15 0,1 2 9 16,-2 0 9-16,-1-1 1 0,5-1 0 15,-1-1 1-15,1 2 1 0,0-2 0 16,1-2 2-16,-1 2-1 0,2-1 17 16,0-1-15-16,-1 1-1 0,3 0 1 15,0 0 0-15,0-2 0 0,1 1 0 16,1-2-1-16,0 0 10 0,0 0-11 15,4 0 0-15,-2-4 0 0,2 3 1 16,0-3-1-16,4 0-1 0,-2-2 0 16,2 0 0-16,5 2 1 0,-3-5 0 15,2 4 1-15,0-3-1 16,3-1 1-16,-1 0 0 0,4-1-2 16,-3 0 1-16,1 0 0 0,0-1-1 15,1 0 0-15,1 0-15 0,-3 0 3 16,5 2 10-16,-3-3 0 0,3 1-13 15,1-1 15-15,-1-2-2 0,3 0 2 16,-3-1-2-16,5 2 0 0,0-3 1 16,-3 0 1-16,5 1 0 0,0-1 0 15,-5 1 1-15,5-1 1 0,-2 1-2 16,-1-1 1-16,1 2 0 0,-4 0-1 16,-1 0 3-16,5 0-1 0,-5 1-2 15,3-1 0-15,2-1 0 0,-3 0-1 16,5 0 0-16,-2-3-1 0,1 1 0 15,3-1 0-15,-2 1-1 0,4-2 1 16,-3 0 0-16,3 1 1 0,-2-1 1 16,-2 2 0-16,4-2 0 15,0 0 0-15,-1-1 1 0,1 2 0 16,-2-1-1-16,2 0 0 0,-4 2 1 16,4 0-1-16,-5-1 1 0,3 1-1 15,0-1-1-15,0 0-1 0,2-2-1 16,2 2 0-16,-3-2 0 0,1 0 0 15,2-1 0-15,0 2 1 0,-2-2 2 16,-2 2 0-16,0-1 0 0,1 3 1 16,-1-1 0-16,0 3 1 0,-2-3-2 15,-5 3 1-15,5-2 2 0,0 2-1 16,-5 1 1-16,5-1 0 0,-2-1-1 16,2-1 0-16,-1-1-2 0,5 0-1 15,-2-1 0-15,4-3-2 0,-2 4 0 16,0-2 1-16,-1 1 2 15,-1 0 0-15,2 0 2 0,0 2 0 16,0 0 1-16,-2-2-1 0,-1 4 0 16,1-5-2-16,0 1 0 0,6-2 0 15,-2 1-2-15,0-2 2 0,0 0 2 16,2 0 10-16,0 0 6 0,0 0 0 16,0 0-15-16,6-2-2 0,-4-1-1 15,8 0-15-15,3-7-6 0,-3 2-3 16,9-3-9-16,-7 2 0 0,7-4 15 15,-5 4 6-15,3-1 10 0,-1 1 0 16,1-1-13-16,-1-3 12 0,7-1-18 16,0 0 6-16,2-4 12 0,4-2-12 15,6-3 13-15,2 0 1 0,8-6 1 16,1 0-1-16,8-6 1 0,-5 3 2 16,1 0 1-16,8-6 0 0,2 1 12 15,14-10-14-15,3 0-1 16,-9 4-33-16,-2 4 15 0,-6 2 2 15,0-3 16-15,4 2-3 0,2-5-12 16,2-1 13-16,3-1 1 0,3-4-14 16,5 0 12-16,-1 0-21 0,3-3 24 15,1 0 12-15,1-3 0 0,4 0-10 16,0-1 16-16,0-1-3 0,-1 1 5 16,5 0-20-16,-2-1-34 0,0 2 19 15,-2-2 14-15,4 0 1 0,-4 1 0 16,0-1 0-16,3-3 1 0,1 4 10 15,2-7-11-15,3 5-39 0,1-6 39 16,0 4 12-16,4-2-10 0,-2-2-2 16,3 0-29-16,-1-1 2 0,4-2 15 15,1-1-6-15,1 0 8 0,1 0 10 16,-3 0 15-16,1 1 0 0,-1 0 0 16,0 1 0-16,-1 1-3 0,1-1 3 15,-1 1-15-15,-1-1-57 16,-2 0 36-16,1 2 18 0,-1-4 3 15,2 3 0-15,-4-1 18 0,3 5-6 16,1-4 6-16,-2 0-3 0,5-1 18 16,-5 1-12-16,0 4-21 0,1-3-47 15,-3 0 45-15,0-4-23 0,2 1 25 16,1 2 0-16,-1 1 0 0,-4 2-3 16,0-1 1-16,0 1 2 0,-2 2 36 15,1-2-21-15,-3 2-3 0,2 0 0 16,0 1-12-16,-2-1-48 15,2 1 30-15,-2-1-6 0,-6 2 24 16,0 0 15-16,4 1-3 0,-7 1-9 16,5 0 0-16,-6 1 27 0,2 0-28 15,1 1 13-15,-7-2-12 0,2 7 0 16,-1-2-3-16,-7 2-15 0,3 0-3 16,1 2 15-16,-5 1 0 0,-2 0-11 15,-2 2 14-15,-2 2 1 0,-1 0 11 16,-1 3-9-16,-2-1 9 0,-4 2-11 15,-5 2 0-15,7-1-1 0,-4 1 0 16,-2 0 0-16,4-1 0 0,-15 7 0 16,-2 3 2-16,-7 6-2 0,-3 2-3 15,6-5-21-15,4-3 6 0,7-4 9 16,-1 3 9-16,-6 0 0 0,1 1 0 16,1 2-1-16,-6 0 0 15,1 1 0-15,-5 2 1 0,-2 1-1 0,0 3-1 16,-2-1 1-16,-5-1 0 0,3 3-2 15,2-1-11-15,-2 2 14 16,-2 0 1-16,-2 1 0 0,4-1-1 16,-1-1 0-16,-1 3-2 0,-4-1 1 15,6 0-1-15,-4 0-1 0,-3 1-12 16,3 0 13-16,0 0 1 0,-5 1 0 16,3 1-11-16,0-1-3 0,-3 1-3 15,5-1 15-15,-6 1-18 0,1 2 3 16,-10 1 16-16,1 5-10 0,-3-1 9 15,-2 4-21-15,-2 0-57 0,2 1-67 16,-4 0-65-16,4 0-119 0,0 0-354 16,3 0-1111-16,17 0-709 0</inkml:trace>
  <inkml:trace contextRef="#ctx0" brushRef="#br1" timeOffset="-170871.048">13050 14489 271 0,'0'0'153'15,"0"0"-91"-15,0 0 36 0,0 0-4 16,0 0 37-16,0 0 54 0,0 0-28 16,0 0-17-16,0 0-33 0,-8 5 566 15,8-5-385-15,0 2-145 0,0-2-24 16,0 0-3-16,0 0-3 0,0 0 47 15,0 1 26-15,-2-1-49 0,2 0-35 16,0 0 0-16,0 1-1 0,0-1-9 16,0 0-7-16,0 0 3 0,0 2-32 15,0-2-56-15,-3 0-12 0,3 0-23 16,0 0 11-16,0 0 24 0,-2 1 2 16,2-1-1-16,-2 0-1 15,2 0-1-15,0 2-11 0,-4-2 11 16,4 0 1-16,0 0 1 0,0 0 1 15,0 0 17-15,0 0 9 0,0 0 3 16,0 0 10-16,0 0 6 0,0 0 23 16,0 0 11-16,0 0 18 0,0 3 1 15,0-3-1-15,0 0 6 0,0 0 18 16,0 0 12-16,0 0 3 0,0 0-10 16,0 0-15-16,0 1-22 0,0-1-3 15,-2 1-12-15,2-1 3 16,0 0 6-16,0 0 12 0,0 0-1 15,0 0-2-15,0 0-9 0,0 0-4 16,0 0 3-16,0 0 4 0,2-1-22 16,6-3-48-16,1 1-6 0,-3-3 9 15,2-1 3-15,7 1-9 0,-5-1 9 16,4-2-21-16,1 0 0 0,-1-1-3 16,5-2 0-16,4 0 3 0,-5-2 9 15,7-1-9-15,0-1 9 0,2 0-12 16,-2-1-2-16,6-3-1 0,-2 4 0 15,2-4 1-15,2 1-1 0,0-2 3 16,2 0 18-16,0-4 0 0,2 4 15 16,0-2 0-16,7-3 21 0,-3 1 21 15,3-2-18-15,-1-2-9 0,2 3-6 16,1-4-12-16,12-5-27 0,4-6 10 16,8-2-13-16,0-3-45 0,-5 5 43 15,-6 4-1-15,-5 4-11 16,0-1 14-16,2 0 0 0,-2-1 1 0,3-3 2 15,1 3-1-15,0-2-1 16,0 1 0-16,2 0 1 0,-2-4 10 16,2 2-10-16,-2 0 13 0,4 1-12 15,-2-2-1-15,6-1 16 0,-4-1-15 16,0 0 15-16,2 1-15 0,0 0 15 16,0-2-18-16,0 4-33 0,-2-2 15 15,0 5 6-15,-2-2 1 0,-2-1 11 16,0 2 0-16,-9 5 0 0,-5 3-1 15,5-3 1-15,7-5 27 0,8-6-27 16,11-2-6-16,-7 0 4 0,-8 8 2 16,0-3 12-16,0 3-11 0,0 0 20 15,-2-1-19-15,0-1 1 16,-1 1 16-16,-1-1-4 0,-2 0-15 16,2 3-10-16,0-2-9 0,-1 3 7 15,1-2-3-15,4-1 13 0,-4 1-1 16,0 0-6-16,4-1 9 0,0 0 2 15,-4 2 1-15,1-3 12 0,1 1-13 16,-2 1 16-16,2-1-16 0,0 2 0 16,-2-1 1-16,2 1 10 0,-5 1-1 15,3-1-10-15,-2 0 0 0,2 1-2 16,-1 0 2-16,-1 0 7 0,0-1-9 16,2 3-46-16,-5-4 25 0,1 3 18 15,2-1 2-15,-2-1 1 0,3 1 2 16,-1-2-1-16,0-1 0 0,4 1 10 15,-5 1-10-15,3-1 0 16,2 2-1-16,-2 0 2 0,0-1 10 16,0 2-11-16,-3-2 15 0,3-1-4 15,0 2-10-15,0 0 16 0,0 0-17 0,-1-1 0 16,-1 2 0-16,0-3 34 16,2 1-35-16,-3 1-6 0,3 0-10 15,0-3 14-15,-2 2 1 0,0 0 0 16,3 1-1-16,-13 6 0 0,-5 2 1 15,-6 5 0-15,-4 0 1 0,10-2 0 16,5-6 1-16,3-5 1 0,5 4 0 16,-6 1 22-16,5-2-12 0,-5 1-10 15,1-1 13-15,3-1-14 0,-3 2 1 16,3 0 16-16,-5 1 3 0,3-1-19 16,-2 0-2-16,-1 2-12 0,0-2-9 15,-3 4-5-15,-1-1 25 16,3-1-10-16,-3 4-10 0,-2-2 20 15,3 1 1-15,-3-1 15 0,4 2-14 16,-6-1 0-16,3 0 2 0,-1 0 15 16,0-1-15-16,3 0 8 0,-3-1-10 15,0 2 0-15,2-1 2 0,1-2 9 16,-1 1-10-16,-4 2-1 0,7-2 0 16,-1 0-1-16,-1 0 1 0,-3 1 0 15,2-1 11-15,3 1-3 0,-3-3-9 16,-2 5 0-16,3-4 2 0,1 1 12 15,0-1-13-15,-3 0-2 0,1 0 1 16,4 1-3-16,-3 2-9 0,1-2 11 16,3-1-11-16,-5 1 10 0,2 2 1 15,1-3-14-15,-1 2 15 0,-6 0 6 16,5 1-6-16,-3-1-3 16,4-1-15-16,-3 3 17 0,-5-1 1 15,-2 1 1-15,4 1 23 0,-2 0-3 0,0 0-18 16,3 1-2-16,-3-2 1 15,2 0-1-15,-2 2 1 0,2 0 0 16,-4 0 0-16,3 1 10 0,1-1-12 16,-4 0-3-16,2 0 2 0,0 0-14 15,-2 1 15-15,0 0 1 0,-2-1 12 16,0 2-13-16,0 0-24 0,-2 4 22 16,-2-5-16-16,0 5 3 0,0-2 14 15,0 1 0-15,0 1-35 0,-7 1 36 16,5-1 3-16,2 0 0 0,-2-1-3 15,-3 1-2-15,7-1 1 0,-4 1-19 16,4 0 20-16,-4-1 13 0,-2 1-13 16,4 0-2-16,-3 1-1 0,-1 0 0 15,-2 1 0-15,2 0 0 0,-3 0-21 16,-1 1 22-16,6 1-16 0,-9-1 2 16,7-2-29-16,-7 5 45 0,3 0 0 15,-4-1 0-15,1 2-1 16,1-2-20-16,-3 2-3 0,1-2 23 15,1 2 0-15,-4 1-13 0,5-2-1 16,-7 4 14-16,-1 1 0 0,-3 2 1 16,-2 1 0-16,0 0 0 0,-4 2-18 15,0 0-21-15,0 0-21 0,0 0-18 16,-2 0-9-16,-4 4 5 0,-5 1 46 16,5-2 18-16,-2 3-18 0,-4-2-15 15,7-2 9-15,1 1 12 0,4-3 30 16,0 1 16-16,0-1 26 15,0 0 15-15,0 0-6 0,0 1-6 16,0-1-14-16,0 0-30 0,0 1-1 16,-2 2-15-16,-4 2-34 0,-4 4 10 15,-11 3 37-15,-4 5 0 0,-8 3-13 16,-4 5-12-16,-2 1-18 0,-13 7-21 16,-8 7 8-16,-14 9 13 0,-1-1 27 15,3-1 6-15,4-4 12 0,2-2 1 16,-1-1 1-16,-1 5 34 0,-2 2-21 15,-5-2 9-15,1 5 1 0,0-2-25 16,-9 2-7-16,2 3-2 0,-5 2 9 16,-1 1 19-16,-6 4-4 0,-4 3-3 15,-1-1 39-15,1 1-39 0,-2-1-9 16,0 1 6-16,-3 1-9 0,1 1 2 16,0 1 28-16,-5 1-30 0,3 0-25 15,-4 0 23-15,1 1 2 16,-1 0 3-16,-5 2 21 0,5-1 9 0,-3 0-3 15,3 0-3-15,-5-1 6 0,2 1-14 16,5 1-4-16,-5-1-15 16,5 0-42-16,-5-2 15 0,5 2 16 15,0-2 11-15,-5 4 12 0,5-3 0 16,-3 3 9-16,5-5-8 0,-1 0-12 16,1-3 14-16,2-1 12 0,2 0-27 15,-3-2-30-15,3 3-4 0,0-1 16 16,4-2 18-16,2 0 15 0,0 0 0 15,2-4 7-15,2 3-4 0,0-4 0 16,0 0-6-16,2 1 6 0,0-1-3 16,-1 0-3-16,1 0-11 15,4-3-1-15,-4 5-36 0,4-6 9 16,-1 4 9-16,1-4 17 0,0 2 0 16,1 0 1-16,-1-2 0 0,4 0 12 15,3-3 0-15,-1-1 0 0,3 0-11 16,2 1 11-16,-1-4-11 0,1 1 2 15,4 0-3-15,-2-1-10 0,1 0-35 16,-1-4 24-16,4 2 8 0,0-1 11 16,4-1 1-16,0 1-12 0,2-3 13 15,4-1 15-15,-4 1-15 0,4-1 3 16,-2-2 10-16,2 0 5 0,1-3-15 16,1 1 15-16,0 2-16 0,3-1 10 15,-3-1-10-15,6-3 9 0,9-7-11 16,6-3 0-16,0 0 0 0,-13 11-12 15,-12 6-18-15,3-2 15 0,3-1 12 16,6-8 1-16,11-2 0 0,-6 3 1 16,-7 4-2-16,3-2 2 0,0 0-12 15,1-1-2-15,3 0 0 0,-1-2-12 16,3-1-33-16,4-3 60 16,0 0 12-16,0-1-10 0,4-1 16 15,0 0-16-15,0-2 0 0,0 1 0 16,4-1-1-16,-2-3 0 0,0 4-1 15,4-3-2-15,-2 1-1 0,0-2 0 16,1 3-8-16,-1-2 11 0,2-1 2 16,0 2 0-16,0-1 1 0,0 2-1 15,5-6-1-15,-1 1 0 0,-2 1-1 16,7-2 1-16,-5-1-1 0,5 2-1 16,-3-1-11-16,0 0 9 15,3-1-9-15,-5 1-6 0,3 0 15 16,-3 0-12-16,2 2 3 0,-1-2 9 15,-5 0-9-15,6 1 9 0,-6 0-9 16,3 2 12-16,-1 1-3 0,0-3-18 16,0-1 9-16,7 1 9 0,-3-1-18 15,3-2 8-15,-1 0 11 0,5 0 2 16,-5-2 0-16,5 2 1 0,-3-2 12 16,1 3-12-16,-1-1 2 0,1 0 0 15,-5 1 9-15,3 1-11 0,-3-2-1 16,-1 2 0-16,-1 0-1 0,4 0-11 15,-3-1-7-15,3 0-8 0,-1 1 0 16,3-1 0-16,-3-1 3 0,5-1-12 16,-5 1 3-16,5-2 2 0,-6 2 4 15,7 1 0-15,-2-3 0 0,-3 2 0 16,3-1 3-16,-1 0-1 0,3 0-5 16,-3-3-21-16,7 1-70 0,-2-5-95 15,-3-2-210-15,7 0-550 16,2-6-779-16,2-16-490 0</inkml:trace>
  <inkml:trace contextRef="#ctx0" brushRef="#br1" timeOffset="-168652.963">14575 13635 1072 0,'0'0'403'0,"0"0"-256"0,0 0 469 16,0 0-231-16,0 0-124 0,48-54 18 15,-36 39 43-15,1-1-34 0,-1-3-28 16,1 0-31-16,-3-3-27 15,4 0-8-15,-3 0-15 0,-5 0-17 16,0 1-9-16,-4-5-28 0,-2 3-13 16,0-4 0-16,-8 2-15 0,0-5-27 15,-7 0-12-15,-6 3-10 0,-1 0-9 16,-5 6-3-16,-2 5-21 0,0 5-15 16,-2 7-2-16,2 4-1 0,4 8-10 15,-2 6 13-15,11 8 0 0,-3 6 1 16,9 3 2-16,4 4 1 0,2 3-1 15,4 0 9-15,2 0 0 16,4 1 0-16,4-4 0 0,5-1 6 16,1-1-6-16,7-3 3 0,4-8 3 15,0-3-16-15,2-10 1 0,2-8-3 16,2-5-15-16,-2-15-9 0,0-15 3 16,-7-16-6-16,-3-18 3 0,-11-3 5 15,-7 10 7-15,-6 13 9 0,-5 22 0 16,-6 0 3-16,-5 0 43 0,-6 0 2 15,-6 2-18-15,-4 9-27 0,2 9-1 16,0 6-11-16,0 14 10 0,6 12 1 16,2 8 1-16,9 7 0 0,-1 10 0 15,11-2 1-15,4 0 2 0,2 0 12 16,8-9 0-16,5 2 6 0,5-3-2 16,5-5 5-16,4-8-3 0,4-6-9 15,2-7 0-15,2-11-12 16,0-3 0-16,-2-15-12 0,-4-6-3 0,-2-8 0 15,-6-5-3-15,-7-6 15 16,-5 0-19-16,-7-3 22 0,-7 0 11 16,-9 6 11-16,-7 5-1 0,-8 6-9 15,-2 8-12-15,-4 8-2 0,-4 5 0 16,2 7-1-16,4 10-8 0,2 9 11 16,6 5 3-16,6 6 12 0,7 4-13 15,4 2 13-15,8 1-12 0,0-3 12 16,10 1 3-16,2-7 0 0,13-4 0 15,0-6-3-15,4-10-12 0,2-3-1 16,2-6-2-16,2-8-1 0,0-9-14 16,-4-5 13-16,-4-6-13 0,-4-7 0 15,-9-2 13-15,-5-6-10 16,-7 2 9-16,-4 3 3 0,-15 0 9 16,-2 7 18-16,-10 6-3 0,-4 4-12 15,-2 5-12-15,-2 9-1 0,0 7-1 16,2 6 1-16,6 11 1 0,6 9 0 15,2 6 2-15,13 5 10 0,4 5-9 16,4 3 9-16,6 0 1 0,9 0-1 16,3-3 3-16,7-3 0 0,4-8 3 15,4-6-3-15,2-9-12 0,2-8 12 16,-1-8-15-16,-3-12-15 0,-2-12-3 16,-2-14-3-16,-9-16 3 0,-5-16 3 15,-13-6-1-15,-4 13 4 0,-11 16 12 16,-1 17 0-16,-7 4 2 0,-4 0 1 15,-8 0 10-15,-4 5-13 0,-4 10 0 16,6 11-1-16,-3 15 1 0,5 18 3 16,4 18 24-16,9 15-6 15,7 6-6-15,13-6 0 0,7-13 12 16,3-14 9-16,0-8 15 0,7-4 94 16,3 2-55-16,9-4-39 0,6 0-24 15,3-9-24-15,-3-14-3 0,6-7-1 16,-2-14-23-16,-5-10 3 0,-3-15-3 15,-11-15 6-15,-5-10 0 0,-15-6 3 16,-7 15 14-16,-5 16 0 0,-4 17 0 16,-3 4 1-16,-10 1 0 0,-4 1-1 15,-4 5-1-15,-5 8-1 0,3 8-12 16,2 8 3-16,4 13 9 0,6 4 2 16,6 9 1-16,7 2 0 0,6 5 2 15,8 1 16-15,0-3-15 0,10-2 15 16,6-1 3-16,7-7 0 0,4-8-6 15,2-6-3-15,4-10-11 0,0-7-1 16,0-14-18-16,-4-7 0 0,-4-8 0 16,-7-3 3-16,-5-3 0 15,-11-1 3-15,-2 0 0 0,-2 4 9 16,-13 2-12-16,-5 9 14 0,-7 6-11 16,0 10 0-16,-2 7 9 0,-2 11 1 15,4 11 2-15,4 8 1 0,5 6 0 16,3 3 2-16,7 0-1 0,6-1 13 15,2-5 0-15,0-5-12 0,10-8 18 16,1-6-3-16,5-6 0 0,3-6-17 16,-1-3-1-16,1-8-3 0,-2-3-18 15,-3-3 3-15,-6-3-15 0,-1 1-43 16,-3 1-74-16,-2-2-85 0,-2 5-215 16,0-9-1059-16</inkml:trace>
  <inkml:trace contextRef="#ctx0" brushRef="#br1" timeOffset="-166933.87">18706 11130 313 0,'0'0'3039'0,"0"0"-2680"15,51-65-214-15,-38 32 191 0,1-8-7 16,-4-10-74-16,-8-9 64 16,-2-9 9-16,-8 6-70 0,-8 12-73 15,3 16-25-15,-3 8-34 0,-3 1-56 16,-10 5-40-16,-2 4-20 0,-2 12-10 16,0 8-1-16,0 16 1 0,2 12 24 15,0 17-18-15,4 16 9 0,11 13-12 16,1 4 30-16,15-9 3 0,2-16-3 15,8-18 18-15,-1-11 13 0,5-3 2 16,5-4 21-16,8-3-24 0,0-6-36 16,10-11-27-16,0-12-20 0,8-22-4 15,5-23-3-15,-7-18-6 0,-5-9 9 16,-16 3 3-16,-20 11 18 0,-4 11 0 16,-10 12 0-16,-2 12 1 0,-5 12 2 15,0 6 0-15,-10 3 0 0,-4 4-18 16,-4 5-3-16,-2 8 3 0,0 14 18 15,1 13 12-15,1 13 12 16,6 17-24-16,6 10-30 0,7 4 28 16,14-7 2-16,4-15 15 0,6-13 3 15,4-14 6-15,5-1 3 0,7-4 9 16,5 0-18-16,8-6-18 0,5-9 0 16,1-7-12-16,-2-15-3 0,-2-10-6 15,-6-10-3-15,-6-11 9 0,-6-13 0 16,-13-13 3-16,-6 0 10 0,-12 11-10 15,-5 17 12-15,-4 16 1 0,1 6 1 16,-11 0 9-16,-2 1-11 0,-9 5-18 16,1 12-6-16,4 8 12 0,2 16 12 15,6 10 30-15,2 16 6 16,6 13-36-16,11-3-18 0,4-6 18 16,6-5 1-16,6-8 20 0,10 5 3 15,1 1 6-15,10-4-6 0,2-5 9 16,4-7-6-16,4-7-24 0,-2-12 8 15,-2-6-11-15,0-11-21 0,-6-11-3 16,-6-7 3-16,-7-9-6 0,-10-12 9 16,-4-13 15-16,-8 6-9 0,-8 5 12 15,-5 8 0-15,-4 13 2 0,-6 2-2 16,-6 4-10-16,2 10 7 0,-7 14-9 16,9 8 12-16,0 17 12 0,6 17-12 15,3 14-21-15,7 15 19 0,11 3 2 16,6-17 12-16,6-10 3 0,4-19 6 15,3-2 3-15,8 2 0 0,1-2-6 16,11-2-6-16,0-7 6 0,-2-10-18 16,2-10-15-16,-2-12-9 0,-6-11-9 15,-2-14 0-15,-11-16 9 0,-5-11 0 16,-5 4-3-16,-6 13-9 16,-9 15 18-16,-1 11 16 0,-5 0 2 15,-8 3 0-15,-6 1-1 0,0 14-11 16,-2 7-3-16,0 15 14 0,6 14 1 15,2 15 0-15,6 12 2 0,7 14 16 16,8-7 12-16,4-11 18 0,8-17-6 16,4-8 0-16,5 2-3 0,3 1-12 15,9-1-9-15,2-9-6 0,4-11-9 16,0-9-3-16,2-4-15 16,-4-18-12-16,-4-6-6 0,-2-9 6 0,-9-11 0 15,-5-12 6-15,-3 5-3 16,-8 4 12-16,-8 9 12 0,-7 13 0 15,-3 0 0-15,-7 6-2 0,-2 9-16 16,-2 13 6-16,2 4 10 0,0 14 2 16,3 10 3-16,1 14 0 0,4 0 0 15,9 3 18-15,4 5-9 0,6-10 3 16,0 6 12-16,8-5 0 0,6-7-6 16,3-8 0-16,4-9-6 0,-1-9-3 15,5-7-12-15,0-10-15 0,0-8-15 16,-7-11 6-16,-1-2-3 0,-9-4 9 15,-4 1 3-15,-4 3 3 0,2 6-6 16,-6 6-82-16,-2 5-128 0,2 3-137 16,-2 7-672-16,4 1-1719 0</inkml:trace>
  <inkml:trace contextRef="#ctx0" brushRef="#br1" timeOffset="-165684.398">23034 6048 2088 0,'0'0'1544'0,"0"0"-1283"0,0 0 3 16,0 0 124-16,0 0-68 0,0 0-60 15,0 0 35-15,0 0-37 0,0 0-61 16,-4-33-25-16,2 35 12 0,0 3-31 15,-2 3-47-15,-3 3-19 0,5 5-6 16,-2 4 3-16,0 6-3 0,2 1-3 16,-2 5-14-16,0 13-13 0,-2 13-9 15,-5 14-6-15,3 6-15 0,2-3-9 16,0-16 3-16,-3-17-15 0,5-11-36 16,0-3 18-16,0 1 0 0,-2 2 16 15,-3 3 1-15,-3-6 1 0,6-5 0 16,0-6 1-16,-1-4 1 15,3-3 0-15,0-5-2 0,2 0-1 16,0-2-11-16,0-1 12 0,2 0 1 16,-2 0 14-16,2-1-3 0,0-1-11 15,0 0 11-15,0 0 6 0,0 0 9 16,0 0 3-16,0 0-9 0,0 0 0 16,0-1-3-16,4 0 30 0,0 1 33 15,9-1-54-15,-5 0-9 0,10 0-6 16,1-2-9-16,6-1 9 0,4-1-10 15,0-1 1-15,2-3-3 0,0 3 1 16,-4-2 10-16,-3 3 10 0,1-1-6 16,-8 6-3-16,1-2-9 0,-5 1-1 15,-1 1 0-15,-4 0-1 16,1 0-1-16,-1 0-18 0,0 0-33 16,1 1-39-16,-5 1-15 0,4-2 6 15,2 0-3-15,-1 0-4 0,-3-4 10 16,4-1 27-16,0 1 45 0,-3-1 22 15,-1 2 2-15,-4 1 3 0,0 2 9 16,0 0-12-16,0 0-21 0,0 0-39 16,-2 0-33-16,2 1-97 0,2 0-250 15,-2-1-609-15,0 0-884 0</inkml:trace>
  <inkml:trace contextRef="#ctx0" brushRef="#br1" timeOffset="-165224.235">23218 5977 1550 0,'0'0'2471'0,"0"0"-2124"15,0 0-149-15,0 0 122 0,0 0 1 16,0 0-14-16,0 0-71 0,0 0-94 15,-12 59-46-15,7-29-8 0,-1 15 8 16,-2 14-5-16,-4 17-28 0,3 4-18 16,-1-1 0-16,-2-5 3 0,3-12 1 15,3-9-16-15,0-12-33 16,2-13 0-16,-2-4 1 0,4-1 11 16,-1-2-9-16,1-2-3 0,0-9-11 15,2-3-55-15,0-7-127 0,0-2-112 16,2-9-139-16,3-4-74 0,-3-1-712 15,4-7-1406-15</inkml:trace>
  <inkml:trace contextRef="#ctx0" brushRef="#br1" timeOffset="-164866.441">23026 6656 355 0,'0'0'3154'0,"0"0"-2769"15,0 0-86-15,0 0 205 0,0 0-59 16,0 0-99-16,0 0-4 0,0 0-43 16,0 0-64-16,0 0-39 0,43 38-37 15,-20-35-24-15,-2 0-60 0,10 0-17 16,0-2-34-16,0-1-6 0,-2 0-18 16,-3 0-12-16,-3-3-6 15,-4-3-12-15,1 0-112 0,-9-1-86 0,1-4-97 16,-4 1-364-16,3-7-1250 0</inkml:trace>
  <inkml:trace contextRef="#ctx0" brushRef="#br1" timeOffset="-164190.311">23900 5872 2538 0,'0'0'980'16,"0"0"-847"-16,0 0 181 0,0 0 121 15,0 0-59-15,0 0 46 0,0 0-18 16,0 0-149-16,0 0-183 0,-12 70-18 16,10-23 4-16,-4 15-1 0,-3 16-3 15,3 7 13-15,0-5-1 0,-2-6 12 16,-3-10 28-16,5-12-19 16,2-12-24-16,0-11-63 0,0-7-15 15,-1-1 0-15,1 0-3 0,-2-3-3 16,4-9 0-16,0-2-3 0,2-6-34 15,0-1-41-15,2 0-24 0,2-6-22 16,4 0-54-16,1-7-116 0,-3-1-101 16,4-5-291-16,-1 3-677 0,1-9-577 0</inkml:trace>
  <inkml:trace contextRef="#ctx0" brushRef="#br1" timeOffset="-163891.474">24014 5988 1091 0,'0'0'2486'0,"0"0"-2146"0,0 0-88 15,0 0 163-15,0 0-98 0,0 0-60 16,0 0 26-16,0 0-20 16,0 0-105-16,4 63-62 0,-14-32 4 15,-1 13-1-15,-1 17 4 0,-7 17-13 16,1 7-9-16,1-2 16 0,1-7-19 15,3-21-27-15,7-13-36 0,0-11-15 16,0-5-15-16,-3-1 3 0,5-1 10 16,-2-2 0-16,6-7-10 0,0-7-30 15,0-6-48-15,0-2-67 0,4-9-51 16,9-7-63-16,-3-8-35 0,-4-7-144 16,4-4-310-16,-1 8-770 15,-1-15-678-15</inkml:trace>
  <inkml:trace contextRef="#ctx0" brushRef="#br1" timeOffset="-163524.876">23908 5826 1425 0,'0'0'1773'15,"0"0"-1416"-15,0 0-83 0,0 0 122 16,0 0 7-16,0 0 29 0,0 0-24 16,0 0-78-16,0 0-52 0,0 0-16 15,-2 8-105-15,9 2-43 16,-1 3 9-16,2 5-21 0,2 7-18 0,7 4 7 16,-1 4 2-16,5 5-12 15,4 4-24-15,0 2-18 0,4 4 0 16,2-4-18-16,-2 3-6 0,2-6 18 15,-4-4-15-15,-5-6-6 0,-3-6-9 16,-3-8-3-16,-5-6 0 0,-5-5-30 16,-2-5-39-16,-2-1-87 0,-2-7-79 15,0-6-50-15,-6-6 35 0,0-8-147 16,-5-3-516-16,-1 8-722 0,2-13-1338 0</inkml:trace>
  <inkml:trace contextRef="#ctx0" brushRef="#br1" timeOffset="-163189.285">24595 5798 3171 0,'0'0'556'0,"0"0"-206"0,0 0 55 16,0 0-21-16,0 0-32 0,0 0-42 15,0 0-44-15,-46 64-21 0,28-38-37 16,-1 4-46-16,-2 3-47 0,-3 5-28 16,1 4-27-16,-2 2-18 0,0 4-15 15,0-3-3-15,7-5-9 16,-1-3-12-16,5-6-1 0,-1-7-2 15,5-2-51-15,2-5-51 0,-5-2-57 16,5-4-13-16,2 0-27 0,0-3-91 16,-1-1-265-16,1-4-609 0,4-1-719 0</inkml:trace>
  <inkml:trace contextRef="#ctx0" brushRef="#br1" timeOffset="-162757.887">24642 5825 2319 0,'0'0'1691'0,"0"0"-1474"0,0 0 16 16,0 0 158-16,0 0-55 16,0 0-62-16,0 0 14 0,0 0-44 15,0 0-45-15,0 0-69 0,23 44-64 16,-21-13-39-16,-2 14 21 0,0 16-5 16,-2 14 2-16,-2 6 6 0,-2-3 6 15,-1-4 0-15,1-12-3 0,-2-2-15 16,4-14 0-16,2-9-21 0,-2-9-18 15,0-5-42-15,-1 2 18 0,1-1 12 16,0-1-3-16,-2-5-3 0,6-6-27 16,-2-5-30-16,2-1-27 0,-2-3-31 15,2-3-20-15,0 0-31 16,0 0-58-16,0-5-88 0,0-5-77 16,0-4 11-16,0-8-127 0,0 4-631 15,4-17-736-15</inkml:trace>
  <inkml:trace contextRef="#ctx0" brushRef="#br1" timeOffset="-162510.007">24527 5996 3702 0,'0'0'612'0,"0"0"-290"0,0 0 147 15,0 0-101-15,0 0-129 0,0 0 27 16,0 0-18-16,0 0-101 0,0 0-84 15,37 61-36-15,-35-18-8 0,-2 14-16 16,0 16 12-16,0 4 9 0,-4-3 0 16,2-8-9-16,-3-16-3 15,3-12-12-15,0-9 0 0,0-7-45 16,0-2 12-16,2-3-25 0,0-5-80 16,0-7-94-16,0-5-134 0,0-8-579 15,4-17-596-15</inkml:trace>
  <inkml:trace contextRef="#ctx0" brushRef="#br1" timeOffset="-148910.249">14755 15706 836 0,'0'0'778'0,"0"0"-502"0,0 0-133 15,0 0-33-15,0 0-61 0,0 0-30 16,0 0 27-16,0 0 15 0,-8 10 82 16,6-13 47-16,0-1-42 0,2 1-64 15,-2 1 83-15,2 0 279 0,0 1-148 16,0 1-85-16,0-1-59 0,0-1-38 16,2 1-29-16,0-1-25 15,0-2-13-15,6-1-9 0,-2-3 1 16,3-1-4-16,1-1 18 0,2-2 7 15,-1 0 8-15,-1 0 19 0,5 2 0 16,-5-3-6-16,-2 3-19 0,5 0-9 16,-1 1-13-16,-4 0-2 0,7 0 0 15,-5-1-22-15,5 2 0 0,-3-2-16 16,2 0 10-16,3-1-12 0,-1-1 0 16,-1 1 1-16,4 1-1 0,-3-2 0 15,1 2 3-15,-1-1 19 0,1 1-4 16,-1 0 9-16,-1 0 4 0,1 2 2 15,-1 2 6-15,-1-1 10 0,1 1-10 16,1-1-5-16,-1 1-4 0,-3-1-15 16,5 2-12-16,-1-2 12 0,-1 1-12 15,3-3 0-15,-1 1 9 0,-1-1 1 16,1 1 2-16,-1-2 0 16,1 1 0-16,-3 1 9 0,3 1 6 15,-3 2 1-15,3 0-7 0,-3 0 0 16,1 0-3-16,-1 2 0 0,1 0-3 15,-1-1-6-15,-1 3 6 0,1-1-2 16,1-1 2-16,-1 0-3 0,1-1-3 16,3 0 3-16,-1-3-3 0,1 1 3 15,1-1-3-15,2 0 0 0,-1 1-9 16,-1 0 15-16,4-1-6 0,-5 2 0 16,1-1 0-16,1-1 3 0,-3 2 4 15,4 2 2-15,-3 0-3 0,3-1-3 16,-2 3 6-16,3-1 0 0,1 0 0 15,-2 1 0-15,3 0-3 16,-1-1-15-16,0 1 0 0,2-2 0 16,-2 2 9-16,1-1-10 0,-1-2 1 15,2 0 0-15,0 0 9 0,2 0 0 16,-3 1 3-16,5 0-3 0,0 1 0 16,0 2 1-16,0 0-10 0,2 0 12 15,-2 0-13-15,2 2 13 0,0 1-3 16,-4-1-11-16,4 0 1 0,-4 1-1 15,0 0 2-15,0-1 9 0,-3 0-10 16,1-1 1-16,0 0 0 0,0 2-1 16,-2-3 10-16,3 2-10 0,-1-2 0 15,2 1 13-15,-2 1-14 0,0 0 1 16,2 1-1-16,-5 0 1 0,3 2-1 16,0-1 0-16,-2-1 1 0,-1 1 0 15,3 1 1-15,-6-1 9 0,4 2-11 16,-3-3 2-16,-1 1 12 0,1-1-3 15,-1-1 0-15,0 1-9 16,-1 0 12-16,1-1-13 0,0 1 0 16,-1 0 0-16,1-1 0 0,1 2 13 15,-1 1-13-15,-2-1 1 0,1 3 9 16,-1-1-9-16,1 0 9 0,-1 1-11 16,-1 1 0-16,3 0 2 0,-3 0 0 15,1-3-1-15,0 4 10 0,-1-2-10 16,3 0 10-16,-1 0-10 0,-5 2 1 15,3-4 0-15,1 0 0 0,-3 3 0 16,3-2 9-16,-3 1-10 0,3-1 0 16,-1 0 1-16,-1 0 9 0,-1 2-11 15,3 0 2-15,-3-1 0 16,3 2 0-16,-5-3-1 0,1 0 10 16,-1 1-11-16,2-2-1 0,1-1 0 15,-5 3 0-15,5-3-1 0,-3 2 1 16,1 2 1-16,1-2 1 0,-4 3 0 15,5 1 1-15,-5 0-1 0,3-3 1 16,-1 1-1-16,-2 2 0 0,1-4 0 16,-3 1-1-16,4-1 0 0,-3-1 0 15,-1 0-1-15,0 0-1 0,0 0 0 16,1 1-1-16,-1-1-13 0,0 0 12 16,-2-1 0-16,-1-2 0 0,-3 2 1 15,0-2 1-15,0-2-2 0,-2 1 1 16,0-1-16-16,0 0 3 0,0 0-3 15,0 0-9-15,0-1 3 0,0-3 9 16,-4 0 12-16,-1-5-9 0,-3 2 10 16,2-4 1-16,-4-2 1 15,1-3-3-15,-3-5 2 0,0 0 0 0,-3-4-2 16,1 0 0-16,1-2 2 0,1 3-1 16,-1-2 2-16,-1 5 0 15,4 1 1-15,-1 2 0 0,3 2 2 16,-2 6-1-16,1-1 10 0,3 3-11 15,0 2 0-15,0 1 0 0,2-2-1 16,-2 2 1-16,1 0 1 16,3 3-2-16,0 1 2 0,2 0 0 15,0 1 22-15,0 0 18 0,4 1 3 0,3 2-24 16,1 4-18-16,2 5 9 0,1-3-12 16,1 6 0-16,2-1 0 0,-1 3 0 15,1-2-1-15,-1 2 0 16,-1-1 1-16,3 0 0 0,1 1 0 15,-1 1-1-15,1 1 1 0,1-1-1 16,-3 2 0-16,3-3 1 0,-1 0 0 16,-3-1 1-16,-1-1 0 0,0 0-1 15,-1 0 1-15,-5-1 0 0,0 0-1 16,-2-2-3-16,-2-1-27 0,-2-1 12 16,0-4 15-16,0 2-18 0,-4-3 6 15,-2 0 3-15,0-1 9 0,0-1-9 16,-7 1 9-16,3-2 3 0,-5 2 0 15,1-1 18-15,1-1 3 0,-7 5-3 16,-1-3-6-16,-2 1-12 0,-3-1 0 16,-1 1-2-16,0 0-1 0,-2-2-21 15,-2-1-54-15,4-2-105 0,-6 0-67 16,2-3-100-16,8-3-345 16,-10-6-1213-16</inkml:trace>
  <inkml:trace contextRef="#ctx0" brushRef="#br1" timeOffset="-147626.938">16167 14775 1524 0,'0'0'497'16,"0"0"-273"-16,0 0 44 0,0 0 0 15,0 0-59-15,0 0 9 0,0 0 21 16,0 0-59-16,0 0-56 0,-8 17-5 15,8-17 0-15,0 0-27 0,0-4-17 16,0 1 47-16,-2-5 73 0,2-3-31 16,0-5-38-16,0-4-19 15,0-3-9-15,0-4-6 0,-2-2-25 16,2-3-3-16,0 0-12 0,0-2-12 16,0-1-7-16,2-1-2 0,-2 1-7 15,0 0-3-15,0 1 3 0,0 2-5 16,0 1-1-16,0 2-3 0,0 4-3 15,0 2 3-15,0 2-12 0,0 6 16 16,0 2-7-16,0 3 9 0,0 4 3 16,0 3-6-16,0 2-6 0,0 1 1 15,-2 0 2-15,0 1 6 0,-3 6 18 16,1 0-5-16,-2 8-10 0,0-2-12 16,-4 8-11-16,3-1 1 0,-3 4-2 15,2 1-2-15,-3-1 0 0,1-1-1 16,2 0-9-16,0-5 12 0,-1-2-2 15,5-2 2-15,0-2 1 0,0-4 1 16,2-2-1-16,2-3-1 0,-2-3-2 16,2 0-13-16,0 0 14 0,0-2 1 15,4-8 1-15,0-3 2 16,2-5 0-16,3-3 0 0,-1-5-2 16,-2-2 1-16,2-1 1 0,1 1 15 15,-5 0 3-15,2 2 6 0,-2 5-12 16,0 2 0-16,0 7 1 0,0 2 11 15,-2 4 3-15,3 3 18 0,-1 3 82 16,0 1-21-16,2 9-46 0,0 3-33 16,3 9-27-16,-1 3-3 15,0 5-1-15,2 1-1 0,1 0 1 16,-3-2-1-16,2-4-13 0,1-6-21 0,-3-5-85 16,2-8-60-16,1-6-67 0,-3-3-189 15,0-3-557-15,3-10-852 0</inkml:trace>
  <inkml:trace contextRef="#ctx0" brushRef="#br1" timeOffset="-147263.342">16425 14103 2327 0,'0'0'1412'16,"0"0"-1186"-16,0 0-21 16,0 0 74-16,0 0 61 0,0 0 39 0,0 0-120 15,0 0-38-15,0 0-46 16,0 0-15-16,25 57-18 0,-14-36-24 15,1 0-37-15,5 7-18 0,-1-1 3 16,1 1-2-16,1-1-13 0,1-2-18 16,-1-3-21-16,-3-3-12 0,1-3 0 15,-5-4-12-15,-1-4-24 0,-2-4-57 16,-3-4-61-16,-1 0-60 0,0-9-76 16,-2-4-143-16,-2-5-218 15,2 5-786-15,-2-7-1086 0</inkml:trace>
  <inkml:trace contextRef="#ctx0" brushRef="#br1" timeOffset="-146960.967">16826 14080 2304 0,'0'0'1486'0,"0"0"-1288"16,0 0-6-16,0 0 125 0,0 0-80 15,0 0 9-15,0 0 80 0,0 0-104 16,0 0-86-16,0 0-3 0,-35 62 21 16,19-27-39-16,-5 13-34 0,-6 14-5 15,-2 16-1-15,-2 0 0 0,2 0-9 16,9-21-2-16,5-13-13 0,7-16-15 16,0 0-15-16,-1-2-18 0,1 1-3 15,0-1-13-15,4-11-38 0,0-2-49 16,2-8-83-16,2-5-67 15,0 0-80-15,2-5-216 0,10-11-910 0</inkml:trace>
  <inkml:trace contextRef="#ctx0" brushRef="#br1" timeOffset="-143394.552">3262 10473 1463 0,'0'0'462'0,"0"0"-219"15,0 0-48-15,0 0 414 0,0 0-308 16,0 0-145-16,0 0-42 0,0 0-35 16,0 0-76-16,-12 11-1 0,12-11 55 15,0 0 25-15,0 0-12 0,0-4 68 16,2 1 85-16,0-2-9 15,4-2-50-15,0-2-28 0,5-4-1 0,1 0 6 16,2-6-19-16,3-5-28 16,4-4-23-16,-1-4-2 0,5-5 7 15,-2-3 6-15,4-4 12 0,0-2 0 16,6-9-3-16,4-11 0 0,4-10-7 16,5-2-2-16,-7 7-1 0,-6 13-21 15,-8 18-20-15,-5 8-19 0,-1 5-21 16,4-4-21-16,4-4 3 0,0 0 15 15,-1 4-13-15,-5 4 15 0,0 5 1 16,-5 5 2-16,-5 7 0 0,-1 1 1 16,-6 7 10-16,0 1-13 0,-2 1-33 15,-2 0-81-15,0 3-70 0,0 2-67 16,-4 3-111-16,-2 1-262 0,0 0-798 16,-5 8-1149-16</inkml:trace>
  <inkml:trace contextRef="#ctx0" brushRef="#br1" timeOffset="-142943.97">3434 10560 1353 0,'0'0'608'0,"0"0"-261"0,0 0 127 16,0 0-118-16,0 0-196 0,0 0 82 15,0 0 55-15,0 0-17 0,20-63-16 16,-7 37-16-16,1-8-24 0,9-11-13 15,6-16-13-15,8-14-27 0,0-5-23 16,5 5-18-16,-5 7-6 0,-4 13-15 16,2-1-21-16,0 4-7 0,4-1 4 15,-5 9-10-15,-3 8-12 0,-7 6-21 16,-1 3-23-16,6-5-19 0,2-5-33 16,0-1 15-16,0 0 3 0,-6 2 13 15,0 4-1-15,-5 2-9 0,-1 2 9 16,-5 2-33-16,-3 4-30 0,-1 4-58 15,-4 2-45-15,-2 5-43 0,-2 5-103 16,-2 5-176-16,0 1-523 0,-6 6-477 16</inkml:trace>
  <inkml:trace contextRef="#ctx0" brushRef="#br1" timeOffset="-142274.877">4054 9121 1296 0,'0'0'1179'0,"0"0"-889"0,0 0 79 16,0 0 89-16,0 0-20 0,53-52-85 16,-50 48-25-16,-3 3-49 0,0 1-50 15,0 0-65-15,-7 2-30 16,-1 6-31-16,-4 4-7 0,-3 4-8 16,-5 3-12-16,-3 3-7 0,0 2-5 15,-6 3-1-15,2 0 3 0,-4 0 4 16,0 1-10-16,-2 2-18 0,0 0-18 15,0-3-6-15,0 1-15 0,4-3 0 16,0-2 0-16,6-3-1 0,1-1 0 16,5-3 0-16,5-4 1 0,-1-1-1 15,7-2 1-15,4-6 0 0,2-1 12 16,0-2-15-16,6 0-13 0,5-3-11 16,1-3 6-16,7-7 3 15,1 3 12-15,3-4 0 0,4-4-9 16,0-2 11-16,6-2 0 0,0-3 0 15,2-4 1-15,2-2-2 0,0 0 2 16,-1-1 0-16,-3 4 0 0,-2 3 1 16,-2 2 1-16,-7 3 10 0,3 5-9 15,-4 3 9-15,-5 1 0 0,1 4-10 16,-5 3 13-16,-1 2 0 0,-3 2 3 16,-2 0 0-16,0 8 0 0,-2 5 0 15,1 6-18-15,-8 8-2 0,3 7-13 16,0 12 12-16,-4 17 3 0,0 10 2 15,2 2 10-15,2-12 6 0,0-17-2 16,2-15-1-16,0-8 3 0,-2 3-18 16,2-2 0-16,0 0-27 0,-2-8-67 15,0-9-114-15,0-5-102 0,0-4-148 16,0-1-467-16,0-10-1221 0</inkml:trace>
  <inkml:trace contextRef="#ctx0" brushRef="#br1" timeOffset="-140806.514">2805 9898 1802 0,'0'0'541'0,"0"0"-170"16,0 0-49-16,0 0-19 0,0 0-99 15,0 0-77-15,0 0-42 0,0 0 25 16,0 0 79-16,-6-10 51 0,6-2-23 16,-2-3-25-16,2-1-39 0,-2-3-18 15,0 0-1-15,-2-3 3 0,2 0-9 16,-5-3-22-16,5-1-3 0,0-2-12 15,-2 1-39-15,0-2 11 0,2-5 7 16,0 0 5-16,4-1-5 16,-2-4-16-16,0-3-6 0,2 1-12 15,2-3-3-15,0-1-2 0,-2 4-10 16,0 4 3-16,3 4-9 0,-3 7 3 16,-2 8 0-16,2 5 0 0,-2 4-3 15,0 5 3-15,0 4 3 0,0 0-3 16,0 3-3-16,-2 3-12 0,-7 3-1 15,7 4-2-15,-4 6 0 0,-2-1-2 16,2 2-19-16,-5 3-6 0,5 0 0 16,-2 0 6-16,2 2 18 0,-5 0 0 15,5-4 0-15,0 0-9 0,0-1 10 16,-3-2 1-16,1-4-1 0,4-1 0 16,0-2-1-16,-2-2-9 15,4-5-3-15,0 0 3 0,-1-4-6 16,1 0-6-16,2 0-1 0,0-4 13 15,0-5 12-15,0-1 3 0,2-3 13 16,5-4-4-16,-3-2-11 0,2 0 1 16,-2 0 1-16,2 1 0 0,-2 3 15 15,3-1-3-15,-3 5 3 0,4 0 0 16,-4 3 0-16,4 3 6 0,-1 0 9 16,-1 4-3-16,2 1 15 0,-2 0-5 15,7 4-13-15,-5 6-24 0,2 2-1 16,1 3-2-16,-3 3-3 0,0-1-12 15,-2 1-6-15,5-3-28 0,-5-1-62 16,0-3-58-16,2 0-48 0,-3-5-79 16,3-1-172-16,-4-2-690 0,2 2-1101 15</inkml:trace>
  <inkml:trace contextRef="#ctx0" brushRef="#br1" timeOffset="-140435.415">2938 9089 1960 0,'0'0'1439'16,"0"0"-1103"-16,0 0 20 0,0 0 45 16,0 0-62-16,0 0-101 0,0 0-3 15,0 0-35-15,0 0-36 0,0 0-25 16,22 63 0-16,-13-45 9 0,-1 2-33 16,2 1-28-16,3 2-6 0,-3 0-9 15,6-2-8-15,-3 0-31 0,-1-4-18 16,-1 0-14-16,-1-4-1 0,0-3-3 15,-2-1-18-15,-3 0-33 0,1-5-52 16,-4-2-59-16,0-2-62 0,-2 0-114 16,0-6-127-16,0-4-148 0,0 2-563 15,-2-8-628-15</inkml:trace>
  <inkml:trace contextRef="#ctx0" brushRef="#br1" timeOffset="-140123.746">3256 9058 1672 0,'0'0'1682'16,"0"0"-1248"-16,0 0-119 0,0 0 52 16,0 0-56-16,0 0-114 0,0 0-42 15,0 0-11-15,-37 59-38 0,24-30-24 16,-3 5 12-16,-3 7 12 0,-2 16-3 15,-1 8-3-15,-3 3-10 0,6-1 10 16,5-17-4-16,6-12-23 0,-1-10-31 16,-1-3-18-16,2 2-21 15,-1 4 10-15,-1-2-13 0,0-3-15 16,1-10-24-16,3-4-58 0,2-4-69 16,2-7-60-16,2-2-86 0,0-8-160 15,0-2-559-15,10-8-851 0</inkml:trace>
  <inkml:trace contextRef="#ctx0" brushRef="#br1" timeOffset="-134681.099">2977 11217 1182 0,'0'0'277'0,"0"0"-215"16,0 0 19-16,0 0-13 0,0 0 368 15,0 0-184-15,0 0-106 0,0 0-24 16,0 0-6-16,-25-43-6 0,19 37 12 16,4-1 6-16,2 4 13 0,0 0 24 15,0 2 45-15,0 0 20 16,0 0-3-16,-2 1-9 0,2 0-16 16,0 0-8-16,0 0-9 0,0 0-17 15,0 0-7-15,0 0-11 0,0 0 11 16,0 2-13-16,0 2-66 0,2 4-25 15,-2-1-5-15,8 3-13 0,-4 2-9 16,2 1 0-16,1 6-6 0,1-3 7 16,-2 6-1-16,4-1-12 0,-1 5 3 15,-1 0-3-15,2 4 12 0,1 2 0 16,-1 0 9-16,-2 4-2 0,5-1-7 16,-3 2 0-16,-4 2 3 0,6 1-6 15,-1 1-3-15,-1 0-9 0,0 2 3 16,1 1 3-16,-1-1 0 0,-2-1 1 15,-1-1-10-15,1-1-9 0,-2 0 9 16,0-1-10-16,-2 0 1 0,1 0 9 16,1 2-9-16,-4 1-1 15,2-1 13-15,-2-2-15 0,0 2-11 16,0-1-37-16,0-4 32 0,0 3 13 16,-2 0 1-16,0-1 1 0,2 2 1 15,-2 1 1-15,-2 1 1 0,2 4 1 16,-2 0 10-16,-2 1 2 0,0-2 6 15,0 1 6-15,-4-1-6 0,-1-1-3 16,3-1-6-16,-4-4-9 0,1-3 0 16,1-1-3-16,0 0-36 0,0-2 9 15,-3-1 12-15,3-3 14 16,0 1 0-16,2-1 1 0,-3-4 1 0,1 1 1 16,2-1 1-16,0-1-1 15,-1-1 10-15,-1 2-11 0,0-3 0 16,4 0 11-16,-2-4-12 0,1-1-1 15,-1-6-1-15,4-5-19 0,0-3-43 16,0-3-77-16,2-8-70 0,2-8-9 16,4-9-71-16,3-8-268 0,-3 9-819 15,6-17-882-15</inkml:trace>
  <inkml:trace contextRef="#ctx0" brushRef="#br1" timeOffset="-133797.78">2904 11208 1045 0,'0'0'1505'0,"0"0"-1138"0,0 0-239 15,0 0 48-15,0 0 86 0,0 0-6 16,0 0 27-16,0 0-4 0,0 0-44 16,0 0-13-16,-8-9 23 0,6 9 5 15,0 0-31-15,2 4-34 0,0 3-37 16,0 4-24-16,0 2-24 0,2 3-25 15,0 4-12-15,0 2-2 0,2 6-22 16,-2 1-9-16,-2 3-12 0,0 5-17 16,0 0 1-16,0 2-2 0,-6-1-27 15,4 2 6-15,-2-3 3 0,-2 0 17 16,-2-4-2-16,5-2 2 0,-1-3 0 16,0-5 1-16,0-2 0 0,4-6 1 15,-2-2 11-15,2-6-12 0,-2-3 2 16,2-2-1-16,0-2-1 0,0-4-3 15,2-5 1-15,2-4-10 0,0-1 10 16,0-3 0-16,1-5-1 16,-3 0 0-16,4-3 0 0,-4-2 2 15,4 1-1-15,-4-5 0 0,-2 2 1 16,2-2 0-16,0-3 0 0,-2 2 1 16,0-3-1-16,0 1 1 0,-2-1-3 15,0 4-31-15,2 0 16 0,-2 3 3 16,0 6 13-16,2 3 1 0,-2 4 1 15,2 5 0-15,0 1 15 0,0 5 0 16,0 1-3-16,0 2 4 0,0-1 2 16,2 2 6-16,-2 0 6 15,2 0 6-15,0 0-12 0,0 5-12 16,4-1 3-16,-1 3-3 0,3 3-9 16,0-1 0-16,0 6 12 0,3 1 6 15,3 0 0-15,1 6 7 0,-1 1 5 16,5 4 12-16,-1 4 12 0,1 3-6 15,4 4-24-15,-1 3-27 0,1 2-24 16,0-1-3-16,0-2 6 0,-3-6-3 16,-3-6-36-16,-3-9-61 0,-3-9-47 15,-5-8-46-15,-2-5-131 0,0-6-406 16,-2-15-1189-16</inkml:trace>
  <inkml:trace contextRef="#ctx0" brushRef="#br1" timeOffset="-132763.828">3376 12757 848 0,'0'0'475'0,"0"0"-198"16,0 0 158-16,0 0-23 0,0 0-154 15,0 0-55-15,0 0 34 0,0 0 59 16,0 0 43-16,-15-10 13 0,15 6-38 16,0-2-51-16,0-1-36 0,2-1-22 15,2-1-38-15,3-3-27 0,-5 0-31 16,8-2-12-16,-2-3-9 0,1-1-4 16,1-3-5-16,2 0-4 15,-1-2-11-15,-1-2-10 0,4-3-3 16,-1 0-6-16,-3-2-11 0,1 1-10 15,-1 3 0-15,-6-2-6 0,6 6 3 16,-3 3-6-16,-5 3-3 0,0 5-11 16,0 1 1-16,0 7-1 0,0 2 2 15,-2-1 15-15,0 2 3 0,0 2-6 16,0 2 0-16,0 5-15 0,0 2-2 16,0 3-1-16,0 2 0 0,-2 2 1 15,2 2 1-15,0 3 0 0,2-1 1 16,2 2 0-16,2 1 2 15,3 1 13-15,-1 1-14 0,4 1 1 16,1 0 1-16,1 0-1 0,1-4 1 16,1 0-3-16,-1-7-51 0,-1-3-39 15,-2-7-34-15,3-5-47 0,-5-2-35 16,-2-3-94-16,1-7-224 0,-5-5-488 16,0 5-436-16,0-6-582 0</inkml:trace>
  <inkml:trace contextRef="#ctx0" brushRef="#br1" timeOffset="-132552.489">3572 12045 3739 0,'0'0'714'0,"0"0"-468"16,0 0 73-16,0 0 41 16,0 0-196-16,0 0-164 0,0 0-18 15,0 0-268-15,0 0-453 0,0 0-1606 0</inkml:trace>
  <inkml:trace contextRef="#ctx0" brushRef="#br1" timeOffset="-128844.421">12973 13412 1465 0,'0'0'319'0,"0"0"-205"15,0 0-78-15,0 0 45 0,0 0 45 16,0 0 221-16,0 0-54 0,0 0-158 16,0 0-10-16,-2-25 16 0,4 17 15 15,0 3 19-15,1-1 28 0,1-1 27 16,-2 2-23-16,2-5-36 0,-2-1-40 15,4 0-26-15,0-4-19 0,1 1-6 16,-1-3-9-16,2-2 2 0,-2-1 1 16,5-3-7-16,-3-3 1 0,-2 3-17 15,2-6 4-15,1-2 6 0,-1 0 6 16,0-1-9-16,-2-4-4 0,5 3-14 16,-5 1-10-16,2-1 1 0,-2 1 2 15,3-1 0-15,-3 0-2 16,0 1-4-16,0 2 0 0,-2-1-3 15,0 3-2-15,3-1 2 0,-3 2-6 16,0 1 0-16,2 0-15 0,-4-1 9 16,2 2-10-16,-2-1 10 0,-2-1-9 15,0-2 0-15,2 1 9 0,-2-2 0 16,2 0 1-16,-2-3 2 0,0-1 0 16,3-1 3-16,-3-2-16 0,0 1 8 15,0 5-10-15,0-1-15 0,0 4 13 16,0 0 1-16,0 4 1 15,4 0 2-15,-4-1 1 0,0 1 15 0,0-1-15 16,0 0 12-16,0 1-3 16,0-2 0-16,0 1 0 0,-4 1 9 15,1 0-5-15,1 0-4 0,0 1 3 16,0 1-12-16,-2 2 9 0,0-3-10 16,0 1 1-16,0 0-1 0,0 0-1 15,-3 1 2-15,3-2-1 0,0 1 1 16,0-3-1-16,0 0 1 0,0 0-1 15,-2 1 0-15,-3 1 1 0,5 1-3 16,-2 3 0-16,2 0-24 0,0 4 9 16,-3-1 13-16,3 4-10 0,-2-1 11 15,4 0 1-15,-4 1 0 0,2-3 0 16,-2 2-1-16,-3-3 0 0,3 1 0 16,0-2 0-16,-2 0 1 0,-1 1 0 15,1-1 0-15,2-1 1 0,0 2-1 16,-1 3 0-16,1-2 0 0,0 2 0 15,2 3 0-15,0 2 0 16,0-1 0-16,2 2 0 0,0 2 0 16,-3 0 0-16,3 2-1 0,0 1 0 15,2 0 1-15,-2-1 1 0,2 1 2 16,-4 0 15-16,4-2-6 0,0-2-10 16,-2 0 16-16,0 0-16 0,2-1 10 15,-2 3-9-15,2-2 15 0,0 3-15 16,0 1-1-16,0 1 1 0,0 1 30 15,0 0-6-15,0 4-5 0,0 4-7 16,0 3 6-16,-2 7 0 0,2 0-3 16,0 4-16-16,0 0 0 0,0 4 1 15,0 1 0-15,0 1-1 16,0 1 0-16,0 0-1 0,-4-2 1 16,2-1 0-16,-3-2 1 0,3-2-2 15,0-4-1-15,-2-4-2 0,2 1-1 16,-2-2 0-16,4-4 0 0,0-2 0 15,-2-1 0-15,2-3 1 0,0-2 2 16,0-1-2-16,0 0-16 0,0-4 16 16,2-5 2-16,4-4-2 0,-2-3-16 15,-2-5-18-15,3-2 20 0,-3-3 14 16,2-3-10-16,-2 0 11 0,0 0 1 16,-2 1-1-16,0 0 0 0,0 5-1 15,0-1 2-15,0 5 0 0,0 3 1 16,-2 4-1-16,2 3 2 0,0 2 13 15,0 1 7-15,0 4 14 0,0 1 18 16,2 1-18-16,2 0-9 0,4 3-3 16,1 3-9-16,1 4-12 15,2 3-1-15,3 5 10 0,-1 1-11 16,5 3 1-16,-5 0 10 0,5 3-9 16,-1-1-1-16,1 3 0 0,0 0 0 15,-1 1 0-15,-1-1-2 0,-1-2-18 16,5-2-51-16,-6-3-63 0,5-1-49 15,-5-6-46-15,3-2-94 0,-7-7-353 16,13-2-1248-16</inkml:trace>
  <inkml:trace contextRef="#ctx0" brushRef="#br1" timeOffset="-127961.615">13434 12520 1102 0,'0'0'1402'0,"0"0"-1205"16,0 0 5-16,0 0-89 0,0 0 21 15,0 0 175-15,0 0 165 0,0 0-107 16,0 0-141-16,2-26-50 0,3 13 2 16,-1-2-25-16,0-2-40 0,2-3-10 15,-2-3-2-15,9-4 2 0,-3-4-9 16,-2-2-15-16,7-5-19 0,-5 1-5 16,-2 1-13-16,5 3-21 0,-5 4-21 15,0 7 1-15,-4 7 14 16,3 3-3-16,-5 6 10 0,0 2-4 15,0 4-6-15,-2 0 3 0,0 0 3 16,0 0 6-16,2 6-24 0,-2 3 0 16,0 4 0-16,0 6 0 0,2 6 1 15,2 1 1-15,0 5 13 0,2 3-12 16,3 0-3-16,-1 1-28 0,2-2 17 16,1-2 11-16,3-5 2 0,0-4 1 15,-1-6 0-15,1-7-3 0,1-3-50 16,-3-6-86-16,1-5-61 0,-1-5-64 15,-2-8-151-15,-1-5-374 0,-5 2-742 16,6-10-905-16</inkml:trace>
  <inkml:trace contextRef="#ctx0" brushRef="#br1" timeOffset="-127812.015">13620 11800 3646 0,'0'0'1111'0,"0"0"-1001"16,0 0-61-16,0 0-49 0,0 0-288 16,0 0-240-16,0 0-624 0,0 0-1705 0</inkml:trace>
  <inkml:trace contextRef="#ctx0" brushRef="#br1" timeOffset="-127308.914">13835 12531 1949 0,'0'0'1025'0,"0"0"-855"0,0 0 53 16,0 0 132-16,0 0 14 0,0 0-5 16,17-50-19-16,-13 34-88 0,6-3-77 15,-1-2-13-15,1-1-12 16,0 0-37-16,1 0-36 0,1 0-22 16,-2 6-2-16,1 0 2 0,-5 8 1 15,0 4 2-15,-2 3-6 0,5 2-15 16,-5 9-42-16,0 8-3 0,-2 7-27 15,0 7 0-15,2 2 6 0,-2 2-3 16,0-3-37-16,0-3-44 0,4-6-59 16,-3-7-63-16,1-7-199 0,-2-4-691 15,6-5-1165-15</inkml:trace>
  <inkml:trace contextRef="#ctx0" brushRef="#br1" timeOffset="-124341.743">13283 12540 189 0,'0'0'398'0,"0"0"-150"15,0 0 38-15,0 0 11 0,0 0-50 16,0 0-104-16,0 0-16 0,0 0 2 16,0 0 299-16,-4 4-160 0,4-4-98 15,0 0-13-15,0 0-7 0,0 0 13 16,-2 0-7-16,2 0-52 0,0 0-50 16,0 0-16-16,0 0 9 0,0 0-3 15,0 0 3-15,0-4 47 0,0-1 92 16,0-3 59-16,0-5-13 0,2-1-75 15,2-7-68-15,-1-1-19 16,-1-5-12-16,2 0 1 0,-2-4-11 16,2 2 10-16,-4-4 15 0,2 0 13 15,-2-1-8-15,0-1-26 0,2 0-22 16,-2 1-17-16,2-1 5 0,2 4-3 16,-2 1 3-16,0 1-3 0,-2 4 3 15,2-1-5-15,1 4-11 0,-3 1 10 16,0 2-10-16,2 3 0 0,-2 4-1 15,0-1 1-15,0 2 1 0,0 1 0 16,0 3 15-16,0 2 0 0,0 1-3 16,0 0 3-16,0 1-2 0,0 3-14 15,0 0 10-15,0 0-9 16,0 0 12-16,0 0-3 0,0 0-9 16,0 2-3-16,-2 3-1 0,-1 0-14 15,1 4 15-15,-2 3 1 0,0 4 11 16,0 1-11-16,-2 5 0 0,2-3 1 15,2 1-1-15,-5 0 0 0,5 0 0 16,-2-1-1-16,0-2 1 0,0-3 0 16,2-4 0-16,-2-4-1 0,4-2 0 15,0-2-12-15,0-2-9 0,0-2-6 16,0-6 17-16,0-4 10 0,6-2 3 16,-4-6-2-16,2 1 0 0,-2-3-1 15,2 1 0-15,-2-2 1 0,3 4 0 16,-3-6 3-16,0 5 8 0,2 1-9 15,0 1 21-15,-2 1-6 0,0 3 0 16,2 1 9-16,-2 4-9 0,0 3-2 16,0 4 5-16,-2 0 18 0,2 2 21 15,3 3 40-15,-3 4-40 16,2 5-50-16,4 7-10 0,-2 3-12 16,3 4 10-16,-1 5 0 0,4-3 0 15,-1-1 0-15,1-4-10 0,0-4-30 16,1-4-73-16,-3-8-105 0,2-4-156 15,-1-3-670-15,12-7-1899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1T07:33:57.483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14085 6477 1550 0,'0'0'244'0,"0"0"414"0,0 0-448 16,0 0-56-16,0 0 87 0,0 0 75 15,19-60-17-15,-23 47-25 0,-2-4-36 16,-5-1-45-16,-1-1-16 0,-5-3-29 16,3 2-29-16,-7-3-27 0,3 2-6 15,-5 0-13-15,-2 3-6 0,2 2-9 16,-1 3 0-16,-1 0 0 16,0 3 0-16,4 2 3 0,-6 2-10 15,5 2-2-15,-3 1-7 0,0 3 4 16,-4 0-1-16,2 3 0 0,-2 4 19 15,-2 4 84-15,0 0-33 0,0 1-70 16,5 1-33-16,-3 1 6 0,-2 2 12 16,2-1-12-16,-2 1-18 0,6 4 1 15,-4-1 2-15,8 4 9 0,-2 4-10 16,3 3 17-16,5 8-7 0,1 1 0 16,1 4-12-16,5 2-9 0,-2 2-10 15,4-2 4-15,2-1 13 0,1 0 2 16,3-3 1-16,0 0 1 0,0-2 10 15,0 0-10-15,7-4 11 0,1 0-10 16,0-1 9-16,3-3-10 0,3-5 1 16,0 1 9-16,5-2 0 15,0-2-12-15,5-1-2 0,3 0-10 16,2 2 0-16,2-1-9 0,4 1-7 16,5 1 1-16,-3-1-9 0,4-3-15 15,-1-3 30-15,5-2 3 0,-2-5 6 16,1-4-16-16,3-2 1 0,1-5-3 15,-3 0-15-15,1-7 30 0,-3-5 15 16,-1-4 1-16,-5-6 1 0,-2-6-1 16,-4-5 1-16,2-13 0 0,-2-18-2 15,-2-17-17-15,-2-10 14 0,-11-2-1 16,-5 5-8-16,-9 9 12 0,-2 7 1 16,-6 2 0-16,-3 3 1 15,-5 7-2-15,-3 0-45 0,-7 3-112 16,-5 5-104-16,-2 3-230 0,6 15-484 15,-6-5-769-15</inkml:trace>
  <inkml:trace contextRef="#ctx0" brushRef="#br0" timeOffset="1066.892">19088 6542 1694 0,'0'0'1126'0,"0"0"-914"16,-6-60-180-16,2 31 83 0,-5-4 102 16,-1 0-27-16,-4 2-54 0,-3 6 31 15,-6 2-26-15,-2 7-55 0,-8 2-21 16,-2 6 10-16,-4 3 18 16,-4 5-6-16,-11 4-22 0,4 6-19 15,1 6-2-15,-1 5-1 0,4 2-3 16,-1 7 6-16,-3 5 9 0,-1 9 19 15,-3 12 33-15,0 12 9 0,0-2-64 16,15 0-40-16,10-3-11 0,11-8 15 16,5-1 20-16,9 3-8 0,4-4-10 15,2-7 37-15,6-5 9 0,11 6 21 16,12 5 21-16,10 7-21 0,17 6-22 16,0-8-20-16,8-12-43 0,7-4-15 15,-1-10 2-15,4-13 1 0,1-15 12 16,-1-13 2-16,-3-24 23 0,-5-16-10 15,-4-14-13-15,-6-14 0 0,-13-12-2 16,-5-7-1-16,-11-9-20 0,-13-6-52 16,-12-7-18-16,-4-2-18 0,-16 0-19 15,-5 5-85-15,-2 30-275 16,5 9-1113-16</inkml:trace>
  <inkml:trace contextRef="#ctx0" brushRef="#br0" timeOffset="3899.523">14050 6098 775 0,'0'0'1416'0,"0"0"-1202"15,0 0-79-15,0 0-25 0,0 0 16 16,0 0 2-16,0 0 10 0,0 0 13 16,0 0-14-16,-12 31 3 0,12-31 22 15,0 0-1-15,0 0 24 16,0-5 4-16,6-5-62 0,2-3-21 15,3-4-10-15,1-5-25 0,-2-3-12 16,7-2-19-16,-5 1-16 0,3 0-8 16,1 2-1-16,1 3-3 0,0-1-9 15,3 2 10-15,-1 0-12 0,1 0 2 16,3 0 0-16,0 0 9 0,0-2 0 16,1 1 19-16,3 0-6 0,-2 1-7 15,6-2-6-15,0 4-9 0,0-1 10 16,2 2-11-16,4-1 10 15,-1 4-10-15,-1-1 13 0,6 1-2 16,-2 1 5-16,1-1-6 0,3 1-9 16,-4-1 19-16,5-2-4 0,-3 2-3 15,0-2-12-15,5 3-2 0,-3 0 1 16,1 0-1-16,1 3-1 0,3 0 1 16,-1-4 0-16,9 4 0 0,8-3 3 15,9 3 11-15,1 0 3 0,-6 4 7 16,-6 2-23-16,-6 1 10 0,2 0-9 15,0-1-2-15,0 1 0 0,2-1-1 16,-1-1-1-16,1-3 0 0,2 1 0 16,-2-1 0-16,4 0 2 0,-4 1-2 15,5-1 0-15,-1 3 1 0,-2-1 1 16,2 6 0-16,0 0 0 0,2 0-1 16,-2 0 1-16,0 9-1 0,0-2 2 15,-2 4-1-15,2 1 0 0,0 3-1 16,0 1 2-16,3 2 0 15,-7 1 10-15,2-4-12 0,-3 4 1 16,-1-3 0-16,0 1 0 0,-8-2 1 16,-9-1 0-16,7 3 0 0,3 5 0 15,1 1-1-15,4 0 0 0,-9 5-1 16,-9-6 0-16,1 1 0 0,4 3 0 16,-8-1-21-16,5 4 21 0,7 3 1 15,-3 2 0-15,-1-1-1 0,-2 3 1 16,-3-4 0-16,-1 0 11 0,0 0 13 15,-8-1-4-15,2-5-6 0,-2 1-2 16,-6-2-12-16,2-5 11 0,-5 0-9 16,-1-2-2-16,-1-4 0 0,-1-1-1 15,-3-1 0-15,-3-3 1 0,-1-4 1 16,-2 0 10-16,-4-2-9 0,-1-3 9 16,1 1-12-16,-4-1-18 0,0-1-22 15,0-4-2-15,0-5 41 0,0-8 1 16,-4-6 12-16,1-7 0 0,3-7-12 15,-4-2 0-15,0-6 0 16,0 0 1-16,0 1-1 0,-2-1 1 16,2 4 1-16,-5 3 10 0,3 3 1 15,0 7-13-15,2 7-3 0,0 8-9 16,0 6 9-16,-1 5-15 0,3 3 18 16,2 0 9-16,0 7 9 0,0 4-15 15,2 10-3-15,5 2-1 0,-3 6-2 16,6 5 0-16,0 3 2 0,5 3 1 15,1 4 2-15,1 0 0 0,2 1 0 16,-3 4 1-16,1-2 10 0,-1-2-1 16,-1-3-11-16,-3-6 2 15,-6-5 9-15,0-8 0 0,-4-6-12 16,1-6-1-16,-3-6-20 0,-7 0-22 16,-3-4 37-16,-9 3 6 0,-3-4 31 15,-5 0 8-15,-6 0-11 0,-15 2-13 16,-10 2-13-16,-10 3-2 0,-4 0-12 15,4-7-92-15,-1-5-146 0,7-10-162 16,11-1-583-16,1-3-725 0</inkml:trace>
  <inkml:trace contextRef="#ctx0" brushRef="#br0" timeOffset="4987.144">15692 4342 620 0,'0'0'1711'15,"0"0"-893"-15,0 0-563 0,0 0-68 16,0 0 0-16,6 68-33 0,-6-23-15 15,0 18-11-15,-2 20-25 0,2 8-35 16,0-3-15-16,2-19 6 16,0-24 5-16,0-13-20 0,0-10-26 15,2-3-6-15,0 0 7 0,0-7 27 16,1-8 9-16,-1-5 38 0,0-12-38 16,2-11-55-16,0-17 1 0,-6-19 1 15,0-20 0-15,0-1 1 0,-12 7-3 16,-1 18-30-16,1 19 3 0,0 10 26 15,1 8 1-15,-1 1 2 0,2 3-2 16,-1 5-2-16,5 10 2 0,4 5 21 16,2 10 31-16,0 8-12 0,6 1-6 15,4 2-7-15,5-3-8 0,2-3 17 16,3-4 13-16,3-6-3 0,2-8-19 16,4-2-17-16,-2-9-10 0,1-11-15 15,-1-2 3-15,-4-7 0 0,-2-2 12 16,-5 3 2-16,-1 2 22 0,-5 8 7 15,-4 7 8-15,0 8 13 16,-3 5 24-16,-1 13-15 0,-2 8-61 16,0 19-1-16,-2 16-2 0,2 13 2 15,0-5 1-15,0-15 0 0,0-18 0 16,0-14-31-16,0-1-39 0,0-2-39 16,0-1-50-16,2-10-52 0,-2-4-87 15,2-1-162-15,2-8-305 0,2 0-690 16,4-8-404-16</inkml:trace>
  <inkml:trace contextRef="#ctx0" brushRef="#br0" timeOffset="5184.578">16153 4417 3171 0,'0'0'538'0,"0"0"-384"0,0 0-63 16,0 0 101-16,14 88-33 0,-8-31-82 15,0 15 1-15,3 2-26 0,-7-12-49 16,2-18-3-16,-4-18-11 0,0-5-48 16,0-2-99-16,0-3-83 0,0-3-105 15,0-12-214-15,0-1-649 0,0-14-436 0</inkml:trace>
  <inkml:trace contextRef="#ctx0" brushRef="#br0" timeOffset="5434.421">15998 4293 2951 0,'0'0'950'0,"0"0"-828"0,0 0-27 15,0 0 148-15,49 27-21 16,-24-14-89-16,4 5 27 0,6 3 8 16,2 5-58-16,7 3-31 0,-5 1-3 15,2 3 36-15,-6 1 61 0,-6 4-70 16,-6 4-48-16,-8 0-22 0,-7 4-21 15,-8 0-12-15,-2-1-3 0,-13 1-21 16,-7-4-24-16,-9-5-98 0,-2-7-106 16,-17-9-80-16,6-7-234 0,7-8-946 15,-16-6-1345-15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2336-7466-44AF-962E-888BEAC94F85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04E4A-DD3D-4600-BA41-7AA668DCD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38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Sir John Hicks </a:t>
            </a:r>
            <a:r>
              <a:rPr lang="en-US" dirty="0"/>
              <a:t>(8 April 1904 – 20 May 1989) was a British economist.</a:t>
            </a:r>
            <a:r>
              <a:rPr lang="cs-CZ" dirty="0"/>
              <a:t> </a:t>
            </a:r>
            <a:r>
              <a:rPr lang="en-US" dirty="0"/>
              <a:t>In 1972 he received the </a:t>
            </a:r>
            <a:r>
              <a:rPr lang="en-US" b="1" dirty="0"/>
              <a:t>Nobel Prize in Economic Sciences </a:t>
            </a:r>
            <a:r>
              <a:rPr lang="en-US" dirty="0"/>
              <a:t>(jointly) for his pioneering contributions to general equilibrium theory and welfare theory.</a:t>
            </a:r>
            <a:endParaRPr lang="cs-CZ" dirty="0"/>
          </a:p>
          <a:p>
            <a:r>
              <a:rPr lang="en-US" b="1" dirty="0"/>
              <a:t>Alvin Harvey Hansen </a:t>
            </a:r>
            <a:r>
              <a:rPr lang="en-US" dirty="0"/>
              <a:t>(August 23, 1887 – June 6, 1975) was an American economist who taught at the University of Minnesota and was later a chair professor of economics at </a:t>
            </a:r>
            <a:r>
              <a:rPr lang="en-US" b="1" dirty="0"/>
              <a:t>Harvard University</a:t>
            </a:r>
            <a:r>
              <a:rPr lang="en-US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78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Sir John Hicks </a:t>
            </a:r>
            <a:r>
              <a:rPr lang="en-US" dirty="0"/>
              <a:t>(8 April 1904 – 20 May 1989) was a British economist.</a:t>
            </a:r>
            <a:r>
              <a:rPr lang="cs-CZ" dirty="0"/>
              <a:t> </a:t>
            </a:r>
            <a:r>
              <a:rPr lang="en-US" dirty="0"/>
              <a:t>In 1972 he received the </a:t>
            </a:r>
            <a:r>
              <a:rPr lang="en-US" b="1" dirty="0"/>
              <a:t>Nobel Prize in Economic Sciences </a:t>
            </a:r>
            <a:r>
              <a:rPr lang="en-US" dirty="0"/>
              <a:t>(jointly) for his pioneering contributions to general equilibrium theory and welfare theory.</a:t>
            </a:r>
            <a:endParaRPr lang="cs-CZ" dirty="0"/>
          </a:p>
          <a:p>
            <a:r>
              <a:rPr lang="en-US" b="1" dirty="0"/>
              <a:t>Alvin Harvey Hansen </a:t>
            </a:r>
            <a:r>
              <a:rPr lang="en-US" dirty="0"/>
              <a:t>(August 23, 1887 – June 6, 1975) was an American economist who taught at the University of Minnesota and was later a chair professor of economics at </a:t>
            </a:r>
            <a:r>
              <a:rPr lang="en-US" b="1" dirty="0"/>
              <a:t>Harvard University</a:t>
            </a:r>
            <a:r>
              <a:rPr lang="en-US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612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Sir John Hicks </a:t>
            </a:r>
            <a:r>
              <a:rPr lang="en-US" dirty="0"/>
              <a:t>(8 April 1904 – 20 May 1989) was a British economist.</a:t>
            </a:r>
            <a:r>
              <a:rPr lang="cs-CZ" dirty="0"/>
              <a:t> </a:t>
            </a:r>
            <a:r>
              <a:rPr lang="en-US" dirty="0"/>
              <a:t>In 1972 he received the </a:t>
            </a:r>
            <a:r>
              <a:rPr lang="en-US" b="1" dirty="0"/>
              <a:t>Nobel Prize in Economic Sciences </a:t>
            </a:r>
            <a:r>
              <a:rPr lang="en-US" dirty="0"/>
              <a:t>(jointly) for his pioneering contributions to general equilibrium theory and welfare theory.</a:t>
            </a:r>
            <a:endParaRPr lang="cs-CZ" dirty="0"/>
          </a:p>
          <a:p>
            <a:r>
              <a:rPr lang="en-US" b="1" dirty="0"/>
              <a:t>Alvin Harvey Hansen </a:t>
            </a:r>
            <a:r>
              <a:rPr lang="en-US" dirty="0"/>
              <a:t>(August 23, 1887 – June 6, 1975) was an American economist who taught at the University of Minnesota and was later a chair professor of economics at </a:t>
            </a:r>
            <a:r>
              <a:rPr lang="en-US" b="1" dirty="0"/>
              <a:t>Harvard University</a:t>
            </a:r>
            <a:r>
              <a:rPr lang="en-US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739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Sir John Hicks </a:t>
            </a:r>
            <a:r>
              <a:rPr lang="en-US" dirty="0"/>
              <a:t>(8 April 1904 – 20 May 1989) was a British economist.</a:t>
            </a:r>
            <a:r>
              <a:rPr lang="cs-CZ" dirty="0"/>
              <a:t> </a:t>
            </a:r>
            <a:r>
              <a:rPr lang="en-US" dirty="0"/>
              <a:t>In 1972 he received the </a:t>
            </a:r>
            <a:r>
              <a:rPr lang="en-US" b="1" dirty="0"/>
              <a:t>Nobel Prize in Economic Sciences </a:t>
            </a:r>
            <a:r>
              <a:rPr lang="en-US" dirty="0"/>
              <a:t>(jointly) for his pioneering contributions to general equilibrium theory and welfare theory.</a:t>
            </a:r>
            <a:endParaRPr lang="cs-CZ" dirty="0"/>
          </a:p>
          <a:p>
            <a:r>
              <a:rPr lang="en-US" b="1" dirty="0"/>
              <a:t>Alvin Harvey Hansen </a:t>
            </a:r>
            <a:r>
              <a:rPr lang="en-US" dirty="0"/>
              <a:t>(August 23, 1887 – June 6, 1975) was an American economist who taught at the University of Minnesota and was later a chair professor of economics at </a:t>
            </a:r>
            <a:r>
              <a:rPr lang="en-US" b="1" dirty="0"/>
              <a:t>Harvard University</a:t>
            </a:r>
            <a:r>
              <a:rPr lang="en-US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56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Sir John Hicks </a:t>
            </a:r>
            <a:r>
              <a:rPr lang="en-US" dirty="0"/>
              <a:t>(8 April 1904 – 20 May 1989) was a British economist.</a:t>
            </a:r>
            <a:r>
              <a:rPr lang="cs-CZ" dirty="0"/>
              <a:t> </a:t>
            </a:r>
            <a:r>
              <a:rPr lang="en-US" dirty="0"/>
              <a:t>In 1972 he received the </a:t>
            </a:r>
            <a:r>
              <a:rPr lang="en-US" b="1" dirty="0"/>
              <a:t>Nobel Prize in Economic Sciences </a:t>
            </a:r>
            <a:r>
              <a:rPr lang="en-US" dirty="0"/>
              <a:t>(jointly) for his pioneering contributions to general equilibrium theory and welfare theory.</a:t>
            </a:r>
            <a:endParaRPr lang="cs-CZ" dirty="0"/>
          </a:p>
          <a:p>
            <a:r>
              <a:rPr lang="en-US" b="1" dirty="0"/>
              <a:t>Alvin Harvey Hansen </a:t>
            </a:r>
            <a:r>
              <a:rPr lang="en-US" dirty="0"/>
              <a:t>(August 23, 1887 – June 6, 1975) was an American economist who taught at the University of Minnesota and was later a chair professor of economics at </a:t>
            </a:r>
            <a:r>
              <a:rPr lang="en-US" b="1" dirty="0"/>
              <a:t>Harvard University</a:t>
            </a:r>
            <a:r>
              <a:rPr lang="en-US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274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Sir John Hicks </a:t>
            </a:r>
            <a:r>
              <a:rPr lang="en-US" dirty="0"/>
              <a:t>(8 April 1904 – 20 May 1989) was a British economist.</a:t>
            </a:r>
            <a:r>
              <a:rPr lang="cs-CZ" dirty="0"/>
              <a:t> </a:t>
            </a:r>
            <a:r>
              <a:rPr lang="en-US" dirty="0"/>
              <a:t>In 1972 he received the </a:t>
            </a:r>
            <a:r>
              <a:rPr lang="en-US" b="1" dirty="0"/>
              <a:t>Nobel Prize in Economic Sciences </a:t>
            </a:r>
            <a:r>
              <a:rPr lang="en-US" dirty="0"/>
              <a:t>(jointly) for his pioneering contributions to general equilibrium theory and welfare theory.</a:t>
            </a:r>
            <a:endParaRPr lang="cs-CZ" dirty="0"/>
          </a:p>
          <a:p>
            <a:r>
              <a:rPr lang="en-US" b="1" dirty="0"/>
              <a:t>Alvin Harvey Hansen </a:t>
            </a:r>
            <a:r>
              <a:rPr lang="en-US" dirty="0"/>
              <a:t>(August 23, 1887 – June 6, 1975) was an American economist who taught at the University of Minnesota and was later a chair professor of economics at </a:t>
            </a:r>
            <a:r>
              <a:rPr lang="en-US" b="1" dirty="0"/>
              <a:t>Harvard University</a:t>
            </a:r>
            <a:r>
              <a:rPr lang="en-US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904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Sir John Hicks </a:t>
            </a:r>
            <a:r>
              <a:rPr lang="en-US" dirty="0"/>
              <a:t>(8 April 1904 – 20 May 1989) was a British economist.</a:t>
            </a:r>
            <a:r>
              <a:rPr lang="cs-CZ" dirty="0"/>
              <a:t> </a:t>
            </a:r>
            <a:r>
              <a:rPr lang="en-US" dirty="0"/>
              <a:t>In 1972 he received the </a:t>
            </a:r>
            <a:r>
              <a:rPr lang="en-US" b="1" dirty="0"/>
              <a:t>Nobel Prize in Economic Sciences </a:t>
            </a:r>
            <a:r>
              <a:rPr lang="en-US" dirty="0"/>
              <a:t>(jointly) for his pioneering contributions to general equilibrium theory and welfare theory.</a:t>
            </a:r>
            <a:endParaRPr lang="cs-CZ" dirty="0"/>
          </a:p>
          <a:p>
            <a:r>
              <a:rPr lang="en-US" b="1" dirty="0"/>
              <a:t>Alvin Harvey Hansen </a:t>
            </a:r>
            <a:r>
              <a:rPr lang="en-US" dirty="0"/>
              <a:t>(August 23, 1887 – June 6, 1975) was an American economist who taught at the University of Minnesota and was later a chair professor of economics at </a:t>
            </a:r>
            <a:r>
              <a:rPr lang="en-US" b="1" dirty="0"/>
              <a:t>Harvard University</a:t>
            </a:r>
            <a:r>
              <a:rPr lang="en-US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17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82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93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8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9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03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9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04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83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30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19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17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B87C99-345B-4B41-9B25-06AA08DEC3A3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2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A828F-D8DC-464F-9059-5354C7330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Myriad Pro" panose="020B0503030403020204" pitchFamily="34" charset="0"/>
              </a:rPr>
              <a:t>Makroekonomie I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85EB89-7B45-480A-9364-EBB983546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Aleš Kocourek</a:t>
            </a:r>
          </a:p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cap="none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ales.kocourek@tul.cz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56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LM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B69C88E7-100F-45C3-B59D-CC3CD96AD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Ukazuje rovnováhu na trhu peněz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Vychází z trhu peněz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Spojuje takové kombinace důchodu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dirty="0">
                <a:latin typeface="Myriad Pro" panose="020B0503030403020204" pitchFamily="34" charset="0"/>
              </a:rPr>
              <a:t> a úrokové míry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>
                <a:latin typeface="Myriad Pro" panose="020B0503030403020204" pitchFamily="34" charset="0"/>
              </a:rPr>
              <a:t>, při nichž je 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trh peněz</a:t>
            </a:r>
            <a:r>
              <a:rPr lang="cs-CZ" b="1" dirty="0">
                <a:latin typeface="Myriad Pro" panose="020B0503030403020204" pitchFamily="34" charset="0"/>
              </a:rPr>
              <a:t> v rovnováze.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049C2EA8-380C-4308-987D-AA535461C107}"/>
                  </a:ext>
                </a:extLst>
              </p14:cNvPr>
              <p14:cNvContentPartPr/>
              <p14:nvPr/>
            </p14:nvContentPartPr>
            <p14:xfrm>
              <a:off x="4910040" y="77040"/>
              <a:ext cx="2400120" cy="33264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049C2EA8-380C-4308-987D-AA535461C1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0680" y="67680"/>
                <a:ext cx="2418840" cy="334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6395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Odvození LM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888078EC-EA2C-4DFF-A1D7-8C29810ABFB6}"/>
                  </a:ext>
                </a:extLst>
              </p14:cNvPr>
              <p14:cNvContentPartPr/>
              <p14:nvPr/>
            </p14:nvContentPartPr>
            <p14:xfrm>
              <a:off x="523080" y="207000"/>
              <a:ext cx="8357400" cy="604152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888078EC-EA2C-4DFF-A1D7-8C29810ABF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720" y="197640"/>
                <a:ext cx="8376120" cy="606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5220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LM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Spojuje takové kombinace důchodu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i="1" dirty="0">
                <a:latin typeface="Myriad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Myriad Pro" panose="020B0503030403020204" pitchFamily="34" charset="0"/>
              </a:rPr>
              <a:t>a úrokové míry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>
                <a:latin typeface="Myriad Pro" panose="020B0503030403020204" pitchFamily="34" charset="0"/>
              </a:rPr>
              <a:t>, při nichž je trh peněz v rovnováze.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Při 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vyšším </a:t>
            </a:r>
            <a:r>
              <a:rPr lang="cs-CZ" b="1" dirty="0">
                <a:latin typeface="Myriad Pro" panose="020B0503030403020204" pitchFamily="34" charset="0"/>
              </a:rPr>
              <a:t>důchodu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dirty="0">
                <a:latin typeface="Myriad Pro" panose="020B0503030403020204" pitchFamily="34" charset="0"/>
              </a:rPr>
              <a:t> dochází k 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růstu </a:t>
            </a:r>
            <a:r>
              <a:rPr lang="cs-CZ" b="1" dirty="0">
                <a:latin typeface="Myriad Pro" panose="020B0503030403020204" pitchFamily="34" charset="0"/>
              </a:rPr>
              <a:t>poptávky po penězích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cs-CZ" b="1" dirty="0">
                <a:latin typeface="Myriad Pro" panose="020B0503030403020204" pitchFamily="34" charset="0"/>
              </a:rPr>
              <a:t>, který se při konstantní nabídce peněz odrazí v 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růstu </a:t>
            </a:r>
            <a:r>
              <a:rPr lang="cs-CZ" b="1" dirty="0">
                <a:latin typeface="Myriad Pro" panose="020B0503030403020204" pitchFamily="34" charset="0"/>
              </a:rPr>
              <a:t>rovnovážné úrokové míry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i="1" dirty="0">
                <a:latin typeface="Myriad Pro" panose="020B0503030403020204" pitchFamily="34" charset="0"/>
                <a:cs typeface="Times New Roman" panose="02020603050405020304" pitchFamily="18" charset="0"/>
              </a:rPr>
              <a:t>.</a:t>
            </a: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Při 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nižším </a:t>
            </a:r>
            <a:r>
              <a:rPr lang="cs-CZ" b="1" dirty="0">
                <a:latin typeface="Myriad Pro" panose="020B0503030403020204" pitchFamily="34" charset="0"/>
              </a:rPr>
              <a:t>důchodu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dirty="0">
                <a:latin typeface="Myriad Pro" panose="020B0503030403020204" pitchFamily="34" charset="0"/>
              </a:rPr>
              <a:t> dochází k 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poklesu </a:t>
            </a:r>
            <a:r>
              <a:rPr lang="cs-CZ" b="1" dirty="0">
                <a:latin typeface="Myriad Pro" panose="020B0503030403020204" pitchFamily="34" charset="0"/>
              </a:rPr>
              <a:t>poptávky po penězích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cs-CZ" b="1" dirty="0">
                <a:latin typeface="Myriad Pro" panose="020B0503030403020204" pitchFamily="34" charset="0"/>
              </a:rPr>
              <a:t>, který se při konstantní nabídce peněz odrazí v </a:t>
            </a:r>
            <a:r>
              <a:rPr lang="cs-CZ" b="1" dirty="0">
                <a:solidFill>
                  <a:schemeClr val="accent3"/>
                </a:solidFill>
                <a:latin typeface="Myriad Pro" panose="020B0503030403020204" pitchFamily="34" charset="0"/>
              </a:rPr>
              <a:t>poklesu </a:t>
            </a:r>
            <a:r>
              <a:rPr lang="cs-CZ" b="1" dirty="0">
                <a:latin typeface="Myriad Pro" panose="020B0503030403020204" pitchFamily="34" charset="0"/>
              </a:rPr>
              <a:t>rovnovážné úrokové míry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>
                <a:latin typeface="Myriad Pro" panose="020B0503030403020204" pitchFamily="34" charset="0"/>
              </a:rPr>
              <a:t>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BA6563FD-18D6-4192-9A24-C585FC9CFBD7}"/>
                  </a:ext>
                </a:extLst>
              </p14:cNvPr>
              <p14:cNvContentPartPr/>
              <p14:nvPr/>
            </p14:nvContentPartPr>
            <p14:xfrm>
              <a:off x="4759560" y="1545480"/>
              <a:ext cx="2160720" cy="11516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BA6563FD-18D6-4192-9A24-C585FC9CFB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0200" y="1536120"/>
                <a:ext cx="2179440" cy="117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880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LM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Spojuje takové kombinace úrokové míry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>
                <a:latin typeface="Myriad Pro" panose="020B0503030403020204" pitchFamily="34" charset="0"/>
              </a:rPr>
              <a:t> a důchodu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, při nichž je trh zboží a služeb v rovnováze.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47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Poloha LM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9B446CC8-E366-4FB6-A281-F8F07FC69E44}"/>
                  </a:ext>
                </a:extLst>
              </p14:cNvPr>
              <p14:cNvContentPartPr/>
              <p14:nvPr/>
            </p14:nvContentPartPr>
            <p14:xfrm>
              <a:off x="96120" y="81000"/>
              <a:ext cx="8081280" cy="616392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9B446CC8-E366-4FB6-A281-F8F07FC69E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760" y="71640"/>
                <a:ext cx="8100000" cy="618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0077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Model IS-LM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2CE33835-DB0F-45AB-B2F1-D5EF231C98D2}"/>
                  </a:ext>
                </a:extLst>
              </p14:cNvPr>
              <p14:cNvContentPartPr/>
              <p14:nvPr/>
            </p14:nvContentPartPr>
            <p14:xfrm>
              <a:off x="635400" y="180720"/>
              <a:ext cx="8197560" cy="61606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2CE33835-DB0F-45AB-B2F1-D5EF231C98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6040" y="171360"/>
                <a:ext cx="8216280" cy="617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6824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Růst 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4200" b="1" dirty="0">
                <a:latin typeface="Myriad Pro" panose="020B0503030403020204" pitchFamily="34" charset="0"/>
              </a:rPr>
              <a:t> v modelu IS-LM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2DA5DD46-6290-4976-89B7-938FA322FD5A}"/>
                  </a:ext>
                </a:extLst>
              </p14:cNvPr>
              <p14:cNvContentPartPr/>
              <p14:nvPr/>
            </p14:nvContentPartPr>
            <p14:xfrm>
              <a:off x="524520" y="132120"/>
              <a:ext cx="8638200" cy="67100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2DA5DD46-6290-4976-89B7-938FA322FD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5160" y="122760"/>
                <a:ext cx="8656920" cy="672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2499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Růst 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4200" b="1" dirty="0">
                <a:latin typeface="Myriad Pro" panose="020B0503030403020204" pitchFamily="34" charset="0"/>
              </a:rPr>
              <a:t> v modelu IS-LM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E981C1-DE56-4CBA-951C-B6137B92F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4016" y="2241550"/>
            <a:ext cx="2222744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Ca+I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55291215-781A-4422-B459-EA03158CA971}"/>
                  </a:ext>
                </a:extLst>
              </p14:cNvPr>
              <p14:cNvContentPartPr/>
              <p14:nvPr/>
            </p14:nvContentPartPr>
            <p14:xfrm>
              <a:off x="6121440" y="1298160"/>
              <a:ext cx="2961360" cy="3393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55291215-781A-4422-B459-EA03158CA9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12080" y="1288800"/>
                <a:ext cx="2980080" cy="341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7917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Pokles 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4200" b="1" dirty="0">
                <a:latin typeface="Myriad Pro" panose="020B0503030403020204" pitchFamily="34" charset="0"/>
              </a:rPr>
              <a:t> v modelu IS-LM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E981C1-DE56-4CBA-951C-B6137B92F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4016" y="2241550"/>
            <a:ext cx="2222744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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Ca+I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DD38844-63B6-482A-B44C-5E328D63A8CD}"/>
                  </a:ext>
                </a:extLst>
              </p14:cNvPr>
              <p14:cNvContentPartPr/>
              <p14:nvPr/>
            </p14:nvContentPartPr>
            <p14:xfrm>
              <a:off x="271080" y="1076400"/>
              <a:ext cx="7988040" cy="52218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DD38844-63B6-482A-B44C-5E328D63A8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720" y="1067040"/>
                <a:ext cx="8006760" cy="524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1829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Růst 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4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4200" b="1" dirty="0">
                <a:latin typeface="Myriad Pro" panose="020B0503030403020204" pitchFamily="34" charset="0"/>
              </a:rPr>
              <a:t> v modelu IS-LM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44A759-072E-4EBF-AC6C-11AA08AE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4016" y="2241550"/>
            <a:ext cx="2222744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Ca+I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D8B458A6-4209-401B-918B-58CCEF9A8E3E}"/>
                  </a:ext>
                </a:extLst>
              </p14:cNvPr>
              <p14:cNvContentPartPr/>
              <p14:nvPr/>
            </p14:nvContentPartPr>
            <p14:xfrm>
              <a:off x="317160" y="932400"/>
              <a:ext cx="7917480" cy="53362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D8B458A6-4209-401B-918B-58CCEF9A8E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7800" y="923040"/>
                <a:ext cx="7936200" cy="535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242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Struktura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1"/>
            <a:ext cx="7543800" cy="2969276"/>
          </a:xfrm>
        </p:spPr>
        <p:txBody>
          <a:bodyPr numCol="2">
            <a:normAutofit fontScale="92500" lnSpcReduction="10000"/>
          </a:bodyPr>
          <a:lstStyle/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Úvod do makroekonomie.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Tvorba bohatství a makroekonomické výstupy.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Cenová hladina.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Spotřeba, úspory a investice.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Peníze a měny.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Bankovní systém a trh peněz.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b="1" dirty="0">
                <a:latin typeface="Myriad Pro" panose="020B0503030403020204" pitchFamily="34" charset="0"/>
              </a:rPr>
              <a:t>Model IS-LM.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Agregátní trh v modelu AD-AS.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Nezaměstnanost a trh práce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Inflace a její vztah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>
                <a:latin typeface="Myriad Pro" panose="020B0503030403020204" pitchFamily="34" charset="0"/>
              </a:rPr>
              <a:t>s nezaměstnaností,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 err="1">
                <a:latin typeface="Myriad Pro" panose="020B0503030403020204" pitchFamily="34" charset="0"/>
              </a:rPr>
              <a:t>Phillipsova</a:t>
            </a:r>
            <a:r>
              <a:rPr lang="cs-CZ" dirty="0">
                <a:latin typeface="Myriad Pro" panose="020B0503030403020204" pitchFamily="34" charset="0"/>
              </a:rPr>
              <a:t> křivka.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Hospodářské cykly.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Fiskální politika.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Monetární politika.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Mezinárodní obchod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>
                <a:latin typeface="Myriad Pro" panose="020B0503030403020204" pitchFamily="34" charset="0"/>
              </a:rPr>
              <a:t>a ekonomická integrace.</a:t>
            </a:r>
          </a:p>
        </p:txBody>
      </p:sp>
    </p:spTree>
    <p:extLst>
      <p:ext uri="{BB962C8B-B14F-4D97-AF65-F5344CB8AC3E}">
        <p14:creationId xmlns:p14="http://schemas.microsoft.com/office/powerpoint/2010/main" val="149604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Pokles 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4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4200" b="1" dirty="0">
                <a:latin typeface="Myriad Pro" panose="020B0503030403020204" pitchFamily="34" charset="0"/>
              </a:rPr>
              <a:t> v modelu IS-LM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44A759-072E-4EBF-AC6C-11AA08AE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4016" y="2241550"/>
            <a:ext cx="2222744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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b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Ca+I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 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i‘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endParaRPr lang="cs-CZ" b="1" dirty="0"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1A43DF0C-8045-42BC-A6A9-36CF86EA32AD}"/>
                  </a:ext>
                </a:extLst>
              </p14:cNvPr>
              <p14:cNvContentPartPr/>
              <p14:nvPr/>
            </p14:nvContentPartPr>
            <p14:xfrm>
              <a:off x="733680" y="1056600"/>
              <a:ext cx="8169120" cy="52362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1A43DF0C-8045-42BC-A6A9-36CF86EA32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4320" y="1047240"/>
                <a:ext cx="8187840" cy="525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9698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65838-EE54-48B7-A1C1-57B5470FB8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Myriad Pro" panose="020B0503030403020204" pitchFamily="34" charset="0"/>
              </a:rPr>
              <a:t>Na shledanou příští týden</a:t>
            </a:r>
            <a:r>
              <a:rPr lang="en-US" sz="4800" b="1" dirty="0">
                <a:latin typeface="Myriad Pro" panose="020B0503030403020204" pitchFamily="34" charset="0"/>
              </a:rPr>
              <a:t>!</a:t>
            </a:r>
            <a:endParaRPr lang="en-US" sz="4800" dirty="0">
              <a:latin typeface="Myriad Pro" panose="020B0503030403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36A291-0BDA-449B-BCDC-CFB8A2177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>
            <a:normAutofit/>
          </a:bodyPr>
          <a:lstStyle/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Aleš Kocourek</a:t>
            </a:r>
          </a:p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cap="none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ales.kocourek@tul.cz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3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Model IS-LM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Myriad Pro" panose="020B0503030403020204" pitchFamily="34" charset="0"/>
              </a:rPr>
              <a:t>= </a:t>
            </a:r>
            <a:r>
              <a:rPr lang="cs-CZ" dirty="0" err="1">
                <a:latin typeface="Myriad Pro" panose="020B0503030403020204" pitchFamily="34" charset="0"/>
              </a:rPr>
              <a:t>Hicks-Hansenův</a:t>
            </a:r>
            <a:r>
              <a:rPr lang="cs-CZ" dirty="0">
                <a:latin typeface="Myriad Pro" panose="020B0503030403020204" pitchFamily="34" charset="0"/>
              </a:rPr>
              <a:t>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Myriad Pro" panose="020B0503030403020204" pitchFamily="34" charset="0"/>
              </a:rPr>
              <a:t>= keynesovský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Předpoklady:</a:t>
            </a: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Cenová hladina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Myriad Pro" panose="020B0503030403020204" pitchFamily="34" charset="0"/>
              </a:rPr>
              <a:t> je fixní (nemění se).</a:t>
            </a: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Ekonomika nevyužívá všech svých výrobních možností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Y*</a:t>
            </a:r>
            <a:r>
              <a:rPr lang="cs-CZ" dirty="0">
                <a:latin typeface="Myriad Pro" panose="020B0503030403020204" pitchFamily="34" charset="0"/>
              </a:rPr>
              <a:t>).</a:t>
            </a: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Nabídka může uspokojit veškerou poptávku po zboží a službách.</a:t>
            </a: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Investice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>
                <a:latin typeface="Myriad Pro" panose="020B0503030403020204" pitchFamily="34" charset="0"/>
              </a:rPr>
              <a:t> a autonomní spotřeba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cs-CZ" dirty="0">
                <a:latin typeface="Myriad Pro" panose="020B0503030403020204" pitchFamily="34" charset="0"/>
              </a:rPr>
              <a:t> závisí na úrokové míře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>
                <a:latin typeface="Myriad Pro" panose="020B0503030403020204" pitchFamily="34" charset="0"/>
              </a:rPr>
              <a:t>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657E510-4DD4-457B-917D-8B27893C189D}"/>
              </a:ext>
            </a:extLst>
          </p:cNvPr>
          <p:cNvSpPr txBox="1"/>
          <p:nvPr/>
        </p:nvSpPr>
        <p:spPr>
          <a:xfrm>
            <a:off x="7985251" y="2330879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Myriad Pro" panose="020B0503030403020204" pitchFamily="34" charset="0"/>
              </a:rPr>
              <a:t>1887–1975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7F70CE9-8B93-48A9-AB16-3BD46360A749}"/>
              </a:ext>
            </a:extLst>
          </p:cNvPr>
          <p:cNvSpPr txBox="1"/>
          <p:nvPr/>
        </p:nvSpPr>
        <p:spPr>
          <a:xfrm>
            <a:off x="6897577" y="2326704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Myriad Pro" panose="020B0503030403020204" pitchFamily="34" charset="0"/>
              </a:rPr>
              <a:t>1904–1989</a:t>
            </a:r>
          </a:p>
        </p:txBody>
      </p:sp>
      <p:pic>
        <p:nvPicPr>
          <p:cNvPr id="14" name="Picture 4" descr="Alvin Hansen on Twitter: &quot;@sedat_peker @RT_Erdogan @dbdevletbahceli  #ReisCunku… &quot;">
            <a:extLst>
              <a:ext uri="{FF2B5EF4-FFF2-40B4-BE49-F238E27FC236}">
                <a16:creationId xmlns:a16="http://schemas.microsoft.com/office/drawing/2014/main" id="{B9C4CDF3-77D6-4833-A7EE-C5E92EFDD0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83" b="3333"/>
          <a:stretch/>
        </p:blipFill>
        <p:spPr bwMode="auto">
          <a:xfrm>
            <a:off x="7771706" y="1053361"/>
            <a:ext cx="1368371" cy="1368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ohn Hicks – Wikipedie">
            <a:extLst>
              <a:ext uri="{FF2B5EF4-FFF2-40B4-BE49-F238E27FC236}">
                <a16:creationId xmlns:a16="http://schemas.microsoft.com/office/drawing/2014/main" id="{C82685E9-AA9E-4AD0-BAE5-F0DF7DC87B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62"/>
          <a:stretch/>
        </p:blipFill>
        <p:spPr bwMode="auto">
          <a:xfrm>
            <a:off x="6684278" y="1064573"/>
            <a:ext cx="1367879" cy="1368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B8649E24-209B-41DD-99B1-A179C7976ED6}"/>
                  </a:ext>
                </a:extLst>
              </p14:cNvPr>
              <p14:cNvContentPartPr/>
              <p14:nvPr/>
            </p14:nvContentPartPr>
            <p14:xfrm>
              <a:off x="930960" y="4019040"/>
              <a:ext cx="6467040" cy="1518840"/>
            </p14:xfrm>
          </p:contentPart>
        </mc:Choice>
        <mc:Fallback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B8649E24-209B-41DD-99B1-A179C7976ED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1600" y="4009680"/>
                <a:ext cx="6485760" cy="153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305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IS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B69C88E7-100F-45C3-B59D-CC3CD96AD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Ukazuje rovnováhu na trhu zboží a služeb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Vychází z výdajového modelu s osou 45°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Spojuje takové kombinace úrokové míry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>
                <a:latin typeface="Myriad Pro" panose="020B0503030403020204" pitchFamily="34" charset="0"/>
              </a:rPr>
              <a:t> a důchodu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dirty="0">
                <a:latin typeface="Myriad Pro" panose="020B0503030403020204" pitchFamily="34" charset="0"/>
              </a:rPr>
              <a:t>, při nichž je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trh zboží a služeb </a:t>
            </a:r>
            <a:r>
              <a:rPr lang="cs-CZ" b="1" dirty="0">
                <a:latin typeface="Myriad Pro" panose="020B0503030403020204" pitchFamily="34" charset="0"/>
              </a:rPr>
              <a:t>v rovnováze.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13A0C332-9D16-4A1B-B3D9-AF9928DB5BFF}"/>
                  </a:ext>
                </a:extLst>
              </p14:cNvPr>
              <p14:cNvContentPartPr/>
              <p14:nvPr/>
            </p14:nvContentPartPr>
            <p14:xfrm>
              <a:off x="4076640" y="468000"/>
              <a:ext cx="3166560" cy="29296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13A0C332-9D16-4A1B-B3D9-AF9928DB5B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67280" y="458640"/>
                <a:ext cx="3185280" cy="294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265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Poptávka po autonomních výdajích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54377885-81FA-43B3-8621-B987F5E0E8D8}"/>
                  </a:ext>
                </a:extLst>
              </p14:cNvPr>
              <p14:cNvContentPartPr/>
              <p14:nvPr/>
            </p14:nvContentPartPr>
            <p14:xfrm>
              <a:off x="1094040" y="2028960"/>
              <a:ext cx="7476840" cy="42026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54377885-81FA-43B3-8621-B987F5E0E8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4680" y="2019600"/>
                <a:ext cx="7495560" cy="422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511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Odvození IS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1AE5E50B-FE13-4FE9-BE64-60F5AE6CE938}"/>
                  </a:ext>
                </a:extLst>
              </p14:cNvPr>
              <p14:cNvContentPartPr/>
              <p14:nvPr/>
            </p14:nvContentPartPr>
            <p14:xfrm>
              <a:off x="601920" y="42480"/>
              <a:ext cx="8547120" cy="64738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1AE5E50B-FE13-4FE9-BE64-60F5AE6CE9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2560" y="33120"/>
                <a:ext cx="8565840" cy="649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628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IS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Spojuje takové kombinace úrokové míry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>
                <a:latin typeface="Myriad Pro" panose="020B0503030403020204" pitchFamily="34" charset="0"/>
              </a:rPr>
              <a:t> a důchodu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, při nichž je trh zboží a služeb v rovnováze.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Při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vyšších</a:t>
            </a:r>
            <a:r>
              <a:rPr lang="cs-CZ" b="1" dirty="0">
                <a:latin typeface="Myriad Pro" panose="020B0503030403020204" pitchFamily="34" charset="0"/>
              </a:rPr>
              <a:t> úrokových mírách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>
                <a:latin typeface="Myriad Pro" panose="020B0503030403020204" pitchFamily="34" charset="0"/>
              </a:rPr>
              <a:t> dochází k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poklesu </a:t>
            </a:r>
            <a:r>
              <a:rPr lang="cs-CZ" b="1" dirty="0">
                <a:latin typeface="Myriad Pro" panose="020B0503030403020204" pitchFamily="34" charset="0"/>
              </a:rPr>
              <a:t>poptávky po autonomních výdajích (zejm. k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poklesu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cs-CZ" b="1" dirty="0">
                <a:latin typeface="Myriad Pro" panose="020B0503030403020204" pitchFamily="34" charset="0"/>
              </a:rPr>
              <a:t> a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>
                <a:latin typeface="Myriad Pro" panose="020B0503030403020204" pitchFamily="34" charset="0"/>
              </a:rPr>
              <a:t>), který se projeví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poklesem </a:t>
            </a:r>
            <a:r>
              <a:rPr lang="cs-CZ" b="1" dirty="0">
                <a:latin typeface="Myriad Pro" panose="020B0503030403020204" pitchFamily="34" charset="0"/>
              </a:rPr>
              <a:t>agregátních výdajů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Myriad Pro" panose="020B0503030403020204" pitchFamily="34" charset="0"/>
              </a:rPr>
              <a:t> a odrazí se v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nižší </a:t>
            </a:r>
            <a:r>
              <a:rPr lang="cs-CZ" b="1" dirty="0">
                <a:latin typeface="Myriad Pro" panose="020B0503030403020204" pitchFamily="34" charset="0"/>
              </a:rPr>
              <a:t>úrovni rovnovážného důchodu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dirty="0">
                <a:latin typeface="Myriad Pro" panose="020B0503030403020204" pitchFamily="34" charset="0"/>
              </a:rPr>
              <a:t>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Při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nižších </a:t>
            </a:r>
            <a:r>
              <a:rPr lang="cs-CZ" b="1" dirty="0">
                <a:latin typeface="Myriad Pro" panose="020B0503030403020204" pitchFamily="34" charset="0"/>
              </a:rPr>
              <a:t>úrokových mírách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>
                <a:latin typeface="Myriad Pro" panose="020B0503030403020204" pitchFamily="34" charset="0"/>
              </a:rPr>
              <a:t> dochází k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růstu </a:t>
            </a:r>
            <a:r>
              <a:rPr lang="cs-CZ" b="1" dirty="0">
                <a:latin typeface="Myriad Pro" panose="020B0503030403020204" pitchFamily="34" charset="0"/>
              </a:rPr>
              <a:t>poptávky po autonomních výdajích (k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růstu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cs-CZ" b="1" dirty="0">
                <a:latin typeface="Myriad Pro" panose="020B0503030403020204" pitchFamily="34" charset="0"/>
              </a:rPr>
              <a:t> a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>
                <a:latin typeface="Myriad Pro" panose="020B0503030403020204" pitchFamily="34" charset="0"/>
              </a:rPr>
              <a:t>), který se projeví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růstem </a:t>
            </a:r>
            <a:r>
              <a:rPr lang="cs-CZ" b="1" dirty="0">
                <a:latin typeface="Myriad Pro" panose="020B0503030403020204" pitchFamily="34" charset="0"/>
              </a:rPr>
              <a:t>agregátních výdajů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>
                <a:latin typeface="Myriad Pro" panose="020B0503030403020204" pitchFamily="34" charset="0"/>
              </a:rPr>
              <a:t> a odrazí se ve </a:t>
            </a:r>
            <a:r>
              <a:rPr lang="cs-CZ" b="1" dirty="0">
                <a:solidFill>
                  <a:schemeClr val="accent4"/>
                </a:solidFill>
                <a:latin typeface="Myriad Pro" panose="020B0503030403020204" pitchFamily="34" charset="0"/>
              </a:rPr>
              <a:t>vyšší </a:t>
            </a:r>
            <a:r>
              <a:rPr lang="cs-CZ" b="1" dirty="0">
                <a:latin typeface="Myriad Pro" panose="020B0503030403020204" pitchFamily="34" charset="0"/>
              </a:rPr>
              <a:t>úrovni rovnovážného důchodu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dirty="0">
                <a:latin typeface="Myriad Pro" panose="020B050303040302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02397785-15B1-4FC1-9627-9EA4F30CA1F9}"/>
                  </a:ext>
                </a:extLst>
              </p14:cNvPr>
              <p14:cNvContentPartPr/>
              <p14:nvPr/>
            </p14:nvContentPartPr>
            <p14:xfrm>
              <a:off x="3828600" y="2597040"/>
              <a:ext cx="2930400" cy="324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02397785-15B1-4FC1-9627-9EA4F30CA1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19240" y="2587680"/>
                <a:ext cx="2949120" cy="5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8646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Křivka IS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Spojuje takové kombinace úrokové míry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>
                <a:latin typeface="Myriad Pro" panose="020B0503030403020204" pitchFamily="34" charset="0"/>
              </a:rPr>
              <a:t> a důchodu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Myriad Pro" panose="020B0503030403020204" pitchFamily="34" charset="0"/>
              </a:rPr>
              <a:t>, při nichž je trh zboží a služeb v rovnováze.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cs-CZ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4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Poloha IS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B25F87C3-CB79-481D-9ACD-521C6F320F47}"/>
                  </a:ext>
                </a:extLst>
              </p14:cNvPr>
              <p14:cNvContentPartPr/>
              <p14:nvPr/>
            </p14:nvContentPartPr>
            <p14:xfrm>
              <a:off x="779040" y="341640"/>
              <a:ext cx="8287560" cy="56844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B25F87C3-CB79-481D-9ACD-521C6F320F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9680" y="332280"/>
                <a:ext cx="8306280" cy="570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66995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2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7EC1EE"/>
      </a:accent1>
      <a:accent2>
        <a:srgbClr val="FFCA08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2998E3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3" ma:contentTypeDescription="Vytvoří nový dokument" ma:contentTypeScope="" ma:versionID="429210f92a46d574c37b4458a2005824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1d79d902e5d0ef6d7d64c68bc38e5832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298B6D-76A3-494F-8E21-8FA67F3D56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B9DB5F-C9D1-4AE3-A99D-9693503796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243692-B549-4967-9BE2-67A34C9AB88E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b7fbb0a0-8cb5-48f6-909f-349dd5831800"/>
    <ds:schemaRef ds:uri="http://schemas.microsoft.com/office/infopath/2007/PartnerControls"/>
    <ds:schemaRef ds:uri="ae536801-dc42-4577-9208-5c664946946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1065</TotalTime>
  <Words>1226</Words>
  <Application>Microsoft Office PowerPoint</Application>
  <PresentationFormat>Předvádění na obrazovce (4:3)</PresentationFormat>
  <Paragraphs>99</Paragraphs>
  <Slides>21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Calibri</vt:lpstr>
      <vt:lpstr>Calibri Light</vt:lpstr>
      <vt:lpstr>Myriad Pro</vt:lpstr>
      <vt:lpstr>Symbol</vt:lpstr>
      <vt:lpstr>Times New Roman</vt:lpstr>
      <vt:lpstr>Wingdings</vt:lpstr>
      <vt:lpstr>Retrospektiva</vt:lpstr>
      <vt:lpstr>Makroekonomie I</vt:lpstr>
      <vt:lpstr>Struktura kurzu</vt:lpstr>
      <vt:lpstr>Model IS-LM</vt:lpstr>
      <vt:lpstr>Křivka IS</vt:lpstr>
      <vt:lpstr>Poptávka po autonomních výdajích</vt:lpstr>
      <vt:lpstr>Odvození IS</vt:lpstr>
      <vt:lpstr>Křivka IS</vt:lpstr>
      <vt:lpstr>Křivka IS</vt:lpstr>
      <vt:lpstr>Poloha IS</vt:lpstr>
      <vt:lpstr>Křivka LM</vt:lpstr>
      <vt:lpstr>Odvození LM</vt:lpstr>
      <vt:lpstr>Křivka LM</vt:lpstr>
      <vt:lpstr>Křivka LM</vt:lpstr>
      <vt:lpstr>Poloha LM</vt:lpstr>
      <vt:lpstr>Model IS-LM</vt:lpstr>
      <vt:lpstr>Růst G v modelu IS-LM</vt:lpstr>
      <vt:lpstr>Růst G v modelu IS-LM</vt:lpstr>
      <vt:lpstr>Pokles G v modelu IS-LM</vt:lpstr>
      <vt:lpstr>Růst M1 v modelu IS-LM</vt:lpstr>
      <vt:lpstr>Pokles M1 v modelu IS-LM</vt:lpstr>
      <vt:lpstr>Na shledanou příští týden!</vt:lpstr>
    </vt:vector>
  </TitlesOfParts>
  <Company>Technical University of 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Globalization on the Developing Countries</dc:title>
  <dc:subject>Impacts of Globalization on the Developing Countries</dc:subject>
  <dc:creator>Aleš Kocourek</dc:creator>
  <cp:lastModifiedBy>Aleš Kocourek</cp:lastModifiedBy>
  <cp:revision>84</cp:revision>
  <dcterms:created xsi:type="dcterms:W3CDTF">2021-02-23T15:05:14Z</dcterms:created>
  <dcterms:modified xsi:type="dcterms:W3CDTF">2021-04-01T08:19:15Z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</Properties>
</file>