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2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10/1/2020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10/1/2020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10/1/2020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10/1/2020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10/1/2020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10/1/2020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10/1/2020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10/1/2020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10/1/2020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10/1/2020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10/1/2020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10/1/2020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50F25A-ABAC-47AA-881C-8442FBB81B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Wie</a:t>
            </a:r>
            <a:r>
              <a:rPr lang="cs-CZ" dirty="0"/>
              <a:t> kann </a:t>
            </a:r>
            <a:r>
              <a:rPr lang="cs-CZ" dirty="0" err="1"/>
              <a:t>ich</a:t>
            </a:r>
            <a:r>
              <a:rPr lang="cs-CZ" dirty="0"/>
              <a:t> </a:t>
            </a:r>
            <a:r>
              <a:rPr lang="cs-CZ" dirty="0" err="1"/>
              <a:t>ein</a:t>
            </a:r>
            <a:r>
              <a:rPr lang="cs-CZ" dirty="0"/>
              <a:t> </a:t>
            </a:r>
            <a:r>
              <a:rPr lang="cs-CZ" dirty="0" err="1"/>
              <a:t>Wort</a:t>
            </a:r>
            <a:r>
              <a:rPr lang="cs-CZ" dirty="0"/>
              <a:t> </a:t>
            </a:r>
            <a:r>
              <a:rPr lang="cs-CZ" dirty="0" err="1"/>
              <a:t>auf</a:t>
            </a:r>
            <a:r>
              <a:rPr lang="cs-CZ" dirty="0"/>
              <a:t> </a:t>
            </a:r>
            <a:r>
              <a:rPr lang="cs-CZ" dirty="0" err="1"/>
              <a:t>Deutsch</a:t>
            </a:r>
            <a:r>
              <a:rPr lang="cs-CZ" dirty="0"/>
              <a:t> </a:t>
            </a:r>
            <a:r>
              <a:rPr lang="cs-CZ" dirty="0" err="1"/>
              <a:t>umschreiben</a:t>
            </a:r>
            <a:r>
              <a:rPr lang="cs-CZ" dirty="0"/>
              <a:t>?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BC4B6F7-BF8D-41E6-91A7-9F8195C666E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8002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Wie</a:t>
            </a:r>
            <a:r>
              <a:rPr lang="cs-CZ" dirty="0"/>
              <a:t> kann </a:t>
            </a:r>
            <a:r>
              <a:rPr lang="cs-CZ" dirty="0" err="1"/>
              <a:t>ich</a:t>
            </a:r>
            <a:r>
              <a:rPr lang="cs-CZ" dirty="0"/>
              <a:t> </a:t>
            </a:r>
            <a:r>
              <a:rPr lang="cs-CZ" dirty="0" err="1"/>
              <a:t>ein</a:t>
            </a:r>
            <a:r>
              <a:rPr lang="cs-CZ" dirty="0"/>
              <a:t> </a:t>
            </a:r>
            <a:r>
              <a:rPr lang="cs-CZ" dirty="0" err="1"/>
              <a:t>Wort</a:t>
            </a:r>
            <a:r>
              <a:rPr lang="cs-CZ" dirty="0"/>
              <a:t> </a:t>
            </a:r>
            <a:r>
              <a:rPr lang="cs-CZ" dirty="0" err="1"/>
              <a:t>Umschreiben</a:t>
            </a:r>
            <a:r>
              <a:rPr lang="cs-CZ" dirty="0"/>
              <a:t>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</a:t>
            </a:r>
            <a:r>
              <a:rPr lang="cs-CZ" dirty="0" err="1"/>
              <a:t>Umschreibung</a:t>
            </a:r>
            <a:r>
              <a:rPr lang="cs-CZ" dirty="0"/>
              <a:t>/“</a:t>
            </a:r>
            <a:r>
              <a:rPr lang="cs-CZ" dirty="0" err="1"/>
              <a:t>Definition</a:t>
            </a:r>
            <a:r>
              <a:rPr lang="cs-CZ" dirty="0"/>
              <a:t>“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Synonym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Antonym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err="1"/>
              <a:t>Oberbegriff</a:t>
            </a: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 err="1"/>
              <a:t>Unterbegriff</a:t>
            </a:r>
            <a:r>
              <a:rPr lang="cs-CZ" dirty="0"/>
              <a:t> </a:t>
            </a:r>
            <a:r>
              <a:rPr lang="cs-CZ" dirty="0" err="1"/>
              <a:t>als</a:t>
            </a:r>
            <a:r>
              <a:rPr lang="cs-CZ" dirty="0"/>
              <a:t> </a:t>
            </a:r>
            <a:r>
              <a:rPr lang="cs-CZ" dirty="0" err="1"/>
              <a:t>Beispiel</a:t>
            </a: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</a:t>
            </a:r>
            <a:r>
              <a:rPr lang="cs-CZ" dirty="0" err="1"/>
              <a:t>etc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1991289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</TotalTime>
  <Words>31</Words>
  <Application>Microsoft Office PowerPoint</Application>
  <PresentationFormat>Širokoúhlá obrazovka</PresentationFormat>
  <Paragraphs>8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7" baseType="lpstr">
      <vt:lpstr>Tw Cen MT</vt:lpstr>
      <vt:lpstr>Tw Cen MT Condensed</vt:lpstr>
      <vt:lpstr>Wingdings</vt:lpstr>
      <vt:lpstr>Wingdings 3</vt:lpstr>
      <vt:lpstr>Integrál</vt:lpstr>
      <vt:lpstr>Wie kann ich ein Wort auf Deutsch umschreiben?</vt:lpstr>
      <vt:lpstr>Wie kann ich ein Wort Umschreiben?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Nikola Mizerová</dc:creator>
  <cp:lastModifiedBy>Nikola Mizerová</cp:lastModifiedBy>
  <cp:revision>3</cp:revision>
  <dcterms:created xsi:type="dcterms:W3CDTF">2020-09-21T07:49:30Z</dcterms:created>
  <dcterms:modified xsi:type="dcterms:W3CDTF">2020-10-01T09:57:08Z</dcterms:modified>
</cp:coreProperties>
</file>