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FEBF8-5D7C-B00A-952D-0B6A1F07C0FB}" v="8" dt="2024-03-18T06:51:31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8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22.07.2024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22.07.2024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22.07.2024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22.07.2024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7030A0"/>
                </a:solidFill>
              </a:rPr>
              <a:t>Curricular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r>
              <a:rPr lang="cs-CZ" b="1" dirty="0" err="1">
                <a:solidFill>
                  <a:srgbClr val="7030A0"/>
                </a:solidFill>
              </a:rPr>
              <a:t>documents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r>
              <a:rPr lang="cs-CZ" b="1" dirty="0" err="1">
                <a:solidFill>
                  <a:srgbClr val="7030A0"/>
                </a:solidFill>
              </a:rPr>
              <a:t>development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PhDr. Iva Koutská,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65" y="2221877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466288" y="1309667"/>
            <a:ext cx="739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7177AC3-ECD8-47C4-B576-2549C0D2E7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82401"/>
            <a:ext cx="8748464" cy="470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2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4422D71-F97A-4339-AA77-0642A0D1C0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26" y="1188049"/>
            <a:ext cx="8532440" cy="469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1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EC293C7-4F76-40A6-AC07-70909BB113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173933"/>
            <a:ext cx="7402806" cy="455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7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B873575-2229-4021-824E-0523FADD4C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889" y="1280192"/>
            <a:ext cx="7548503" cy="459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0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3AE4456-EF4D-44EB-8D3C-0F8A65566E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61255"/>
            <a:ext cx="9144000" cy="453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310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37</Words>
  <Application>Microsoft Office PowerPoint</Application>
  <PresentationFormat>Předvádění na obrazovce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Jarda</cp:lastModifiedBy>
  <cp:revision>34</cp:revision>
  <dcterms:created xsi:type="dcterms:W3CDTF">2017-11-24T10:29:28Z</dcterms:created>
  <dcterms:modified xsi:type="dcterms:W3CDTF">2024-07-22T18:46:06Z</dcterms:modified>
</cp:coreProperties>
</file>