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3" roundtripDataSignature="AMtx7mgnMWam1fV+za+HInLAyS5nz/sH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c1040231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c104023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cc10402310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image" Target="../media/image14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c10402310_0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https://www.youtube.com/watch?v=X1D13OtVzeg&amp;t=187s</a:t>
            </a:r>
            <a:endParaRPr/>
          </a:p>
        </p:txBody>
      </p:sp>
      <p:sp>
        <p:nvSpPr>
          <p:cNvPr id="90" name="Google Shape;90;g2cc10402310_0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opakování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Bolívar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Revolución de los Cristeros</a:t>
            </a:r>
            <a:endParaRPr/>
          </a:p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457200" y="1600200"/>
            <a:ext cx="8229600" cy="311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1934 - Lázaro Cardenas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 - Partido Revolucionario Institucional</a:t>
            </a:r>
            <a:endParaRPr/>
          </a:p>
        </p:txBody>
      </p:sp>
      <p:pic>
        <p:nvPicPr>
          <p:cNvPr descr="C:\Users\Valeš\Documents\ROMANISTIKA\ESPANOL\PREDMETY\DLA - Dejiny LAm\DLA 5 - scan foto\Revolucion mexicana.jpg"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37" y="3000375"/>
            <a:ext cx="6786562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2571750" y="274637"/>
            <a:ext cx="321468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Cuba</a:t>
            </a:r>
            <a:endParaRPr/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457200" y="1600200"/>
            <a:ext cx="5257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Martí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explosión en el acorazado Maine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EEUU - Guantánamo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Gerardo Machado Morales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Fulgencio Batista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aleš\Documents\ROMANISTIKA\ESPANOL\PREDMETY\DLA - Dejiny LAm\DLA 5 - scan foto\EC30.jpg"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187" y="2428875"/>
            <a:ext cx="2714625" cy="428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2286000" y="142875"/>
            <a:ext cx="36433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Chile</a:t>
            </a:r>
            <a:endParaRPr/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500062" y="1428750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años 20 - Arturo Alessandri Palma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1946 radical Gabriel González Videla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1964 - Eduardo Frei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1970 - Salvador Allende - Unidad popular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1973-89 Augusto Pinochet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outfoxingkarlrove.files.wordpress.com/2008/10/pinochet_2.jpg"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5" y="4357687"/>
            <a:ext cx="3365500" cy="230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achetera.files.wordpress.com/2009/07/allende2.jpg" id="169" name="Google Shape;1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429125"/>
            <a:ext cx="3071812" cy="228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2571750" y="274637"/>
            <a:ext cx="45720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Argentina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457200" y="1600200"/>
            <a:ext cx="8229600" cy="268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1916-30 Hipólito Yrigoyen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nacionalismo económico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Juan Domingo Perón - 1946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 Duarte </a:t>
            </a:r>
            <a:endParaRPr/>
          </a:p>
        </p:txBody>
      </p:sp>
      <p:pic>
        <p:nvPicPr>
          <p:cNvPr descr="http://ar.starmedia.com/serviciosstm/img/es/evita-y-peron-grande.jpg"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062" y="3429000"/>
            <a:ext cx="4548187" cy="318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2357437" y="274637"/>
            <a:ext cx="42148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peronismo</a:t>
            </a:r>
            <a:endParaRPr/>
          </a:p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populismo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sindicatos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económicamente insostenible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golpe de estado en 1955 denominado "revolución libertadora"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1982 - guerra de las Malvinas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2286000" y="274637"/>
            <a:ext cx="414337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Uruguay</a:t>
            </a:r>
            <a:endParaRPr/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457200" y="1600200"/>
            <a:ext cx="8229600" cy="304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Batlle y Ordóñez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presidente reformista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éxito económico y político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progresismo económico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rek\Documents\ROMANISTIKA\ESPANOL\PREDMETY\DLA - Dejiny LAm\DLA 5 - scan foto\SH76.jpg"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7" y="4143375"/>
            <a:ext cx="35718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rek\Documents\ROMANISTIKA\ESPANOL\PREDMETY\DLA - Dejiny LAm\DLA 5 - scan foto\SH28.jpg" id="190" name="Google Shape;1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62" y="2786062"/>
            <a:ext cx="257175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2195512" y="274637"/>
            <a:ext cx="403225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Nicaragua</a:t>
            </a:r>
            <a:endParaRPr/>
          </a:p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395287" y="19161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ocupaciones norteamericanas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Augusto César Sandino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Anastasio Somoza García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Luis Somoza Debayle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Anastasio Somoza Debayle - hasta 1979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FSLN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2411412" y="274637"/>
            <a:ext cx="381635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 Rica</a:t>
            </a:r>
            <a:endParaRPr/>
          </a:p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457200" y="1600200"/>
            <a:ext cx="8229600" cy="197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 económico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1949 - Constitución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país sin ejército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bassid.com/bassidwp/wp-content/uploads/2009/07/Costa-Rica1.bmp"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3573462"/>
            <a:ext cx="7429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Perú</a:t>
            </a:r>
            <a:endParaRPr/>
          </a:p>
        </p:txBody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468312" y="1411287"/>
            <a:ext cx="7858125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1919-30 Augusto Leguía - dictador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APRA - Alianza Popular Revolucionaria Americana - aprismo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Víctor Raúl Haya de la Torre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1985 - Alan García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upgp.tripod.com/sitebuildercontent/sitebuilderpictures/izquierdaaprista.jpg" id="210" name="Google Shape;2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4508500"/>
            <a:ext cx="1774825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x.kalipedia.com/kalipediamedia/historia/media/200806/11/hisperu/20080611klphishpe_16_Ies_SCO.jpg" id="211" name="Google Shape;2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0150" y="3467100"/>
            <a:ext cx="25431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3736975" y="5321300"/>
            <a:ext cx="2500312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Víctor Raúl Haya de la Torre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Perú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Perú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539750" y="13414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Sendero Luminoso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PCP-SL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Abimael Guzmán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1990-2000 Alberto Fujimori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Vladimiro Montesinos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Vladivideos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0.gstatic.com/images?q=tbn:BEAIAfWKNLDMeM:http://www.radiosantafe.com/wp-content/uploads/2009/11/ABIMAEL.jpg" id="221" name="Google Shape;2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1412875"/>
            <a:ext cx="1789112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razit obrázek v plné velikosti" id="222" name="Google Shape;2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9562" y="14128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log.pucp.edu.pe/media/716/20080306-vladi.jpg" id="223" name="Google Shape;2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1500" y="4221162"/>
            <a:ext cx="2913062" cy="187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476375" y="285750"/>
            <a:ext cx="6335712" cy="107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SIGLO  XIX y XX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pic>
        <p:nvPicPr>
          <p:cNvPr descr="C:\Users\Valeš\Documents\ROMANISTIKA\ESPANOL\PREDMETY\DLA - Dejiny LAm\DLA 5 - scan foto\EC159.jpg"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1431925"/>
            <a:ext cx="8001000" cy="52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2000250" y="274637"/>
            <a:ext cx="53578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GENERAL</a:t>
            </a:r>
            <a:endParaRPr/>
          </a:p>
        </p:txBody>
      </p:sp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Dictaduras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Movimientos radicales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Guerras y guerras civiles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Intervenciones de los EEUU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Deuda externa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Narcotráfico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Explosión demográfica y problemas urbanos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2214562" y="274637"/>
            <a:ext cx="485775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Dictaduras</a:t>
            </a:r>
            <a:endParaRPr/>
          </a:p>
        </p:txBody>
      </p:sp>
      <p:sp>
        <p:nvSpPr>
          <p:cNvPr id="235" name="Google Shape;235;p20"/>
          <p:cNvSpPr txBox="1"/>
          <p:nvPr>
            <p:ph idx="1" type="body"/>
          </p:nvPr>
        </p:nvSpPr>
        <p:spPr>
          <a:xfrm>
            <a:off x="457200" y="1600200"/>
            <a:ext cx="8543925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Juan Vicente Gómez (Ven.): 1908 - 1935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Manuel Estrada Cabrera (Guatemala): 1898 - 1920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Somoza (Nicaragua): 1933 - 1979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Alfredo Sroessner (Paraguay): 1954 - 1989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Rafael Trujillo en la Rep. Dominicana  (1930-61) 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es dictadura y quién es dictador?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1143000" y="274637"/>
            <a:ext cx="671512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Movimientos radicales</a:t>
            </a: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1" name="Google Shape;241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Frente Sandinista de Liberación Nacional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Fuerzas Armadas Rebeldes (Guat.)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Fuerzas Populares de Liberación Farabundo Martí (El Salvador)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>
            <p:ph type="title"/>
          </p:nvPr>
        </p:nvSpPr>
        <p:spPr>
          <a:xfrm>
            <a:off x="1000125" y="285750"/>
            <a:ext cx="70723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Guerras y guerras civiles</a:t>
            </a:r>
            <a:endParaRPr/>
          </a:p>
        </p:txBody>
      </p:sp>
      <p:pic>
        <p:nvPicPr>
          <p:cNvPr descr="http://technoccult.net/wp-content/uploads/2010/03/zapatistas.jpg" id="247" name="Google Shape;2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1714500"/>
            <a:ext cx="7215187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Intervenciones de los EEUU</a:t>
            </a: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3" name="Google Shape;253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Bolívar: "</a:t>
            </a:r>
            <a:r>
              <a:rPr b="0" i="1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Estados Unidos está destinado por la providencia a traer la miseria a América en nombre de libertad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William Walker (1856-57)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Nicaragua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Panamá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,...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428625" y="285750"/>
            <a:ext cx="53578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Deuda externa</a:t>
            </a:r>
            <a:endParaRPr/>
          </a:p>
        </p:txBody>
      </p:sp>
      <p:sp>
        <p:nvSpPr>
          <p:cNvPr id="259" name="Google Shape;259;p24"/>
          <p:cNvSpPr txBox="1"/>
          <p:nvPr>
            <p:ph idx="1" type="body"/>
          </p:nvPr>
        </p:nvSpPr>
        <p:spPr>
          <a:xfrm>
            <a:off x="457200" y="1600200"/>
            <a:ext cx="368617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causa de: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dictaduras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populismo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subdesarrollo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inestabilidad</a:t>
            </a:r>
            <a:endParaRPr/>
          </a:p>
        </p:txBody>
      </p:sp>
      <p:pic>
        <p:nvPicPr>
          <p:cNvPr descr="C:\Users\Mirek\Documents\ROMANISTIKA\ESPANOL\PREDMETY\DLA - Dejiny LAm\DLA 5 - scan foto\SH53.jpg"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812" y="4000500"/>
            <a:ext cx="3433762" cy="2503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rek\Documents\ROMANISTIKA\ESPANOL\PREDMETY\DLA - Dejiny LAm\DLA 5 - scan foto\SH82.jpg" id="261" name="Google Shape;2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937" y="285750"/>
            <a:ext cx="2436812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type="title"/>
          </p:nvPr>
        </p:nvSpPr>
        <p:spPr>
          <a:xfrm>
            <a:off x="2143125" y="142875"/>
            <a:ext cx="47863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Narcotráfico</a:t>
            </a:r>
            <a:endParaRPr/>
          </a:p>
        </p:txBody>
      </p:sp>
      <p:sp>
        <p:nvSpPr>
          <p:cNvPr id="267" name="Google Shape;267;p25"/>
          <p:cNvSpPr txBox="1"/>
          <p:nvPr>
            <p:ph idx="1" type="body"/>
          </p:nvPr>
        </p:nvSpPr>
        <p:spPr>
          <a:xfrm>
            <a:off x="500062" y="1428750"/>
            <a:ext cx="76438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Colombia (años 80 y 90)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Cartel de Medellín y Cali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Pablo Escóbar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Colombia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FARC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/>
          <p:nvPr>
            <p:ph type="title"/>
          </p:nvPr>
        </p:nvSpPr>
        <p:spPr>
          <a:xfrm>
            <a:off x="500062" y="142875"/>
            <a:ext cx="8229600" cy="1582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Explosión demográfica y problemas urbanos</a:t>
            </a:r>
            <a:endParaRPr/>
          </a:p>
        </p:txBody>
      </p:sp>
      <p:sp>
        <p:nvSpPr>
          <p:cNvPr id="273" name="Google Shape;273;p26"/>
          <p:cNvSpPr txBox="1"/>
          <p:nvPr>
            <p:ph idx="1" type="body"/>
          </p:nvPr>
        </p:nvSpPr>
        <p:spPr>
          <a:xfrm>
            <a:off x="428625" y="1857375"/>
            <a:ext cx="8229600" cy="207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inmigración masiva a las ciudades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barrios pobres (pobreza urbana)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familias numerosas</a:t>
            </a:r>
            <a:endParaRPr/>
          </a:p>
        </p:txBody>
      </p:sp>
      <p:pic>
        <p:nvPicPr>
          <p:cNvPr descr="C:\Users\Valeš\Documents\ROMANISTIKA\ESPANOL\PREDMETY\DLA - Dejiny LAm\DLA 5 - scan foto\EC108.jpg" id="274" name="Google Shape;2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3643312"/>
            <a:ext cx="5643562" cy="303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aleš\Documents\ROMANISTIKA\ESPANOL\PREDMETY\DLA - Dejiny LAm\DLA 5 - scan foto\EC157.jpg" id="275" name="Google Shape;2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3071812"/>
            <a:ext cx="2428875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2339975" y="274637"/>
            <a:ext cx="439261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Guerras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1826 - guerra civil en Argentina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1827 - guerra civil en Centroamérica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 de la Triple Alianza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(1864-70)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Argentina, Brasil y Uruguay contra Paraguay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 del Pacífico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(1879-83)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Bolivia y Perú contra Chile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457200" y="274637"/>
            <a:ext cx="310673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Guerras</a:t>
            </a:r>
            <a:endParaRPr/>
          </a:p>
        </p:txBody>
      </p:sp>
      <p:pic>
        <p:nvPicPr>
          <p:cNvPr descr="C:\Users\Valeš\Documents\ROMANISTIKA\ESPANOL\PREDMETY\DLA - Dejiny LAm\DLA 4 - scan foto\Mapa - guerras1.jpg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260350"/>
            <a:ext cx="4429125" cy="6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214312" y="274637"/>
            <a:ext cx="3929062" cy="14398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 del Chaco</a:t>
            </a:r>
            <a:endParaRPr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428625" y="2000250"/>
            <a:ext cx="4114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1932 - 1935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Bolivia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Paraguay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descubrimiento de petróleo en Chaco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40 000 paraguayos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50 000 bolivianos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aleš\Documents\ROMANISTIKA\ESPANOL\PREDMETY\DLA - Dejiny LAm\DLA 5 - scan foto\Mapa - Guerra del Chaco.jpg"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6450" y="285750"/>
            <a:ext cx="4298950" cy="621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2428875" y="274637"/>
            <a:ext cx="4143375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México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600200"/>
            <a:ext cx="8229600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Benito Suárez - Leyes de Reforma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episodio con Maximiliano (1864-67)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Porfirio Díaz 1876-1910  porfiriato</a:t>
            </a:r>
            <a:endParaRPr/>
          </a:p>
        </p:txBody>
      </p:sp>
      <p:pic>
        <p:nvPicPr>
          <p:cNvPr descr="Archivo:Execution of maximillian mejia miramon.png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3500437"/>
            <a:ext cx="5316537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6143625" y="5500687"/>
            <a:ext cx="27146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fusilamiento de Maximiliano 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1143000" y="274637"/>
            <a:ext cx="6786562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Revolución Mexicana</a:t>
            </a:r>
            <a:endParaRPr/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457200" y="1600200"/>
            <a:ext cx="8229600" cy="1471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1911 Francisco Madero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Victoriano Huerta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aleš\Documents\ROMANISTIKA\ESPANOL\PREDMETY\DLA - Dejiny LAm\DLA 5 - scan foto\Mapa - Rev mexicana.jpg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12" y="3000375"/>
            <a:ext cx="5286375" cy="36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1428750" y="214312"/>
            <a:ext cx="62865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Revolución Mexicana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457200" y="1600200"/>
            <a:ext cx="8229600" cy="4471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1914 - Convención de Aguas Calientes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Pancho Villa    	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Emiliano Zapata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Venustiano Carranza   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Álvaro Obregón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1924 - Plutarco Elías Calles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1214437" y="142875"/>
            <a:ext cx="6929437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Revolución Mexicana</a:t>
            </a:r>
            <a:endParaRPr/>
          </a:p>
        </p:txBody>
      </p:sp>
      <p:pic>
        <p:nvPicPr>
          <p:cNvPr descr="http://www.freedomarchives.org/La_Lucha_Continua/images/pancho_villa.jpg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500187"/>
            <a:ext cx="3209925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drimasd.org/blogs/pensamiento_pedagogico_radical/wp-content/blogs.dir/119/files/1074/o_emiliano%20zapata.jpg"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1571625"/>
            <a:ext cx="3209925" cy="422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pata-Villa.jpg Pancho Villa Y Emiliano Zapata image by lui_bravo" id="145" name="Google Shape;1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0" y="4071937"/>
            <a:ext cx="309562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285750" y="6000750"/>
            <a:ext cx="2006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Pancho Villa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6357937" y="6000750"/>
            <a:ext cx="25431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Emiliano Zapata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2010-05-05T16:10:36Z</dcterms:created>
  <dc:creator>Valeš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