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Alfa Slab One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feaaf397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bfeaaf397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feaaf3970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feaaf3970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feaaf3970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feaaf3970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10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Naturalismo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175800" y="169607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Leopoldo Alas «Clarín»</a:t>
            </a:r>
            <a:endParaRPr sz="2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Característica del naturalismo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corriente literaria, se desarrolla en Francia a finales del siglo XIX (Émile Zola)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influencia del materialismo, se alejan de la parte más espiritual y sentimental del hombre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temas tabúes - el sexo, la prostitucion, el alcohol,...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España el naturalismo es menos cruel, hay un poco de esperanza (rasgo de cristianismo), en Espaňa el hombre es libre para elegir entre el bien y el mal</a:t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1881 - 1886 - la cumbre de naturalismo en Espaňa → 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Galdós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i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Fortunata y Jacinta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Pardo Bazán - </a:t>
            </a:r>
            <a:r>
              <a:rPr i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Pazos de Ulloa</a:t>
            </a: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Clarín - </a:t>
            </a:r>
            <a:r>
              <a:rPr i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regenta</a:t>
            </a:r>
            <a:r>
              <a:rPr i="1" lang="en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i="1"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742900" cy="7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Leopoldo Alas «Clarín» </a:t>
            </a:r>
            <a:r>
              <a:rPr lang="en"/>
              <a:t>(1852 - 1901)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5533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“Clarín” es el pseudónimo</a:t>
            </a:r>
            <a:endParaRPr sz="20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-"/>
            </a:pPr>
            <a:r>
              <a:rPr lang="en" sz="2000"/>
              <a:t>profesor de derecho</a:t>
            </a:r>
            <a:endParaRPr sz="20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-"/>
            </a:pPr>
            <a:r>
              <a:rPr lang="en" sz="2000"/>
              <a:t>se inspira en Oviedo</a:t>
            </a:r>
            <a:endParaRPr sz="20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-"/>
            </a:pPr>
            <a:r>
              <a:rPr lang="en" sz="2000"/>
              <a:t>tenía muchos enemigos, problemas → era muy crítico, escribía artículos sobre literatura, política, Espaňa, …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3550" y="1215125"/>
            <a:ext cx="3046525" cy="3046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Obra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962500" cy="41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La Regenta </a:t>
            </a:r>
            <a:r>
              <a:rPr lang="en"/>
              <a:t>-  publicada en dos tomos en 1884 y 1885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 personajes:</a:t>
            </a:r>
            <a:endParaRPr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arenR"/>
            </a:pPr>
            <a:r>
              <a:rPr lang="en"/>
              <a:t>Ana Ozores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AutoNum type="arabicParenR"/>
            </a:pPr>
            <a:r>
              <a:rPr lang="en"/>
              <a:t>Víctor Quintanar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AutoNum type="arabicParenR"/>
            </a:pPr>
            <a:r>
              <a:rPr lang="en"/>
              <a:t>Fermín de Pas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AutoNum type="arabicParenR"/>
            </a:pPr>
            <a:r>
              <a:rPr lang="en"/>
              <a:t>Álvaro Mesía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primera parte = tres días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segunda parte = dos aňos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