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9" r:id="rId4"/>
    <p:sldId id="258" r:id="rId5"/>
    <p:sldId id="261" r:id="rId6"/>
    <p:sldId id="262" r:id="rId7"/>
    <p:sldId id="260" r:id="rId8"/>
    <p:sldId id="264" r:id="rId9"/>
    <p:sldId id="265" r:id="rId10"/>
    <p:sldId id="266" r:id="rId11"/>
    <p:sldId id="267" r:id="rId12"/>
    <p:sldId id="268" r:id="rId13"/>
    <p:sldId id="263" r:id="rId14"/>
  </p:sldIdLst>
  <p:sldSz cx="9144000" cy="6858000" type="screen4x3"/>
  <p:notesSz cx="7099300" cy="102346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5FEBF8-5D7C-B00A-952D-0B6A1F07C0FB}" v="8" dt="2024-03-18T06:51:31.6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388" y="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298AC4-8CB6-4022-966D-BB70D24BBEAB}" type="datetimeFigureOut">
              <a:rPr lang="cs-CZ" smtClean="0"/>
              <a:t>22.07.2024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013284-4B52-456E-A220-16AA57F52B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4778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0723-F43A-4695-9234-094961E183CC}" type="datetime1">
              <a:rPr lang="cs-CZ" smtClean="0"/>
              <a:t>22.07.2024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7793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46CE8-16C3-4286-9281-9DE1C103C959}" type="datetime1">
              <a:rPr lang="cs-CZ" smtClean="0"/>
              <a:t>22.07.2024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87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8B06B-7F8D-4DC2-9970-72ED516C3DD6}" type="datetime1">
              <a:rPr lang="cs-CZ" smtClean="0"/>
              <a:t>22.07.2024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0076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B5A71-F6E7-49CF-B8AD-D7E365DBA3E9}" type="datetime1">
              <a:rPr lang="cs-CZ" smtClean="0"/>
              <a:t>22.07.2024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2457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D829D-1BBB-4FB2-98AB-3AA3AFC733AA}" type="datetime1">
              <a:rPr lang="cs-CZ" smtClean="0"/>
              <a:t>22.07.2024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8788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67353-7229-4667-BFC9-DE4077D736C8}" type="datetime1">
              <a:rPr lang="cs-CZ" smtClean="0"/>
              <a:t>22.07.2024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0233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697E3-1C99-49EE-898D-7B292405080E}" type="datetime1">
              <a:rPr lang="cs-CZ" smtClean="0"/>
              <a:t>22.07.2024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973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6D46E-013E-4D78-BC3C-3AF54CF6354A}" type="datetime1">
              <a:rPr lang="cs-CZ" smtClean="0"/>
              <a:t>22.07.2024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6563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87AFA-3A7C-4B86-BBCA-ED1D95B8411B}" type="datetime1">
              <a:rPr lang="cs-CZ" smtClean="0"/>
              <a:t>22.07.2024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6094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F756D-C8BF-4429-B8FC-9270574E24FC}" type="datetime1">
              <a:rPr lang="cs-CZ" smtClean="0"/>
              <a:t>22.07.2024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2404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E1DD2-AB3A-4D18-A636-0921555FD9A3}" type="datetime1">
              <a:rPr lang="cs-CZ" smtClean="0"/>
              <a:t>22.07.2024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1153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53879-4DFB-444E-977B-05590C15F7EE}" type="datetime1">
              <a:rPr lang="cs-CZ" smtClean="0"/>
              <a:t>22.07.2024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3166E9-8D71-4105-BD6C-B5880B71D4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3624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15344" y="3234749"/>
            <a:ext cx="6400800" cy="746883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7030A0"/>
                </a:solidFill>
              </a:rPr>
              <a:t>Portfolio ve výuce</a:t>
            </a:r>
            <a:endParaRPr lang="cs-CZ" dirty="0">
              <a:solidFill>
                <a:srgbClr val="7030A0"/>
              </a:solidFill>
            </a:endParaRPr>
          </a:p>
        </p:txBody>
      </p:sp>
      <p:sp>
        <p:nvSpPr>
          <p:cNvPr id="6" name="Podnadpis 2"/>
          <p:cNvSpPr txBox="1">
            <a:spLocks/>
          </p:cNvSpPr>
          <p:nvPr/>
        </p:nvSpPr>
        <p:spPr>
          <a:xfrm>
            <a:off x="1415344" y="4480599"/>
            <a:ext cx="6400800" cy="494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>
                <a:solidFill>
                  <a:schemeClr val="tx1"/>
                </a:solidFill>
              </a:rPr>
              <a:t>PhDr. Iva Koutská, Ph.D. </a:t>
            </a:r>
          </a:p>
        </p:txBody>
      </p:sp>
      <p:sp>
        <p:nvSpPr>
          <p:cNvPr id="2" name="AutoShape 2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28" name="AutoShape 4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2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65" y="2221877"/>
            <a:ext cx="838200" cy="295275"/>
          </a:xfrm>
          <a:prstGeom prst="rect">
            <a:avLst/>
          </a:prstGeom>
        </p:spPr>
      </p:pic>
      <p:pic>
        <p:nvPicPr>
          <p:cNvPr id="12" name="Picture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329297"/>
            <a:ext cx="6602095" cy="859790"/>
          </a:xfrm>
          <a:prstGeom prst="rect">
            <a:avLst/>
          </a:prstGeom>
        </p:spPr>
      </p:pic>
      <p:sp>
        <p:nvSpPr>
          <p:cNvPr id="13" name="TextovéPole 12"/>
          <p:cNvSpPr txBox="1"/>
          <p:nvPr/>
        </p:nvSpPr>
        <p:spPr>
          <a:xfrm>
            <a:off x="466288" y="1309667"/>
            <a:ext cx="73950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Nové možnosti rozvoje vzdělávání na Technické univerzitě v Liberci</a:t>
            </a:r>
          </a:p>
          <a:p>
            <a:pPr algn="ctr"/>
            <a:endParaRPr lang="cs-CZ" sz="800" dirty="0"/>
          </a:p>
          <a:p>
            <a:pPr algn="ctr"/>
            <a:r>
              <a:rPr lang="cs-CZ" sz="1400" b="1" u="sng" dirty="0"/>
              <a:t>Specifický cíl A3:Tvorba nových profesně zaměřených studijních programů</a:t>
            </a:r>
          </a:p>
          <a:p>
            <a:pPr algn="ctr"/>
            <a:endParaRPr lang="cs-CZ" sz="1400" b="1" u="sng" dirty="0"/>
          </a:p>
          <a:p>
            <a:pPr algn="ctr"/>
            <a:r>
              <a:rPr lang="cs-CZ" b="1" dirty="0"/>
              <a:t>NPO_TUL_MSMT-16598/2022</a:t>
            </a:r>
          </a:p>
          <a:p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1709420" y="3771741"/>
          <a:ext cx="5725160" cy="182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08175">
                  <a:extLst>
                    <a:ext uri="{9D8B030D-6E8A-4147-A177-3AD203B41FA5}">
                      <a16:colId xmlns:a16="http://schemas.microsoft.com/office/drawing/2014/main" val="222842396"/>
                    </a:ext>
                  </a:extLst>
                </a:gridCol>
                <a:gridCol w="1908175">
                  <a:extLst>
                    <a:ext uri="{9D8B030D-6E8A-4147-A177-3AD203B41FA5}">
                      <a16:colId xmlns:a16="http://schemas.microsoft.com/office/drawing/2014/main" val="4242503758"/>
                    </a:ext>
                  </a:extLst>
                </a:gridCol>
                <a:gridCol w="1908810">
                  <a:extLst>
                    <a:ext uri="{9D8B030D-6E8A-4147-A177-3AD203B41FA5}">
                      <a16:colId xmlns:a16="http://schemas.microsoft.com/office/drawing/2014/main" val="388310016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s-CZ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cs-CZ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cs-CZ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43787227"/>
                  </a:ext>
                </a:extLst>
              </a:tr>
            </a:tbl>
          </a:graphicData>
        </a:graphic>
      </p:graphicFrame>
      <p:pic>
        <p:nvPicPr>
          <p:cNvPr id="1027" name="Obrázek 3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594" y="5880252"/>
            <a:ext cx="161925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Obrázek 3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679" y="5880252"/>
            <a:ext cx="96202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Obrázek 33" descr="Foto / Photo: Logo MŠM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538" y="5880252"/>
            <a:ext cx="86677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19575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dnadpis 2"/>
          <p:cNvSpPr txBox="1">
            <a:spLocks/>
          </p:cNvSpPr>
          <p:nvPr/>
        </p:nvSpPr>
        <p:spPr>
          <a:xfrm>
            <a:off x="1415344" y="4480599"/>
            <a:ext cx="6400800" cy="494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2" name="AutoShape 2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28" name="AutoShape 4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2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329297"/>
            <a:ext cx="6602095" cy="859790"/>
          </a:xfrm>
          <a:prstGeom prst="rect">
            <a:avLst/>
          </a:prstGeom>
        </p:spPr>
      </p:pic>
      <p:pic>
        <p:nvPicPr>
          <p:cNvPr id="1027" name="Obrázek 3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594" y="5880252"/>
            <a:ext cx="161925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Obrázek 3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679" y="5880252"/>
            <a:ext cx="96202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Obrázek 33" descr="Foto / Photo: Logo MŠM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538" y="5880252"/>
            <a:ext cx="86677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94F573F4-BE4D-4423-AF1D-4664468B4C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1968" y="1604708"/>
            <a:ext cx="7440063" cy="3648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6088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dnadpis 2"/>
          <p:cNvSpPr txBox="1">
            <a:spLocks/>
          </p:cNvSpPr>
          <p:nvPr/>
        </p:nvSpPr>
        <p:spPr>
          <a:xfrm>
            <a:off x="1415344" y="4480599"/>
            <a:ext cx="6400800" cy="494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2" name="AutoShape 2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28" name="AutoShape 4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2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329297"/>
            <a:ext cx="6602095" cy="859790"/>
          </a:xfrm>
          <a:prstGeom prst="rect">
            <a:avLst/>
          </a:prstGeom>
        </p:spPr>
      </p:pic>
      <p:pic>
        <p:nvPicPr>
          <p:cNvPr id="1027" name="Obrázek 3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594" y="5880252"/>
            <a:ext cx="161925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Obrázek 3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679" y="5880252"/>
            <a:ext cx="96202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Obrázek 33" descr="Foto / Photo: Logo MŠM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538" y="5880252"/>
            <a:ext cx="86677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CEC6739E-9CD6-4BB6-AE28-6394803021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8680" y="1189086"/>
            <a:ext cx="6338742" cy="4472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4673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dnadpis 2"/>
          <p:cNvSpPr txBox="1">
            <a:spLocks/>
          </p:cNvSpPr>
          <p:nvPr/>
        </p:nvSpPr>
        <p:spPr>
          <a:xfrm>
            <a:off x="1415344" y="4480599"/>
            <a:ext cx="6400800" cy="494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2" name="AutoShape 2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28" name="AutoShape 4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2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329297"/>
            <a:ext cx="6602095" cy="859790"/>
          </a:xfrm>
          <a:prstGeom prst="rect">
            <a:avLst/>
          </a:prstGeom>
        </p:spPr>
      </p:pic>
      <p:pic>
        <p:nvPicPr>
          <p:cNvPr id="1027" name="Obrázek 3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594" y="5880252"/>
            <a:ext cx="161925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Obrázek 3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679" y="5880252"/>
            <a:ext cx="96202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Obrázek 33" descr="Foto / Photo: Logo MŠM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538" y="5880252"/>
            <a:ext cx="86677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1BCE3686-6416-4BD3-B409-E1DF5A9EDD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1494" y="1347497"/>
            <a:ext cx="7421011" cy="4163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0739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dnadpis 2"/>
          <p:cNvSpPr txBox="1">
            <a:spLocks/>
          </p:cNvSpPr>
          <p:nvPr/>
        </p:nvSpPr>
        <p:spPr>
          <a:xfrm>
            <a:off x="1415344" y="4480599"/>
            <a:ext cx="6400800" cy="494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2" name="AutoShape 2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28" name="AutoShape 4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2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329297"/>
            <a:ext cx="6602095" cy="859790"/>
          </a:xfrm>
          <a:prstGeom prst="rect">
            <a:avLst/>
          </a:prstGeom>
        </p:spPr>
      </p:pic>
      <p:pic>
        <p:nvPicPr>
          <p:cNvPr id="1027" name="Obrázek 3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594" y="5880252"/>
            <a:ext cx="161925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Obrázek 3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679" y="5880252"/>
            <a:ext cx="96202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Obrázek 33" descr="Foto / Photo: Logo MŠM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538" y="5880252"/>
            <a:ext cx="86677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BCDA19C2-BDFE-49A7-8210-AA00D72ACB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4863" y="769704"/>
            <a:ext cx="5449345" cy="4607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338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099CA48E-CA6A-46CF-AEE7-1E17168976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574" y="852128"/>
            <a:ext cx="6820852" cy="5153744"/>
          </a:xfrm>
          <a:prstGeom prst="rect">
            <a:avLst/>
          </a:prstGeom>
        </p:spPr>
      </p:pic>
      <p:sp>
        <p:nvSpPr>
          <p:cNvPr id="6" name="Podnadpis 2"/>
          <p:cNvSpPr txBox="1">
            <a:spLocks/>
          </p:cNvSpPr>
          <p:nvPr/>
        </p:nvSpPr>
        <p:spPr>
          <a:xfrm>
            <a:off x="1415344" y="4480599"/>
            <a:ext cx="6400800" cy="494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2" name="AutoShape 2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28" name="AutoShape 4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2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2" name="Picture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329297"/>
            <a:ext cx="6602095" cy="859790"/>
          </a:xfrm>
          <a:prstGeom prst="rect">
            <a:avLst/>
          </a:prstGeom>
        </p:spPr>
      </p:pic>
      <p:pic>
        <p:nvPicPr>
          <p:cNvPr id="1027" name="Obrázek 3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594" y="5880252"/>
            <a:ext cx="161925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Obrázek 3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679" y="5880252"/>
            <a:ext cx="96202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Obrázek 33" descr="Foto / Photo: Logo MŠM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538" y="5880252"/>
            <a:ext cx="86677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9355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dnadpis 2"/>
          <p:cNvSpPr txBox="1">
            <a:spLocks/>
          </p:cNvSpPr>
          <p:nvPr/>
        </p:nvSpPr>
        <p:spPr>
          <a:xfrm>
            <a:off x="1415344" y="4480599"/>
            <a:ext cx="6400800" cy="494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2" name="AutoShape 2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28" name="AutoShape 4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2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329297"/>
            <a:ext cx="6602095" cy="859790"/>
          </a:xfrm>
          <a:prstGeom prst="rect">
            <a:avLst/>
          </a:prstGeom>
        </p:spPr>
      </p:pic>
      <p:pic>
        <p:nvPicPr>
          <p:cNvPr id="1027" name="Obrázek 3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594" y="5880252"/>
            <a:ext cx="161925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Obrázek 3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679" y="5880252"/>
            <a:ext cx="96202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Obrázek 33" descr="Foto / Photo: Logo MŠM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538" y="5880252"/>
            <a:ext cx="86677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F2019619-2EAC-4CDB-B566-397A3C26CB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6705" y="733049"/>
            <a:ext cx="5831519" cy="5000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361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dnadpis 2"/>
          <p:cNvSpPr txBox="1">
            <a:spLocks/>
          </p:cNvSpPr>
          <p:nvPr/>
        </p:nvSpPr>
        <p:spPr>
          <a:xfrm>
            <a:off x="1415344" y="4480599"/>
            <a:ext cx="6400800" cy="494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2" name="AutoShape 2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28" name="AutoShape 4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2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329297"/>
            <a:ext cx="6602095" cy="859790"/>
          </a:xfrm>
          <a:prstGeom prst="rect">
            <a:avLst/>
          </a:prstGeom>
        </p:spPr>
      </p:pic>
      <p:pic>
        <p:nvPicPr>
          <p:cNvPr id="1027" name="Obrázek 3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594" y="5880252"/>
            <a:ext cx="161925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Obrázek 3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679" y="5880252"/>
            <a:ext cx="96202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Obrázek 33" descr="Foto / Photo: Logo MŠM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538" y="5880252"/>
            <a:ext cx="86677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6EB6960E-9290-4119-94E2-4F09B38DC5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8573" y="1533260"/>
            <a:ext cx="7906853" cy="3791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418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dnadpis 2"/>
          <p:cNvSpPr txBox="1">
            <a:spLocks/>
          </p:cNvSpPr>
          <p:nvPr/>
        </p:nvSpPr>
        <p:spPr>
          <a:xfrm>
            <a:off x="1415344" y="4480599"/>
            <a:ext cx="6400800" cy="494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2" name="AutoShape 2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28" name="AutoShape 4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2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329297"/>
            <a:ext cx="6602095" cy="859790"/>
          </a:xfrm>
          <a:prstGeom prst="rect">
            <a:avLst/>
          </a:prstGeom>
        </p:spPr>
      </p:pic>
      <p:pic>
        <p:nvPicPr>
          <p:cNvPr id="1027" name="Obrázek 3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594" y="5880252"/>
            <a:ext cx="161925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Obrázek 3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679" y="5880252"/>
            <a:ext cx="96202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Obrázek 33" descr="Foto / Photo: Logo MŠM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538" y="5880252"/>
            <a:ext cx="86677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82D6DE59-6BE4-4D03-88EF-7F4363859B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6231" y="894996"/>
            <a:ext cx="7611537" cy="5068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728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dnadpis 2"/>
          <p:cNvSpPr txBox="1">
            <a:spLocks/>
          </p:cNvSpPr>
          <p:nvPr/>
        </p:nvSpPr>
        <p:spPr>
          <a:xfrm>
            <a:off x="1415344" y="4480599"/>
            <a:ext cx="6400800" cy="494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2" name="AutoShape 2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28" name="AutoShape 4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2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329297"/>
            <a:ext cx="6602095" cy="859790"/>
          </a:xfrm>
          <a:prstGeom prst="rect">
            <a:avLst/>
          </a:prstGeom>
        </p:spPr>
      </p:pic>
      <p:pic>
        <p:nvPicPr>
          <p:cNvPr id="1027" name="Obrázek 3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594" y="5880252"/>
            <a:ext cx="161925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Obrázek 3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679" y="5880252"/>
            <a:ext cx="96202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Obrázek 33" descr="Foto / Photo: Logo MŠM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538" y="5880252"/>
            <a:ext cx="86677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F9FED0C7-B5F3-4FD8-A325-D3AB80E590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3389" y="928338"/>
            <a:ext cx="7497221" cy="4615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146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dnadpis 2"/>
          <p:cNvSpPr txBox="1">
            <a:spLocks/>
          </p:cNvSpPr>
          <p:nvPr/>
        </p:nvSpPr>
        <p:spPr>
          <a:xfrm>
            <a:off x="1415344" y="4480599"/>
            <a:ext cx="6400800" cy="494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2" name="AutoShape 2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28" name="AutoShape 4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2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329297"/>
            <a:ext cx="6602095" cy="859790"/>
          </a:xfrm>
          <a:prstGeom prst="rect">
            <a:avLst/>
          </a:prstGeom>
        </p:spPr>
      </p:pic>
      <p:pic>
        <p:nvPicPr>
          <p:cNvPr id="1027" name="Obrázek 3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594" y="5880252"/>
            <a:ext cx="161925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Obrázek 3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679" y="5880252"/>
            <a:ext cx="96202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Obrázek 33" descr="Foto / Photo: Logo MŠM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538" y="5880252"/>
            <a:ext cx="86677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2D4F38B9-8E77-4636-ACBE-21BBE076D3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6705" y="745594"/>
            <a:ext cx="6263567" cy="4699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459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dnadpis 2"/>
          <p:cNvSpPr txBox="1">
            <a:spLocks/>
          </p:cNvSpPr>
          <p:nvPr/>
        </p:nvSpPr>
        <p:spPr>
          <a:xfrm>
            <a:off x="1415344" y="4480599"/>
            <a:ext cx="6400800" cy="494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2" name="AutoShape 2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28" name="AutoShape 4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2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329297"/>
            <a:ext cx="6602095" cy="859790"/>
          </a:xfrm>
          <a:prstGeom prst="rect">
            <a:avLst/>
          </a:prstGeom>
        </p:spPr>
      </p:pic>
      <p:pic>
        <p:nvPicPr>
          <p:cNvPr id="1027" name="Obrázek 3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594" y="5880252"/>
            <a:ext cx="161925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Obrázek 3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679" y="5880252"/>
            <a:ext cx="96202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Obrázek 33" descr="Foto / Photo: Logo MŠM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538" y="5880252"/>
            <a:ext cx="86677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25176BE3-F01F-499D-BB2E-9423966BC1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8626" y="1214128"/>
            <a:ext cx="7506748" cy="4429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087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dnadpis 2"/>
          <p:cNvSpPr txBox="1">
            <a:spLocks/>
          </p:cNvSpPr>
          <p:nvPr/>
        </p:nvSpPr>
        <p:spPr>
          <a:xfrm>
            <a:off x="1415344" y="4480599"/>
            <a:ext cx="6400800" cy="494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2000" dirty="0">
              <a:solidFill>
                <a:schemeClr val="tx1"/>
              </a:solidFill>
            </a:endParaRPr>
          </a:p>
        </p:txBody>
      </p:sp>
      <p:sp>
        <p:nvSpPr>
          <p:cNvPr id="2" name="AutoShape 2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28" name="AutoShape 4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2" descr="https://www.tul.cz/document/2325"/>
          <p:cNvSpPr>
            <a:spLocks noChangeAspect="1" noChangeArrowheads="1"/>
          </p:cNvSpPr>
          <p:nvPr/>
        </p:nvSpPr>
        <p:spPr bwMode="auto">
          <a:xfrm>
            <a:off x="155575" y="-776288"/>
            <a:ext cx="12534900" cy="16287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939" y="329297"/>
            <a:ext cx="6602095" cy="859790"/>
          </a:xfrm>
          <a:prstGeom prst="rect">
            <a:avLst/>
          </a:prstGeom>
        </p:spPr>
      </p:pic>
      <p:pic>
        <p:nvPicPr>
          <p:cNvPr id="1027" name="Obrázek 3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594" y="5880252"/>
            <a:ext cx="161925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Obrázek 3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679" y="5880252"/>
            <a:ext cx="96202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Obrázek 33" descr="Foto / Photo: Logo MŠM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538" y="5880252"/>
            <a:ext cx="86677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4E3B5A09-BE3A-47FA-B256-CE56BA8C70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6705" y="971207"/>
            <a:ext cx="7630590" cy="476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60289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37</Words>
  <Application>Microsoft Office PowerPoint</Application>
  <PresentationFormat>Předvádění na obrazovce (4:3)</PresentationFormat>
  <Paragraphs>7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TUL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Libor Tůma</dc:creator>
  <cp:lastModifiedBy>Jarda</cp:lastModifiedBy>
  <cp:revision>31</cp:revision>
  <dcterms:created xsi:type="dcterms:W3CDTF">2017-11-24T10:29:28Z</dcterms:created>
  <dcterms:modified xsi:type="dcterms:W3CDTF">2024-07-22T11:12:37Z</dcterms:modified>
</cp:coreProperties>
</file>