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i2nnld8TMj6wsieM5GFNQCeLDk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8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309020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4732339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541339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415344" y="3234751"/>
            <a:ext cx="6400800" cy="74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Clr>
                <a:srgbClr val="7030A0"/>
              </a:buClr>
            </a:pPr>
            <a:r>
              <a:rPr lang="cs-CZ" b="1" dirty="0">
                <a:solidFill>
                  <a:srgbClr val="7030A0"/>
                </a:solidFill>
              </a:rPr>
              <a:t>Testování studentů on-line</a:t>
            </a:r>
          </a:p>
          <a:p>
            <a:pPr marL="0" indent="0">
              <a:spcBef>
                <a:spcPts val="0"/>
              </a:spcBef>
              <a:buClr>
                <a:srgbClr val="7030A0"/>
              </a:buClr>
            </a:pPr>
            <a:r>
              <a:rPr lang="cs-CZ" b="1" dirty="0">
                <a:solidFill>
                  <a:srgbClr val="7030A0"/>
                </a:solidFill>
              </a:rPr>
              <a:t>KPS/US1: Úvod do stavitelství 1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415344" y="4480599"/>
            <a:ext cx="6400800" cy="49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Ing. Jana Košťálová, Ph.D.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 descr="https://www.tul.cz/document/2325"/>
          <p:cNvSpPr/>
          <p:nvPr/>
        </p:nvSpPr>
        <p:spPr>
          <a:xfrm>
            <a:off x="155575" y="-776288"/>
            <a:ext cx="12534900" cy="162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 descr="https://www.tul.cz/document/2325"/>
          <p:cNvSpPr/>
          <p:nvPr/>
        </p:nvSpPr>
        <p:spPr>
          <a:xfrm>
            <a:off x="155575" y="-776288"/>
            <a:ext cx="12534900" cy="162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 descr="https://www.tul.cz/document/2325"/>
          <p:cNvSpPr/>
          <p:nvPr/>
        </p:nvSpPr>
        <p:spPr>
          <a:xfrm>
            <a:off x="155575" y="-776288"/>
            <a:ext cx="12534900" cy="162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8424" y="2579066"/>
            <a:ext cx="8382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8941" y="329297"/>
            <a:ext cx="6602095" cy="85979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1656501" y="1515050"/>
            <a:ext cx="65862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Nové možnosti rozvoje vzdělávání na Technické univerzitě v Liberci</a:t>
            </a:r>
            <a:endParaRPr dirty="0"/>
          </a:p>
          <a:p>
            <a:pPr algn="ctr"/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cs-CZ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Specifický cíl A2: Rozvoj v oblasti distanční výuky, online výuky a </a:t>
            </a:r>
            <a:r>
              <a:rPr lang="cs-CZ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blended</a:t>
            </a:r>
            <a:r>
              <a:rPr lang="cs-CZ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learning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NPO_TUL_MSMT-16598/2022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724" y="5421352"/>
            <a:ext cx="7054050" cy="9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E9241AD-E5C7-030C-BC04-3F36D3887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37" y="273728"/>
            <a:ext cx="6036063" cy="159745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CB83999-30A7-72EE-8F46-F3AB6E04F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16" y="1871184"/>
            <a:ext cx="5336123" cy="179723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443F6F6-10E0-F6D8-ACDF-3F787BF12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48" y="3748385"/>
            <a:ext cx="8759687" cy="168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3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AAA0393-80D0-1C39-ACCB-5E8C56E71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77" y="1747067"/>
            <a:ext cx="8236226" cy="395927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0CFE8C5-E181-81D4-38E1-4B5CD2A80791}"/>
              </a:ext>
            </a:extLst>
          </p:cNvPr>
          <p:cNvSpPr txBox="1"/>
          <p:nvPr/>
        </p:nvSpPr>
        <p:spPr>
          <a:xfrm>
            <a:off x="418150" y="231913"/>
            <a:ext cx="8169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je složen pouze z otázek US1</a:t>
            </a:r>
          </a:p>
          <a:p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Cvičný test 12/2022, plná implementace je možná v zimním semestru 2023-24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C7747E1-26B0-30B3-182F-2F9A1BFAF61D}"/>
              </a:ext>
            </a:extLst>
          </p:cNvPr>
          <p:cNvSpPr/>
          <p:nvPr/>
        </p:nvSpPr>
        <p:spPr>
          <a:xfrm>
            <a:off x="5881315" y="4993122"/>
            <a:ext cx="2057400" cy="60198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54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22ED09E-30B7-37D6-50AC-4507CC949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33" y="437943"/>
            <a:ext cx="8106679" cy="57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7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63A5AA3-356C-9BB7-FD07-BC0D833AC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51" y="514005"/>
            <a:ext cx="8003325" cy="568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2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6095A46-84FD-AA07-4772-CFADB951E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40" y="379134"/>
            <a:ext cx="8272843" cy="588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3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82035FE-9E97-9110-CC60-0E41E5523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65" y="386755"/>
            <a:ext cx="8028070" cy="572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0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D9A0456-FB99-09A1-6622-D012E8EBE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78" y="496830"/>
            <a:ext cx="8283843" cy="356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12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89FE016-13D1-67F0-1956-2E8FC0C6E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25" y="346373"/>
            <a:ext cx="5277523" cy="308262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A50B277-29A9-E20F-2E63-A4D3406A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56" y="3491892"/>
            <a:ext cx="7187317" cy="262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7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AD99C46-93D0-2313-2E46-0CD7BAC62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584" y="144839"/>
            <a:ext cx="4419093" cy="299282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44748C3-8B1B-046C-6717-FE5D30729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585" y="3283437"/>
            <a:ext cx="4419093" cy="295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37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77</Words>
  <Application>Microsoft Office PowerPoint</Application>
  <PresentationFormat>Předvádění na obrazovce (4:3)</PresentationFormat>
  <Paragraphs>19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Jana Košťálová</cp:lastModifiedBy>
  <cp:revision>3</cp:revision>
  <dcterms:created xsi:type="dcterms:W3CDTF">2017-11-24T10:29:28Z</dcterms:created>
  <dcterms:modified xsi:type="dcterms:W3CDTF">2023-06-29T23:58:42Z</dcterms:modified>
</cp:coreProperties>
</file>