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sldIdLst>
    <p:sldId id="274" r:id="rId2"/>
    <p:sldId id="256" r:id="rId3"/>
    <p:sldId id="257" r:id="rId4"/>
    <p:sldId id="258" r:id="rId5"/>
    <p:sldId id="259" r:id="rId6"/>
    <p:sldId id="269" r:id="rId7"/>
    <p:sldId id="270" r:id="rId8"/>
    <p:sldId id="275" r:id="rId9"/>
    <p:sldId id="260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99FF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9E1709-9868-4CF9-A4DA-2640BF3B72D5}" v="84" dt="2022-05-19T14:00:31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5" autoAdjust="0"/>
  </p:normalViewPr>
  <p:slideViewPr>
    <p:cSldViewPr>
      <p:cViewPr varScale="1">
        <p:scale>
          <a:sx n="79" d="100"/>
          <a:sy n="79" d="100"/>
        </p:scale>
        <p:origin x="101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énó Vernyik" userId="9f5ce2124afc070d" providerId="LiveId" clId="{A99E1709-9868-4CF9-A4DA-2640BF3B72D5}"/>
    <pc:docChg chg="undo custSel addSld delSld modSld sldOrd modMainMaster">
      <pc:chgData name="Zénó Vernyik" userId="9f5ce2124afc070d" providerId="LiveId" clId="{A99E1709-9868-4CF9-A4DA-2640BF3B72D5}" dt="2022-05-19T14:00:54.567" v="1036" actId="403"/>
      <pc:docMkLst>
        <pc:docMk/>
      </pc:docMkLst>
      <pc:sldChg chg="addSp modSp mod setBg setClrOvrMap">
        <pc:chgData name="Zénó Vernyik" userId="9f5ce2124afc070d" providerId="LiveId" clId="{A99E1709-9868-4CF9-A4DA-2640BF3B72D5}" dt="2022-05-19T12:31:03.934" v="301" actId="255"/>
        <pc:sldMkLst>
          <pc:docMk/>
          <pc:sldMk cId="0" sldId="256"/>
        </pc:sldMkLst>
        <pc:spChg chg="add">
          <ac:chgData name="Zénó Vernyik" userId="9f5ce2124afc070d" providerId="LiveId" clId="{A99E1709-9868-4CF9-A4DA-2640BF3B72D5}" dt="2022-05-19T12:18:50.601" v="108" actId="26606"/>
          <ac:spMkLst>
            <pc:docMk/>
            <pc:sldMk cId="0" sldId="256"/>
            <ac:spMk id="75" creationId="{B95B9BA8-1D69-4796-85F5-B6D0BD52354B}"/>
          </ac:spMkLst>
        </pc:spChg>
        <pc:spChg chg="mod">
          <ac:chgData name="Zénó Vernyik" userId="9f5ce2124afc070d" providerId="LiveId" clId="{A99E1709-9868-4CF9-A4DA-2640BF3B72D5}" dt="2022-05-19T12:18:50.601" v="108" actId="26606"/>
          <ac:spMkLst>
            <pc:docMk/>
            <pc:sldMk cId="0" sldId="256"/>
            <ac:spMk id="2052" creationId="{05A8D1CE-BA3B-A136-C162-D04014768DBF}"/>
          </ac:spMkLst>
        </pc:spChg>
        <pc:spChg chg="mod">
          <ac:chgData name="Zénó Vernyik" userId="9f5ce2124afc070d" providerId="LiveId" clId="{A99E1709-9868-4CF9-A4DA-2640BF3B72D5}" dt="2022-05-19T12:31:03.934" v="301" actId="255"/>
          <ac:spMkLst>
            <pc:docMk/>
            <pc:sldMk cId="0" sldId="256"/>
            <ac:spMk id="2054" creationId="{AE080A91-6DFC-1706-C4EB-A4D728FA0380}"/>
          </ac:spMkLst>
        </pc:spChg>
        <pc:grpChg chg="add">
          <ac:chgData name="Zénó Vernyik" userId="9f5ce2124afc070d" providerId="LiveId" clId="{A99E1709-9868-4CF9-A4DA-2640BF3B72D5}" dt="2022-05-19T12:18:50.601" v="108" actId="26606"/>
          <ac:grpSpMkLst>
            <pc:docMk/>
            <pc:sldMk cId="0" sldId="256"/>
            <ac:grpSpMk id="77" creationId="{5F892E19-92E7-4BB2-8C3F-DBDFE8D9D324}"/>
          </ac:grpSpMkLst>
        </pc:grpChg>
      </pc:sldChg>
      <pc:sldChg chg="addSp modSp mod setBg">
        <pc:chgData name="Zénó Vernyik" userId="9f5ce2124afc070d" providerId="LiveId" clId="{A99E1709-9868-4CF9-A4DA-2640BF3B72D5}" dt="2022-05-19T12:30:47.441" v="299" actId="255"/>
        <pc:sldMkLst>
          <pc:docMk/>
          <pc:sldMk cId="0" sldId="257"/>
        </pc:sldMkLst>
        <pc:spChg chg="add">
          <ac:chgData name="Zénó Vernyik" userId="9f5ce2124afc070d" providerId="LiveId" clId="{A99E1709-9868-4CF9-A4DA-2640BF3B72D5}" dt="2022-05-19T12:24:21.203" v="203" actId="26606"/>
          <ac:spMkLst>
            <pc:docMk/>
            <pc:sldMk cId="0" sldId="257"/>
            <ac:spMk id="73" creationId="{5396781C-32A1-4FDA-A83B-A7FF8C1B1E99}"/>
          </ac:spMkLst>
        </pc:spChg>
        <pc:spChg chg="mod">
          <ac:chgData name="Zénó Vernyik" userId="9f5ce2124afc070d" providerId="LiveId" clId="{A99E1709-9868-4CF9-A4DA-2640BF3B72D5}" dt="2022-05-19T12:24:39.855" v="207" actId="14100"/>
          <ac:spMkLst>
            <pc:docMk/>
            <pc:sldMk cId="0" sldId="257"/>
            <ac:spMk id="18434" creationId="{D152706E-C73A-C43C-4A08-46D01C8D603A}"/>
          </ac:spMkLst>
        </pc:spChg>
        <pc:spChg chg="mod">
          <ac:chgData name="Zénó Vernyik" userId="9f5ce2124afc070d" providerId="LiveId" clId="{A99E1709-9868-4CF9-A4DA-2640BF3B72D5}" dt="2022-05-19T12:30:47.441" v="299" actId="255"/>
          <ac:spMkLst>
            <pc:docMk/>
            <pc:sldMk cId="0" sldId="257"/>
            <ac:spMk id="18435" creationId="{7DD04783-C0E4-E973-B171-D5821184C338}"/>
          </ac:spMkLst>
        </pc:spChg>
        <pc:grpChg chg="add">
          <ac:chgData name="Zénó Vernyik" userId="9f5ce2124afc070d" providerId="LiveId" clId="{A99E1709-9868-4CF9-A4DA-2640BF3B72D5}" dt="2022-05-19T12:24:21.203" v="203" actId="26606"/>
          <ac:grpSpMkLst>
            <pc:docMk/>
            <pc:sldMk cId="0" sldId="257"/>
            <ac:grpSpMk id="75" creationId="{54A1C8FD-E5B7-4BEC-A74A-A55FB8EA7CFE}"/>
          </ac:grpSpMkLst>
        </pc:grpChg>
        <pc:picChg chg="add">
          <ac:chgData name="Zénó Vernyik" userId="9f5ce2124afc070d" providerId="LiveId" clId="{A99E1709-9868-4CF9-A4DA-2640BF3B72D5}" dt="2022-05-19T12:24:21.203" v="203" actId="26606"/>
          <ac:picMkLst>
            <pc:docMk/>
            <pc:sldMk cId="0" sldId="257"/>
            <ac:picMk id="18437" creationId="{796256E3-E665-C779-2B42-288BC2F42EF0}"/>
          </ac:picMkLst>
        </pc:picChg>
      </pc:sldChg>
      <pc:sldChg chg="addSp modSp mod setBg setClrOvrMap">
        <pc:chgData name="Zénó Vernyik" userId="9f5ce2124afc070d" providerId="LiveId" clId="{A99E1709-9868-4CF9-A4DA-2640BF3B72D5}" dt="2022-05-19T12:41:33.678" v="590" actId="255"/>
        <pc:sldMkLst>
          <pc:docMk/>
          <pc:sldMk cId="0" sldId="258"/>
        </pc:sldMkLst>
        <pc:spChg chg="add">
          <ac:chgData name="Zénó Vernyik" userId="9f5ce2124afc070d" providerId="LiveId" clId="{A99E1709-9868-4CF9-A4DA-2640BF3B72D5}" dt="2022-05-19T12:35:50.698" v="302" actId="26606"/>
          <ac:spMkLst>
            <pc:docMk/>
            <pc:sldMk cId="0" sldId="258"/>
            <ac:spMk id="72" creationId="{5FEF463D-EE6B-46FF-B7C7-74B09A96C8AB}"/>
          </ac:spMkLst>
        </pc:spChg>
        <pc:spChg chg="add">
          <ac:chgData name="Zénó Vernyik" userId="9f5ce2124afc070d" providerId="LiveId" clId="{A99E1709-9868-4CF9-A4DA-2640BF3B72D5}" dt="2022-05-19T12:35:50.698" v="302" actId="26606"/>
          <ac:spMkLst>
            <pc:docMk/>
            <pc:sldMk cId="0" sldId="258"/>
            <ac:spMk id="78" creationId="{30B5ED20-499B-41E7-95BE-8BBD3131456F}"/>
          </ac:spMkLst>
        </pc:spChg>
        <pc:spChg chg="add">
          <ac:chgData name="Zénó Vernyik" userId="9f5ce2124afc070d" providerId="LiveId" clId="{A99E1709-9868-4CF9-A4DA-2640BF3B72D5}" dt="2022-05-19T12:35:50.698" v="302" actId="26606"/>
          <ac:spMkLst>
            <pc:docMk/>
            <pc:sldMk cId="0" sldId="258"/>
            <ac:spMk id="80" creationId="{35A51D22-76EA-4C70-B5C9-ED3946924CB7}"/>
          </ac:spMkLst>
        </pc:spChg>
        <pc:spChg chg="mod">
          <ac:chgData name="Zénó Vernyik" userId="9f5ce2124afc070d" providerId="LiveId" clId="{A99E1709-9868-4CF9-A4DA-2640BF3B72D5}" dt="2022-05-19T12:39:58.620" v="459" actId="20577"/>
          <ac:spMkLst>
            <pc:docMk/>
            <pc:sldMk cId="0" sldId="258"/>
            <ac:spMk id="19458" creationId="{A8D2F45B-7DB5-0FE1-0420-BA9FCE4AAFBF}"/>
          </ac:spMkLst>
        </pc:spChg>
        <pc:spChg chg="mod">
          <ac:chgData name="Zénó Vernyik" userId="9f5ce2124afc070d" providerId="LiveId" clId="{A99E1709-9868-4CF9-A4DA-2640BF3B72D5}" dt="2022-05-19T12:41:33.678" v="590" actId="255"/>
          <ac:spMkLst>
            <pc:docMk/>
            <pc:sldMk cId="0" sldId="258"/>
            <ac:spMk id="19459" creationId="{780CBD6D-D217-37DC-E733-2CA090FCAA31}"/>
          </ac:spMkLst>
        </pc:spChg>
        <pc:grpChg chg="add">
          <ac:chgData name="Zénó Vernyik" userId="9f5ce2124afc070d" providerId="LiveId" clId="{A99E1709-9868-4CF9-A4DA-2640BF3B72D5}" dt="2022-05-19T12:35:50.698" v="302" actId="26606"/>
          <ac:grpSpMkLst>
            <pc:docMk/>
            <pc:sldMk cId="0" sldId="258"/>
            <ac:grpSpMk id="74" creationId="{11A27B3A-460C-4100-99B5-817F25979F6C}"/>
          </ac:grpSpMkLst>
        </pc:grpChg>
      </pc:sldChg>
      <pc:sldChg chg="addSp modSp mod setBg setClrOvrMap">
        <pc:chgData name="Zénó Vernyik" userId="9f5ce2124afc070d" providerId="LiveId" clId="{A99E1709-9868-4CF9-A4DA-2640BF3B72D5}" dt="2022-05-19T12:52:58.915" v="676" actId="404"/>
        <pc:sldMkLst>
          <pc:docMk/>
          <pc:sldMk cId="0" sldId="259"/>
        </pc:sldMkLst>
        <pc:spChg chg="add">
          <ac:chgData name="Zénó Vernyik" userId="9f5ce2124afc070d" providerId="LiveId" clId="{A99E1709-9868-4CF9-A4DA-2640BF3B72D5}" dt="2022-05-19T12:42:51.546" v="591" actId="26606"/>
          <ac:spMkLst>
            <pc:docMk/>
            <pc:sldMk cId="0" sldId="259"/>
            <ac:spMk id="72" creationId="{B95B9BA8-1D69-4796-85F5-B6D0BD52354B}"/>
          </ac:spMkLst>
        </pc:spChg>
        <pc:spChg chg="mod">
          <ac:chgData name="Zénó Vernyik" userId="9f5ce2124afc070d" providerId="LiveId" clId="{A99E1709-9868-4CF9-A4DA-2640BF3B72D5}" dt="2022-05-19T12:43:03.747" v="593" actId="1076"/>
          <ac:spMkLst>
            <pc:docMk/>
            <pc:sldMk cId="0" sldId="259"/>
            <ac:spMk id="20482" creationId="{F56BC6D0-2ACC-C21B-92AD-5665C7E8D6DF}"/>
          </ac:spMkLst>
        </pc:spChg>
        <pc:spChg chg="mod">
          <ac:chgData name="Zénó Vernyik" userId="9f5ce2124afc070d" providerId="LiveId" clId="{A99E1709-9868-4CF9-A4DA-2640BF3B72D5}" dt="2022-05-19T12:52:58.915" v="676" actId="404"/>
          <ac:spMkLst>
            <pc:docMk/>
            <pc:sldMk cId="0" sldId="259"/>
            <ac:spMk id="20483" creationId="{49434985-6E74-778C-E6CB-4C212D91AABA}"/>
          </ac:spMkLst>
        </pc:spChg>
        <pc:grpChg chg="add">
          <ac:chgData name="Zénó Vernyik" userId="9f5ce2124afc070d" providerId="LiveId" clId="{A99E1709-9868-4CF9-A4DA-2640BF3B72D5}" dt="2022-05-19T12:42:51.546" v="591" actId="26606"/>
          <ac:grpSpMkLst>
            <pc:docMk/>
            <pc:sldMk cId="0" sldId="259"/>
            <ac:grpSpMk id="74" creationId="{207EE6D2-B8A8-4EA6-879E-705FC91778E0}"/>
          </ac:grpSpMkLst>
        </pc:grpChg>
      </pc:sldChg>
      <pc:sldChg chg="addSp delSp modSp mod setBg">
        <pc:chgData name="Zénó Vernyik" userId="9f5ce2124afc070d" providerId="LiveId" clId="{A99E1709-9868-4CF9-A4DA-2640BF3B72D5}" dt="2022-05-19T13:33:51.884" v="788" actId="113"/>
        <pc:sldMkLst>
          <pc:docMk/>
          <pc:sldMk cId="0" sldId="260"/>
        </pc:sldMkLst>
        <pc:spChg chg="add">
          <ac:chgData name="Zénó Vernyik" userId="9f5ce2124afc070d" providerId="LiveId" clId="{A99E1709-9868-4CF9-A4DA-2640BF3B72D5}" dt="2022-05-19T13:31:41.034" v="771" actId="26606"/>
          <ac:spMkLst>
            <pc:docMk/>
            <pc:sldMk cId="0" sldId="260"/>
            <ac:spMk id="74" creationId="{B7B42F36-B3C1-4247-AF36-090F0134ED59}"/>
          </ac:spMkLst>
        </pc:spChg>
        <pc:spChg chg="add">
          <ac:chgData name="Zénó Vernyik" userId="9f5ce2124afc070d" providerId="LiveId" clId="{A99E1709-9868-4CF9-A4DA-2640BF3B72D5}" dt="2022-05-19T13:31:41.034" v="771" actId="26606"/>
          <ac:spMkLst>
            <pc:docMk/>
            <pc:sldMk cId="0" sldId="260"/>
            <ac:spMk id="76" creationId="{FEF131A2-E574-4D95-A322-C5FF0B64E821}"/>
          </ac:spMkLst>
        </pc:spChg>
        <pc:spChg chg="add">
          <ac:chgData name="Zénó Vernyik" userId="9f5ce2124afc070d" providerId="LiveId" clId="{A99E1709-9868-4CF9-A4DA-2640BF3B72D5}" dt="2022-05-19T13:31:41.034" v="771" actId="26606"/>
          <ac:spMkLst>
            <pc:docMk/>
            <pc:sldMk cId="0" sldId="260"/>
            <ac:spMk id="78" creationId="{696B4F8D-F261-41C2-B0A1-B0899F667F0C}"/>
          </ac:spMkLst>
        </pc:spChg>
        <pc:spChg chg="add">
          <ac:chgData name="Zénó Vernyik" userId="9f5ce2124afc070d" providerId="LiveId" clId="{A99E1709-9868-4CF9-A4DA-2640BF3B72D5}" dt="2022-05-19T13:31:41.034" v="771" actId="26606"/>
          <ac:spMkLst>
            <pc:docMk/>
            <pc:sldMk cId="0" sldId="260"/>
            <ac:spMk id="80" creationId="{A3C7563A-4B20-4E0B-8548-374928B55F30}"/>
          </ac:spMkLst>
        </pc:spChg>
        <pc:spChg chg="mod">
          <ac:chgData name="Zénó Vernyik" userId="9f5ce2124afc070d" providerId="LiveId" clId="{A99E1709-9868-4CF9-A4DA-2640BF3B72D5}" dt="2022-05-19T13:33:51.884" v="788" actId="113"/>
          <ac:spMkLst>
            <pc:docMk/>
            <pc:sldMk cId="0" sldId="260"/>
            <ac:spMk id="21506" creationId="{CAF4C261-52AA-7E02-8A8C-12B485CD3DEA}"/>
          </ac:spMkLst>
        </pc:spChg>
        <pc:spChg chg="del mod">
          <ac:chgData name="Zénó Vernyik" userId="9f5ce2124afc070d" providerId="LiveId" clId="{A99E1709-9868-4CF9-A4DA-2640BF3B72D5}" dt="2022-05-19T13:23:24.125" v="738" actId="478"/>
          <ac:spMkLst>
            <pc:docMk/>
            <pc:sldMk cId="0" sldId="260"/>
            <ac:spMk id="21507" creationId="{FE261788-4207-70D4-AC72-984D2AEF92AC}"/>
          </ac:spMkLst>
        </pc:spChg>
        <pc:spChg chg="del mod">
          <ac:chgData name="Zénó Vernyik" userId="9f5ce2124afc070d" providerId="LiveId" clId="{A99E1709-9868-4CF9-A4DA-2640BF3B72D5}" dt="2022-05-19T13:23:19.525" v="737" actId="478"/>
          <ac:spMkLst>
            <pc:docMk/>
            <pc:sldMk cId="0" sldId="260"/>
            <ac:spMk id="21508" creationId="{A6FA7C21-FC35-B01E-9E93-B24E5CBEBFD6}"/>
          </ac:spMkLst>
        </pc:spChg>
        <pc:picChg chg="add mod">
          <ac:chgData name="Zénó Vernyik" userId="9f5ce2124afc070d" providerId="LiveId" clId="{A99E1709-9868-4CF9-A4DA-2640BF3B72D5}" dt="2022-05-19T13:31:41.034" v="771" actId="26606"/>
          <ac:picMkLst>
            <pc:docMk/>
            <pc:sldMk cId="0" sldId="260"/>
            <ac:picMk id="8" creationId="{EC70059F-375A-33E0-7298-293E2C1336AB}"/>
          </ac:picMkLst>
        </pc:picChg>
        <pc:picChg chg="add mod">
          <ac:chgData name="Zénó Vernyik" userId="9f5ce2124afc070d" providerId="LiveId" clId="{A99E1709-9868-4CF9-A4DA-2640BF3B72D5}" dt="2022-05-19T13:31:41.034" v="771" actId="26606"/>
          <ac:picMkLst>
            <pc:docMk/>
            <pc:sldMk cId="0" sldId="260"/>
            <ac:picMk id="9" creationId="{36842762-879F-7C7E-C769-832EA433901A}"/>
          </ac:picMkLst>
        </pc:picChg>
        <pc:picChg chg="mod ord">
          <ac:chgData name="Zénó Vernyik" userId="9f5ce2124afc070d" providerId="LiveId" clId="{A99E1709-9868-4CF9-A4DA-2640BF3B72D5}" dt="2022-05-19T13:31:41.034" v="771" actId="26606"/>
          <ac:picMkLst>
            <pc:docMk/>
            <pc:sldMk cId="0" sldId="260"/>
            <ac:picMk id="21509" creationId="{562C25FB-BEA3-434B-B2E3-51DEDC782510}"/>
          </ac:picMkLst>
        </pc:picChg>
      </pc:sldChg>
      <pc:sldChg chg="modSp del">
        <pc:chgData name="Zénó Vernyik" userId="9f5ce2124afc070d" providerId="LiveId" clId="{A99E1709-9868-4CF9-A4DA-2640BF3B72D5}" dt="2022-05-19T13:32:17.865" v="776" actId="47"/>
        <pc:sldMkLst>
          <pc:docMk/>
          <pc:sldMk cId="0" sldId="261"/>
        </pc:sldMkLst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61"/>
            <ac:spMk id="22530" creationId="{2E2100A7-A563-34E9-FBEE-557B7A15CCE6}"/>
          </ac:spMkLst>
        </pc:spChg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61"/>
            <ac:spMk id="22531" creationId="{A22F7E16-5D98-5DB6-FDB8-231381DD7CFB}"/>
          </ac:spMkLst>
        </pc:spChg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61"/>
            <ac:spMk id="22532" creationId="{EC4AC379-2CD9-F040-DE9F-E17E12A4793B}"/>
          </ac:spMkLst>
        </pc:spChg>
        <pc:picChg chg="mod">
          <ac:chgData name="Zénó Vernyik" userId="9f5ce2124afc070d" providerId="LiveId" clId="{A99E1709-9868-4CF9-A4DA-2640BF3B72D5}" dt="2022-05-19T12:15:21.734" v="0"/>
          <ac:picMkLst>
            <pc:docMk/>
            <pc:sldMk cId="0" sldId="261"/>
            <ac:picMk id="22533" creationId="{5A9C08E3-9817-480D-FDA0-01C949608B5D}"/>
          </ac:picMkLst>
        </pc:picChg>
      </pc:sldChg>
      <pc:sldChg chg="modSp del">
        <pc:chgData name="Zénó Vernyik" userId="9f5ce2124afc070d" providerId="LiveId" clId="{A99E1709-9868-4CF9-A4DA-2640BF3B72D5}" dt="2022-05-19T13:32:20.146" v="777" actId="47"/>
        <pc:sldMkLst>
          <pc:docMk/>
          <pc:sldMk cId="0" sldId="262"/>
        </pc:sldMkLst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62"/>
            <ac:spMk id="23554" creationId="{A14FC82F-2C88-6B8C-4D28-E0E585842913}"/>
          </ac:spMkLst>
        </pc:spChg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62"/>
            <ac:spMk id="23555" creationId="{536697ED-29FF-CF35-365F-7C31991F1A0E}"/>
          </ac:spMkLst>
        </pc:spChg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62"/>
            <ac:spMk id="23556" creationId="{E50D2CC0-69F9-50F3-996C-D92062EB719D}"/>
          </ac:spMkLst>
        </pc:spChg>
        <pc:picChg chg="mod">
          <ac:chgData name="Zénó Vernyik" userId="9f5ce2124afc070d" providerId="LiveId" clId="{A99E1709-9868-4CF9-A4DA-2640BF3B72D5}" dt="2022-05-19T12:15:21.734" v="0"/>
          <ac:picMkLst>
            <pc:docMk/>
            <pc:sldMk cId="0" sldId="262"/>
            <ac:picMk id="23557" creationId="{2439DD43-359B-DBC7-1456-FF85CDBB9E7E}"/>
          </ac:picMkLst>
        </pc:picChg>
      </pc:sldChg>
      <pc:sldChg chg="modSp del">
        <pc:chgData name="Zénó Vernyik" userId="9f5ce2124afc070d" providerId="LiveId" clId="{A99E1709-9868-4CF9-A4DA-2640BF3B72D5}" dt="2022-05-19T13:32:22.961" v="778" actId="47"/>
        <pc:sldMkLst>
          <pc:docMk/>
          <pc:sldMk cId="0" sldId="263"/>
        </pc:sldMkLst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63"/>
            <ac:spMk id="24578" creationId="{9CB705BF-428D-DA35-0986-BF51F12F349C}"/>
          </ac:spMkLst>
        </pc:spChg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63"/>
            <ac:spMk id="24579" creationId="{2EE2B64A-D0F5-DCFC-A90D-CFDAB9AD2C52}"/>
          </ac:spMkLst>
        </pc:spChg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63"/>
            <ac:spMk id="24580" creationId="{172857E8-F93C-A6DC-310B-D026B60009C1}"/>
          </ac:spMkLst>
        </pc:spChg>
        <pc:picChg chg="mod">
          <ac:chgData name="Zénó Vernyik" userId="9f5ce2124afc070d" providerId="LiveId" clId="{A99E1709-9868-4CF9-A4DA-2640BF3B72D5}" dt="2022-05-19T12:15:21.734" v="0"/>
          <ac:picMkLst>
            <pc:docMk/>
            <pc:sldMk cId="0" sldId="263"/>
            <ac:picMk id="24581" creationId="{CEAA6E34-DCA1-271F-FD83-05BE5202FD04}"/>
          </ac:picMkLst>
        </pc:picChg>
      </pc:sldChg>
      <pc:sldChg chg="modSp del">
        <pc:chgData name="Zénó Vernyik" userId="9f5ce2124afc070d" providerId="LiveId" clId="{A99E1709-9868-4CF9-A4DA-2640BF3B72D5}" dt="2022-05-19T13:32:32.982" v="779" actId="47"/>
        <pc:sldMkLst>
          <pc:docMk/>
          <pc:sldMk cId="0" sldId="264"/>
        </pc:sldMkLst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64"/>
            <ac:spMk id="25602" creationId="{C25797F1-5D6A-18B3-D861-E58005F9EB3D}"/>
          </ac:spMkLst>
        </pc:spChg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64"/>
            <ac:spMk id="25603" creationId="{CA3A36DE-85A3-6FA1-9447-FD45EE04427F}"/>
          </ac:spMkLst>
        </pc:spChg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64"/>
            <ac:spMk id="25604" creationId="{1FA8CD3A-9866-9C88-9F2E-7CC35C9F8010}"/>
          </ac:spMkLst>
        </pc:spChg>
      </pc:sldChg>
      <pc:sldChg chg="modSp del">
        <pc:chgData name="Zénó Vernyik" userId="9f5ce2124afc070d" providerId="LiveId" clId="{A99E1709-9868-4CF9-A4DA-2640BF3B72D5}" dt="2022-05-19T13:32:35.586" v="780" actId="47"/>
        <pc:sldMkLst>
          <pc:docMk/>
          <pc:sldMk cId="0" sldId="265"/>
        </pc:sldMkLst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65"/>
            <ac:spMk id="26626" creationId="{CDD7EA7B-C343-EA04-A222-590340C5E0CF}"/>
          </ac:spMkLst>
        </pc:spChg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65"/>
            <ac:spMk id="26628" creationId="{19586253-7F6F-2CEB-F20A-4217C143E6DF}"/>
          </ac:spMkLst>
        </pc:spChg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65"/>
            <ac:spMk id="26630" creationId="{5568CE3C-6CD0-7125-6A91-915D1A277156}"/>
          </ac:spMkLst>
        </pc:spChg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65"/>
            <ac:spMk id="26632" creationId="{CD35C305-83B5-D696-5C10-278BE798F31D}"/>
          </ac:spMkLst>
        </pc:spChg>
        <pc:picChg chg="mod">
          <ac:chgData name="Zénó Vernyik" userId="9f5ce2124afc070d" providerId="LiveId" clId="{A99E1709-9868-4CF9-A4DA-2640BF3B72D5}" dt="2022-05-19T12:15:21.734" v="0"/>
          <ac:picMkLst>
            <pc:docMk/>
            <pc:sldMk cId="0" sldId="265"/>
            <ac:picMk id="26629" creationId="{F73BE400-252B-78D4-EAB9-F2253C8287ED}"/>
          </ac:picMkLst>
        </pc:picChg>
        <pc:picChg chg="mod">
          <ac:chgData name="Zénó Vernyik" userId="9f5ce2124afc070d" providerId="LiveId" clId="{A99E1709-9868-4CF9-A4DA-2640BF3B72D5}" dt="2022-05-19T12:15:21.734" v="0"/>
          <ac:picMkLst>
            <pc:docMk/>
            <pc:sldMk cId="0" sldId="265"/>
            <ac:picMk id="26631" creationId="{6250644B-8C94-5281-55A3-DCAA1457544A}"/>
          </ac:picMkLst>
        </pc:picChg>
      </pc:sldChg>
      <pc:sldChg chg="modSp del">
        <pc:chgData name="Zénó Vernyik" userId="9f5ce2124afc070d" providerId="LiveId" clId="{A99E1709-9868-4CF9-A4DA-2640BF3B72D5}" dt="2022-05-19T13:32:38.327" v="781" actId="47"/>
        <pc:sldMkLst>
          <pc:docMk/>
          <pc:sldMk cId="0" sldId="266"/>
        </pc:sldMkLst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66"/>
            <ac:spMk id="28674" creationId="{919D097E-9FEA-B945-12CD-B81C3E95F421}"/>
          </ac:spMkLst>
        </pc:spChg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66"/>
            <ac:spMk id="28675" creationId="{7FF951A6-B2EC-E380-5560-55AE5E8B2ADE}"/>
          </ac:spMkLst>
        </pc:spChg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66"/>
            <ac:spMk id="28677" creationId="{8E260C5F-8BEA-C7A3-46D7-8C79FE6AC368}"/>
          </ac:spMkLst>
        </pc:spChg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66"/>
            <ac:spMk id="28679" creationId="{3538C3C2-54D4-594A-861A-529F40662A18}"/>
          </ac:spMkLst>
        </pc:spChg>
        <pc:picChg chg="mod">
          <ac:chgData name="Zénó Vernyik" userId="9f5ce2124afc070d" providerId="LiveId" clId="{A99E1709-9868-4CF9-A4DA-2640BF3B72D5}" dt="2022-05-19T12:15:21.734" v="0"/>
          <ac:picMkLst>
            <pc:docMk/>
            <pc:sldMk cId="0" sldId="266"/>
            <ac:picMk id="28680" creationId="{B4822900-3F4C-C709-E16B-44C7E6AD22D0}"/>
          </ac:picMkLst>
        </pc:picChg>
        <pc:picChg chg="mod">
          <ac:chgData name="Zénó Vernyik" userId="9f5ce2124afc070d" providerId="LiveId" clId="{A99E1709-9868-4CF9-A4DA-2640BF3B72D5}" dt="2022-05-19T12:15:21.734" v="0"/>
          <ac:picMkLst>
            <pc:docMk/>
            <pc:sldMk cId="0" sldId="266"/>
            <ac:picMk id="28681" creationId="{A771654F-FF20-1274-2F12-277501BECB9D}"/>
          </ac:picMkLst>
        </pc:picChg>
      </pc:sldChg>
      <pc:sldChg chg="modSp del">
        <pc:chgData name="Zénó Vernyik" userId="9f5ce2124afc070d" providerId="LiveId" clId="{A99E1709-9868-4CF9-A4DA-2640BF3B72D5}" dt="2022-05-19T13:32:41.040" v="782" actId="47"/>
        <pc:sldMkLst>
          <pc:docMk/>
          <pc:sldMk cId="0" sldId="267"/>
        </pc:sldMkLst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67"/>
            <ac:spMk id="29698" creationId="{318F4DE9-1FA6-B8F1-9ACC-26ACB4C6A9D3}"/>
          </ac:spMkLst>
        </pc:spChg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67"/>
            <ac:spMk id="29699" creationId="{D4C93FE1-22EC-85DE-D076-B5E83D55B23B}"/>
          </ac:spMkLst>
        </pc:spChg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67"/>
            <ac:spMk id="29700" creationId="{154BE5B5-F1E9-52D5-E753-068B507ADAD5}"/>
          </ac:spMkLst>
        </pc:spChg>
      </pc:sldChg>
      <pc:sldChg chg="modSp del">
        <pc:chgData name="Zénó Vernyik" userId="9f5ce2124afc070d" providerId="LiveId" clId="{A99E1709-9868-4CF9-A4DA-2640BF3B72D5}" dt="2022-05-19T13:32:42.989" v="783" actId="47"/>
        <pc:sldMkLst>
          <pc:docMk/>
          <pc:sldMk cId="0" sldId="268"/>
        </pc:sldMkLst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68"/>
            <ac:spMk id="30722" creationId="{A3B4992E-9354-DB47-0B17-6A32D9B02FBD}"/>
          </ac:spMkLst>
        </pc:spChg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68"/>
            <ac:spMk id="30723" creationId="{3ED91AA6-5BC8-1980-A940-32F00006F34A}"/>
          </ac:spMkLst>
        </pc:spChg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68"/>
            <ac:spMk id="30724" creationId="{B19A9490-BB6A-1714-219A-D482C416EF3F}"/>
          </ac:spMkLst>
        </pc:spChg>
      </pc:sldChg>
      <pc:sldChg chg="addSp modSp mod setBg setClrOvrMap">
        <pc:chgData name="Zénó Vernyik" userId="9f5ce2124afc070d" providerId="LiveId" clId="{A99E1709-9868-4CF9-A4DA-2640BF3B72D5}" dt="2022-05-19T13:21:33.288" v="728" actId="1076"/>
        <pc:sldMkLst>
          <pc:docMk/>
          <pc:sldMk cId="0" sldId="269"/>
        </pc:sldMkLst>
        <pc:spChg chg="add">
          <ac:chgData name="Zénó Vernyik" userId="9f5ce2124afc070d" providerId="LiveId" clId="{A99E1709-9868-4CF9-A4DA-2640BF3B72D5}" dt="2022-05-19T13:08:41.443" v="677" actId="26606"/>
          <ac:spMkLst>
            <pc:docMk/>
            <pc:sldMk cId="0" sldId="269"/>
            <ac:spMk id="72" creationId="{B95B9BA8-1D69-4796-85F5-B6D0BD52354B}"/>
          </ac:spMkLst>
        </pc:spChg>
        <pc:spChg chg="mod">
          <ac:chgData name="Zénó Vernyik" userId="9f5ce2124afc070d" providerId="LiveId" clId="{A99E1709-9868-4CF9-A4DA-2640BF3B72D5}" dt="2022-05-19T13:08:56.737" v="678" actId="1076"/>
          <ac:spMkLst>
            <pc:docMk/>
            <pc:sldMk cId="0" sldId="269"/>
            <ac:spMk id="31746" creationId="{377656D5-614A-889C-F218-63ADC3D3B0AA}"/>
          </ac:spMkLst>
        </pc:spChg>
        <pc:spChg chg="mod">
          <ac:chgData name="Zénó Vernyik" userId="9f5ce2124afc070d" providerId="LiveId" clId="{A99E1709-9868-4CF9-A4DA-2640BF3B72D5}" dt="2022-05-19T13:19:31.307" v="723" actId="113"/>
          <ac:spMkLst>
            <pc:docMk/>
            <pc:sldMk cId="0" sldId="269"/>
            <ac:spMk id="31747" creationId="{17E8A835-B751-07AE-6001-6CFA8BCA6AE9}"/>
          </ac:spMkLst>
        </pc:spChg>
        <pc:grpChg chg="add">
          <ac:chgData name="Zénó Vernyik" userId="9f5ce2124afc070d" providerId="LiveId" clId="{A99E1709-9868-4CF9-A4DA-2640BF3B72D5}" dt="2022-05-19T13:08:41.443" v="677" actId="26606"/>
          <ac:grpSpMkLst>
            <pc:docMk/>
            <pc:sldMk cId="0" sldId="269"/>
            <ac:grpSpMk id="74" creationId="{4728F330-19FB-4D39-BD0F-53032ABFEB7F}"/>
          </ac:grpSpMkLst>
        </pc:grpChg>
        <pc:picChg chg="add mod">
          <ac:chgData name="Zénó Vernyik" userId="9f5ce2124afc070d" providerId="LiveId" clId="{A99E1709-9868-4CF9-A4DA-2640BF3B72D5}" dt="2022-05-19T13:21:33.288" v="728" actId="1076"/>
          <ac:picMkLst>
            <pc:docMk/>
            <pc:sldMk cId="0" sldId="269"/>
            <ac:picMk id="31750" creationId="{9D5E93D3-B214-BD07-1860-AE5289A21D85}"/>
          </ac:picMkLst>
        </pc:picChg>
      </pc:sldChg>
      <pc:sldChg chg="addSp modSp mod setBg">
        <pc:chgData name="Zénó Vernyik" userId="9f5ce2124afc070d" providerId="LiveId" clId="{A99E1709-9868-4CF9-A4DA-2640BF3B72D5}" dt="2022-05-19T13:23:00.085" v="736" actId="404"/>
        <pc:sldMkLst>
          <pc:docMk/>
          <pc:sldMk cId="0" sldId="270"/>
        </pc:sldMkLst>
        <pc:spChg chg="add">
          <ac:chgData name="Zénó Vernyik" userId="9f5ce2124afc070d" providerId="LiveId" clId="{A99E1709-9868-4CF9-A4DA-2640BF3B72D5}" dt="2022-05-19T13:22:18.356" v="729" actId="26606"/>
          <ac:spMkLst>
            <pc:docMk/>
            <pc:sldMk cId="0" sldId="270"/>
            <ac:spMk id="76" creationId="{C475749F-F487-4EFB-ABC7-C1359590EB76}"/>
          </ac:spMkLst>
        </pc:spChg>
        <pc:spChg chg="mod">
          <ac:chgData name="Zénó Vernyik" userId="9f5ce2124afc070d" providerId="LiveId" clId="{A99E1709-9868-4CF9-A4DA-2640BF3B72D5}" dt="2022-05-19T13:23:00.085" v="736" actId="404"/>
          <ac:spMkLst>
            <pc:docMk/>
            <pc:sldMk cId="0" sldId="270"/>
            <ac:spMk id="32770" creationId="{0A93D686-839F-9825-535B-A47E8E2F273B}"/>
          </ac:spMkLst>
        </pc:spChg>
        <pc:picChg chg="mod ord">
          <ac:chgData name="Zénó Vernyik" userId="9f5ce2124afc070d" providerId="LiveId" clId="{A99E1709-9868-4CF9-A4DA-2640BF3B72D5}" dt="2022-05-19T13:22:18.356" v="729" actId="26606"/>
          <ac:picMkLst>
            <pc:docMk/>
            <pc:sldMk cId="0" sldId="270"/>
            <ac:picMk id="32772" creationId="{CD123159-4826-41F6-5C2F-763A98001B1E}"/>
          </ac:picMkLst>
        </pc:picChg>
        <pc:picChg chg="mod ord">
          <ac:chgData name="Zénó Vernyik" userId="9f5ce2124afc070d" providerId="LiveId" clId="{A99E1709-9868-4CF9-A4DA-2640BF3B72D5}" dt="2022-05-19T13:22:18.356" v="729" actId="26606"/>
          <ac:picMkLst>
            <pc:docMk/>
            <pc:sldMk cId="0" sldId="270"/>
            <ac:picMk id="32773" creationId="{804F63E1-8140-201D-6AAE-1BA26D196CA6}"/>
          </ac:picMkLst>
        </pc:picChg>
        <pc:picChg chg="mod">
          <ac:chgData name="Zénó Vernyik" userId="9f5ce2124afc070d" providerId="LiveId" clId="{A99E1709-9868-4CF9-A4DA-2640BF3B72D5}" dt="2022-05-19T13:22:18.356" v="729" actId="26606"/>
          <ac:picMkLst>
            <pc:docMk/>
            <pc:sldMk cId="0" sldId="270"/>
            <ac:picMk id="32774" creationId="{1A645482-5BEE-01E8-B48F-EEDA346787A3}"/>
          </ac:picMkLst>
        </pc:picChg>
        <pc:picChg chg="mod ord">
          <ac:chgData name="Zénó Vernyik" userId="9f5ce2124afc070d" providerId="LiveId" clId="{A99E1709-9868-4CF9-A4DA-2640BF3B72D5}" dt="2022-05-19T13:22:18.356" v="729" actId="26606"/>
          <ac:picMkLst>
            <pc:docMk/>
            <pc:sldMk cId="0" sldId="270"/>
            <ac:picMk id="32775" creationId="{3AAB9BDF-9DEF-2F17-7D58-12C914A20D0A}"/>
          </ac:picMkLst>
        </pc:picChg>
      </pc:sldChg>
      <pc:sldChg chg="modSp del">
        <pc:chgData name="Zénó Vernyik" userId="9f5ce2124afc070d" providerId="LiveId" clId="{A99E1709-9868-4CF9-A4DA-2640BF3B72D5}" dt="2022-05-19T13:33:24.125" v="784" actId="47"/>
        <pc:sldMkLst>
          <pc:docMk/>
          <pc:sldMk cId="0" sldId="271"/>
        </pc:sldMkLst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71"/>
            <ac:spMk id="33794" creationId="{373A65E3-35AF-F972-0FC0-DEC498DEF965}"/>
          </ac:spMkLst>
        </pc:spChg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71"/>
            <ac:spMk id="33795" creationId="{D054275B-2E49-7C28-BE32-3CA95CC5274A}"/>
          </ac:spMkLst>
        </pc:spChg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71"/>
            <ac:spMk id="33796" creationId="{9B2261E0-2816-7962-CAAC-1090F497466B}"/>
          </ac:spMkLst>
        </pc:spChg>
      </pc:sldChg>
      <pc:sldChg chg="modSp del">
        <pc:chgData name="Zénó Vernyik" userId="9f5ce2124afc070d" providerId="LiveId" clId="{A99E1709-9868-4CF9-A4DA-2640BF3B72D5}" dt="2022-05-19T13:33:26.422" v="785" actId="47"/>
        <pc:sldMkLst>
          <pc:docMk/>
          <pc:sldMk cId="0" sldId="272"/>
        </pc:sldMkLst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72"/>
            <ac:spMk id="34818" creationId="{5862FEF9-8903-3CD1-6958-6B05D1DF9845}"/>
          </ac:spMkLst>
        </pc:spChg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72"/>
            <ac:spMk id="34820" creationId="{8A228737-3468-6AB2-5009-201D20C2C1AD}"/>
          </ac:spMkLst>
        </pc:spChg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72"/>
            <ac:spMk id="34822" creationId="{485357F9-707F-5E4F-4774-33EAFE06A527}"/>
          </ac:spMkLst>
        </pc:spChg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72"/>
            <ac:spMk id="34824" creationId="{5CCCB5B6-C60C-227D-2F77-5E973ABDADF7}"/>
          </ac:spMkLst>
        </pc:spChg>
        <pc:picChg chg="mod">
          <ac:chgData name="Zénó Vernyik" userId="9f5ce2124afc070d" providerId="LiveId" clId="{A99E1709-9868-4CF9-A4DA-2640BF3B72D5}" dt="2022-05-19T12:15:21.734" v="0"/>
          <ac:picMkLst>
            <pc:docMk/>
            <pc:sldMk cId="0" sldId="272"/>
            <ac:picMk id="34821" creationId="{2194BC35-707B-8C95-D900-11267CB8D49D}"/>
          </ac:picMkLst>
        </pc:picChg>
        <pc:picChg chg="mod">
          <ac:chgData name="Zénó Vernyik" userId="9f5ce2124afc070d" providerId="LiveId" clId="{A99E1709-9868-4CF9-A4DA-2640BF3B72D5}" dt="2022-05-19T12:15:21.734" v="0"/>
          <ac:picMkLst>
            <pc:docMk/>
            <pc:sldMk cId="0" sldId="272"/>
            <ac:picMk id="34825" creationId="{DFB74F1E-DCCB-C288-339E-518CABAF7005}"/>
          </ac:picMkLst>
        </pc:picChg>
      </pc:sldChg>
      <pc:sldChg chg="modSp del">
        <pc:chgData name="Zénó Vernyik" userId="9f5ce2124afc070d" providerId="LiveId" clId="{A99E1709-9868-4CF9-A4DA-2640BF3B72D5}" dt="2022-05-19T13:33:28.956" v="786" actId="47"/>
        <pc:sldMkLst>
          <pc:docMk/>
          <pc:sldMk cId="0" sldId="273"/>
        </pc:sldMkLst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73"/>
            <ac:spMk id="35842" creationId="{E80C010A-28DC-FFE5-88FD-5F69133CD411}"/>
          </ac:spMkLst>
        </pc:spChg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73"/>
            <ac:spMk id="35843" creationId="{9F4B2D2A-A98E-AF49-CB15-03F682289DCC}"/>
          </ac:spMkLst>
        </pc:spChg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73"/>
            <ac:spMk id="35845" creationId="{9AB6B58D-9034-AA70-117B-5C424AA78D87}"/>
          </ac:spMkLst>
        </pc:spChg>
        <pc:spChg chg="mod">
          <ac:chgData name="Zénó Vernyik" userId="9f5ce2124afc070d" providerId="LiveId" clId="{A99E1709-9868-4CF9-A4DA-2640BF3B72D5}" dt="2022-05-19T12:15:21.734" v="0"/>
          <ac:spMkLst>
            <pc:docMk/>
            <pc:sldMk cId="0" sldId="273"/>
            <ac:spMk id="35846" creationId="{8A978BF3-E4F3-B2D6-FC6B-2DDB8C789E90}"/>
          </ac:spMkLst>
        </pc:spChg>
        <pc:picChg chg="mod">
          <ac:chgData name="Zénó Vernyik" userId="9f5ce2124afc070d" providerId="LiveId" clId="{A99E1709-9868-4CF9-A4DA-2640BF3B72D5}" dt="2022-05-19T12:15:21.734" v="0"/>
          <ac:picMkLst>
            <pc:docMk/>
            <pc:sldMk cId="0" sldId="273"/>
            <ac:picMk id="35848" creationId="{21B64667-4F86-F92D-64B1-ECB6F3C0816E}"/>
          </ac:picMkLst>
        </pc:picChg>
        <pc:picChg chg="mod">
          <ac:chgData name="Zénó Vernyik" userId="9f5ce2124afc070d" providerId="LiveId" clId="{A99E1709-9868-4CF9-A4DA-2640BF3B72D5}" dt="2022-05-19T12:15:21.734" v="0"/>
          <ac:picMkLst>
            <pc:docMk/>
            <pc:sldMk cId="0" sldId="273"/>
            <ac:picMk id="35849" creationId="{30B35419-058D-4EDF-7984-B1B0132B05B4}"/>
          </ac:picMkLst>
        </pc:picChg>
      </pc:sldChg>
      <pc:sldChg chg="addSp modSp new mod setBg">
        <pc:chgData name="Zénó Vernyik" userId="9f5ce2124afc070d" providerId="LiveId" clId="{A99E1709-9868-4CF9-A4DA-2640BF3B72D5}" dt="2022-05-19T12:18:00.390" v="107" actId="27636"/>
        <pc:sldMkLst>
          <pc:docMk/>
          <pc:sldMk cId="1852740131" sldId="274"/>
        </pc:sldMkLst>
        <pc:spChg chg="mod">
          <ac:chgData name="Zénó Vernyik" userId="9f5ce2124afc070d" providerId="LiveId" clId="{A99E1709-9868-4CF9-A4DA-2640BF3B72D5}" dt="2022-05-19T12:17:42.260" v="102" actId="26606"/>
          <ac:spMkLst>
            <pc:docMk/>
            <pc:sldMk cId="1852740131" sldId="274"/>
            <ac:spMk id="2" creationId="{B58A8B92-3901-7A08-544D-086859FFBA16}"/>
          </ac:spMkLst>
        </pc:spChg>
        <pc:spChg chg="mod">
          <ac:chgData name="Zénó Vernyik" userId="9f5ce2124afc070d" providerId="LiveId" clId="{A99E1709-9868-4CF9-A4DA-2640BF3B72D5}" dt="2022-05-19T12:18:00.390" v="107" actId="27636"/>
          <ac:spMkLst>
            <pc:docMk/>
            <pc:sldMk cId="1852740131" sldId="274"/>
            <ac:spMk id="3" creationId="{EB9176D7-0343-5AAF-91E5-494E7CB44D69}"/>
          </ac:spMkLst>
        </pc:spChg>
        <pc:spChg chg="add">
          <ac:chgData name="Zénó Vernyik" userId="9f5ce2124afc070d" providerId="LiveId" clId="{A99E1709-9868-4CF9-A4DA-2640BF3B72D5}" dt="2022-05-19T12:17:42.260" v="102" actId="26606"/>
          <ac:spMkLst>
            <pc:docMk/>
            <pc:sldMk cId="1852740131" sldId="274"/>
            <ac:spMk id="8" creationId="{787F4F1C-8D3D-4EC1-B72D-A0470A5A08B8}"/>
          </ac:spMkLst>
        </pc:spChg>
        <pc:grpChg chg="add">
          <ac:chgData name="Zénó Vernyik" userId="9f5ce2124afc070d" providerId="LiveId" clId="{A99E1709-9868-4CF9-A4DA-2640BF3B72D5}" dt="2022-05-19T12:17:42.260" v="102" actId="26606"/>
          <ac:grpSpMkLst>
            <pc:docMk/>
            <pc:sldMk cId="1852740131" sldId="274"/>
            <ac:grpSpMk id="10" creationId="{D1E3DD61-64DB-46AD-B249-E273CD86B051}"/>
          </ac:grpSpMkLst>
        </pc:grpChg>
      </pc:sldChg>
      <pc:sldChg chg="delSp add del setBg delDesignElem">
        <pc:chgData name="Zénó Vernyik" userId="9f5ce2124afc070d" providerId="LiveId" clId="{A99E1709-9868-4CF9-A4DA-2640BF3B72D5}" dt="2022-05-19T13:31:14.822" v="767" actId="47"/>
        <pc:sldMkLst>
          <pc:docMk/>
          <pc:sldMk cId="1892739877" sldId="275"/>
        </pc:sldMkLst>
        <pc:spChg chg="del">
          <ac:chgData name="Zénó Vernyik" userId="9f5ce2124afc070d" providerId="LiveId" clId="{A99E1709-9868-4CF9-A4DA-2640BF3B72D5}" dt="2022-05-19T13:31:05.132" v="766"/>
          <ac:spMkLst>
            <pc:docMk/>
            <pc:sldMk cId="1892739877" sldId="275"/>
            <ac:spMk id="72" creationId="{B95B9BA8-1D69-4796-85F5-B6D0BD52354B}"/>
          </ac:spMkLst>
        </pc:spChg>
        <pc:grpChg chg="del">
          <ac:chgData name="Zénó Vernyik" userId="9f5ce2124afc070d" providerId="LiveId" clId="{A99E1709-9868-4CF9-A4DA-2640BF3B72D5}" dt="2022-05-19T13:31:05.132" v="766"/>
          <ac:grpSpMkLst>
            <pc:docMk/>
            <pc:sldMk cId="1892739877" sldId="275"/>
            <ac:grpSpMk id="74" creationId="{207EE6D2-B8A8-4EA6-879E-705FC91778E0}"/>
          </ac:grpSpMkLst>
        </pc:grpChg>
      </pc:sldChg>
      <pc:sldChg chg="add ord">
        <pc:chgData name="Zénó Vernyik" userId="9f5ce2124afc070d" providerId="LiveId" clId="{A99E1709-9868-4CF9-A4DA-2640BF3B72D5}" dt="2022-05-19T13:31:23.171" v="770"/>
        <pc:sldMkLst>
          <pc:docMk/>
          <pc:sldMk cId="2436345812" sldId="275"/>
        </pc:sldMkLst>
      </pc:sldChg>
      <pc:sldChg chg="addSp delSp add del">
        <pc:chgData name="Zénó Vernyik" userId="9f5ce2124afc070d" providerId="LiveId" clId="{A99E1709-9868-4CF9-A4DA-2640BF3B72D5}" dt="2022-05-19T13:37:57.518" v="792"/>
        <pc:sldMkLst>
          <pc:docMk/>
          <pc:sldMk cId="0" sldId="276"/>
        </pc:sldMkLst>
        <pc:picChg chg="add del">
          <ac:chgData name="Zénó Vernyik" userId="9f5ce2124afc070d" providerId="LiveId" clId="{A99E1709-9868-4CF9-A4DA-2640BF3B72D5}" dt="2022-05-19T13:37:56.903" v="791" actId="478"/>
          <ac:picMkLst>
            <pc:docMk/>
            <pc:sldMk cId="0" sldId="276"/>
            <ac:picMk id="2053" creationId="{371A8532-EFBE-5102-7A46-22D806AAB443}"/>
          </ac:picMkLst>
        </pc:picChg>
      </pc:sldChg>
      <pc:sldChg chg="addSp delSp modSp new mod setBg">
        <pc:chgData name="Zénó Vernyik" userId="9f5ce2124afc070d" providerId="LiveId" clId="{A99E1709-9868-4CF9-A4DA-2640BF3B72D5}" dt="2022-05-19T13:42:18.095" v="884" actId="27636"/>
        <pc:sldMkLst>
          <pc:docMk/>
          <pc:sldMk cId="729256093" sldId="276"/>
        </pc:sldMkLst>
        <pc:spChg chg="mod">
          <ac:chgData name="Zénó Vernyik" userId="9f5ce2124afc070d" providerId="LiveId" clId="{A99E1709-9868-4CF9-A4DA-2640BF3B72D5}" dt="2022-05-19T13:41:54.114" v="877" actId="26606"/>
          <ac:spMkLst>
            <pc:docMk/>
            <pc:sldMk cId="729256093" sldId="276"/>
            <ac:spMk id="2" creationId="{8204E244-E77D-D52A-200E-30B5C8786F19}"/>
          </ac:spMkLst>
        </pc:spChg>
        <pc:spChg chg="mod">
          <ac:chgData name="Zénó Vernyik" userId="9f5ce2124afc070d" providerId="LiveId" clId="{A99E1709-9868-4CF9-A4DA-2640BF3B72D5}" dt="2022-05-19T13:42:18.095" v="884" actId="27636"/>
          <ac:spMkLst>
            <pc:docMk/>
            <pc:sldMk cId="729256093" sldId="276"/>
            <ac:spMk id="3" creationId="{3CB17E49-FE2E-D0A1-333A-E491BBA7CB54}"/>
          </ac:spMkLst>
        </pc:spChg>
        <pc:spChg chg="add del">
          <ac:chgData name="Zénó Vernyik" userId="9f5ce2124afc070d" providerId="LiveId" clId="{A99E1709-9868-4CF9-A4DA-2640BF3B72D5}" dt="2022-05-19T13:41:54.114" v="877" actId="26606"/>
          <ac:spMkLst>
            <pc:docMk/>
            <pc:sldMk cId="729256093" sldId="276"/>
            <ac:spMk id="8" creationId="{5A0118C5-4F8D-4CF4-BADD-53FEACC6C42A}"/>
          </ac:spMkLst>
        </pc:spChg>
        <pc:spChg chg="add del">
          <ac:chgData name="Zénó Vernyik" userId="9f5ce2124afc070d" providerId="LiveId" clId="{A99E1709-9868-4CF9-A4DA-2640BF3B72D5}" dt="2022-05-19T13:41:54.114" v="877" actId="26606"/>
          <ac:spMkLst>
            <pc:docMk/>
            <pc:sldMk cId="729256093" sldId="276"/>
            <ac:spMk id="10" creationId="{A99050EE-26AF-4253-BD50-F0FCD965A8F6}"/>
          </ac:spMkLst>
        </pc:spChg>
        <pc:spChg chg="add del">
          <ac:chgData name="Zénó Vernyik" userId="9f5ce2124afc070d" providerId="LiveId" clId="{A99E1709-9868-4CF9-A4DA-2640BF3B72D5}" dt="2022-05-19T13:41:54.114" v="877" actId="26606"/>
          <ac:spMkLst>
            <pc:docMk/>
            <pc:sldMk cId="729256093" sldId="276"/>
            <ac:spMk id="16" creationId="{D0C78466-EB6E-45A0-99A6-A00789ACD90A}"/>
          </ac:spMkLst>
        </pc:spChg>
        <pc:spChg chg="add del">
          <ac:chgData name="Zénó Vernyik" userId="9f5ce2124afc070d" providerId="LiveId" clId="{A99E1709-9868-4CF9-A4DA-2640BF3B72D5}" dt="2022-05-19T13:41:54.114" v="877" actId="26606"/>
          <ac:spMkLst>
            <pc:docMk/>
            <pc:sldMk cId="729256093" sldId="276"/>
            <ac:spMk id="18" creationId="{E99F76E4-5DFD-4DBE-B042-66FBCD1182C9}"/>
          </ac:spMkLst>
        </pc:spChg>
        <pc:spChg chg="add">
          <ac:chgData name="Zénó Vernyik" userId="9f5ce2124afc070d" providerId="LiveId" clId="{A99E1709-9868-4CF9-A4DA-2640BF3B72D5}" dt="2022-05-19T13:41:54.114" v="877" actId="26606"/>
          <ac:spMkLst>
            <pc:docMk/>
            <pc:sldMk cId="729256093" sldId="276"/>
            <ac:spMk id="366" creationId="{5A0118C5-4F8D-4CF4-BADD-53FEACC6C42A}"/>
          </ac:spMkLst>
        </pc:spChg>
        <pc:spChg chg="add">
          <ac:chgData name="Zénó Vernyik" userId="9f5ce2124afc070d" providerId="LiveId" clId="{A99E1709-9868-4CF9-A4DA-2640BF3B72D5}" dt="2022-05-19T13:41:54.114" v="877" actId="26606"/>
          <ac:spMkLst>
            <pc:docMk/>
            <pc:sldMk cId="729256093" sldId="276"/>
            <ac:spMk id="368" creationId="{EAED1919-54A1-41C9-B30B-A3FF3F58E38B}"/>
          </ac:spMkLst>
        </pc:spChg>
        <pc:spChg chg="add">
          <ac:chgData name="Zénó Vernyik" userId="9f5ce2124afc070d" providerId="LiveId" clId="{A99E1709-9868-4CF9-A4DA-2640BF3B72D5}" dt="2022-05-19T13:41:54.114" v="877" actId="26606"/>
          <ac:spMkLst>
            <pc:docMk/>
            <pc:sldMk cId="729256093" sldId="276"/>
            <ac:spMk id="374" creationId="{FFFEB18F-F81F-4CED-BE64-EB888A77C3B8}"/>
          </ac:spMkLst>
        </pc:spChg>
        <pc:grpChg chg="add del">
          <ac:chgData name="Zénó Vernyik" userId="9f5ce2124afc070d" providerId="LiveId" clId="{A99E1709-9868-4CF9-A4DA-2640BF3B72D5}" dt="2022-05-19T13:41:54.114" v="877" actId="26606"/>
          <ac:grpSpMkLst>
            <pc:docMk/>
            <pc:sldMk cId="729256093" sldId="276"/>
            <ac:grpSpMk id="12" creationId="{00E015F5-1A99-4E40-BC3D-7707802996B5}"/>
          </ac:grpSpMkLst>
        </pc:grpChg>
        <pc:grpChg chg="add del">
          <ac:chgData name="Zénó Vernyik" userId="9f5ce2124afc070d" providerId="LiveId" clId="{A99E1709-9868-4CF9-A4DA-2640BF3B72D5}" dt="2022-05-19T13:41:54.114" v="877" actId="26606"/>
          <ac:grpSpMkLst>
            <pc:docMk/>
            <pc:sldMk cId="729256093" sldId="276"/>
            <ac:grpSpMk id="20" creationId="{5468B3A9-705E-43C3-A742-0619B0D8F2EE}"/>
          </ac:grpSpMkLst>
        </pc:grpChg>
        <pc:grpChg chg="add del">
          <ac:chgData name="Zénó Vernyik" userId="9f5ce2124afc070d" providerId="LiveId" clId="{A99E1709-9868-4CF9-A4DA-2640BF3B72D5}" dt="2022-05-19T13:41:54.114" v="877" actId="26606"/>
          <ac:grpSpMkLst>
            <pc:docMk/>
            <pc:sldMk cId="729256093" sldId="276"/>
            <ac:grpSpMk id="191" creationId="{773717CC-ECEE-4ABF-BA61-C59F46801775}"/>
          </ac:grpSpMkLst>
        </pc:grpChg>
        <pc:grpChg chg="add">
          <ac:chgData name="Zénó Vernyik" userId="9f5ce2124afc070d" providerId="LiveId" clId="{A99E1709-9868-4CF9-A4DA-2640BF3B72D5}" dt="2022-05-19T13:41:54.114" v="877" actId="26606"/>
          <ac:grpSpMkLst>
            <pc:docMk/>
            <pc:sldMk cId="729256093" sldId="276"/>
            <ac:grpSpMk id="370" creationId="{C4751043-2EE3-4222-9979-8E61D93DA8DC}"/>
          </ac:grpSpMkLst>
        </pc:grpChg>
        <pc:grpChg chg="add">
          <ac:chgData name="Zénó Vernyik" userId="9f5ce2124afc070d" providerId="LiveId" clId="{A99E1709-9868-4CF9-A4DA-2640BF3B72D5}" dt="2022-05-19T13:41:54.114" v="877" actId="26606"/>
          <ac:grpSpMkLst>
            <pc:docMk/>
            <pc:sldMk cId="729256093" sldId="276"/>
            <ac:grpSpMk id="376" creationId="{00E015F5-1A99-4E40-BC3D-7707802996B5}"/>
          </ac:grpSpMkLst>
        </pc:grpChg>
        <pc:grpChg chg="add">
          <ac:chgData name="Zénó Vernyik" userId="9f5ce2124afc070d" providerId="LiveId" clId="{A99E1709-9868-4CF9-A4DA-2640BF3B72D5}" dt="2022-05-19T13:41:54.114" v="877" actId="26606"/>
          <ac:grpSpMkLst>
            <pc:docMk/>
            <pc:sldMk cId="729256093" sldId="276"/>
            <ac:grpSpMk id="380" creationId="{5468B3A9-705E-43C3-A742-0619B0D8F2EE}"/>
          </ac:grpSpMkLst>
        </pc:grpChg>
        <pc:picChg chg="add mod ord">
          <ac:chgData name="Zénó Vernyik" userId="9f5ce2124afc070d" providerId="LiveId" clId="{A99E1709-9868-4CF9-A4DA-2640BF3B72D5}" dt="2022-05-19T13:41:54.114" v="877" actId="26606"/>
          <ac:picMkLst>
            <pc:docMk/>
            <pc:sldMk cId="729256093" sldId="276"/>
            <ac:picMk id="361" creationId="{8AC22C05-0457-B45F-07B8-10CA44D2600C}"/>
          </ac:picMkLst>
        </pc:picChg>
      </pc:sldChg>
      <pc:sldChg chg="addSp delSp modSp add mod">
        <pc:chgData name="Zénó Vernyik" userId="9f5ce2124afc070d" providerId="LiveId" clId="{A99E1709-9868-4CF9-A4DA-2640BF3B72D5}" dt="2022-05-19T13:57:10.767" v="974" actId="20577"/>
        <pc:sldMkLst>
          <pc:docMk/>
          <pc:sldMk cId="1740980895" sldId="277"/>
        </pc:sldMkLst>
        <pc:spChg chg="mod">
          <ac:chgData name="Zénó Vernyik" userId="9f5ce2124afc070d" providerId="LiveId" clId="{A99E1709-9868-4CF9-A4DA-2640BF3B72D5}" dt="2022-05-19T13:46:00.627" v="946" actId="26606"/>
          <ac:spMkLst>
            <pc:docMk/>
            <pc:sldMk cId="1740980895" sldId="277"/>
            <ac:spMk id="2" creationId="{8204E244-E77D-D52A-200E-30B5C8786F19}"/>
          </ac:spMkLst>
        </pc:spChg>
        <pc:spChg chg="mod ord">
          <ac:chgData name="Zénó Vernyik" userId="9f5ce2124afc070d" providerId="LiveId" clId="{A99E1709-9868-4CF9-A4DA-2640BF3B72D5}" dt="2022-05-19T13:57:10.767" v="974" actId="20577"/>
          <ac:spMkLst>
            <pc:docMk/>
            <pc:sldMk cId="1740980895" sldId="277"/>
            <ac:spMk id="3" creationId="{3CB17E49-FE2E-D0A1-333A-E491BBA7CB54}"/>
          </ac:spMkLst>
        </pc:spChg>
        <pc:spChg chg="add del">
          <ac:chgData name="Zénó Vernyik" userId="9f5ce2124afc070d" providerId="LiveId" clId="{A99E1709-9868-4CF9-A4DA-2640BF3B72D5}" dt="2022-05-19T13:46:00.627" v="946" actId="26606"/>
          <ac:spMkLst>
            <pc:docMk/>
            <pc:sldMk cId="1740980895" sldId="277"/>
            <ac:spMk id="248" creationId="{5A0118C5-4F8D-4CF4-BADD-53FEACC6C42A}"/>
          </ac:spMkLst>
        </pc:spChg>
        <pc:spChg chg="add del">
          <ac:chgData name="Zénó Vernyik" userId="9f5ce2124afc070d" providerId="LiveId" clId="{A99E1709-9868-4CF9-A4DA-2640BF3B72D5}" dt="2022-05-19T13:46:00.813" v="947" actId="26606"/>
          <ac:spMkLst>
            <pc:docMk/>
            <pc:sldMk cId="1740980895" sldId="277"/>
            <ac:spMk id="366" creationId="{5A0118C5-4F8D-4CF4-BADD-53FEACC6C42A}"/>
          </ac:spMkLst>
        </pc:spChg>
        <pc:spChg chg="add del">
          <ac:chgData name="Zénó Vernyik" userId="9f5ce2124afc070d" providerId="LiveId" clId="{A99E1709-9868-4CF9-A4DA-2640BF3B72D5}" dt="2022-05-19T13:46:00.813" v="947" actId="26606"/>
          <ac:spMkLst>
            <pc:docMk/>
            <pc:sldMk cId="1740980895" sldId="277"/>
            <ac:spMk id="368" creationId="{EAED1919-54A1-41C9-B30B-A3FF3F58E38B}"/>
          </ac:spMkLst>
        </pc:spChg>
        <pc:spChg chg="add del">
          <ac:chgData name="Zénó Vernyik" userId="9f5ce2124afc070d" providerId="LiveId" clId="{A99E1709-9868-4CF9-A4DA-2640BF3B72D5}" dt="2022-05-19T13:46:00.813" v="947" actId="26606"/>
          <ac:spMkLst>
            <pc:docMk/>
            <pc:sldMk cId="1740980895" sldId="277"/>
            <ac:spMk id="374" creationId="{FFFEB18F-F81F-4CED-BE64-EB888A77C3B8}"/>
          </ac:spMkLst>
        </pc:spChg>
        <pc:spChg chg="add">
          <ac:chgData name="Zénó Vernyik" userId="9f5ce2124afc070d" providerId="LiveId" clId="{A99E1709-9868-4CF9-A4DA-2640BF3B72D5}" dt="2022-05-19T13:46:00.813" v="947" actId="26606"/>
          <ac:spMkLst>
            <pc:docMk/>
            <pc:sldMk cId="1740980895" sldId="277"/>
            <ac:spMk id="551" creationId="{5A0118C5-4F8D-4CF4-BADD-53FEACC6C42A}"/>
          </ac:spMkLst>
        </pc:spChg>
        <pc:spChg chg="add">
          <ac:chgData name="Zénó Vernyik" userId="9f5ce2124afc070d" providerId="LiveId" clId="{A99E1709-9868-4CF9-A4DA-2640BF3B72D5}" dt="2022-05-19T13:46:00.813" v="947" actId="26606"/>
          <ac:spMkLst>
            <pc:docMk/>
            <pc:sldMk cId="1740980895" sldId="277"/>
            <ac:spMk id="552" creationId="{EAED1919-54A1-41C9-B30B-A3FF3F58E38B}"/>
          </ac:spMkLst>
        </pc:spChg>
        <pc:spChg chg="add">
          <ac:chgData name="Zénó Vernyik" userId="9f5ce2124afc070d" providerId="LiveId" clId="{A99E1709-9868-4CF9-A4DA-2640BF3B72D5}" dt="2022-05-19T13:46:00.813" v="947" actId="26606"/>
          <ac:spMkLst>
            <pc:docMk/>
            <pc:sldMk cId="1740980895" sldId="277"/>
            <ac:spMk id="555" creationId="{FFFEB18F-F81F-4CED-BE64-EB888A77C3B8}"/>
          </ac:spMkLst>
        </pc:spChg>
        <pc:grpChg chg="add del">
          <ac:chgData name="Zénó Vernyik" userId="9f5ce2124afc070d" providerId="LiveId" clId="{A99E1709-9868-4CF9-A4DA-2640BF3B72D5}" dt="2022-05-19T13:46:00.627" v="946" actId="26606"/>
          <ac:grpSpMkLst>
            <pc:docMk/>
            <pc:sldMk cId="1740980895" sldId="277"/>
            <ac:grpSpMk id="250" creationId="{B894EFA8-F425-4D19-A94B-445388B31E20}"/>
          </ac:grpSpMkLst>
        </pc:grpChg>
        <pc:grpChg chg="add del">
          <ac:chgData name="Zénó Vernyik" userId="9f5ce2124afc070d" providerId="LiveId" clId="{A99E1709-9868-4CF9-A4DA-2640BF3B72D5}" dt="2022-05-19T13:46:00.627" v="946" actId="26606"/>
          <ac:grpSpMkLst>
            <pc:docMk/>
            <pc:sldMk cId="1740980895" sldId="277"/>
            <ac:grpSpMk id="254" creationId="{582A903B-6B78-4F0A-B7C9-3D80499020B8}"/>
          </ac:grpSpMkLst>
        </pc:grpChg>
        <pc:grpChg chg="add">
          <ac:chgData name="Zénó Vernyik" userId="9f5ce2124afc070d" providerId="LiveId" clId="{A99E1709-9868-4CF9-A4DA-2640BF3B72D5}" dt="2022-05-19T13:46:00.813" v="947" actId="26606"/>
          <ac:grpSpMkLst>
            <pc:docMk/>
            <pc:sldMk cId="1740980895" sldId="277"/>
            <ac:grpSpMk id="262" creationId="{5468B3A9-705E-43C3-A742-0619B0D8F2EE}"/>
          </ac:grpSpMkLst>
        </pc:grpChg>
        <pc:grpChg chg="add del">
          <ac:chgData name="Zénó Vernyik" userId="9f5ce2124afc070d" providerId="LiveId" clId="{A99E1709-9868-4CF9-A4DA-2640BF3B72D5}" dt="2022-05-19T13:46:00.813" v="947" actId="26606"/>
          <ac:grpSpMkLst>
            <pc:docMk/>
            <pc:sldMk cId="1740980895" sldId="277"/>
            <ac:grpSpMk id="370" creationId="{C4751043-2EE3-4222-9979-8E61D93DA8DC}"/>
          </ac:grpSpMkLst>
        </pc:grpChg>
        <pc:grpChg chg="add del">
          <ac:chgData name="Zénó Vernyik" userId="9f5ce2124afc070d" providerId="LiveId" clId="{A99E1709-9868-4CF9-A4DA-2640BF3B72D5}" dt="2022-05-19T13:46:00.813" v="947" actId="26606"/>
          <ac:grpSpMkLst>
            <pc:docMk/>
            <pc:sldMk cId="1740980895" sldId="277"/>
            <ac:grpSpMk id="376" creationId="{00E015F5-1A99-4E40-BC3D-7707802996B5}"/>
          </ac:grpSpMkLst>
        </pc:grpChg>
        <pc:grpChg chg="add del">
          <ac:chgData name="Zénó Vernyik" userId="9f5ce2124afc070d" providerId="LiveId" clId="{A99E1709-9868-4CF9-A4DA-2640BF3B72D5}" dt="2022-05-19T13:46:00.813" v="947" actId="26606"/>
          <ac:grpSpMkLst>
            <pc:docMk/>
            <pc:sldMk cId="1740980895" sldId="277"/>
            <ac:grpSpMk id="380" creationId="{5468B3A9-705E-43C3-A742-0619B0D8F2EE}"/>
          </ac:grpSpMkLst>
        </pc:grpChg>
        <pc:grpChg chg="add">
          <ac:chgData name="Zénó Vernyik" userId="9f5ce2124afc070d" providerId="LiveId" clId="{A99E1709-9868-4CF9-A4DA-2640BF3B72D5}" dt="2022-05-19T13:46:00.813" v="947" actId="26606"/>
          <ac:grpSpMkLst>
            <pc:docMk/>
            <pc:sldMk cId="1740980895" sldId="277"/>
            <ac:grpSpMk id="553" creationId="{C4751043-2EE3-4222-9979-8E61D93DA8DC}"/>
          </ac:grpSpMkLst>
        </pc:grpChg>
        <pc:grpChg chg="add">
          <ac:chgData name="Zénó Vernyik" userId="9f5ce2124afc070d" providerId="LiveId" clId="{A99E1709-9868-4CF9-A4DA-2640BF3B72D5}" dt="2022-05-19T13:46:00.813" v="947" actId="26606"/>
          <ac:grpSpMkLst>
            <pc:docMk/>
            <pc:sldMk cId="1740980895" sldId="277"/>
            <ac:grpSpMk id="556" creationId="{00E015F5-1A99-4E40-BC3D-7707802996B5}"/>
          </ac:grpSpMkLst>
        </pc:grpChg>
        <pc:picChg chg="add mod ord">
          <ac:chgData name="Zénó Vernyik" userId="9f5ce2124afc070d" providerId="LiveId" clId="{A99E1709-9868-4CF9-A4DA-2640BF3B72D5}" dt="2022-05-19T13:46:00.813" v="947" actId="26606"/>
          <ac:picMkLst>
            <pc:docMk/>
            <pc:sldMk cId="1740980895" sldId="277"/>
            <ac:picMk id="184" creationId="{5395BE3E-7FB0-9F9E-671A-0F3A74AD5FE1}"/>
          </ac:picMkLst>
        </pc:picChg>
        <pc:picChg chg="del">
          <ac:chgData name="Zénó Vernyik" userId="9f5ce2124afc070d" providerId="LiveId" clId="{A99E1709-9868-4CF9-A4DA-2640BF3B72D5}" dt="2022-05-19T13:45:46.945" v="944" actId="478"/>
          <ac:picMkLst>
            <pc:docMk/>
            <pc:sldMk cId="1740980895" sldId="277"/>
            <ac:picMk id="361" creationId="{8AC22C05-0457-B45F-07B8-10CA44D2600C}"/>
          </ac:picMkLst>
        </pc:picChg>
      </pc:sldChg>
      <pc:sldChg chg="addSp delSp modSp add mod">
        <pc:chgData name="Zénó Vernyik" userId="9f5ce2124afc070d" providerId="LiveId" clId="{A99E1709-9868-4CF9-A4DA-2640BF3B72D5}" dt="2022-05-19T14:00:54.567" v="1036" actId="403"/>
        <pc:sldMkLst>
          <pc:docMk/>
          <pc:sldMk cId="377104780" sldId="278"/>
        </pc:sldMkLst>
        <pc:spChg chg="mod">
          <ac:chgData name="Zénó Vernyik" userId="9f5ce2124afc070d" providerId="LiveId" clId="{A99E1709-9868-4CF9-A4DA-2640BF3B72D5}" dt="2022-05-19T14:00:54.567" v="1036" actId="403"/>
          <ac:spMkLst>
            <pc:docMk/>
            <pc:sldMk cId="377104780" sldId="278"/>
            <ac:spMk id="3" creationId="{3CB17E49-FE2E-D0A1-333A-E491BBA7CB54}"/>
          </ac:spMkLst>
        </pc:spChg>
        <pc:spChg chg="add">
          <ac:chgData name="Zénó Vernyik" userId="9f5ce2124afc070d" providerId="LiveId" clId="{A99E1709-9868-4CF9-A4DA-2640BF3B72D5}" dt="2022-05-19T14:00:37.488" v="1034" actId="26606"/>
          <ac:spMkLst>
            <pc:docMk/>
            <pc:sldMk cId="377104780" sldId="278"/>
            <ac:spMk id="391" creationId="{5A0118C5-4F8D-4CF4-BADD-53FEACC6C42A}"/>
          </ac:spMkLst>
        </pc:spChg>
        <pc:spChg chg="add">
          <ac:chgData name="Zénó Vernyik" userId="9f5ce2124afc070d" providerId="LiveId" clId="{A99E1709-9868-4CF9-A4DA-2640BF3B72D5}" dt="2022-05-19T14:00:37.488" v="1034" actId="26606"/>
          <ac:spMkLst>
            <pc:docMk/>
            <pc:sldMk cId="377104780" sldId="278"/>
            <ac:spMk id="393" creationId="{EAED1919-54A1-41C9-B30B-A3FF3F58E38B}"/>
          </ac:spMkLst>
        </pc:spChg>
        <pc:spChg chg="add">
          <ac:chgData name="Zénó Vernyik" userId="9f5ce2124afc070d" providerId="LiveId" clId="{A99E1709-9868-4CF9-A4DA-2640BF3B72D5}" dt="2022-05-19T14:00:37.488" v="1034" actId="26606"/>
          <ac:spMkLst>
            <pc:docMk/>
            <pc:sldMk cId="377104780" sldId="278"/>
            <ac:spMk id="399" creationId="{FFFEB18F-F81F-4CED-BE64-EB888A77C3B8}"/>
          </ac:spMkLst>
        </pc:spChg>
        <pc:spChg chg="del">
          <ac:chgData name="Zénó Vernyik" userId="9f5ce2124afc070d" providerId="LiveId" clId="{A99E1709-9868-4CF9-A4DA-2640BF3B72D5}" dt="2022-05-19T14:00:37.488" v="1034" actId="26606"/>
          <ac:spMkLst>
            <pc:docMk/>
            <pc:sldMk cId="377104780" sldId="278"/>
            <ac:spMk id="551" creationId="{5A0118C5-4F8D-4CF4-BADD-53FEACC6C42A}"/>
          </ac:spMkLst>
        </pc:spChg>
        <pc:spChg chg="del">
          <ac:chgData name="Zénó Vernyik" userId="9f5ce2124afc070d" providerId="LiveId" clId="{A99E1709-9868-4CF9-A4DA-2640BF3B72D5}" dt="2022-05-19T14:00:37.488" v="1034" actId="26606"/>
          <ac:spMkLst>
            <pc:docMk/>
            <pc:sldMk cId="377104780" sldId="278"/>
            <ac:spMk id="552" creationId="{EAED1919-54A1-41C9-B30B-A3FF3F58E38B}"/>
          </ac:spMkLst>
        </pc:spChg>
        <pc:spChg chg="del">
          <ac:chgData name="Zénó Vernyik" userId="9f5ce2124afc070d" providerId="LiveId" clId="{A99E1709-9868-4CF9-A4DA-2640BF3B72D5}" dt="2022-05-19T14:00:37.488" v="1034" actId="26606"/>
          <ac:spMkLst>
            <pc:docMk/>
            <pc:sldMk cId="377104780" sldId="278"/>
            <ac:spMk id="555" creationId="{FFFEB18F-F81F-4CED-BE64-EB888A77C3B8}"/>
          </ac:spMkLst>
        </pc:spChg>
        <pc:grpChg chg="del">
          <ac:chgData name="Zénó Vernyik" userId="9f5ce2124afc070d" providerId="LiveId" clId="{A99E1709-9868-4CF9-A4DA-2640BF3B72D5}" dt="2022-05-19T14:00:37.488" v="1034" actId="26606"/>
          <ac:grpSpMkLst>
            <pc:docMk/>
            <pc:sldMk cId="377104780" sldId="278"/>
            <ac:grpSpMk id="262" creationId="{5468B3A9-705E-43C3-A742-0619B0D8F2EE}"/>
          </ac:grpSpMkLst>
        </pc:grpChg>
        <pc:grpChg chg="add">
          <ac:chgData name="Zénó Vernyik" userId="9f5ce2124afc070d" providerId="LiveId" clId="{A99E1709-9868-4CF9-A4DA-2640BF3B72D5}" dt="2022-05-19T14:00:37.488" v="1034" actId="26606"/>
          <ac:grpSpMkLst>
            <pc:docMk/>
            <pc:sldMk cId="377104780" sldId="278"/>
            <ac:grpSpMk id="395" creationId="{C4751043-2EE3-4222-9979-8E61D93DA8DC}"/>
          </ac:grpSpMkLst>
        </pc:grpChg>
        <pc:grpChg chg="add">
          <ac:chgData name="Zénó Vernyik" userId="9f5ce2124afc070d" providerId="LiveId" clId="{A99E1709-9868-4CF9-A4DA-2640BF3B72D5}" dt="2022-05-19T14:00:37.488" v="1034" actId="26606"/>
          <ac:grpSpMkLst>
            <pc:docMk/>
            <pc:sldMk cId="377104780" sldId="278"/>
            <ac:grpSpMk id="401" creationId="{00E015F5-1A99-4E40-BC3D-7707802996B5}"/>
          </ac:grpSpMkLst>
        </pc:grpChg>
        <pc:grpChg chg="add">
          <ac:chgData name="Zénó Vernyik" userId="9f5ce2124afc070d" providerId="LiveId" clId="{A99E1709-9868-4CF9-A4DA-2640BF3B72D5}" dt="2022-05-19T14:00:37.488" v="1034" actId="26606"/>
          <ac:grpSpMkLst>
            <pc:docMk/>
            <pc:sldMk cId="377104780" sldId="278"/>
            <ac:grpSpMk id="405" creationId="{5468B3A9-705E-43C3-A742-0619B0D8F2EE}"/>
          </ac:grpSpMkLst>
        </pc:grpChg>
        <pc:grpChg chg="del">
          <ac:chgData name="Zénó Vernyik" userId="9f5ce2124afc070d" providerId="LiveId" clId="{A99E1709-9868-4CF9-A4DA-2640BF3B72D5}" dt="2022-05-19T14:00:37.488" v="1034" actId="26606"/>
          <ac:grpSpMkLst>
            <pc:docMk/>
            <pc:sldMk cId="377104780" sldId="278"/>
            <ac:grpSpMk id="553" creationId="{C4751043-2EE3-4222-9979-8E61D93DA8DC}"/>
          </ac:grpSpMkLst>
        </pc:grpChg>
        <pc:grpChg chg="del">
          <ac:chgData name="Zénó Vernyik" userId="9f5ce2124afc070d" providerId="LiveId" clId="{A99E1709-9868-4CF9-A4DA-2640BF3B72D5}" dt="2022-05-19T14:00:37.488" v="1034" actId="26606"/>
          <ac:grpSpMkLst>
            <pc:docMk/>
            <pc:sldMk cId="377104780" sldId="278"/>
            <ac:grpSpMk id="556" creationId="{00E015F5-1A99-4E40-BC3D-7707802996B5}"/>
          </ac:grpSpMkLst>
        </pc:grpChg>
        <pc:picChg chg="del">
          <ac:chgData name="Zénó Vernyik" userId="9f5ce2124afc070d" providerId="LiveId" clId="{A99E1709-9868-4CF9-A4DA-2640BF3B72D5}" dt="2022-05-19T13:58:22.814" v="1032" actId="478"/>
          <ac:picMkLst>
            <pc:docMk/>
            <pc:sldMk cId="377104780" sldId="278"/>
            <ac:picMk id="184" creationId="{5395BE3E-7FB0-9F9E-671A-0F3A74AD5FE1}"/>
          </ac:picMkLst>
        </pc:picChg>
        <pc:picChg chg="add mod ord">
          <ac:chgData name="Zénó Vernyik" userId="9f5ce2124afc070d" providerId="LiveId" clId="{A99E1709-9868-4CF9-A4DA-2640BF3B72D5}" dt="2022-05-19T14:00:37.488" v="1034" actId="26606"/>
          <ac:picMkLst>
            <pc:docMk/>
            <pc:sldMk cId="377104780" sldId="278"/>
            <ac:picMk id="38914" creationId="{7F171748-A61D-11DF-001D-687D12EFACA0}"/>
          </ac:picMkLst>
        </pc:picChg>
      </pc:sldChg>
      <pc:sldMasterChg chg="modSp modSldLayout">
        <pc:chgData name="Zénó Vernyik" userId="9f5ce2124afc070d" providerId="LiveId" clId="{A99E1709-9868-4CF9-A4DA-2640BF3B72D5}" dt="2022-05-19T12:15:21.734" v="0"/>
        <pc:sldMasterMkLst>
          <pc:docMk/>
          <pc:sldMasterMk cId="0" sldId="2147483648"/>
        </pc:sldMasterMkLst>
        <pc:spChg chg="mod">
          <ac:chgData name="Zénó Vernyik" userId="9f5ce2124afc070d" providerId="LiveId" clId="{A99E1709-9868-4CF9-A4DA-2640BF3B72D5}" dt="2022-05-19T12:15:21.734" v="0"/>
          <ac:spMkLst>
            <pc:docMk/>
            <pc:sldMasterMk cId="0" sldId="2147483648"/>
            <ac:spMk id="1026" creationId="{A43A9E6E-F795-0A15-72ED-D49C0809D447}"/>
          </ac:spMkLst>
        </pc:spChg>
        <pc:spChg chg="mod">
          <ac:chgData name="Zénó Vernyik" userId="9f5ce2124afc070d" providerId="LiveId" clId="{A99E1709-9868-4CF9-A4DA-2640BF3B72D5}" dt="2022-05-19T12:15:21.734" v="0"/>
          <ac:spMkLst>
            <pc:docMk/>
            <pc:sldMasterMk cId="0" sldId="2147483648"/>
            <ac:spMk id="1027" creationId="{AA7F7E9C-B750-DBDC-DD2F-4B6B4C429D2B}"/>
          </ac:spMkLst>
        </pc:spChg>
        <pc:spChg chg="mod">
          <ac:chgData name="Zénó Vernyik" userId="9f5ce2124afc070d" providerId="LiveId" clId="{A99E1709-9868-4CF9-A4DA-2640BF3B72D5}" dt="2022-05-19T12:15:21.734" v="0"/>
          <ac:spMkLst>
            <pc:docMk/>
            <pc:sldMasterMk cId="0" sldId="2147483648"/>
            <ac:spMk id="1028" creationId="{D0B22B96-0F70-5856-89E4-D3BCF5069B5A}"/>
          </ac:spMkLst>
        </pc:spChg>
        <pc:spChg chg="mod">
          <ac:chgData name="Zénó Vernyik" userId="9f5ce2124afc070d" providerId="LiveId" clId="{A99E1709-9868-4CF9-A4DA-2640BF3B72D5}" dt="2022-05-19T12:15:21.734" v="0"/>
          <ac:spMkLst>
            <pc:docMk/>
            <pc:sldMasterMk cId="0" sldId="2147483648"/>
            <ac:spMk id="1029" creationId="{05B1DB16-057D-8017-C316-D296784449E9}"/>
          </ac:spMkLst>
        </pc:spChg>
        <pc:spChg chg="mod">
          <ac:chgData name="Zénó Vernyik" userId="9f5ce2124afc070d" providerId="LiveId" clId="{A99E1709-9868-4CF9-A4DA-2640BF3B72D5}" dt="2022-05-19T12:15:21.734" v="0"/>
          <ac:spMkLst>
            <pc:docMk/>
            <pc:sldMasterMk cId="0" sldId="2147483648"/>
            <ac:spMk id="1030" creationId="{0670A98B-956B-CDE4-489E-71355E5A2670}"/>
          </ac:spMkLst>
        </pc:spChg>
        <pc:sldLayoutChg chg="modSp">
          <pc:chgData name="Zénó Vernyik" userId="9f5ce2124afc070d" providerId="LiveId" clId="{A99E1709-9868-4CF9-A4DA-2640BF3B72D5}" dt="2022-05-19T12:15:21.734" v="0"/>
          <pc:sldLayoutMkLst>
            <pc:docMk/>
            <pc:sldMasterMk cId="0" sldId="2147483648"/>
            <pc:sldLayoutMk cId="1276035544" sldId="2147483649"/>
          </pc:sldLayoutMkLst>
          <pc:spChg chg="mod">
            <ac:chgData name="Zénó Vernyik" userId="9f5ce2124afc070d" providerId="LiveId" clId="{A99E1709-9868-4CF9-A4DA-2640BF3B72D5}" dt="2022-05-19T12:15:21.734" v="0"/>
            <ac:spMkLst>
              <pc:docMk/>
              <pc:sldMasterMk cId="0" sldId="2147483648"/>
              <pc:sldLayoutMk cId="1276035544" sldId="2147483649"/>
              <ac:spMk id="2" creationId="{6A2F9263-C5D6-4B9C-6771-0D15B54CD3B1}"/>
            </ac:spMkLst>
          </pc:spChg>
          <pc:spChg chg="mod">
            <ac:chgData name="Zénó Vernyik" userId="9f5ce2124afc070d" providerId="LiveId" clId="{A99E1709-9868-4CF9-A4DA-2640BF3B72D5}" dt="2022-05-19T12:15:21.734" v="0"/>
            <ac:spMkLst>
              <pc:docMk/>
              <pc:sldMasterMk cId="0" sldId="2147483648"/>
              <pc:sldLayoutMk cId="1276035544" sldId="2147483649"/>
              <ac:spMk id="3" creationId="{E3D44E9B-FFEA-91FE-F8D8-1FEC20F1F1FC}"/>
            </ac:spMkLst>
          </pc:spChg>
        </pc:sldLayoutChg>
        <pc:sldLayoutChg chg="modSp">
          <pc:chgData name="Zénó Vernyik" userId="9f5ce2124afc070d" providerId="LiveId" clId="{A99E1709-9868-4CF9-A4DA-2640BF3B72D5}" dt="2022-05-19T12:15:21.734" v="0"/>
          <pc:sldLayoutMkLst>
            <pc:docMk/>
            <pc:sldMasterMk cId="0" sldId="2147483648"/>
            <pc:sldLayoutMk cId="329374284" sldId="2147483651"/>
          </pc:sldLayoutMkLst>
          <pc:spChg chg="mod">
            <ac:chgData name="Zénó Vernyik" userId="9f5ce2124afc070d" providerId="LiveId" clId="{A99E1709-9868-4CF9-A4DA-2640BF3B72D5}" dt="2022-05-19T12:15:21.734" v="0"/>
            <ac:spMkLst>
              <pc:docMk/>
              <pc:sldMasterMk cId="0" sldId="2147483648"/>
              <pc:sldLayoutMk cId="329374284" sldId="2147483651"/>
              <ac:spMk id="2" creationId="{F21398F0-0212-1B87-4C1C-D809A1513948}"/>
            </ac:spMkLst>
          </pc:spChg>
          <pc:spChg chg="mod">
            <ac:chgData name="Zénó Vernyik" userId="9f5ce2124afc070d" providerId="LiveId" clId="{A99E1709-9868-4CF9-A4DA-2640BF3B72D5}" dt="2022-05-19T12:15:21.734" v="0"/>
            <ac:spMkLst>
              <pc:docMk/>
              <pc:sldMasterMk cId="0" sldId="2147483648"/>
              <pc:sldLayoutMk cId="329374284" sldId="2147483651"/>
              <ac:spMk id="3" creationId="{DC6CFDA0-92EF-3D60-272D-7AA4F87A0896}"/>
            </ac:spMkLst>
          </pc:spChg>
        </pc:sldLayoutChg>
        <pc:sldLayoutChg chg="modSp">
          <pc:chgData name="Zénó Vernyik" userId="9f5ce2124afc070d" providerId="LiveId" clId="{A99E1709-9868-4CF9-A4DA-2640BF3B72D5}" dt="2022-05-19T12:15:21.734" v="0"/>
          <pc:sldLayoutMkLst>
            <pc:docMk/>
            <pc:sldMasterMk cId="0" sldId="2147483648"/>
            <pc:sldLayoutMk cId="1651010554" sldId="2147483652"/>
          </pc:sldLayoutMkLst>
          <pc:spChg chg="mod">
            <ac:chgData name="Zénó Vernyik" userId="9f5ce2124afc070d" providerId="LiveId" clId="{A99E1709-9868-4CF9-A4DA-2640BF3B72D5}" dt="2022-05-19T12:15:21.734" v="0"/>
            <ac:spMkLst>
              <pc:docMk/>
              <pc:sldMasterMk cId="0" sldId="2147483648"/>
              <pc:sldLayoutMk cId="1651010554" sldId="2147483652"/>
              <ac:spMk id="3" creationId="{467764D7-6748-2902-F26D-19CF636C06CC}"/>
            </ac:spMkLst>
          </pc:spChg>
          <pc:spChg chg="mod">
            <ac:chgData name="Zénó Vernyik" userId="9f5ce2124afc070d" providerId="LiveId" clId="{A99E1709-9868-4CF9-A4DA-2640BF3B72D5}" dt="2022-05-19T12:15:21.734" v="0"/>
            <ac:spMkLst>
              <pc:docMk/>
              <pc:sldMasterMk cId="0" sldId="2147483648"/>
              <pc:sldLayoutMk cId="1651010554" sldId="2147483652"/>
              <ac:spMk id="4" creationId="{54054EAA-1E7E-E2D5-50BF-C83CF5A88770}"/>
            </ac:spMkLst>
          </pc:spChg>
        </pc:sldLayoutChg>
        <pc:sldLayoutChg chg="modSp">
          <pc:chgData name="Zénó Vernyik" userId="9f5ce2124afc070d" providerId="LiveId" clId="{A99E1709-9868-4CF9-A4DA-2640BF3B72D5}" dt="2022-05-19T12:15:21.734" v="0"/>
          <pc:sldLayoutMkLst>
            <pc:docMk/>
            <pc:sldMasterMk cId="0" sldId="2147483648"/>
            <pc:sldLayoutMk cId="1548130851" sldId="2147483653"/>
          </pc:sldLayoutMkLst>
          <pc:spChg chg="mod">
            <ac:chgData name="Zénó Vernyik" userId="9f5ce2124afc070d" providerId="LiveId" clId="{A99E1709-9868-4CF9-A4DA-2640BF3B72D5}" dt="2022-05-19T12:15:21.734" v="0"/>
            <ac:spMkLst>
              <pc:docMk/>
              <pc:sldMasterMk cId="0" sldId="2147483648"/>
              <pc:sldLayoutMk cId="1548130851" sldId="2147483653"/>
              <ac:spMk id="2" creationId="{E4C3CF20-686F-0FBB-01F9-9DDD2D2F784A}"/>
            </ac:spMkLst>
          </pc:spChg>
          <pc:spChg chg="mod">
            <ac:chgData name="Zénó Vernyik" userId="9f5ce2124afc070d" providerId="LiveId" clId="{A99E1709-9868-4CF9-A4DA-2640BF3B72D5}" dt="2022-05-19T12:15:21.734" v="0"/>
            <ac:spMkLst>
              <pc:docMk/>
              <pc:sldMasterMk cId="0" sldId="2147483648"/>
              <pc:sldLayoutMk cId="1548130851" sldId="2147483653"/>
              <ac:spMk id="3" creationId="{8A20DC55-10D4-1466-07CB-0A629A66A96C}"/>
            </ac:spMkLst>
          </pc:spChg>
          <pc:spChg chg="mod">
            <ac:chgData name="Zénó Vernyik" userId="9f5ce2124afc070d" providerId="LiveId" clId="{A99E1709-9868-4CF9-A4DA-2640BF3B72D5}" dt="2022-05-19T12:15:21.734" v="0"/>
            <ac:spMkLst>
              <pc:docMk/>
              <pc:sldMasterMk cId="0" sldId="2147483648"/>
              <pc:sldLayoutMk cId="1548130851" sldId="2147483653"/>
              <ac:spMk id="4" creationId="{552B3CE2-98FA-2D8D-CC14-7062CAE4B12A}"/>
            </ac:spMkLst>
          </pc:spChg>
          <pc:spChg chg="mod">
            <ac:chgData name="Zénó Vernyik" userId="9f5ce2124afc070d" providerId="LiveId" clId="{A99E1709-9868-4CF9-A4DA-2640BF3B72D5}" dt="2022-05-19T12:15:21.734" v="0"/>
            <ac:spMkLst>
              <pc:docMk/>
              <pc:sldMasterMk cId="0" sldId="2147483648"/>
              <pc:sldLayoutMk cId="1548130851" sldId="2147483653"/>
              <ac:spMk id="5" creationId="{338DFBDA-11B4-30A2-3EED-AE99D8E1C452}"/>
            </ac:spMkLst>
          </pc:spChg>
          <pc:spChg chg="mod">
            <ac:chgData name="Zénó Vernyik" userId="9f5ce2124afc070d" providerId="LiveId" clId="{A99E1709-9868-4CF9-A4DA-2640BF3B72D5}" dt="2022-05-19T12:15:21.734" v="0"/>
            <ac:spMkLst>
              <pc:docMk/>
              <pc:sldMasterMk cId="0" sldId="2147483648"/>
              <pc:sldLayoutMk cId="1548130851" sldId="2147483653"/>
              <ac:spMk id="6" creationId="{F6CB9061-A1F2-7B63-380C-C1DDF43B7E87}"/>
            </ac:spMkLst>
          </pc:spChg>
        </pc:sldLayoutChg>
        <pc:sldLayoutChg chg="modSp">
          <pc:chgData name="Zénó Vernyik" userId="9f5ce2124afc070d" providerId="LiveId" clId="{A99E1709-9868-4CF9-A4DA-2640BF3B72D5}" dt="2022-05-19T12:15:21.734" v="0"/>
          <pc:sldLayoutMkLst>
            <pc:docMk/>
            <pc:sldMasterMk cId="0" sldId="2147483648"/>
            <pc:sldLayoutMk cId="1490231910" sldId="2147483656"/>
          </pc:sldLayoutMkLst>
          <pc:spChg chg="mod">
            <ac:chgData name="Zénó Vernyik" userId="9f5ce2124afc070d" providerId="LiveId" clId="{A99E1709-9868-4CF9-A4DA-2640BF3B72D5}" dt="2022-05-19T12:15:21.734" v="0"/>
            <ac:spMkLst>
              <pc:docMk/>
              <pc:sldMasterMk cId="0" sldId="2147483648"/>
              <pc:sldLayoutMk cId="1490231910" sldId="2147483656"/>
              <ac:spMk id="2" creationId="{3F6F4559-FA7B-6739-B4B6-D5A0425C243A}"/>
            </ac:spMkLst>
          </pc:spChg>
          <pc:spChg chg="mod">
            <ac:chgData name="Zénó Vernyik" userId="9f5ce2124afc070d" providerId="LiveId" clId="{A99E1709-9868-4CF9-A4DA-2640BF3B72D5}" dt="2022-05-19T12:15:21.734" v="0"/>
            <ac:spMkLst>
              <pc:docMk/>
              <pc:sldMasterMk cId="0" sldId="2147483648"/>
              <pc:sldLayoutMk cId="1490231910" sldId="2147483656"/>
              <ac:spMk id="3" creationId="{D143D560-BAC8-3295-1F87-E9624F7CF0BF}"/>
            </ac:spMkLst>
          </pc:spChg>
          <pc:spChg chg="mod">
            <ac:chgData name="Zénó Vernyik" userId="9f5ce2124afc070d" providerId="LiveId" clId="{A99E1709-9868-4CF9-A4DA-2640BF3B72D5}" dt="2022-05-19T12:15:21.734" v="0"/>
            <ac:spMkLst>
              <pc:docMk/>
              <pc:sldMasterMk cId="0" sldId="2147483648"/>
              <pc:sldLayoutMk cId="1490231910" sldId="2147483656"/>
              <ac:spMk id="4" creationId="{3CC74FB5-0F1B-AF12-3E7B-5317B635DB9A}"/>
            </ac:spMkLst>
          </pc:spChg>
        </pc:sldLayoutChg>
        <pc:sldLayoutChg chg="modSp">
          <pc:chgData name="Zénó Vernyik" userId="9f5ce2124afc070d" providerId="LiveId" clId="{A99E1709-9868-4CF9-A4DA-2640BF3B72D5}" dt="2022-05-19T12:15:21.734" v="0"/>
          <pc:sldLayoutMkLst>
            <pc:docMk/>
            <pc:sldMasterMk cId="0" sldId="2147483648"/>
            <pc:sldLayoutMk cId="3673802516" sldId="2147483657"/>
          </pc:sldLayoutMkLst>
          <pc:spChg chg="mod">
            <ac:chgData name="Zénó Vernyik" userId="9f5ce2124afc070d" providerId="LiveId" clId="{A99E1709-9868-4CF9-A4DA-2640BF3B72D5}" dt="2022-05-19T12:15:21.734" v="0"/>
            <ac:spMkLst>
              <pc:docMk/>
              <pc:sldMasterMk cId="0" sldId="2147483648"/>
              <pc:sldLayoutMk cId="3673802516" sldId="2147483657"/>
              <ac:spMk id="2" creationId="{FC3312B8-9F8D-2F51-4684-B9A317295BDF}"/>
            </ac:spMkLst>
          </pc:spChg>
          <pc:spChg chg="mod">
            <ac:chgData name="Zénó Vernyik" userId="9f5ce2124afc070d" providerId="LiveId" clId="{A99E1709-9868-4CF9-A4DA-2640BF3B72D5}" dt="2022-05-19T12:15:21.734" v="0"/>
            <ac:spMkLst>
              <pc:docMk/>
              <pc:sldMasterMk cId="0" sldId="2147483648"/>
              <pc:sldLayoutMk cId="3673802516" sldId="2147483657"/>
              <ac:spMk id="3" creationId="{E62407E4-5360-00A3-FBAB-1AFF903CBCB6}"/>
            </ac:spMkLst>
          </pc:spChg>
          <pc:spChg chg="mod">
            <ac:chgData name="Zénó Vernyik" userId="9f5ce2124afc070d" providerId="LiveId" clId="{A99E1709-9868-4CF9-A4DA-2640BF3B72D5}" dt="2022-05-19T12:15:21.734" v="0"/>
            <ac:spMkLst>
              <pc:docMk/>
              <pc:sldMasterMk cId="0" sldId="2147483648"/>
              <pc:sldLayoutMk cId="3673802516" sldId="2147483657"/>
              <ac:spMk id="4" creationId="{DA7555EC-8006-F860-E32A-61E0E18E24DA}"/>
            </ac:spMkLst>
          </pc:spChg>
        </pc:sldLayoutChg>
        <pc:sldLayoutChg chg="modSp">
          <pc:chgData name="Zénó Vernyik" userId="9f5ce2124afc070d" providerId="LiveId" clId="{A99E1709-9868-4CF9-A4DA-2640BF3B72D5}" dt="2022-05-19T12:15:21.734" v="0"/>
          <pc:sldLayoutMkLst>
            <pc:docMk/>
            <pc:sldMasterMk cId="0" sldId="2147483648"/>
            <pc:sldLayoutMk cId="206472363" sldId="2147483659"/>
          </pc:sldLayoutMkLst>
          <pc:spChg chg="mod">
            <ac:chgData name="Zénó Vernyik" userId="9f5ce2124afc070d" providerId="LiveId" clId="{A99E1709-9868-4CF9-A4DA-2640BF3B72D5}" dt="2022-05-19T12:15:21.734" v="0"/>
            <ac:spMkLst>
              <pc:docMk/>
              <pc:sldMasterMk cId="0" sldId="2147483648"/>
              <pc:sldLayoutMk cId="206472363" sldId="2147483659"/>
              <ac:spMk id="2" creationId="{0CDB6146-5F3E-DE5E-0AC8-2C3BA0A26988}"/>
            </ac:spMkLst>
          </pc:spChg>
          <pc:spChg chg="mod">
            <ac:chgData name="Zénó Vernyik" userId="9f5ce2124afc070d" providerId="LiveId" clId="{A99E1709-9868-4CF9-A4DA-2640BF3B72D5}" dt="2022-05-19T12:15:21.734" v="0"/>
            <ac:spMkLst>
              <pc:docMk/>
              <pc:sldMasterMk cId="0" sldId="2147483648"/>
              <pc:sldLayoutMk cId="206472363" sldId="2147483659"/>
              <ac:spMk id="3" creationId="{9758AA1C-CABC-EA00-51B2-AB81EC5D87C3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AF86-032C-41A1-A4C1-98AC00AA8B3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30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A7D9-15D2-43BA-80BC-4ECFC73F2BC0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103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FCC5-9AD5-45F0-AAD2-87BAE9AD2D3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234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10CB-5A02-4E71-98AA-BF41421BE88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862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F86B-84F8-43E3-949E-A3582BEE7ED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870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8BBC-9AF3-468C-93CE-42082A15104A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516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F93E-1F83-47CE-ACE3-9A59C95EE83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572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9C91-1139-4B94-B2F7-11B3268BB96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973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88A6-F12E-4294-A41D-B7D66CC59DEA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564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45373-27B1-4FD6-9E62-5DB8175798B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908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0458-9810-46E5-92BB-1339FA5077B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702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C10CB-5A02-4E71-98AA-BF41421BE88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873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58A8B92-3901-7A08-544D-086859FFB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en-US" sz="7200">
                <a:solidFill>
                  <a:schemeClr val="bg1"/>
                </a:solidFill>
              </a:rPr>
              <a:t>Modernism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B9176D7-0343-5AAF-91E5-494E7CB44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8861376" cy="101277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An Overview of Basic Characteristic Features and Roots</a:t>
            </a:r>
          </a:p>
        </p:txBody>
      </p:sp>
    </p:spTree>
    <p:extLst>
      <p:ext uri="{BB962C8B-B14F-4D97-AF65-F5344CB8AC3E}">
        <p14:creationId xmlns:p14="http://schemas.microsoft.com/office/powerpoint/2010/main" val="185274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Rectangle 36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8" name="Oval 367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1" name="Picture 10" descr="Photograph of Dorothy Richardson">
            <a:extLst>
              <a:ext uri="{FF2B5EF4-FFF2-40B4-BE49-F238E27FC236}">
                <a16:creationId xmlns:a16="http://schemas.microsoft.com/office/drawing/2014/main" id="{8AC22C05-0457-B45F-07B8-10CA44D26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9471" y="1198262"/>
            <a:ext cx="2601592" cy="208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0" name="Group 369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4" name="Oval 373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04E244-E77D-D52A-200E-30B5C8786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British Modernism: Fiction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376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0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B17E49-FE2E-D0A1-333A-E491BBA7C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93253"/>
            <a:ext cx="4974771" cy="5377533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Dorothy Richardson </a:t>
            </a:r>
            <a:r>
              <a:rPr lang="en-US" dirty="0">
                <a:solidFill>
                  <a:schemeClr val="bg1"/>
                </a:solidFill>
              </a:rPr>
              <a:t>(1873-1957)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novelist, literary critic, translator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(French, German)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feminist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stream of consciousness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a writer of both London and the countryside</a:t>
            </a:r>
          </a:p>
          <a:p>
            <a:r>
              <a:rPr lang="en-US" dirty="0">
                <a:solidFill>
                  <a:schemeClr val="bg1"/>
                </a:solidFill>
              </a:rPr>
              <a:t>Works:</a:t>
            </a:r>
          </a:p>
          <a:p>
            <a:pPr lvl="1"/>
            <a:r>
              <a:rPr lang="en-US" sz="2800" i="1" dirty="0">
                <a:solidFill>
                  <a:schemeClr val="bg1"/>
                </a:solidFill>
              </a:rPr>
              <a:t>Pilgrimage</a:t>
            </a:r>
            <a:r>
              <a:rPr lang="en-US" sz="2800" dirty="0">
                <a:solidFill>
                  <a:schemeClr val="bg1"/>
                </a:solidFill>
              </a:rPr>
              <a:t> (13-volume prose experiment)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various other novels and short stories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56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Rectangle 24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2" name="Oval 249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" name="Picture 6">
            <a:extLst>
              <a:ext uri="{FF2B5EF4-FFF2-40B4-BE49-F238E27FC236}">
                <a16:creationId xmlns:a16="http://schemas.microsoft.com/office/drawing/2014/main" id="{5395BE3E-7FB0-9F9E-671A-0F3A74AD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731" y="941355"/>
            <a:ext cx="1933071" cy="260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3" name="Group 251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253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5" name="Oval 255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04E244-E77D-D52A-200E-30B5C8786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British Modernism: Fiction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556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557" name="Freeform: Shape 258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2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8" name="Freeform: Shape 360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B17E49-FE2E-D0A1-333A-E491BBA7C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941355"/>
            <a:ext cx="5307362" cy="56294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Virginia Woolf </a:t>
            </a:r>
            <a:r>
              <a:rPr lang="en-US" dirty="0">
                <a:solidFill>
                  <a:schemeClr val="bg1"/>
                </a:solidFill>
              </a:rPr>
              <a:t>(1882-1941)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interested in the thoughts and emotions of the protagonist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little action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stream of consciousness</a:t>
            </a:r>
          </a:p>
          <a:p>
            <a:r>
              <a:rPr lang="en-US" dirty="0">
                <a:solidFill>
                  <a:schemeClr val="bg1"/>
                </a:solidFill>
              </a:rPr>
              <a:t>Most important works:</a:t>
            </a:r>
          </a:p>
          <a:p>
            <a:pPr lvl="1"/>
            <a:r>
              <a:rPr lang="en-US" sz="2800" i="1" dirty="0" err="1">
                <a:solidFill>
                  <a:schemeClr val="bg1"/>
                </a:solidFill>
              </a:rPr>
              <a:t>Mrs</a:t>
            </a:r>
            <a:r>
              <a:rPr lang="en-US" sz="2800" i="1" dirty="0">
                <a:solidFill>
                  <a:schemeClr val="bg1"/>
                </a:solidFill>
              </a:rPr>
              <a:t> Dalloway</a:t>
            </a:r>
          </a:p>
          <a:p>
            <a:pPr lvl="1"/>
            <a:r>
              <a:rPr lang="en-US" sz="2800" i="1" dirty="0">
                <a:solidFill>
                  <a:schemeClr val="bg1"/>
                </a:solidFill>
              </a:rPr>
              <a:t>To the Lighthouse</a:t>
            </a:r>
          </a:p>
          <a:p>
            <a:pPr lvl="1"/>
            <a:r>
              <a:rPr lang="en-US" sz="2800" i="1" dirty="0">
                <a:solidFill>
                  <a:schemeClr val="bg1"/>
                </a:solidFill>
              </a:rPr>
              <a:t>Orlando</a:t>
            </a:r>
          </a:p>
          <a:p>
            <a:pPr lvl="1"/>
            <a:r>
              <a:rPr lang="en-US" sz="2800" i="1" dirty="0">
                <a:solidFill>
                  <a:schemeClr val="bg1"/>
                </a:solidFill>
              </a:rPr>
              <a:t>A Room of One’s Own</a:t>
            </a:r>
            <a:r>
              <a:rPr lang="en-US" sz="2800" dirty="0">
                <a:solidFill>
                  <a:schemeClr val="bg1"/>
                </a:solidFill>
              </a:rPr>
              <a:t> (non-fiction)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80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Rectangle 39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3" name="Oval 392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7F171748-A61D-11DF-001D-687D12EFA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9471" y="1266554"/>
            <a:ext cx="2601592" cy="195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5" name="Group 394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9" name="Oval 398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04E244-E77D-D52A-200E-30B5C8786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British Modernism: Fiction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01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5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B17E49-FE2E-D0A1-333A-E491BBA7C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5"/>
            <a:ext cx="4974771" cy="543994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James Joyce </a:t>
            </a:r>
            <a:r>
              <a:rPr lang="en-US" sz="3200" dirty="0">
                <a:solidFill>
                  <a:schemeClr val="bg1"/>
                </a:solidFill>
              </a:rPr>
              <a:t>(1882-1941)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expatriate writer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works take place in Dublin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stream of consciousness</a:t>
            </a:r>
          </a:p>
          <a:p>
            <a:r>
              <a:rPr lang="en-US" sz="3200" dirty="0">
                <a:solidFill>
                  <a:schemeClr val="bg1"/>
                </a:solidFill>
              </a:rPr>
              <a:t>Most important works:</a:t>
            </a:r>
          </a:p>
          <a:p>
            <a:pPr lvl="1"/>
            <a:r>
              <a:rPr lang="en-US" sz="2800" i="1" dirty="0">
                <a:solidFill>
                  <a:schemeClr val="bg1"/>
                </a:solidFill>
              </a:rPr>
              <a:t>Dubliners</a:t>
            </a:r>
          </a:p>
          <a:p>
            <a:pPr lvl="1"/>
            <a:r>
              <a:rPr lang="en-US" sz="2800" i="1" dirty="0">
                <a:solidFill>
                  <a:schemeClr val="bg1"/>
                </a:solidFill>
              </a:rPr>
              <a:t>A Portrait of the Artist as a Young Man</a:t>
            </a:r>
          </a:p>
          <a:p>
            <a:pPr lvl="1"/>
            <a:r>
              <a:rPr lang="en-US" sz="2800" i="1" dirty="0">
                <a:solidFill>
                  <a:schemeClr val="bg1"/>
                </a:solidFill>
              </a:rPr>
              <a:t>Ulysses</a:t>
            </a:r>
          </a:p>
          <a:p>
            <a:pPr lvl="1"/>
            <a:r>
              <a:rPr lang="en-US" sz="2800" i="1" dirty="0">
                <a:solidFill>
                  <a:schemeClr val="bg1"/>
                </a:solidFill>
              </a:rPr>
              <a:t>Finnegans Wake</a:t>
            </a:r>
          </a:p>
          <a:p>
            <a:endParaRPr lang="cs-C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052" name="Text Box 4">
            <a:extLst>
              <a:ext uri="{FF2B5EF4-FFF2-40B4-BE49-F238E27FC236}">
                <a16:creationId xmlns:a16="http://schemas.microsoft.com/office/drawing/2014/main" id="{05A8D1CE-BA3B-A136-C162-D04014768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641752"/>
            <a:ext cx="2655887" cy="32132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cs-CZ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Modernism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AE080A91-6DFC-1706-C4EB-A4D728FA0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5881" y="404664"/>
            <a:ext cx="6768752" cy="60486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cs-CZ" sz="2900" dirty="0">
                <a:solidFill>
                  <a:schemeClr val="tx1">
                    <a:alpha val="80000"/>
                  </a:schemeClr>
                </a:solidFill>
              </a:rPr>
              <a:t> A term with vague and imprecise meaning</a:t>
            </a:r>
          </a:p>
          <a:p>
            <a:pPr lvl="1" indent="-228600" defTabSz="9144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cs-CZ" sz="29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cs-CZ" altLang="cs-CZ" sz="2900" dirty="0">
                <a:solidFill>
                  <a:schemeClr val="tx1">
                    <a:alpha val="80000"/>
                  </a:schemeClr>
                </a:solidFill>
              </a:rPr>
              <a:t>n</a:t>
            </a:r>
            <a:r>
              <a:rPr lang="en-US" altLang="cs-CZ" sz="2900" dirty="0">
                <a:solidFill>
                  <a:schemeClr val="tx1">
                    <a:alpha val="80000"/>
                  </a:schemeClr>
                </a:solidFill>
              </a:rPr>
              <a:t>o agreement on </a:t>
            </a:r>
            <a:r>
              <a:rPr lang="en-US" altLang="cs-CZ" sz="2900" b="1" i="1" dirty="0">
                <a:solidFill>
                  <a:schemeClr val="tx1">
                    <a:alpha val="80000"/>
                  </a:schemeClr>
                </a:solidFill>
              </a:rPr>
              <a:t>what</a:t>
            </a:r>
            <a:r>
              <a:rPr lang="en-US" altLang="cs-CZ" sz="2900" dirty="0">
                <a:solidFill>
                  <a:schemeClr val="tx1">
                    <a:alpha val="80000"/>
                  </a:schemeClr>
                </a:solidFill>
              </a:rPr>
              <a:t> it is or </a:t>
            </a:r>
            <a:r>
              <a:rPr lang="en-US" altLang="cs-CZ" sz="2900" b="1" i="1" dirty="0">
                <a:solidFill>
                  <a:schemeClr val="tx1">
                    <a:alpha val="80000"/>
                  </a:schemeClr>
                </a:solidFill>
              </a:rPr>
              <a:t>when</a:t>
            </a:r>
            <a:r>
              <a:rPr lang="en-US" altLang="cs-CZ" sz="2900" dirty="0">
                <a:solidFill>
                  <a:schemeClr val="tx1">
                    <a:alpha val="80000"/>
                  </a:schemeClr>
                </a:solidFill>
              </a:rPr>
              <a:t> it is</a:t>
            </a:r>
          </a:p>
          <a:p>
            <a:pPr lvl="1" indent="-228600" defTabSz="9144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cs-CZ" sz="29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cs-CZ" sz="2900" b="1" i="1" dirty="0">
                <a:solidFill>
                  <a:schemeClr val="tx1">
                    <a:alpha val="80000"/>
                  </a:schemeClr>
                </a:solidFill>
              </a:rPr>
              <a:t>not</a:t>
            </a:r>
            <a:r>
              <a:rPr lang="en-US" altLang="cs-CZ" sz="2900" dirty="0">
                <a:solidFill>
                  <a:schemeClr val="tx1">
                    <a:alpha val="80000"/>
                  </a:schemeClr>
                </a:solidFill>
              </a:rPr>
              <a:t> a particular</a:t>
            </a:r>
            <a:r>
              <a:rPr lang="en-US" altLang="cs-CZ" sz="2900" i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cs-CZ" sz="2900" b="1" i="1" dirty="0">
                <a:solidFill>
                  <a:schemeClr val="tx1">
                    <a:alpha val="80000"/>
                  </a:schemeClr>
                </a:solidFill>
              </a:rPr>
              <a:t>school</a:t>
            </a:r>
            <a:r>
              <a:rPr lang="en-US" altLang="cs-CZ" sz="29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cs-CZ" sz="2900" dirty="0">
                <a:solidFill>
                  <a:schemeClr val="tx1">
                    <a:alpha val="80000"/>
                  </a:schemeClr>
                </a:solidFill>
              </a:rPr>
              <a:t>or trend</a:t>
            </a:r>
          </a:p>
          <a:p>
            <a:pPr indent="-228600" defTabSz="9144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cs-CZ" sz="2900" dirty="0">
                <a:solidFill>
                  <a:schemeClr val="tx1">
                    <a:alpha val="80000"/>
                  </a:schemeClr>
                </a:solidFill>
              </a:rPr>
              <a:t> A </a:t>
            </a:r>
            <a:r>
              <a:rPr lang="en-US" altLang="cs-CZ" sz="2900" b="1" i="1" dirty="0">
                <a:solidFill>
                  <a:schemeClr val="tx1">
                    <a:alpha val="80000"/>
                  </a:schemeClr>
                </a:solidFill>
              </a:rPr>
              <a:t>convenient</a:t>
            </a:r>
            <a:r>
              <a:rPr lang="en-US" altLang="cs-CZ" sz="2900" dirty="0">
                <a:solidFill>
                  <a:schemeClr val="tx1">
                    <a:alpha val="80000"/>
                  </a:schemeClr>
                </a:solidFill>
              </a:rPr>
              <a:t> shorthand or </a:t>
            </a:r>
            <a:r>
              <a:rPr lang="en-US" altLang="cs-CZ" sz="2900" b="1" i="1" dirty="0">
                <a:solidFill>
                  <a:schemeClr val="tx1">
                    <a:alpha val="80000"/>
                  </a:schemeClr>
                </a:solidFill>
              </a:rPr>
              <a:t>umbrella-term</a:t>
            </a:r>
            <a:r>
              <a:rPr lang="en-US" altLang="cs-CZ" sz="2900" dirty="0">
                <a:solidFill>
                  <a:schemeClr val="tx1">
                    <a:alpha val="80000"/>
                  </a:schemeClr>
                </a:solidFill>
              </a:rPr>
              <a:t> for </a:t>
            </a:r>
            <a:r>
              <a:rPr lang="en-US" altLang="cs-CZ" sz="2900" b="1" i="1" dirty="0">
                <a:solidFill>
                  <a:schemeClr val="tx1">
                    <a:alpha val="80000"/>
                  </a:schemeClr>
                </a:solidFill>
              </a:rPr>
              <a:t>different trends</a:t>
            </a:r>
            <a:r>
              <a:rPr lang="en-US" altLang="cs-CZ" sz="2900" dirty="0">
                <a:solidFill>
                  <a:schemeClr val="tx1">
                    <a:alpha val="80000"/>
                  </a:schemeClr>
                </a:solidFill>
              </a:rPr>
              <a:t> at a certain period</a:t>
            </a:r>
          </a:p>
          <a:p>
            <a:pPr lvl="1" indent="-228600" defTabSz="9144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cs-CZ" sz="29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cs-CZ" sz="2900" b="1" i="1" dirty="0">
                <a:solidFill>
                  <a:schemeClr val="tx1">
                    <a:alpha val="80000"/>
                  </a:schemeClr>
                </a:solidFill>
              </a:rPr>
              <a:t>negative definition</a:t>
            </a:r>
            <a:r>
              <a:rPr lang="en-US" altLang="cs-CZ" sz="29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cs-CZ" sz="2900" dirty="0">
                <a:solidFill>
                  <a:schemeClr val="tx1">
                    <a:alpha val="80000"/>
                  </a:schemeClr>
                </a:solidFill>
              </a:rPr>
              <a:t>– against 19</a:t>
            </a:r>
            <a:r>
              <a:rPr lang="cs-CZ" altLang="cs-CZ" sz="2900" baseline="30000" dirty="0" err="1">
                <a:solidFill>
                  <a:schemeClr val="tx1">
                    <a:alpha val="80000"/>
                  </a:schemeClr>
                </a:solidFill>
              </a:rPr>
              <a:t>th</a:t>
            </a:r>
            <a:r>
              <a:rPr lang="cs-CZ" altLang="cs-CZ" sz="2900" dirty="0">
                <a:solidFill>
                  <a:schemeClr val="tx1">
                    <a:alpha val="80000"/>
                  </a:schemeClr>
                </a:solidFill>
              </a:rPr>
              <a:t>-</a:t>
            </a:r>
            <a:r>
              <a:rPr lang="en-US" altLang="cs-CZ" sz="2900" dirty="0">
                <a:solidFill>
                  <a:schemeClr val="tx1">
                    <a:alpha val="80000"/>
                  </a:schemeClr>
                </a:solidFill>
              </a:rPr>
              <a:t>century schools</a:t>
            </a:r>
          </a:p>
          <a:p>
            <a:pPr lvl="1" indent="-228600" defTabSz="9144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cs-CZ" sz="2900" dirty="0">
                <a:solidFill>
                  <a:schemeClr val="tx1">
                    <a:alpha val="80000"/>
                  </a:schemeClr>
                </a:solidFill>
              </a:rPr>
              <a:t>usually </a:t>
            </a:r>
            <a:r>
              <a:rPr lang="cs-CZ" altLang="cs-CZ" sz="2900" dirty="0" err="1">
                <a:solidFill>
                  <a:schemeClr val="tx1">
                    <a:alpha val="80000"/>
                  </a:schemeClr>
                </a:solidFill>
              </a:rPr>
              <a:t>understood</a:t>
            </a:r>
            <a:r>
              <a:rPr lang="cs-CZ" altLang="cs-CZ" sz="2900" dirty="0">
                <a:solidFill>
                  <a:schemeClr val="tx1">
                    <a:alpha val="80000"/>
                  </a:schemeClr>
                </a:solidFill>
              </a:rPr>
              <a:t> as </a:t>
            </a:r>
            <a:r>
              <a:rPr lang="en-US" altLang="cs-CZ" sz="2900" dirty="0">
                <a:solidFill>
                  <a:schemeClr val="tx1">
                    <a:alpha val="80000"/>
                  </a:schemeClr>
                </a:solidFill>
              </a:rPr>
              <a:t>between the </a:t>
            </a:r>
            <a:r>
              <a:rPr lang="en-US" altLang="cs-CZ" sz="2900" b="1" i="1" dirty="0">
                <a:solidFill>
                  <a:schemeClr val="tx1">
                    <a:alpha val="80000"/>
                  </a:schemeClr>
                </a:solidFill>
              </a:rPr>
              <a:t>1890s</a:t>
            </a:r>
            <a:r>
              <a:rPr lang="en-US" altLang="cs-CZ" sz="2900" dirty="0">
                <a:solidFill>
                  <a:schemeClr val="tx1">
                    <a:alpha val="80000"/>
                  </a:schemeClr>
                </a:solidFill>
              </a:rPr>
              <a:t> and the </a:t>
            </a:r>
            <a:r>
              <a:rPr lang="en-US" altLang="cs-CZ" sz="2900" b="1" i="1" dirty="0">
                <a:solidFill>
                  <a:schemeClr val="tx1">
                    <a:alpha val="80000"/>
                  </a:schemeClr>
                </a:solidFill>
              </a:rPr>
              <a:t>1940s</a:t>
            </a:r>
            <a:r>
              <a:rPr lang="en-US" altLang="cs-CZ" sz="2900" dirty="0">
                <a:solidFill>
                  <a:schemeClr val="tx1">
                    <a:alpha val="80000"/>
                  </a:schemeClr>
                </a:solidFill>
              </a:rPr>
              <a:t> (other </a:t>
            </a:r>
            <a:r>
              <a:rPr lang="en-US" altLang="cs-CZ" sz="2900" dirty="0" err="1">
                <a:solidFill>
                  <a:schemeClr val="tx1">
                    <a:alpha val="80000"/>
                  </a:schemeClr>
                </a:solidFill>
              </a:rPr>
              <a:t>periodizations</a:t>
            </a:r>
            <a:r>
              <a:rPr lang="en-US" altLang="cs-CZ" sz="2900" dirty="0">
                <a:solidFill>
                  <a:schemeClr val="tx1">
                    <a:alpha val="80000"/>
                  </a:schemeClr>
                </a:solidFill>
              </a:rPr>
              <a:t> exist)</a:t>
            </a:r>
          </a:p>
          <a:p>
            <a:pPr lvl="1" indent="-228600" defTabSz="9144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cs-CZ" sz="2900" b="1" i="1" dirty="0">
              <a:solidFill>
                <a:schemeClr val="tx1">
                  <a:alpha val="8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D152706E-C73A-C43C-4A08-46D01C8D6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872" y="260648"/>
            <a:ext cx="6840760" cy="6351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cs-CZ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Modernism</a:t>
            </a:r>
          </a:p>
        </p:txBody>
      </p:sp>
      <p:pic>
        <p:nvPicPr>
          <p:cNvPr id="18437" name="Picture 18436" descr="Colourful 3D rendering of triangles">
            <a:extLst>
              <a:ext uri="{FF2B5EF4-FFF2-40B4-BE49-F238E27FC236}">
                <a16:creationId xmlns:a16="http://schemas.microsoft.com/office/drawing/2014/main" id="{796256E3-E665-C779-2B42-288BC2F42E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71" r="36376" b="-1"/>
          <a:stretch/>
        </p:blipFill>
        <p:spPr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effectLst/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8435" name="Text Box 3">
            <a:extLst>
              <a:ext uri="{FF2B5EF4-FFF2-40B4-BE49-F238E27FC236}">
                <a16:creationId xmlns:a16="http://schemas.microsoft.com/office/drawing/2014/main" id="{7DD04783-C0E4-E973-B171-D5821184C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872" y="1156416"/>
            <a:ext cx="6840759" cy="54409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cs-CZ" sz="27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cs-CZ" sz="2700" b="1" i="1" dirty="0">
                <a:solidFill>
                  <a:schemeClr val="bg1">
                    <a:alpha val="80000"/>
                  </a:schemeClr>
                </a:solidFill>
              </a:rPr>
              <a:t>Common trends</a:t>
            </a:r>
            <a:r>
              <a:rPr lang="en-US" altLang="cs-CZ" sz="2700" b="1" dirty="0">
                <a:solidFill>
                  <a:schemeClr val="bg1">
                    <a:alpha val="80000"/>
                  </a:schemeClr>
                </a:solidFill>
              </a:rPr>
              <a:t>:</a:t>
            </a:r>
          </a:p>
          <a:p>
            <a:pPr lvl="1" indent="-228600" defTabSz="9144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cs-CZ" sz="27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cs-CZ" sz="2700" b="1" i="1" dirty="0">
                <a:solidFill>
                  <a:schemeClr val="bg1">
                    <a:alpha val="80000"/>
                  </a:schemeClr>
                </a:solidFill>
              </a:rPr>
              <a:t>against realis</a:t>
            </a:r>
            <a:r>
              <a:rPr lang="cs-CZ" altLang="cs-CZ" sz="2700" b="1" i="1" dirty="0">
                <a:solidFill>
                  <a:schemeClr val="bg1">
                    <a:alpha val="80000"/>
                  </a:schemeClr>
                </a:solidFill>
              </a:rPr>
              <a:t>m</a:t>
            </a:r>
            <a:endParaRPr lang="en-US" altLang="cs-CZ" sz="2700" b="1" dirty="0">
              <a:solidFill>
                <a:schemeClr val="bg1">
                  <a:alpha val="80000"/>
                </a:schemeClr>
              </a:solidFill>
            </a:endParaRPr>
          </a:p>
          <a:p>
            <a:pPr lvl="1" indent="-228600" defTabSz="9144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cs-CZ" sz="27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cs-CZ" sz="2700" b="1" i="1" dirty="0">
                <a:solidFill>
                  <a:schemeClr val="bg1">
                    <a:alpha val="80000"/>
                  </a:schemeClr>
                </a:solidFill>
              </a:rPr>
              <a:t>interest</a:t>
            </a:r>
            <a:r>
              <a:rPr lang="en-US" altLang="cs-CZ" sz="2700" i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cs-CZ" sz="2700" dirty="0">
                <a:solidFill>
                  <a:schemeClr val="bg1">
                    <a:alpha val="80000"/>
                  </a:schemeClr>
                </a:solidFill>
              </a:rPr>
              <a:t>shifts from the outside world to</a:t>
            </a:r>
            <a:r>
              <a:rPr lang="en-US" altLang="cs-CZ" sz="2700" i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cs-CZ" sz="2700" b="1" i="1" dirty="0">
                <a:solidFill>
                  <a:schemeClr val="bg1">
                    <a:alpha val="80000"/>
                  </a:schemeClr>
                </a:solidFill>
              </a:rPr>
              <a:t>the work of art</a:t>
            </a:r>
            <a:r>
              <a:rPr lang="en-US" altLang="cs-CZ" sz="2700" dirty="0">
                <a:solidFill>
                  <a:schemeClr val="bg1">
                    <a:alpha val="80000"/>
                  </a:schemeClr>
                </a:solidFill>
              </a:rPr>
              <a:t> itself</a:t>
            </a:r>
          </a:p>
          <a:p>
            <a:pPr lvl="1" indent="-228600" defTabSz="9144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cs-CZ" sz="27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cs-CZ" sz="2700" b="1" i="1" dirty="0">
                <a:solidFill>
                  <a:schemeClr val="bg1">
                    <a:alpha val="80000"/>
                  </a:schemeClr>
                </a:solidFill>
              </a:rPr>
              <a:t>techniques, methods, devices</a:t>
            </a:r>
            <a:r>
              <a:rPr lang="en-US" altLang="cs-CZ" sz="2700" dirty="0">
                <a:solidFill>
                  <a:schemeClr val="bg1">
                    <a:alpha val="80000"/>
                  </a:schemeClr>
                </a:solidFill>
              </a:rPr>
              <a:t> are in the focus</a:t>
            </a:r>
          </a:p>
          <a:p>
            <a:pPr lvl="1" indent="-228600" defTabSz="9144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cs-CZ" sz="27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cs-CZ" sz="2700" b="1" dirty="0">
                <a:solidFill>
                  <a:schemeClr val="bg1">
                    <a:alpha val="80000"/>
                  </a:schemeClr>
                </a:solidFill>
              </a:rPr>
              <a:t>“</a:t>
            </a:r>
            <a:r>
              <a:rPr lang="en-US" altLang="cs-CZ" sz="2700" b="1" i="1" dirty="0">
                <a:solidFill>
                  <a:schemeClr val="bg1">
                    <a:alpha val="80000"/>
                  </a:schemeClr>
                </a:solidFill>
              </a:rPr>
              <a:t>What </a:t>
            </a:r>
            <a:r>
              <a:rPr lang="cs-CZ" altLang="cs-CZ" sz="2700" b="1" i="1" dirty="0" err="1">
                <a:solidFill>
                  <a:schemeClr val="bg1">
                    <a:alpha val="80000"/>
                  </a:schemeClr>
                </a:solidFill>
              </a:rPr>
              <a:t>Is</a:t>
            </a:r>
            <a:r>
              <a:rPr lang="cs-CZ" altLang="cs-CZ" sz="2700" b="1" i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cs-CZ" sz="2700" b="1" i="1" dirty="0">
                <a:solidFill>
                  <a:schemeClr val="bg1">
                    <a:alpha val="80000"/>
                  </a:schemeClr>
                </a:solidFill>
              </a:rPr>
              <a:t>Art?”</a:t>
            </a:r>
            <a:r>
              <a:rPr lang="cs-CZ" altLang="cs-CZ" sz="2700" dirty="0">
                <a:solidFill>
                  <a:schemeClr val="bg1">
                    <a:alpha val="80000"/>
                  </a:schemeClr>
                </a:solidFill>
              </a:rPr>
              <a:t> NOT</a:t>
            </a:r>
            <a:r>
              <a:rPr lang="en-US" altLang="cs-CZ" sz="2700" dirty="0">
                <a:solidFill>
                  <a:schemeClr val="bg1">
                    <a:alpha val="80000"/>
                  </a:schemeClr>
                </a:solidFill>
              </a:rPr>
              <a:t>  “How Should a Good Work of Art Look Like?”</a:t>
            </a:r>
          </a:p>
          <a:p>
            <a:pPr lvl="1" indent="-228600" defTabSz="9144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cs-CZ" sz="2700" dirty="0">
                <a:solidFill>
                  <a:schemeClr val="bg1">
                    <a:alpha val="80000"/>
                  </a:schemeClr>
                </a:solidFill>
              </a:rPr>
              <a:t> prefers </a:t>
            </a:r>
            <a:r>
              <a:rPr lang="en-US" altLang="cs-CZ" sz="2700" b="1" i="1" dirty="0">
                <a:solidFill>
                  <a:schemeClr val="bg1">
                    <a:alpha val="80000"/>
                  </a:schemeClr>
                </a:solidFill>
              </a:rPr>
              <a:t>experimenting</a:t>
            </a:r>
          </a:p>
          <a:p>
            <a:pPr lvl="1" indent="-228600" defTabSz="9144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cs-CZ" sz="27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cs-CZ" sz="2700" b="1" i="1" dirty="0">
                <a:solidFill>
                  <a:schemeClr val="bg1">
                    <a:alpha val="80000"/>
                  </a:schemeClr>
                </a:solidFill>
              </a:rPr>
              <a:t>breaks down</a:t>
            </a:r>
            <a:r>
              <a:rPr lang="en-US" altLang="cs-CZ" sz="2700" dirty="0">
                <a:solidFill>
                  <a:schemeClr val="bg1">
                    <a:alpha val="80000"/>
                  </a:schemeClr>
                </a:solidFill>
              </a:rPr>
              <a:t> the </a:t>
            </a:r>
            <a:r>
              <a:rPr lang="en-US" altLang="cs-CZ" sz="2700" i="1" dirty="0">
                <a:solidFill>
                  <a:schemeClr val="bg1">
                    <a:alpha val="80000"/>
                  </a:schemeClr>
                </a:solidFill>
              </a:rPr>
              <a:t>boundaries</a:t>
            </a:r>
            <a:r>
              <a:rPr lang="en-US" altLang="cs-CZ" sz="2700" dirty="0">
                <a:solidFill>
                  <a:schemeClr val="bg1">
                    <a:alpha val="80000"/>
                  </a:schemeClr>
                </a:solidFill>
              </a:rPr>
              <a:t> of </a:t>
            </a:r>
            <a:r>
              <a:rPr lang="en-US" altLang="cs-CZ" sz="2700" b="1" dirty="0">
                <a:solidFill>
                  <a:schemeClr val="bg1">
                    <a:alpha val="80000"/>
                  </a:schemeClr>
                </a:solidFill>
              </a:rPr>
              <a:t>tradition</a:t>
            </a:r>
            <a:r>
              <a:rPr lang="en-US" altLang="cs-CZ" sz="2700" dirty="0">
                <a:solidFill>
                  <a:schemeClr val="bg1">
                    <a:alpha val="80000"/>
                  </a:schemeClr>
                </a:solidFill>
              </a:rPr>
              <a:t> – tries to come up with </a:t>
            </a:r>
            <a:r>
              <a:rPr lang="en-US" altLang="cs-CZ" sz="2700" b="1" i="1" dirty="0">
                <a:solidFill>
                  <a:schemeClr val="bg1">
                    <a:alpha val="80000"/>
                  </a:schemeClr>
                </a:solidFill>
              </a:rPr>
              <a:t>new foundations</a:t>
            </a:r>
          </a:p>
          <a:p>
            <a:pPr lvl="1" indent="-228600" defTabSz="9144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cs-CZ" sz="2700" b="1" i="1" dirty="0">
              <a:solidFill>
                <a:schemeClr val="bg1">
                  <a:alpha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FEF463D-EE6B-46FF-B7C7-74B09A96C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1A27B3A-460C-4100-99B5-817F25979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9" y="1498602"/>
            <a:ext cx="4403345" cy="3940174"/>
            <a:chOff x="827089" y="1498602"/>
            <a:chExt cx="4403345" cy="3940174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5450488-7F33-43E4-B4DA-CAB50A1CC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E5154B2-BEF9-4C08-B6B1-9DED9F17C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</p:grpSp>
      <p:sp>
        <p:nvSpPr>
          <p:cNvPr id="19458" name="Text Box 2">
            <a:extLst>
              <a:ext uri="{FF2B5EF4-FFF2-40B4-BE49-F238E27FC236}">
                <a16:creationId xmlns:a16="http://schemas.microsoft.com/office/drawing/2014/main" id="{A8D2F45B-7DB5-0FE1-0420-BA9FCE4AA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127" y="2023558"/>
            <a:ext cx="3521265" cy="24912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cs-CZ" sz="4000" b="1" dirty="0">
                <a:latin typeface="+mj-lt"/>
                <a:ea typeface="+mj-ea"/>
                <a:cs typeface="+mj-cs"/>
              </a:rPr>
              <a:t>Before </a:t>
            </a:r>
            <a:r>
              <a:rPr lang="en-US" altLang="cs-CZ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Modernism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30B5ED20-499B-41E7-95BE-8BBD31314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35A51D22-76EA-4C70-B5C9-ED3946924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780CBD6D-D217-37DC-E733-2CA090FCA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4" y="332656"/>
            <a:ext cx="5757465" cy="60486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cs-CZ" sz="27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cs-CZ" sz="2700" b="1" dirty="0">
                <a:solidFill>
                  <a:schemeClr val="tx1">
                    <a:alpha val="80000"/>
                  </a:schemeClr>
                </a:solidFill>
              </a:rPr>
              <a:t>Realistic</a:t>
            </a:r>
            <a:r>
              <a:rPr lang="en-US" altLang="cs-CZ" sz="2700" dirty="0">
                <a:solidFill>
                  <a:schemeClr val="tx1">
                    <a:alpha val="80000"/>
                  </a:schemeClr>
                </a:solidFill>
              </a:rPr>
              <a:t> and other 19</a:t>
            </a:r>
            <a:r>
              <a:rPr lang="en-US" altLang="cs-CZ" sz="2700" baseline="30000" dirty="0">
                <a:solidFill>
                  <a:schemeClr val="tx1">
                    <a:alpha val="80000"/>
                  </a:schemeClr>
                </a:solidFill>
              </a:rPr>
              <a:t>th</a:t>
            </a:r>
            <a:r>
              <a:rPr lang="en-US" altLang="cs-CZ" sz="2700" dirty="0">
                <a:solidFill>
                  <a:schemeClr val="tx1">
                    <a:alpha val="80000"/>
                  </a:schemeClr>
                </a:solidFill>
              </a:rPr>
              <a:t>-century schools:</a:t>
            </a:r>
          </a:p>
          <a:p>
            <a:pPr lvl="1" indent="-228600" defTabSz="9144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cs-CZ" sz="2700" b="1" i="1" dirty="0">
                <a:solidFill>
                  <a:schemeClr val="tx1">
                    <a:alpha val="80000"/>
                  </a:schemeClr>
                </a:solidFill>
              </a:rPr>
              <a:t>belief in progress</a:t>
            </a:r>
            <a:r>
              <a:rPr lang="en-US" altLang="cs-CZ" sz="27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pPr lvl="1" indent="-228600" defTabSz="9144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cs-CZ" sz="2700" dirty="0">
                <a:solidFill>
                  <a:schemeClr val="tx1">
                    <a:alpha val="80000"/>
                  </a:schemeClr>
                </a:solidFill>
              </a:rPr>
              <a:t>the possibility to </a:t>
            </a:r>
            <a:r>
              <a:rPr lang="en-US" altLang="cs-CZ" sz="2700" b="1" i="1" dirty="0">
                <a:solidFill>
                  <a:schemeClr val="tx1">
                    <a:alpha val="80000"/>
                  </a:schemeClr>
                </a:solidFill>
              </a:rPr>
              <a:t>know</a:t>
            </a:r>
            <a:r>
              <a:rPr lang="en-US" altLang="cs-CZ" sz="2700" dirty="0">
                <a:solidFill>
                  <a:schemeClr val="tx1">
                    <a:alpha val="80000"/>
                  </a:schemeClr>
                </a:solidFill>
              </a:rPr>
              <a:t> and </a:t>
            </a:r>
            <a:r>
              <a:rPr lang="en-US" altLang="cs-CZ" sz="2700" b="1" i="1" dirty="0">
                <a:solidFill>
                  <a:schemeClr val="tx1">
                    <a:alpha val="80000"/>
                  </a:schemeClr>
                </a:solidFill>
              </a:rPr>
              <a:t>control the world </a:t>
            </a:r>
            <a:r>
              <a:rPr lang="en-US" altLang="cs-CZ" sz="2700" dirty="0">
                <a:solidFill>
                  <a:schemeClr val="tx1">
                    <a:alpha val="80000"/>
                  </a:schemeClr>
                </a:solidFill>
              </a:rPr>
              <a:t>(</a:t>
            </a:r>
            <a:r>
              <a:rPr lang="en-US" altLang="cs-CZ" sz="2700" b="1" i="1" dirty="0">
                <a:solidFill>
                  <a:schemeClr val="tx1">
                    <a:alpha val="80000"/>
                  </a:schemeClr>
                </a:solidFill>
              </a:rPr>
              <a:t>Rationalism</a:t>
            </a:r>
            <a:r>
              <a:rPr lang="en-US" altLang="cs-CZ" sz="2700" i="1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altLang="cs-CZ" sz="2700" b="1" i="1" dirty="0">
                <a:solidFill>
                  <a:schemeClr val="tx1">
                    <a:alpha val="80000"/>
                  </a:schemeClr>
                </a:solidFill>
              </a:rPr>
              <a:t>Empiricism</a:t>
            </a:r>
            <a:r>
              <a:rPr lang="en-US" altLang="cs-CZ" sz="2700" dirty="0">
                <a:solidFill>
                  <a:schemeClr val="tx1">
                    <a:alpha val="80000"/>
                  </a:schemeClr>
                </a:solidFill>
              </a:rPr>
              <a:t>)</a:t>
            </a:r>
          </a:p>
          <a:p>
            <a:pPr lvl="1" indent="-228600" defTabSz="9144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cs-CZ" sz="2700" dirty="0">
                <a:solidFill>
                  <a:schemeClr val="tx1">
                    <a:alpha val="80000"/>
                  </a:schemeClr>
                </a:solidFill>
              </a:rPr>
              <a:t>big scientific and geographical </a:t>
            </a:r>
            <a:r>
              <a:rPr lang="en-US" altLang="cs-CZ" sz="2700" b="1" i="1" dirty="0">
                <a:solidFill>
                  <a:schemeClr val="tx1">
                    <a:alpha val="80000"/>
                  </a:schemeClr>
                </a:solidFill>
              </a:rPr>
              <a:t>discoveries</a:t>
            </a:r>
          </a:p>
          <a:p>
            <a:pPr lvl="1" indent="-228600" defTabSz="9144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cs-CZ" sz="2700" dirty="0">
                <a:solidFill>
                  <a:schemeClr val="tx1">
                    <a:alpha val="80000"/>
                  </a:schemeClr>
                </a:solidFill>
              </a:rPr>
              <a:t>advances in </a:t>
            </a:r>
            <a:r>
              <a:rPr lang="en-US" altLang="cs-CZ" sz="2700" b="1" i="1" dirty="0">
                <a:solidFill>
                  <a:schemeClr val="tx1">
                    <a:alpha val="80000"/>
                  </a:schemeClr>
                </a:solidFill>
              </a:rPr>
              <a:t>medicine</a:t>
            </a:r>
            <a:r>
              <a:rPr lang="en-US" altLang="cs-CZ" sz="2700" dirty="0">
                <a:solidFill>
                  <a:schemeClr val="tx1">
                    <a:alpha val="80000"/>
                  </a:schemeClr>
                </a:solidFill>
              </a:rPr>
              <a:t> and </a:t>
            </a:r>
            <a:r>
              <a:rPr lang="en-US" altLang="cs-CZ" sz="2700" b="1" i="1" dirty="0">
                <a:solidFill>
                  <a:schemeClr val="tx1">
                    <a:alpha val="80000"/>
                  </a:schemeClr>
                </a:solidFill>
              </a:rPr>
              <a:t>biology</a:t>
            </a:r>
          </a:p>
          <a:p>
            <a:pPr lvl="1" indent="-228600" defTabSz="9144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cs-CZ" sz="2700" b="1" i="1" dirty="0">
                <a:solidFill>
                  <a:schemeClr val="tx1">
                    <a:alpha val="80000"/>
                  </a:schemeClr>
                </a:solidFill>
              </a:rPr>
              <a:t>Industrial Revolution</a:t>
            </a:r>
          </a:p>
          <a:p>
            <a:pPr lvl="1" indent="-228600" defTabSz="9144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cs-CZ" sz="2700" dirty="0">
                <a:solidFill>
                  <a:schemeClr val="tx1">
                    <a:alpha val="80000"/>
                  </a:schemeClr>
                </a:solidFill>
              </a:rPr>
              <a:t>Huge, “safe” and “controlled” </a:t>
            </a:r>
            <a:r>
              <a:rPr lang="en-US" altLang="cs-CZ" sz="2700" b="1" i="1" dirty="0">
                <a:solidFill>
                  <a:schemeClr val="tx1">
                    <a:alpha val="80000"/>
                  </a:schemeClr>
                </a:solidFill>
              </a:rPr>
              <a:t>colonies</a:t>
            </a:r>
          </a:p>
          <a:p>
            <a:pPr lvl="1" indent="-228600" defTabSz="9144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cs-CZ" sz="2700" dirty="0">
                <a:solidFill>
                  <a:schemeClr val="tx1">
                    <a:alpha val="80000"/>
                  </a:schemeClr>
                </a:solidFill>
              </a:rPr>
              <a:t>the UK is </a:t>
            </a:r>
            <a:r>
              <a:rPr lang="en-US" altLang="cs-CZ" sz="2700" b="1" i="1" dirty="0">
                <a:solidFill>
                  <a:schemeClr val="tx1">
                    <a:alpha val="80000"/>
                  </a:schemeClr>
                </a:solidFill>
              </a:rPr>
              <a:t>one of the great powers</a:t>
            </a:r>
            <a:r>
              <a:rPr lang="en-US" altLang="cs-CZ" sz="27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pPr lvl="1" indent="-228600" defTabSz="9144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cs-CZ" sz="2700" b="1" i="1" dirty="0">
              <a:solidFill>
                <a:schemeClr val="tx1">
                  <a:alpha val="80000"/>
                </a:schemeClr>
              </a:solidFill>
            </a:endParaRPr>
          </a:p>
          <a:p>
            <a:pPr lvl="1" indent="-228600" defTabSz="9144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cs-CZ" sz="2700" b="1" i="1" dirty="0">
              <a:solidFill>
                <a:schemeClr val="tx1">
                  <a:alpha val="8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6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F56BC6D0-2ACC-C21B-92AD-5665C7E8D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1641752"/>
            <a:ext cx="2641600" cy="48835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cs-CZ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Background of Modernism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07EE6D2-B8A8-4EA6-879E-705FC9177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56" y="1"/>
            <a:ext cx="835935" cy="6858000"/>
            <a:chOff x="-456" y="1"/>
            <a:chExt cx="835935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1DFD332-98CC-4272-A40D-289964828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-3011260" y="3011261"/>
              <a:ext cx="6858000" cy="835479"/>
            </a:xfrm>
            <a:custGeom>
              <a:avLst/>
              <a:gdLst>
                <a:gd name="connsiteX0" fmla="*/ 6564619 w 6858000"/>
                <a:gd name="connsiteY0" fmla="*/ 468946 h 835479"/>
                <a:gd name="connsiteX1" fmla="*/ 6564620 w 6858000"/>
                <a:gd name="connsiteY1" fmla="*/ 468946 h 835479"/>
                <a:gd name="connsiteX2" fmla="*/ 6588625 w 6858000"/>
                <a:gd name="connsiteY2" fmla="*/ 491425 h 835479"/>
                <a:gd name="connsiteX3" fmla="*/ 6625224 w 6858000"/>
                <a:gd name="connsiteY3" fmla="*/ 508047 h 835479"/>
                <a:gd name="connsiteX4" fmla="*/ 6662539 w 6858000"/>
                <a:gd name="connsiteY4" fmla="*/ 500953 h 835479"/>
                <a:gd name="connsiteX5" fmla="*/ 6662540 w 6858000"/>
                <a:gd name="connsiteY5" fmla="*/ 500952 h 835479"/>
                <a:gd name="connsiteX6" fmla="*/ 6662543 w 6858000"/>
                <a:gd name="connsiteY6" fmla="*/ 500951 h 835479"/>
                <a:gd name="connsiteX7" fmla="*/ 6683026 w 6858000"/>
                <a:gd name="connsiteY7" fmla="*/ 489501 h 835479"/>
                <a:gd name="connsiteX8" fmla="*/ 6702975 w 6858000"/>
                <a:gd name="connsiteY8" fmla="*/ 486354 h 835479"/>
                <a:gd name="connsiteX9" fmla="*/ 6702976 w 6858000"/>
                <a:gd name="connsiteY9" fmla="*/ 486354 h 835479"/>
                <a:gd name="connsiteX10" fmla="*/ 6742552 w 6858000"/>
                <a:gd name="connsiteY10" fmla="*/ 500190 h 835479"/>
                <a:gd name="connsiteX11" fmla="*/ 6742554 w 6858000"/>
                <a:gd name="connsiteY11" fmla="*/ 500191 h 835479"/>
                <a:gd name="connsiteX12" fmla="*/ 6812061 w 6858000"/>
                <a:gd name="connsiteY12" fmla="*/ 519668 h 835479"/>
                <a:gd name="connsiteX13" fmla="*/ 6776799 w 6858000"/>
                <a:gd name="connsiteY13" fmla="*/ 514894 h 835479"/>
                <a:gd name="connsiteX14" fmla="*/ 6742554 w 6858000"/>
                <a:gd name="connsiteY14" fmla="*/ 500191 h 835479"/>
                <a:gd name="connsiteX15" fmla="*/ 6742551 w 6858000"/>
                <a:gd name="connsiteY15" fmla="*/ 500190 h 835479"/>
                <a:gd name="connsiteX16" fmla="*/ 6702975 w 6858000"/>
                <a:gd name="connsiteY16" fmla="*/ 486354 h 835479"/>
                <a:gd name="connsiteX17" fmla="*/ 6662543 w 6858000"/>
                <a:gd name="connsiteY17" fmla="*/ 500951 h 835479"/>
                <a:gd name="connsiteX18" fmla="*/ 6662541 w 6858000"/>
                <a:gd name="connsiteY18" fmla="*/ 500952 h 835479"/>
                <a:gd name="connsiteX19" fmla="*/ 6662539 w 6858000"/>
                <a:gd name="connsiteY19" fmla="*/ 500953 h 835479"/>
                <a:gd name="connsiteX20" fmla="*/ 6645551 w 6858000"/>
                <a:gd name="connsiteY20" fmla="*/ 508036 h 835479"/>
                <a:gd name="connsiteX21" fmla="*/ 6625224 w 6858000"/>
                <a:gd name="connsiteY21" fmla="*/ 508047 h 835479"/>
                <a:gd name="connsiteX22" fmla="*/ 6625223 w 6858000"/>
                <a:gd name="connsiteY22" fmla="*/ 508047 h 835479"/>
                <a:gd name="connsiteX23" fmla="*/ 6588624 w 6858000"/>
                <a:gd name="connsiteY23" fmla="*/ 491425 h 835479"/>
                <a:gd name="connsiteX24" fmla="*/ 6438980 w 6858000"/>
                <a:gd name="connsiteY24" fmla="*/ 549267 h 835479"/>
                <a:gd name="connsiteX25" fmla="*/ 6463839 w 6858000"/>
                <a:gd name="connsiteY25" fmla="*/ 529336 h 835479"/>
                <a:gd name="connsiteX26" fmla="*/ 6463848 w 6858000"/>
                <a:gd name="connsiteY26" fmla="*/ 529334 h 835479"/>
                <a:gd name="connsiteX27" fmla="*/ 6513011 w 6858000"/>
                <a:gd name="connsiteY27" fmla="*/ 515538 h 835479"/>
                <a:gd name="connsiteX28" fmla="*/ 6546193 w 6858000"/>
                <a:gd name="connsiteY28" fmla="*/ 496733 h 835479"/>
                <a:gd name="connsiteX29" fmla="*/ 6546194 w 6858000"/>
                <a:gd name="connsiteY29" fmla="*/ 496733 h 835479"/>
                <a:gd name="connsiteX30" fmla="*/ 6521803 w 6858000"/>
                <a:gd name="connsiteY30" fmla="*/ 513071 h 835479"/>
                <a:gd name="connsiteX31" fmla="*/ 6513011 w 6858000"/>
                <a:gd name="connsiteY31" fmla="*/ 515538 h 835479"/>
                <a:gd name="connsiteX32" fmla="*/ 6508051 w 6858000"/>
                <a:gd name="connsiteY32" fmla="*/ 518349 h 835479"/>
                <a:gd name="connsiteX33" fmla="*/ 6463848 w 6858000"/>
                <a:gd name="connsiteY33" fmla="*/ 529334 h 835479"/>
                <a:gd name="connsiteX34" fmla="*/ 6463840 w 6858000"/>
                <a:gd name="connsiteY34" fmla="*/ 529336 h 835479"/>
                <a:gd name="connsiteX35" fmla="*/ 6438980 w 6858000"/>
                <a:gd name="connsiteY35" fmla="*/ 549267 h 835479"/>
                <a:gd name="connsiteX36" fmla="*/ 6365203 w 6858000"/>
                <a:gd name="connsiteY36" fmla="*/ 635242 h 835479"/>
                <a:gd name="connsiteX37" fmla="*/ 6387909 w 6858000"/>
                <a:gd name="connsiteY37" fmla="*/ 633959 h 835479"/>
                <a:gd name="connsiteX38" fmla="*/ 6391548 w 6858000"/>
                <a:gd name="connsiteY38" fmla="*/ 632195 h 835479"/>
                <a:gd name="connsiteX39" fmla="*/ 6407331 w 6858000"/>
                <a:gd name="connsiteY39" fmla="*/ 624541 h 835479"/>
                <a:gd name="connsiteX40" fmla="*/ 6407332 w 6858000"/>
                <a:gd name="connsiteY40" fmla="*/ 624541 h 835479"/>
                <a:gd name="connsiteX41" fmla="*/ 6391548 w 6858000"/>
                <a:gd name="connsiteY41" fmla="*/ 632195 h 835479"/>
                <a:gd name="connsiteX42" fmla="*/ 6387909 w 6858000"/>
                <a:gd name="connsiteY42" fmla="*/ 633961 h 835479"/>
                <a:gd name="connsiteX43" fmla="*/ 4221390 w 6858000"/>
                <a:gd name="connsiteY43" fmla="*/ 396172 h 835479"/>
                <a:gd name="connsiteX44" fmla="*/ 4221391 w 6858000"/>
                <a:gd name="connsiteY44" fmla="*/ 396172 h 835479"/>
                <a:gd name="connsiteX45" fmla="*/ 4253014 w 6858000"/>
                <a:gd name="connsiteY45" fmla="*/ 401888 h 835479"/>
                <a:gd name="connsiteX46" fmla="*/ 4324645 w 6858000"/>
                <a:gd name="connsiteY46" fmla="*/ 441704 h 835479"/>
                <a:gd name="connsiteX47" fmla="*/ 4363890 w 6858000"/>
                <a:gd name="connsiteY47" fmla="*/ 450658 h 835479"/>
                <a:gd name="connsiteX48" fmla="*/ 4482003 w 6858000"/>
                <a:gd name="connsiteY48" fmla="*/ 449896 h 835479"/>
                <a:gd name="connsiteX49" fmla="*/ 4659173 w 6858000"/>
                <a:gd name="connsiteY49" fmla="*/ 389886 h 835479"/>
                <a:gd name="connsiteX50" fmla="*/ 4677654 w 6858000"/>
                <a:gd name="connsiteY50" fmla="*/ 381884 h 835479"/>
                <a:gd name="connsiteX51" fmla="*/ 4767763 w 6858000"/>
                <a:gd name="connsiteY51" fmla="*/ 371977 h 835479"/>
                <a:gd name="connsiteX52" fmla="*/ 4800482 w 6858000"/>
                <a:gd name="connsiteY52" fmla="*/ 370668 h 835479"/>
                <a:gd name="connsiteX53" fmla="*/ 4800483 w 6858000"/>
                <a:gd name="connsiteY53" fmla="*/ 370668 h 835479"/>
                <a:gd name="connsiteX54" fmla="*/ 4828916 w 6858000"/>
                <a:gd name="connsiteY54" fmla="*/ 385504 h 835479"/>
                <a:gd name="connsiteX55" fmla="*/ 4863342 w 6858000"/>
                <a:gd name="connsiteY55" fmla="*/ 407685 h 835479"/>
                <a:gd name="connsiteX56" fmla="*/ 4889274 w 6858000"/>
                <a:gd name="connsiteY56" fmla="*/ 415214 h 835479"/>
                <a:gd name="connsiteX57" fmla="*/ 4912167 w 6858000"/>
                <a:gd name="connsiteY57" fmla="*/ 413509 h 835479"/>
                <a:gd name="connsiteX58" fmla="*/ 4933803 w 6858000"/>
                <a:gd name="connsiteY58" fmla="*/ 412107 h 835479"/>
                <a:gd name="connsiteX59" fmla="*/ 4933804 w 6858000"/>
                <a:gd name="connsiteY59" fmla="*/ 412107 h 835479"/>
                <a:gd name="connsiteX60" fmla="*/ 4952672 w 6858000"/>
                <a:gd name="connsiteY60" fmla="*/ 416866 h 835479"/>
                <a:gd name="connsiteX61" fmla="*/ 4957452 w 6858000"/>
                <a:gd name="connsiteY61" fmla="*/ 419659 h 835479"/>
                <a:gd name="connsiteX62" fmla="*/ 4961455 w 6858000"/>
                <a:gd name="connsiteY62" fmla="*/ 420937 h 835479"/>
                <a:gd name="connsiteX63" fmla="*/ 4987037 w 6858000"/>
                <a:gd name="connsiteY63" fmla="*/ 436941 h 835479"/>
                <a:gd name="connsiteX64" fmla="*/ 5041521 w 6858000"/>
                <a:gd name="connsiteY64" fmla="*/ 463420 h 835479"/>
                <a:gd name="connsiteX65" fmla="*/ 5041527 w 6858000"/>
                <a:gd name="connsiteY65" fmla="*/ 463422 h 835479"/>
                <a:gd name="connsiteX66" fmla="*/ 5064789 w 6858000"/>
                <a:gd name="connsiteY66" fmla="*/ 468043 h 835479"/>
                <a:gd name="connsiteX67" fmla="*/ 5070584 w 6858000"/>
                <a:gd name="connsiteY67" fmla="*/ 470217 h 835479"/>
                <a:gd name="connsiteX68" fmla="*/ 5072375 w 6858000"/>
                <a:gd name="connsiteY68" fmla="*/ 470636 h 835479"/>
                <a:gd name="connsiteX69" fmla="*/ 5087443 w 6858000"/>
                <a:gd name="connsiteY69" fmla="*/ 476540 h 835479"/>
                <a:gd name="connsiteX70" fmla="*/ 5133219 w 6858000"/>
                <a:gd name="connsiteY70" fmla="*/ 489567 h 835479"/>
                <a:gd name="connsiteX71" fmla="*/ 5133224 w 6858000"/>
                <a:gd name="connsiteY71" fmla="*/ 489569 h 835479"/>
                <a:gd name="connsiteX72" fmla="*/ 5166112 w 6858000"/>
                <a:gd name="connsiteY72" fmla="*/ 482853 h 835479"/>
                <a:gd name="connsiteX73" fmla="*/ 5166113 w 6858000"/>
                <a:gd name="connsiteY73" fmla="*/ 482853 h 835479"/>
                <a:gd name="connsiteX74" fmla="*/ 5172090 w 6858000"/>
                <a:gd name="connsiteY74" fmla="*/ 483545 h 835479"/>
                <a:gd name="connsiteX75" fmla="*/ 5179067 w 6858000"/>
                <a:gd name="connsiteY75" fmla="*/ 486091 h 835479"/>
                <a:gd name="connsiteX76" fmla="*/ 5229432 w 6858000"/>
                <a:gd name="connsiteY76" fmla="*/ 485925 h 835479"/>
                <a:gd name="connsiteX77" fmla="*/ 5243613 w 6858000"/>
                <a:gd name="connsiteY77" fmla="*/ 478254 h 835479"/>
                <a:gd name="connsiteX78" fmla="*/ 5272795 w 6858000"/>
                <a:gd name="connsiteY78" fmla="*/ 462468 h 835479"/>
                <a:gd name="connsiteX79" fmla="*/ 5312287 w 6858000"/>
                <a:gd name="connsiteY79" fmla="*/ 438565 h 835479"/>
                <a:gd name="connsiteX80" fmla="*/ 5321350 w 6858000"/>
                <a:gd name="connsiteY80" fmla="*/ 437509 h 835479"/>
                <a:gd name="connsiteX81" fmla="*/ 5326162 w 6858000"/>
                <a:gd name="connsiteY81" fmla="*/ 435035 h 835479"/>
                <a:gd name="connsiteX82" fmla="*/ 5355013 w 6858000"/>
                <a:gd name="connsiteY82" fmla="*/ 433589 h 835479"/>
                <a:gd name="connsiteX83" fmla="*/ 5355014 w 6858000"/>
                <a:gd name="connsiteY83" fmla="*/ 433589 h 835479"/>
                <a:gd name="connsiteX84" fmla="*/ 5385384 w 6858000"/>
                <a:gd name="connsiteY84" fmla="*/ 438465 h 835479"/>
                <a:gd name="connsiteX85" fmla="*/ 5425582 w 6858000"/>
                <a:gd name="connsiteY85" fmla="*/ 446656 h 835479"/>
                <a:gd name="connsiteX86" fmla="*/ 5480637 w 6858000"/>
                <a:gd name="connsiteY86" fmla="*/ 458278 h 835479"/>
                <a:gd name="connsiteX87" fmla="*/ 5507667 w 6858000"/>
                <a:gd name="connsiteY87" fmla="*/ 462803 h 835479"/>
                <a:gd name="connsiteX88" fmla="*/ 5531691 w 6858000"/>
                <a:gd name="connsiteY88" fmla="*/ 452184 h 835479"/>
                <a:gd name="connsiteX89" fmla="*/ 5531692 w 6858000"/>
                <a:gd name="connsiteY89" fmla="*/ 452183 h 835479"/>
                <a:gd name="connsiteX90" fmla="*/ 5547577 w 6858000"/>
                <a:gd name="connsiteY90" fmla="*/ 442037 h 835479"/>
                <a:gd name="connsiteX91" fmla="*/ 5547578 w 6858000"/>
                <a:gd name="connsiteY91" fmla="*/ 442037 h 835479"/>
                <a:gd name="connsiteX92" fmla="*/ 5562746 w 6858000"/>
                <a:gd name="connsiteY92" fmla="*/ 451610 h 835479"/>
                <a:gd name="connsiteX93" fmla="*/ 5704483 w 6858000"/>
                <a:gd name="connsiteY93" fmla="*/ 522858 h 835479"/>
                <a:gd name="connsiteX94" fmla="*/ 5740488 w 6858000"/>
                <a:gd name="connsiteY94" fmla="*/ 528765 h 835479"/>
                <a:gd name="connsiteX95" fmla="*/ 5760873 w 6858000"/>
                <a:gd name="connsiteY95" fmla="*/ 537529 h 835479"/>
                <a:gd name="connsiteX96" fmla="*/ 5883751 w 6858000"/>
                <a:gd name="connsiteY96" fmla="*/ 625924 h 835479"/>
                <a:gd name="connsiteX97" fmla="*/ 5883755 w 6858000"/>
                <a:gd name="connsiteY97" fmla="*/ 625926 h 835479"/>
                <a:gd name="connsiteX98" fmla="*/ 5935945 w 6858000"/>
                <a:gd name="connsiteY98" fmla="*/ 643829 h 835479"/>
                <a:gd name="connsiteX99" fmla="*/ 5935949 w 6858000"/>
                <a:gd name="connsiteY99" fmla="*/ 643830 h 835479"/>
                <a:gd name="connsiteX100" fmla="*/ 5993289 w 6858000"/>
                <a:gd name="connsiteY100" fmla="*/ 640211 h 835479"/>
                <a:gd name="connsiteX101" fmla="*/ 5993290 w 6858000"/>
                <a:gd name="connsiteY101" fmla="*/ 640210 h 835479"/>
                <a:gd name="connsiteX102" fmla="*/ 6026439 w 6858000"/>
                <a:gd name="connsiteY102" fmla="*/ 633735 h 835479"/>
                <a:gd name="connsiteX103" fmla="*/ 6108737 w 6858000"/>
                <a:gd name="connsiteY103" fmla="*/ 577534 h 835479"/>
                <a:gd name="connsiteX104" fmla="*/ 6133313 w 6858000"/>
                <a:gd name="connsiteY104" fmla="*/ 563843 h 835479"/>
                <a:gd name="connsiteX105" fmla="*/ 6133314 w 6858000"/>
                <a:gd name="connsiteY105" fmla="*/ 563843 h 835479"/>
                <a:gd name="connsiteX106" fmla="*/ 6143189 w 6858000"/>
                <a:gd name="connsiteY106" fmla="*/ 567542 h 835479"/>
                <a:gd name="connsiteX107" fmla="*/ 6155599 w 6858000"/>
                <a:gd name="connsiteY107" fmla="*/ 579438 h 835479"/>
                <a:gd name="connsiteX108" fmla="*/ 6155602 w 6858000"/>
                <a:gd name="connsiteY108" fmla="*/ 579440 h 835479"/>
                <a:gd name="connsiteX109" fmla="*/ 6228756 w 6858000"/>
                <a:gd name="connsiteY109" fmla="*/ 618111 h 835479"/>
                <a:gd name="connsiteX110" fmla="*/ 6361539 w 6858000"/>
                <a:gd name="connsiteY110" fmla="*/ 635448 h 835479"/>
                <a:gd name="connsiteX111" fmla="*/ 6361538 w 6858000"/>
                <a:gd name="connsiteY111" fmla="*/ 635448 h 835479"/>
                <a:gd name="connsiteX112" fmla="*/ 6228755 w 6858000"/>
                <a:gd name="connsiteY112" fmla="*/ 618111 h 835479"/>
                <a:gd name="connsiteX113" fmla="*/ 6155601 w 6858000"/>
                <a:gd name="connsiteY113" fmla="*/ 579440 h 835479"/>
                <a:gd name="connsiteX114" fmla="*/ 6155599 w 6858000"/>
                <a:gd name="connsiteY114" fmla="*/ 579438 h 835479"/>
                <a:gd name="connsiteX115" fmla="*/ 6133314 w 6858000"/>
                <a:gd name="connsiteY115" fmla="*/ 563843 h 835479"/>
                <a:gd name="connsiteX116" fmla="*/ 6108738 w 6858000"/>
                <a:gd name="connsiteY116" fmla="*/ 577534 h 835479"/>
                <a:gd name="connsiteX117" fmla="*/ 6026440 w 6858000"/>
                <a:gd name="connsiteY117" fmla="*/ 633735 h 835479"/>
                <a:gd name="connsiteX118" fmla="*/ 5993291 w 6858000"/>
                <a:gd name="connsiteY118" fmla="*/ 640210 h 835479"/>
                <a:gd name="connsiteX119" fmla="*/ 5993289 w 6858000"/>
                <a:gd name="connsiteY119" fmla="*/ 640211 h 835479"/>
                <a:gd name="connsiteX120" fmla="*/ 5964476 w 6858000"/>
                <a:gd name="connsiteY120" fmla="*/ 643664 h 835479"/>
                <a:gd name="connsiteX121" fmla="*/ 5935949 w 6858000"/>
                <a:gd name="connsiteY121" fmla="*/ 643830 h 835479"/>
                <a:gd name="connsiteX122" fmla="*/ 5935948 w 6858000"/>
                <a:gd name="connsiteY122" fmla="*/ 643830 h 835479"/>
                <a:gd name="connsiteX123" fmla="*/ 5935945 w 6858000"/>
                <a:gd name="connsiteY123" fmla="*/ 643829 h 835479"/>
                <a:gd name="connsiteX124" fmla="*/ 5909350 w 6858000"/>
                <a:gd name="connsiteY124" fmla="*/ 636949 h 835479"/>
                <a:gd name="connsiteX125" fmla="*/ 5883755 w 6858000"/>
                <a:gd name="connsiteY125" fmla="*/ 625926 h 835479"/>
                <a:gd name="connsiteX126" fmla="*/ 5883750 w 6858000"/>
                <a:gd name="connsiteY126" fmla="*/ 625924 h 835479"/>
                <a:gd name="connsiteX127" fmla="*/ 5760872 w 6858000"/>
                <a:gd name="connsiteY127" fmla="*/ 537529 h 835479"/>
                <a:gd name="connsiteX128" fmla="*/ 5740487 w 6858000"/>
                <a:gd name="connsiteY128" fmla="*/ 528765 h 835479"/>
                <a:gd name="connsiteX129" fmla="*/ 5704482 w 6858000"/>
                <a:gd name="connsiteY129" fmla="*/ 522858 h 835479"/>
                <a:gd name="connsiteX130" fmla="*/ 5562745 w 6858000"/>
                <a:gd name="connsiteY130" fmla="*/ 451610 h 835479"/>
                <a:gd name="connsiteX131" fmla="*/ 5547577 w 6858000"/>
                <a:gd name="connsiteY131" fmla="*/ 442037 h 835479"/>
                <a:gd name="connsiteX132" fmla="*/ 5531693 w 6858000"/>
                <a:gd name="connsiteY132" fmla="*/ 452183 h 835479"/>
                <a:gd name="connsiteX133" fmla="*/ 5531691 w 6858000"/>
                <a:gd name="connsiteY133" fmla="*/ 452184 h 835479"/>
                <a:gd name="connsiteX134" fmla="*/ 5520421 w 6858000"/>
                <a:gd name="connsiteY134" fmla="*/ 460582 h 835479"/>
                <a:gd name="connsiteX135" fmla="*/ 5507667 w 6858000"/>
                <a:gd name="connsiteY135" fmla="*/ 462803 h 835479"/>
                <a:gd name="connsiteX136" fmla="*/ 5507666 w 6858000"/>
                <a:gd name="connsiteY136" fmla="*/ 462803 h 835479"/>
                <a:gd name="connsiteX137" fmla="*/ 5480636 w 6858000"/>
                <a:gd name="connsiteY137" fmla="*/ 458278 h 835479"/>
                <a:gd name="connsiteX138" fmla="*/ 5425581 w 6858000"/>
                <a:gd name="connsiteY138" fmla="*/ 446656 h 835479"/>
                <a:gd name="connsiteX139" fmla="*/ 5385383 w 6858000"/>
                <a:gd name="connsiteY139" fmla="*/ 438465 h 835479"/>
                <a:gd name="connsiteX140" fmla="*/ 5355013 w 6858000"/>
                <a:gd name="connsiteY140" fmla="*/ 433589 h 835479"/>
                <a:gd name="connsiteX141" fmla="*/ 5321350 w 6858000"/>
                <a:gd name="connsiteY141" fmla="*/ 437509 h 835479"/>
                <a:gd name="connsiteX142" fmla="*/ 5272796 w 6858000"/>
                <a:gd name="connsiteY142" fmla="*/ 462468 h 835479"/>
                <a:gd name="connsiteX143" fmla="*/ 5243613 w 6858000"/>
                <a:gd name="connsiteY143" fmla="*/ 478254 h 835479"/>
                <a:gd name="connsiteX144" fmla="*/ 5229433 w 6858000"/>
                <a:gd name="connsiteY144" fmla="*/ 485925 h 835479"/>
                <a:gd name="connsiteX145" fmla="*/ 5179067 w 6858000"/>
                <a:gd name="connsiteY145" fmla="*/ 486091 h 835479"/>
                <a:gd name="connsiteX146" fmla="*/ 5179066 w 6858000"/>
                <a:gd name="connsiteY146" fmla="*/ 486091 h 835479"/>
                <a:gd name="connsiteX147" fmla="*/ 5172089 w 6858000"/>
                <a:gd name="connsiteY147" fmla="*/ 483545 h 835479"/>
                <a:gd name="connsiteX148" fmla="*/ 5166113 w 6858000"/>
                <a:gd name="connsiteY148" fmla="*/ 482853 h 835479"/>
                <a:gd name="connsiteX149" fmla="*/ 5133224 w 6858000"/>
                <a:gd name="connsiteY149" fmla="*/ 489569 h 835479"/>
                <a:gd name="connsiteX150" fmla="*/ 5133223 w 6858000"/>
                <a:gd name="connsiteY150" fmla="*/ 489569 h 835479"/>
                <a:gd name="connsiteX151" fmla="*/ 5133219 w 6858000"/>
                <a:gd name="connsiteY151" fmla="*/ 489567 h 835479"/>
                <a:gd name="connsiteX152" fmla="*/ 5102460 w 6858000"/>
                <a:gd name="connsiteY152" fmla="*/ 482424 h 835479"/>
                <a:gd name="connsiteX153" fmla="*/ 5087443 w 6858000"/>
                <a:gd name="connsiteY153" fmla="*/ 476540 h 835479"/>
                <a:gd name="connsiteX154" fmla="*/ 5087422 w 6858000"/>
                <a:gd name="connsiteY154" fmla="*/ 476534 h 835479"/>
                <a:gd name="connsiteX155" fmla="*/ 5070584 w 6858000"/>
                <a:gd name="connsiteY155" fmla="*/ 470217 h 835479"/>
                <a:gd name="connsiteX156" fmla="*/ 5041527 w 6858000"/>
                <a:gd name="connsiteY156" fmla="*/ 463422 h 835479"/>
                <a:gd name="connsiteX157" fmla="*/ 5041520 w 6858000"/>
                <a:gd name="connsiteY157" fmla="*/ 463420 h 835479"/>
                <a:gd name="connsiteX158" fmla="*/ 4987036 w 6858000"/>
                <a:gd name="connsiteY158" fmla="*/ 436941 h 835479"/>
                <a:gd name="connsiteX159" fmla="*/ 4957452 w 6858000"/>
                <a:gd name="connsiteY159" fmla="*/ 419659 h 835479"/>
                <a:gd name="connsiteX160" fmla="*/ 4933804 w 6858000"/>
                <a:gd name="connsiteY160" fmla="*/ 412107 h 835479"/>
                <a:gd name="connsiteX161" fmla="*/ 4912168 w 6858000"/>
                <a:gd name="connsiteY161" fmla="*/ 413509 h 835479"/>
                <a:gd name="connsiteX162" fmla="*/ 4889275 w 6858000"/>
                <a:gd name="connsiteY162" fmla="*/ 415214 h 835479"/>
                <a:gd name="connsiteX163" fmla="*/ 4889274 w 6858000"/>
                <a:gd name="connsiteY163" fmla="*/ 415214 h 835479"/>
                <a:gd name="connsiteX164" fmla="*/ 4867613 w 6858000"/>
                <a:gd name="connsiteY164" fmla="*/ 410436 h 835479"/>
                <a:gd name="connsiteX165" fmla="*/ 4863342 w 6858000"/>
                <a:gd name="connsiteY165" fmla="*/ 407685 h 835479"/>
                <a:gd name="connsiteX166" fmla="*/ 4857316 w 6858000"/>
                <a:gd name="connsiteY166" fmla="*/ 405935 h 835479"/>
                <a:gd name="connsiteX167" fmla="*/ 4828915 w 6858000"/>
                <a:gd name="connsiteY167" fmla="*/ 385504 h 835479"/>
                <a:gd name="connsiteX168" fmla="*/ 4800482 w 6858000"/>
                <a:gd name="connsiteY168" fmla="*/ 370668 h 835479"/>
                <a:gd name="connsiteX169" fmla="*/ 4767764 w 6858000"/>
                <a:gd name="connsiteY169" fmla="*/ 371977 h 835479"/>
                <a:gd name="connsiteX170" fmla="*/ 4677655 w 6858000"/>
                <a:gd name="connsiteY170" fmla="*/ 381884 h 835479"/>
                <a:gd name="connsiteX171" fmla="*/ 4659174 w 6858000"/>
                <a:gd name="connsiteY171" fmla="*/ 389886 h 835479"/>
                <a:gd name="connsiteX172" fmla="*/ 4482004 w 6858000"/>
                <a:gd name="connsiteY172" fmla="*/ 449896 h 835479"/>
                <a:gd name="connsiteX173" fmla="*/ 4363890 w 6858000"/>
                <a:gd name="connsiteY173" fmla="*/ 450658 h 835479"/>
                <a:gd name="connsiteX174" fmla="*/ 4363889 w 6858000"/>
                <a:gd name="connsiteY174" fmla="*/ 450658 h 835479"/>
                <a:gd name="connsiteX175" fmla="*/ 4324644 w 6858000"/>
                <a:gd name="connsiteY175" fmla="*/ 441704 h 835479"/>
                <a:gd name="connsiteX176" fmla="*/ 4253013 w 6858000"/>
                <a:gd name="connsiteY176" fmla="*/ 401888 h 835479"/>
                <a:gd name="connsiteX177" fmla="*/ 4165382 w 6858000"/>
                <a:gd name="connsiteY177" fmla="*/ 392362 h 835479"/>
                <a:gd name="connsiteX178" fmla="*/ 4165383 w 6858000"/>
                <a:gd name="connsiteY178" fmla="*/ 392362 h 835479"/>
                <a:gd name="connsiteX179" fmla="*/ 4192387 w 6858000"/>
                <a:gd name="connsiteY179" fmla="*/ 396267 h 835479"/>
                <a:gd name="connsiteX180" fmla="*/ 4192386 w 6858000"/>
                <a:gd name="connsiteY180" fmla="*/ 396267 h 835479"/>
                <a:gd name="connsiteX181" fmla="*/ 4165382 w 6858000"/>
                <a:gd name="connsiteY181" fmla="*/ 392362 h 835479"/>
                <a:gd name="connsiteX182" fmla="*/ 3885337 w 6858000"/>
                <a:gd name="connsiteY182" fmla="*/ 379980 h 835479"/>
                <a:gd name="connsiteX183" fmla="*/ 3885338 w 6858000"/>
                <a:gd name="connsiteY183" fmla="*/ 379980 h 835479"/>
                <a:gd name="connsiteX184" fmla="*/ 3885341 w 6858000"/>
                <a:gd name="connsiteY184" fmla="*/ 379982 h 835479"/>
                <a:gd name="connsiteX185" fmla="*/ 3962157 w 6858000"/>
                <a:gd name="connsiteY185" fmla="*/ 411865 h 835479"/>
                <a:gd name="connsiteX186" fmla="*/ 3962159 w 6858000"/>
                <a:gd name="connsiteY186" fmla="*/ 411865 h 835479"/>
                <a:gd name="connsiteX187" fmla="*/ 4043837 w 6858000"/>
                <a:gd name="connsiteY187" fmla="*/ 396173 h 835479"/>
                <a:gd name="connsiteX188" fmla="*/ 4043838 w 6858000"/>
                <a:gd name="connsiteY188" fmla="*/ 396172 h 835479"/>
                <a:gd name="connsiteX189" fmla="*/ 4103824 w 6858000"/>
                <a:gd name="connsiteY189" fmla="*/ 381051 h 835479"/>
                <a:gd name="connsiteX190" fmla="*/ 4103825 w 6858000"/>
                <a:gd name="connsiteY190" fmla="*/ 381051 h 835479"/>
                <a:gd name="connsiteX191" fmla="*/ 4134255 w 6858000"/>
                <a:gd name="connsiteY191" fmla="*/ 383018 h 835479"/>
                <a:gd name="connsiteX192" fmla="*/ 4165381 w 6858000"/>
                <a:gd name="connsiteY192" fmla="*/ 392362 h 835479"/>
                <a:gd name="connsiteX193" fmla="*/ 4103825 w 6858000"/>
                <a:gd name="connsiteY193" fmla="*/ 381051 h 835479"/>
                <a:gd name="connsiteX194" fmla="*/ 4043839 w 6858000"/>
                <a:gd name="connsiteY194" fmla="*/ 396172 h 835479"/>
                <a:gd name="connsiteX195" fmla="*/ 4043837 w 6858000"/>
                <a:gd name="connsiteY195" fmla="*/ 396173 h 835479"/>
                <a:gd name="connsiteX196" fmla="*/ 4002409 w 6858000"/>
                <a:gd name="connsiteY196" fmla="*/ 409475 h 835479"/>
                <a:gd name="connsiteX197" fmla="*/ 3962159 w 6858000"/>
                <a:gd name="connsiteY197" fmla="*/ 411865 h 835479"/>
                <a:gd name="connsiteX198" fmla="*/ 3962158 w 6858000"/>
                <a:gd name="connsiteY198" fmla="*/ 411865 h 835479"/>
                <a:gd name="connsiteX199" fmla="*/ 3962157 w 6858000"/>
                <a:gd name="connsiteY199" fmla="*/ 411865 h 835479"/>
                <a:gd name="connsiteX200" fmla="*/ 3923124 w 6858000"/>
                <a:gd name="connsiteY200" fmla="*/ 402361 h 835479"/>
                <a:gd name="connsiteX201" fmla="*/ 3885341 w 6858000"/>
                <a:gd name="connsiteY201" fmla="*/ 379982 h 835479"/>
                <a:gd name="connsiteX202" fmla="*/ 3669899 w 6858000"/>
                <a:gd name="connsiteY202" fmla="*/ 394577 h 835479"/>
                <a:gd name="connsiteX203" fmla="*/ 3680163 w 6858000"/>
                <a:gd name="connsiteY203" fmla="*/ 397173 h 835479"/>
                <a:gd name="connsiteX204" fmla="*/ 3734836 w 6858000"/>
                <a:gd name="connsiteY204" fmla="*/ 393125 h 835479"/>
                <a:gd name="connsiteX205" fmla="*/ 3734837 w 6858000"/>
                <a:gd name="connsiteY205" fmla="*/ 393125 h 835479"/>
                <a:gd name="connsiteX206" fmla="*/ 3754652 w 6858000"/>
                <a:gd name="connsiteY206" fmla="*/ 393507 h 835479"/>
                <a:gd name="connsiteX207" fmla="*/ 3789775 w 6858000"/>
                <a:gd name="connsiteY207" fmla="*/ 399864 h 835479"/>
                <a:gd name="connsiteX208" fmla="*/ 3822471 w 6858000"/>
                <a:gd name="connsiteY208" fmla="*/ 384932 h 835479"/>
                <a:gd name="connsiteX209" fmla="*/ 3852618 w 6858000"/>
                <a:gd name="connsiteY209" fmla="*/ 370597 h 835479"/>
                <a:gd name="connsiteX210" fmla="*/ 3852619 w 6858000"/>
                <a:gd name="connsiteY210" fmla="*/ 370597 h 835479"/>
                <a:gd name="connsiteX211" fmla="*/ 3868763 w 6858000"/>
                <a:gd name="connsiteY211" fmla="*/ 371377 h 835479"/>
                <a:gd name="connsiteX212" fmla="*/ 3885336 w 6858000"/>
                <a:gd name="connsiteY212" fmla="*/ 379980 h 835479"/>
                <a:gd name="connsiteX213" fmla="*/ 3852619 w 6858000"/>
                <a:gd name="connsiteY213" fmla="*/ 370597 h 835479"/>
                <a:gd name="connsiteX214" fmla="*/ 3822472 w 6858000"/>
                <a:gd name="connsiteY214" fmla="*/ 384932 h 835479"/>
                <a:gd name="connsiteX215" fmla="*/ 3789776 w 6858000"/>
                <a:gd name="connsiteY215" fmla="*/ 399864 h 835479"/>
                <a:gd name="connsiteX216" fmla="*/ 3789775 w 6858000"/>
                <a:gd name="connsiteY216" fmla="*/ 399864 h 835479"/>
                <a:gd name="connsiteX217" fmla="*/ 3754651 w 6858000"/>
                <a:gd name="connsiteY217" fmla="*/ 393507 h 835479"/>
                <a:gd name="connsiteX218" fmla="*/ 3734837 w 6858000"/>
                <a:gd name="connsiteY218" fmla="*/ 393125 h 835479"/>
                <a:gd name="connsiteX219" fmla="*/ 3680163 w 6858000"/>
                <a:gd name="connsiteY219" fmla="*/ 397173 h 835479"/>
                <a:gd name="connsiteX220" fmla="*/ 3680162 w 6858000"/>
                <a:gd name="connsiteY220" fmla="*/ 397173 h 835479"/>
                <a:gd name="connsiteX221" fmla="*/ 2836171 w 6858000"/>
                <a:gd name="connsiteY221" fmla="*/ 465063 h 835479"/>
                <a:gd name="connsiteX222" fmla="*/ 2848792 w 6858000"/>
                <a:gd name="connsiteY222" fmla="*/ 456372 h 835479"/>
                <a:gd name="connsiteX223" fmla="*/ 2897784 w 6858000"/>
                <a:gd name="connsiteY223" fmla="*/ 440769 h 835479"/>
                <a:gd name="connsiteX224" fmla="*/ 2903549 w 6858000"/>
                <a:gd name="connsiteY224" fmla="*/ 439740 h 835479"/>
                <a:gd name="connsiteX225" fmla="*/ 2914327 w 6858000"/>
                <a:gd name="connsiteY225" fmla="*/ 436466 h 835479"/>
                <a:gd name="connsiteX226" fmla="*/ 2947858 w 6858000"/>
                <a:gd name="connsiteY226" fmla="*/ 431835 h 835479"/>
                <a:gd name="connsiteX227" fmla="*/ 2947861 w 6858000"/>
                <a:gd name="connsiteY227" fmla="*/ 431834 h 835479"/>
                <a:gd name="connsiteX228" fmla="*/ 2947862 w 6858000"/>
                <a:gd name="connsiteY228" fmla="*/ 431834 h 835479"/>
                <a:gd name="connsiteX229" fmla="*/ 2982148 w 6858000"/>
                <a:gd name="connsiteY229" fmla="*/ 435418 h 835479"/>
                <a:gd name="connsiteX230" fmla="*/ 3077401 w 6858000"/>
                <a:gd name="connsiteY230" fmla="*/ 447111 h 835479"/>
                <a:gd name="connsiteX231" fmla="*/ 3172653 w 6858000"/>
                <a:gd name="connsiteY231" fmla="*/ 434656 h 835479"/>
                <a:gd name="connsiteX232" fmla="*/ 3489466 w 6858000"/>
                <a:gd name="connsiteY232" fmla="*/ 387029 h 835479"/>
                <a:gd name="connsiteX233" fmla="*/ 3544712 w 6858000"/>
                <a:gd name="connsiteY233" fmla="*/ 364930 h 835479"/>
                <a:gd name="connsiteX234" fmla="*/ 3574407 w 6858000"/>
                <a:gd name="connsiteY234" fmla="*/ 347308 h 835479"/>
                <a:gd name="connsiteX235" fmla="*/ 3574408 w 6858000"/>
                <a:gd name="connsiteY235" fmla="*/ 347308 h 835479"/>
                <a:gd name="connsiteX236" fmla="*/ 3606817 w 6858000"/>
                <a:gd name="connsiteY236" fmla="*/ 359406 h 835479"/>
                <a:gd name="connsiteX237" fmla="*/ 3630632 w 6858000"/>
                <a:gd name="connsiteY237" fmla="*/ 372932 h 835479"/>
                <a:gd name="connsiteX238" fmla="*/ 3651953 w 6858000"/>
                <a:gd name="connsiteY238" fmla="*/ 388826 h 835479"/>
                <a:gd name="connsiteX239" fmla="*/ 3630631 w 6858000"/>
                <a:gd name="connsiteY239" fmla="*/ 372932 h 835479"/>
                <a:gd name="connsiteX240" fmla="*/ 3606816 w 6858000"/>
                <a:gd name="connsiteY240" fmla="*/ 359406 h 835479"/>
                <a:gd name="connsiteX241" fmla="*/ 3587173 w 6858000"/>
                <a:gd name="connsiteY241" fmla="*/ 349660 h 835479"/>
                <a:gd name="connsiteX242" fmla="*/ 3574407 w 6858000"/>
                <a:gd name="connsiteY242" fmla="*/ 347308 h 835479"/>
                <a:gd name="connsiteX243" fmla="*/ 3562320 w 6858000"/>
                <a:gd name="connsiteY243" fmla="*/ 352387 h 835479"/>
                <a:gd name="connsiteX244" fmla="*/ 3544713 w 6858000"/>
                <a:gd name="connsiteY244" fmla="*/ 364930 h 835479"/>
                <a:gd name="connsiteX245" fmla="*/ 3489467 w 6858000"/>
                <a:gd name="connsiteY245" fmla="*/ 387029 h 835479"/>
                <a:gd name="connsiteX246" fmla="*/ 3172654 w 6858000"/>
                <a:gd name="connsiteY246" fmla="*/ 434656 h 835479"/>
                <a:gd name="connsiteX247" fmla="*/ 3077401 w 6858000"/>
                <a:gd name="connsiteY247" fmla="*/ 447111 h 835479"/>
                <a:gd name="connsiteX248" fmla="*/ 3077400 w 6858000"/>
                <a:gd name="connsiteY248" fmla="*/ 447111 h 835479"/>
                <a:gd name="connsiteX249" fmla="*/ 2982147 w 6858000"/>
                <a:gd name="connsiteY249" fmla="*/ 435418 h 835479"/>
                <a:gd name="connsiteX250" fmla="*/ 2947862 w 6858000"/>
                <a:gd name="connsiteY250" fmla="*/ 431834 h 835479"/>
                <a:gd name="connsiteX251" fmla="*/ 2947858 w 6858000"/>
                <a:gd name="connsiteY251" fmla="*/ 431835 h 835479"/>
                <a:gd name="connsiteX252" fmla="*/ 2903549 w 6858000"/>
                <a:gd name="connsiteY252" fmla="*/ 439740 h 835479"/>
                <a:gd name="connsiteX253" fmla="*/ 2848793 w 6858000"/>
                <a:gd name="connsiteY253" fmla="*/ 456372 h 835479"/>
                <a:gd name="connsiteX254" fmla="*/ 2836172 w 6858000"/>
                <a:gd name="connsiteY254" fmla="*/ 465063 h 835479"/>
                <a:gd name="connsiteX255" fmla="*/ 1268757 w 6858000"/>
                <a:gd name="connsiteY255" fmla="*/ 18376 h 835479"/>
                <a:gd name="connsiteX256" fmla="*/ 1286069 w 6858000"/>
                <a:gd name="connsiteY256" fmla="*/ 23543 h 835479"/>
                <a:gd name="connsiteX257" fmla="*/ 1350627 w 6858000"/>
                <a:gd name="connsiteY257" fmla="*/ 45880 h 835479"/>
                <a:gd name="connsiteX258" fmla="*/ 1413839 w 6858000"/>
                <a:gd name="connsiteY258" fmla="*/ 40286 h 835479"/>
                <a:gd name="connsiteX259" fmla="*/ 1350626 w 6858000"/>
                <a:gd name="connsiteY259" fmla="*/ 45881 h 835479"/>
                <a:gd name="connsiteX260" fmla="*/ 1286068 w 6858000"/>
                <a:gd name="connsiteY260" fmla="*/ 23543 h 835479"/>
                <a:gd name="connsiteX261" fmla="*/ 313532 w 6858000"/>
                <a:gd name="connsiteY261" fmla="*/ 14019 h 835479"/>
                <a:gd name="connsiteX262" fmla="*/ 313533 w 6858000"/>
                <a:gd name="connsiteY262" fmla="*/ 14018 h 835479"/>
                <a:gd name="connsiteX263" fmla="*/ 338870 w 6858000"/>
                <a:gd name="connsiteY263" fmla="*/ 13446 h 835479"/>
                <a:gd name="connsiteX264" fmla="*/ 338902 w 6858000"/>
                <a:gd name="connsiteY264" fmla="*/ 13453 h 835479"/>
                <a:gd name="connsiteX265" fmla="*/ 395639 w 6858000"/>
                <a:gd name="connsiteY265" fmla="*/ 23353 h 835479"/>
                <a:gd name="connsiteX266" fmla="*/ 367327 w 6858000"/>
                <a:gd name="connsiteY266" fmla="*/ 19543 h 835479"/>
                <a:gd name="connsiteX267" fmla="*/ 338902 w 6858000"/>
                <a:gd name="connsiteY267" fmla="*/ 13453 h 835479"/>
                <a:gd name="connsiteX268" fmla="*/ 338869 w 6858000"/>
                <a:gd name="connsiteY268" fmla="*/ 13447 h 835479"/>
                <a:gd name="connsiteX269" fmla="*/ 324057 w 6858000"/>
                <a:gd name="connsiteY269" fmla="*/ 11661 h 835479"/>
                <a:gd name="connsiteX270" fmla="*/ 281567 w 6858000"/>
                <a:gd name="connsiteY270" fmla="*/ 36346 h 835479"/>
                <a:gd name="connsiteX271" fmla="*/ 295414 w 6858000"/>
                <a:gd name="connsiteY271" fmla="*/ 31451 h 835479"/>
                <a:gd name="connsiteX272" fmla="*/ 295414 w 6858000"/>
                <a:gd name="connsiteY272" fmla="*/ 31452 h 835479"/>
                <a:gd name="connsiteX273" fmla="*/ 24485 w 6858000"/>
                <a:gd name="connsiteY273" fmla="*/ 23026 h 835479"/>
                <a:gd name="connsiteX274" fmla="*/ 74128 w 6858000"/>
                <a:gd name="connsiteY274" fmla="*/ 20763 h 835479"/>
                <a:gd name="connsiteX275" fmla="*/ 125860 w 6858000"/>
                <a:gd name="connsiteY275" fmla="*/ 26687 h 835479"/>
                <a:gd name="connsiteX276" fmla="*/ 153386 w 6858000"/>
                <a:gd name="connsiteY276" fmla="*/ 31082 h 835479"/>
                <a:gd name="connsiteX277" fmla="*/ 228943 w 6858000"/>
                <a:gd name="connsiteY277" fmla="*/ 39355 h 835479"/>
                <a:gd name="connsiteX278" fmla="*/ 177270 w 6858000"/>
                <a:gd name="connsiteY278" fmla="*/ 34896 h 835479"/>
                <a:gd name="connsiteX279" fmla="*/ 153386 w 6858000"/>
                <a:gd name="connsiteY279" fmla="*/ 31082 h 835479"/>
                <a:gd name="connsiteX280" fmla="*/ 151568 w 6858000"/>
                <a:gd name="connsiteY280" fmla="*/ 30883 h 835479"/>
                <a:gd name="connsiteX281" fmla="*/ 74128 w 6858000"/>
                <a:gd name="connsiteY281" fmla="*/ 20764 h 835479"/>
                <a:gd name="connsiteX282" fmla="*/ 0 w 6858000"/>
                <a:gd name="connsiteY282" fmla="*/ 29969 h 835479"/>
                <a:gd name="connsiteX283" fmla="*/ 0 w 6858000"/>
                <a:gd name="connsiteY283" fmla="*/ 494077 h 835479"/>
                <a:gd name="connsiteX284" fmla="*/ 2816 w 6858000"/>
                <a:gd name="connsiteY284" fmla="*/ 492950 h 835479"/>
                <a:gd name="connsiteX285" fmla="*/ 63586 w 6858000"/>
                <a:gd name="connsiteY285" fmla="*/ 478851 h 835479"/>
                <a:gd name="connsiteX286" fmla="*/ 176938 w 6858000"/>
                <a:gd name="connsiteY286" fmla="*/ 464945 h 835479"/>
                <a:gd name="connsiteX287" fmla="*/ 200181 w 6858000"/>
                <a:gd name="connsiteY287" fmla="*/ 456943 h 835479"/>
                <a:gd name="connsiteX288" fmla="*/ 340773 w 6858000"/>
                <a:gd name="connsiteY288" fmla="*/ 419031 h 835479"/>
                <a:gd name="connsiteX289" fmla="*/ 453363 w 6858000"/>
                <a:gd name="connsiteY289" fmla="*/ 419796 h 835479"/>
                <a:gd name="connsiteX290" fmla="*/ 462125 w 6858000"/>
                <a:gd name="connsiteY290" fmla="*/ 421510 h 835479"/>
                <a:gd name="connsiteX291" fmla="*/ 505181 w 6858000"/>
                <a:gd name="connsiteY291" fmla="*/ 434082 h 835479"/>
                <a:gd name="connsiteX292" fmla="*/ 571859 w 6858000"/>
                <a:gd name="connsiteY292" fmla="*/ 430654 h 835479"/>
                <a:gd name="connsiteX293" fmla="*/ 617771 w 6858000"/>
                <a:gd name="connsiteY293" fmla="*/ 413317 h 835479"/>
                <a:gd name="connsiteX294" fmla="*/ 674922 w 6858000"/>
                <a:gd name="connsiteY294" fmla="*/ 412555 h 835479"/>
                <a:gd name="connsiteX295" fmla="*/ 740267 w 6858000"/>
                <a:gd name="connsiteY295" fmla="*/ 423414 h 835479"/>
                <a:gd name="connsiteX296" fmla="*/ 769604 w 6858000"/>
                <a:gd name="connsiteY296" fmla="*/ 425700 h 835479"/>
                <a:gd name="connsiteX297" fmla="*/ 850188 w 6858000"/>
                <a:gd name="connsiteY297" fmla="*/ 448180 h 835479"/>
                <a:gd name="connsiteX298" fmla="*/ 898197 w 6858000"/>
                <a:gd name="connsiteY298" fmla="*/ 442656 h 835479"/>
                <a:gd name="connsiteX299" fmla="*/ 945443 w 6858000"/>
                <a:gd name="connsiteY299" fmla="*/ 427796 h 835479"/>
                <a:gd name="connsiteX300" fmla="*/ 975732 w 6858000"/>
                <a:gd name="connsiteY300" fmla="*/ 413507 h 835479"/>
                <a:gd name="connsiteX301" fmla="*/ 1036886 w 6858000"/>
                <a:gd name="connsiteY301" fmla="*/ 403411 h 835479"/>
                <a:gd name="connsiteX302" fmla="*/ 1048124 w 6858000"/>
                <a:gd name="connsiteY302" fmla="*/ 404935 h 835479"/>
                <a:gd name="connsiteX303" fmla="*/ 1230632 w 6858000"/>
                <a:gd name="connsiteY303" fmla="*/ 417509 h 835479"/>
                <a:gd name="connsiteX304" fmla="*/ 1303023 w 6858000"/>
                <a:gd name="connsiteY304" fmla="*/ 437702 h 835479"/>
                <a:gd name="connsiteX305" fmla="*/ 1318455 w 6858000"/>
                <a:gd name="connsiteY305" fmla="*/ 440178 h 835479"/>
                <a:gd name="connsiteX306" fmla="*/ 1472574 w 6858000"/>
                <a:gd name="connsiteY306" fmla="*/ 462849 h 835479"/>
                <a:gd name="connsiteX307" fmla="*/ 1489719 w 6858000"/>
                <a:gd name="connsiteY307" fmla="*/ 463801 h 835479"/>
                <a:gd name="connsiteX308" fmla="*/ 1537536 w 6858000"/>
                <a:gd name="connsiteY308" fmla="*/ 459801 h 835479"/>
                <a:gd name="connsiteX309" fmla="*/ 1650316 w 6858000"/>
                <a:gd name="connsiteY309" fmla="*/ 500950 h 835479"/>
                <a:gd name="connsiteX310" fmla="*/ 1763286 w 6858000"/>
                <a:gd name="connsiteY310" fmla="*/ 515049 h 835479"/>
                <a:gd name="connsiteX311" fmla="*/ 1825392 w 6858000"/>
                <a:gd name="connsiteY311" fmla="*/ 514857 h 835479"/>
                <a:gd name="connsiteX312" fmla="*/ 1869779 w 6858000"/>
                <a:gd name="connsiteY312" fmla="*/ 524955 h 835479"/>
                <a:gd name="connsiteX313" fmla="*/ 1978939 w 6858000"/>
                <a:gd name="connsiteY313" fmla="*/ 555626 h 835479"/>
                <a:gd name="connsiteX314" fmla="*/ 2030377 w 6858000"/>
                <a:gd name="connsiteY314" fmla="*/ 560388 h 835479"/>
                <a:gd name="connsiteX315" fmla="*/ 2085053 w 6858000"/>
                <a:gd name="connsiteY315" fmla="*/ 570677 h 835479"/>
                <a:gd name="connsiteX316" fmla="*/ 2220311 w 6858000"/>
                <a:gd name="connsiteY316" fmla="*/ 616778 h 835479"/>
                <a:gd name="connsiteX317" fmla="*/ 2330805 w 6858000"/>
                <a:gd name="connsiteY317" fmla="*/ 614112 h 835479"/>
                <a:gd name="connsiteX318" fmla="*/ 2401291 w 6858000"/>
                <a:gd name="connsiteY318" fmla="*/ 614682 h 835479"/>
                <a:gd name="connsiteX319" fmla="*/ 2485306 w 6858000"/>
                <a:gd name="connsiteY319" fmla="*/ 629923 h 835479"/>
                <a:gd name="connsiteX320" fmla="*/ 2554078 w 6858000"/>
                <a:gd name="connsiteY320" fmla="*/ 652213 h 835479"/>
                <a:gd name="connsiteX321" fmla="*/ 2649142 w 6858000"/>
                <a:gd name="connsiteY321" fmla="*/ 669930 h 835479"/>
                <a:gd name="connsiteX322" fmla="*/ 2743825 w 6858000"/>
                <a:gd name="connsiteY322" fmla="*/ 704031 h 835479"/>
                <a:gd name="connsiteX323" fmla="*/ 2809929 w 6858000"/>
                <a:gd name="connsiteY323" fmla="*/ 730130 h 835479"/>
                <a:gd name="connsiteX324" fmla="*/ 2901942 w 6858000"/>
                <a:gd name="connsiteY324" fmla="*/ 753181 h 835479"/>
                <a:gd name="connsiteX325" fmla="*/ 3042727 w 6858000"/>
                <a:gd name="connsiteY325" fmla="*/ 769373 h 835479"/>
                <a:gd name="connsiteX326" fmla="*/ 3107499 w 6858000"/>
                <a:gd name="connsiteY326" fmla="*/ 771089 h 835479"/>
                <a:gd name="connsiteX327" fmla="*/ 3209992 w 6858000"/>
                <a:gd name="connsiteY327" fmla="*/ 808998 h 835479"/>
                <a:gd name="connsiteX328" fmla="*/ 3253808 w 6858000"/>
                <a:gd name="connsiteY328" fmla="*/ 827287 h 835479"/>
                <a:gd name="connsiteX329" fmla="*/ 3293243 w 6858000"/>
                <a:gd name="connsiteY329" fmla="*/ 812047 h 835479"/>
                <a:gd name="connsiteX330" fmla="*/ 3318770 w 6858000"/>
                <a:gd name="connsiteY330" fmla="*/ 794520 h 835479"/>
                <a:gd name="connsiteX331" fmla="*/ 3399545 w 6858000"/>
                <a:gd name="connsiteY331" fmla="*/ 809381 h 835479"/>
                <a:gd name="connsiteX332" fmla="*/ 3485274 w 6858000"/>
                <a:gd name="connsiteY332" fmla="*/ 825001 h 835479"/>
                <a:gd name="connsiteX333" fmla="*/ 3546616 w 6858000"/>
                <a:gd name="connsiteY333" fmla="*/ 835479 h 835479"/>
                <a:gd name="connsiteX334" fmla="*/ 3623200 w 6858000"/>
                <a:gd name="connsiteY334" fmla="*/ 827097 h 835479"/>
                <a:gd name="connsiteX335" fmla="*/ 3683590 w 6858000"/>
                <a:gd name="connsiteY335" fmla="*/ 823669 h 835479"/>
                <a:gd name="connsiteX336" fmla="*/ 3732360 w 6858000"/>
                <a:gd name="connsiteY336" fmla="*/ 813953 h 835479"/>
                <a:gd name="connsiteX337" fmla="*/ 3749505 w 6858000"/>
                <a:gd name="connsiteY337" fmla="*/ 808236 h 835479"/>
                <a:gd name="connsiteX338" fmla="*/ 3885337 w 6858000"/>
                <a:gd name="connsiteY338" fmla="*/ 763659 h 835479"/>
                <a:gd name="connsiteX339" fmla="*/ 4030502 w 6858000"/>
                <a:gd name="connsiteY339" fmla="*/ 728034 h 835479"/>
                <a:gd name="connsiteX340" fmla="*/ 4124613 w 6858000"/>
                <a:gd name="connsiteY340" fmla="*/ 750515 h 835479"/>
                <a:gd name="connsiteX341" fmla="*/ 4159666 w 6858000"/>
                <a:gd name="connsiteY341" fmla="*/ 750133 h 835479"/>
                <a:gd name="connsiteX342" fmla="*/ 4320836 w 6858000"/>
                <a:gd name="connsiteY342" fmla="*/ 755277 h 835479"/>
                <a:gd name="connsiteX343" fmla="*/ 4349221 w 6858000"/>
                <a:gd name="connsiteY343" fmla="*/ 760801 h 835479"/>
                <a:gd name="connsiteX344" fmla="*/ 4502578 w 6858000"/>
                <a:gd name="connsiteY344" fmla="*/ 738130 h 835479"/>
                <a:gd name="connsiteX345" fmla="*/ 4558206 w 6858000"/>
                <a:gd name="connsiteY345" fmla="*/ 734320 h 835479"/>
                <a:gd name="connsiteX346" fmla="*/ 4609451 w 6858000"/>
                <a:gd name="connsiteY346" fmla="*/ 728034 h 835479"/>
                <a:gd name="connsiteX347" fmla="*/ 4681082 w 6858000"/>
                <a:gd name="connsiteY347" fmla="*/ 726510 h 835479"/>
                <a:gd name="connsiteX348" fmla="*/ 4755380 w 6858000"/>
                <a:gd name="connsiteY348" fmla="*/ 729368 h 835479"/>
                <a:gd name="connsiteX349" fmla="*/ 4838249 w 6858000"/>
                <a:gd name="connsiteY349" fmla="*/ 728796 h 835479"/>
                <a:gd name="connsiteX350" fmla="*/ 4871018 w 6858000"/>
                <a:gd name="connsiteY350" fmla="*/ 723844 h 835479"/>
                <a:gd name="connsiteX351" fmla="*/ 4959601 w 6858000"/>
                <a:gd name="connsiteY351" fmla="*/ 727272 h 835479"/>
                <a:gd name="connsiteX352" fmla="*/ 5006085 w 6858000"/>
                <a:gd name="connsiteY352" fmla="*/ 721558 h 835479"/>
                <a:gd name="connsiteX353" fmla="*/ 5082669 w 6858000"/>
                <a:gd name="connsiteY353" fmla="*/ 720414 h 835479"/>
                <a:gd name="connsiteX354" fmla="*/ 5107626 w 6858000"/>
                <a:gd name="connsiteY354" fmla="*/ 719079 h 835479"/>
                <a:gd name="connsiteX355" fmla="*/ 5129915 w 6858000"/>
                <a:gd name="connsiteY355" fmla="*/ 718317 h 835479"/>
                <a:gd name="connsiteX356" fmla="*/ 5206307 w 6858000"/>
                <a:gd name="connsiteY356" fmla="*/ 733940 h 835479"/>
                <a:gd name="connsiteX357" fmla="*/ 5274128 w 6858000"/>
                <a:gd name="connsiteY357" fmla="*/ 734892 h 835479"/>
                <a:gd name="connsiteX358" fmla="*/ 5393004 w 6858000"/>
                <a:gd name="connsiteY358" fmla="*/ 747466 h 835479"/>
                <a:gd name="connsiteX359" fmla="*/ 5419294 w 6858000"/>
                <a:gd name="connsiteY359" fmla="*/ 743084 h 835479"/>
                <a:gd name="connsiteX360" fmla="*/ 5501593 w 6858000"/>
                <a:gd name="connsiteY360" fmla="*/ 741370 h 835479"/>
                <a:gd name="connsiteX361" fmla="*/ 5548459 w 6858000"/>
                <a:gd name="connsiteY361" fmla="*/ 740036 h 835479"/>
                <a:gd name="connsiteX362" fmla="*/ 5606371 w 6858000"/>
                <a:gd name="connsiteY362" fmla="*/ 749180 h 835479"/>
                <a:gd name="connsiteX363" fmla="*/ 5706958 w 6858000"/>
                <a:gd name="connsiteY363" fmla="*/ 768611 h 835479"/>
                <a:gd name="connsiteX364" fmla="*/ 5733439 w 6858000"/>
                <a:gd name="connsiteY364" fmla="*/ 771659 h 835479"/>
                <a:gd name="connsiteX365" fmla="*/ 5781829 w 6858000"/>
                <a:gd name="connsiteY365" fmla="*/ 780996 h 835479"/>
                <a:gd name="connsiteX366" fmla="*/ 5790591 w 6858000"/>
                <a:gd name="connsiteY366" fmla="*/ 782710 h 835479"/>
                <a:gd name="connsiteX367" fmla="*/ 5864317 w 6858000"/>
                <a:gd name="connsiteY367" fmla="*/ 806332 h 835479"/>
                <a:gd name="connsiteX368" fmla="*/ 5902609 w 6858000"/>
                <a:gd name="connsiteY368" fmla="*/ 808236 h 835479"/>
                <a:gd name="connsiteX369" fmla="*/ 6012722 w 6858000"/>
                <a:gd name="connsiteY369" fmla="*/ 808428 h 835479"/>
                <a:gd name="connsiteX370" fmla="*/ 6059396 w 6858000"/>
                <a:gd name="connsiteY370" fmla="*/ 804808 h 835479"/>
                <a:gd name="connsiteX371" fmla="*/ 6171604 w 6858000"/>
                <a:gd name="connsiteY371" fmla="*/ 790902 h 835479"/>
                <a:gd name="connsiteX372" fmla="*/ 6242092 w 6858000"/>
                <a:gd name="connsiteY372" fmla="*/ 784044 h 835479"/>
                <a:gd name="connsiteX373" fmla="*/ 6323057 w 6858000"/>
                <a:gd name="connsiteY373" fmla="*/ 773183 h 835479"/>
                <a:gd name="connsiteX374" fmla="*/ 6415832 w 6858000"/>
                <a:gd name="connsiteY374" fmla="*/ 766325 h 835479"/>
                <a:gd name="connsiteX375" fmla="*/ 6584811 w 6858000"/>
                <a:gd name="connsiteY375" fmla="*/ 745560 h 835479"/>
                <a:gd name="connsiteX376" fmla="*/ 6748457 w 6858000"/>
                <a:gd name="connsiteY376" fmla="*/ 724034 h 835479"/>
                <a:gd name="connsiteX377" fmla="*/ 6815515 w 6858000"/>
                <a:gd name="connsiteY377" fmla="*/ 704983 h 835479"/>
                <a:gd name="connsiteX378" fmla="*/ 6858000 w 6858000"/>
                <a:gd name="connsiteY378" fmla="*/ 695283 h 835479"/>
                <a:gd name="connsiteX379" fmla="*/ 6858000 w 6858000"/>
                <a:gd name="connsiteY379" fmla="*/ 456 h 835479"/>
                <a:gd name="connsiteX380" fmla="*/ 1687322 w 6858000"/>
                <a:gd name="connsiteY380" fmla="*/ 456 h 835479"/>
                <a:gd name="connsiteX381" fmla="*/ 1697753 w 6858000"/>
                <a:gd name="connsiteY381" fmla="*/ 10970 h 835479"/>
                <a:gd name="connsiteX382" fmla="*/ 1733188 w 6858000"/>
                <a:gd name="connsiteY382" fmla="*/ 33639 h 835479"/>
                <a:gd name="connsiteX383" fmla="*/ 1833775 w 6858000"/>
                <a:gd name="connsiteY383" fmla="*/ 75360 h 835479"/>
                <a:gd name="connsiteX384" fmla="*/ 1842158 w 6858000"/>
                <a:gd name="connsiteY384" fmla="*/ 82981 h 835479"/>
                <a:gd name="connsiteX385" fmla="*/ 1916454 w 6858000"/>
                <a:gd name="connsiteY385" fmla="*/ 173472 h 835479"/>
                <a:gd name="connsiteX386" fmla="*/ 1933219 w 6858000"/>
                <a:gd name="connsiteY386" fmla="*/ 188902 h 835479"/>
                <a:gd name="connsiteX387" fmla="*/ 1953413 w 6858000"/>
                <a:gd name="connsiteY387" fmla="*/ 212907 h 835479"/>
                <a:gd name="connsiteX388" fmla="*/ 2016469 w 6858000"/>
                <a:gd name="connsiteY388" fmla="*/ 259390 h 835479"/>
                <a:gd name="connsiteX389" fmla="*/ 2094578 w 6858000"/>
                <a:gd name="connsiteY389" fmla="*/ 274249 h 835479"/>
                <a:gd name="connsiteX390" fmla="*/ 2188879 w 6858000"/>
                <a:gd name="connsiteY390" fmla="*/ 296920 h 835479"/>
                <a:gd name="connsiteX391" fmla="*/ 2228314 w 6858000"/>
                <a:gd name="connsiteY391" fmla="*/ 312160 h 835479"/>
                <a:gd name="connsiteX392" fmla="*/ 2334044 w 6858000"/>
                <a:gd name="connsiteY392" fmla="*/ 341117 h 835479"/>
                <a:gd name="connsiteX393" fmla="*/ 2409485 w 6858000"/>
                <a:gd name="connsiteY393" fmla="*/ 365502 h 835479"/>
                <a:gd name="connsiteX394" fmla="*/ 2409487 w 6858000"/>
                <a:gd name="connsiteY394" fmla="*/ 365504 h 835479"/>
                <a:gd name="connsiteX395" fmla="*/ 2463015 w 6858000"/>
                <a:gd name="connsiteY395" fmla="*/ 388434 h 835479"/>
                <a:gd name="connsiteX396" fmla="*/ 2463017 w 6858000"/>
                <a:gd name="connsiteY396" fmla="*/ 388434 h 835479"/>
                <a:gd name="connsiteX397" fmla="*/ 2518262 w 6858000"/>
                <a:gd name="connsiteY397" fmla="*/ 379792 h 835479"/>
                <a:gd name="connsiteX398" fmla="*/ 2518263 w 6858000"/>
                <a:gd name="connsiteY398" fmla="*/ 379791 h 835479"/>
                <a:gd name="connsiteX399" fmla="*/ 2545005 w 6858000"/>
                <a:gd name="connsiteY399" fmla="*/ 376147 h 835479"/>
                <a:gd name="connsiteX400" fmla="*/ 2545006 w 6858000"/>
                <a:gd name="connsiteY400" fmla="*/ 376147 h 835479"/>
                <a:gd name="connsiteX401" fmla="*/ 2571034 w 6858000"/>
                <a:gd name="connsiteY401" fmla="*/ 380361 h 835479"/>
                <a:gd name="connsiteX402" fmla="*/ 2668001 w 6858000"/>
                <a:gd name="connsiteY402" fmla="*/ 453514 h 835479"/>
                <a:gd name="connsiteX403" fmla="*/ 2745348 w 6858000"/>
                <a:gd name="connsiteY403" fmla="*/ 501904 h 835479"/>
                <a:gd name="connsiteX404" fmla="*/ 2745351 w 6858000"/>
                <a:gd name="connsiteY404" fmla="*/ 501906 h 835479"/>
                <a:gd name="connsiteX405" fmla="*/ 2778005 w 6858000"/>
                <a:gd name="connsiteY405" fmla="*/ 507825 h 835479"/>
                <a:gd name="connsiteX406" fmla="*/ 2785439 w 6858000"/>
                <a:gd name="connsiteY406" fmla="*/ 507405 h 835479"/>
                <a:gd name="connsiteX407" fmla="*/ 2811779 w 6858000"/>
                <a:gd name="connsiteY407" fmla="*/ 497326 h 835479"/>
                <a:gd name="connsiteX408" fmla="*/ 2811786 w 6858000"/>
                <a:gd name="connsiteY408" fmla="*/ 497322 h 835479"/>
                <a:gd name="connsiteX409" fmla="*/ 2811786 w 6858000"/>
                <a:gd name="connsiteY409" fmla="*/ 497323 h 835479"/>
                <a:gd name="connsiteX410" fmla="*/ 2811779 w 6858000"/>
                <a:gd name="connsiteY410" fmla="*/ 497326 h 835479"/>
                <a:gd name="connsiteX411" fmla="*/ 2793022 w 6858000"/>
                <a:gd name="connsiteY411" fmla="*/ 506976 h 835479"/>
                <a:gd name="connsiteX412" fmla="*/ 2785439 w 6858000"/>
                <a:gd name="connsiteY412" fmla="*/ 507405 h 835479"/>
                <a:gd name="connsiteX413" fmla="*/ 2782304 w 6858000"/>
                <a:gd name="connsiteY413" fmla="*/ 508605 h 835479"/>
                <a:gd name="connsiteX414" fmla="*/ 2778005 w 6858000"/>
                <a:gd name="connsiteY414" fmla="*/ 507825 h 835479"/>
                <a:gd name="connsiteX415" fmla="*/ 2770757 w 6858000"/>
                <a:gd name="connsiteY415" fmla="*/ 508235 h 835479"/>
                <a:gd name="connsiteX416" fmla="*/ 2745351 w 6858000"/>
                <a:gd name="connsiteY416" fmla="*/ 501906 h 835479"/>
                <a:gd name="connsiteX417" fmla="*/ 2745347 w 6858000"/>
                <a:gd name="connsiteY417" fmla="*/ 501904 h 835479"/>
                <a:gd name="connsiteX418" fmla="*/ 2668000 w 6858000"/>
                <a:gd name="connsiteY418" fmla="*/ 453514 h 835479"/>
                <a:gd name="connsiteX419" fmla="*/ 2571033 w 6858000"/>
                <a:gd name="connsiteY419" fmla="*/ 380361 h 835479"/>
                <a:gd name="connsiteX420" fmla="*/ 2545006 w 6858000"/>
                <a:gd name="connsiteY420" fmla="*/ 376147 h 835479"/>
                <a:gd name="connsiteX421" fmla="*/ 2518264 w 6858000"/>
                <a:gd name="connsiteY421" fmla="*/ 379791 h 835479"/>
                <a:gd name="connsiteX422" fmla="*/ 2518262 w 6858000"/>
                <a:gd name="connsiteY422" fmla="*/ 379792 h 835479"/>
                <a:gd name="connsiteX423" fmla="*/ 2490550 w 6858000"/>
                <a:gd name="connsiteY423" fmla="*/ 386372 h 835479"/>
                <a:gd name="connsiteX424" fmla="*/ 2463017 w 6858000"/>
                <a:gd name="connsiteY424" fmla="*/ 388434 h 835479"/>
                <a:gd name="connsiteX425" fmla="*/ 2463016 w 6858000"/>
                <a:gd name="connsiteY425" fmla="*/ 388434 h 835479"/>
                <a:gd name="connsiteX426" fmla="*/ 2463015 w 6858000"/>
                <a:gd name="connsiteY426" fmla="*/ 388434 h 835479"/>
                <a:gd name="connsiteX427" fmla="*/ 2435912 w 6858000"/>
                <a:gd name="connsiteY427" fmla="*/ 382603 h 835479"/>
                <a:gd name="connsiteX428" fmla="*/ 2409487 w 6858000"/>
                <a:gd name="connsiteY428" fmla="*/ 365504 h 835479"/>
                <a:gd name="connsiteX429" fmla="*/ 2409484 w 6858000"/>
                <a:gd name="connsiteY429" fmla="*/ 365502 h 835479"/>
                <a:gd name="connsiteX430" fmla="*/ 2334043 w 6858000"/>
                <a:gd name="connsiteY430" fmla="*/ 341117 h 835479"/>
                <a:gd name="connsiteX431" fmla="*/ 2228313 w 6858000"/>
                <a:gd name="connsiteY431" fmla="*/ 312160 h 835479"/>
                <a:gd name="connsiteX432" fmla="*/ 2188878 w 6858000"/>
                <a:gd name="connsiteY432" fmla="*/ 296920 h 835479"/>
                <a:gd name="connsiteX433" fmla="*/ 2094577 w 6858000"/>
                <a:gd name="connsiteY433" fmla="*/ 274249 h 835479"/>
                <a:gd name="connsiteX434" fmla="*/ 2016468 w 6858000"/>
                <a:gd name="connsiteY434" fmla="*/ 259390 h 835479"/>
                <a:gd name="connsiteX435" fmla="*/ 1953412 w 6858000"/>
                <a:gd name="connsiteY435" fmla="*/ 212907 h 835479"/>
                <a:gd name="connsiteX436" fmla="*/ 1933218 w 6858000"/>
                <a:gd name="connsiteY436" fmla="*/ 188902 h 835479"/>
                <a:gd name="connsiteX437" fmla="*/ 1916453 w 6858000"/>
                <a:gd name="connsiteY437" fmla="*/ 173472 h 835479"/>
                <a:gd name="connsiteX438" fmla="*/ 1842157 w 6858000"/>
                <a:gd name="connsiteY438" fmla="*/ 82981 h 835479"/>
                <a:gd name="connsiteX439" fmla="*/ 1833774 w 6858000"/>
                <a:gd name="connsiteY439" fmla="*/ 75360 h 835479"/>
                <a:gd name="connsiteX440" fmla="*/ 1733187 w 6858000"/>
                <a:gd name="connsiteY440" fmla="*/ 33639 h 835479"/>
                <a:gd name="connsiteX441" fmla="*/ 1697752 w 6858000"/>
                <a:gd name="connsiteY441" fmla="*/ 10971 h 835479"/>
                <a:gd name="connsiteX442" fmla="*/ 1687320 w 6858000"/>
                <a:gd name="connsiteY442" fmla="*/ 456 h 835479"/>
                <a:gd name="connsiteX443" fmla="*/ 916806 w 6858000"/>
                <a:gd name="connsiteY443" fmla="*/ 456 h 835479"/>
                <a:gd name="connsiteX444" fmla="*/ 927155 w 6858000"/>
                <a:gd name="connsiteY444" fmla="*/ 9636 h 835479"/>
                <a:gd name="connsiteX445" fmla="*/ 1097087 w 6858000"/>
                <a:gd name="connsiteY445" fmla="*/ 6016 h 835479"/>
                <a:gd name="connsiteX446" fmla="*/ 1123185 w 6858000"/>
                <a:gd name="connsiteY446" fmla="*/ 1634 h 835479"/>
                <a:gd name="connsiteX447" fmla="*/ 1184028 w 6858000"/>
                <a:gd name="connsiteY447" fmla="*/ 26353 h 835479"/>
                <a:gd name="connsiteX448" fmla="*/ 1123184 w 6858000"/>
                <a:gd name="connsiteY448" fmla="*/ 1635 h 835479"/>
                <a:gd name="connsiteX449" fmla="*/ 1097086 w 6858000"/>
                <a:gd name="connsiteY449" fmla="*/ 6017 h 835479"/>
                <a:gd name="connsiteX450" fmla="*/ 927154 w 6858000"/>
                <a:gd name="connsiteY450" fmla="*/ 9637 h 835479"/>
                <a:gd name="connsiteX451" fmla="*/ 916804 w 6858000"/>
                <a:gd name="connsiteY451" fmla="*/ 456 h 835479"/>
                <a:gd name="connsiteX452" fmla="*/ 578772 w 6858000"/>
                <a:gd name="connsiteY452" fmla="*/ 456 h 835479"/>
                <a:gd name="connsiteX453" fmla="*/ 556046 w 6858000"/>
                <a:gd name="connsiteY453" fmla="*/ 6589 h 835479"/>
                <a:gd name="connsiteX454" fmla="*/ 517850 w 6858000"/>
                <a:gd name="connsiteY454" fmla="*/ 15506 h 835479"/>
                <a:gd name="connsiteX455" fmla="*/ 556047 w 6858000"/>
                <a:gd name="connsiteY455" fmla="*/ 6588 h 835479"/>
                <a:gd name="connsiteX456" fmla="*/ 578770 w 6858000"/>
                <a:gd name="connsiteY456" fmla="*/ 456 h 835479"/>
                <a:gd name="connsiteX457" fmla="*/ 0 w 6858000"/>
                <a:gd name="connsiteY457" fmla="*/ 456 h 835479"/>
                <a:gd name="connsiteX458" fmla="*/ 0 w 6858000"/>
                <a:gd name="connsiteY458" fmla="*/ 20445 h 835479"/>
                <a:gd name="connsiteX459" fmla="*/ 0 w 6858000"/>
                <a:gd name="connsiteY459" fmla="*/ 29969 h 83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</a:cxnLst>
              <a:rect l="l" t="t" r="r" b="b"/>
              <a:pathLst>
                <a:path w="6858000" h="835479">
                  <a:moveTo>
                    <a:pt x="6564619" y="468946"/>
                  </a:moveTo>
                  <a:lnTo>
                    <a:pt x="6564620" y="468946"/>
                  </a:lnTo>
                  <a:cubicBezTo>
                    <a:pt x="6575478" y="479233"/>
                    <a:pt x="6582146" y="485329"/>
                    <a:pt x="6588625" y="491425"/>
                  </a:cubicBezTo>
                  <a:lnTo>
                    <a:pt x="6625224" y="508047"/>
                  </a:lnTo>
                  <a:lnTo>
                    <a:pt x="6662539" y="500953"/>
                  </a:lnTo>
                  <a:lnTo>
                    <a:pt x="6662540" y="500952"/>
                  </a:lnTo>
                  <a:lnTo>
                    <a:pt x="6662543" y="500951"/>
                  </a:lnTo>
                  <a:lnTo>
                    <a:pt x="6683026" y="489501"/>
                  </a:lnTo>
                  <a:lnTo>
                    <a:pt x="6702975" y="486354"/>
                  </a:lnTo>
                  <a:lnTo>
                    <a:pt x="6702976" y="486354"/>
                  </a:lnTo>
                  <a:cubicBezTo>
                    <a:pt x="6716168" y="486759"/>
                    <a:pt x="6729218" y="491903"/>
                    <a:pt x="6742552" y="500190"/>
                  </a:cubicBezTo>
                  <a:lnTo>
                    <a:pt x="6742554" y="500191"/>
                  </a:lnTo>
                  <a:lnTo>
                    <a:pt x="6812061" y="519668"/>
                  </a:lnTo>
                  <a:lnTo>
                    <a:pt x="6776799" y="514894"/>
                  </a:lnTo>
                  <a:lnTo>
                    <a:pt x="6742554" y="500191"/>
                  </a:lnTo>
                  <a:lnTo>
                    <a:pt x="6742551" y="500190"/>
                  </a:lnTo>
                  <a:lnTo>
                    <a:pt x="6702975" y="486354"/>
                  </a:lnTo>
                  <a:lnTo>
                    <a:pt x="6662543" y="500951"/>
                  </a:lnTo>
                  <a:lnTo>
                    <a:pt x="6662541" y="500952"/>
                  </a:lnTo>
                  <a:lnTo>
                    <a:pt x="6662539" y="500953"/>
                  </a:lnTo>
                  <a:lnTo>
                    <a:pt x="6645551" y="508036"/>
                  </a:lnTo>
                  <a:lnTo>
                    <a:pt x="6625224" y="508047"/>
                  </a:lnTo>
                  <a:lnTo>
                    <a:pt x="6625223" y="508047"/>
                  </a:lnTo>
                  <a:cubicBezTo>
                    <a:pt x="6611340" y="505951"/>
                    <a:pt x="6597577" y="499903"/>
                    <a:pt x="6588624" y="491425"/>
                  </a:cubicBezTo>
                  <a:close/>
                  <a:moveTo>
                    <a:pt x="6438980" y="549267"/>
                  </a:moveTo>
                  <a:lnTo>
                    <a:pt x="6463839" y="529336"/>
                  </a:lnTo>
                  <a:lnTo>
                    <a:pt x="6463848" y="529334"/>
                  </a:lnTo>
                  <a:lnTo>
                    <a:pt x="6513011" y="515538"/>
                  </a:lnTo>
                  <a:lnTo>
                    <a:pt x="6546193" y="496733"/>
                  </a:lnTo>
                  <a:lnTo>
                    <a:pt x="6546194" y="496733"/>
                  </a:lnTo>
                  <a:lnTo>
                    <a:pt x="6521803" y="513071"/>
                  </a:lnTo>
                  <a:lnTo>
                    <a:pt x="6513011" y="515538"/>
                  </a:lnTo>
                  <a:lnTo>
                    <a:pt x="6508051" y="518349"/>
                  </a:lnTo>
                  <a:lnTo>
                    <a:pt x="6463848" y="529334"/>
                  </a:lnTo>
                  <a:lnTo>
                    <a:pt x="6463840" y="529336"/>
                  </a:lnTo>
                  <a:cubicBezTo>
                    <a:pt x="6451649" y="532288"/>
                    <a:pt x="6444076" y="539765"/>
                    <a:pt x="6438980" y="549267"/>
                  </a:cubicBezTo>
                  <a:close/>
                  <a:moveTo>
                    <a:pt x="6365203" y="635242"/>
                  </a:moveTo>
                  <a:lnTo>
                    <a:pt x="6387909" y="633959"/>
                  </a:lnTo>
                  <a:lnTo>
                    <a:pt x="6391548" y="632195"/>
                  </a:lnTo>
                  <a:lnTo>
                    <a:pt x="6407331" y="624541"/>
                  </a:lnTo>
                  <a:lnTo>
                    <a:pt x="6407332" y="624541"/>
                  </a:lnTo>
                  <a:lnTo>
                    <a:pt x="6391548" y="632195"/>
                  </a:lnTo>
                  <a:lnTo>
                    <a:pt x="6387909" y="633961"/>
                  </a:lnTo>
                  <a:close/>
                  <a:moveTo>
                    <a:pt x="4221390" y="396172"/>
                  </a:moveTo>
                  <a:lnTo>
                    <a:pt x="4221391" y="396172"/>
                  </a:lnTo>
                  <a:cubicBezTo>
                    <a:pt x="4232060" y="396934"/>
                    <a:pt x="4243872" y="397124"/>
                    <a:pt x="4253014" y="401888"/>
                  </a:cubicBezTo>
                  <a:cubicBezTo>
                    <a:pt x="4277401" y="414081"/>
                    <a:pt x="4300070" y="429701"/>
                    <a:pt x="4324645" y="441704"/>
                  </a:cubicBezTo>
                  <a:lnTo>
                    <a:pt x="4363890" y="450658"/>
                  </a:lnTo>
                  <a:lnTo>
                    <a:pt x="4482003" y="449896"/>
                  </a:lnTo>
                  <a:cubicBezTo>
                    <a:pt x="4546775" y="447228"/>
                    <a:pt x="4612499" y="446656"/>
                    <a:pt x="4659173" y="389886"/>
                  </a:cubicBezTo>
                  <a:cubicBezTo>
                    <a:pt x="4662985" y="385314"/>
                    <a:pt x="4671175" y="382646"/>
                    <a:pt x="4677654" y="381884"/>
                  </a:cubicBezTo>
                  <a:cubicBezTo>
                    <a:pt x="4707563" y="378265"/>
                    <a:pt x="4738234" y="377883"/>
                    <a:pt x="4767763" y="371977"/>
                  </a:cubicBezTo>
                  <a:cubicBezTo>
                    <a:pt x="4779574" y="369596"/>
                    <a:pt x="4790386" y="368787"/>
                    <a:pt x="4800482" y="370668"/>
                  </a:cubicBezTo>
                  <a:lnTo>
                    <a:pt x="4800483" y="370668"/>
                  </a:lnTo>
                  <a:cubicBezTo>
                    <a:pt x="4810580" y="372549"/>
                    <a:pt x="4819963" y="377122"/>
                    <a:pt x="4828916" y="385504"/>
                  </a:cubicBezTo>
                  <a:lnTo>
                    <a:pt x="4863342" y="407685"/>
                  </a:lnTo>
                  <a:lnTo>
                    <a:pt x="4889274" y="415214"/>
                  </a:lnTo>
                  <a:lnTo>
                    <a:pt x="4912167" y="413509"/>
                  </a:lnTo>
                  <a:cubicBezTo>
                    <a:pt x="4919977" y="411794"/>
                    <a:pt x="4927121" y="411437"/>
                    <a:pt x="4933803" y="412107"/>
                  </a:cubicBezTo>
                  <a:lnTo>
                    <a:pt x="4933804" y="412107"/>
                  </a:lnTo>
                  <a:lnTo>
                    <a:pt x="4952672" y="416866"/>
                  </a:lnTo>
                  <a:lnTo>
                    <a:pt x="4957452" y="419659"/>
                  </a:lnTo>
                  <a:lnTo>
                    <a:pt x="4961455" y="420937"/>
                  </a:lnTo>
                  <a:cubicBezTo>
                    <a:pt x="4970096" y="425448"/>
                    <a:pt x="4978393" y="431154"/>
                    <a:pt x="4987037" y="436941"/>
                  </a:cubicBezTo>
                  <a:cubicBezTo>
                    <a:pt x="5003801" y="448180"/>
                    <a:pt x="5022852" y="462278"/>
                    <a:pt x="5041521" y="463420"/>
                  </a:cubicBezTo>
                  <a:lnTo>
                    <a:pt x="5041527" y="463422"/>
                  </a:lnTo>
                  <a:lnTo>
                    <a:pt x="5064789" y="468043"/>
                  </a:lnTo>
                  <a:lnTo>
                    <a:pt x="5070584" y="470217"/>
                  </a:lnTo>
                  <a:lnTo>
                    <a:pt x="5072375" y="470636"/>
                  </a:lnTo>
                  <a:lnTo>
                    <a:pt x="5087443" y="476540"/>
                  </a:lnTo>
                  <a:lnTo>
                    <a:pt x="5133219" y="489567"/>
                  </a:lnTo>
                  <a:lnTo>
                    <a:pt x="5133224" y="489569"/>
                  </a:lnTo>
                  <a:lnTo>
                    <a:pt x="5166112" y="482853"/>
                  </a:lnTo>
                  <a:lnTo>
                    <a:pt x="5166113" y="482853"/>
                  </a:lnTo>
                  <a:cubicBezTo>
                    <a:pt x="5167637" y="482091"/>
                    <a:pt x="5169780" y="482663"/>
                    <a:pt x="5172090" y="483545"/>
                  </a:cubicBezTo>
                  <a:lnTo>
                    <a:pt x="5179067" y="486091"/>
                  </a:lnTo>
                  <a:lnTo>
                    <a:pt x="5229432" y="485925"/>
                  </a:lnTo>
                  <a:lnTo>
                    <a:pt x="5243613" y="478254"/>
                  </a:lnTo>
                  <a:lnTo>
                    <a:pt x="5272795" y="462468"/>
                  </a:lnTo>
                  <a:cubicBezTo>
                    <a:pt x="5285440" y="450823"/>
                    <a:pt x="5298594" y="443117"/>
                    <a:pt x="5312287" y="438565"/>
                  </a:cubicBezTo>
                  <a:lnTo>
                    <a:pt x="5321350" y="437509"/>
                  </a:lnTo>
                  <a:lnTo>
                    <a:pt x="5326162" y="435035"/>
                  </a:lnTo>
                  <a:lnTo>
                    <a:pt x="5355013" y="433589"/>
                  </a:lnTo>
                  <a:lnTo>
                    <a:pt x="5355014" y="433589"/>
                  </a:lnTo>
                  <a:cubicBezTo>
                    <a:pt x="5364882" y="434238"/>
                    <a:pt x="5375002" y="435941"/>
                    <a:pt x="5385384" y="438465"/>
                  </a:cubicBezTo>
                  <a:cubicBezTo>
                    <a:pt x="5398721" y="441704"/>
                    <a:pt x="5412057" y="443990"/>
                    <a:pt x="5425582" y="446656"/>
                  </a:cubicBezTo>
                  <a:cubicBezTo>
                    <a:pt x="5443870" y="450466"/>
                    <a:pt x="5462351" y="454468"/>
                    <a:pt x="5480637" y="458278"/>
                  </a:cubicBezTo>
                  <a:lnTo>
                    <a:pt x="5507667" y="462803"/>
                  </a:lnTo>
                  <a:lnTo>
                    <a:pt x="5531691" y="452184"/>
                  </a:lnTo>
                  <a:lnTo>
                    <a:pt x="5531692" y="452183"/>
                  </a:lnTo>
                  <a:cubicBezTo>
                    <a:pt x="5537599" y="445133"/>
                    <a:pt x="5542648" y="441941"/>
                    <a:pt x="5547577" y="442037"/>
                  </a:cubicBezTo>
                  <a:lnTo>
                    <a:pt x="5547578" y="442037"/>
                  </a:lnTo>
                  <a:cubicBezTo>
                    <a:pt x="5552507" y="442132"/>
                    <a:pt x="5557317" y="445514"/>
                    <a:pt x="5562746" y="451610"/>
                  </a:cubicBezTo>
                  <a:cubicBezTo>
                    <a:pt x="5600467" y="494284"/>
                    <a:pt x="5646189" y="520954"/>
                    <a:pt x="5704483" y="522858"/>
                  </a:cubicBezTo>
                  <a:cubicBezTo>
                    <a:pt x="5716485" y="523241"/>
                    <a:pt x="5728678" y="525906"/>
                    <a:pt x="5740488" y="528765"/>
                  </a:cubicBezTo>
                  <a:cubicBezTo>
                    <a:pt x="5747728" y="530479"/>
                    <a:pt x="5756493" y="532385"/>
                    <a:pt x="5760873" y="537529"/>
                  </a:cubicBezTo>
                  <a:cubicBezTo>
                    <a:pt x="5794974" y="576772"/>
                    <a:pt x="5837457" y="604015"/>
                    <a:pt x="5883751" y="625924"/>
                  </a:cubicBezTo>
                  <a:lnTo>
                    <a:pt x="5883755" y="625926"/>
                  </a:lnTo>
                  <a:lnTo>
                    <a:pt x="5935945" y="643829"/>
                  </a:lnTo>
                  <a:lnTo>
                    <a:pt x="5935949" y="643830"/>
                  </a:lnTo>
                  <a:lnTo>
                    <a:pt x="5993289" y="640211"/>
                  </a:lnTo>
                  <a:lnTo>
                    <a:pt x="5993290" y="640210"/>
                  </a:lnTo>
                  <a:cubicBezTo>
                    <a:pt x="6004530" y="639068"/>
                    <a:pt x="6017484" y="639259"/>
                    <a:pt x="6026439" y="633735"/>
                  </a:cubicBezTo>
                  <a:cubicBezTo>
                    <a:pt x="6054824" y="616397"/>
                    <a:pt x="6082257" y="597729"/>
                    <a:pt x="6108737" y="577534"/>
                  </a:cubicBezTo>
                  <a:cubicBezTo>
                    <a:pt x="6120073" y="568866"/>
                    <a:pt x="6126883" y="563913"/>
                    <a:pt x="6133313" y="563843"/>
                  </a:cubicBezTo>
                  <a:lnTo>
                    <a:pt x="6133314" y="563843"/>
                  </a:lnTo>
                  <a:lnTo>
                    <a:pt x="6143189" y="567542"/>
                  </a:lnTo>
                  <a:lnTo>
                    <a:pt x="6155599" y="579438"/>
                  </a:lnTo>
                  <a:lnTo>
                    <a:pt x="6155602" y="579440"/>
                  </a:lnTo>
                  <a:cubicBezTo>
                    <a:pt x="6175797" y="601729"/>
                    <a:pt x="6200944" y="613349"/>
                    <a:pt x="6228756" y="618111"/>
                  </a:cubicBezTo>
                  <a:lnTo>
                    <a:pt x="6361539" y="635448"/>
                  </a:lnTo>
                  <a:lnTo>
                    <a:pt x="6361538" y="635448"/>
                  </a:lnTo>
                  <a:cubicBezTo>
                    <a:pt x="6317150" y="631828"/>
                    <a:pt x="6272763" y="625542"/>
                    <a:pt x="6228755" y="618111"/>
                  </a:cubicBezTo>
                  <a:cubicBezTo>
                    <a:pt x="6200943" y="613349"/>
                    <a:pt x="6175796" y="601729"/>
                    <a:pt x="6155601" y="579440"/>
                  </a:cubicBezTo>
                  <a:lnTo>
                    <a:pt x="6155599" y="579438"/>
                  </a:lnTo>
                  <a:lnTo>
                    <a:pt x="6133314" y="563843"/>
                  </a:lnTo>
                  <a:lnTo>
                    <a:pt x="6108738" y="577534"/>
                  </a:lnTo>
                  <a:cubicBezTo>
                    <a:pt x="6082258" y="597729"/>
                    <a:pt x="6054825" y="616397"/>
                    <a:pt x="6026440" y="633735"/>
                  </a:cubicBezTo>
                  <a:cubicBezTo>
                    <a:pt x="6017485" y="639259"/>
                    <a:pt x="6004531" y="639068"/>
                    <a:pt x="5993291" y="640210"/>
                  </a:cubicBezTo>
                  <a:lnTo>
                    <a:pt x="5993289" y="640211"/>
                  </a:lnTo>
                  <a:lnTo>
                    <a:pt x="5964476" y="643664"/>
                  </a:lnTo>
                  <a:lnTo>
                    <a:pt x="5935949" y="643830"/>
                  </a:lnTo>
                  <a:lnTo>
                    <a:pt x="5935948" y="643830"/>
                  </a:lnTo>
                  <a:lnTo>
                    <a:pt x="5935945" y="643829"/>
                  </a:lnTo>
                  <a:lnTo>
                    <a:pt x="5909350" y="636949"/>
                  </a:lnTo>
                  <a:lnTo>
                    <a:pt x="5883755" y="625926"/>
                  </a:lnTo>
                  <a:lnTo>
                    <a:pt x="5883750" y="625924"/>
                  </a:lnTo>
                  <a:cubicBezTo>
                    <a:pt x="5837456" y="604015"/>
                    <a:pt x="5794973" y="576772"/>
                    <a:pt x="5760872" y="537529"/>
                  </a:cubicBezTo>
                  <a:cubicBezTo>
                    <a:pt x="5756492" y="532385"/>
                    <a:pt x="5747727" y="530479"/>
                    <a:pt x="5740487" y="528765"/>
                  </a:cubicBezTo>
                  <a:cubicBezTo>
                    <a:pt x="5728677" y="525906"/>
                    <a:pt x="5716484" y="523241"/>
                    <a:pt x="5704482" y="522858"/>
                  </a:cubicBezTo>
                  <a:cubicBezTo>
                    <a:pt x="5646188" y="520954"/>
                    <a:pt x="5600466" y="494284"/>
                    <a:pt x="5562745" y="451610"/>
                  </a:cubicBezTo>
                  <a:lnTo>
                    <a:pt x="5547577" y="442037"/>
                  </a:lnTo>
                  <a:lnTo>
                    <a:pt x="5531693" y="452183"/>
                  </a:lnTo>
                  <a:lnTo>
                    <a:pt x="5531691" y="452184"/>
                  </a:lnTo>
                  <a:lnTo>
                    <a:pt x="5520421" y="460582"/>
                  </a:lnTo>
                  <a:lnTo>
                    <a:pt x="5507667" y="462803"/>
                  </a:lnTo>
                  <a:lnTo>
                    <a:pt x="5507666" y="462803"/>
                  </a:lnTo>
                  <a:cubicBezTo>
                    <a:pt x="5498831" y="462755"/>
                    <a:pt x="5489496" y="460183"/>
                    <a:pt x="5480636" y="458278"/>
                  </a:cubicBezTo>
                  <a:cubicBezTo>
                    <a:pt x="5462350" y="454468"/>
                    <a:pt x="5443869" y="450466"/>
                    <a:pt x="5425581" y="446656"/>
                  </a:cubicBezTo>
                  <a:cubicBezTo>
                    <a:pt x="5412056" y="443990"/>
                    <a:pt x="5398720" y="441704"/>
                    <a:pt x="5385383" y="438465"/>
                  </a:cubicBezTo>
                  <a:lnTo>
                    <a:pt x="5355013" y="433589"/>
                  </a:lnTo>
                  <a:lnTo>
                    <a:pt x="5321350" y="437509"/>
                  </a:lnTo>
                  <a:lnTo>
                    <a:pt x="5272796" y="462468"/>
                  </a:lnTo>
                  <a:lnTo>
                    <a:pt x="5243613" y="478254"/>
                  </a:lnTo>
                  <a:lnTo>
                    <a:pt x="5229433" y="485925"/>
                  </a:lnTo>
                  <a:cubicBezTo>
                    <a:pt x="5213597" y="489759"/>
                    <a:pt x="5196594" y="489711"/>
                    <a:pt x="5179067" y="486091"/>
                  </a:cubicBezTo>
                  <a:lnTo>
                    <a:pt x="5179066" y="486091"/>
                  </a:lnTo>
                  <a:cubicBezTo>
                    <a:pt x="5176875" y="485615"/>
                    <a:pt x="5174399" y="484425"/>
                    <a:pt x="5172089" y="483545"/>
                  </a:cubicBezTo>
                  <a:lnTo>
                    <a:pt x="5166113" y="482853"/>
                  </a:lnTo>
                  <a:lnTo>
                    <a:pt x="5133224" y="489569"/>
                  </a:lnTo>
                  <a:lnTo>
                    <a:pt x="5133223" y="489569"/>
                  </a:lnTo>
                  <a:lnTo>
                    <a:pt x="5133219" y="489567"/>
                  </a:lnTo>
                  <a:lnTo>
                    <a:pt x="5102460" y="482424"/>
                  </a:lnTo>
                  <a:lnTo>
                    <a:pt x="5087443" y="476540"/>
                  </a:lnTo>
                  <a:lnTo>
                    <a:pt x="5087422" y="476534"/>
                  </a:lnTo>
                  <a:lnTo>
                    <a:pt x="5070584" y="470217"/>
                  </a:lnTo>
                  <a:lnTo>
                    <a:pt x="5041527" y="463422"/>
                  </a:lnTo>
                  <a:lnTo>
                    <a:pt x="5041520" y="463420"/>
                  </a:lnTo>
                  <a:cubicBezTo>
                    <a:pt x="5022851" y="462278"/>
                    <a:pt x="5003800" y="448180"/>
                    <a:pt x="4987036" y="436941"/>
                  </a:cubicBezTo>
                  <a:lnTo>
                    <a:pt x="4957452" y="419659"/>
                  </a:lnTo>
                  <a:lnTo>
                    <a:pt x="4933804" y="412107"/>
                  </a:lnTo>
                  <a:lnTo>
                    <a:pt x="4912168" y="413509"/>
                  </a:lnTo>
                  <a:cubicBezTo>
                    <a:pt x="4904357" y="415271"/>
                    <a:pt x="4896713" y="415783"/>
                    <a:pt x="4889275" y="415214"/>
                  </a:cubicBezTo>
                  <a:lnTo>
                    <a:pt x="4889274" y="415214"/>
                  </a:lnTo>
                  <a:lnTo>
                    <a:pt x="4867613" y="410436"/>
                  </a:lnTo>
                  <a:lnTo>
                    <a:pt x="4863342" y="407685"/>
                  </a:lnTo>
                  <a:lnTo>
                    <a:pt x="4857316" y="405935"/>
                  </a:lnTo>
                  <a:cubicBezTo>
                    <a:pt x="4847213" y="400792"/>
                    <a:pt x="4837702" y="393791"/>
                    <a:pt x="4828915" y="385504"/>
                  </a:cubicBezTo>
                  <a:lnTo>
                    <a:pt x="4800482" y="370668"/>
                  </a:lnTo>
                  <a:lnTo>
                    <a:pt x="4767764" y="371977"/>
                  </a:lnTo>
                  <a:cubicBezTo>
                    <a:pt x="4738235" y="377883"/>
                    <a:pt x="4707564" y="378265"/>
                    <a:pt x="4677655" y="381884"/>
                  </a:cubicBezTo>
                  <a:cubicBezTo>
                    <a:pt x="4671176" y="382646"/>
                    <a:pt x="4662986" y="385314"/>
                    <a:pt x="4659174" y="389886"/>
                  </a:cubicBezTo>
                  <a:cubicBezTo>
                    <a:pt x="4612500" y="446656"/>
                    <a:pt x="4546776" y="447228"/>
                    <a:pt x="4482004" y="449896"/>
                  </a:cubicBezTo>
                  <a:cubicBezTo>
                    <a:pt x="4442761" y="451610"/>
                    <a:pt x="4403325" y="451610"/>
                    <a:pt x="4363890" y="450658"/>
                  </a:cubicBezTo>
                  <a:lnTo>
                    <a:pt x="4363889" y="450658"/>
                  </a:lnTo>
                  <a:cubicBezTo>
                    <a:pt x="4350553" y="450466"/>
                    <a:pt x="4336456" y="447418"/>
                    <a:pt x="4324644" y="441704"/>
                  </a:cubicBezTo>
                  <a:cubicBezTo>
                    <a:pt x="4300069" y="429701"/>
                    <a:pt x="4277400" y="414081"/>
                    <a:pt x="4253013" y="401888"/>
                  </a:cubicBezTo>
                  <a:close/>
                  <a:moveTo>
                    <a:pt x="4165382" y="392362"/>
                  </a:moveTo>
                  <a:lnTo>
                    <a:pt x="4165383" y="392362"/>
                  </a:lnTo>
                  <a:lnTo>
                    <a:pt x="4192387" y="396267"/>
                  </a:lnTo>
                  <a:lnTo>
                    <a:pt x="4192386" y="396267"/>
                  </a:lnTo>
                  <a:cubicBezTo>
                    <a:pt x="4182766" y="396363"/>
                    <a:pt x="4173479" y="395791"/>
                    <a:pt x="4165382" y="392362"/>
                  </a:cubicBezTo>
                  <a:close/>
                  <a:moveTo>
                    <a:pt x="3885337" y="379980"/>
                  </a:moveTo>
                  <a:lnTo>
                    <a:pt x="3885338" y="379980"/>
                  </a:lnTo>
                  <a:lnTo>
                    <a:pt x="3885341" y="379982"/>
                  </a:lnTo>
                  <a:lnTo>
                    <a:pt x="3962157" y="411865"/>
                  </a:lnTo>
                  <a:lnTo>
                    <a:pt x="3962159" y="411865"/>
                  </a:lnTo>
                  <a:lnTo>
                    <a:pt x="4043837" y="396173"/>
                  </a:lnTo>
                  <a:lnTo>
                    <a:pt x="4043838" y="396172"/>
                  </a:lnTo>
                  <a:cubicBezTo>
                    <a:pt x="4063841" y="387409"/>
                    <a:pt x="4083701" y="382027"/>
                    <a:pt x="4103824" y="381051"/>
                  </a:cubicBezTo>
                  <a:lnTo>
                    <a:pt x="4103825" y="381051"/>
                  </a:lnTo>
                  <a:lnTo>
                    <a:pt x="4134255" y="383018"/>
                  </a:lnTo>
                  <a:lnTo>
                    <a:pt x="4165381" y="392362"/>
                  </a:lnTo>
                  <a:lnTo>
                    <a:pt x="4103825" y="381051"/>
                  </a:lnTo>
                  <a:lnTo>
                    <a:pt x="4043839" y="396172"/>
                  </a:lnTo>
                  <a:lnTo>
                    <a:pt x="4043837" y="396173"/>
                  </a:lnTo>
                  <a:lnTo>
                    <a:pt x="4002409" y="409475"/>
                  </a:lnTo>
                  <a:lnTo>
                    <a:pt x="3962159" y="411865"/>
                  </a:lnTo>
                  <a:lnTo>
                    <a:pt x="3962158" y="411865"/>
                  </a:lnTo>
                  <a:lnTo>
                    <a:pt x="3962157" y="411865"/>
                  </a:lnTo>
                  <a:lnTo>
                    <a:pt x="3923124" y="402361"/>
                  </a:lnTo>
                  <a:lnTo>
                    <a:pt x="3885341" y="379982"/>
                  </a:lnTo>
                  <a:close/>
                  <a:moveTo>
                    <a:pt x="3669899" y="394577"/>
                  </a:moveTo>
                  <a:lnTo>
                    <a:pt x="3680163" y="397173"/>
                  </a:lnTo>
                  <a:lnTo>
                    <a:pt x="3734836" y="393125"/>
                  </a:lnTo>
                  <a:lnTo>
                    <a:pt x="3734837" y="393125"/>
                  </a:lnTo>
                  <a:cubicBezTo>
                    <a:pt x="3741315" y="392173"/>
                    <a:pt x="3749125" y="390839"/>
                    <a:pt x="3754652" y="393507"/>
                  </a:cubicBezTo>
                  <a:lnTo>
                    <a:pt x="3789775" y="399864"/>
                  </a:lnTo>
                  <a:lnTo>
                    <a:pt x="3822471" y="384932"/>
                  </a:lnTo>
                  <a:cubicBezTo>
                    <a:pt x="3831901" y="377884"/>
                    <a:pt x="3842045" y="372264"/>
                    <a:pt x="3852618" y="370597"/>
                  </a:cubicBezTo>
                  <a:lnTo>
                    <a:pt x="3852619" y="370597"/>
                  </a:lnTo>
                  <a:lnTo>
                    <a:pt x="3868763" y="371377"/>
                  </a:lnTo>
                  <a:lnTo>
                    <a:pt x="3885336" y="379980"/>
                  </a:lnTo>
                  <a:lnTo>
                    <a:pt x="3852619" y="370597"/>
                  </a:lnTo>
                  <a:lnTo>
                    <a:pt x="3822472" y="384932"/>
                  </a:lnTo>
                  <a:cubicBezTo>
                    <a:pt x="3811613" y="393124"/>
                    <a:pt x="3800896" y="398269"/>
                    <a:pt x="3789776" y="399864"/>
                  </a:cubicBezTo>
                  <a:lnTo>
                    <a:pt x="3789775" y="399864"/>
                  </a:lnTo>
                  <a:cubicBezTo>
                    <a:pt x="3778654" y="401460"/>
                    <a:pt x="3767129" y="399507"/>
                    <a:pt x="3754651" y="393507"/>
                  </a:cubicBezTo>
                  <a:lnTo>
                    <a:pt x="3734837" y="393125"/>
                  </a:lnTo>
                  <a:lnTo>
                    <a:pt x="3680163" y="397173"/>
                  </a:lnTo>
                  <a:lnTo>
                    <a:pt x="3680162" y="397173"/>
                  </a:lnTo>
                  <a:close/>
                  <a:moveTo>
                    <a:pt x="2836171" y="465063"/>
                  </a:moveTo>
                  <a:lnTo>
                    <a:pt x="2848792" y="456372"/>
                  </a:lnTo>
                  <a:cubicBezTo>
                    <a:pt x="2865009" y="451372"/>
                    <a:pt x="2881306" y="445515"/>
                    <a:pt x="2897784" y="440769"/>
                  </a:cubicBezTo>
                  <a:lnTo>
                    <a:pt x="2903549" y="439740"/>
                  </a:lnTo>
                  <a:lnTo>
                    <a:pt x="2914327" y="436466"/>
                  </a:lnTo>
                  <a:lnTo>
                    <a:pt x="2947858" y="431835"/>
                  </a:lnTo>
                  <a:lnTo>
                    <a:pt x="2947861" y="431834"/>
                  </a:lnTo>
                  <a:lnTo>
                    <a:pt x="2947862" y="431834"/>
                  </a:lnTo>
                  <a:cubicBezTo>
                    <a:pt x="2959156" y="431465"/>
                    <a:pt x="2970575" y="432465"/>
                    <a:pt x="2982148" y="435418"/>
                  </a:cubicBezTo>
                  <a:lnTo>
                    <a:pt x="3077401" y="447111"/>
                  </a:lnTo>
                  <a:lnTo>
                    <a:pt x="3172653" y="434656"/>
                  </a:lnTo>
                  <a:cubicBezTo>
                    <a:pt x="3276479" y="408747"/>
                    <a:pt x="3380304" y="381315"/>
                    <a:pt x="3489466" y="387029"/>
                  </a:cubicBezTo>
                  <a:cubicBezTo>
                    <a:pt x="3507562" y="387981"/>
                    <a:pt x="3529089" y="376360"/>
                    <a:pt x="3544712" y="364930"/>
                  </a:cubicBezTo>
                  <a:cubicBezTo>
                    <a:pt x="3559667" y="354072"/>
                    <a:pt x="3566811" y="348213"/>
                    <a:pt x="3574407" y="347308"/>
                  </a:cubicBezTo>
                  <a:lnTo>
                    <a:pt x="3574408" y="347308"/>
                  </a:lnTo>
                  <a:cubicBezTo>
                    <a:pt x="3582004" y="346403"/>
                    <a:pt x="3590053" y="350452"/>
                    <a:pt x="3606817" y="359406"/>
                  </a:cubicBezTo>
                  <a:cubicBezTo>
                    <a:pt x="3614819" y="363788"/>
                    <a:pt x="3624725" y="366454"/>
                    <a:pt x="3630632" y="372932"/>
                  </a:cubicBezTo>
                  <a:lnTo>
                    <a:pt x="3651953" y="388826"/>
                  </a:lnTo>
                  <a:lnTo>
                    <a:pt x="3630631" y="372932"/>
                  </a:lnTo>
                  <a:cubicBezTo>
                    <a:pt x="3624724" y="366454"/>
                    <a:pt x="3614818" y="363788"/>
                    <a:pt x="3606816" y="359406"/>
                  </a:cubicBezTo>
                  <a:cubicBezTo>
                    <a:pt x="3598434" y="354929"/>
                    <a:pt x="3592231" y="351678"/>
                    <a:pt x="3587173" y="349660"/>
                  </a:cubicBezTo>
                  <a:lnTo>
                    <a:pt x="3574407" y="347308"/>
                  </a:lnTo>
                  <a:lnTo>
                    <a:pt x="3562320" y="352387"/>
                  </a:lnTo>
                  <a:cubicBezTo>
                    <a:pt x="3557715" y="355322"/>
                    <a:pt x="3552190" y="359501"/>
                    <a:pt x="3544713" y="364930"/>
                  </a:cubicBezTo>
                  <a:cubicBezTo>
                    <a:pt x="3529090" y="376360"/>
                    <a:pt x="3507563" y="387981"/>
                    <a:pt x="3489467" y="387029"/>
                  </a:cubicBezTo>
                  <a:cubicBezTo>
                    <a:pt x="3380305" y="381315"/>
                    <a:pt x="3276480" y="408747"/>
                    <a:pt x="3172654" y="434656"/>
                  </a:cubicBezTo>
                  <a:cubicBezTo>
                    <a:pt x="3140649" y="442658"/>
                    <a:pt x="3109025" y="446896"/>
                    <a:pt x="3077401" y="447111"/>
                  </a:cubicBezTo>
                  <a:lnTo>
                    <a:pt x="3077400" y="447111"/>
                  </a:lnTo>
                  <a:cubicBezTo>
                    <a:pt x="3045776" y="447325"/>
                    <a:pt x="3014152" y="443515"/>
                    <a:pt x="2982147" y="435418"/>
                  </a:cubicBezTo>
                  <a:lnTo>
                    <a:pt x="2947862" y="431834"/>
                  </a:lnTo>
                  <a:lnTo>
                    <a:pt x="2947858" y="431835"/>
                  </a:lnTo>
                  <a:lnTo>
                    <a:pt x="2903549" y="439740"/>
                  </a:lnTo>
                  <a:lnTo>
                    <a:pt x="2848793" y="456372"/>
                  </a:lnTo>
                  <a:cubicBezTo>
                    <a:pt x="2844316" y="457705"/>
                    <a:pt x="2839982" y="460991"/>
                    <a:pt x="2836172" y="465063"/>
                  </a:cubicBezTo>
                  <a:close/>
                  <a:moveTo>
                    <a:pt x="1268757" y="18376"/>
                  </a:moveTo>
                  <a:cubicBezTo>
                    <a:pt x="1275401" y="18828"/>
                    <a:pt x="1281688" y="20400"/>
                    <a:pt x="1286069" y="23543"/>
                  </a:cubicBezTo>
                  <a:cubicBezTo>
                    <a:pt x="1306929" y="38116"/>
                    <a:pt x="1328552" y="44356"/>
                    <a:pt x="1350627" y="45880"/>
                  </a:cubicBezTo>
                  <a:lnTo>
                    <a:pt x="1413839" y="40286"/>
                  </a:lnTo>
                  <a:lnTo>
                    <a:pt x="1350626" y="45881"/>
                  </a:lnTo>
                  <a:cubicBezTo>
                    <a:pt x="1328551" y="44356"/>
                    <a:pt x="1306929" y="38117"/>
                    <a:pt x="1286068" y="23543"/>
                  </a:cubicBezTo>
                  <a:close/>
                  <a:moveTo>
                    <a:pt x="313532" y="14019"/>
                  </a:moveTo>
                  <a:lnTo>
                    <a:pt x="313533" y="14018"/>
                  </a:lnTo>
                  <a:cubicBezTo>
                    <a:pt x="316389" y="9826"/>
                    <a:pt x="330298" y="12112"/>
                    <a:pt x="338870" y="13446"/>
                  </a:cubicBezTo>
                  <a:lnTo>
                    <a:pt x="338902" y="13453"/>
                  </a:lnTo>
                  <a:lnTo>
                    <a:pt x="395639" y="23353"/>
                  </a:lnTo>
                  <a:lnTo>
                    <a:pt x="367327" y="19543"/>
                  </a:lnTo>
                  <a:lnTo>
                    <a:pt x="338902" y="13453"/>
                  </a:lnTo>
                  <a:lnTo>
                    <a:pt x="338869" y="13447"/>
                  </a:lnTo>
                  <a:cubicBezTo>
                    <a:pt x="334583" y="12780"/>
                    <a:pt x="328963" y="11875"/>
                    <a:pt x="324057" y="11661"/>
                  </a:cubicBezTo>
                  <a:close/>
                  <a:moveTo>
                    <a:pt x="281567" y="36346"/>
                  </a:moveTo>
                  <a:lnTo>
                    <a:pt x="295414" y="31451"/>
                  </a:lnTo>
                  <a:lnTo>
                    <a:pt x="295414" y="31452"/>
                  </a:lnTo>
                  <a:close/>
                  <a:moveTo>
                    <a:pt x="24485" y="23026"/>
                  </a:moveTo>
                  <a:lnTo>
                    <a:pt x="74128" y="20763"/>
                  </a:lnTo>
                  <a:cubicBezTo>
                    <a:pt x="91491" y="21686"/>
                    <a:pt x="108702" y="23996"/>
                    <a:pt x="125860" y="26687"/>
                  </a:cubicBezTo>
                  <a:lnTo>
                    <a:pt x="153386" y="31082"/>
                  </a:lnTo>
                  <a:lnTo>
                    <a:pt x="228943" y="39355"/>
                  </a:lnTo>
                  <a:lnTo>
                    <a:pt x="177270" y="34896"/>
                  </a:lnTo>
                  <a:lnTo>
                    <a:pt x="153386" y="31082"/>
                  </a:lnTo>
                  <a:lnTo>
                    <a:pt x="151568" y="30883"/>
                  </a:lnTo>
                  <a:cubicBezTo>
                    <a:pt x="125875" y="26653"/>
                    <a:pt x="100173" y="22148"/>
                    <a:pt x="74128" y="20764"/>
                  </a:cubicBezTo>
                  <a:close/>
                  <a:moveTo>
                    <a:pt x="0" y="29969"/>
                  </a:moveTo>
                  <a:lnTo>
                    <a:pt x="0" y="494077"/>
                  </a:lnTo>
                  <a:lnTo>
                    <a:pt x="2816" y="492950"/>
                  </a:lnTo>
                  <a:cubicBezTo>
                    <a:pt x="21485" y="484568"/>
                    <a:pt x="43011" y="481900"/>
                    <a:pt x="63586" y="478851"/>
                  </a:cubicBezTo>
                  <a:cubicBezTo>
                    <a:pt x="101307" y="473327"/>
                    <a:pt x="139218" y="469897"/>
                    <a:pt x="176938" y="464945"/>
                  </a:cubicBezTo>
                  <a:cubicBezTo>
                    <a:pt x="184940" y="463801"/>
                    <a:pt x="194084" y="461707"/>
                    <a:pt x="200181" y="456943"/>
                  </a:cubicBezTo>
                  <a:cubicBezTo>
                    <a:pt x="241900" y="424938"/>
                    <a:pt x="292578" y="415985"/>
                    <a:pt x="340773" y="419031"/>
                  </a:cubicBezTo>
                  <a:cubicBezTo>
                    <a:pt x="378685" y="421320"/>
                    <a:pt x="415834" y="423034"/>
                    <a:pt x="453363" y="419796"/>
                  </a:cubicBezTo>
                  <a:cubicBezTo>
                    <a:pt x="456221" y="419604"/>
                    <a:pt x="460031" y="419986"/>
                    <a:pt x="462125" y="421510"/>
                  </a:cubicBezTo>
                  <a:cubicBezTo>
                    <a:pt x="475080" y="431606"/>
                    <a:pt x="488606" y="432368"/>
                    <a:pt x="505181" y="434082"/>
                  </a:cubicBezTo>
                  <a:cubicBezTo>
                    <a:pt x="528614" y="436560"/>
                    <a:pt x="550140" y="434844"/>
                    <a:pt x="571859" y="430654"/>
                  </a:cubicBezTo>
                  <a:cubicBezTo>
                    <a:pt x="587671" y="427606"/>
                    <a:pt x="603672" y="421320"/>
                    <a:pt x="617771" y="413317"/>
                  </a:cubicBezTo>
                  <a:cubicBezTo>
                    <a:pt x="637391" y="402077"/>
                    <a:pt x="656254" y="397697"/>
                    <a:pt x="674922" y="412555"/>
                  </a:cubicBezTo>
                  <a:cubicBezTo>
                    <a:pt x="695115" y="428368"/>
                    <a:pt x="717976" y="422844"/>
                    <a:pt x="740267" y="423414"/>
                  </a:cubicBezTo>
                  <a:cubicBezTo>
                    <a:pt x="749981" y="423606"/>
                    <a:pt x="760269" y="423224"/>
                    <a:pt x="769604" y="425700"/>
                  </a:cubicBezTo>
                  <a:cubicBezTo>
                    <a:pt x="796654" y="432750"/>
                    <a:pt x="822755" y="443418"/>
                    <a:pt x="850188" y="448180"/>
                  </a:cubicBezTo>
                  <a:cubicBezTo>
                    <a:pt x="865429" y="450847"/>
                    <a:pt x="882383" y="446084"/>
                    <a:pt x="898197" y="442656"/>
                  </a:cubicBezTo>
                  <a:cubicBezTo>
                    <a:pt x="914199" y="439036"/>
                    <a:pt x="930010" y="433512"/>
                    <a:pt x="945443" y="427796"/>
                  </a:cubicBezTo>
                  <a:cubicBezTo>
                    <a:pt x="955919" y="423986"/>
                    <a:pt x="967349" y="420366"/>
                    <a:pt x="975732" y="413507"/>
                  </a:cubicBezTo>
                  <a:cubicBezTo>
                    <a:pt x="994784" y="397887"/>
                    <a:pt x="1014405" y="395219"/>
                    <a:pt x="1036886" y="403411"/>
                  </a:cubicBezTo>
                  <a:cubicBezTo>
                    <a:pt x="1040314" y="404745"/>
                    <a:pt x="1044314" y="404745"/>
                    <a:pt x="1048124" y="404935"/>
                  </a:cubicBezTo>
                  <a:cubicBezTo>
                    <a:pt x="1109090" y="408935"/>
                    <a:pt x="1170050" y="411413"/>
                    <a:pt x="1230632" y="417509"/>
                  </a:cubicBezTo>
                  <a:cubicBezTo>
                    <a:pt x="1255205" y="419986"/>
                    <a:pt x="1278828" y="430844"/>
                    <a:pt x="1303023" y="437702"/>
                  </a:cubicBezTo>
                  <a:cubicBezTo>
                    <a:pt x="1307977" y="439036"/>
                    <a:pt x="1313503" y="441132"/>
                    <a:pt x="1318455" y="440178"/>
                  </a:cubicBezTo>
                  <a:cubicBezTo>
                    <a:pt x="1372367" y="430654"/>
                    <a:pt x="1422853" y="444560"/>
                    <a:pt x="1472574" y="462849"/>
                  </a:cubicBezTo>
                  <a:cubicBezTo>
                    <a:pt x="1477716" y="464755"/>
                    <a:pt x="1484003" y="464183"/>
                    <a:pt x="1489719" y="463801"/>
                  </a:cubicBezTo>
                  <a:cubicBezTo>
                    <a:pt x="1505723" y="462469"/>
                    <a:pt x="1523058" y="455801"/>
                    <a:pt x="1537536" y="459801"/>
                  </a:cubicBezTo>
                  <a:cubicBezTo>
                    <a:pt x="1576018" y="470851"/>
                    <a:pt x="1614119" y="484186"/>
                    <a:pt x="1650316" y="500950"/>
                  </a:cubicBezTo>
                  <a:cubicBezTo>
                    <a:pt x="1687085" y="517905"/>
                    <a:pt x="1721184" y="532193"/>
                    <a:pt x="1763286" y="515049"/>
                  </a:cubicBezTo>
                  <a:cubicBezTo>
                    <a:pt x="1781193" y="507808"/>
                    <a:pt x="1804815" y="512953"/>
                    <a:pt x="1825392" y="514857"/>
                  </a:cubicBezTo>
                  <a:cubicBezTo>
                    <a:pt x="1840440" y="516381"/>
                    <a:pt x="1854919" y="524955"/>
                    <a:pt x="1869779" y="524955"/>
                  </a:cubicBezTo>
                  <a:cubicBezTo>
                    <a:pt x="1909407" y="524955"/>
                    <a:pt x="1944648" y="535051"/>
                    <a:pt x="1978939" y="555626"/>
                  </a:cubicBezTo>
                  <a:cubicBezTo>
                    <a:pt x="1992278" y="563626"/>
                    <a:pt x="2013042" y="558292"/>
                    <a:pt x="2030377" y="560388"/>
                  </a:cubicBezTo>
                  <a:cubicBezTo>
                    <a:pt x="2048667" y="562864"/>
                    <a:pt x="2067524" y="565150"/>
                    <a:pt x="2085053" y="570677"/>
                  </a:cubicBezTo>
                  <a:cubicBezTo>
                    <a:pt x="2130392" y="585155"/>
                    <a:pt x="2175162" y="601538"/>
                    <a:pt x="2220311" y="616778"/>
                  </a:cubicBezTo>
                  <a:cubicBezTo>
                    <a:pt x="2257458" y="629353"/>
                    <a:pt x="2294038" y="619446"/>
                    <a:pt x="2330805" y="614112"/>
                  </a:cubicBezTo>
                  <a:cubicBezTo>
                    <a:pt x="2353858" y="610682"/>
                    <a:pt x="2375382" y="602490"/>
                    <a:pt x="2401291" y="614682"/>
                  </a:cubicBezTo>
                  <a:cubicBezTo>
                    <a:pt x="2426058" y="626304"/>
                    <a:pt x="2457491" y="623636"/>
                    <a:pt x="2485306" y="629923"/>
                  </a:cubicBezTo>
                  <a:cubicBezTo>
                    <a:pt x="2508741" y="635257"/>
                    <a:pt x="2531408" y="643831"/>
                    <a:pt x="2554078" y="652213"/>
                  </a:cubicBezTo>
                  <a:cubicBezTo>
                    <a:pt x="2584941" y="663644"/>
                    <a:pt x="2615420" y="675644"/>
                    <a:pt x="2649142" y="669930"/>
                  </a:cubicBezTo>
                  <a:cubicBezTo>
                    <a:pt x="2687435" y="663452"/>
                    <a:pt x="2713722" y="687836"/>
                    <a:pt x="2743825" y="704031"/>
                  </a:cubicBezTo>
                  <a:cubicBezTo>
                    <a:pt x="2764589" y="715079"/>
                    <a:pt x="2787258" y="723272"/>
                    <a:pt x="2809929" y="730130"/>
                  </a:cubicBezTo>
                  <a:cubicBezTo>
                    <a:pt x="2840218" y="739084"/>
                    <a:pt x="2871461" y="744418"/>
                    <a:pt x="2901942" y="753181"/>
                  </a:cubicBezTo>
                  <a:cubicBezTo>
                    <a:pt x="2948046" y="766325"/>
                    <a:pt x="2994721" y="776613"/>
                    <a:pt x="3042727" y="769373"/>
                  </a:cubicBezTo>
                  <a:cubicBezTo>
                    <a:pt x="3064826" y="766135"/>
                    <a:pt x="3085402" y="766325"/>
                    <a:pt x="3107499" y="771089"/>
                  </a:cubicBezTo>
                  <a:cubicBezTo>
                    <a:pt x="3143694" y="778899"/>
                    <a:pt x="3180843" y="779852"/>
                    <a:pt x="3209992" y="808998"/>
                  </a:cubicBezTo>
                  <a:cubicBezTo>
                    <a:pt x="3220279" y="819287"/>
                    <a:pt x="3238757" y="821953"/>
                    <a:pt x="3253808" y="827287"/>
                  </a:cubicBezTo>
                  <a:cubicBezTo>
                    <a:pt x="3271144" y="833575"/>
                    <a:pt x="3283907" y="830335"/>
                    <a:pt x="3293243" y="812047"/>
                  </a:cubicBezTo>
                  <a:cubicBezTo>
                    <a:pt x="3297433" y="803856"/>
                    <a:pt x="3309436" y="795854"/>
                    <a:pt x="3318770" y="794520"/>
                  </a:cubicBezTo>
                  <a:cubicBezTo>
                    <a:pt x="3346775" y="790520"/>
                    <a:pt x="3372494" y="796426"/>
                    <a:pt x="3399545" y="809381"/>
                  </a:cubicBezTo>
                  <a:cubicBezTo>
                    <a:pt x="3424882" y="821573"/>
                    <a:pt x="3456507" y="820239"/>
                    <a:pt x="3485274" y="825001"/>
                  </a:cubicBezTo>
                  <a:cubicBezTo>
                    <a:pt x="3505656" y="828431"/>
                    <a:pt x="3526041" y="835479"/>
                    <a:pt x="3546616" y="835479"/>
                  </a:cubicBezTo>
                  <a:cubicBezTo>
                    <a:pt x="3572145" y="835479"/>
                    <a:pt x="3597481" y="829383"/>
                    <a:pt x="3623200" y="827097"/>
                  </a:cubicBezTo>
                  <a:cubicBezTo>
                    <a:pt x="3643203" y="825193"/>
                    <a:pt x="3663588" y="825955"/>
                    <a:pt x="3683590" y="823669"/>
                  </a:cubicBezTo>
                  <a:cubicBezTo>
                    <a:pt x="3699975" y="821953"/>
                    <a:pt x="3716167" y="817573"/>
                    <a:pt x="3732360" y="813953"/>
                  </a:cubicBezTo>
                  <a:cubicBezTo>
                    <a:pt x="3738266" y="812619"/>
                    <a:pt x="3744172" y="807474"/>
                    <a:pt x="3749505" y="808236"/>
                  </a:cubicBezTo>
                  <a:cubicBezTo>
                    <a:pt x="3802466" y="816429"/>
                    <a:pt x="3840568" y="779852"/>
                    <a:pt x="3885337" y="763659"/>
                  </a:cubicBezTo>
                  <a:cubicBezTo>
                    <a:pt x="3932393" y="746512"/>
                    <a:pt x="3977924" y="720224"/>
                    <a:pt x="4030502" y="728034"/>
                  </a:cubicBezTo>
                  <a:cubicBezTo>
                    <a:pt x="4062317" y="732796"/>
                    <a:pt x="4092988" y="743846"/>
                    <a:pt x="4124613" y="750515"/>
                  </a:cubicBezTo>
                  <a:cubicBezTo>
                    <a:pt x="4135853" y="752801"/>
                    <a:pt x="4148426" y="752419"/>
                    <a:pt x="4159666" y="750133"/>
                  </a:cubicBezTo>
                  <a:cubicBezTo>
                    <a:pt x="4213960" y="739654"/>
                    <a:pt x="4267492" y="738130"/>
                    <a:pt x="4320836" y="755277"/>
                  </a:cubicBezTo>
                  <a:cubicBezTo>
                    <a:pt x="4329978" y="758135"/>
                    <a:pt x="4339694" y="760801"/>
                    <a:pt x="4349221" y="760801"/>
                  </a:cubicBezTo>
                  <a:cubicBezTo>
                    <a:pt x="4401418" y="760801"/>
                    <a:pt x="4452664" y="756801"/>
                    <a:pt x="4502578" y="738130"/>
                  </a:cubicBezTo>
                  <a:cubicBezTo>
                    <a:pt x="4519342" y="731844"/>
                    <a:pt x="4539727" y="735844"/>
                    <a:pt x="4558206" y="734320"/>
                  </a:cubicBezTo>
                  <a:cubicBezTo>
                    <a:pt x="4575350" y="732988"/>
                    <a:pt x="4592877" y="732416"/>
                    <a:pt x="4609451" y="728034"/>
                  </a:cubicBezTo>
                  <a:cubicBezTo>
                    <a:pt x="4633646" y="721558"/>
                    <a:pt x="4656125" y="720796"/>
                    <a:pt x="4681082" y="726510"/>
                  </a:cubicBezTo>
                  <a:cubicBezTo>
                    <a:pt x="4704894" y="731844"/>
                    <a:pt x="4730613" y="729178"/>
                    <a:pt x="4755380" y="729368"/>
                  </a:cubicBezTo>
                  <a:cubicBezTo>
                    <a:pt x="4783003" y="729558"/>
                    <a:pt x="4810626" y="729748"/>
                    <a:pt x="4838249" y="728796"/>
                  </a:cubicBezTo>
                  <a:cubicBezTo>
                    <a:pt x="4849299" y="728416"/>
                    <a:pt x="4861872" y="720796"/>
                    <a:pt x="4871018" y="723844"/>
                  </a:cubicBezTo>
                  <a:cubicBezTo>
                    <a:pt x="4900545" y="734130"/>
                    <a:pt x="4930074" y="721748"/>
                    <a:pt x="4959601" y="727272"/>
                  </a:cubicBezTo>
                  <a:cubicBezTo>
                    <a:pt x="4974081" y="730130"/>
                    <a:pt x="4990464" y="722320"/>
                    <a:pt x="5006085" y="721558"/>
                  </a:cubicBezTo>
                  <a:cubicBezTo>
                    <a:pt x="5031613" y="720224"/>
                    <a:pt x="5057140" y="720796"/>
                    <a:pt x="5082669" y="720414"/>
                  </a:cubicBezTo>
                  <a:cubicBezTo>
                    <a:pt x="5091051" y="720224"/>
                    <a:pt x="5099244" y="719462"/>
                    <a:pt x="5107626" y="719079"/>
                  </a:cubicBezTo>
                  <a:cubicBezTo>
                    <a:pt x="5115056" y="718699"/>
                    <a:pt x="5122866" y="716985"/>
                    <a:pt x="5129915" y="718317"/>
                  </a:cubicBezTo>
                  <a:cubicBezTo>
                    <a:pt x="5155444" y="723082"/>
                    <a:pt x="5180590" y="730892"/>
                    <a:pt x="5206307" y="733940"/>
                  </a:cubicBezTo>
                  <a:cubicBezTo>
                    <a:pt x="5228596" y="736606"/>
                    <a:pt x="5251649" y="732988"/>
                    <a:pt x="5274128" y="734892"/>
                  </a:cubicBezTo>
                  <a:cubicBezTo>
                    <a:pt x="5313753" y="738130"/>
                    <a:pt x="5353378" y="743846"/>
                    <a:pt x="5393004" y="747466"/>
                  </a:cubicBezTo>
                  <a:cubicBezTo>
                    <a:pt x="5401578" y="748228"/>
                    <a:pt x="5410530" y="743464"/>
                    <a:pt x="5419294" y="743084"/>
                  </a:cubicBezTo>
                  <a:cubicBezTo>
                    <a:pt x="5446727" y="742132"/>
                    <a:pt x="5474160" y="741940"/>
                    <a:pt x="5501593" y="741370"/>
                  </a:cubicBezTo>
                  <a:cubicBezTo>
                    <a:pt x="5517214" y="741178"/>
                    <a:pt x="5533026" y="741750"/>
                    <a:pt x="5548459" y="740036"/>
                  </a:cubicBezTo>
                  <a:cubicBezTo>
                    <a:pt x="5568841" y="737750"/>
                    <a:pt x="5587320" y="734320"/>
                    <a:pt x="5606371" y="749180"/>
                  </a:cubicBezTo>
                  <a:cubicBezTo>
                    <a:pt x="5635710" y="772231"/>
                    <a:pt x="5673049" y="763277"/>
                    <a:pt x="5706958" y="768611"/>
                  </a:cubicBezTo>
                  <a:cubicBezTo>
                    <a:pt x="5715722" y="769945"/>
                    <a:pt x="5724677" y="770135"/>
                    <a:pt x="5733439" y="771659"/>
                  </a:cubicBezTo>
                  <a:cubicBezTo>
                    <a:pt x="5749633" y="774517"/>
                    <a:pt x="5765634" y="777755"/>
                    <a:pt x="5781829" y="780996"/>
                  </a:cubicBezTo>
                  <a:cubicBezTo>
                    <a:pt x="5784685" y="781566"/>
                    <a:pt x="5787923" y="781758"/>
                    <a:pt x="5790591" y="782710"/>
                  </a:cubicBezTo>
                  <a:cubicBezTo>
                    <a:pt x="5815168" y="790710"/>
                    <a:pt x="5839360" y="799854"/>
                    <a:pt x="5864317" y="806332"/>
                  </a:cubicBezTo>
                  <a:cubicBezTo>
                    <a:pt x="5876510" y="809571"/>
                    <a:pt x="5890036" y="809953"/>
                    <a:pt x="5902609" y="808236"/>
                  </a:cubicBezTo>
                  <a:cubicBezTo>
                    <a:pt x="5939376" y="803284"/>
                    <a:pt x="5975763" y="801188"/>
                    <a:pt x="6012722" y="808428"/>
                  </a:cubicBezTo>
                  <a:cubicBezTo>
                    <a:pt x="6027391" y="811285"/>
                    <a:pt x="6043775" y="806522"/>
                    <a:pt x="6059396" y="804808"/>
                  </a:cubicBezTo>
                  <a:cubicBezTo>
                    <a:pt x="6096735" y="800236"/>
                    <a:pt x="6134074" y="795282"/>
                    <a:pt x="6171604" y="790902"/>
                  </a:cubicBezTo>
                  <a:cubicBezTo>
                    <a:pt x="6195036" y="788234"/>
                    <a:pt x="6218659" y="786710"/>
                    <a:pt x="6242092" y="784044"/>
                  </a:cubicBezTo>
                  <a:cubicBezTo>
                    <a:pt x="6269143" y="780804"/>
                    <a:pt x="6296004" y="775851"/>
                    <a:pt x="6323057" y="773183"/>
                  </a:cubicBezTo>
                  <a:cubicBezTo>
                    <a:pt x="6353918" y="770135"/>
                    <a:pt x="6384971" y="769565"/>
                    <a:pt x="6415832" y="766325"/>
                  </a:cubicBezTo>
                  <a:cubicBezTo>
                    <a:pt x="6472224" y="760039"/>
                    <a:pt x="6528423" y="752609"/>
                    <a:pt x="6584811" y="745560"/>
                  </a:cubicBezTo>
                  <a:cubicBezTo>
                    <a:pt x="6639487" y="738702"/>
                    <a:pt x="6694163" y="732606"/>
                    <a:pt x="6748457" y="724034"/>
                  </a:cubicBezTo>
                  <a:cubicBezTo>
                    <a:pt x="6771318" y="720414"/>
                    <a:pt x="6793034" y="710507"/>
                    <a:pt x="6815515" y="704983"/>
                  </a:cubicBezTo>
                  <a:lnTo>
                    <a:pt x="6858000" y="695283"/>
                  </a:lnTo>
                  <a:lnTo>
                    <a:pt x="6858000" y="456"/>
                  </a:lnTo>
                  <a:lnTo>
                    <a:pt x="1687322" y="456"/>
                  </a:lnTo>
                  <a:lnTo>
                    <a:pt x="1697753" y="10970"/>
                  </a:lnTo>
                  <a:cubicBezTo>
                    <a:pt x="1707279" y="20877"/>
                    <a:pt x="1720423" y="27925"/>
                    <a:pt x="1733188" y="33639"/>
                  </a:cubicBezTo>
                  <a:cubicBezTo>
                    <a:pt x="1766335" y="48310"/>
                    <a:pt x="1800246" y="61454"/>
                    <a:pt x="1833775" y="75360"/>
                  </a:cubicBezTo>
                  <a:cubicBezTo>
                    <a:pt x="1837013" y="76694"/>
                    <a:pt x="1839679" y="80123"/>
                    <a:pt x="1842158" y="82981"/>
                  </a:cubicBezTo>
                  <a:cubicBezTo>
                    <a:pt x="1866922" y="113082"/>
                    <a:pt x="1891497" y="143371"/>
                    <a:pt x="1916454" y="173472"/>
                  </a:cubicBezTo>
                  <a:cubicBezTo>
                    <a:pt x="1921216" y="179186"/>
                    <a:pt x="1928076" y="183378"/>
                    <a:pt x="1933219" y="188902"/>
                  </a:cubicBezTo>
                  <a:cubicBezTo>
                    <a:pt x="1940459" y="196522"/>
                    <a:pt x="1949603" y="203763"/>
                    <a:pt x="1953413" y="212907"/>
                  </a:cubicBezTo>
                  <a:cubicBezTo>
                    <a:pt x="1965224" y="241672"/>
                    <a:pt x="1987894" y="254056"/>
                    <a:pt x="2016469" y="259390"/>
                  </a:cubicBezTo>
                  <a:cubicBezTo>
                    <a:pt x="2042570" y="264343"/>
                    <a:pt x="2068669" y="268535"/>
                    <a:pt x="2094578" y="274249"/>
                  </a:cubicBezTo>
                  <a:cubicBezTo>
                    <a:pt x="2126201" y="281107"/>
                    <a:pt x="2157636" y="288537"/>
                    <a:pt x="2188879" y="296920"/>
                  </a:cubicBezTo>
                  <a:cubicBezTo>
                    <a:pt x="2202404" y="300540"/>
                    <a:pt x="2216692" y="304730"/>
                    <a:pt x="2228314" y="312160"/>
                  </a:cubicBezTo>
                  <a:cubicBezTo>
                    <a:pt x="2260890" y="332735"/>
                    <a:pt x="2295753" y="346641"/>
                    <a:pt x="2334044" y="341117"/>
                  </a:cubicBezTo>
                  <a:cubicBezTo>
                    <a:pt x="2364715" y="336735"/>
                    <a:pt x="2390434" y="347975"/>
                    <a:pt x="2409485" y="365502"/>
                  </a:cubicBezTo>
                  <a:lnTo>
                    <a:pt x="2409487" y="365504"/>
                  </a:lnTo>
                  <a:lnTo>
                    <a:pt x="2463015" y="388434"/>
                  </a:lnTo>
                  <a:lnTo>
                    <a:pt x="2463017" y="388434"/>
                  </a:lnTo>
                  <a:lnTo>
                    <a:pt x="2518262" y="379792"/>
                  </a:lnTo>
                  <a:lnTo>
                    <a:pt x="2518263" y="379791"/>
                  </a:lnTo>
                  <a:cubicBezTo>
                    <a:pt x="2527789" y="377124"/>
                    <a:pt x="2536456" y="375980"/>
                    <a:pt x="2545005" y="376147"/>
                  </a:cubicBezTo>
                  <a:lnTo>
                    <a:pt x="2545006" y="376147"/>
                  </a:lnTo>
                  <a:cubicBezTo>
                    <a:pt x="2553555" y="376313"/>
                    <a:pt x="2561985" y="377790"/>
                    <a:pt x="2571034" y="380361"/>
                  </a:cubicBezTo>
                  <a:cubicBezTo>
                    <a:pt x="2612945" y="392363"/>
                    <a:pt x="2640950" y="424940"/>
                    <a:pt x="2668001" y="453514"/>
                  </a:cubicBezTo>
                  <a:cubicBezTo>
                    <a:pt x="2691054" y="477900"/>
                    <a:pt x="2716963" y="491615"/>
                    <a:pt x="2745348" y="501904"/>
                  </a:cubicBezTo>
                  <a:lnTo>
                    <a:pt x="2745351" y="501906"/>
                  </a:lnTo>
                  <a:lnTo>
                    <a:pt x="2778005" y="507825"/>
                  </a:lnTo>
                  <a:lnTo>
                    <a:pt x="2785439" y="507405"/>
                  </a:lnTo>
                  <a:lnTo>
                    <a:pt x="2811779" y="497326"/>
                  </a:lnTo>
                  <a:lnTo>
                    <a:pt x="2811786" y="497322"/>
                  </a:lnTo>
                  <a:lnTo>
                    <a:pt x="2811786" y="497323"/>
                  </a:lnTo>
                  <a:lnTo>
                    <a:pt x="2811779" y="497326"/>
                  </a:lnTo>
                  <a:lnTo>
                    <a:pt x="2793022" y="506976"/>
                  </a:lnTo>
                  <a:lnTo>
                    <a:pt x="2785439" y="507405"/>
                  </a:lnTo>
                  <a:lnTo>
                    <a:pt x="2782304" y="508605"/>
                  </a:lnTo>
                  <a:lnTo>
                    <a:pt x="2778005" y="507825"/>
                  </a:lnTo>
                  <a:lnTo>
                    <a:pt x="2770757" y="508235"/>
                  </a:lnTo>
                  <a:lnTo>
                    <a:pt x="2745351" y="501906"/>
                  </a:lnTo>
                  <a:lnTo>
                    <a:pt x="2745347" y="501904"/>
                  </a:lnTo>
                  <a:cubicBezTo>
                    <a:pt x="2716962" y="491615"/>
                    <a:pt x="2691053" y="477900"/>
                    <a:pt x="2668000" y="453514"/>
                  </a:cubicBezTo>
                  <a:cubicBezTo>
                    <a:pt x="2640949" y="424940"/>
                    <a:pt x="2612944" y="392363"/>
                    <a:pt x="2571033" y="380361"/>
                  </a:cubicBezTo>
                  <a:lnTo>
                    <a:pt x="2545006" y="376147"/>
                  </a:lnTo>
                  <a:lnTo>
                    <a:pt x="2518264" y="379791"/>
                  </a:lnTo>
                  <a:lnTo>
                    <a:pt x="2518262" y="379792"/>
                  </a:lnTo>
                  <a:lnTo>
                    <a:pt x="2490550" y="386372"/>
                  </a:lnTo>
                  <a:lnTo>
                    <a:pt x="2463017" y="388434"/>
                  </a:lnTo>
                  <a:lnTo>
                    <a:pt x="2463016" y="388434"/>
                  </a:lnTo>
                  <a:lnTo>
                    <a:pt x="2463015" y="388434"/>
                  </a:lnTo>
                  <a:lnTo>
                    <a:pt x="2435912" y="382603"/>
                  </a:lnTo>
                  <a:lnTo>
                    <a:pt x="2409487" y="365504"/>
                  </a:lnTo>
                  <a:lnTo>
                    <a:pt x="2409484" y="365502"/>
                  </a:lnTo>
                  <a:cubicBezTo>
                    <a:pt x="2390433" y="347975"/>
                    <a:pt x="2364714" y="336735"/>
                    <a:pt x="2334043" y="341117"/>
                  </a:cubicBezTo>
                  <a:cubicBezTo>
                    <a:pt x="2295752" y="346641"/>
                    <a:pt x="2260889" y="332735"/>
                    <a:pt x="2228313" y="312160"/>
                  </a:cubicBezTo>
                  <a:cubicBezTo>
                    <a:pt x="2216691" y="304730"/>
                    <a:pt x="2202403" y="300540"/>
                    <a:pt x="2188878" y="296920"/>
                  </a:cubicBezTo>
                  <a:cubicBezTo>
                    <a:pt x="2157635" y="288537"/>
                    <a:pt x="2126200" y="281107"/>
                    <a:pt x="2094577" y="274249"/>
                  </a:cubicBezTo>
                  <a:cubicBezTo>
                    <a:pt x="2068668" y="268535"/>
                    <a:pt x="2042569" y="264343"/>
                    <a:pt x="2016468" y="259390"/>
                  </a:cubicBezTo>
                  <a:cubicBezTo>
                    <a:pt x="1987893" y="254056"/>
                    <a:pt x="1965223" y="241672"/>
                    <a:pt x="1953412" y="212907"/>
                  </a:cubicBezTo>
                  <a:cubicBezTo>
                    <a:pt x="1949602" y="203763"/>
                    <a:pt x="1940458" y="196522"/>
                    <a:pt x="1933218" y="188902"/>
                  </a:cubicBezTo>
                  <a:cubicBezTo>
                    <a:pt x="1928075" y="183378"/>
                    <a:pt x="1921215" y="179186"/>
                    <a:pt x="1916453" y="173472"/>
                  </a:cubicBezTo>
                  <a:cubicBezTo>
                    <a:pt x="1891496" y="143371"/>
                    <a:pt x="1866921" y="113082"/>
                    <a:pt x="1842157" y="82981"/>
                  </a:cubicBezTo>
                  <a:cubicBezTo>
                    <a:pt x="1839678" y="80123"/>
                    <a:pt x="1837012" y="76694"/>
                    <a:pt x="1833774" y="75360"/>
                  </a:cubicBezTo>
                  <a:cubicBezTo>
                    <a:pt x="1800245" y="61454"/>
                    <a:pt x="1766334" y="48311"/>
                    <a:pt x="1733187" y="33639"/>
                  </a:cubicBezTo>
                  <a:cubicBezTo>
                    <a:pt x="1720422" y="27925"/>
                    <a:pt x="1707278" y="20877"/>
                    <a:pt x="1697752" y="10971"/>
                  </a:cubicBezTo>
                  <a:lnTo>
                    <a:pt x="1687320" y="456"/>
                  </a:lnTo>
                  <a:lnTo>
                    <a:pt x="916806" y="456"/>
                  </a:lnTo>
                  <a:lnTo>
                    <a:pt x="927155" y="9636"/>
                  </a:lnTo>
                  <a:cubicBezTo>
                    <a:pt x="994785" y="53644"/>
                    <a:pt x="1030980" y="52500"/>
                    <a:pt x="1097087" y="6016"/>
                  </a:cubicBezTo>
                  <a:cubicBezTo>
                    <a:pt x="1103945" y="1254"/>
                    <a:pt x="1118613" y="-2176"/>
                    <a:pt x="1123185" y="1634"/>
                  </a:cubicBezTo>
                  <a:cubicBezTo>
                    <a:pt x="1142617" y="17446"/>
                    <a:pt x="1162953" y="24495"/>
                    <a:pt x="1184028" y="26353"/>
                  </a:cubicBezTo>
                  <a:cubicBezTo>
                    <a:pt x="1162953" y="24495"/>
                    <a:pt x="1142616" y="17447"/>
                    <a:pt x="1123184" y="1635"/>
                  </a:cubicBezTo>
                  <a:cubicBezTo>
                    <a:pt x="1118612" y="-2175"/>
                    <a:pt x="1103944" y="1255"/>
                    <a:pt x="1097086" y="6017"/>
                  </a:cubicBezTo>
                  <a:cubicBezTo>
                    <a:pt x="1030979" y="52501"/>
                    <a:pt x="994784" y="53645"/>
                    <a:pt x="927154" y="9637"/>
                  </a:cubicBezTo>
                  <a:lnTo>
                    <a:pt x="916804" y="456"/>
                  </a:lnTo>
                  <a:lnTo>
                    <a:pt x="578772" y="456"/>
                  </a:lnTo>
                  <a:lnTo>
                    <a:pt x="556046" y="6589"/>
                  </a:lnTo>
                  <a:lnTo>
                    <a:pt x="517850" y="15506"/>
                  </a:lnTo>
                  <a:lnTo>
                    <a:pt x="556047" y="6588"/>
                  </a:lnTo>
                  <a:lnTo>
                    <a:pt x="578770" y="456"/>
                  </a:lnTo>
                  <a:lnTo>
                    <a:pt x="0" y="456"/>
                  </a:lnTo>
                  <a:lnTo>
                    <a:pt x="0" y="20445"/>
                  </a:lnTo>
                  <a:lnTo>
                    <a:pt x="0" y="29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6C93893-18A3-4188-9A31-F2DCE4432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-3011716" y="3011261"/>
              <a:ext cx="6858000" cy="835479"/>
            </a:xfrm>
            <a:custGeom>
              <a:avLst/>
              <a:gdLst>
                <a:gd name="connsiteX0" fmla="*/ 6564619 w 6858000"/>
                <a:gd name="connsiteY0" fmla="*/ 468946 h 835479"/>
                <a:gd name="connsiteX1" fmla="*/ 6564620 w 6858000"/>
                <a:gd name="connsiteY1" fmla="*/ 468946 h 835479"/>
                <a:gd name="connsiteX2" fmla="*/ 6588625 w 6858000"/>
                <a:gd name="connsiteY2" fmla="*/ 491425 h 835479"/>
                <a:gd name="connsiteX3" fmla="*/ 6625224 w 6858000"/>
                <a:gd name="connsiteY3" fmla="*/ 508047 h 835479"/>
                <a:gd name="connsiteX4" fmla="*/ 6662539 w 6858000"/>
                <a:gd name="connsiteY4" fmla="*/ 500953 h 835479"/>
                <a:gd name="connsiteX5" fmla="*/ 6662540 w 6858000"/>
                <a:gd name="connsiteY5" fmla="*/ 500952 h 835479"/>
                <a:gd name="connsiteX6" fmla="*/ 6662543 w 6858000"/>
                <a:gd name="connsiteY6" fmla="*/ 500951 h 835479"/>
                <a:gd name="connsiteX7" fmla="*/ 6683026 w 6858000"/>
                <a:gd name="connsiteY7" fmla="*/ 489501 h 835479"/>
                <a:gd name="connsiteX8" fmla="*/ 6702975 w 6858000"/>
                <a:gd name="connsiteY8" fmla="*/ 486354 h 835479"/>
                <a:gd name="connsiteX9" fmla="*/ 6702976 w 6858000"/>
                <a:gd name="connsiteY9" fmla="*/ 486354 h 835479"/>
                <a:gd name="connsiteX10" fmla="*/ 6742552 w 6858000"/>
                <a:gd name="connsiteY10" fmla="*/ 500190 h 835479"/>
                <a:gd name="connsiteX11" fmla="*/ 6742554 w 6858000"/>
                <a:gd name="connsiteY11" fmla="*/ 500191 h 835479"/>
                <a:gd name="connsiteX12" fmla="*/ 6812061 w 6858000"/>
                <a:gd name="connsiteY12" fmla="*/ 519668 h 835479"/>
                <a:gd name="connsiteX13" fmla="*/ 6776799 w 6858000"/>
                <a:gd name="connsiteY13" fmla="*/ 514894 h 835479"/>
                <a:gd name="connsiteX14" fmla="*/ 6742554 w 6858000"/>
                <a:gd name="connsiteY14" fmla="*/ 500191 h 835479"/>
                <a:gd name="connsiteX15" fmla="*/ 6742551 w 6858000"/>
                <a:gd name="connsiteY15" fmla="*/ 500190 h 835479"/>
                <a:gd name="connsiteX16" fmla="*/ 6702975 w 6858000"/>
                <a:gd name="connsiteY16" fmla="*/ 486354 h 835479"/>
                <a:gd name="connsiteX17" fmla="*/ 6662543 w 6858000"/>
                <a:gd name="connsiteY17" fmla="*/ 500951 h 835479"/>
                <a:gd name="connsiteX18" fmla="*/ 6662541 w 6858000"/>
                <a:gd name="connsiteY18" fmla="*/ 500952 h 835479"/>
                <a:gd name="connsiteX19" fmla="*/ 6662539 w 6858000"/>
                <a:gd name="connsiteY19" fmla="*/ 500953 h 835479"/>
                <a:gd name="connsiteX20" fmla="*/ 6645551 w 6858000"/>
                <a:gd name="connsiteY20" fmla="*/ 508036 h 835479"/>
                <a:gd name="connsiteX21" fmla="*/ 6625224 w 6858000"/>
                <a:gd name="connsiteY21" fmla="*/ 508047 h 835479"/>
                <a:gd name="connsiteX22" fmla="*/ 6625223 w 6858000"/>
                <a:gd name="connsiteY22" fmla="*/ 508047 h 835479"/>
                <a:gd name="connsiteX23" fmla="*/ 6588624 w 6858000"/>
                <a:gd name="connsiteY23" fmla="*/ 491425 h 835479"/>
                <a:gd name="connsiteX24" fmla="*/ 6438980 w 6858000"/>
                <a:gd name="connsiteY24" fmla="*/ 549267 h 835479"/>
                <a:gd name="connsiteX25" fmla="*/ 6463839 w 6858000"/>
                <a:gd name="connsiteY25" fmla="*/ 529336 h 835479"/>
                <a:gd name="connsiteX26" fmla="*/ 6463848 w 6858000"/>
                <a:gd name="connsiteY26" fmla="*/ 529334 h 835479"/>
                <a:gd name="connsiteX27" fmla="*/ 6513011 w 6858000"/>
                <a:gd name="connsiteY27" fmla="*/ 515538 h 835479"/>
                <a:gd name="connsiteX28" fmla="*/ 6546193 w 6858000"/>
                <a:gd name="connsiteY28" fmla="*/ 496733 h 835479"/>
                <a:gd name="connsiteX29" fmla="*/ 6546194 w 6858000"/>
                <a:gd name="connsiteY29" fmla="*/ 496733 h 835479"/>
                <a:gd name="connsiteX30" fmla="*/ 6521803 w 6858000"/>
                <a:gd name="connsiteY30" fmla="*/ 513071 h 835479"/>
                <a:gd name="connsiteX31" fmla="*/ 6513011 w 6858000"/>
                <a:gd name="connsiteY31" fmla="*/ 515538 h 835479"/>
                <a:gd name="connsiteX32" fmla="*/ 6508051 w 6858000"/>
                <a:gd name="connsiteY32" fmla="*/ 518349 h 835479"/>
                <a:gd name="connsiteX33" fmla="*/ 6463848 w 6858000"/>
                <a:gd name="connsiteY33" fmla="*/ 529334 h 835479"/>
                <a:gd name="connsiteX34" fmla="*/ 6463840 w 6858000"/>
                <a:gd name="connsiteY34" fmla="*/ 529336 h 835479"/>
                <a:gd name="connsiteX35" fmla="*/ 6438980 w 6858000"/>
                <a:gd name="connsiteY35" fmla="*/ 549267 h 835479"/>
                <a:gd name="connsiteX36" fmla="*/ 6365203 w 6858000"/>
                <a:gd name="connsiteY36" fmla="*/ 635242 h 835479"/>
                <a:gd name="connsiteX37" fmla="*/ 6387909 w 6858000"/>
                <a:gd name="connsiteY37" fmla="*/ 633959 h 835479"/>
                <a:gd name="connsiteX38" fmla="*/ 6391548 w 6858000"/>
                <a:gd name="connsiteY38" fmla="*/ 632195 h 835479"/>
                <a:gd name="connsiteX39" fmla="*/ 6407331 w 6858000"/>
                <a:gd name="connsiteY39" fmla="*/ 624541 h 835479"/>
                <a:gd name="connsiteX40" fmla="*/ 6407332 w 6858000"/>
                <a:gd name="connsiteY40" fmla="*/ 624541 h 835479"/>
                <a:gd name="connsiteX41" fmla="*/ 6391548 w 6858000"/>
                <a:gd name="connsiteY41" fmla="*/ 632195 h 835479"/>
                <a:gd name="connsiteX42" fmla="*/ 6387909 w 6858000"/>
                <a:gd name="connsiteY42" fmla="*/ 633961 h 835479"/>
                <a:gd name="connsiteX43" fmla="*/ 4221390 w 6858000"/>
                <a:gd name="connsiteY43" fmla="*/ 396172 h 835479"/>
                <a:gd name="connsiteX44" fmla="*/ 4221391 w 6858000"/>
                <a:gd name="connsiteY44" fmla="*/ 396172 h 835479"/>
                <a:gd name="connsiteX45" fmla="*/ 4253014 w 6858000"/>
                <a:gd name="connsiteY45" fmla="*/ 401888 h 835479"/>
                <a:gd name="connsiteX46" fmla="*/ 4324645 w 6858000"/>
                <a:gd name="connsiteY46" fmla="*/ 441704 h 835479"/>
                <a:gd name="connsiteX47" fmla="*/ 4363890 w 6858000"/>
                <a:gd name="connsiteY47" fmla="*/ 450658 h 835479"/>
                <a:gd name="connsiteX48" fmla="*/ 4482003 w 6858000"/>
                <a:gd name="connsiteY48" fmla="*/ 449896 h 835479"/>
                <a:gd name="connsiteX49" fmla="*/ 4659173 w 6858000"/>
                <a:gd name="connsiteY49" fmla="*/ 389886 h 835479"/>
                <a:gd name="connsiteX50" fmla="*/ 4677654 w 6858000"/>
                <a:gd name="connsiteY50" fmla="*/ 381884 h 835479"/>
                <a:gd name="connsiteX51" fmla="*/ 4767763 w 6858000"/>
                <a:gd name="connsiteY51" fmla="*/ 371977 h 835479"/>
                <a:gd name="connsiteX52" fmla="*/ 4800482 w 6858000"/>
                <a:gd name="connsiteY52" fmla="*/ 370668 h 835479"/>
                <a:gd name="connsiteX53" fmla="*/ 4800483 w 6858000"/>
                <a:gd name="connsiteY53" fmla="*/ 370668 h 835479"/>
                <a:gd name="connsiteX54" fmla="*/ 4828916 w 6858000"/>
                <a:gd name="connsiteY54" fmla="*/ 385504 h 835479"/>
                <a:gd name="connsiteX55" fmla="*/ 4863342 w 6858000"/>
                <a:gd name="connsiteY55" fmla="*/ 407685 h 835479"/>
                <a:gd name="connsiteX56" fmla="*/ 4889274 w 6858000"/>
                <a:gd name="connsiteY56" fmla="*/ 415214 h 835479"/>
                <a:gd name="connsiteX57" fmla="*/ 4912167 w 6858000"/>
                <a:gd name="connsiteY57" fmla="*/ 413509 h 835479"/>
                <a:gd name="connsiteX58" fmla="*/ 4933803 w 6858000"/>
                <a:gd name="connsiteY58" fmla="*/ 412107 h 835479"/>
                <a:gd name="connsiteX59" fmla="*/ 4933804 w 6858000"/>
                <a:gd name="connsiteY59" fmla="*/ 412107 h 835479"/>
                <a:gd name="connsiteX60" fmla="*/ 4952672 w 6858000"/>
                <a:gd name="connsiteY60" fmla="*/ 416866 h 835479"/>
                <a:gd name="connsiteX61" fmla="*/ 4957452 w 6858000"/>
                <a:gd name="connsiteY61" fmla="*/ 419659 h 835479"/>
                <a:gd name="connsiteX62" fmla="*/ 4961455 w 6858000"/>
                <a:gd name="connsiteY62" fmla="*/ 420937 h 835479"/>
                <a:gd name="connsiteX63" fmla="*/ 4987037 w 6858000"/>
                <a:gd name="connsiteY63" fmla="*/ 436941 h 835479"/>
                <a:gd name="connsiteX64" fmla="*/ 5041521 w 6858000"/>
                <a:gd name="connsiteY64" fmla="*/ 463420 h 835479"/>
                <a:gd name="connsiteX65" fmla="*/ 5041527 w 6858000"/>
                <a:gd name="connsiteY65" fmla="*/ 463422 h 835479"/>
                <a:gd name="connsiteX66" fmla="*/ 5064789 w 6858000"/>
                <a:gd name="connsiteY66" fmla="*/ 468043 h 835479"/>
                <a:gd name="connsiteX67" fmla="*/ 5070584 w 6858000"/>
                <a:gd name="connsiteY67" fmla="*/ 470217 h 835479"/>
                <a:gd name="connsiteX68" fmla="*/ 5072375 w 6858000"/>
                <a:gd name="connsiteY68" fmla="*/ 470636 h 835479"/>
                <a:gd name="connsiteX69" fmla="*/ 5087443 w 6858000"/>
                <a:gd name="connsiteY69" fmla="*/ 476540 h 835479"/>
                <a:gd name="connsiteX70" fmla="*/ 5133219 w 6858000"/>
                <a:gd name="connsiteY70" fmla="*/ 489567 h 835479"/>
                <a:gd name="connsiteX71" fmla="*/ 5133224 w 6858000"/>
                <a:gd name="connsiteY71" fmla="*/ 489569 h 835479"/>
                <a:gd name="connsiteX72" fmla="*/ 5166112 w 6858000"/>
                <a:gd name="connsiteY72" fmla="*/ 482853 h 835479"/>
                <a:gd name="connsiteX73" fmla="*/ 5166113 w 6858000"/>
                <a:gd name="connsiteY73" fmla="*/ 482853 h 835479"/>
                <a:gd name="connsiteX74" fmla="*/ 5172090 w 6858000"/>
                <a:gd name="connsiteY74" fmla="*/ 483545 h 835479"/>
                <a:gd name="connsiteX75" fmla="*/ 5179067 w 6858000"/>
                <a:gd name="connsiteY75" fmla="*/ 486091 h 835479"/>
                <a:gd name="connsiteX76" fmla="*/ 5229432 w 6858000"/>
                <a:gd name="connsiteY76" fmla="*/ 485925 h 835479"/>
                <a:gd name="connsiteX77" fmla="*/ 5243613 w 6858000"/>
                <a:gd name="connsiteY77" fmla="*/ 478254 h 835479"/>
                <a:gd name="connsiteX78" fmla="*/ 5272795 w 6858000"/>
                <a:gd name="connsiteY78" fmla="*/ 462468 h 835479"/>
                <a:gd name="connsiteX79" fmla="*/ 5312287 w 6858000"/>
                <a:gd name="connsiteY79" fmla="*/ 438565 h 835479"/>
                <a:gd name="connsiteX80" fmla="*/ 5321350 w 6858000"/>
                <a:gd name="connsiteY80" fmla="*/ 437509 h 835479"/>
                <a:gd name="connsiteX81" fmla="*/ 5326162 w 6858000"/>
                <a:gd name="connsiteY81" fmla="*/ 435035 h 835479"/>
                <a:gd name="connsiteX82" fmla="*/ 5355013 w 6858000"/>
                <a:gd name="connsiteY82" fmla="*/ 433589 h 835479"/>
                <a:gd name="connsiteX83" fmla="*/ 5355014 w 6858000"/>
                <a:gd name="connsiteY83" fmla="*/ 433589 h 835479"/>
                <a:gd name="connsiteX84" fmla="*/ 5385384 w 6858000"/>
                <a:gd name="connsiteY84" fmla="*/ 438465 h 835479"/>
                <a:gd name="connsiteX85" fmla="*/ 5425582 w 6858000"/>
                <a:gd name="connsiteY85" fmla="*/ 446656 h 835479"/>
                <a:gd name="connsiteX86" fmla="*/ 5480637 w 6858000"/>
                <a:gd name="connsiteY86" fmla="*/ 458278 h 835479"/>
                <a:gd name="connsiteX87" fmla="*/ 5507667 w 6858000"/>
                <a:gd name="connsiteY87" fmla="*/ 462803 h 835479"/>
                <a:gd name="connsiteX88" fmla="*/ 5531691 w 6858000"/>
                <a:gd name="connsiteY88" fmla="*/ 452184 h 835479"/>
                <a:gd name="connsiteX89" fmla="*/ 5531692 w 6858000"/>
                <a:gd name="connsiteY89" fmla="*/ 452183 h 835479"/>
                <a:gd name="connsiteX90" fmla="*/ 5547577 w 6858000"/>
                <a:gd name="connsiteY90" fmla="*/ 442037 h 835479"/>
                <a:gd name="connsiteX91" fmla="*/ 5547578 w 6858000"/>
                <a:gd name="connsiteY91" fmla="*/ 442037 h 835479"/>
                <a:gd name="connsiteX92" fmla="*/ 5562746 w 6858000"/>
                <a:gd name="connsiteY92" fmla="*/ 451610 h 835479"/>
                <a:gd name="connsiteX93" fmla="*/ 5704483 w 6858000"/>
                <a:gd name="connsiteY93" fmla="*/ 522858 h 835479"/>
                <a:gd name="connsiteX94" fmla="*/ 5740488 w 6858000"/>
                <a:gd name="connsiteY94" fmla="*/ 528765 h 835479"/>
                <a:gd name="connsiteX95" fmla="*/ 5760873 w 6858000"/>
                <a:gd name="connsiteY95" fmla="*/ 537529 h 835479"/>
                <a:gd name="connsiteX96" fmla="*/ 5883751 w 6858000"/>
                <a:gd name="connsiteY96" fmla="*/ 625924 h 835479"/>
                <a:gd name="connsiteX97" fmla="*/ 5883755 w 6858000"/>
                <a:gd name="connsiteY97" fmla="*/ 625926 h 835479"/>
                <a:gd name="connsiteX98" fmla="*/ 5935945 w 6858000"/>
                <a:gd name="connsiteY98" fmla="*/ 643829 h 835479"/>
                <a:gd name="connsiteX99" fmla="*/ 5935949 w 6858000"/>
                <a:gd name="connsiteY99" fmla="*/ 643830 h 835479"/>
                <a:gd name="connsiteX100" fmla="*/ 5993289 w 6858000"/>
                <a:gd name="connsiteY100" fmla="*/ 640211 h 835479"/>
                <a:gd name="connsiteX101" fmla="*/ 5993290 w 6858000"/>
                <a:gd name="connsiteY101" fmla="*/ 640210 h 835479"/>
                <a:gd name="connsiteX102" fmla="*/ 6026439 w 6858000"/>
                <a:gd name="connsiteY102" fmla="*/ 633735 h 835479"/>
                <a:gd name="connsiteX103" fmla="*/ 6108737 w 6858000"/>
                <a:gd name="connsiteY103" fmla="*/ 577534 h 835479"/>
                <a:gd name="connsiteX104" fmla="*/ 6133313 w 6858000"/>
                <a:gd name="connsiteY104" fmla="*/ 563843 h 835479"/>
                <a:gd name="connsiteX105" fmla="*/ 6133314 w 6858000"/>
                <a:gd name="connsiteY105" fmla="*/ 563843 h 835479"/>
                <a:gd name="connsiteX106" fmla="*/ 6143189 w 6858000"/>
                <a:gd name="connsiteY106" fmla="*/ 567542 h 835479"/>
                <a:gd name="connsiteX107" fmla="*/ 6155599 w 6858000"/>
                <a:gd name="connsiteY107" fmla="*/ 579438 h 835479"/>
                <a:gd name="connsiteX108" fmla="*/ 6155602 w 6858000"/>
                <a:gd name="connsiteY108" fmla="*/ 579440 h 835479"/>
                <a:gd name="connsiteX109" fmla="*/ 6228756 w 6858000"/>
                <a:gd name="connsiteY109" fmla="*/ 618111 h 835479"/>
                <a:gd name="connsiteX110" fmla="*/ 6361539 w 6858000"/>
                <a:gd name="connsiteY110" fmla="*/ 635448 h 835479"/>
                <a:gd name="connsiteX111" fmla="*/ 6361538 w 6858000"/>
                <a:gd name="connsiteY111" fmla="*/ 635448 h 835479"/>
                <a:gd name="connsiteX112" fmla="*/ 6228755 w 6858000"/>
                <a:gd name="connsiteY112" fmla="*/ 618111 h 835479"/>
                <a:gd name="connsiteX113" fmla="*/ 6155601 w 6858000"/>
                <a:gd name="connsiteY113" fmla="*/ 579440 h 835479"/>
                <a:gd name="connsiteX114" fmla="*/ 6155599 w 6858000"/>
                <a:gd name="connsiteY114" fmla="*/ 579438 h 835479"/>
                <a:gd name="connsiteX115" fmla="*/ 6133314 w 6858000"/>
                <a:gd name="connsiteY115" fmla="*/ 563843 h 835479"/>
                <a:gd name="connsiteX116" fmla="*/ 6108738 w 6858000"/>
                <a:gd name="connsiteY116" fmla="*/ 577534 h 835479"/>
                <a:gd name="connsiteX117" fmla="*/ 6026440 w 6858000"/>
                <a:gd name="connsiteY117" fmla="*/ 633735 h 835479"/>
                <a:gd name="connsiteX118" fmla="*/ 5993291 w 6858000"/>
                <a:gd name="connsiteY118" fmla="*/ 640210 h 835479"/>
                <a:gd name="connsiteX119" fmla="*/ 5993289 w 6858000"/>
                <a:gd name="connsiteY119" fmla="*/ 640211 h 835479"/>
                <a:gd name="connsiteX120" fmla="*/ 5964476 w 6858000"/>
                <a:gd name="connsiteY120" fmla="*/ 643664 h 835479"/>
                <a:gd name="connsiteX121" fmla="*/ 5935949 w 6858000"/>
                <a:gd name="connsiteY121" fmla="*/ 643830 h 835479"/>
                <a:gd name="connsiteX122" fmla="*/ 5935948 w 6858000"/>
                <a:gd name="connsiteY122" fmla="*/ 643830 h 835479"/>
                <a:gd name="connsiteX123" fmla="*/ 5935945 w 6858000"/>
                <a:gd name="connsiteY123" fmla="*/ 643829 h 835479"/>
                <a:gd name="connsiteX124" fmla="*/ 5909350 w 6858000"/>
                <a:gd name="connsiteY124" fmla="*/ 636949 h 835479"/>
                <a:gd name="connsiteX125" fmla="*/ 5883755 w 6858000"/>
                <a:gd name="connsiteY125" fmla="*/ 625926 h 835479"/>
                <a:gd name="connsiteX126" fmla="*/ 5883750 w 6858000"/>
                <a:gd name="connsiteY126" fmla="*/ 625924 h 835479"/>
                <a:gd name="connsiteX127" fmla="*/ 5760872 w 6858000"/>
                <a:gd name="connsiteY127" fmla="*/ 537529 h 835479"/>
                <a:gd name="connsiteX128" fmla="*/ 5740487 w 6858000"/>
                <a:gd name="connsiteY128" fmla="*/ 528765 h 835479"/>
                <a:gd name="connsiteX129" fmla="*/ 5704482 w 6858000"/>
                <a:gd name="connsiteY129" fmla="*/ 522858 h 835479"/>
                <a:gd name="connsiteX130" fmla="*/ 5562745 w 6858000"/>
                <a:gd name="connsiteY130" fmla="*/ 451610 h 835479"/>
                <a:gd name="connsiteX131" fmla="*/ 5547577 w 6858000"/>
                <a:gd name="connsiteY131" fmla="*/ 442037 h 835479"/>
                <a:gd name="connsiteX132" fmla="*/ 5531693 w 6858000"/>
                <a:gd name="connsiteY132" fmla="*/ 452183 h 835479"/>
                <a:gd name="connsiteX133" fmla="*/ 5531691 w 6858000"/>
                <a:gd name="connsiteY133" fmla="*/ 452184 h 835479"/>
                <a:gd name="connsiteX134" fmla="*/ 5520421 w 6858000"/>
                <a:gd name="connsiteY134" fmla="*/ 460582 h 835479"/>
                <a:gd name="connsiteX135" fmla="*/ 5507667 w 6858000"/>
                <a:gd name="connsiteY135" fmla="*/ 462803 h 835479"/>
                <a:gd name="connsiteX136" fmla="*/ 5507666 w 6858000"/>
                <a:gd name="connsiteY136" fmla="*/ 462803 h 835479"/>
                <a:gd name="connsiteX137" fmla="*/ 5480636 w 6858000"/>
                <a:gd name="connsiteY137" fmla="*/ 458278 h 835479"/>
                <a:gd name="connsiteX138" fmla="*/ 5425581 w 6858000"/>
                <a:gd name="connsiteY138" fmla="*/ 446656 h 835479"/>
                <a:gd name="connsiteX139" fmla="*/ 5385383 w 6858000"/>
                <a:gd name="connsiteY139" fmla="*/ 438465 h 835479"/>
                <a:gd name="connsiteX140" fmla="*/ 5355013 w 6858000"/>
                <a:gd name="connsiteY140" fmla="*/ 433589 h 835479"/>
                <a:gd name="connsiteX141" fmla="*/ 5321350 w 6858000"/>
                <a:gd name="connsiteY141" fmla="*/ 437509 h 835479"/>
                <a:gd name="connsiteX142" fmla="*/ 5272796 w 6858000"/>
                <a:gd name="connsiteY142" fmla="*/ 462468 h 835479"/>
                <a:gd name="connsiteX143" fmla="*/ 5243613 w 6858000"/>
                <a:gd name="connsiteY143" fmla="*/ 478254 h 835479"/>
                <a:gd name="connsiteX144" fmla="*/ 5229433 w 6858000"/>
                <a:gd name="connsiteY144" fmla="*/ 485925 h 835479"/>
                <a:gd name="connsiteX145" fmla="*/ 5179067 w 6858000"/>
                <a:gd name="connsiteY145" fmla="*/ 486091 h 835479"/>
                <a:gd name="connsiteX146" fmla="*/ 5179066 w 6858000"/>
                <a:gd name="connsiteY146" fmla="*/ 486091 h 835479"/>
                <a:gd name="connsiteX147" fmla="*/ 5172089 w 6858000"/>
                <a:gd name="connsiteY147" fmla="*/ 483545 h 835479"/>
                <a:gd name="connsiteX148" fmla="*/ 5166113 w 6858000"/>
                <a:gd name="connsiteY148" fmla="*/ 482853 h 835479"/>
                <a:gd name="connsiteX149" fmla="*/ 5133224 w 6858000"/>
                <a:gd name="connsiteY149" fmla="*/ 489569 h 835479"/>
                <a:gd name="connsiteX150" fmla="*/ 5133223 w 6858000"/>
                <a:gd name="connsiteY150" fmla="*/ 489569 h 835479"/>
                <a:gd name="connsiteX151" fmla="*/ 5133219 w 6858000"/>
                <a:gd name="connsiteY151" fmla="*/ 489567 h 835479"/>
                <a:gd name="connsiteX152" fmla="*/ 5102460 w 6858000"/>
                <a:gd name="connsiteY152" fmla="*/ 482424 h 835479"/>
                <a:gd name="connsiteX153" fmla="*/ 5087443 w 6858000"/>
                <a:gd name="connsiteY153" fmla="*/ 476540 h 835479"/>
                <a:gd name="connsiteX154" fmla="*/ 5087422 w 6858000"/>
                <a:gd name="connsiteY154" fmla="*/ 476534 h 835479"/>
                <a:gd name="connsiteX155" fmla="*/ 5070584 w 6858000"/>
                <a:gd name="connsiteY155" fmla="*/ 470217 h 835479"/>
                <a:gd name="connsiteX156" fmla="*/ 5041527 w 6858000"/>
                <a:gd name="connsiteY156" fmla="*/ 463422 h 835479"/>
                <a:gd name="connsiteX157" fmla="*/ 5041520 w 6858000"/>
                <a:gd name="connsiteY157" fmla="*/ 463420 h 835479"/>
                <a:gd name="connsiteX158" fmla="*/ 4987036 w 6858000"/>
                <a:gd name="connsiteY158" fmla="*/ 436941 h 835479"/>
                <a:gd name="connsiteX159" fmla="*/ 4957452 w 6858000"/>
                <a:gd name="connsiteY159" fmla="*/ 419659 h 835479"/>
                <a:gd name="connsiteX160" fmla="*/ 4933804 w 6858000"/>
                <a:gd name="connsiteY160" fmla="*/ 412107 h 835479"/>
                <a:gd name="connsiteX161" fmla="*/ 4912168 w 6858000"/>
                <a:gd name="connsiteY161" fmla="*/ 413509 h 835479"/>
                <a:gd name="connsiteX162" fmla="*/ 4889275 w 6858000"/>
                <a:gd name="connsiteY162" fmla="*/ 415214 h 835479"/>
                <a:gd name="connsiteX163" fmla="*/ 4889274 w 6858000"/>
                <a:gd name="connsiteY163" fmla="*/ 415214 h 835479"/>
                <a:gd name="connsiteX164" fmla="*/ 4867613 w 6858000"/>
                <a:gd name="connsiteY164" fmla="*/ 410436 h 835479"/>
                <a:gd name="connsiteX165" fmla="*/ 4863342 w 6858000"/>
                <a:gd name="connsiteY165" fmla="*/ 407685 h 835479"/>
                <a:gd name="connsiteX166" fmla="*/ 4857316 w 6858000"/>
                <a:gd name="connsiteY166" fmla="*/ 405935 h 835479"/>
                <a:gd name="connsiteX167" fmla="*/ 4828915 w 6858000"/>
                <a:gd name="connsiteY167" fmla="*/ 385504 h 835479"/>
                <a:gd name="connsiteX168" fmla="*/ 4800482 w 6858000"/>
                <a:gd name="connsiteY168" fmla="*/ 370668 h 835479"/>
                <a:gd name="connsiteX169" fmla="*/ 4767764 w 6858000"/>
                <a:gd name="connsiteY169" fmla="*/ 371977 h 835479"/>
                <a:gd name="connsiteX170" fmla="*/ 4677655 w 6858000"/>
                <a:gd name="connsiteY170" fmla="*/ 381884 h 835479"/>
                <a:gd name="connsiteX171" fmla="*/ 4659174 w 6858000"/>
                <a:gd name="connsiteY171" fmla="*/ 389886 h 835479"/>
                <a:gd name="connsiteX172" fmla="*/ 4482004 w 6858000"/>
                <a:gd name="connsiteY172" fmla="*/ 449896 h 835479"/>
                <a:gd name="connsiteX173" fmla="*/ 4363890 w 6858000"/>
                <a:gd name="connsiteY173" fmla="*/ 450658 h 835479"/>
                <a:gd name="connsiteX174" fmla="*/ 4363889 w 6858000"/>
                <a:gd name="connsiteY174" fmla="*/ 450658 h 835479"/>
                <a:gd name="connsiteX175" fmla="*/ 4324644 w 6858000"/>
                <a:gd name="connsiteY175" fmla="*/ 441704 h 835479"/>
                <a:gd name="connsiteX176" fmla="*/ 4253013 w 6858000"/>
                <a:gd name="connsiteY176" fmla="*/ 401888 h 835479"/>
                <a:gd name="connsiteX177" fmla="*/ 4165382 w 6858000"/>
                <a:gd name="connsiteY177" fmla="*/ 392362 h 835479"/>
                <a:gd name="connsiteX178" fmla="*/ 4165383 w 6858000"/>
                <a:gd name="connsiteY178" fmla="*/ 392362 h 835479"/>
                <a:gd name="connsiteX179" fmla="*/ 4192387 w 6858000"/>
                <a:gd name="connsiteY179" fmla="*/ 396267 h 835479"/>
                <a:gd name="connsiteX180" fmla="*/ 4192386 w 6858000"/>
                <a:gd name="connsiteY180" fmla="*/ 396267 h 835479"/>
                <a:gd name="connsiteX181" fmla="*/ 4165382 w 6858000"/>
                <a:gd name="connsiteY181" fmla="*/ 392362 h 835479"/>
                <a:gd name="connsiteX182" fmla="*/ 3885337 w 6858000"/>
                <a:gd name="connsiteY182" fmla="*/ 379980 h 835479"/>
                <a:gd name="connsiteX183" fmla="*/ 3885338 w 6858000"/>
                <a:gd name="connsiteY183" fmla="*/ 379980 h 835479"/>
                <a:gd name="connsiteX184" fmla="*/ 3885341 w 6858000"/>
                <a:gd name="connsiteY184" fmla="*/ 379982 h 835479"/>
                <a:gd name="connsiteX185" fmla="*/ 3962157 w 6858000"/>
                <a:gd name="connsiteY185" fmla="*/ 411865 h 835479"/>
                <a:gd name="connsiteX186" fmla="*/ 3962159 w 6858000"/>
                <a:gd name="connsiteY186" fmla="*/ 411865 h 835479"/>
                <a:gd name="connsiteX187" fmla="*/ 4043837 w 6858000"/>
                <a:gd name="connsiteY187" fmla="*/ 396173 h 835479"/>
                <a:gd name="connsiteX188" fmla="*/ 4043838 w 6858000"/>
                <a:gd name="connsiteY188" fmla="*/ 396172 h 835479"/>
                <a:gd name="connsiteX189" fmla="*/ 4103824 w 6858000"/>
                <a:gd name="connsiteY189" fmla="*/ 381051 h 835479"/>
                <a:gd name="connsiteX190" fmla="*/ 4103825 w 6858000"/>
                <a:gd name="connsiteY190" fmla="*/ 381051 h 835479"/>
                <a:gd name="connsiteX191" fmla="*/ 4134255 w 6858000"/>
                <a:gd name="connsiteY191" fmla="*/ 383018 h 835479"/>
                <a:gd name="connsiteX192" fmla="*/ 4165381 w 6858000"/>
                <a:gd name="connsiteY192" fmla="*/ 392362 h 835479"/>
                <a:gd name="connsiteX193" fmla="*/ 4103825 w 6858000"/>
                <a:gd name="connsiteY193" fmla="*/ 381051 h 835479"/>
                <a:gd name="connsiteX194" fmla="*/ 4043839 w 6858000"/>
                <a:gd name="connsiteY194" fmla="*/ 396172 h 835479"/>
                <a:gd name="connsiteX195" fmla="*/ 4043837 w 6858000"/>
                <a:gd name="connsiteY195" fmla="*/ 396173 h 835479"/>
                <a:gd name="connsiteX196" fmla="*/ 4002409 w 6858000"/>
                <a:gd name="connsiteY196" fmla="*/ 409475 h 835479"/>
                <a:gd name="connsiteX197" fmla="*/ 3962159 w 6858000"/>
                <a:gd name="connsiteY197" fmla="*/ 411865 h 835479"/>
                <a:gd name="connsiteX198" fmla="*/ 3962158 w 6858000"/>
                <a:gd name="connsiteY198" fmla="*/ 411865 h 835479"/>
                <a:gd name="connsiteX199" fmla="*/ 3962157 w 6858000"/>
                <a:gd name="connsiteY199" fmla="*/ 411865 h 835479"/>
                <a:gd name="connsiteX200" fmla="*/ 3923124 w 6858000"/>
                <a:gd name="connsiteY200" fmla="*/ 402361 h 835479"/>
                <a:gd name="connsiteX201" fmla="*/ 3885341 w 6858000"/>
                <a:gd name="connsiteY201" fmla="*/ 379982 h 835479"/>
                <a:gd name="connsiteX202" fmla="*/ 3669899 w 6858000"/>
                <a:gd name="connsiteY202" fmla="*/ 394577 h 835479"/>
                <a:gd name="connsiteX203" fmla="*/ 3680163 w 6858000"/>
                <a:gd name="connsiteY203" fmla="*/ 397173 h 835479"/>
                <a:gd name="connsiteX204" fmla="*/ 3734836 w 6858000"/>
                <a:gd name="connsiteY204" fmla="*/ 393125 h 835479"/>
                <a:gd name="connsiteX205" fmla="*/ 3734837 w 6858000"/>
                <a:gd name="connsiteY205" fmla="*/ 393125 h 835479"/>
                <a:gd name="connsiteX206" fmla="*/ 3754652 w 6858000"/>
                <a:gd name="connsiteY206" fmla="*/ 393507 h 835479"/>
                <a:gd name="connsiteX207" fmla="*/ 3789775 w 6858000"/>
                <a:gd name="connsiteY207" fmla="*/ 399864 h 835479"/>
                <a:gd name="connsiteX208" fmla="*/ 3822471 w 6858000"/>
                <a:gd name="connsiteY208" fmla="*/ 384932 h 835479"/>
                <a:gd name="connsiteX209" fmla="*/ 3852618 w 6858000"/>
                <a:gd name="connsiteY209" fmla="*/ 370597 h 835479"/>
                <a:gd name="connsiteX210" fmla="*/ 3852619 w 6858000"/>
                <a:gd name="connsiteY210" fmla="*/ 370597 h 835479"/>
                <a:gd name="connsiteX211" fmla="*/ 3868763 w 6858000"/>
                <a:gd name="connsiteY211" fmla="*/ 371377 h 835479"/>
                <a:gd name="connsiteX212" fmla="*/ 3885336 w 6858000"/>
                <a:gd name="connsiteY212" fmla="*/ 379980 h 835479"/>
                <a:gd name="connsiteX213" fmla="*/ 3852619 w 6858000"/>
                <a:gd name="connsiteY213" fmla="*/ 370597 h 835479"/>
                <a:gd name="connsiteX214" fmla="*/ 3822472 w 6858000"/>
                <a:gd name="connsiteY214" fmla="*/ 384932 h 835479"/>
                <a:gd name="connsiteX215" fmla="*/ 3789776 w 6858000"/>
                <a:gd name="connsiteY215" fmla="*/ 399864 h 835479"/>
                <a:gd name="connsiteX216" fmla="*/ 3789775 w 6858000"/>
                <a:gd name="connsiteY216" fmla="*/ 399864 h 835479"/>
                <a:gd name="connsiteX217" fmla="*/ 3754651 w 6858000"/>
                <a:gd name="connsiteY217" fmla="*/ 393507 h 835479"/>
                <a:gd name="connsiteX218" fmla="*/ 3734837 w 6858000"/>
                <a:gd name="connsiteY218" fmla="*/ 393125 h 835479"/>
                <a:gd name="connsiteX219" fmla="*/ 3680163 w 6858000"/>
                <a:gd name="connsiteY219" fmla="*/ 397173 h 835479"/>
                <a:gd name="connsiteX220" fmla="*/ 3680162 w 6858000"/>
                <a:gd name="connsiteY220" fmla="*/ 397173 h 835479"/>
                <a:gd name="connsiteX221" fmla="*/ 2836171 w 6858000"/>
                <a:gd name="connsiteY221" fmla="*/ 465063 h 835479"/>
                <a:gd name="connsiteX222" fmla="*/ 2848792 w 6858000"/>
                <a:gd name="connsiteY222" fmla="*/ 456372 h 835479"/>
                <a:gd name="connsiteX223" fmla="*/ 2897784 w 6858000"/>
                <a:gd name="connsiteY223" fmla="*/ 440769 h 835479"/>
                <a:gd name="connsiteX224" fmla="*/ 2903549 w 6858000"/>
                <a:gd name="connsiteY224" fmla="*/ 439740 h 835479"/>
                <a:gd name="connsiteX225" fmla="*/ 2914327 w 6858000"/>
                <a:gd name="connsiteY225" fmla="*/ 436466 h 835479"/>
                <a:gd name="connsiteX226" fmla="*/ 2947858 w 6858000"/>
                <a:gd name="connsiteY226" fmla="*/ 431835 h 835479"/>
                <a:gd name="connsiteX227" fmla="*/ 2947861 w 6858000"/>
                <a:gd name="connsiteY227" fmla="*/ 431834 h 835479"/>
                <a:gd name="connsiteX228" fmla="*/ 2947862 w 6858000"/>
                <a:gd name="connsiteY228" fmla="*/ 431834 h 835479"/>
                <a:gd name="connsiteX229" fmla="*/ 2982148 w 6858000"/>
                <a:gd name="connsiteY229" fmla="*/ 435418 h 835479"/>
                <a:gd name="connsiteX230" fmla="*/ 3077401 w 6858000"/>
                <a:gd name="connsiteY230" fmla="*/ 447111 h 835479"/>
                <a:gd name="connsiteX231" fmla="*/ 3172653 w 6858000"/>
                <a:gd name="connsiteY231" fmla="*/ 434656 h 835479"/>
                <a:gd name="connsiteX232" fmla="*/ 3489466 w 6858000"/>
                <a:gd name="connsiteY232" fmla="*/ 387029 h 835479"/>
                <a:gd name="connsiteX233" fmla="*/ 3544712 w 6858000"/>
                <a:gd name="connsiteY233" fmla="*/ 364930 h 835479"/>
                <a:gd name="connsiteX234" fmla="*/ 3574407 w 6858000"/>
                <a:gd name="connsiteY234" fmla="*/ 347308 h 835479"/>
                <a:gd name="connsiteX235" fmla="*/ 3574408 w 6858000"/>
                <a:gd name="connsiteY235" fmla="*/ 347308 h 835479"/>
                <a:gd name="connsiteX236" fmla="*/ 3606817 w 6858000"/>
                <a:gd name="connsiteY236" fmla="*/ 359406 h 835479"/>
                <a:gd name="connsiteX237" fmla="*/ 3630632 w 6858000"/>
                <a:gd name="connsiteY237" fmla="*/ 372932 h 835479"/>
                <a:gd name="connsiteX238" fmla="*/ 3651953 w 6858000"/>
                <a:gd name="connsiteY238" fmla="*/ 388826 h 835479"/>
                <a:gd name="connsiteX239" fmla="*/ 3630631 w 6858000"/>
                <a:gd name="connsiteY239" fmla="*/ 372932 h 835479"/>
                <a:gd name="connsiteX240" fmla="*/ 3606816 w 6858000"/>
                <a:gd name="connsiteY240" fmla="*/ 359406 h 835479"/>
                <a:gd name="connsiteX241" fmla="*/ 3587173 w 6858000"/>
                <a:gd name="connsiteY241" fmla="*/ 349660 h 835479"/>
                <a:gd name="connsiteX242" fmla="*/ 3574407 w 6858000"/>
                <a:gd name="connsiteY242" fmla="*/ 347308 h 835479"/>
                <a:gd name="connsiteX243" fmla="*/ 3562320 w 6858000"/>
                <a:gd name="connsiteY243" fmla="*/ 352387 h 835479"/>
                <a:gd name="connsiteX244" fmla="*/ 3544713 w 6858000"/>
                <a:gd name="connsiteY244" fmla="*/ 364930 h 835479"/>
                <a:gd name="connsiteX245" fmla="*/ 3489467 w 6858000"/>
                <a:gd name="connsiteY245" fmla="*/ 387029 h 835479"/>
                <a:gd name="connsiteX246" fmla="*/ 3172654 w 6858000"/>
                <a:gd name="connsiteY246" fmla="*/ 434656 h 835479"/>
                <a:gd name="connsiteX247" fmla="*/ 3077401 w 6858000"/>
                <a:gd name="connsiteY247" fmla="*/ 447111 h 835479"/>
                <a:gd name="connsiteX248" fmla="*/ 3077400 w 6858000"/>
                <a:gd name="connsiteY248" fmla="*/ 447111 h 835479"/>
                <a:gd name="connsiteX249" fmla="*/ 2982147 w 6858000"/>
                <a:gd name="connsiteY249" fmla="*/ 435418 h 835479"/>
                <a:gd name="connsiteX250" fmla="*/ 2947862 w 6858000"/>
                <a:gd name="connsiteY250" fmla="*/ 431834 h 835479"/>
                <a:gd name="connsiteX251" fmla="*/ 2947858 w 6858000"/>
                <a:gd name="connsiteY251" fmla="*/ 431835 h 835479"/>
                <a:gd name="connsiteX252" fmla="*/ 2903549 w 6858000"/>
                <a:gd name="connsiteY252" fmla="*/ 439740 h 835479"/>
                <a:gd name="connsiteX253" fmla="*/ 2848793 w 6858000"/>
                <a:gd name="connsiteY253" fmla="*/ 456372 h 835479"/>
                <a:gd name="connsiteX254" fmla="*/ 2836172 w 6858000"/>
                <a:gd name="connsiteY254" fmla="*/ 465063 h 835479"/>
                <a:gd name="connsiteX255" fmla="*/ 1268757 w 6858000"/>
                <a:gd name="connsiteY255" fmla="*/ 18376 h 835479"/>
                <a:gd name="connsiteX256" fmla="*/ 1286069 w 6858000"/>
                <a:gd name="connsiteY256" fmla="*/ 23543 h 835479"/>
                <a:gd name="connsiteX257" fmla="*/ 1350627 w 6858000"/>
                <a:gd name="connsiteY257" fmla="*/ 45880 h 835479"/>
                <a:gd name="connsiteX258" fmla="*/ 1413839 w 6858000"/>
                <a:gd name="connsiteY258" fmla="*/ 40286 h 835479"/>
                <a:gd name="connsiteX259" fmla="*/ 1350626 w 6858000"/>
                <a:gd name="connsiteY259" fmla="*/ 45881 h 835479"/>
                <a:gd name="connsiteX260" fmla="*/ 1286068 w 6858000"/>
                <a:gd name="connsiteY260" fmla="*/ 23543 h 835479"/>
                <a:gd name="connsiteX261" fmla="*/ 313532 w 6858000"/>
                <a:gd name="connsiteY261" fmla="*/ 14019 h 835479"/>
                <a:gd name="connsiteX262" fmla="*/ 313533 w 6858000"/>
                <a:gd name="connsiteY262" fmla="*/ 14018 h 835479"/>
                <a:gd name="connsiteX263" fmla="*/ 338870 w 6858000"/>
                <a:gd name="connsiteY263" fmla="*/ 13446 h 835479"/>
                <a:gd name="connsiteX264" fmla="*/ 338902 w 6858000"/>
                <a:gd name="connsiteY264" fmla="*/ 13453 h 835479"/>
                <a:gd name="connsiteX265" fmla="*/ 395639 w 6858000"/>
                <a:gd name="connsiteY265" fmla="*/ 23353 h 835479"/>
                <a:gd name="connsiteX266" fmla="*/ 367327 w 6858000"/>
                <a:gd name="connsiteY266" fmla="*/ 19543 h 835479"/>
                <a:gd name="connsiteX267" fmla="*/ 338902 w 6858000"/>
                <a:gd name="connsiteY267" fmla="*/ 13453 h 835479"/>
                <a:gd name="connsiteX268" fmla="*/ 338869 w 6858000"/>
                <a:gd name="connsiteY268" fmla="*/ 13447 h 835479"/>
                <a:gd name="connsiteX269" fmla="*/ 324057 w 6858000"/>
                <a:gd name="connsiteY269" fmla="*/ 11661 h 835479"/>
                <a:gd name="connsiteX270" fmla="*/ 281567 w 6858000"/>
                <a:gd name="connsiteY270" fmla="*/ 36346 h 835479"/>
                <a:gd name="connsiteX271" fmla="*/ 295414 w 6858000"/>
                <a:gd name="connsiteY271" fmla="*/ 31451 h 835479"/>
                <a:gd name="connsiteX272" fmla="*/ 295414 w 6858000"/>
                <a:gd name="connsiteY272" fmla="*/ 31452 h 835479"/>
                <a:gd name="connsiteX273" fmla="*/ 24485 w 6858000"/>
                <a:gd name="connsiteY273" fmla="*/ 23026 h 835479"/>
                <a:gd name="connsiteX274" fmla="*/ 74128 w 6858000"/>
                <a:gd name="connsiteY274" fmla="*/ 20763 h 835479"/>
                <a:gd name="connsiteX275" fmla="*/ 125860 w 6858000"/>
                <a:gd name="connsiteY275" fmla="*/ 26687 h 835479"/>
                <a:gd name="connsiteX276" fmla="*/ 153386 w 6858000"/>
                <a:gd name="connsiteY276" fmla="*/ 31082 h 835479"/>
                <a:gd name="connsiteX277" fmla="*/ 228943 w 6858000"/>
                <a:gd name="connsiteY277" fmla="*/ 39355 h 835479"/>
                <a:gd name="connsiteX278" fmla="*/ 177270 w 6858000"/>
                <a:gd name="connsiteY278" fmla="*/ 34896 h 835479"/>
                <a:gd name="connsiteX279" fmla="*/ 153386 w 6858000"/>
                <a:gd name="connsiteY279" fmla="*/ 31082 h 835479"/>
                <a:gd name="connsiteX280" fmla="*/ 151568 w 6858000"/>
                <a:gd name="connsiteY280" fmla="*/ 30883 h 835479"/>
                <a:gd name="connsiteX281" fmla="*/ 74128 w 6858000"/>
                <a:gd name="connsiteY281" fmla="*/ 20764 h 835479"/>
                <a:gd name="connsiteX282" fmla="*/ 0 w 6858000"/>
                <a:gd name="connsiteY282" fmla="*/ 29969 h 835479"/>
                <a:gd name="connsiteX283" fmla="*/ 0 w 6858000"/>
                <a:gd name="connsiteY283" fmla="*/ 494077 h 835479"/>
                <a:gd name="connsiteX284" fmla="*/ 2816 w 6858000"/>
                <a:gd name="connsiteY284" fmla="*/ 492950 h 835479"/>
                <a:gd name="connsiteX285" fmla="*/ 63586 w 6858000"/>
                <a:gd name="connsiteY285" fmla="*/ 478851 h 835479"/>
                <a:gd name="connsiteX286" fmla="*/ 176938 w 6858000"/>
                <a:gd name="connsiteY286" fmla="*/ 464945 h 835479"/>
                <a:gd name="connsiteX287" fmla="*/ 200181 w 6858000"/>
                <a:gd name="connsiteY287" fmla="*/ 456943 h 835479"/>
                <a:gd name="connsiteX288" fmla="*/ 340773 w 6858000"/>
                <a:gd name="connsiteY288" fmla="*/ 419031 h 835479"/>
                <a:gd name="connsiteX289" fmla="*/ 453363 w 6858000"/>
                <a:gd name="connsiteY289" fmla="*/ 419796 h 835479"/>
                <a:gd name="connsiteX290" fmla="*/ 462125 w 6858000"/>
                <a:gd name="connsiteY290" fmla="*/ 421510 h 835479"/>
                <a:gd name="connsiteX291" fmla="*/ 505181 w 6858000"/>
                <a:gd name="connsiteY291" fmla="*/ 434082 h 835479"/>
                <a:gd name="connsiteX292" fmla="*/ 571859 w 6858000"/>
                <a:gd name="connsiteY292" fmla="*/ 430654 h 835479"/>
                <a:gd name="connsiteX293" fmla="*/ 617771 w 6858000"/>
                <a:gd name="connsiteY293" fmla="*/ 413317 h 835479"/>
                <a:gd name="connsiteX294" fmla="*/ 674922 w 6858000"/>
                <a:gd name="connsiteY294" fmla="*/ 412555 h 835479"/>
                <a:gd name="connsiteX295" fmla="*/ 740267 w 6858000"/>
                <a:gd name="connsiteY295" fmla="*/ 423414 h 835479"/>
                <a:gd name="connsiteX296" fmla="*/ 769604 w 6858000"/>
                <a:gd name="connsiteY296" fmla="*/ 425700 h 835479"/>
                <a:gd name="connsiteX297" fmla="*/ 850188 w 6858000"/>
                <a:gd name="connsiteY297" fmla="*/ 448180 h 835479"/>
                <a:gd name="connsiteX298" fmla="*/ 898197 w 6858000"/>
                <a:gd name="connsiteY298" fmla="*/ 442656 h 835479"/>
                <a:gd name="connsiteX299" fmla="*/ 945443 w 6858000"/>
                <a:gd name="connsiteY299" fmla="*/ 427796 h 835479"/>
                <a:gd name="connsiteX300" fmla="*/ 975732 w 6858000"/>
                <a:gd name="connsiteY300" fmla="*/ 413507 h 835479"/>
                <a:gd name="connsiteX301" fmla="*/ 1036886 w 6858000"/>
                <a:gd name="connsiteY301" fmla="*/ 403411 h 835479"/>
                <a:gd name="connsiteX302" fmla="*/ 1048124 w 6858000"/>
                <a:gd name="connsiteY302" fmla="*/ 404935 h 835479"/>
                <a:gd name="connsiteX303" fmla="*/ 1230632 w 6858000"/>
                <a:gd name="connsiteY303" fmla="*/ 417509 h 835479"/>
                <a:gd name="connsiteX304" fmla="*/ 1303023 w 6858000"/>
                <a:gd name="connsiteY304" fmla="*/ 437702 h 835479"/>
                <a:gd name="connsiteX305" fmla="*/ 1318455 w 6858000"/>
                <a:gd name="connsiteY305" fmla="*/ 440178 h 835479"/>
                <a:gd name="connsiteX306" fmla="*/ 1472574 w 6858000"/>
                <a:gd name="connsiteY306" fmla="*/ 462849 h 835479"/>
                <a:gd name="connsiteX307" fmla="*/ 1489719 w 6858000"/>
                <a:gd name="connsiteY307" fmla="*/ 463801 h 835479"/>
                <a:gd name="connsiteX308" fmla="*/ 1537536 w 6858000"/>
                <a:gd name="connsiteY308" fmla="*/ 459801 h 835479"/>
                <a:gd name="connsiteX309" fmla="*/ 1650316 w 6858000"/>
                <a:gd name="connsiteY309" fmla="*/ 500950 h 835479"/>
                <a:gd name="connsiteX310" fmla="*/ 1763286 w 6858000"/>
                <a:gd name="connsiteY310" fmla="*/ 515049 h 835479"/>
                <a:gd name="connsiteX311" fmla="*/ 1825392 w 6858000"/>
                <a:gd name="connsiteY311" fmla="*/ 514857 h 835479"/>
                <a:gd name="connsiteX312" fmla="*/ 1869779 w 6858000"/>
                <a:gd name="connsiteY312" fmla="*/ 524955 h 835479"/>
                <a:gd name="connsiteX313" fmla="*/ 1978939 w 6858000"/>
                <a:gd name="connsiteY313" fmla="*/ 555626 h 835479"/>
                <a:gd name="connsiteX314" fmla="*/ 2030377 w 6858000"/>
                <a:gd name="connsiteY314" fmla="*/ 560388 h 835479"/>
                <a:gd name="connsiteX315" fmla="*/ 2085053 w 6858000"/>
                <a:gd name="connsiteY315" fmla="*/ 570677 h 835479"/>
                <a:gd name="connsiteX316" fmla="*/ 2220311 w 6858000"/>
                <a:gd name="connsiteY316" fmla="*/ 616778 h 835479"/>
                <a:gd name="connsiteX317" fmla="*/ 2330805 w 6858000"/>
                <a:gd name="connsiteY317" fmla="*/ 614112 h 835479"/>
                <a:gd name="connsiteX318" fmla="*/ 2401291 w 6858000"/>
                <a:gd name="connsiteY318" fmla="*/ 614682 h 835479"/>
                <a:gd name="connsiteX319" fmla="*/ 2485306 w 6858000"/>
                <a:gd name="connsiteY319" fmla="*/ 629923 h 835479"/>
                <a:gd name="connsiteX320" fmla="*/ 2554078 w 6858000"/>
                <a:gd name="connsiteY320" fmla="*/ 652213 h 835479"/>
                <a:gd name="connsiteX321" fmla="*/ 2649142 w 6858000"/>
                <a:gd name="connsiteY321" fmla="*/ 669930 h 835479"/>
                <a:gd name="connsiteX322" fmla="*/ 2743825 w 6858000"/>
                <a:gd name="connsiteY322" fmla="*/ 704031 h 835479"/>
                <a:gd name="connsiteX323" fmla="*/ 2809929 w 6858000"/>
                <a:gd name="connsiteY323" fmla="*/ 730130 h 835479"/>
                <a:gd name="connsiteX324" fmla="*/ 2901942 w 6858000"/>
                <a:gd name="connsiteY324" fmla="*/ 753181 h 835479"/>
                <a:gd name="connsiteX325" fmla="*/ 3042727 w 6858000"/>
                <a:gd name="connsiteY325" fmla="*/ 769373 h 835479"/>
                <a:gd name="connsiteX326" fmla="*/ 3107499 w 6858000"/>
                <a:gd name="connsiteY326" fmla="*/ 771089 h 835479"/>
                <a:gd name="connsiteX327" fmla="*/ 3209992 w 6858000"/>
                <a:gd name="connsiteY327" fmla="*/ 808998 h 835479"/>
                <a:gd name="connsiteX328" fmla="*/ 3253808 w 6858000"/>
                <a:gd name="connsiteY328" fmla="*/ 827287 h 835479"/>
                <a:gd name="connsiteX329" fmla="*/ 3293243 w 6858000"/>
                <a:gd name="connsiteY329" fmla="*/ 812047 h 835479"/>
                <a:gd name="connsiteX330" fmla="*/ 3318770 w 6858000"/>
                <a:gd name="connsiteY330" fmla="*/ 794520 h 835479"/>
                <a:gd name="connsiteX331" fmla="*/ 3399545 w 6858000"/>
                <a:gd name="connsiteY331" fmla="*/ 809381 h 835479"/>
                <a:gd name="connsiteX332" fmla="*/ 3485274 w 6858000"/>
                <a:gd name="connsiteY332" fmla="*/ 825001 h 835479"/>
                <a:gd name="connsiteX333" fmla="*/ 3546616 w 6858000"/>
                <a:gd name="connsiteY333" fmla="*/ 835479 h 835479"/>
                <a:gd name="connsiteX334" fmla="*/ 3623200 w 6858000"/>
                <a:gd name="connsiteY334" fmla="*/ 827097 h 835479"/>
                <a:gd name="connsiteX335" fmla="*/ 3683590 w 6858000"/>
                <a:gd name="connsiteY335" fmla="*/ 823669 h 835479"/>
                <a:gd name="connsiteX336" fmla="*/ 3732360 w 6858000"/>
                <a:gd name="connsiteY336" fmla="*/ 813953 h 835479"/>
                <a:gd name="connsiteX337" fmla="*/ 3749505 w 6858000"/>
                <a:gd name="connsiteY337" fmla="*/ 808236 h 835479"/>
                <a:gd name="connsiteX338" fmla="*/ 3885337 w 6858000"/>
                <a:gd name="connsiteY338" fmla="*/ 763659 h 835479"/>
                <a:gd name="connsiteX339" fmla="*/ 4030502 w 6858000"/>
                <a:gd name="connsiteY339" fmla="*/ 728034 h 835479"/>
                <a:gd name="connsiteX340" fmla="*/ 4124613 w 6858000"/>
                <a:gd name="connsiteY340" fmla="*/ 750515 h 835479"/>
                <a:gd name="connsiteX341" fmla="*/ 4159666 w 6858000"/>
                <a:gd name="connsiteY341" fmla="*/ 750133 h 835479"/>
                <a:gd name="connsiteX342" fmla="*/ 4320836 w 6858000"/>
                <a:gd name="connsiteY342" fmla="*/ 755277 h 835479"/>
                <a:gd name="connsiteX343" fmla="*/ 4349221 w 6858000"/>
                <a:gd name="connsiteY343" fmla="*/ 760801 h 835479"/>
                <a:gd name="connsiteX344" fmla="*/ 4502578 w 6858000"/>
                <a:gd name="connsiteY344" fmla="*/ 738130 h 835479"/>
                <a:gd name="connsiteX345" fmla="*/ 4558206 w 6858000"/>
                <a:gd name="connsiteY345" fmla="*/ 734320 h 835479"/>
                <a:gd name="connsiteX346" fmla="*/ 4609451 w 6858000"/>
                <a:gd name="connsiteY346" fmla="*/ 728034 h 835479"/>
                <a:gd name="connsiteX347" fmla="*/ 4681082 w 6858000"/>
                <a:gd name="connsiteY347" fmla="*/ 726510 h 835479"/>
                <a:gd name="connsiteX348" fmla="*/ 4755380 w 6858000"/>
                <a:gd name="connsiteY348" fmla="*/ 729368 h 835479"/>
                <a:gd name="connsiteX349" fmla="*/ 4838249 w 6858000"/>
                <a:gd name="connsiteY349" fmla="*/ 728796 h 835479"/>
                <a:gd name="connsiteX350" fmla="*/ 4871018 w 6858000"/>
                <a:gd name="connsiteY350" fmla="*/ 723844 h 835479"/>
                <a:gd name="connsiteX351" fmla="*/ 4959601 w 6858000"/>
                <a:gd name="connsiteY351" fmla="*/ 727272 h 835479"/>
                <a:gd name="connsiteX352" fmla="*/ 5006085 w 6858000"/>
                <a:gd name="connsiteY352" fmla="*/ 721558 h 835479"/>
                <a:gd name="connsiteX353" fmla="*/ 5082669 w 6858000"/>
                <a:gd name="connsiteY353" fmla="*/ 720414 h 835479"/>
                <a:gd name="connsiteX354" fmla="*/ 5107626 w 6858000"/>
                <a:gd name="connsiteY354" fmla="*/ 719079 h 835479"/>
                <a:gd name="connsiteX355" fmla="*/ 5129915 w 6858000"/>
                <a:gd name="connsiteY355" fmla="*/ 718317 h 835479"/>
                <a:gd name="connsiteX356" fmla="*/ 5206307 w 6858000"/>
                <a:gd name="connsiteY356" fmla="*/ 733940 h 835479"/>
                <a:gd name="connsiteX357" fmla="*/ 5274128 w 6858000"/>
                <a:gd name="connsiteY357" fmla="*/ 734892 h 835479"/>
                <a:gd name="connsiteX358" fmla="*/ 5393004 w 6858000"/>
                <a:gd name="connsiteY358" fmla="*/ 747466 h 835479"/>
                <a:gd name="connsiteX359" fmla="*/ 5419294 w 6858000"/>
                <a:gd name="connsiteY359" fmla="*/ 743084 h 835479"/>
                <a:gd name="connsiteX360" fmla="*/ 5501593 w 6858000"/>
                <a:gd name="connsiteY360" fmla="*/ 741370 h 835479"/>
                <a:gd name="connsiteX361" fmla="*/ 5548459 w 6858000"/>
                <a:gd name="connsiteY361" fmla="*/ 740036 h 835479"/>
                <a:gd name="connsiteX362" fmla="*/ 5606371 w 6858000"/>
                <a:gd name="connsiteY362" fmla="*/ 749180 h 835479"/>
                <a:gd name="connsiteX363" fmla="*/ 5706958 w 6858000"/>
                <a:gd name="connsiteY363" fmla="*/ 768611 h 835479"/>
                <a:gd name="connsiteX364" fmla="*/ 5733439 w 6858000"/>
                <a:gd name="connsiteY364" fmla="*/ 771659 h 835479"/>
                <a:gd name="connsiteX365" fmla="*/ 5781829 w 6858000"/>
                <a:gd name="connsiteY365" fmla="*/ 780996 h 835479"/>
                <a:gd name="connsiteX366" fmla="*/ 5790591 w 6858000"/>
                <a:gd name="connsiteY366" fmla="*/ 782710 h 835479"/>
                <a:gd name="connsiteX367" fmla="*/ 5864317 w 6858000"/>
                <a:gd name="connsiteY367" fmla="*/ 806332 h 835479"/>
                <a:gd name="connsiteX368" fmla="*/ 5902609 w 6858000"/>
                <a:gd name="connsiteY368" fmla="*/ 808236 h 835479"/>
                <a:gd name="connsiteX369" fmla="*/ 6012722 w 6858000"/>
                <a:gd name="connsiteY369" fmla="*/ 808428 h 835479"/>
                <a:gd name="connsiteX370" fmla="*/ 6059396 w 6858000"/>
                <a:gd name="connsiteY370" fmla="*/ 804808 h 835479"/>
                <a:gd name="connsiteX371" fmla="*/ 6171604 w 6858000"/>
                <a:gd name="connsiteY371" fmla="*/ 790902 h 835479"/>
                <a:gd name="connsiteX372" fmla="*/ 6242092 w 6858000"/>
                <a:gd name="connsiteY372" fmla="*/ 784044 h 835479"/>
                <a:gd name="connsiteX373" fmla="*/ 6323057 w 6858000"/>
                <a:gd name="connsiteY373" fmla="*/ 773183 h 835479"/>
                <a:gd name="connsiteX374" fmla="*/ 6415832 w 6858000"/>
                <a:gd name="connsiteY374" fmla="*/ 766325 h 835479"/>
                <a:gd name="connsiteX375" fmla="*/ 6584811 w 6858000"/>
                <a:gd name="connsiteY375" fmla="*/ 745560 h 835479"/>
                <a:gd name="connsiteX376" fmla="*/ 6748457 w 6858000"/>
                <a:gd name="connsiteY376" fmla="*/ 724034 h 835479"/>
                <a:gd name="connsiteX377" fmla="*/ 6815515 w 6858000"/>
                <a:gd name="connsiteY377" fmla="*/ 704983 h 835479"/>
                <a:gd name="connsiteX378" fmla="*/ 6858000 w 6858000"/>
                <a:gd name="connsiteY378" fmla="*/ 695283 h 835479"/>
                <a:gd name="connsiteX379" fmla="*/ 6858000 w 6858000"/>
                <a:gd name="connsiteY379" fmla="*/ 456 h 835479"/>
                <a:gd name="connsiteX380" fmla="*/ 1687322 w 6858000"/>
                <a:gd name="connsiteY380" fmla="*/ 456 h 835479"/>
                <a:gd name="connsiteX381" fmla="*/ 1697753 w 6858000"/>
                <a:gd name="connsiteY381" fmla="*/ 10970 h 835479"/>
                <a:gd name="connsiteX382" fmla="*/ 1733188 w 6858000"/>
                <a:gd name="connsiteY382" fmla="*/ 33639 h 835479"/>
                <a:gd name="connsiteX383" fmla="*/ 1833775 w 6858000"/>
                <a:gd name="connsiteY383" fmla="*/ 75360 h 835479"/>
                <a:gd name="connsiteX384" fmla="*/ 1842158 w 6858000"/>
                <a:gd name="connsiteY384" fmla="*/ 82981 h 835479"/>
                <a:gd name="connsiteX385" fmla="*/ 1916454 w 6858000"/>
                <a:gd name="connsiteY385" fmla="*/ 173472 h 835479"/>
                <a:gd name="connsiteX386" fmla="*/ 1933219 w 6858000"/>
                <a:gd name="connsiteY386" fmla="*/ 188902 h 835479"/>
                <a:gd name="connsiteX387" fmla="*/ 1953413 w 6858000"/>
                <a:gd name="connsiteY387" fmla="*/ 212907 h 835479"/>
                <a:gd name="connsiteX388" fmla="*/ 2016469 w 6858000"/>
                <a:gd name="connsiteY388" fmla="*/ 259390 h 835479"/>
                <a:gd name="connsiteX389" fmla="*/ 2094578 w 6858000"/>
                <a:gd name="connsiteY389" fmla="*/ 274249 h 835479"/>
                <a:gd name="connsiteX390" fmla="*/ 2188879 w 6858000"/>
                <a:gd name="connsiteY390" fmla="*/ 296920 h 835479"/>
                <a:gd name="connsiteX391" fmla="*/ 2228314 w 6858000"/>
                <a:gd name="connsiteY391" fmla="*/ 312160 h 835479"/>
                <a:gd name="connsiteX392" fmla="*/ 2334044 w 6858000"/>
                <a:gd name="connsiteY392" fmla="*/ 341117 h 835479"/>
                <a:gd name="connsiteX393" fmla="*/ 2409485 w 6858000"/>
                <a:gd name="connsiteY393" fmla="*/ 365502 h 835479"/>
                <a:gd name="connsiteX394" fmla="*/ 2409487 w 6858000"/>
                <a:gd name="connsiteY394" fmla="*/ 365504 h 835479"/>
                <a:gd name="connsiteX395" fmla="*/ 2463015 w 6858000"/>
                <a:gd name="connsiteY395" fmla="*/ 388434 h 835479"/>
                <a:gd name="connsiteX396" fmla="*/ 2463017 w 6858000"/>
                <a:gd name="connsiteY396" fmla="*/ 388434 h 835479"/>
                <a:gd name="connsiteX397" fmla="*/ 2518262 w 6858000"/>
                <a:gd name="connsiteY397" fmla="*/ 379792 h 835479"/>
                <a:gd name="connsiteX398" fmla="*/ 2518263 w 6858000"/>
                <a:gd name="connsiteY398" fmla="*/ 379791 h 835479"/>
                <a:gd name="connsiteX399" fmla="*/ 2545005 w 6858000"/>
                <a:gd name="connsiteY399" fmla="*/ 376147 h 835479"/>
                <a:gd name="connsiteX400" fmla="*/ 2545006 w 6858000"/>
                <a:gd name="connsiteY400" fmla="*/ 376147 h 835479"/>
                <a:gd name="connsiteX401" fmla="*/ 2571034 w 6858000"/>
                <a:gd name="connsiteY401" fmla="*/ 380361 h 835479"/>
                <a:gd name="connsiteX402" fmla="*/ 2668001 w 6858000"/>
                <a:gd name="connsiteY402" fmla="*/ 453514 h 835479"/>
                <a:gd name="connsiteX403" fmla="*/ 2745348 w 6858000"/>
                <a:gd name="connsiteY403" fmla="*/ 501904 h 835479"/>
                <a:gd name="connsiteX404" fmla="*/ 2745351 w 6858000"/>
                <a:gd name="connsiteY404" fmla="*/ 501906 h 835479"/>
                <a:gd name="connsiteX405" fmla="*/ 2778005 w 6858000"/>
                <a:gd name="connsiteY405" fmla="*/ 507825 h 835479"/>
                <a:gd name="connsiteX406" fmla="*/ 2785439 w 6858000"/>
                <a:gd name="connsiteY406" fmla="*/ 507405 h 835479"/>
                <a:gd name="connsiteX407" fmla="*/ 2811779 w 6858000"/>
                <a:gd name="connsiteY407" fmla="*/ 497326 h 835479"/>
                <a:gd name="connsiteX408" fmla="*/ 2811786 w 6858000"/>
                <a:gd name="connsiteY408" fmla="*/ 497322 h 835479"/>
                <a:gd name="connsiteX409" fmla="*/ 2811786 w 6858000"/>
                <a:gd name="connsiteY409" fmla="*/ 497323 h 835479"/>
                <a:gd name="connsiteX410" fmla="*/ 2811779 w 6858000"/>
                <a:gd name="connsiteY410" fmla="*/ 497326 h 835479"/>
                <a:gd name="connsiteX411" fmla="*/ 2793022 w 6858000"/>
                <a:gd name="connsiteY411" fmla="*/ 506976 h 835479"/>
                <a:gd name="connsiteX412" fmla="*/ 2785439 w 6858000"/>
                <a:gd name="connsiteY412" fmla="*/ 507405 h 835479"/>
                <a:gd name="connsiteX413" fmla="*/ 2782304 w 6858000"/>
                <a:gd name="connsiteY413" fmla="*/ 508605 h 835479"/>
                <a:gd name="connsiteX414" fmla="*/ 2778005 w 6858000"/>
                <a:gd name="connsiteY414" fmla="*/ 507825 h 835479"/>
                <a:gd name="connsiteX415" fmla="*/ 2770757 w 6858000"/>
                <a:gd name="connsiteY415" fmla="*/ 508235 h 835479"/>
                <a:gd name="connsiteX416" fmla="*/ 2745351 w 6858000"/>
                <a:gd name="connsiteY416" fmla="*/ 501906 h 835479"/>
                <a:gd name="connsiteX417" fmla="*/ 2745347 w 6858000"/>
                <a:gd name="connsiteY417" fmla="*/ 501904 h 835479"/>
                <a:gd name="connsiteX418" fmla="*/ 2668000 w 6858000"/>
                <a:gd name="connsiteY418" fmla="*/ 453514 h 835479"/>
                <a:gd name="connsiteX419" fmla="*/ 2571033 w 6858000"/>
                <a:gd name="connsiteY419" fmla="*/ 380361 h 835479"/>
                <a:gd name="connsiteX420" fmla="*/ 2545006 w 6858000"/>
                <a:gd name="connsiteY420" fmla="*/ 376147 h 835479"/>
                <a:gd name="connsiteX421" fmla="*/ 2518264 w 6858000"/>
                <a:gd name="connsiteY421" fmla="*/ 379791 h 835479"/>
                <a:gd name="connsiteX422" fmla="*/ 2518262 w 6858000"/>
                <a:gd name="connsiteY422" fmla="*/ 379792 h 835479"/>
                <a:gd name="connsiteX423" fmla="*/ 2490550 w 6858000"/>
                <a:gd name="connsiteY423" fmla="*/ 386372 h 835479"/>
                <a:gd name="connsiteX424" fmla="*/ 2463017 w 6858000"/>
                <a:gd name="connsiteY424" fmla="*/ 388434 h 835479"/>
                <a:gd name="connsiteX425" fmla="*/ 2463016 w 6858000"/>
                <a:gd name="connsiteY425" fmla="*/ 388434 h 835479"/>
                <a:gd name="connsiteX426" fmla="*/ 2463015 w 6858000"/>
                <a:gd name="connsiteY426" fmla="*/ 388434 h 835479"/>
                <a:gd name="connsiteX427" fmla="*/ 2435912 w 6858000"/>
                <a:gd name="connsiteY427" fmla="*/ 382603 h 835479"/>
                <a:gd name="connsiteX428" fmla="*/ 2409487 w 6858000"/>
                <a:gd name="connsiteY428" fmla="*/ 365504 h 835479"/>
                <a:gd name="connsiteX429" fmla="*/ 2409484 w 6858000"/>
                <a:gd name="connsiteY429" fmla="*/ 365502 h 835479"/>
                <a:gd name="connsiteX430" fmla="*/ 2334043 w 6858000"/>
                <a:gd name="connsiteY430" fmla="*/ 341117 h 835479"/>
                <a:gd name="connsiteX431" fmla="*/ 2228313 w 6858000"/>
                <a:gd name="connsiteY431" fmla="*/ 312160 h 835479"/>
                <a:gd name="connsiteX432" fmla="*/ 2188878 w 6858000"/>
                <a:gd name="connsiteY432" fmla="*/ 296920 h 835479"/>
                <a:gd name="connsiteX433" fmla="*/ 2094577 w 6858000"/>
                <a:gd name="connsiteY433" fmla="*/ 274249 h 835479"/>
                <a:gd name="connsiteX434" fmla="*/ 2016468 w 6858000"/>
                <a:gd name="connsiteY434" fmla="*/ 259390 h 835479"/>
                <a:gd name="connsiteX435" fmla="*/ 1953412 w 6858000"/>
                <a:gd name="connsiteY435" fmla="*/ 212907 h 835479"/>
                <a:gd name="connsiteX436" fmla="*/ 1933218 w 6858000"/>
                <a:gd name="connsiteY436" fmla="*/ 188902 h 835479"/>
                <a:gd name="connsiteX437" fmla="*/ 1916453 w 6858000"/>
                <a:gd name="connsiteY437" fmla="*/ 173472 h 835479"/>
                <a:gd name="connsiteX438" fmla="*/ 1842157 w 6858000"/>
                <a:gd name="connsiteY438" fmla="*/ 82981 h 835479"/>
                <a:gd name="connsiteX439" fmla="*/ 1833774 w 6858000"/>
                <a:gd name="connsiteY439" fmla="*/ 75360 h 835479"/>
                <a:gd name="connsiteX440" fmla="*/ 1733187 w 6858000"/>
                <a:gd name="connsiteY440" fmla="*/ 33639 h 835479"/>
                <a:gd name="connsiteX441" fmla="*/ 1697752 w 6858000"/>
                <a:gd name="connsiteY441" fmla="*/ 10971 h 835479"/>
                <a:gd name="connsiteX442" fmla="*/ 1687320 w 6858000"/>
                <a:gd name="connsiteY442" fmla="*/ 456 h 835479"/>
                <a:gd name="connsiteX443" fmla="*/ 916806 w 6858000"/>
                <a:gd name="connsiteY443" fmla="*/ 456 h 835479"/>
                <a:gd name="connsiteX444" fmla="*/ 927155 w 6858000"/>
                <a:gd name="connsiteY444" fmla="*/ 9636 h 835479"/>
                <a:gd name="connsiteX445" fmla="*/ 1097087 w 6858000"/>
                <a:gd name="connsiteY445" fmla="*/ 6016 h 835479"/>
                <a:gd name="connsiteX446" fmla="*/ 1123185 w 6858000"/>
                <a:gd name="connsiteY446" fmla="*/ 1634 h 835479"/>
                <a:gd name="connsiteX447" fmla="*/ 1184028 w 6858000"/>
                <a:gd name="connsiteY447" fmla="*/ 26353 h 835479"/>
                <a:gd name="connsiteX448" fmla="*/ 1123184 w 6858000"/>
                <a:gd name="connsiteY448" fmla="*/ 1635 h 835479"/>
                <a:gd name="connsiteX449" fmla="*/ 1097086 w 6858000"/>
                <a:gd name="connsiteY449" fmla="*/ 6017 h 835479"/>
                <a:gd name="connsiteX450" fmla="*/ 927154 w 6858000"/>
                <a:gd name="connsiteY450" fmla="*/ 9637 h 835479"/>
                <a:gd name="connsiteX451" fmla="*/ 916804 w 6858000"/>
                <a:gd name="connsiteY451" fmla="*/ 456 h 835479"/>
                <a:gd name="connsiteX452" fmla="*/ 578772 w 6858000"/>
                <a:gd name="connsiteY452" fmla="*/ 456 h 835479"/>
                <a:gd name="connsiteX453" fmla="*/ 556046 w 6858000"/>
                <a:gd name="connsiteY453" fmla="*/ 6589 h 835479"/>
                <a:gd name="connsiteX454" fmla="*/ 517850 w 6858000"/>
                <a:gd name="connsiteY454" fmla="*/ 15506 h 835479"/>
                <a:gd name="connsiteX455" fmla="*/ 556047 w 6858000"/>
                <a:gd name="connsiteY455" fmla="*/ 6588 h 835479"/>
                <a:gd name="connsiteX456" fmla="*/ 578770 w 6858000"/>
                <a:gd name="connsiteY456" fmla="*/ 456 h 835479"/>
                <a:gd name="connsiteX457" fmla="*/ 0 w 6858000"/>
                <a:gd name="connsiteY457" fmla="*/ 456 h 835479"/>
                <a:gd name="connsiteX458" fmla="*/ 0 w 6858000"/>
                <a:gd name="connsiteY458" fmla="*/ 20445 h 835479"/>
                <a:gd name="connsiteX459" fmla="*/ 0 w 6858000"/>
                <a:gd name="connsiteY459" fmla="*/ 29969 h 83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</a:cxnLst>
              <a:rect l="l" t="t" r="r" b="b"/>
              <a:pathLst>
                <a:path w="6858000" h="835479">
                  <a:moveTo>
                    <a:pt x="6564619" y="468946"/>
                  </a:moveTo>
                  <a:lnTo>
                    <a:pt x="6564620" y="468946"/>
                  </a:lnTo>
                  <a:cubicBezTo>
                    <a:pt x="6575478" y="479233"/>
                    <a:pt x="6582146" y="485329"/>
                    <a:pt x="6588625" y="491425"/>
                  </a:cubicBezTo>
                  <a:lnTo>
                    <a:pt x="6625224" y="508047"/>
                  </a:lnTo>
                  <a:lnTo>
                    <a:pt x="6662539" y="500953"/>
                  </a:lnTo>
                  <a:lnTo>
                    <a:pt x="6662540" y="500952"/>
                  </a:lnTo>
                  <a:lnTo>
                    <a:pt x="6662543" y="500951"/>
                  </a:lnTo>
                  <a:lnTo>
                    <a:pt x="6683026" y="489501"/>
                  </a:lnTo>
                  <a:lnTo>
                    <a:pt x="6702975" y="486354"/>
                  </a:lnTo>
                  <a:lnTo>
                    <a:pt x="6702976" y="486354"/>
                  </a:lnTo>
                  <a:cubicBezTo>
                    <a:pt x="6716168" y="486759"/>
                    <a:pt x="6729218" y="491903"/>
                    <a:pt x="6742552" y="500190"/>
                  </a:cubicBezTo>
                  <a:lnTo>
                    <a:pt x="6742554" y="500191"/>
                  </a:lnTo>
                  <a:lnTo>
                    <a:pt x="6812061" y="519668"/>
                  </a:lnTo>
                  <a:lnTo>
                    <a:pt x="6776799" y="514894"/>
                  </a:lnTo>
                  <a:lnTo>
                    <a:pt x="6742554" y="500191"/>
                  </a:lnTo>
                  <a:lnTo>
                    <a:pt x="6742551" y="500190"/>
                  </a:lnTo>
                  <a:lnTo>
                    <a:pt x="6702975" y="486354"/>
                  </a:lnTo>
                  <a:lnTo>
                    <a:pt x="6662543" y="500951"/>
                  </a:lnTo>
                  <a:lnTo>
                    <a:pt x="6662541" y="500952"/>
                  </a:lnTo>
                  <a:lnTo>
                    <a:pt x="6662539" y="500953"/>
                  </a:lnTo>
                  <a:lnTo>
                    <a:pt x="6645551" y="508036"/>
                  </a:lnTo>
                  <a:lnTo>
                    <a:pt x="6625224" y="508047"/>
                  </a:lnTo>
                  <a:lnTo>
                    <a:pt x="6625223" y="508047"/>
                  </a:lnTo>
                  <a:cubicBezTo>
                    <a:pt x="6611340" y="505951"/>
                    <a:pt x="6597577" y="499903"/>
                    <a:pt x="6588624" y="491425"/>
                  </a:cubicBezTo>
                  <a:close/>
                  <a:moveTo>
                    <a:pt x="6438980" y="549267"/>
                  </a:moveTo>
                  <a:lnTo>
                    <a:pt x="6463839" y="529336"/>
                  </a:lnTo>
                  <a:lnTo>
                    <a:pt x="6463848" y="529334"/>
                  </a:lnTo>
                  <a:lnTo>
                    <a:pt x="6513011" y="515538"/>
                  </a:lnTo>
                  <a:lnTo>
                    <a:pt x="6546193" y="496733"/>
                  </a:lnTo>
                  <a:lnTo>
                    <a:pt x="6546194" y="496733"/>
                  </a:lnTo>
                  <a:lnTo>
                    <a:pt x="6521803" y="513071"/>
                  </a:lnTo>
                  <a:lnTo>
                    <a:pt x="6513011" y="515538"/>
                  </a:lnTo>
                  <a:lnTo>
                    <a:pt x="6508051" y="518349"/>
                  </a:lnTo>
                  <a:lnTo>
                    <a:pt x="6463848" y="529334"/>
                  </a:lnTo>
                  <a:lnTo>
                    <a:pt x="6463840" y="529336"/>
                  </a:lnTo>
                  <a:cubicBezTo>
                    <a:pt x="6451649" y="532288"/>
                    <a:pt x="6444076" y="539765"/>
                    <a:pt x="6438980" y="549267"/>
                  </a:cubicBezTo>
                  <a:close/>
                  <a:moveTo>
                    <a:pt x="6365203" y="635242"/>
                  </a:moveTo>
                  <a:lnTo>
                    <a:pt x="6387909" y="633959"/>
                  </a:lnTo>
                  <a:lnTo>
                    <a:pt x="6391548" y="632195"/>
                  </a:lnTo>
                  <a:lnTo>
                    <a:pt x="6407331" y="624541"/>
                  </a:lnTo>
                  <a:lnTo>
                    <a:pt x="6407332" y="624541"/>
                  </a:lnTo>
                  <a:lnTo>
                    <a:pt x="6391548" y="632195"/>
                  </a:lnTo>
                  <a:lnTo>
                    <a:pt x="6387909" y="633961"/>
                  </a:lnTo>
                  <a:close/>
                  <a:moveTo>
                    <a:pt x="4221390" y="396172"/>
                  </a:moveTo>
                  <a:lnTo>
                    <a:pt x="4221391" y="396172"/>
                  </a:lnTo>
                  <a:cubicBezTo>
                    <a:pt x="4232060" y="396934"/>
                    <a:pt x="4243872" y="397124"/>
                    <a:pt x="4253014" y="401888"/>
                  </a:cubicBezTo>
                  <a:cubicBezTo>
                    <a:pt x="4277401" y="414081"/>
                    <a:pt x="4300070" y="429701"/>
                    <a:pt x="4324645" y="441704"/>
                  </a:cubicBezTo>
                  <a:lnTo>
                    <a:pt x="4363890" y="450658"/>
                  </a:lnTo>
                  <a:lnTo>
                    <a:pt x="4482003" y="449896"/>
                  </a:lnTo>
                  <a:cubicBezTo>
                    <a:pt x="4546775" y="447228"/>
                    <a:pt x="4612499" y="446656"/>
                    <a:pt x="4659173" y="389886"/>
                  </a:cubicBezTo>
                  <a:cubicBezTo>
                    <a:pt x="4662985" y="385314"/>
                    <a:pt x="4671175" y="382646"/>
                    <a:pt x="4677654" y="381884"/>
                  </a:cubicBezTo>
                  <a:cubicBezTo>
                    <a:pt x="4707563" y="378265"/>
                    <a:pt x="4738234" y="377883"/>
                    <a:pt x="4767763" y="371977"/>
                  </a:cubicBezTo>
                  <a:cubicBezTo>
                    <a:pt x="4779574" y="369596"/>
                    <a:pt x="4790386" y="368787"/>
                    <a:pt x="4800482" y="370668"/>
                  </a:cubicBezTo>
                  <a:lnTo>
                    <a:pt x="4800483" y="370668"/>
                  </a:lnTo>
                  <a:cubicBezTo>
                    <a:pt x="4810580" y="372549"/>
                    <a:pt x="4819963" y="377122"/>
                    <a:pt x="4828916" y="385504"/>
                  </a:cubicBezTo>
                  <a:lnTo>
                    <a:pt x="4863342" y="407685"/>
                  </a:lnTo>
                  <a:lnTo>
                    <a:pt x="4889274" y="415214"/>
                  </a:lnTo>
                  <a:lnTo>
                    <a:pt x="4912167" y="413509"/>
                  </a:lnTo>
                  <a:cubicBezTo>
                    <a:pt x="4919977" y="411794"/>
                    <a:pt x="4927121" y="411437"/>
                    <a:pt x="4933803" y="412107"/>
                  </a:cubicBezTo>
                  <a:lnTo>
                    <a:pt x="4933804" y="412107"/>
                  </a:lnTo>
                  <a:lnTo>
                    <a:pt x="4952672" y="416866"/>
                  </a:lnTo>
                  <a:lnTo>
                    <a:pt x="4957452" y="419659"/>
                  </a:lnTo>
                  <a:lnTo>
                    <a:pt x="4961455" y="420937"/>
                  </a:lnTo>
                  <a:cubicBezTo>
                    <a:pt x="4970096" y="425448"/>
                    <a:pt x="4978393" y="431154"/>
                    <a:pt x="4987037" y="436941"/>
                  </a:cubicBezTo>
                  <a:cubicBezTo>
                    <a:pt x="5003801" y="448180"/>
                    <a:pt x="5022852" y="462278"/>
                    <a:pt x="5041521" y="463420"/>
                  </a:cubicBezTo>
                  <a:lnTo>
                    <a:pt x="5041527" y="463422"/>
                  </a:lnTo>
                  <a:lnTo>
                    <a:pt x="5064789" y="468043"/>
                  </a:lnTo>
                  <a:lnTo>
                    <a:pt x="5070584" y="470217"/>
                  </a:lnTo>
                  <a:lnTo>
                    <a:pt x="5072375" y="470636"/>
                  </a:lnTo>
                  <a:lnTo>
                    <a:pt x="5087443" y="476540"/>
                  </a:lnTo>
                  <a:lnTo>
                    <a:pt x="5133219" y="489567"/>
                  </a:lnTo>
                  <a:lnTo>
                    <a:pt x="5133224" y="489569"/>
                  </a:lnTo>
                  <a:lnTo>
                    <a:pt x="5166112" y="482853"/>
                  </a:lnTo>
                  <a:lnTo>
                    <a:pt x="5166113" y="482853"/>
                  </a:lnTo>
                  <a:cubicBezTo>
                    <a:pt x="5167637" y="482091"/>
                    <a:pt x="5169780" y="482663"/>
                    <a:pt x="5172090" y="483545"/>
                  </a:cubicBezTo>
                  <a:lnTo>
                    <a:pt x="5179067" y="486091"/>
                  </a:lnTo>
                  <a:lnTo>
                    <a:pt x="5229432" y="485925"/>
                  </a:lnTo>
                  <a:lnTo>
                    <a:pt x="5243613" y="478254"/>
                  </a:lnTo>
                  <a:lnTo>
                    <a:pt x="5272795" y="462468"/>
                  </a:lnTo>
                  <a:cubicBezTo>
                    <a:pt x="5285440" y="450823"/>
                    <a:pt x="5298594" y="443117"/>
                    <a:pt x="5312287" y="438565"/>
                  </a:cubicBezTo>
                  <a:lnTo>
                    <a:pt x="5321350" y="437509"/>
                  </a:lnTo>
                  <a:lnTo>
                    <a:pt x="5326162" y="435035"/>
                  </a:lnTo>
                  <a:lnTo>
                    <a:pt x="5355013" y="433589"/>
                  </a:lnTo>
                  <a:lnTo>
                    <a:pt x="5355014" y="433589"/>
                  </a:lnTo>
                  <a:cubicBezTo>
                    <a:pt x="5364882" y="434238"/>
                    <a:pt x="5375002" y="435941"/>
                    <a:pt x="5385384" y="438465"/>
                  </a:cubicBezTo>
                  <a:cubicBezTo>
                    <a:pt x="5398721" y="441704"/>
                    <a:pt x="5412057" y="443990"/>
                    <a:pt x="5425582" y="446656"/>
                  </a:cubicBezTo>
                  <a:cubicBezTo>
                    <a:pt x="5443870" y="450466"/>
                    <a:pt x="5462351" y="454468"/>
                    <a:pt x="5480637" y="458278"/>
                  </a:cubicBezTo>
                  <a:lnTo>
                    <a:pt x="5507667" y="462803"/>
                  </a:lnTo>
                  <a:lnTo>
                    <a:pt x="5531691" y="452184"/>
                  </a:lnTo>
                  <a:lnTo>
                    <a:pt x="5531692" y="452183"/>
                  </a:lnTo>
                  <a:cubicBezTo>
                    <a:pt x="5537599" y="445133"/>
                    <a:pt x="5542648" y="441941"/>
                    <a:pt x="5547577" y="442037"/>
                  </a:cubicBezTo>
                  <a:lnTo>
                    <a:pt x="5547578" y="442037"/>
                  </a:lnTo>
                  <a:cubicBezTo>
                    <a:pt x="5552507" y="442132"/>
                    <a:pt x="5557317" y="445514"/>
                    <a:pt x="5562746" y="451610"/>
                  </a:cubicBezTo>
                  <a:cubicBezTo>
                    <a:pt x="5600467" y="494284"/>
                    <a:pt x="5646189" y="520954"/>
                    <a:pt x="5704483" y="522858"/>
                  </a:cubicBezTo>
                  <a:cubicBezTo>
                    <a:pt x="5716485" y="523241"/>
                    <a:pt x="5728678" y="525906"/>
                    <a:pt x="5740488" y="528765"/>
                  </a:cubicBezTo>
                  <a:cubicBezTo>
                    <a:pt x="5747728" y="530479"/>
                    <a:pt x="5756493" y="532385"/>
                    <a:pt x="5760873" y="537529"/>
                  </a:cubicBezTo>
                  <a:cubicBezTo>
                    <a:pt x="5794974" y="576772"/>
                    <a:pt x="5837457" y="604015"/>
                    <a:pt x="5883751" y="625924"/>
                  </a:cubicBezTo>
                  <a:lnTo>
                    <a:pt x="5883755" y="625926"/>
                  </a:lnTo>
                  <a:lnTo>
                    <a:pt x="5935945" y="643829"/>
                  </a:lnTo>
                  <a:lnTo>
                    <a:pt x="5935949" y="643830"/>
                  </a:lnTo>
                  <a:lnTo>
                    <a:pt x="5993289" y="640211"/>
                  </a:lnTo>
                  <a:lnTo>
                    <a:pt x="5993290" y="640210"/>
                  </a:lnTo>
                  <a:cubicBezTo>
                    <a:pt x="6004530" y="639068"/>
                    <a:pt x="6017484" y="639259"/>
                    <a:pt x="6026439" y="633735"/>
                  </a:cubicBezTo>
                  <a:cubicBezTo>
                    <a:pt x="6054824" y="616397"/>
                    <a:pt x="6082257" y="597729"/>
                    <a:pt x="6108737" y="577534"/>
                  </a:cubicBezTo>
                  <a:cubicBezTo>
                    <a:pt x="6120073" y="568866"/>
                    <a:pt x="6126883" y="563913"/>
                    <a:pt x="6133313" y="563843"/>
                  </a:cubicBezTo>
                  <a:lnTo>
                    <a:pt x="6133314" y="563843"/>
                  </a:lnTo>
                  <a:lnTo>
                    <a:pt x="6143189" y="567542"/>
                  </a:lnTo>
                  <a:lnTo>
                    <a:pt x="6155599" y="579438"/>
                  </a:lnTo>
                  <a:lnTo>
                    <a:pt x="6155602" y="579440"/>
                  </a:lnTo>
                  <a:cubicBezTo>
                    <a:pt x="6175797" y="601729"/>
                    <a:pt x="6200944" y="613349"/>
                    <a:pt x="6228756" y="618111"/>
                  </a:cubicBezTo>
                  <a:lnTo>
                    <a:pt x="6361539" y="635448"/>
                  </a:lnTo>
                  <a:lnTo>
                    <a:pt x="6361538" y="635448"/>
                  </a:lnTo>
                  <a:cubicBezTo>
                    <a:pt x="6317150" y="631828"/>
                    <a:pt x="6272763" y="625542"/>
                    <a:pt x="6228755" y="618111"/>
                  </a:cubicBezTo>
                  <a:cubicBezTo>
                    <a:pt x="6200943" y="613349"/>
                    <a:pt x="6175796" y="601729"/>
                    <a:pt x="6155601" y="579440"/>
                  </a:cubicBezTo>
                  <a:lnTo>
                    <a:pt x="6155599" y="579438"/>
                  </a:lnTo>
                  <a:lnTo>
                    <a:pt x="6133314" y="563843"/>
                  </a:lnTo>
                  <a:lnTo>
                    <a:pt x="6108738" y="577534"/>
                  </a:lnTo>
                  <a:cubicBezTo>
                    <a:pt x="6082258" y="597729"/>
                    <a:pt x="6054825" y="616397"/>
                    <a:pt x="6026440" y="633735"/>
                  </a:cubicBezTo>
                  <a:cubicBezTo>
                    <a:pt x="6017485" y="639259"/>
                    <a:pt x="6004531" y="639068"/>
                    <a:pt x="5993291" y="640210"/>
                  </a:cubicBezTo>
                  <a:lnTo>
                    <a:pt x="5993289" y="640211"/>
                  </a:lnTo>
                  <a:lnTo>
                    <a:pt x="5964476" y="643664"/>
                  </a:lnTo>
                  <a:lnTo>
                    <a:pt x="5935949" y="643830"/>
                  </a:lnTo>
                  <a:lnTo>
                    <a:pt x="5935948" y="643830"/>
                  </a:lnTo>
                  <a:lnTo>
                    <a:pt x="5935945" y="643829"/>
                  </a:lnTo>
                  <a:lnTo>
                    <a:pt x="5909350" y="636949"/>
                  </a:lnTo>
                  <a:lnTo>
                    <a:pt x="5883755" y="625926"/>
                  </a:lnTo>
                  <a:lnTo>
                    <a:pt x="5883750" y="625924"/>
                  </a:lnTo>
                  <a:cubicBezTo>
                    <a:pt x="5837456" y="604015"/>
                    <a:pt x="5794973" y="576772"/>
                    <a:pt x="5760872" y="537529"/>
                  </a:cubicBezTo>
                  <a:cubicBezTo>
                    <a:pt x="5756492" y="532385"/>
                    <a:pt x="5747727" y="530479"/>
                    <a:pt x="5740487" y="528765"/>
                  </a:cubicBezTo>
                  <a:cubicBezTo>
                    <a:pt x="5728677" y="525906"/>
                    <a:pt x="5716484" y="523241"/>
                    <a:pt x="5704482" y="522858"/>
                  </a:cubicBezTo>
                  <a:cubicBezTo>
                    <a:pt x="5646188" y="520954"/>
                    <a:pt x="5600466" y="494284"/>
                    <a:pt x="5562745" y="451610"/>
                  </a:cubicBezTo>
                  <a:lnTo>
                    <a:pt x="5547577" y="442037"/>
                  </a:lnTo>
                  <a:lnTo>
                    <a:pt x="5531693" y="452183"/>
                  </a:lnTo>
                  <a:lnTo>
                    <a:pt x="5531691" y="452184"/>
                  </a:lnTo>
                  <a:lnTo>
                    <a:pt x="5520421" y="460582"/>
                  </a:lnTo>
                  <a:lnTo>
                    <a:pt x="5507667" y="462803"/>
                  </a:lnTo>
                  <a:lnTo>
                    <a:pt x="5507666" y="462803"/>
                  </a:lnTo>
                  <a:cubicBezTo>
                    <a:pt x="5498831" y="462755"/>
                    <a:pt x="5489496" y="460183"/>
                    <a:pt x="5480636" y="458278"/>
                  </a:cubicBezTo>
                  <a:cubicBezTo>
                    <a:pt x="5462350" y="454468"/>
                    <a:pt x="5443869" y="450466"/>
                    <a:pt x="5425581" y="446656"/>
                  </a:cubicBezTo>
                  <a:cubicBezTo>
                    <a:pt x="5412056" y="443990"/>
                    <a:pt x="5398720" y="441704"/>
                    <a:pt x="5385383" y="438465"/>
                  </a:cubicBezTo>
                  <a:lnTo>
                    <a:pt x="5355013" y="433589"/>
                  </a:lnTo>
                  <a:lnTo>
                    <a:pt x="5321350" y="437509"/>
                  </a:lnTo>
                  <a:lnTo>
                    <a:pt x="5272796" y="462468"/>
                  </a:lnTo>
                  <a:lnTo>
                    <a:pt x="5243613" y="478254"/>
                  </a:lnTo>
                  <a:lnTo>
                    <a:pt x="5229433" y="485925"/>
                  </a:lnTo>
                  <a:cubicBezTo>
                    <a:pt x="5213597" y="489759"/>
                    <a:pt x="5196594" y="489711"/>
                    <a:pt x="5179067" y="486091"/>
                  </a:cubicBezTo>
                  <a:lnTo>
                    <a:pt x="5179066" y="486091"/>
                  </a:lnTo>
                  <a:cubicBezTo>
                    <a:pt x="5176875" y="485615"/>
                    <a:pt x="5174399" y="484425"/>
                    <a:pt x="5172089" y="483545"/>
                  </a:cubicBezTo>
                  <a:lnTo>
                    <a:pt x="5166113" y="482853"/>
                  </a:lnTo>
                  <a:lnTo>
                    <a:pt x="5133224" y="489569"/>
                  </a:lnTo>
                  <a:lnTo>
                    <a:pt x="5133223" y="489569"/>
                  </a:lnTo>
                  <a:lnTo>
                    <a:pt x="5133219" y="489567"/>
                  </a:lnTo>
                  <a:lnTo>
                    <a:pt x="5102460" y="482424"/>
                  </a:lnTo>
                  <a:lnTo>
                    <a:pt x="5087443" y="476540"/>
                  </a:lnTo>
                  <a:lnTo>
                    <a:pt x="5087422" y="476534"/>
                  </a:lnTo>
                  <a:lnTo>
                    <a:pt x="5070584" y="470217"/>
                  </a:lnTo>
                  <a:lnTo>
                    <a:pt x="5041527" y="463422"/>
                  </a:lnTo>
                  <a:lnTo>
                    <a:pt x="5041520" y="463420"/>
                  </a:lnTo>
                  <a:cubicBezTo>
                    <a:pt x="5022851" y="462278"/>
                    <a:pt x="5003800" y="448180"/>
                    <a:pt x="4987036" y="436941"/>
                  </a:cubicBezTo>
                  <a:lnTo>
                    <a:pt x="4957452" y="419659"/>
                  </a:lnTo>
                  <a:lnTo>
                    <a:pt x="4933804" y="412107"/>
                  </a:lnTo>
                  <a:lnTo>
                    <a:pt x="4912168" y="413509"/>
                  </a:lnTo>
                  <a:cubicBezTo>
                    <a:pt x="4904357" y="415271"/>
                    <a:pt x="4896713" y="415783"/>
                    <a:pt x="4889275" y="415214"/>
                  </a:cubicBezTo>
                  <a:lnTo>
                    <a:pt x="4889274" y="415214"/>
                  </a:lnTo>
                  <a:lnTo>
                    <a:pt x="4867613" y="410436"/>
                  </a:lnTo>
                  <a:lnTo>
                    <a:pt x="4863342" y="407685"/>
                  </a:lnTo>
                  <a:lnTo>
                    <a:pt x="4857316" y="405935"/>
                  </a:lnTo>
                  <a:cubicBezTo>
                    <a:pt x="4847213" y="400792"/>
                    <a:pt x="4837702" y="393791"/>
                    <a:pt x="4828915" y="385504"/>
                  </a:cubicBezTo>
                  <a:lnTo>
                    <a:pt x="4800482" y="370668"/>
                  </a:lnTo>
                  <a:lnTo>
                    <a:pt x="4767764" y="371977"/>
                  </a:lnTo>
                  <a:cubicBezTo>
                    <a:pt x="4738235" y="377883"/>
                    <a:pt x="4707564" y="378265"/>
                    <a:pt x="4677655" y="381884"/>
                  </a:cubicBezTo>
                  <a:cubicBezTo>
                    <a:pt x="4671176" y="382646"/>
                    <a:pt x="4662986" y="385314"/>
                    <a:pt x="4659174" y="389886"/>
                  </a:cubicBezTo>
                  <a:cubicBezTo>
                    <a:pt x="4612500" y="446656"/>
                    <a:pt x="4546776" y="447228"/>
                    <a:pt x="4482004" y="449896"/>
                  </a:cubicBezTo>
                  <a:cubicBezTo>
                    <a:pt x="4442761" y="451610"/>
                    <a:pt x="4403325" y="451610"/>
                    <a:pt x="4363890" y="450658"/>
                  </a:cubicBezTo>
                  <a:lnTo>
                    <a:pt x="4363889" y="450658"/>
                  </a:lnTo>
                  <a:cubicBezTo>
                    <a:pt x="4350553" y="450466"/>
                    <a:pt x="4336456" y="447418"/>
                    <a:pt x="4324644" y="441704"/>
                  </a:cubicBezTo>
                  <a:cubicBezTo>
                    <a:pt x="4300069" y="429701"/>
                    <a:pt x="4277400" y="414081"/>
                    <a:pt x="4253013" y="401888"/>
                  </a:cubicBezTo>
                  <a:close/>
                  <a:moveTo>
                    <a:pt x="4165382" y="392362"/>
                  </a:moveTo>
                  <a:lnTo>
                    <a:pt x="4165383" y="392362"/>
                  </a:lnTo>
                  <a:lnTo>
                    <a:pt x="4192387" y="396267"/>
                  </a:lnTo>
                  <a:lnTo>
                    <a:pt x="4192386" y="396267"/>
                  </a:lnTo>
                  <a:cubicBezTo>
                    <a:pt x="4182766" y="396363"/>
                    <a:pt x="4173479" y="395791"/>
                    <a:pt x="4165382" y="392362"/>
                  </a:cubicBezTo>
                  <a:close/>
                  <a:moveTo>
                    <a:pt x="3885337" y="379980"/>
                  </a:moveTo>
                  <a:lnTo>
                    <a:pt x="3885338" y="379980"/>
                  </a:lnTo>
                  <a:lnTo>
                    <a:pt x="3885341" y="379982"/>
                  </a:lnTo>
                  <a:lnTo>
                    <a:pt x="3962157" y="411865"/>
                  </a:lnTo>
                  <a:lnTo>
                    <a:pt x="3962159" y="411865"/>
                  </a:lnTo>
                  <a:lnTo>
                    <a:pt x="4043837" y="396173"/>
                  </a:lnTo>
                  <a:lnTo>
                    <a:pt x="4043838" y="396172"/>
                  </a:lnTo>
                  <a:cubicBezTo>
                    <a:pt x="4063841" y="387409"/>
                    <a:pt x="4083701" y="382027"/>
                    <a:pt x="4103824" y="381051"/>
                  </a:cubicBezTo>
                  <a:lnTo>
                    <a:pt x="4103825" y="381051"/>
                  </a:lnTo>
                  <a:lnTo>
                    <a:pt x="4134255" y="383018"/>
                  </a:lnTo>
                  <a:lnTo>
                    <a:pt x="4165381" y="392362"/>
                  </a:lnTo>
                  <a:lnTo>
                    <a:pt x="4103825" y="381051"/>
                  </a:lnTo>
                  <a:lnTo>
                    <a:pt x="4043839" y="396172"/>
                  </a:lnTo>
                  <a:lnTo>
                    <a:pt x="4043837" y="396173"/>
                  </a:lnTo>
                  <a:lnTo>
                    <a:pt x="4002409" y="409475"/>
                  </a:lnTo>
                  <a:lnTo>
                    <a:pt x="3962159" y="411865"/>
                  </a:lnTo>
                  <a:lnTo>
                    <a:pt x="3962158" y="411865"/>
                  </a:lnTo>
                  <a:lnTo>
                    <a:pt x="3962157" y="411865"/>
                  </a:lnTo>
                  <a:lnTo>
                    <a:pt x="3923124" y="402361"/>
                  </a:lnTo>
                  <a:lnTo>
                    <a:pt x="3885341" y="379982"/>
                  </a:lnTo>
                  <a:close/>
                  <a:moveTo>
                    <a:pt x="3669899" y="394577"/>
                  </a:moveTo>
                  <a:lnTo>
                    <a:pt x="3680163" y="397173"/>
                  </a:lnTo>
                  <a:lnTo>
                    <a:pt x="3734836" y="393125"/>
                  </a:lnTo>
                  <a:lnTo>
                    <a:pt x="3734837" y="393125"/>
                  </a:lnTo>
                  <a:cubicBezTo>
                    <a:pt x="3741315" y="392173"/>
                    <a:pt x="3749125" y="390839"/>
                    <a:pt x="3754652" y="393507"/>
                  </a:cubicBezTo>
                  <a:lnTo>
                    <a:pt x="3789775" y="399864"/>
                  </a:lnTo>
                  <a:lnTo>
                    <a:pt x="3822471" y="384932"/>
                  </a:lnTo>
                  <a:cubicBezTo>
                    <a:pt x="3831901" y="377884"/>
                    <a:pt x="3842045" y="372264"/>
                    <a:pt x="3852618" y="370597"/>
                  </a:cubicBezTo>
                  <a:lnTo>
                    <a:pt x="3852619" y="370597"/>
                  </a:lnTo>
                  <a:lnTo>
                    <a:pt x="3868763" y="371377"/>
                  </a:lnTo>
                  <a:lnTo>
                    <a:pt x="3885336" y="379980"/>
                  </a:lnTo>
                  <a:lnTo>
                    <a:pt x="3852619" y="370597"/>
                  </a:lnTo>
                  <a:lnTo>
                    <a:pt x="3822472" y="384932"/>
                  </a:lnTo>
                  <a:cubicBezTo>
                    <a:pt x="3811613" y="393124"/>
                    <a:pt x="3800896" y="398269"/>
                    <a:pt x="3789776" y="399864"/>
                  </a:cubicBezTo>
                  <a:lnTo>
                    <a:pt x="3789775" y="399864"/>
                  </a:lnTo>
                  <a:cubicBezTo>
                    <a:pt x="3778654" y="401460"/>
                    <a:pt x="3767129" y="399507"/>
                    <a:pt x="3754651" y="393507"/>
                  </a:cubicBezTo>
                  <a:lnTo>
                    <a:pt x="3734837" y="393125"/>
                  </a:lnTo>
                  <a:lnTo>
                    <a:pt x="3680163" y="397173"/>
                  </a:lnTo>
                  <a:lnTo>
                    <a:pt x="3680162" y="397173"/>
                  </a:lnTo>
                  <a:close/>
                  <a:moveTo>
                    <a:pt x="2836171" y="465063"/>
                  </a:moveTo>
                  <a:lnTo>
                    <a:pt x="2848792" y="456372"/>
                  </a:lnTo>
                  <a:cubicBezTo>
                    <a:pt x="2865009" y="451372"/>
                    <a:pt x="2881306" y="445515"/>
                    <a:pt x="2897784" y="440769"/>
                  </a:cubicBezTo>
                  <a:lnTo>
                    <a:pt x="2903549" y="439740"/>
                  </a:lnTo>
                  <a:lnTo>
                    <a:pt x="2914327" y="436466"/>
                  </a:lnTo>
                  <a:lnTo>
                    <a:pt x="2947858" y="431835"/>
                  </a:lnTo>
                  <a:lnTo>
                    <a:pt x="2947861" y="431834"/>
                  </a:lnTo>
                  <a:lnTo>
                    <a:pt x="2947862" y="431834"/>
                  </a:lnTo>
                  <a:cubicBezTo>
                    <a:pt x="2959156" y="431465"/>
                    <a:pt x="2970575" y="432465"/>
                    <a:pt x="2982148" y="435418"/>
                  </a:cubicBezTo>
                  <a:lnTo>
                    <a:pt x="3077401" y="447111"/>
                  </a:lnTo>
                  <a:lnTo>
                    <a:pt x="3172653" y="434656"/>
                  </a:lnTo>
                  <a:cubicBezTo>
                    <a:pt x="3276479" y="408747"/>
                    <a:pt x="3380304" y="381315"/>
                    <a:pt x="3489466" y="387029"/>
                  </a:cubicBezTo>
                  <a:cubicBezTo>
                    <a:pt x="3507562" y="387981"/>
                    <a:pt x="3529089" y="376360"/>
                    <a:pt x="3544712" y="364930"/>
                  </a:cubicBezTo>
                  <a:cubicBezTo>
                    <a:pt x="3559667" y="354072"/>
                    <a:pt x="3566811" y="348213"/>
                    <a:pt x="3574407" y="347308"/>
                  </a:cubicBezTo>
                  <a:lnTo>
                    <a:pt x="3574408" y="347308"/>
                  </a:lnTo>
                  <a:cubicBezTo>
                    <a:pt x="3582004" y="346403"/>
                    <a:pt x="3590053" y="350452"/>
                    <a:pt x="3606817" y="359406"/>
                  </a:cubicBezTo>
                  <a:cubicBezTo>
                    <a:pt x="3614819" y="363788"/>
                    <a:pt x="3624725" y="366454"/>
                    <a:pt x="3630632" y="372932"/>
                  </a:cubicBezTo>
                  <a:lnTo>
                    <a:pt x="3651953" y="388826"/>
                  </a:lnTo>
                  <a:lnTo>
                    <a:pt x="3630631" y="372932"/>
                  </a:lnTo>
                  <a:cubicBezTo>
                    <a:pt x="3624724" y="366454"/>
                    <a:pt x="3614818" y="363788"/>
                    <a:pt x="3606816" y="359406"/>
                  </a:cubicBezTo>
                  <a:cubicBezTo>
                    <a:pt x="3598434" y="354929"/>
                    <a:pt x="3592231" y="351678"/>
                    <a:pt x="3587173" y="349660"/>
                  </a:cubicBezTo>
                  <a:lnTo>
                    <a:pt x="3574407" y="347308"/>
                  </a:lnTo>
                  <a:lnTo>
                    <a:pt x="3562320" y="352387"/>
                  </a:lnTo>
                  <a:cubicBezTo>
                    <a:pt x="3557715" y="355322"/>
                    <a:pt x="3552190" y="359501"/>
                    <a:pt x="3544713" y="364930"/>
                  </a:cubicBezTo>
                  <a:cubicBezTo>
                    <a:pt x="3529090" y="376360"/>
                    <a:pt x="3507563" y="387981"/>
                    <a:pt x="3489467" y="387029"/>
                  </a:cubicBezTo>
                  <a:cubicBezTo>
                    <a:pt x="3380305" y="381315"/>
                    <a:pt x="3276480" y="408747"/>
                    <a:pt x="3172654" y="434656"/>
                  </a:cubicBezTo>
                  <a:cubicBezTo>
                    <a:pt x="3140649" y="442658"/>
                    <a:pt x="3109025" y="446896"/>
                    <a:pt x="3077401" y="447111"/>
                  </a:cubicBezTo>
                  <a:lnTo>
                    <a:pt x="3077400" y="447111"/>
                  </a:lnTo>
                  <a:cubicBezTo>
                    <a:pt x="3045776" y="447325"/>
                    <a:pt x="3014152" y="443515"/>
                    <a:pt x="2982147" y="435418"/>
                  </a:cubicBezTo>
                  <a:lnTo>
                    <a:pt x="2947862" y="431834"/>
                  </a:lnTo>
                  <a:lnTo>
                    <a:pt x="2947858" y="431835"/>
                  </a:lnTo>
                  <a:lnTo>
                    <a:pt x="2903549" y="439740"/>
                  </a:lnTo>
                  <a:lnTo>
                    <a:pt x="2848793" y="456372"/>
                  </a:lnTo>
                  <a:cubicBezTo>
                    <a:pt x="2844316" y="457705"/>
                    <a:pt x="2839982" y="460991"/>
                    <a:pt x="2836172" y="465063"/>
                  </a:cubicBezTo>
                  <a:close/>
                  <a:moveTo>
                    <a:pt x="1268757" y="18376"/>
                  </a:moveTo>
                  <a:cubicBezTo>
                    <a:pt x="1275401" y="18828"/>
                    <a:pt x="1281688" y="20400"/>
                    <a:pt x="1286069" y="23543"/>
                  </a:cubicBezTo>
                  <a:cubicBezTo>
                    <a:pt x="1306929" y="38116"/>
                    <a:pt x="1328552" y="44356"/>
                    <a:pt x="1350627" y="45880"/>
                  </a:cubicBezTo>
                  <a:lnTo>
                    <a:pt x="1413839" y="40286"/>
                  </a:lnTo>
                  <a:lnTo>
                    <a:pt x="1350626" y="45881"/>
                  </a:lnTo>
                  <a:cubicBezTo>
                    <a:pt x="1328551" y="44356"/>
                    <a:pt x="1306929" y="38117"/>
                    <a:pt x="1286068" y="23543"/>
                  </a:cubicBezTo>
                  <a:close/>
                  <a:moveTo>
                    <a:pt x="313532" y="14019"/>
                  </a:moveTo>
                  <a:lnTo>
                    <a:pt x="313533" y="14018"/>
                  </a:lnTo>
                  <a:cubicBezTo>
                    <a:pt x="316389" y="9826"/>
                    <a:pt x="330298" y="12112"/>
                    <a:pt x="338870" y="13446"/>
                  </a:cubicBezTo>
                  <a:lnTo>
                    <a:pt x="338902" y="13453"/>
                  </a:lnTo>
                  <a:lnTo>
                    <a:pt x="395639" y="23353"/>
                  </a:lnTo>
                  <a:lnTo>
                    <a:pt x="367327" y="19543"/>
                  </a:lnTo>
                  <a:lnTo>
                    <a:pt x="338902" y="13453"/>
                  </a:lnTo>
                  <a:lnTo>
                    <a:pt x="338869" y="13447"/>
                  </a:lnTo>
                  <a:cubicBezTo>
                    <a:pt x="334583" y="12780"/>
                    <a:pt x="328963" y="11875"/>
                    <a:pt x="324057" y="11661"/>
                  </a:cubicBezTo>
                  <a:close/>
                  <a:moveTo>
                    <a:pt x="281567" y="36346"/>
                  </a:moveTo>
                  <a:lnTo>
                    <a:pt x="295414" y="31451"/>
                  </a:lnTo>
                  <a:lnTo>
                    <a:pt x="295414" y="31452"/>
                  </a:lnTo>
                  <a:close/>
                  <a:moveTo>
                    <a:pt x="24485" y="23026"/>
                  </a:moveTo>
                  <a:lnTo>
                    <a:pt x="74128" y="20763"/>
                  </a:lnTo>
                  <a:cubicBezTo>
                    <a:pt x="91491" y="21686"/>
                    <a:pt x="108702" y="23996"/>
                    <a:pt x="125860" y="26687"/>
                  </a:cubicBezTo>
                  <a:lnTo>
                    <a:pt x="153386" y="31082"/>
                  </a:lnTo>
                  <a:lnTo>
                    <a:pt x="228943" y="39355"/>
                  </a:lnTo>
                  <a:lnTo>
                    <a:pt x="177270" y="34896"/>
                  </a:lnTo>
                  <a:lnTo>
                    <a:pt x="153386" y="31082"/>
                  </a:lnTo>
                  <a:lnTo>
                    <a:pt x="151568" y="30883"/>
                  </a:lnTo>
                  <a:cubicBezTo>
                    <a:pt x="125875" y="26653"/>
                    <a:pt x="100173" y="22148"/>
                    <a:pt x="74128" y="20764"/>
                  </a:cubicBezTo>
                  <a:close/>
                  <a:moveTo>
                    <a:pt x="0" y="29969"/>
                  </a:moveTo>
                  <a:lnTo>
                    <a:pt x="0" y="494077"/>
                  </a:lnTo>
                  <a:lnTo>
                    <a:pt x="2816" y="492950"/>
                  </a:lnTo>
                  <a:cubicBezTo>
                    <a:pt x="21485" y="484568"/>
                    <a:pt x="43011" y="481900"/>
                    <a:pt x="63586" y="478851"/>
                  </a:cubicBezTo>
                  <a:cubicBezTo>
                    <a:pt x="101307" y="473327"/>
                    <a:pt x="139218" y="469897"/>
                    <a:pt x="176938" y="464945"/>
                  </a:cubicBezTo>
                  <a:cubicBezTo>
                    <a:pt x="184940" y="463801"/>
                    <a:pt x="194084" y="461707"/>
                    <a:pt x="200181" y="456943"/>
                  </a:cubicBezTo>
                  <a:cubicBezTo>
                    <a:pt x="241900" y="424938"/>
                    <a:pt x="292578" y="415985"/>
                    <a:pt x="340773" y="419031"/>
                  </a:cubicBezTo>
                  <a:cubicBezTo>
                    <a:pt x="378685" y="421320"/>
                    <a:pt x="415834" y="423034"/>
                    <a:pt x="453363" y="419796"/>
                  </a:cubicBezTo>
                  <a:cubicBezTo>
                    <a:pt x="456221" y="419604"/>
                    <a:pt x="460031" y="419986"/>
                    <a:pt x="462125" y="421510"/>
                  </a:cubicBezTo>
                  <a:cubicBezTo>
                    <a:pt x="475080" y="431606"/>
                    <a:pt x="488606" y="432368"/>
                    <a:pt x="505181" y="434082"/>
                  </a:cubicBezTo>
                  <a:cubicBezTo>
                    <a:pt x="528614" y="436560"/>
                    <a:pt x="550140" y="434844"/>
                    <a:pt x="571859" y="430654"/>
                  </a:cubicBezTo>
                  <a:cubicBezTo>
                    <a:pt x="587671" y="427606"/>
                    <a:pt x="603672" y="421320"/>
                    <a:pt x="617771" y="413317"/>
                  </a:cubicBezTo>
                  <a:cubicBezTo>
                    <a:pt x="637391" y="402077"/>
                    <a:pt x="656254" y="397697"/>
                    <a:pt x="674922" y="412555"/>
                  </a:cubicBezTo>
                  <a:cubicBezTo>
                    <a:pt x="695115" y="428368"/>
                    <a:pt x="717976" y="422844"/>
                    <a:pt x="740267" y="423414"/>
                  </a:cubicBezTo>
                  <a:cubicBezTo>
                    <a:pt x="749981" y="423606"/>
                    <a:pt x="760269" y="423224"/>
                    <a:pt x="769604" y="425700"/>
                  </a:cubicBezTo>
                  <a:cubicBezTo>
                    <a:pt x="796654" y="432750"/>
                    <a:pt x="822755" y="443418"/>
                    <a:pt x="850188" y="448180"/>
                  </a:cubicBezTo>
                  <a:cubicBezTo>
                    <a:pt x="865429" y="450847"/>
                    <a:pt x="882383" y="446084"/>
                    <a:pt x="898197" y="442656"/>
                  </a:cubicBezTo>
                  <a:cubicBezTo>
                    <a:pt x="914199" y="439036"/>
                    <a:pt x="930010" y="433512"/>
                    <a:pt x="945443" y="427796"/>
                  </a:cubicBezTo>
                  <a:cubicBezTo>
                    <a:pt x="955919" y="423986"/>
                    <a:pt x="967349" y="420366"/>
                    <a:pt x="975732" y="413507"/>
                  </a:cubicBezTo>
                  <a:cubicBezTo>
                    <a:pt x="994784" y="397887"/>
                    <a:pt x="1014405" y="395219"/>
                    <a:pt x="1036886" y="403411"/>
                  </a:cubicBezTo>
                  <a:cubicBezTo>
                    <a:pt x="1040314" y="404745"/>
                    <a:pt x="1044314" y="404745"/>
                    <a:pt x="1048124" y="404935"/>
                  </a:cubicBezTo>
                  <a:cubicBezTo>
                    <a:pt x="1109090" y="408935"/>
                    <a:pt x="1170050" y="411413"/>
                    <a:pt x="1230632" y="417509"/>
                  </a:cubicBezTo>
                  <a:cubicBezTo>
                    <a:pt x="1255205" y="419986"/>
                    <a:pt x="1278828" y="430844"/>
                    <a:pt x="1303023" y="437702"/>
                  </a:cubicBezTo>
                  <a:cubicBezTo>
                    <a:pt x="1307977" y="439036"/>
                    <a:pt x="1313503" y="441132"/>
                    <a:pt x="1318455" y="440178"/>
                  </a:cubicBezTo>
                  <a:cubicBezTo>
                    <a:pt x="1372367" y="430654"/>
                    <a:pt x="1422853" y="444560"/>
                    <a:pt x="1472574" y="462849"/>
                  </a:cubicBezTo>
                  <a:cubicBezTo>
                    <a:pt x="1477716" y="464755"/>
                    <a:pt x="1484003" y="464183"/>
                    <a:pt x="1489719" y="463801"/>
                  </a:cubicBezTo>
                  <a:cubicBezTo>
                    <a:pt x="1505723" y="462469"/>
                    <a:pt x="1523058" y="455801"/>
                    <a:pt x="1537536" y="459801"/>
                  </a:cubicBezTo>
                  <a:cubicBezTo>
                    <a:pt x="1576018" y="470851"/>
                    <a:pt x="1614119" y="484186"/>
                    <a:pt x="1650316" y="500950"/>
                  </a:cubicBezTo>
                  <a:cubicBezTo>
                    <a:pt x="1687085" y="517905"/>
                    <a:pt x="1721184" y="532193"/>
                    <a:pt x="1763286" y="515049"/>
                  </a:cubicBezTo>
                  <a:cubicBezTo>
                    <a:pt x="1781193" y="507808"/>
                    <a:pt x="1804815" y="512953"/>
                    <a:pt x="1825392" y="514857"/>
                  </a:cubicBezTo>
                  <a:cubicBezTo>
                    <a:pt x="1840440" y="516381"/>
                    <a:pt x="1854919" y="524955"/>
                    <a:pt x="1869779" y="524955"/>
                  </a:cubicBezTo>
                  <a:cubicBezTo>
                    <a:pt x="1909407" y="524955"/>
                    <a:pt x="1944648" y="535051"/>
                    <a:pt x="1978939" y="555626"/>
                  </a:cubicBezTo>
                  <a:cubicBezTo>
                    <a:pt x="1992278" y="563626"/>
                    <a:pt x="2013042" y="558292"/>
                    <a:pt x="2030377" y="560388"/>
                  </a:cubicBezTo>
                  <a:cubicBezTo>
                    <a:pt x="2048667" y="562864"/>
                    <a:pt x="2067524" y="565150"/>
                    <a:pt x="2085053" y="570677"/>
                  </a:cubicBezTo>
                  <a:cubicBezTo>
                    <a:pt x="2130392" y="585155"/>
                    <a:pt x="2175162" y="601538"/>
                    <a:pt x="2220311" y="616778"/>
                  </a:cubicBezTo>
                  <a:cubicBezTo>
                    <a:pt x="2257458" y="629353"/>
                    <a:pt x="2294038" y="619446"/>
                    <a:pt x="2330805" y="614112"/>
                  </a:cubicBezTo>
                  <a:cubicBezTo>
                    <a:pt x="2353858" y="610682"/>
                    <a:pt x="2375382" y="602490"/>
                    <a:pt x="2401291" y="614682"/>
                  </a:cubicBezTo>
                  <a:cubicBezTo>
                    <a:pt x="2426058" y="626304"/>
                    <a:pt x="2457491" y="623636"/>
                    <a:pt x="2485306" y="629923"/>
                  </a:cubicBezTo>
                  <a:cubicBezTo>
                    <a:pt x="2508741" y="635257"/>
                    <a:pt x="2531408" y="643831"/>
                    <a:pt x="2554078" y="652213"/>
                  </a:cubicBezTo>
                  <a:cubicBezTo>
                    <a:pt x="2584941" y="663644"/>
                    <a:pt x="2615420" y="675644"/>
                    <a:pt x="2649142" y="669930"/>
                  </a:cubicBezTo>
                  <a:cubicBezTo>
                    <a:pt x="2687435" y="663452"/>
                    <a:pt x="2713722" y="687836"/>
                    <a:pt x="2743825" y="704031"/>
                  </a:cubicBezTo>
                  <a:cubicBezTo>
                    <a:pt x="2764589" y="715079"/>
                    <a:pt x="2787258" y="723272"/>
                    <a:pt x="2809929" y="730130"/>
                  </a:cubicBezTo>
                  <a:cubicBezTo>
                    <a:pt x="2840218" y="739084"/>
                    <a:pt x="2871461" y="744418"/>
                    <a:pt x="2901942" y="753181"/>
                  </a:cubicBezTo>
                  <a:cubicBezTo>
                    <a:pt x="2948046" y="766325"/>
                    <a:pt x="2994721" y="776613"/>
                    <a:pt x="3042727" y="769373"/>
                  </a:cubicBezTo>
                  <a:cubicBezTo>
                    <a:pt x="3064826" y="766135"/>
                    <a:pt x="3085402" y="766325"/>
                    <a:pt x="3107499" y="771089"/>
                  </a:cubicBezTo>
                  <a:cubicBezTo>
                    <a:pt x="3143694" y="778899"/>
                    <a:pt x="3180843" y="779852"/>
                    <a:pt x="3209992" y="808998"/>
                  </a:cubicBezTo>
                  <a:cubicBezTo>
                    <a:pt x="3220279" y="819287"/>
                    <a:pt x="3238757" y="821953"/>
                    <a:pt x="3253808" y="827287"/>
                  </a:cubicBezTo>
                  <a:cubicBezTo>
                    <a:pt x="3271144" y="833575"/>
                    <a:pt x="3283907" y="830335"/>
                    <a:pt x="3293243" y="812047"/>
                  </a:cubicBezTo>
                  <a:cubicBezTo>
                    <a:pt x="3297433" y="803856"/>
                    <a:pt x="3309436" y="795854"/>
                    <a:pt x="3318770" y="794520"/>
                  </a:cubicBezTo>
                  <a:cubicBezTo>
                    <a:pt x="3346775" y="790520"/>
                    <a:pt x="3372494" y="796426"/>
                    <a:pt x="3399545" y="809381"/>
                  </a:cubicBezTo>
                  <a:cubicBezTo>
                    <a:pt x="3424882" y="821573"/>
                    <a:pt x="3456507" y="820239"/>
                    <a:pt x="3485274" y="825001"/>
                  </a:cubicBezTo>
                  <a:cubicBezTo>
                    <a:pt x="3505656" y="828431"/>
                    <a:pt x="3526041" y="835479"/>
                    <a:pt x="3546616" y="835479"/>
                  </a:cubicBezTo>
                  <a:cubicBezTo>
                    <a:pt x="3572145" y="835479"/>
                    <a:pt x="3597481" y="829383"/>
                    <a:pt x="3623200" y="827097"/>
                  </a:cubicBezTo>
                  <a:cubicBezTo>
                    <a:pt x="3643203" y="825193"/>
                    <a:pt x="3663588" y="825955"/>
                    <a:pt x="3683590" y="823669"/>
                  </a:cubicBezTo>
                  <a:cubicBezTo>
                    <a:pt x="3699975" y="821953"/>
                    <a:pt x="3716167" y="817573"/>
                    <a:pt x="3732360" y="813953"/>
                  </a:cubicBezTo>
                  <a:cubicBezTo>
                    <a:pt x="3738266" y="812619"/>
                    <a:pt x="3744172" y="807474"/>
                    <a:pt x="3749505" y="808236"/>
                  </a:cubicBezTo>
                  <a:cubicBezTo>
                    <a:pt x="3802466" y="816429"/>
                    <a:pt x="3840568" y="779852"/>
                    <a:pt x="3885337" y="763659"/>
                  </a:cubicBezTo>
                  <a:cubicBezTo>
                    <a:pt x="3932393" y="746512"/>
                    <a:pt x="3977924" y="720224"/>
                    <a:pt x="4030502" y="728034"/>
                  </a:cubicBezTo>
                  <a:cubicBezTo>
                    <a:pt x="4062317" y="732796"/>
                    <a:pt x="4092988" y="743846"/>
                    <a:pt x="4124613" y="750515"/>
                  </a:cubicBezTo>
                  <a:cubicBezTo>
                    <a:pt x="4135853" y="752801"/>
                    <a:pt x="4148426" y="752419"/>
                    <a:pt x="4159666" y="750133"/>
                  </a:cubicBezTo>
                  <a:cubicBezTo>
                    <a:pt x="4213960" y="739654"/>
                    <a:pt x="4267492" y="738130"/>
                    <a:pt x="4320836" y="755277"/>
                  </a:cubicBezTo>
                  <a:cubicBezTo>
                    <a:pt x="4329978" y="758135"/>
                    <a:pt x="4339694" y="760801"/>
                    <a:pt x="4349221" y="760801"/>
                  </a:cubicBezTo>
                  <a:cubicBezTo>
                    <a:pt x="4401418" y="760801"/>
                    <a:pt x="4452664" y="756801"/>
                    <a:pt x="4502578" y="738130"/>
                  </a:cubicBezTo>
                  <a:cubicBezTo>
                    <a:pt x="4519342" y="731844"/>
                    <a:pt x="4539727" y="735844"/>
                    <a:pt x="4558206" y="734320"/>
                  </a:cubicBezTo>
                  <a:cubicBezTo>
                    <a:pt x="4575350" y="732988"/>
                    <a:pt x="4592877" y="732416"/>
                    <a:pt x="4609451" y="728034"/>
                  </a:cubicBezTo>
                  <a:cubicBezTo>
                    <a:pt x="4633646" y="721558"/>
                    <a:pt x="4656125" y="720796"/>
                    <a:pt x="4681082" y="726510"/>
                  </a:cubicBezTo>
                  <a:cubicBezTo>
                    <a:pt x="4704894" y="731844"/>
                    <a:pt x="4730613" y="729178"/>
                    <a:pt x="4755380" y="729368"/>
                  </a:cubicBezTo>
                  <a:cubicBezTo>
                    <a:pt x="4783003" y="729558"/>
                    <a:pt x="4810626" y="729748"/>
                    <a:pt x="4838249" y="728796"/>
                  </a:cubicBezTo>
                  <a:cubicBezTo>
                    <a:pt x="4849299" y="728416"/>
                    <a:pt x="4861872" y="720796"/>
                    <a:pt x="4871018" y="723844"/>
                  </a:cubicBezTo>
                  <a:cubicBezTo>
                    <a:pt x="4900545" y="734130"/>
                    <a:pt x="4930074" y="721748"/>
                    <a:pt x="4959601" y="727272"/>
                  </a:cubicBezTo>
                  <a:cubicBezTo>
                    <a:pt x="4974081" y="730130"/>
                    <a:pt x="4990464" y="722320"/>
                    <a:pt x="5006085" y="721558"/>
                  </a:cubicBezTo>
                  <a:cubicBezTo>
                    <a:pt x="5031613" y="720224"/>
                    <a:pt x="5057140" y="720796"/>
                    <a:pt x="5082669" y="720414"/>
                  </a:cubicBezTo>
                  <a:cubicBezTo>
                    <a:pt x="5091051" y="720224"/>
                    <a:pt x="5099244" y="719462"/>
                    <a:pt x="5107626" y="719079"/>
                  </a:cubicBezTo>
                  <a:cubicBezTo>
                    <a:pt x="5115056" y="718699"/>
                    <a:pt x="5122866" y="716985"/>
                    <a:pt x="5129915" y="718317"/>
                  </a:cubicBezTo>
                  <a:cubicBezTo>
                    <a:pt x="5155444" y="723082"/>
                    <a:pt x="5180590" y="730892"/>
                    <a:pt x="5206307" y="733940"/>
                  </a:cubicBezTo>
                  <a:cubicBezTo>
                    <a:pt x="5228596" y="736606"/>
                    <a:pt x="5251649" y="732988"/>
                    <a:pt x="5274128" y="734892"/>
                  </a:cubicBezTo>
                  <a:cubicBezTo>
                    <a:pt x="5313753" y="738130"/>
                    <a:pt x="5353378" y="743846"/>
                    <a:pt x="5393004" y="747466"/>
                  </a:cubicBezTo>
                  <a:cubicBezTo>
                    <a:pt x="5401578" y="748228"/>
                    <a:pt x="5410530" y="743464"/>
                    <a:pt x="5419294" y="743084"/>
                  </a:cubicBezTo>
                  <a:cubicBezTo>
                    <a:pt x="5446727" y="742132"/>
                    <a:pt x="5474160" y="741940"/>
                    <a:pt x="5501593" y="741370"/>
                  </a:cubicBezTo>
                  <a:cubicBezTo>
                    <a:pt x="5517214" y="741178"/>
                    <a:pt x="5533026" y="741750"/>
                    <a:pt x="5548459" y="740036"/>
                  </a:cubicBezTo>
                  <a:cubicBezTo>
                    <a:pt x="5568841" y="737750"/>
                    <a:pt x="5587320" y="734320"/>
                    <a:pt x="5606371" y="749180"/>
                  </a:cubicBezTo>
                  <a:cubicBezTo>
                    <a:pt x="5635710" y="772231"/>
                    <a:pt x="5673049" y="763277"/>
                    <a:pt x="5706958" y="768611"/>
                  </a:cubicBezTo>
                  <a:cubicBezTo>
                    <a:pt x="5715722" y="769945"/>
                    <a:pt x="5724677" y="770135"/>
                    <a:pt x="5733439" y="771659"/>
                  </a:cubicBezTo>
                  <a:cubicBezTo>
                    <a:pt x="5749633" y="774517"/>
                    <a:pt x="5765634" y="777755"/>
                    <a:pt x="5781829" y="780996"/>
                  </a:cubicBezTo>
                  <a:cubicBezTo>
                    <a:pt x="5784685" y="781566"/>
                    <a:pt x="5787923" y="781758"/>
                    <a:pt x="5790591" y="782710"/>
                  </a:cubicBezTo>
                  <a:cubicBezTo>
                    <a:pt x="5815168" y="790710"/>
                    <a:pt x="5839360" y="799854"/>
                    <a:pt x="5864317" y="806332"/>
                  </a:cubicBezTo>
                  <a:cubicBezTo>
                    <a:pt x="5876510" y="809571"/>
                    <a:pt x="5890036" y="809953"/>
                    <a:pt x="5902609" y="808236"/>
                  </a:cubicBezTo>
                  <a:cubicBezTo>
                    <a:pt x="5939376" y="803284"/>
                    <a:pt x="5975763" y="801188"/>
                    <a:pt x="6012722" y="808428"/>
                  </a:cubicBezTo>
                  <a:cubicBezTo>
                    <a:pt x="6027391" y="811285"/>
                    <a:pt x="6043775" y="806522"/>
                    <a:pt x="6059396" y="804808"/>
                  </a:cubicBezTo>
                  <a:cubicBezTo>
                    <a:pt x="6096735" y="800236"/>
                    <a:pt x="6134074" y="795282"/>
                    <a:pt x="6171604" y="790902"/>
                  </a:cubicBezTo>
                  <a:cubicBezTo>
                    <a:pt x="6195036" y="788234"/>
                    <a:pt x="6218659" y="786710"/>
                    <a:pt x="6242092" y="784044"/>
                  </a:cubicBezTo>
                  <a:cubicBezTo>
                    <a:pt x="6269143" y="780804"/>
                    <a:pt x="6296004" y="775851"/>
                    <a:pt x="6323057" y="773183"/>
                  </a:cubicBezTo>
                  <a:cubicBezTo>
                    <a:pt x="6353918" y="770135"/>
                    <a:pt x="6384971" y="769565"/>
                    <a:pt x="6415832" y="766325"/>
                  </a:cubicBezTo>
                  <a:cubicBezTo>
                    <a:pt x="6472224" y="760039"/>
                    <a:pt x="6528423" y="752609"/>
                    <a:pt x="6584811" y="745560"/>
                  </a:cubicBezTo>
                  <a:cubicBezTo>
                    <a:pt x="6639487" y="738702"/>
                    <a:pt x="6694163" y="732606"/>
                    <a:pt x="6748457" y="724034"/>
                  </a:cubicBezTo>
                  <a:cubicBezTo>
                    <a:pt x="6771318" y="720414"/>
                    <a:pt x="6793034" y="710507"/>
                    <a:pt x="6815515" y="704983"/>
                  </a:cubicBezTo>
                  <a:lnTo>
                    <a:pt x="6858000" y="695283"/>
                  </a:lnTo>
                  <a:lnTo>
                    <a:pt x="6858000" y="456"/>
                  </a:lnTo>
                  <a:lnTo>
                    <a:pt x="1687322" y="456"/>
                  </a:lnTo>
                  <a:lnTo>
                    <a:pt x="1697753" y="10970"/>
                  </a:lnTo>
                  <a:cubicBezTo>
                    <a:pt x="1707279" y="20877"/>
                    <a:pt x="1720423" y="27925"/>
                    <a:pt x="1733188" y="33639"/>
                  </a:cubicBezTo>
                  <a:cubicBezTo>
                    <a:pt x="1766335" y="48310"/>
                    <a:pt x="1800246" y="61454"/>
                    <a:pt x="1833775" y="75360"/>
                  </a:cubicBezTo>
                  <a:cubicBezTo>
                    <a:pt x="1837013" y="76694"/>
                    <a:pt x="1839679" y="80123"/>
                    <a:pt x="1842158" y="82981"/>
                  </a:cubicBezTo>
                  <a:cubicBezTo>
                    <a:pt x="1866922" y="113082"/>
                    <a:pt x="1891497" y="143371"/>
                    <a:pt x="1916454" y="173472"/>
                  </a:cubicBezTo>
                  <a:cubicBezTo>
                    <a:pt x="1921216" y="179186"/>
                    <a:pt x="1928076" y="183378"/>
                    <a:pt x="1933219" y="188902"/>
                  </a:cubicBezTo>
                  <a:cubicBezTo>
                    <a:pt x="1940459" y="196522"/>
                    <a:pt x="1949603" y="203763"/>
                    <a:pt x="1953413" y="212907"/>
                  </a:cubicBezTo>
                  <a:cubicBezTo>
                    <a:pt x="1965224" y="241672"/>
                    <a:pt x="1987894" y="254056"/>
                    <a:pt x="2016469" y="259390"/>
                  </a:cubicBezTo>
                  <a:cubicBezTo>
                    <a:pt x="2042570" y="264343"/>
                    <a:pt x="2068669" y="268535"/>
                    <a:pt x="2094578" y="274249"/>
                  </a:cubicBezTo>
                  <a:cubicBezTo>
                    <a:pt x="2126201" y="281107"/>
                    <a:pt x="2157636" y="288537"/>
                    <a:pt x="2188879" y="296920"/>
                  </a:cubicBezTo>
                  <a:cubicBezTo>
                    <a:pt x="2202404" y="300540"/>
                    <a:pt x="2216692" y="304730"/>
                    <a:pt x="2228314" y="312160"/>
                  </a:cubicBezTo>
                  <a:cubicBezTo>
                    <a:pt x="2260890" y="332735"/>
                    <a:pt x="2295753" y="346641"/>
                    <a:pt x="2334044" y="341117"/>
                  </a:cubicBezTo>
                  <a:cubicBezTo>
                    <a:pt x="2364715" y="336735"/>
                    <a:pt x="2390434" y="347975"/>
                    <a:pt x="2409485" y="365502"/>
                  </a:cubicBezTo>
                  <a:lnTo>
                    <a:pt x="2409487" y="365504"/>
                  </a:lnTo>
                  <a:lnTo>
                    <a:pt x="2463015" y="388434"/>
                  </a:lnTo>
                  <a:lnTo>
                    <a:pt x="2463017" y="388434"/>
                  </a:lnTo>
                  <a:lnTo>
                    <a:pt x="2518262" y="379792"/>
                  </a:lnTo>
                  <a:lnTo>
                    <a:pt x="2518263" y="379791"/>
                  </a:lnTo>
                  <a:cubicBezTo>
                    <a:pt x="2527789" y="377124"/>
                    <a:pt x="2536456" y="375980"/>
                    <a:pt x="2545005" y="376147"/>
                  </a:cubicBezTo>
                  <a:lnTo>
                    <a:pt x="2545006" y="376147"/>
                  </a:lnTo>
                  <a:cubicBezTo>
                    <a:pt x="2553555" y="376313"/>
                    <a:pt x="2561985" y="377790"/>
                    <a:pt x="2571034" y="380361"/>
                  </a:cubicBezTo>
                  <a:cubicBezTo>
                    <a:pt x="2612945" y="392363"/>
                    <a:pt x="2640950" y="424940"/>
                    <a:pt x="2668001" y="453514"/>
                  </a:cubicBezTo>
                  <a:cubicBezTo>
                    <a:pt x="2691054" y="477900"/>
                    <a:pt x="2716963" y="491615"/>
                    <a:pt x="2745348" y="501904"/>
                  </a:cubicBezTo>
                  <a:lnTo>
                    <a:pt x="2745351" y="501906"/>
                  </a:lnTo>
                  <a:lnTo>
                    <a:pt x="2778005" y="507825"/>
                  </a:lnTo>
                  <a:lnTo>
                    <a:pt x="2785439" y="507405"/>
                  </a:lnTo>
                  <a:lnTo>
                    <a:pt x="2811779" y="497326"/>
                  </a:lnTo>
                  <a:lnTo>
                    <a:pt x="2811786" y="497322"/>
                  </a:lnTo>
                  <a:lnTo>
                    <a:pt x="2811786" y="497323"/>
                  </a:lnTo>
                  <a:lnTo>
                    <a:pt x="2811779" y="497326"/>
                  </a:lnTo>
                  <a:lnTo>
                    <a:pt x="2793022" y="506976"/>
                  </a:lnTo>
                  <a:lnTo>
                    <a:pt x="2785439" y="507405"/>
                  </a:lnTo>
                  <a:lnTo>
                    <a:pt x="2782304" y="508605"/>
                  </a:lnTo>
                  <a:lnTo>
                    <a:pt x="2778005" y="507825"/>
                  </a:lnTo>
                  <a:lnTo>
                    <a:pt x="2770757" y="508235"/>
                  </a:lnTo>
                  <a:lnTo>
                    <a:pt x="2745351" y="501906"/>
                  </a:lnTo>
                  <a:lnTo>
                    <a:pt x="2745347" y="501904"/>
                  </a:lnTo>
                  <a:cubicBezTo>
                    <a:pt x="2716962" y="491615"/>
                    <a:pt x="2691053" y="477900"/>
                    <a:pt x="2668000" y="453514"/>
                  </a:cubicBezTo>
                  <a:cubicBezTo>
                    <a:pt x="2640949" y="424940"/>
                    <a:pt x="2612944" y="392363"/>
                    <a:pt x="2571033" y="380361"/>
                  </a:cubicBezTo>
                  <a:lnTo>
                    <a:pt x="2545006" y="376147"/>
                  </a:lnTo>
                  <a:lnTo>
                    <a:pt x="2518264" y="379791"/>
                  </a:lnTo>
                  <a:lnTo>
                    <a:pt x="2518262" y="379792"/>
                  </a:lnTo>
                  <a:lnTo>
                    <a:pt x="2490550" y="386372"/>
                  </a:lnTo>
                  <a:lnTo>
                    <a:pt x="2463017" y="388434"/>
                  </a:lnTo>
                  <a:lnTo>
                    <a:pt x="2463016" y="388434"/>
                  </a:lnTo>
                  <a:lnTo>
                    <a:pt x="2463015" y="388434"/>
                  </a:lnTo>
                  <a:lnTo>
                    <a:pt x="2435912" y="382603"/>
                  </a:lnTo>
                  <a:lnTo>
                    <a:pt x="2409487" y="365504"/>
                  </a:lnTo>
                  <a:lnTo>
                    <a:pt x="2409484" y="365502"/>
                  </a:lnTo>
                  <a:cubicBezTo>
                    <a:pt x="2390433" y="347975"/>
                    <a:pt x="2364714" y="336735"/>
                    <a:pt x="2334043" y="341117"/>
                  </a:cubicBezTo>
                  <a:cubicBezTo>
                    <a:pt x="2295752" y="346641"/>
                    <a:pt x="2260889" y="332735"/>
                    <a:pt x="2228313" y="312160"/>
                  </a:cubicBezTo>
                  <a:cubicBezTo>
                    <a:pt x="2216691" y="304730"/>
                    <a:pt x="2202403" y="300540"/>
                    <a:pt x="2188878" y="296920"/>
                  </a:cubicBezTo>
                  <a:cubicBezTo>
                    <a:pt x="2157635" y="288537"/>
                    <a:pt x="2126200" y="281107"/>
                    <a:pt x="2094577" y="274249"/>
                  </a:cubicBezTo>
                  <a:cubicBezTo>
                    <a:pt x="2068668" y="268535"/>
                    <a:pt x="2042569" y="264343"/>
                    <a:pt x="2016468" y="259390"/>
                  </a:cubicBezTo>
                  <a:cubicBezTo>
                    <a:pt x="1987893" y="254056"/>
                    <a:pt x="1965223" y="241672"/>
                    <a:pt x="1953412" y="212907"/>
                  </a:cubicBezTo>
                  <a:cubicBezTo>
                    <a:pt x="1949602" y="203763"/>
                    <a:pt x="1940458" y="196522"/>
                    <a:pt x="1933218" y="188902"/>
                  </a:cubicBezTo>
                  <a:cubicBezTo>
                    <a:pt x="1928075" y="183378"/>
                    <a:pt x="1921215" y="179186"/>
                    <a:pt x="1916453" y="173472"/>
                  </a:cubicBezTo>
                  <a:cubicBezTo>
                    <a:pt x="1891496" y="143371"/>
                    <a:pt x="1866921" y="113082"/>
                    <a:pt x="1842157" y="82981"/>
                  </a:cubicBezTo>
                  <a:cubicBezTo>
                    <a:pt x="1839678" y="80123"/>
                    <a:pt x="1837012" y="76694"/>
                    <a:pt x="1833774" y="75360"/>
                  </a:cubicBezTo>
                  <a:cubicBezTo>
                    <a:pt x="1800245" y="61454"/>
                    <a:pt x="1766334" y="48311"/>
                    <a:pt x="1733187" y="33639"/>
                  </a:cubicBezTo>
                  <a:cubicBezTo>
                    <a:pt x="1720422" y="27925"/>
                    <a:pt x="1707278" y="20877"/>
                    <a:pt x="1697752" y="10971"/>
                  </a:cubicBezTo>
                  <a:lnTo>
                    <a:pt x="1687320" y="456"/>
                  </a:lnTo>
                  <a:lnTo>
                    <a:pt x="916806" y="456"/>
                  </a:lnTo>
                  <a:lnTo>
                    <a:pt x="927155" y="9636"/>
                  </a:lnTo>
                  <a:cubicBezTo>
                    <a:pt x="994785" y="53644"/>
                    <a:pt x="1030980" y="52500"/>
                    <a:pt x="1097087" y="6016"/>
                  </a:cubicBezTo>
                  <a:cubicBezTo>
                    <a:pt x="1103945" y="1254"/>
                    <a:pt x="1118613" y="-2176"/>
                    <a:pt x="1123185" y="1634"/>
                  </a:cubicBezTo>
                  <a:cubicBezTo>
                    <a:pt x="1142617" y="17446"/>
                    <a:pt x="1162953" y="24495"/>
                    <a:pt x="1184028" y="26353"/>
                  </a:cubicBezTo>
                  <a:cubicBezTo>
                    <a:pt x="1162953" y="24495"/>
                    <a:pt x="1142616" y="17447"/>
                    <a:pt x="1123184" y="1635"/>
                  </a:cubicBezTo>
                  <a:cubicBezTo>
                    <a:pt x="1118612" y="-2175"/>
                    <a:pt x="1103944" y="1255"/>
                    <a:pt x="1097086" y="6017"/>
                  </a:cubicBezTo>
                  <a:cubicBezTo>
                    <a:pt x="1030979" y="52501"/>
                    <a:pt x="994784" y="53645"/>
                    <a:pt x="927154" y="9637"/>
                  </a:cubicBezTo>
                  <a:lnTo>
                    <a:pt x="916804" y="456"/>
                  </a:lnTo>
                  <a:lnTo>
                    <a:pt x="578772" y="456"/>
                  </a:lnTo>
                  <a:lnTo>
                    <a:pt x="556046" y="6589"/>
                  </a:lnTo>
                  <a:lnTo>
                    <a:pt x="517850" y="15506"/>
                  </a:lnTo>
                  <a:lnTo>
                    <a:pt x="556047" y="6588"/>
                  </a:lnTo>
                  <a:lnTo>
                    <a:pt x="578770" y="456"/>
                  </a:lnTo>
                  <a:lnTo>
                    <a:pt x="0" y="456"/>
                  </a:lnTo>
                  <a:lnTo>
                    <a:pt x="0" y="20445"/>
                  </a:lnTo>
                  <a:lnTo>
                    <a:pt x="0" y="29969"/>
                  </a:ln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0483" name="Text Box 3">
            <a:extLst>
              <a:ext uri="{FF2B5EF4-FFF2-40B4-BE49-F238E27FC236}">
                <a16:creationId xmlns:a16="http://schemas.microsoft.com/office/drawing/2014/main" id="{49434985-6E74-778C-E6CB-4C212D91A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000" y="260648"/>
            <a:ext cx="7867632" cy="62646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sz="28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End of the 19</a:t>
            </a:r>
            <a:r>
              <a:rPr lang="en-US" altLang="cs-CZ" sz="2800" baseline="30000" dirty="0">
                <a:solidFill>
                  <a:schemeClr val="tx1">
                    <a:alpha val="80000"/>
                  </a:schemeClr>
                </a:solidFill>
              </a:rPr>
              <a:t>th</a:t>
            </a: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 century: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 unwelcome </a:t>
            </a:r>
            <a:r>
              <a:rPr lang="en-US" altLang="cs-CZ" sz="2800" b="1" i="1" dirty="0">
                <a:solidFill>
                  <a:schemeClr val="tx1">
                    <a:alpha val="80000"/>
                  </a:schemeClr>
                </a:solidFill>
              </a:rPr>
              <a:t>changes in society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cs-CZ" sz="2800" b="1" i="1" dirty="0">
                <a:solidFill>
                  <a:schemeClr val="tx1">
                    <a:alpha val="80000"/>
                  </a:schemeClr>
                </a:solidFill>
              </a:rPr>
              <a:t>disturbing</a:t>
            </a: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 scientific </a:t>
            </a:r>
            <a:r>
              <a:rPr lang="en-US" altLang="cs-CZ" sz="2800" b="1" i="1" dirty="0">
                <a:solidFill>
                  <a:schemeClr val="tx1">
                    <a:alpha val="80000"/>
                  </a:schemeClr>
                </a:solidFill>
              </a:rPr>
              <a:t>discoveries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 and with them the age of </a:t>
            </a:r>
            <a:r>
              <a:rPr lang="en-US" altLang="cs-CZ" sz="2800" b="1" i="1" dirty="0">
                <a:solidFill>
                  <a:schemeClr val="tx1">
                    <a:alpha val="80000"/>
                  </a:schemeClr>
                </a:solidFill>
              </a:rPr>
              <a:t>skepticism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cs-CZ" sz="2800" dirty="0">
              <a:solidFill>
                <a:schemeClr val="tx1">
                  <a:alpha val="80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 1</a:t>
            </a:r>
            <a:r>
              <a:rPr lang="en-US" altLang="cs-CZ" sz="2800" baseline="30000" dirty="0">
                <a:solidFill>
                  <a:schemeClr val="tx1">
                    <a:alpha val="80000"/>
                  </a:schemeClr>
                </a:solidFill>
              </a:rPr>
              <a:t>st</a:t>
            </a: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 half of the 20</a:t>
            </a:r>
            <a:r>
              <a:rPr lang="en-US" altLang="cs-CZ" sz="2800" baseline="30000" dirty="0">
                <a:solidFill>
                  <a:schemeClr val="tx1">
                    <a:alpha val="80000"/>
                  </a:schemeClr>
                </a:solidFill>
              </a:rPr>
              <a:t>th</a:t>
            </a: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 century: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cs-CZ" sz="2800" b="1" i="1" dirty="0">
                <a:solidFill>
                  <a:schemeClr val="tx1">
                    <a:alpha val="80000"/>
                  </a:schemeClr>
                </a:solidFill>
              </a:rPr>
              <a:t>wars</a:t>
            </a: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 and the feeling that </a:t>
            </a:r>
          </a:p>
          <a:p>
            <a:pPr lvl="2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sz="2800" i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cs-CZ" sz="2800" b="1" i="1" dirty="0">
                <a:solidFill>
                  <a:schemeClr val="tx1">
                    <a:alpha val="80000"/>
                  </a:schemeClr>
                </a:solidFill>
              </a:rPr>
              <a:t>anyone can be</a:t>
            </a: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 tortured and </a:t>
            </a:r>
            <a:r>
              <a:rPr lang="en-US" altLang="cs-CZ" sz="2800" b="1" i="1" dirty="0">
                <a:solidFill>
                  <a:schemeClr val="tx1">
                    <a:alpha val="80000"/>
                  </a:schemeClr>
                </a:solidFill>
              </a:rPr>
              <a:t>obliterated</a:t>
            </a: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 at any moment</a:t>
            </a:r>
          </a:p>
          <a:p>
            <a:pPr lvl="2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 one is fundamentally </a:t>
            </a:r>
            <a:r>
              <a:rPr lang="en-US" altLang="cs-CZ" sz="2800" b="1" i="1" dirty="0">
                <a:solidFill>
                  <a:schemeClr val="tx1">
                    <a:alpha val="80000"/>
                  </a:schemeClr>
                </a:solidFill>
              </a:rPr>
              <a:t>alone</a:t>
            </a:r>
          </a:p>
          <a:p>
            <a:pPr lvl="2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 human beings are </a:t>
            </a:r>
            <a:r>
              <a:rPr lang="en-US" altLang="cs-CZ" sz="2800" b="1" i="1" dirty="0">
                <a:solidFill>
                  <a:schemeClr val="tx1">
                    <a:alpha val="80000"/>
                  </a:schemeClr>
                </a:solidFill>
              </a:rPr>
              <a:t>hopeless</a:t>
            </a:r>
            <a:r>
              <a:rPr lang="en-US" altLang="cs-CZ" sz="28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cs-CZ" sz="2800" b="1" i="1" dirty="0">
                <a:solidFill>
                  <a:schemeClr val="tx1">
                    <a:alpha val="80000"/>
                  </a:schemeClr>
                </a:solidFill>
              </a:rPr>
              <a:t>against</a:t>
            </a: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 bigger events of </a:t>
            </a:r>
            <a:r>
              <a:rPr lang="en-US" altLang="cs-CZ" sz="2800" b="1" i="1" dirty="0">
                <a:solidFill>
                  <a:schemeClr val="tx1">
                    <a:alpha val="80000"/>
                  </a:schemeClr>
                </a:solidFill>
              </a:rPr>
              <a:t>history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cs-CZ" sz="2800" b="1" dirty="0">
              <a:solidFill>
                <a:schemeClr val="tx1">
                  <a:alpha val="80000"/>
                </a:schemeClr>
              </a:solidFill>
            </a:endParaRPr>
          </a:p>
          <a:p>
            <a:pPr lvl="1" indent="-228600" defTabSz="9144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cs-CZ" sz="2800" b="1" i="1" dirty="0">
              <a:solidFill>
                <a:schemeClr val="tx1">
                  <a:alpha val="8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377656D5-614A-889C-F218-63ADC3D3B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332656"/>
            <a:ext cx="3527425" cy="43669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cs-CZ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Background of Modernism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17E8A835-B751-07AE-6001-6CFA8BCA6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145" y="332656"/>
            <a:ext cx="6938415" cy="619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sz="3200" dirty="0">
                <a:solidFill>
                  <a:schemeClr val="tx1">
                    <a:alpha val="80000"/>
                  </a:schemeClr>
                </a:solidFill>
              </a:rPr>
              <a:t> Industrialization – not only social changes: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sz="32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cs-CZ" sz="3200" b="1" dirty="0">
                <a:solidFill>
                  <a:schemeClr val="tx1">
                    <a:alpha val="80000"/>
                  </a:schemeClr>
                </a:solidFill>
              </a:rPr>
              <a:t>new materials</a:t>
            </a:r>
            <a:r>
              <a:rPr lang="en-US" altLang="cs-CZ" sz="3200" dirty="0">
                <a:solidFill>
                  <a:schemeClr val="tx1">
                    <a:alpha val="80000"/>
                  </a:schemeClr>
                </a:solidFill>
              </a:rPr>
              <a:t>:</a:t>
            </a:r>
          </a:p>
          <a:p>
            <a:pPr lvl="2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sz="32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cs-CZ" sz="3200" b="1" i="1" dirty="0">
                <a:solidFill>
                  <a:schemeClr val="tx1">
                    <a:alpha val="80000"/>
                  </a:schemeClr>
                </a:solidFill>
              </a:rPr>
              <a:t>concrete</a:t>
            </a:r>
          </a:p>
          <a:p>
            <a:pPr lvl="2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sz="32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cs-CZ" sz="3200" b="1" i="1" dirty="0">
                <a:solidFill>
                  <a:schemeClr val="tx1">
                    <a:alpha val="80000"/>
                  </a:schemeClr>
                </a:solidFill>
              </a:rPr>
              <a:t>iron</a:t>
            </a:r>
            <a:r>
              <a:rPr lang="en-US" altLang="cs-CZ" sz="3200" dirty="0">
                <a:solidFill>
                  <a:schemeClr val="tx1">
                    <a:alpha val="80000"/>
                  </a:schemeClr>
                </a:solidFill>
              </a:rPr>
              <a:t> and </a:t>
            </a:r>
            <a:r>
              <a:rPr lang="en-US" altLang="cs-CZ" sz="3200" b="1" i="1" dirty="0">
                <a:solidFill>
                  <a:schemeClr val="tx1">
                    <a:alpha val="80000"/>
                  </a:schemeClr>
                </a:solidFill>
              </a:rPr>
              <a:t>steel</a:t>
            </a:r>
          </a:p>
          <a:p>
            <a:pPr lvl="2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sz="32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cs-CZ" sz="3200" b="1" i="1" dirty="0">
                <a:solidFill>
                  <a:schemeClr val="tx1">
                    <a:alpha val="80000"/>
                  </a:schemeClr>
                </a:solidFill>
              </a:rPr>
              <a:t>glass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sz="32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cs-CZ" sz="3200" b="1" dirty="0">
                <a:solidFill>
                  <a:schemeClr val="tx1">
                    <a:alpha val="80000"/>
                  </a:schemeClr>
                </a:solidFill>
              </a:rPr>
              <a:t>mass production</a:t>
            </a:r>
            <a:r>
              <a:rPr lang="en-US" altLang="cs-CZ" sz="3200" dirty="0">
                <a:solidFill>
                  <a:schemeClr val="tx1">
                    <a:alpha val="80000"/>
                  </a:schemeClr>
                </a:solidFill>
              </a:rPr>
              <a:t>:</a:t>
            </a:r>
          </a:p>
          <a:p>
            <a:pPr lvl="2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sz="32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cs-CZ" sz="3200" b="1" i="1" dirty="0">
                <a:solidFill>
                  <a:schemeClr val="tx1">
                    <a:alpha val="80000"/>
                  </a:schemeClr>
                </a:solidFill>
              </a:rPr>
              <a:t>reproduction</a:t>
            </a:r>
            <a:r>
              <a:rPr lang="en-US" altLang="cs-CZ" sz="3200" dirty="0">
                <a:solidFill>
                  <a:schemeClr val="tx1">
                    <a:alpha val="80000"/>
                  </a:schemeClr>
                </a:solidFill>
              </a:rPr>
              <a:t> and general availability of </a:t>
            </a:r>
            <a:r>
              <a:rPr lang="en-US" altLang="cs-CZ" sz="3200" b="1" i="1" dirty="0">
                <a:solidFill>
                  <a:schemeClr val="tx1">
                    <a:alpha val="80000"/>
                  </a:schemeClr>
                </a:solidFill>
              </a:rPr>
              <a:t>works of art</a:t>
            </a:r>
          </a:p>
          <a:p>
            <a:pPr lvl="2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sz="3200" dirty="0">
                <a:solidFill>
                  <a:schemeClr val="tx1">
                    <a:alpha val="80000"/>
                  </a:schemeClr>
                </a:solidFill>
              </a:rPr>
              <a:t> cheap, </a:t>
            </a:r>
            <a:r>
              <a:rPr lang="en-US" altLang="cs-CZ" sz="3200" b="1" i="1" dirty="0">
                <a:solidFill>
                  <a:schemeClr val="tx1">
                    <a:alpha val="80000"/>
                  </a:schemeClr>
                </a:solidFill>
              </a:rPr>
              <a:t>disposable things</a:t>
            </a:r>
          </a:p>
          <a:p>
            <a:pPr lvl="2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sz="32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cs-CZ" sz="3200" b="1" i="1" dirty="0">
                <a:solidFill>
                  <a:schemeClr val="tx1">
                    <a:alpha val="80000"/>
                  </a:schemeClr>
                </a:solidFill>
              </a:rPr>
              <a:t>standardized</a:t>
            </a:r>
            <a:r>
              <a:rPr lang="en-US" altLang="cs-CZ" sz="3200" dirty="0">
                <a:solidFill>
                  <a:schemeClr val="tx1">
                    <a:alpha val="80000"/>
                  </a:schemeClr>
                </a:solidFill>
              </a:rPr>
              <a:t> objects</a:t>
            </a:r>
          </a:p>
          <a:p>
            <a:pPr lvl="2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sz="3200" dirty="0">
                <a:solidFill>
                  <a:schemeClr val="tx1">
                    <a:alpha val="80000"/>
                  </a:schemeClr>
                </a:solidFill>
              </a:rPr>
              <a:t> more </a:t>
            </a:r>
            <a:r>
              <a:rPr lang="en-US" altLang="cs-CZ" sz="3200" b="1" i="1" dirty="0">
                <a:solidFill>
                  <a:schemeClr val="tx1">
                    <a:alpha val="80000"/>
                  </a:schemeClr>
                </a:solidFill>
              </a:rPr>
              <a:t>homogeneous style</a:t>
            </a:r>
            <a:r>
              <a:rPr lang="en-US" altLang="cs-CZ" sz="3200" dirty="0">
                <a:solidFill>
                  <a:schemeClr val="tx1">
                    <a:alpha val="80000"/>
                  </a:schemeClr>
                </a:solidFill>
              </a:rPr>
              <a:t> in fashion, furniture, etc. </a:t>
            </a:r>
            <a:endParaRPr lang="en-US" altLang="cs-CZ" sz="3200" i="1" dirty="0">
              <a:solidFill>
                <a:schemeClr val="tx1">
                  <a:alpha val="80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cs-CZ" sz="2000" b="1" dirty="0">
              <a:solidFill>
                <a:schemeClr val="tx1">
                  <a:alpha val="80000"/>
                </a:schemeClr>
              </a:solidFill>
            </a:endParaRPr>
          </a:p>
          <a:p>
            <a:pPr lvl="1" indent="-228600" defTabSz="9144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cs-CZ" sz="2000" b="1" i="1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728F330-19FB-4D39-BD0F-53032ABFE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0220D63-6F38-42F9-8AAD-3B1363A4F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7B054CB-4DA3-4EDD-B196-A5DDD1E4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1750" name="Picture 6">
            <a:extLst>
              <a:ext uri="{FF2B5EF4-FFF2-40B4-BE49-F238E27FC236}">
                <a16:creationId xmlns:a16="http://schemas.microsoft.com/office/drawing/2014/main" id="{9D5E93D3-B214-BD07-1860-AE5289A21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54" y="1708896"/>
            <a:ext cx="3440638" cy="481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5" name="Picture 7">
            <a:extLst>
              <a:ext uri="{FF2B5EF4-FFF2-40B4-BE49-F238E27FC236}">
                <a16:creationId xmlns:a16="http://schemas.microsoft.com/office/drawing/2014/main" id="{3AAB9BDF-9DEF-2F17-7D58-12C914A20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9" r="850" b="-2"/>
          <a:stretch/>
        </p:blipFill>
        <p:spPr bwMode="auto">
          <a:xfrm>
            <a:off x="5498278" y="1301313"/>
            <a:ext cx="2888477" cy="252994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0" name="Text Box 2">
            <a:extLst>
              <a:ext uri="{FF2B5EF4-FFF2-40B4-BE49-F238E27FC236}">
                <a16:creationId xmlns:a16="http://schemas.microsoft.com/office/drawing/2014/main" id="{0A93D686-839F-9825-535B-A47E8E2F2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6755" y="3807153"/>
            <a:ext cx="3308421" cy="22676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cs-CZ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New Materials</a:t>
            </a:r>
          </a:p>
        </p:txBody>
      </p:sp>
      <p:pic>
        <p:nvPicPr>
          <p:cNvPr id="32774" name="Picture 6">
            <a:extLst>
              <a:ext uri="{FF2B5EF4-FFF2-40B4-BE49-F238E27FC236}">
                <a16:creationId xmlns:a16="http://schemas.microsoft.com/office/drawing/2014/main" id="{1A645482-5BEE-01E8-B48F-EEDA34678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7" r="-2" b="-2"/>
          <a:stretch/>
        </p:blipFill>
        <p:spPr bwMode="auto">
          <a:xfrm>
            <a:off x="2" y="1"/>
            <a:ext cx="6948167" cy="2456679"/>
          </a:xfrm>
          <a:custGeom>
            <a:avLst/>
            <a:gdLst/>
            <a:ahLst/>
            <a:cxnLst/>
            <a:rect l="l" t="t" r="r" b="b"/>
            <a:pathLst>
              <a:path w="6948167" h="2456679">
                <a:moveTo>
                  <a:pt x="6948167" y="603033"/>
                </a:moveTo>
                <a:lnTo>
                  <a:pt x="6948167" y="617220"/>
                </a:lnTo>
                <a:lnTo>
                  <a:pt x="6946213" y="610127"/>
                </a:lnTo>
                <a:close/>
                <a:moveTo>
                  <a:pt x="0" y="0"/>
                </a:moveTo>
                <a:lnTo>
                  <a:pt x="6766605" y="0"/>
                </a:lnTo>
                <a:lnTo>
                  <a:pt x="6638979" y="219780"/>
                </a:lnTo>
                <a:cubicBezTo>
                  <a:pt x="5552228" y="2091240"/>
                  <a:pt x="5552228" y="2091240"/>
                  <a:pt x="5552228" y="2091240"/>
                </a:cubicBezTo>
                <a:cubicBezTo>
                  <a:pt x="5429962" y="2317464"/>
                  <a:pt x="5185434" y="2456679"/>
                  <a:pt x="4932171" y="2456679"/>
                </a:cubicBezTo>
                <a:cubicBezTo>
                  <a:pt x="888708" y="2456679"/>
                  <a:pt x="888708" y="2456679"/>
                  <a:pt x="888708" y="2456679"/>
                </a:cubicBezTo>
                <a:cubicBezTo>
                  <a:pt x="626713" y="2456679"/>
                  <a:pt x="390917" y="2317464"/>
                  <a:pt x="259919" y="2091240"/>
                </a:cubicBezTo>
                <a:cubicBezTo>
                  <a:pt x="196877" y="1982206"/>
                  <a:pt x="135804" y="1876580"/>
                  <a:pt x="76640" y="1774254"/>
                </a:cubicBezTo>
                <a:lnTo>
                  <a:pt x="0" y="16417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>
            <a:extLst>
              <a:ext uri="{FF2B5EF4-FFF2-40B4-BE49-F238E27FC236}">
                <a16:creationId xmlns:a16="http://schemas.microsoft.com/office/drawing/2014/main" id="{804F63E1-8140-201D-6AAE-1BA26D196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1" r="-6" b="13738"/>
          <a:stretch/>
        </p:blipFill>
        <p:spPr bwMode="auto">
          <a:xfrm>
            <a:off x="8049866" y="783232"/>
            <a:ext cx="1949559" cy="1707568"/>
          </a:xfrm>
          <a:custGeom>
            <a:avLst/>
            <a:gdLst/>
            <a:ahLst/>
            <a:cxnLst/>
            <a:rect l="l" t="t" r="r" b="b"/>
            <a:pathLst>
              <a:path w="1949559" h="1707568">
                <a:moveTo>
                  <a:pt x="556214" y="0"/>
                </a:moveTo>
                <a:cubicBezTo>
                  <a:pt x="1395218" y="0"/>
                  <a:pt x="1395218" y="0"/>
                  <a:pt x="1395218" y="0"/>
                </a:cubicBezTo>
                <a:cubicBezTo>
                  <a:pt x="1437667" y="0"/>
                  <a:pt x="1492603" y="29611"/>
                  <a:pt x="1515075" y="66625"/>
                </a:cubicBezTo>
                <a:cubicBezTo>
                  <a:pt x="1934577" y="784692"/>
                  <a:pt x="1934577" y="784692"/>
                  <a:pt x="1934577" y="784692"/>
                </a:cubicBezTo>
                <a:cubicBezTo>
                  <a:pt x="1954553" y="824174"/>
                  <a:pt x="1954553" y="883396"/>
                  <a:pt x="1934577" y="922877"/>
                </a:cubicBezTo>
                <a:cubicBezTo>
                  <a:pt x="1515075" y="1640944"/>
                  <a:pt x="1515075" y="1640944"/>
                  <a:pt x="1515075" y="1640944"/>
                </a:cubicBezTo>
                <a:cubicBezTo>
                  <a:pt x="1492603" y="1677958"/>
                  <a:pt x="1437667" y="1707568"/>
                  <a:pt x="1395218" y="1707568"/>
                </a:cubicBezTo>
                <a:lnTo>
                  <a:pt x="556214" y="1707568"/>
                </a:lnTo>
                <a:cubicBezTo>
                  <a:pt x="511268" y="1707568"/>
                  <a:pt x="456334" y="1677958"/>
                  <a:pt x="436357" y="1640944"/>
                </a:cubicBezTo>
                <a:cubicBezTo>
                  <a:pt x="16856" y="922877"/>
                  <a:pt x="16856" y="922877"/>
                  <a:pt x="16856" y="922877"/>
                </a:cubicBezTo>
                <a:cubicBezTo>
                  <a:pt x="-5618" y="883396"/>
                  <a:pt x="-5618" y="824174"/>
                  <a:pt x="16856" y="784692"/>
                </a:cubicBezTo>
                <a:cubicBezTo>
                  <a:pt x="436357" y="66625"/>
                  <a:pt x="436357" y="66625"/>
                  <a:pt x="436357" y="66625"/>
                </a:cubicBezTo>
                <a:cubicBezTo>
                  <a:pt x="456334" y="29611"/>
                  <a:pt x="511268" y="0"/>
                  <a:pt x="55621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>
            <a:extLst>
              <a:ext uri="{FF2B5EF4-FFF2-40B4-BE49-F238E27FC236}">
                <a16:creationId xmlns:a16="http://schemas.microsoft.com/office/drawing/2014/main" id="{CD123159-4826-41F6-5C2F-763A98001B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18" r="-1" b="11828"/>
          <a:stretch/>
        </p:blipFill>
        <p:spPr bwMode="auto">
          <a:xfrm>
            <a:off x="2" y="2619612"/>
            <a:ext cx="7676573" cy="4238389"/>
          </a:xfrm>
          <a:custGeom>
            <a:avLst/>
            <a:gdLst/>
            <a:ahLst/>
            <a:cxnLst/>
            <a:rect l="l" t="t" r="r" b="b"/>
            <a:pathLst>
              <a:path w="7676573" h="4238389">
                <a:moveTo>
                  <a:pt x="6948167" y="1839459"/>
                </a:moveTo>
                <a:lnTo>
                  <a:pt x="6948167" y="1853646"/>
                </a:lnTo>
                <a:lnTo>
                  <a:pt x="6946213" y="1846552"/>
                </a:lnTo>
                <a:close/>
                <a:moveTo>
                  <a:pt x="888708" y="0"/>
                </a:moveTo>
                <a:cubicBezTo>
                  <a:pt x="888708" y="0"/>
                  <a:pt x="888708" y="0"/>
                  <a:pt x="4932171" y="0"/>
                </a:cubicBezTo>
                <a:cubicBezTo>
                  <a:pt x="5185434" y="0"/>
                  <a:pt x="5429962" y="139215"/>
                  <a:pt x="5552228" y="365439"/>
                </a:cubicBezTo>
                <a:cubicBezTo>
                  <a:pt x="5552228" y="365439"/>
                  <a:pt x="5552228" y="365439"/>
                  <a:pt x="7578324" y="3854515"/>
                </a:cubicBezTo>
                <a:cubicBezTo>
                  <a:pt x="7643823" y="3963277"/>
                  <a:pt x="7676573" y="4087266"/>
                  <a:pt x="7676573" y="4211255"/>
                </a:cubicBezTo>
                <a:lnTo>
                  <a:pt x="7672952" y="4238389"/>
                </a:lnTo>
                <a:lnTo>
                  <a:pt x="0" y="4238389"/>
                </a:lnTo>
                <a:lnTo>
                  <a:pt x="0" y="814976"/>
                </a:lnTo>
                <a:lnTo>
                  <a:pt x="76640" y="682425"/>
                </a:lnTo>
                <a:cubicBezTo>
                  <a:pt x="135804" y="580099"/>
                  <a:pt x="196877" y="474473"/>
                  <a:pt x="259919" y="365439"/>
                </a:cubicBezTo>
                <a:cubicBezTo>
                  <a:pt x="390917" y="139215"/>
                  <a:pt x="626713" y="0"/>
                  <a:pt x="8887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6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F56BC6D0-2ACC-C21B-92AD-5665C7E8D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1641752"/>
            <a:ext cx="2641600" cy="48835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cs-CZ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Background of Modernism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07EE6D2-B8A8-4EA6-879E-705FC9177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56" y="1"/>
            <a:ext cx="835935" cy="6858000"/>
            <a:chOff x="-456" y="1"/>
            <a:chExt cx="835935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1DFD332-98CC-4272-A40D-289964828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-3011260" y="3011261"/>
              <a:ext cx="6858000" cy="835479"/>
            </a:xfrm>
            <a:custGeom>
              <a:avLst/>
              <a:gdLst>
                <a:gd name="connsiteX0" fmla="*/ 6564619 w 6858000"/>
                <a:gd name="connsiteY0" fmla="*/ 468946 h 835479"/>
                <a:gd name="connsiteX1" fmla="*/ 6564620 w 6858000"/>
                <a:gd name="connsiteY1" fmla="*/ 468946 h 835479"/>
                <a:gd name="connsiteX2" fmla="*/ 6588625 w 6858000"/>
                <a:gd name="connsiteY2" fmla="*/ 491425 h 835479"/>
                <a:gd name="connsiteX3" fmla="*/ 6625224 w 6858000"/>
                <a:gd name="connsiteY3" fmla="*/ 508047 h 835479"/>
                <a:gd name="connsiteX4" fmla="*/ 6662539 w 6858000"/>
                <a:gd name="connsiteY4" fmla="*/ 500953 h 835479"/>
                <a:gd name="connsiteX5" fmla="*/ 6662540 w 6858000"/>
                <a:gd name="connsiteY5" fmla="*/ 500952 h 835479"/>
                <a:gd name="connsiteX6" fmla="*/ 6662543 w 6858000"/>
                <a:gd name="connsiteY6" fmla="*/ 500951 h 835479"/>
                <a:gd name="connsiteX7" fmla="*/ 6683026 w 6858000"/>
                <a:gd name="connsiteY7" fmla="*/ 489501 h 835479"/>
                <a:gd name="connsiteX8" fmla="*/ 6702975 w 6858000"/>
                <a:gd name="connsiteY8" fmla="*/ 486354 h 835479"/>
                <a:gd name="connsiteX9" fmla="*/ 6702976 w 6858000"/>
                <a:gd name="connsiteY9" fmla="*/ 486354 h 835479"/>
                <a:gd name="connsiteX10" fmla="*/ 6742552 w 6858000"/>
                <a:gd name="connsiteY10" fmla="*/ 500190 h 835479"/>
                <a:gd name="connsiteX11" fmla="*/ 6742554 w 6858000"/>
                <a:gd name="connsiteY11" fmla="*/ 500191 h 835479"/>
                <a:gd name="connsiteX12" fmla="*/ 6812061 w 6858000"/>
                <a:gd name="connsiteY12" fmla="*/ 519668 h 835479"/>
                <a:gd name="connsiteX13" fmla="*/ 6776799 w 6858000"/>
                <a:gd name="connsiteY13" fmla="*/ 514894 h 835479"/>
                <a:gd name="connsiteX14" fmla="*/ 6742554 w 6858000"/>
                <a:gd name="connsiteY14" fmla="*/ 500191 h 835479"/>
                <a:gd name="connsiteX15" fmla="*/ 6742551 w 6858000"/>
                <a:gd name="connsiteY15" fmla="*/ 500190 h 835479"/>
                <a:gd name="connsiteX16" fmla="*/ 6702975 w 6858000"/>
                <a:gd name="connsiteY16" fmla="*/ 486354 h 835479"/>
                <a:gd name="connsiteX17" fmla="*/ 6662543 w 6858000"/>
                <a:gd name="connsiteY17" fmla="*/ 500951 h 835479"/>
                <a:gd name="connsiteX18" fmla="*/ 6662541 w 6858000"/>
                <a:gd name="connsiteY18" fmla="*/ 500952 h 835479"/>
                <a:gd name="connsiteX19" fmla="*/ 6662539 w 6858000"/>
                <a:gd name="connsiteY19" fmla="*/ 500953 h 835479"/>
                <a:gd name="connsiteX20" fmla="*/ 6645551 w 6858000"/>
                <a:gd name="connsiteY20" fmla="*/ 508036 h 835479"/>
                <a:gd name="connsiteX21" fmla="*/ 6625224 w 6858000"/>
                <a:gd name="connsiteY21" fmla="*/ 508047 h 835479"/>
                <a:gd name="connsiteX22" fmla="*/ 6625223 w 6858000"/>
                <a:gd name="connsiteY22" fmla="*/ 508047 h 835479"/>
                <a:gd name="connsiteX23" fmla="*/ 6588624 w 6858000"/>
                <a:gd name="connsiteY23" fmla="*/ 491425 h 835479"/>
                <a:gd name="connsiteX24" fmla="*/ 6438980 w 6858000"/>
                <a:gd name="connsiteY24" fmla="*/ 549267 h 835479"/>
                <a:gd name="connsiteX25" fmla="*/ 6463839 w 6858000"/>
                <a:gd name="connsiteY25" fmla="*/ 529336 h 835479"/>
                <a:gd name="connsiteX26" fmla="*/ 6463848 w 6858000"/>
                <a:gd name="connsiteY26" fmla="*/ 529334 h 835479"/>
                <a:gd name="connsiteX27" fmla="*/ 6513011 w 6858000"/>
                <a:gd name="connsiteY27" fmla="*/ 515538 h 835479"/>
                <a:gd name="connsiteX28" fmla="*/ 6546193 w 6858000"/>
                <a:gd name="connsiteY28" fmla="*/ 496733 h 835479"/>
                <a:gd name="connsiteX29" fmla="*/ 6546194 w 6858000"/>
                <a:gd name="connsiteY29" fmla="*/ 496733 h 835479"/>
                <a:gd name="connsiteX30" fmla="*/ 6521803 w 6858000"/>
                <a:gd name="connsiteY30" fmla="*/ 513071 h 835479"/>
                <a:gd name="connsiteX31" fmla="*/ 6513011 w 6858000"/>
                <a:gd name="connsiteY31" fmla="*/ 515538 h 835479"/>
                <a:gd name="connsiteX32" fmla="*/ 6508051 w 6858000"/>
                <a:gd name="connsiteY32" fmla="*/ 518349 h 835479"/>
                <a:gd name="connsiteX33" fmla="*/ 6463848 w 6858000"/>
                <a:gd name="connsiteY33" fmla="*/ 529334 h 835479"/>
                <a:gd name="connsiteX34" fmla="*/ 6463840 w 6858000"/>
                <a:gd name="connsiteY34" fmla="*/ 529336 h 835479"/>
                <a:gd name="connsiteX35" fmla="*/ 6438980 w 6858000"/>
                <a:gd name="connsiteY35" fmla="*/ 549267 h 835479"/>
                <a:gd name="connsiteX36" fmla="*/ 6365203 w 6858000"/>
                <a:gd name="connsiteY36" fmla="*/ 635242 h 835479"/>
                <a:gd name="connsiteX37" fmla="*/ 6387909 w 6858000"/>
                <a:gd name="connsiteY37" fmla="*/ 633959 h 835479"/>
                <a:gd name="connsiteX38" fmla="*/ 6391548 w 6858000"/>
                <a:gd name="connsiteY38" fmla="*/ 632195 h 835479"/>
                <a:gd name="connsiteX39" fmla="*/ 6407331 w 6858000"/>
                <a:gd name="connsiteY39" fmla="*/ 624541 h 835479"/>
                <a:gd name="connsiteX40" fmla="*/ 6407332 w 6858000"/>
                <a:gd name="connsiteY40" fmla="*/ 624541 h 835479"/>
                <a:gd name="connsiteX41" fmla="*/ 6391548 w 6858000"/>
                <a:gd name="connsiteY41" fmla="*/ 632195 h 835479"/>
                <a:gd name="connsiteX42" fmla="*/ 6387909 w 6858000"/>
                <a:gd name="connsiteY42" fmla="*/ 633961 h 835479"/>
                <a:gd name="connsiteX43" fmla="*/ 4221390 w 6858000"/>
                <a:gd name="connsiteY43" fmla="*/ 396172 h 835479"/>
                <a:gd name="connsiteX44" fmla="*/ 4221391 w 6858000"/>
                <a:gd name="connsiteY44" fmla="*/ 396172 h 835479"/>
                <a:gd name="connsiteX45" fmla="*/ 4253014 w 6858000"/>
                <a:gd name="connsiteY45" fmla="*/ 401888 h 835479"/>
                <a:gd name="connsiteX46" fmla="*/ 4324645 w 6858000"/>
                <a:gd name="connsiteY46" fmla="*/ 441704 h 835479"/>
                <a:gd name="connsiteX47" fmla="*/ 4363890 w 6858000"/>
                <a:gd name="connsiteY47" fmla="*/ 450658 h 835479"/>
                <a:gd name="connsiteX48" fmla="*/ 4482003 w 6858000"/>
                <a:gd name="connsiteY48" fmla="*/ 449896 h 835479"/>
                <a:gd name="connsiteX49" fmla="*/ 4659173 w 6858000"/>
                <a:gd name="connsiteY49" fmla="*/ 389886 h 835479"/>
                <a:gd name="connsiteX50" fmla="*/ 4677654 w 6858000"/>
                <a:gd name="connsiteY50" fmla="*/ 381884 h 835479"/>
                <a:gd name="connsiteX51" fmla="*/ 4767763 w 6858000"/>
                <a:gd name="connsiteY51" fmla="*/ 371977 h 835479"/>
                <a:gd name="connsiteX52" fmla="*/ 4800482 w 6858000"/>
                <a:gd name="connsiteY52" fmla="*/ 370668 h 835479"/>
                <a:gd name="connsiteX53" fmla="*/ 4800483 w 6858000"/>
                <a:gd name="connsiteY53" fmla="*/ 370668 h 835479"/>
                <a:gd name="connsiteX54" fmla="*/ 4828916 w 6858000"/>
                <a:gd name="connsiteY54" fmla="*/ 385504 h 835479"/>
                <a:gd name="connsiteX55" fmla="*/ 4863342 w 6858000"/>
                <a:gd name="connsiteY55" fmla="*/ 407685 h 835479"/>
                <a:gd name="connsiteX56" fmla="*/ 4889274 w 6858000"/>
                <a:gd name="connsiteY56" fmla="*/ 415214 h 835479"/>
                <a:gd name="connsiteX57" fmla="*/ 4912167 w 6858000"/>
                <a:gd name="connsiteY57" fmla="*/ 413509 h 835479"/>
                <a:gd name="connsiteX58" fmla="*/ 4933803 w 6858000"/>
                <a:gd name="connsiteY58" fmla="*/ 412107 h 835479"/>
                <a:gd name="connsiteX59" fmla="*/ 4933804 w 6858000"/>
                <a:gd name="connsiteY59" fmla="*/ 412107 h 835479"/>
                <a:gd name="connsiteX60" fmla="*/ 4952672 w 6858000"/>
                <a:gd name="connsiteY60" fmla="*/ 416866 h 835479"/>
                <a:gd name="connsiteX61" fmla="*/ 4957452 w 6858000"/>
                <a:gd name="connsiteY61" fmla="*/ 419659 h 835479"/>
                <a:gd name="connsiteX62" fmla="*/ 4961455 w 6858000"/>
                <a:gd name="connsiteY62" fmla="*/ 420937 h 835479"/>
                <a:gd name="connsiteX63" fmla="*/ 4987037 w 6858000"/>
                <a:gd name="connsiteY63" fmla="*/ 436941 h 835479"/>
                <a:gd name="connsiteX64" fmla="*/ 5041521 w 6858000"/>
                <a:gd name="connsiteY64" fmla="*/ 463420 h 835479"/>
                <a:gd name="connsiteX65" fmla="*/ 5041527 w 6858000"/>
                <a:gd name="connsiteY65" fmla="*/ 463422 h 835479"/>
                <a:gd name="connsiteX66" fmla="*/ 5064789 w 6858000"/>
                <a:gd name="connsiteY66" fmla="*/ 468043 h 835479"/>
                <a:gd name="connsiteX67" fmla="*/ 5070584 w 6858000"/>
                <a:gd name="connsiteY67" fmla="*/ 470217 h 835479"/>
                <a:gd name="connsiteX68" fmla="*/ 5072375 w 6858000"/>
                <a:gd name="connsiteY68" fmla="*/ 470636 h 835479"/>
                <a:gd name="connsiteX69" fmla="*/ 5087443 w 6858000"/>
                <a:gd name="connsiteY69" fmla="*/ 476540 h 835479"/>
                <a:gd name="connsiteX70" fmla="*/ 5133219 w 6858000"/>
                <a:gd name="connsiteY70" fmla="*/ 489567 h 835479"/>
                <a:gd name="connsiteX71" fmla="*/ 5133224 w 6858000"/>
                <a:gd name="connsiteY71" fmla="*/ 489569 h 835479"/>
                <a:gd name="connsiteX72" fmla="*/ 5166112 w 6858000"/>
                <a:gd name="connsiteY72" fmla="*/ 482853 h 835479"/>
                <a:gd name="connsiteX73" fmla="*/ 5166113 w 6858000"/>
                <a:gd name="connsiteY73" fmla="*/ 482853 h 835479"/>
                <a:gd name="connsiteX74" fmla="*/ 5172090 w 6858000"/>
                <a:gd name="connsiteY74" fmla="*/ 483545 h 835479"/>
                <a:gd name="connsiteX75" fmla="*/ 5179067 w 6858000"/>
                <a:gd name="connsiteY75" fmla="*/ 486091 h 835479"/>
                <a:gd name="connsiteX76" fmla="*/ 5229432 w 6858000"/>
                <a:gd name="connsiteY76" fmla="*/ 485925 h 835479"/>
                <a:gd name="connsiteX77" fmla="*/ 5243613 w 6858000"/>
                <a:gd name="connsiteY77" fmla="*/ 478254 h 835479"/>
                <a:gd name="connsiteX78" fmla="*/ 5272795 w 6858000"/>
                <a:gd name="connsiteY78" fmla="*/ 462468 h 835479"/>
                <a:gd name="connsiteX79" fmla="*/ 5312287 w 6858000"/>
                <a:gd name="connsiteY79" fmla="*/ 438565 h 835479"/>
                <a:gd name="connsiteX80" fmla="*/ 5321350 w 6858000"/>
                <a:gd name="connsiteY80" fmla="*/ 437509 h 835479"/>
                <a:gd name="connsiteX81" fmla="*/ 5326162 w 6858000"/>
                <a:gd name="connsiteY81" fmla="*/ 435035 h 835479"/>
                <a:gd name="connsiteX82" fmla="*/ 5355013 w 6858000"/>
                <a:gd name="connsiteY82" fmla="*/ 433589 h 835479"/>
                <a:gd name="connsiteX83" fmla="*/ 5355014 w 6858000"/>
                <a:gd name="connsiteY83" fmla="*/ 433589 h 835479"/>
                <a:gd name="connsiteX84" fmla="*/ 5385384 w 6858000"/>
                <a:gd name="connsiteY84" fmla="*/ 438465 h 835479"/>
                <a:gd name="connsiteX85" fmla="*/ 5425582 w 6858000"/>
                <a:gd name="connsiteY85" fmla="*/ 446656 h 835479"/>
                <a:gd name="connsiteX86" fmla="*/ 5480637 w 6858000"/>
                <a:gd name="connsiteY86" fmla="*/ 458278 h 835479"/>
                <a:gd name="connsiteX87" fmla="*/ 5507667 w 6858000"/>
                <a:gd name="connsiteY87" fmla="*/ 462803 h 835479"/>
                <a:gd name="connsiteX88" fmla="*/ 5531691 w 6858000"/>
                <a:gd name="connsiteY88" fmla="*/ 452184 h 835479"/>
                <a:gd name="connsiteX89" fmla="*/ 5531692 w 6858000"/>
                <a:gd name="connsiteY89" fmla="*/ 452183 h 835479"/>
                <a:gd name="connsiteX90" fmla="*/ 5547577 w 6858000"/>
                <a:gd name="connsiteY90" fmla="*/ 442037 h 835479"/>
                <a:gd name="connsiteX91" fmla="*/ 5547578 w 6858000"/>
                <a:gd name="connsiteY91" fmla="*/ 442037 h 835479"/>
                <a:gd name="connsiteX92" fmla="*/ 5562746 w 6858000"/>
                <a:gd name="connsiteY92" fmla="*/ 451610 h 835479"/>
                <a:gd name="connsiteX93" fmla="*/ 5704483 w 6858000"/>
                <a:gd name="connsiteY93" fmla="*/ 522858 h 835479"/>
                <a:gd name="connsiteX94" fmla="*/ 5740488 w 6858000"/>
                <a:gd name="connsiteY94" fmla="*/ 528765 h 835479"/>
                <a:gd name="connsiteX95" fmla="*/ 5760873 w 6858000"/>
                <a:gd name="connsiteY95" fmla="*/ 537529 h 835479"/>
                <a:gd name="connsiteX96" fmla="*/ 5883751 w 6858000"/>
                <a:gd name="connsiteY96" fmla="*/ 625924 h 835479"/>
                <a:gd name="connsiteX97" fmla="*/ 5883755 w 6858000"/>
                <a:gd name="connsiteY97" fmla="*/ 625926 h 835479"/>
                <a:gd name="connsiteX98" fmla="*/ 5935945 w 6858000"/>
                <a:gd name="connsiteY98" fmla="*/ 643829 h 835479"/>
                <a:gd name="connsiteX99" fmla="*/ 5935949 w 6858000"/>
                <a:gd name="connsiteY99" fmla="*/ 643830 h 835479"/>
                <a:gd name="connsiteX100" fmla="*/ 5993289 w 6858000"/>
                <a:gd name="connsiteY100" fmla="*/ 640211 h 835479"/>
                <a:gd name="connsiteX101" fmla="*/ 5993290 w 6858000"/>
                <a:gd name="connsiteY101" fmla="*/ 640210 h 835479"/>
                <a:gd name="connsiteX102" fmla="*/ 6026439 w 6858000"/>
                <a:gd name="connsiteY102" fmla="*/ 633735 h 835479"/>
                <a:gd name="connsiteX103" fmla="*/ 6108737 w 6858000"/>
                <a:gd name="connsiteY103" fmla="*/ 577534 h 835479"/>
                <a:gd name="connsiteX104" fmla="*/ 6133313 w 6858000"/>
                <a:gd name="connsiteY104" fmla="*/ 563843 h 835479"/>
                <a:gd name="connsiteX105" fmla="*/ 6133314 w 6858000"/>
                <a:gd name="connsiteY105" fmla="*/ 563843 h 835479"/>
                <a:gd name="connsiteX106" fmla="*/ 6143189 w 6858000"/>
                <a:gd name="connsiteY106" fmla="*/ 567542 h 835479"/>
                <a:gd name="connsiteX107" fmla="*/ 6155599 w 6858000"/>
                <a:gd name="connsiteY107" fmla="*/ 579438 h 835479"/>
                <a:gd name="connsiteX108" fmla="*/ 6155602 w 6858000"/>
                <a:gd name="connsiteY108" fmla="*/ 579440 h 835479"/>
                <a:gd name="connsiteX109" fmla="*/ 6228756 w 6858000"/>
                <a:gd name="connsiteY109" fmla="*/ 618111 h 835479"/>
                <a:gd name="connsiteX110" fmla="*/ 6361539 w 6858000"/>
                <a:gd name="connsiteY110" fmla="*/ 635448 h 835479"/>
                <a:gd name="connsiteX111" fmla="*/ 6361538 w 6858000"/>
                <a:gd name="connsiteY111" fmla="*/ 635448 h 835479"/>
                <a:gd name="connsiteX112" fmla="*/ 6228755 w 6858000"/>
                <a:gd name="connsiteY112" fmla="*/ 618111 h 835479"/>
                <a:gd name="connsiteX113" fmla="*/ 6155601 w 6858000"/>
                <a:gd name="connsiteY113" fmla="*/ 579440 h 835479"/>
                <a:gd name="connsiteX114" fmla="*/ 6155599 w 6858000"/>
                <a:gd name="connsiteY114" fmla="*/ 579438 h 835479"/>
                <a:gd name="connsiteX115" fmla="*/ 6133314 w 6858000"/>
                <a:gd name="connsiteY115" fmla="*/ 563843 h 835479"/>
                <a:gd name="connsiteX116" fmla="*/ 6108738 w 6858000"/>
                <a:gd name="connsiteY116" fmla="*/ 577534 h 835479"/>
                <a:gd name="connsiteX117" fmla="*/ 6026440 w 6858000"/>
                <a:gd name="connsiteY117" fmla="*/ 633735 h 835479"/>
                <a:gd name="connsiteX118" fmla="*/ 5993291 w 6858000"/>
                <a:gd name="connsiteY118" fmla="*/ 640210 h 835479"/>
                <a:gd name="connsiteX119" fmla="*/ 5993289 w 6858000"/>
                <a:gd name="connsiteY119" fmla="*/ 640211 h 835479"/>
                <a:gd name="connsiteX120" fmla="*/ 5964476 w 6858000"/>
                <a:gd name="connsiteY120" fmla="*/ 643664 h 835479"/>
                <a:gd name="connsiteX121" fmla="*/ 5935949 w 6858000"/>
                <a:gd name="connsiteY121" fmla="*/ 643830 h 835479"/>
                <a:gd name="connsiteX122" fmla="*/ 5935948 w 6858000"/>
                <a:gd name="connsiteY122" fmla="*/ 643830 h 835479"/>
                <a:gd name="connsiteX123" fmla="*/ 5935945 w 6858000"/>
                <a:gd name="connsiteY123" fmla="*/ 643829 h 835479"/>
                <a:gd name="connsiteX124" fmla="*/ 5909350 w 6858000"/>
                <a:gd name="connsiteY124" fmla="*/ 636949 h 835479"/>
                <a:gd name="connsiteX125" fmla="*/ 5883755 w 6858000"/>
                <a:gd name="connsiteY125" fmla="*/ 625926 h 835479"/>
                <a:gd name="connsiteX126" fmla="*/ 5883750 w 6858000"/>
                <a:gd name="connsiteY126" fmla="*/ 625924 h 835479"/>
                <a:gd name="connsiteX127" fmla="*/ 5760872 w 6858000"/>
                <a:gd name="connsiteY127" fmla="*/ 537529 h 835479"/>
                <a:gd name="connsiteX128" fmla="*/ 5740487 w 6858000"/>
                <a:gd name="connsiteY128" fmla="*/ 528765 h 835479"/>
                <a:gd name="connsiteX129" fmla="*/ 5704482 w 6858000"/>
                <a:gd name="connsiteY129" fmla="*/ 522858 h 835479"/>
                <a:gd name="connsiteX130" fmla="*/ 5562745 w 6858000"/>
                <a:gd name="connsiteY130" fmla="*/ 451610 h 835479"/>
                <a:gd name="connsiteX131" fmla="*/ 5547577 w 6858000"/>
                <a:gd name="connsiteY131" fmla="*/ 442037 h 835479"/>
                <a:gd name="connsiteX132" fmla="*/ 5531693 w 6858000"/>
                <a:gd name="connsiteY132" fmla="*/ 452183 h 835479"/>
                <a:gd name="connsiteX133" fmla="*/ 5531691 w 6858000"/>
                <a:gd name="connsiteY133" fmla="*/ 452184 h 835479"/>
                <a:gd name="connsiteX134" fmla="*/ 5520421 w 6858000"/>
                <a:gd name="connsiteY134" fmla="*/ 460582 h 835479"/>
                <a:gd name="connsiteX135" fmla="*/ 5507667 w 6858000"/>
                <a:gd name="connsiteY135" fmla="*/ 462803 h 835479"/>
                <a:gd name="connsiteX136" fmla="*/ 5507666 w 6858000"/>
                <a:gd name="connsiteY136" fmla="*/ 462803 h 835479"/>
                <a:gd name="connsiteX137" fmla="*/ 5480636 w 6858000"/>
                <a:gd name="connsiteY137" fmla="*/ 458278 h 835479"/>
                <a:gd name="connsiteX138" fmla="*/ 5425581 w 6858000"/>
                <a:gd name="connsiteY138" fmla="*/ 446656 h 835479"/>
                <a:gd name="connsiteX139" fmla="*/ 5385383 w 6858000"/>
                <a:gd name="connsiteY139" fmla="*/ 438465 h 835479"/>
                <a:gd name="connsiteX140" fmla="*/ 5355013 w 6858000"/>
                <a:gd name="connsiteY140" fmla="*/ 433589 h 835479"/>
                <a:gd name="connsiteX141" fmla="*/ 5321350 w 6858000"/>
                <a:gd name="connsiteY141" fmla="*/ 437509 h 835479"/>
                <a:gd name="connsiteX142" fmla="*/ 5272796 w 6858000"/>
                <a:gd name="connsiteY142" fmla="*/ 462468 h 835479"/>
                <a:gd name="connsiteX143" fmla="*/ 5243613 w 6858000"/>
                <a:gd name="connsiteY143" fmla="*/ 478254 h 835479"/>
                <a:gd name="connsiteX144" fmla="*/ 5229433 w 6858000"/>
                <a:gd name="connsiteY144" fmla="*/ 485925 h 835479"/>
                <a:gd name="connsiteX145" fmla="*/ 5179067 w 6858000"/>
                <a:gd name="connsiteY145" fmla="*/ 486091 h 835479"/>
                <a:gd name="connsiteX146" fmla="*/ 5179066 w 6858000"/>
                <a:gd name="connsiteY146" fmla="*/ 486091 h 835479"/>
                <a:gd name="connsiteX147" fmla="*/ 5172089 w 6858000"/>
                <a:gd name="connsiteY147" fmla="*/ 483545 h 835479"/>
                <a:gd name="connsiteX148" fmla="*/ 5166113 w 6858000"/>
                <a:gd name="connsiteY148" fmla="*/ 482853 h 835479"/>
                <a:gd name="connsiteX149" fmla="*/ 5133224 w 6858000"/>
                <a:gd name="connsiteY149" fmla="*/ 489569 h 835479"/>
                <a:gd name="connsiteX150" fmla="*/ 5133223 w 6858000"/>
                <a:gd name="connsiteY150" fmla="*/ 489569 h 835479"/>
                <a:gd name="connsiteX151" fmla="*/ 5133219 w 6858000"/>
                <a:gd name="connsiteY151" fmla="*/ 489567 h 835479"/>
                <a:gd name="connsiteX152" fmla="*/ 5102460 w 6858000"/>
                <a:gd name="connsiteY152" fmla="*/ 482424 h 835479"/>
                <a:gd name="connsiteX153" fmla="*/ 5087443 w 6858000"/>
                <a:gd name="connsiteY153" fmla="*/ 476540 h 835479"/>
                <a:gd name="connsiteX154" fmla="*/ 5087422 w 6858000"/>
                <a:gd name="connsiteY154" fmla="*/ 476534 h 835479"/>
                <a:gd name="connsiteX155" fmla="*/ 5070584 w 6858000"/>
                <a:gd name="connsiteY155" fmla="*/ 470217 h 835479"/>
                <a:gd name="connsiteX156" fmla="*/ 5041527 w 6858000"/>
                <a:gd name="connsiteY156" fmla="*/ 463422 h 835479"/>
                <a:gd name="connsiteX157" fmla="*/ 5041520 w 6858000"/>
                <a:gd name="connsiteY157" fmla="*/ 463420 h 835479"/>
                <a:gd name="connsiteX158" fmla="*/ 4987036 w 6858000"/>
                <a:gd name="connsiteY158" fmla="*/ 436941 h 835479"/>
                <a:gd name="connsiteX159" fmla="*/ 4957452 w 6858000"/>
                <a:gd name="connsiteY159" fmla="*/ 419659 h 835479"/>
                <a:gd name="connsiteX160" fmla="*/ 4933804 w 6858000"/>
                <a:gd name="connsiteY160" fmla="*/ 412107 h 835479"/>
                <a:gd name="connsiteX161" fmla="*/ 4912168 w 6858000"/>
                <a:gd name="connsiteY161" fmla="*/ 413509 h 835479"/>
                <a:gd name="connsiteX162" fmla="*/ 4889275 w 6858000"/>
                <a:gd name="connsiteY162" fmla="*/ 415214 h 835479"/>
                <a:gd name="connsiteX163" fmla="*/ 4889274 w 6858000"/>
                <a:gd name="connsiteY163" fmla="*/ 415214 h 835479"/>
                <a:gd name="connsiteX164" fmla="*/ 4867613 w 6858000"/>
                <a:gd name="connsiteY164" fmla="*/ 410436 h 835479"/>
                <a:gd name="connsiteX165" fmla="*/ 4863342 w 6858000"/>
                <a:gd name="connsiteY165" fmla="*/ 407685 h 835479"/>
                <a:gd name="connsiteX166" fmla="*/ 4857316 w 6858000"/>
                <a:gd name="connsiteY166" fmla="*/ 405935 h 835479"/>
                <a:gd name="connsiteX167" fmla="*/ 4828915 w 6858000"/>
                <a:gd name="connsiteY167" fmla="*/ 385504 h 835479"/>
                <a:gd name="connsiteX168" fmla="*/ 4800482 w 6858000"/>
                <a:gd name="connsiteY168" fmla="*/ 370668 h 835479"/>
                <a:gd name="connsiteX169" fmla="*/ 4767764 w 6858000"/>
                <a:gd name="connsiteY169" fmla="*/ 371977 h 835479"/>
                <a:gd name="connsiteX170" fmla="*/ 4677655 w 6858000"/>
                <a:gd name="connsiteY170" fmla="*/ 381884 h 835479"/>
                <a:gd name="connsiteX171" fmla="*/ 4659174 w 6858000"/>
                <a:gd name="connsiteY171" fmla="*/ 389886 h 835479"/>
                <a:gd name="connsiteX172" fmla="*/ 4482004 w 6858000"/>
                <a:gd name="connsiteY172" fmla="*/ 449896 h 835479"/>
                <a:gd name="connsiteX173" fmla="*/ 4363890 w 6858000"/>
                <a:gd name="connsiteY173" fmla="*/ 450658 h 835479"/>
                <a:gd name="connsiteX174" fmla="*/ 4363889 w 6858000"/>
                <a:gd name="connsiteY174" fmla="*/ 450658 h 835479"/>
                <a:gd name="connsiteX175" fmla="*/ 4324644 w 6858000"/>
                <a:gd name="connsiteY175" fmla="*/ 441704 h 835479"/>
                <a:gd name="connsiteX176" fmla="*/ 4253013 w 6858000"/>
                <a:gd name="connsiteY176" fmla="*/ 401888 h 835479"/>
                <a:gd name="connsiteX177" fmla="*/ 4165382 w 6858000"/>
                <a:gd name="connsiteY177" fmla="*/ 392362 h 835479"/>
                <a:gd name="connsiteX178" fmla="*/ 4165383 w 6858000"/>
                <a:gd name="connsiteY178" fmla="*/ 392362 h 835479"/>
                <a:gd name="connsiteX179" fmla="*/ 4192387 w 6858000"/>
                <a:gd name="connsiteY179" fmla="*/ 396267 h 835479"/>
                <a:gd name="connsiteX180" fmla="*/ 4192386 w 6858000"/>
                <a:gd name="connsiteY180" fmla="*/ 396267 h 835479"/>
                <a:gd name="connsiteX181" fmla="*/ 4165382 w 6858000"/>
                <a:gd name="connsiteY181" fmla="*/ 392362 h 835479"/>
                <a:gd name="connsiteX182" fmla="*/ 3885337 w 6858000"/>
                <a:gd name="connsiteY182" fmla="*/ 379980 h 835479"/>
                <a:gd name="connsiteX183" fmla="*/ 3885338 w 6858000"/>
                <a:gd name="connsiteY183" fmla="*/ 379980 h 835479"/>
                <a:gd name="connsiteX184" fmla="*/ 3885341 w 6858000"/>
                <a:gd name="connsiteY184" fmla="*/ 379982 h 835479"/>
                <a:gd name="connsiteX185" fmla="*/ 3962157 w 6858000"/>
                <a:gd name="connsiteY185" fmla="*/ 411865 h 835479"/>
                <a:gd name="connsiteX186" fmla="*/ 3962159 w 6858000"/>
                <a:gd name="connsiteY186" fmla="*/ 411865 h 835479"/>
                <a:gd name="connsiteX187" fmla="*/ 4043837 w 6858000"/>
                <a:gd name="connsiteY187" fmla="*/ 396173 h 835479"/>
                <a:gd name="connsiteX188" fmla="*/ 4043838 w 6858000"/>
                <a:gd name="connsiteY188" fmla="*/ 396172 h 835479"/>
                <a:gd name="connsiteX189" fmla="*/ 4103824 w 6858000"/>
                <a:gd name="connsiteY189" fmla="*/ 381051 h 835479"/>
                <a:gd name="connsiteX190" fmla="*/ 4103825 w 6858000"/>
                <a:gd name="connsiteY190" fmla="*/ 381051 h 835479"/>
                <a:gd name="connsiteX191" fmla="*/ 4134255 w 6858000"/>
                <a:gd name="connsiteY191" fmla="*/ 383018 h 835479"/>
                <a:gd name="connsiteX192" fmla="*/ 4165381 w 6858000"/>
                <a:gd name="connsiteY192" fmla="*/ 392362 h 835479"/>
                <a:gd name="connsiteX193" fmla="*/ 4103825 w 6858000"/>
                <a:gd name="connsiteY193" fmla="*/ 381051 h 835479"/>
                <a:gd name="connsiteX194" fmla="*/ 4043839 w 6858000"/>
                <a:gd name="connsiteY194" fmla="*/ 396172 h 835479"/>
                <a:gd name="connsiteX195" fmla="*/ 4043837 w 6858000"/>
                <a:gd name="connsiteY195" fmla="*/ 396173 h 835479"/>
                <a:gd name="connsiteX196" fmla="*/ 4002409 w 6858000"/>
                <a:gd name="connsiteY196" fmla="*/ 409475 h 835479"/>
                <a:gd name="connsiteX197" fmla="*/ 3962159 w 6858000"/>
                <a:gd name="connsiteY197" fmla="*/ 411865 h 835479"/>
                <a:gd name="connsiteX198" fmla="*/ 3962158 w 6858000"/>
                <a:gd name="connsiteY198" fmla="*/ 411865 h 835479"/>
                <a:gd name="connsiteX199" fmla="*/ 3962157 w 6858000"/>
                <a:gd name="connsiteY199" fmla="*/ 411865 h 835479"/>
                <a:gd name="connsiteX200" fmla="*/ 3923124 w 6858000"/>
                <a:gd name="connsiteY200" fmla="*/ 402361 h 835479"/>
                <a:gd name="connsiteX201" fmla="*/ 3885341 w 6858000"/>
                <a:gd name="connsiteY201" fmla="*/ 379982 h 835479"/>
                <a:gd name="connsiteX202" fmla="*/ 3669899 w 6858000"/>
                <a:gd name="connsiteY202" fmla="*/ 394577 h 835479"/>
                <a:gd name="connsiteX203" fmla="*/ 3680163 w 6858000"/>
                <a:gd name="connsiteY203" fmla="*/ 397173 h 835479"/>
                <a:gd name="connsiteX204" fmla="*/ 3734836 w 6858000"/>
                <a:gd name="connsiteY204" fmla="*/ 393125 h 835479"/>
                <a:gd name="connsiteX205" fmla="*/ 3734837 w 6858000"/>
                <a:gd name="connsiteY205" fmla="*/ 393125 h 835479"/>
                <a:gd name="connsiteX206" fmla="*/ 3754652 w 6858000"/>
                <a:gd name="connsiteY206" fmla="*/ 393507 h 835479"/>
                <a:gd name="connsiteX207" fmla="*/ 3789775 w 6858000"/>
                <a:gd name="connsiteY207" fmla="*/ 399864 h 835479"/>
                <a:gd name="connsiteX208" fmla="*/ 3822471 w 6858000"/>
                <a:gd name="connsiteY208" fmla="*/ 384932 h 835479"/>
                <a:gd name="connsiteX209" fmla="*/ 3852618 w 6858000"/>
                <a:gd name="connsiteY209" fmla="*/ 370597 h 835479"/>
                <a:gd name="connsiteX210" fmla="*/ 3852619 w 6858000"/>
                <a:gd name="connsiteY210" fmla="*/ 370597 h 835479"/>
                <a:gd name="connsiteX211" fmla="*/ 3868763 w 6858000"/>
                <a:gd name="connsiteY211" fmla="*/ 371377 h 835479"/>
                <a:gd name="connsiteX212" fmla="*/ 3885336 w 6858000"/>
                <a:gd name="connsiteY212" fmla="*/ 379980 h 835479"/>
                <a:gd name="connsiteX213" fmla="*/ 3852619 w 6858000"/>
                <a:gd name="connsiteY213" fmla="*/ 370597 h 835479"/>
                <a:gd name="connsiteX214" fmla="*/ 3822472 w 6858000"/>
                <a:gd name="connsiteY214" fmla="*/ 384932 h 835479"/>
                <a:gd name="connsiteX215" fmla="*/ 3789776 w 6858000"/>
                <a:gd name="connsiteY215" fmla="*/ 399864 h 835479"/>
                <a:gd name="connsiteX216" fmla="*/ 3789775 w 6858000"/>
                <a:gd name="connsiteY216" fmla="*/ 399864 h 835479"/>
                <a:gd name="connsiteX217" fmla="*/ 3754651 w 6858000"/>
                <a:gd name="connsiteY217" fmla="*/ 393507 h 835479"/>
                <a:gd name="connsiteX218" fmla="*/ 3734837 w 6858000"/>
                <a:gd name="connsiteY218" fmla="*/ 393125 h 835479"/>
                <a:gd name="connsiteX219" fmla="*/ 3680163 w 6858000"/>
                <a:gd name="connsiteY219" fmla="*/ 397173 h 835479"/>
                <a:gd name="connsiteX220" fmla="*/ 3680162 w 6858000"/>
                <a:gd name="connsiteY220" fmla="*/ 397173 h 835479"/>
                <a:gd name="connsiteX221" fmla="*/ 2836171 w 6858000"/>
                <a:gd name="connsiteY221" fmla="*/ 465063 h 835479"/>
                <a:gd name="connsiteX222" fmla="*/ 2848792 w 6858000"/>
                <a:gd name="connsiteY222" fmla="*/ 456372 h 835479"/>
                <a:gd name="connsiteX223" fmla="*/ 2897784 w 6858000"/>
                <a:gd name="connsiteY223" fmla="*/ 440769 h 835479"/>
                <a:gd name="connsiteX224" fmla="*/ 2903549 w 6858000"/>
                <a:gd name="connsiteY224" fmla="*/ 439740 h 835479"/>
                <a:gd name="connsiteX225" fmla="*/ 2914327 w 6858000"/>
                <a:gd name="connsiteY225" fmla="*/ 436466 h 835479"/>
                <a:gd name="connsiteX226" fmla="*/ 2947858 w 6858000"/>
                <a:gd name="connsiteY226" fmla="*/ 431835 h 835479"/>
                <a:gd name="connsiteX227" fmla="*/ 2947861 w 6858000"/>
                <a:gd name="connsiteY227" fmla="*/ 431834 h 835479"/>
                <a:gd name="connsiteX228" fmla="*/ 2947862 w 6858000"/>
                <a:gd name="connsiteY228" fmla="*/ 431834 h 835479"/>
                <a:gd name="connsiteX229" fmla="*/ 2982148 w 6858000"/>
                <a:gd name="connsiteY229" fmla="*/ 435418 h 835479"/>
                <a:gd name="connsiteX230" fmla="*/ 3077401 w 6858000"/>
                <a:gd name="connsiteY230" fmla="*/ 447111 h 835479"/>
                <a:gd name="connsiteX231" fmla="*/ 3172653 w 6858000"/>
                <a:gd name="connsiteY231" fmla="*/ 434656 h 835479"/>
                <a:gd name="connsiteX232" fmla="*/ 3489466 w 6858000"/>
                <a:gd name="connsiteY232" fmla="*/ 387029 h 835479"/>
                <a:gd name="connsiteX233" fmla="*/ 3544712 w 6858000"/>
                <a:gd name="connsiteY233" fmla="*/ 364930 h 835479"/>
                <a:gd name="connsiteX234" fmla="*/ 3574407 w 6858000"/>
                <a:gd name="connsiteY234" fmla="*/ 347308 h 835479"/>
                <a:gd name="connsiteX235" fmla="*/ 3574408 w 6858000"/>
                <a:gd name="connsiteY235" fmla="*/ 347308 h 835479"/>
                <a:gd name="connsiteX236" fmla="*/ 3606817 w 6858000"/>
                <a:gd name="connsiteY236" fmla="*/ 359406 h 835479"/>
                <a:gd name="connsiteX237" fmla="*/ 3630632 w 6858000"/>
                <a:gd name="connsiteY237" fmla="*/ 372932 h 835479"/>
                <a:gd name="connsiteX238" fmla="*/ 3651953 w 6858000"/>
                <a:gd name="connsiteY238" fmla="*/ 388826 h 835479"/>
                <a:gd name="connsiteX239" fmla="*/ 3630631 w 6858000"/>
                <a:gd name="connsiteY239" fmla="*/ 372932 h 835479"/>
                <a:gd name="connsiteX240" fmla="*/ 3606816 w 6858000"/>
                <a:gd name="connsiteY240" fmla="*/ 359406 h 835479"/>
                <a:gd name="connsiteX241" fmla="*/ 3587173 w 6858000"/>
                <a:gd name="connsiteY241" fmla="*/ 349660 h 835479"/>
                <a:gd name="connsiteX242" fmla="*/ 3574407 w 6858000"/>
                <a:gd name="connsiteY242" fmla="*/ 347308 h 835479"/>
                <a:gd name="connsiteX243" fmla="*/ 3562320 w 6858000"/>
                <a:gd name="connsiteY243" fmla="*/ 352387 h 835479"/>
                <a:gd name="connsiteX244" fmla="*/ 3544713 w 6858000"/>
                <a:gd name="connsiteY244" fmla="*/ 364930 h 835479"/>
                <a:gd name="connsiteX245" fmla="*/ 3489467 w 6858000"/>
                <a:gd name="connsiteY245" fmla="*/ 387029 h 835479"/>
                <a:gd name="connsiteX246" fmla="*/ 3172654 w 6858000"/>
                <a:gd name="connsiteY246" fmla="*/ 434656 h 835479"/>
                <a:gd name="connsiteX247" fmla="*/ 3077401 w 6858000"/>
                <a:gd name="connsiteY247" fmla="*/ 447111 h 835479"/>
                <a:gd name="connsiteX248" fmla="*/ 3077400 w 6858000"/>
                <a:gd name="connsiteY248" fmla="*/ 447111 h 835479"/>
                <a:gd name="connsiteX249" fmla="*/ 2982147 w 6858000"/>
                <a:gd name="connsiteY249" fmla="*/ 435418 h 835479"/>
                <a:gd name="connsiteX250" fmla="*/ 2947862 w 6858000"/>
                <a:gd name="connsiteY250" fmla="*/ 431834 h 835479"/>
                <a:gd name="connsiteX251" fmla="*/ 2947858 w 6858000"/>
                <a:gd name="connsiteY251" fmla="*/ 431835 h 835479"/>
                <a:gd name="connsiteX252" fmla="*/ 2903549 w 6858000"/>
                <a:gd name="connsiteY252" fmla="*/ 439740 h 835479"/>
                <a:gd name="connsiteX253" fmla="*/ 2848793 w 6858000"/>
                <a:gd name="connsiteY253" fmla="*/ 456372 h 835479"/>
                <a:gd name="connsiteX254" fmla="*/ 2836172 w 6858000"/>
                <a:gd name="connsiteY254" fmla="*/ 465063 h 835479"/>
                <a:gd name="connsiteX255" fmla="*/ 1268757 w 6858000"/>
                <a:gd name="connsiteY255" fmla="*/ 18376 h 835479"/>
                <a:gd name="connsiteX256" fmla="*/ 1286069 w 6858000"/>
                <a:gd name="connsiteY256" fmla="*/ 23543 h 835479"/>
                <a:gd name="connsiteX257" fmla="*/ 1350627 w 6858000"/>
                <a:gd name="connsiteY257" fmla="*/ 45880 h 835479"/>
                <a:gd name="connsiteX258" fmla="*/ 1413839 w 6858000"/>
                <a:gd name="connsiteY258" fmla="*/ 40286 h 835479"/>
                <a:gd name="connsiteX259" fmla="*/ 1350626 w 6858000"/>
                <a:gd name="connsiteY259" fmla="*/ 45881 h 835479"/>
                <a:gd name="connsiteX260" fmla="*/ 1286068 w 6858000"/>
                <a:gd name="connsiteY260" fmla="*/ 23543 h 835479"/>
                <a:gd name="connsiteX261" fmla="*/ 313532 w 6858000"/>
                <a:gd name="connsiteY261" fmla="*/ 14019 h 835479"/>
                <a:gd name="connsiteX262" fmla="*/ 313533 w 6858000"/>
                <a:gd name="connsiteY262" fmla="*/ 14018 h 835479"/>
                <a:gd name="connsiteX263" fmla="*/ 338870 w 6858000"/>
                <a:gd name="connsiteY263" fmla="*/ 13446 h 835479"/>
                <a:gd name="connsiteX264" fmla="*/ 338902 w 6858000"/>
                <a:gd name="connsiteY264" fmla="*/ 13453 h 835479"/>
                <a:gd name="connsiteX265" fmla="*/ 395639 w 6858000"/>
                <a:gd name="connsiteY265" fmla="*/ 23353 h 835479"/>
                <a:gd name="connsiteX266" fmla="*/ 367327 w 6858000"/>
                <a:gd name="connsiteY266" fmla="*/ 19543 h 835479"/>
                <a:gd name="connsiteX267" fmla="*/ 338902 w 6858000"/>
                <a:gd name="connsiteY267" fmla="*/ 13453 h 835479"/>
                <a:gd name="connsiteX268" fmla="*/ 338869 w 6858000"/>
                <a:gd name="connsiteY268" fmla="*/ 13447 h 835479"/>
                <a:gd name="connsiteX269" fmla="*/ 324057 w 6858000"/>
                <a:gd name="connsiteY269" fmla="*/ 11661 h 835479"/>
                <a:gd name="connsiteX270" fmla="*/ 281567 w 6858000"/>
                <a:gd name="connsiteY270" fmla="*/ 36346 h 835479"/>
                <a:gd name="connsiteX271" fmla="*/ 295414 w 6858000"/>
                <a:gd name="connsiteY271" fmla="*/ 31451 h 835479"/>
                <a:gd name="connsiteX272" fmla="*/ 295414 w 6858000"/>
                <a:gd name="connsiteY272" fmla="*/ 31452 h 835479"/>
                <a:gd name="connsiteX273" fmla="*/ 24485 w 6858000"/>
                <a:gd name="connsiteY273" fmla="*/ 23026 h 835479"/>
                <a:gd name="connsiteX274" fmla="*/ 74128 w 6858000"/>
                <a:gd name="connsiteY274" fmla="*/ 20763 h 835479"/>
                <a:gd name="connsiteX275" fmla="*/ 125860 w 6858000"/>
                <a:gd name="connsiteY275" fmla="*/ 26687 h 835479"/>
                <a:gd name="connsiteX276" fmla="*/ 153386 w 6858000"/>
                <a:gd name="connsiteY276" fmla="*/ 31082 h 835479"/>
                <a:gd name="connsiteX277" fmla="*/ 228943 w 6858000"/>
                <a:gd name="connsiteY277" fmla="*/ 39355 h 835479"/>
                <a:gd name="connsiteX278" fmla="*/ 177270 w 6858000"/>
                <a:gd name="connsiteY278" fmla="*/ 34896 h 835479"/>
                <a:gd name="connsiteX279" fmla="*/ 153386 w 6858000"/>
                <a:gd name="connsiteY279" fmla="*/ 31082 h 835479"/>
                <a:gd name="connsiteX280" fmla="*/ 151568 w 6858000"/>
                <a:gd name="connsiteY280" fmla="*/ 30883 h 835479"/>
                <a:gd name="connsiteX281" fmla="*/ 74128 w 6858000"/>
                <a:gd name="connsiteY281" fmla="*/ 20764 h 835479"/>
                <a:gd name="connsiteX282" fmla="*/ 0 w 6858000"/>
                <a:gd name="connsiteY282" fmla="*/ 29969 h 835479"/>
                <a:gd name="connsiteX283" fmla="*/ 0 w 6858000"/>
                <a:gd name="connsiteY283" fmla="*/ 494077 h 835479"/>
                <a:gd name="connsiteX284" fmla="*/ 2816 w 6858000"/>
                <a:gd name="connsiteY284" fmla="*/ 492950 h 835479"/>
                <a:gd name="connsiteX285" fmla="*/ 63586 w 6858000"/>
                <a:gd name="connsiteY285" fmla="*/ 478851 h 835479"/>
                <a:gd name="connsiteX286" fmla="*/ 176938 w 6858000"/>
                <a:gd name="connsiteY286" fmla="*/ 464945 h 835479"/>
                <a:gd name="connsiteX287" fmla="*/ 200181 w 6858000"/>
                <a:gd name="connsiteY287" fmla="*/ 456943 h 835479"/>
                <a:gd name="connsiteX288" fmla="*/ 340773 w 6858000"/>
                <a:gd name="connsiteY288" fmla="*/ 419031 h 835479"/>
                <a:gd name="connsiteX289" fmla="*/ 453363 w 6858000"/>
                <a:gd name="connsiteY289" fmla="*/ 419796 h 835479"/>
                <a:gd name="connsiteX290" fmla="*/ 462125 w 6858000"/>
                <a:gd name="connsiteY290" fmla="*/ 421510 h 835479"/>
                <a:gd name="connsiteX291" fmla="*/ 505181 w 6858000"/>
                <a:gd name="connsiteY291" fmla="*/ 434082 h 835479"/>
                <a:gd name="connsiteX292" fmla="*/ 571859 w 6858000"/>
                <a:gd name="connsiteY292" fmla="*/ 430654 h 835479"/>
                <a:gd name="connsiteX293" fmla="*/ 617771 w 6858000"/>
                <a:gd name="connsiteY293" fmla="*/ 413317 h 835479"/>
                <a:gd name="connsiteX294" fmla="*/ 674922 w 6858000"/>
                <a:gd name="connsiteY294" fmla="*/ 412555 h 835479"/>
                <a:gd name="connsiteX295" fmla="*/ 740267 w 6858000"/>
                <a:gd name="connsiteY295" fmla="*/ 423414 h 835479"/>
                <a:gd name="connsiteX296" fmla="*/ 769604 w 6858000"/>
                <a:gd name="connsiteY296" fmla="*/ 425700 h 835479"/>
                <a:gd name="connsiteX297" fmla="*/ 850188 w 6858000"/>
                <a:gd name="connsiteY297" fmla="*/ 448180 h 835479"/>
                <a:gd name="connsiteX298" fmla="*/ 898197 w 6858000"/>
                <a:gd name="connsiteY298" fmla="*/ 442656 h 835479"/>
                <a:gd name="connsiteX299" fmla="*/ 945443 w 6858000"/>
                <a:gd name="connsiteY299" fmla="*/ 427796 h 835479"/>
                <a:gd name="connsiteX300" fmla="*/ 975732 w 6858000"/>
                <a:gd name="connsiteY300" fmla="*/ 413507 h 835479"/>
                <a:gd name="connsiteX301" fmla="*/ 1036886 w 6858000"/>
                <a:gd name="connsiteY301" fmla="*/ 403411 h 835479"/>
                <a:gd name="connsiteX302" fmla="*/ 1048124 w 6858000"/>
                <a:gd name="connsiteY302" fmla="*/ 404935 h 835479"/>
                <a:gd name="connsiteX303" fmla="*/ 1230632 w 6858000"/>
                <a:gd name="connsiteY303" fmla="*/ 417509 h 835479"/>
                <a:gd name="connsiteX304" fmla="*/ 1303023 w 6858000"/>
                <a:gd name="connsiteY304" fmla="*/ 437702 h 835479"/>
                <a:gd name="connsiteX305" fmla="*/ 1318455 w 6858000"/>
                <a:gd name="connsiteY305" fmla="*/ 440178 h 835479"/>
                <a:gd name="connsiteX306" fmla="*/ 1472574 w 6858000"/>
                <a:gd name="connsiteY306" fmla="*/ 462849 h 835479"/>
                <a:gd name="connsiteX307" fmla="*/ 1489719 w 6858000"/>
                <a:gd name="connsiteY307" fmla="*/ 463801 h 835479"/>
                <a:gd name="connsiteX308" fmla="*/ 1537536 w 6858000"/>
                <a:gd name="connsiteY308" fmla="*/ 459801 h 835479"/>
                <a:gd name="connsiteX309" fmla="*/ 1650316 w 6858000"/>
                <a:gd name="connsiteY309" fmla="*/ 500950 h 835479"/>
                <a:gd name="connsiteX310" fmla="*/ 1763286 w 6858000"/>
                <a:gd name="connsiteY310" fmla="*/ 515049 h 835479"/>
                <a:gd name="connsiteX311" fmla="*/ 1825392 w 6858000"/>
                <a:gd name="connsiteY311" fmla="*/ 514857 h 835479"/>
                <a:gd name="connsiteX312" fmla="*/ 1869779 w 6858000"/>
                <a:gd name="connsiteY312" fmla="*/ 524955 h 835479"/>
                <a:gd name="connsiteX313" fmla="*/ 1978939 w 6858000"/>
                <a:gd name="connsiteY313" fmla="*/ 555626 h 835479"/>
                <a:gd name="connsiteX314" fmla="*/ 2030377 w 6858000"/>
                <a:gd name="connsiteY314" fmla="*/ 560388 h 835479"/>
                <a:gd name="connsiteX315" fmla="*/ 2085053 w 6858000"/>
                <a:gd name="connsiteY315" fmla="*/ 570677 h 835479"/>
                <a:gd name="connsiteX316" fmla="*/ 2220311 w 6858000"/>
                <a:gd name="connsiteY316" fmla="*/ 616778 h 835479"/>
                <a:gd name="connsiteX317" fmla="*/ 2330805 w 6858000"/>
                <a:gd name="connsiteY317" fmla="*/ 614112 h 835479"/>
                <a:gd name="connsiteX318" fmla="*/ 2401291 w 6858000"/>
                <a:gd name="connsiteY318" fmla="*/ 614682 h 835479"/>
                <a:gd name="connsiteX319" fmla="*/ 2485306 w 6858000"/>
                <a:gd name="connsiteY319" fmla="*/ 629923 h 835479"/>
                <a:gd name="connsiteX320" fmla="*/ 2554078 w 6858000"/>
                <a:gd name="connsiteY320" fmla="*/ 652213 h 835479"/>
                <a:gd name="connsiteX321" fmla="*/ 2649142 w 6858000"/>
                <a:gd name="connsiteY321" fmla="*/ 669930 h 835479"/>
                <a:gd name="connsiteX322" fmla="*/ 2743825 w 6858000"/>
                <a:gd name="connsiteY322" fmla="*/ 704031 h 835479"/>
                <a:gd name="connsiteX323" fmla="*/ 2809929 w 6858000"/>
                <a:gd name="connsiteY323" fmla="*/ 730130 h 835479"/>
                <a:gd name="connsiteX324" fmla="*/ 2901942 w 6858000"/>
                <a:gd name="connsiteY324" fmla="*/ 753181 h 835479"/>
                <a:gd name="connsiteX325" fmla="*/ 3042727 w 6858000"/>
                <a:gd name="connsiteY325" fmla="*/ 769373 h 835479"/>
                <a:gd name="connsiteX326" fmla="*/ 3107499 w 6858000"/>
                <a:gd name="connsiteY326" fmla="*/ 771089 h 835479"/>
                <a:gd name="connsiteX327" fmla="*/ 3209992 w 6858000"/>
                <a:gd name="connsiteY327" fmla="*/ 808998 h 835479"/>
                <a:gd name="connsiteX328" fmla="*/ 3253808 w 6858000"/>
                <a:gd name="connsiteY328" fmla="*/ 827287 h 835479"/>
                <a:gd name="connsiteX329" fmla="*/ 3293243 w 6858000"/>
                <a:gd name="connsiteY329" fmla="*/ 812047 h 835479"/>
                <a:gd name="connsiteX330" fmla="*/ 3318770 w 6858000"/>
                <a:gd name="connsiteY330" fmla="*/ 794520 h 835479"/>
                <a:gd name="connsiteX331" fmla="*/ 3399545 w 6858000"/>
                <a:gd name="connsiteY331" fmla="*/ 809381 h 835479"/>
                <a:gd name="connsiteX332" fmla="*/ 3485274 w 6858000"/>
                <a:gd name="connsiteY332" fmla="*/ 825001 h 835479"/>
                <a:gd name="connsiteX333" fmla="*/ 3546616 w 6858000"/>
                <a:gd name="connsiteY333" fmla="*/ 835479 h 835479"/>
                <a:gd name="connsiteX334" fmla="*/ 3623200 w 6858000"/>
                <a:gd name="connsiteY334" fmla="*/ 827097 h 835479"/>
                <a:gd name="connsiteX335" fmla="*/ 3683590 w 6858000"/>
                <a:gd name="connsiteY335" fmla="*/ 823669 h 835479"/>
                <a:gd name="connsiteX336" fmla="*/ 3732360 w 6858000"/>
                <a:gd name="connsiteY336" fmla="*/ 813953 h 835479"/>
                <a:gd name="connsiteX337" fmla="*/ 3749505 w 6858000"/>
                <a:gd name="connsiteY337" fmla="*/ 808236 h 835479"/>
                <a:gd name="connsiteX338" fmla="*/ 3885337 w 6858000"/>
                <a:gd name="connsiteY338" fmla="*/ 763659 h 835479"/>
                <a:gd name="connsiteX339" fmla="*/ 4030502 w 6858000"/>
                <a:gd name="connsiteY339" fmla="*/ 728034 h 835479"/>
                <a:gd name="connsiteX340" fmla="*/ 4124613 w 6858000"/>
                <a:gd name="connsiteY340" fmla="*/ 750515 h 835479"/>
                <a:gd name="connsiteX341" fmla="*/ 4159666 w 6858000"/>
                <a:gd name="connsiteY341" fmla="*/ 750133 h 835479"/>
                <a:gd name="connsiteX342" fmla="*/ 4320836 w 6858000"/>
                <a:gd name="connsiteY342" fmla="*/ 755277 h 835479"/>
                <a:gd name="connsiteX343" fmla="*/ 4349221 w 6858000"/>
                <a:gd name="connsiteY343" fmla="*/ 760801 h 835479"/>
                <a:gd name="connsiteX344" fmla="*/ 4502578 w 6858000"/>
                <a:gd name="connsiteY344" fmla="*/ 738130 h 835479"/>
                <a:gd name="connsiteX345" fmla="*/ 4558206 w 6858000"/>
                <a:gd name="connsiteY345" fmla="*/ 734320 h 835479"/>
                <a:gd name="connsiteX346" fmla="*/ 4609451 w 6858000"/>
                <a:gd name="connsiteY346" fmla="*/ 728034 h 835479"/>
                <a:gd name="connsiteX347" fmla="*/ 4681082 w 6858000"/>
                <a:gd name="connsiteY347" fmla="*/ 726510 h 835479"/>
                <a:gd name="connsiteX348" fmla="*/ 4755380 w 6858000"/>
                <a:gd name="connsiteY348" fmla="*/ 729368 h 835479"/>
                <a:gd name="connsiteX349" fmla="*/ 4838249 w 6858000"/>
                <a:gd name="connsiteY349" fmla="*/ 728796 h 835479"/>
                <a:gd name="connsiteX350" fmla="*/ 4871018 w 6858000"/>
                <a:gd name="connsiteY350" fmla="*/ 723844 h 835479"/>
                <a:gd name="connsiteX351" fmla="*/ 4959601 w 6858000"/>
                <a:gd name="connsiteY351" fmla="*/ 727272 h 835479"/>
                <a:gd name="connsiteX352" fmla="*/ 5006085 w 6858000"/>
                <a:gd name="connsiteY352" fmla="*/ 721558 h 835479"/>
                <a:gd name="connsiteX353" fmla="*/ 5082669 w 6858000"/>
                <a:gd name="connsiteY353" fmla="*/ 720414 h 835479"/>
                <a:gd name="connsiteX354" fmla="*/ 5107626 w 6858000"/>
                <a:gd name="connsiteY354" fmla="*/ 719079 h 835479"/>
                <a:gd name="connsiteX355" fmla="*/ 5129915 w 6858000"/>
                <a:gd name="connsiteY355" fmla="*/ 718317 h 835479"/>
                <a:gd name="connsiteX356" fmla="*/ 5206307 w 6858000"/>
                <a:gd name="connsiteY356" fmla="*/ 733940 h 835479"/>
                <a:gd name="connsiteX357" fmla="*/ 5274128 w 6858000"/>
                <a:gd name="connsiteY357" fmla="*/ 734892 h 835479"/>
                <a:gd name="connsiteX358" fmla="*/ 5393004 w 6858000"/>
                <a:gd name="connsiteY358" fmla="*/ 747466 h 835479"/>
                <a:gd name="connsiteX359" fmla="*/ 5419294 w 6858000"/>
                <a:gd name="connsiteY359" fmla="*/ 743084 h 835479"/>
                <a:gd name="connsiteX360" fmla="*/ 5501593 w 6858000"/>
                <a:gd name="connsiteY360" fmla="*/ 741370 h 835479"/>
                <a:gd name="connsiteX361" fmla="*/ 5548459 w 6858000"/>
                <a:gd name="connsiteY361" fmla="*/ 740036 h 835479"/>
                <a:gd name="connsiteX362" fmla="*/ 5606371 w 6858000"/>
                <a:gd name="connsiteY362" fmla="*/ 749180 h 835479"/>
                <a:gd name="connsiteX363" fmla="*/ 5706958 w 6858000"/>
                <a:gd name="connsiteY363" fmla="*/ 768611 h 835479"/>
                <a:gd name="connsiteX364" fmla="*/ 5733439 w 6858000"/>
                <a:gd name="connsiteY364" fmla="*/ 771659 h 835479"/>
                <a:gd name="connsiteX365" fmla="*/ 5781829 w 6858000"/>
                <a:gd name="connsiteY365" fmla="*/ 780996 h 835479"/>
                <a:gd name="connsiteX366" fmla="*/ 5790591 w 6858000"/>
                <a:gd name="connsiteY366" fmla="*/ 782710 h 835479"/>
                <a:gd name="connsiteX367" fmla="*/ 5864317 w 6858000"/>
                <a:gd name="connsiteY367" fmla="*/ 806332 h 835479"/>
                <a:gd name="connsiteX368" fmla="*/ 5902609 w 6858000"/>
                <a:gd name="connsiteY368" fmla="*/ 808236 h 835479"/>
                <a:gd name="connsiteX369" fmla="*/ 6012722 w 6858000"/>
                <a:gd name="connsiteY369" fmla="*/ 808428 h 835479"/>
                <a:gd name="connsiteX370" fmla="*/ 6059396 w 6858000"/>
                <a:gd name="connsiteY370" fmla="*/ 804808 h 835479"/>
                <a:gd name="connsiteX371" fmla="*/ 6171604 w 6858000"/>
                <a:gd name="connsiteY371" fmla="*/ 790902 h 835479"/>
                <a:gd name="connsiteX372" fmla="*/ 6242092 w 6858000"/>
                <a:gd name="connsiteY372" fmla="*/ 784044 h 835479"/>
                <a:gd name="connsiteX373" fmla="*/ 6323057 w 6858000"/>
                <a:gd name="connsiteY373" fmla="*/ 773183 h 835479"/>
                <a:gd name="connsiteX374" fmla="*/ 6415832 w 6858000"/>
                <a:gd name="connsiteY374" fmla="*/ 766325 h 835479"/>
                <a:gd name="connsiteX375" fmla="*/ 6584811 w 6858000"/>
                <a:gd name="connsiteY375" fmla="*/ 745560 h 835479"/>
                <a:gd name="connsiteX376" fmla="*/ 6748457 w 6858000"/>
                <a:gd name="connsiteY376" fmla="*/ 724034 h 835479"/>
                <a:gd name="connsiteX377" fmla="*/ 6815515 w 6858000"/>
                <a:gd name="connsiteY377" fmla="*/ 704983 h 835479"/>
                <a:gd name="connsiteX378" fmla="*/ 6858000 w 6858000"/>
                <a:gd name="connsiteY378" fmla="*/ 695283 h 835479"/>
                <a:gd name="connsiteX379" fmla="*/ 6858000 w 6858000"/>
                <a:gd name="connsiteY379" fmla="*/ 456 h 835479"/>
                <a:gd name="connsiteX380" fmla="*/ 1687322 w 6858000"/>
                <a:gd name="connsiteY380" fmla="*/ 456 h 835479"/>
                <a:gd name="connsiteX381" fmla="*/ 1697753 w 6858000"/>
                <a:gd name="connsiteY381" fmla="*/ 10970 h 835479"/>
                <a:gd name="connsiteX382" fmla="*/ 1733188 w 6858000"/>
                <a:gd name="connsiteY382" fmla="*/ 33639 h 835479"/>
                <a:gd name="connsiteX383" fmla="*/ 1833775 w 6858000"/>
                <a:gd name="connsiteY383" fmla="*/ 75360 h 835479"/>
                <a:gd name="connsiteX384" fmla="*/ 1842158 w 6858000"/>
                <a:gd name="connsiteY384" fmla="*/ 82981 h 835479"/>
                <a:gd name="connsiteX385" fmla="*/ 1916454 w 6858000"/>
                <a:gd name="connsiteY385" fmla="*/ 173472 h 835479"/>
                <a:gd name="connsiteX386" fmla="*/ 1933219 w 6858000"/>
                <a:gd name="connsiteY386" fmla="*/ 188902 h 835479"/>
                <a:gd name="connsiteX387" fmla="*/ 1953413 w 6858000"/>
                <a:gd name="connsiteY387" fmla="*/ 212907 h 835479"/>
                <a:gd name="connsiteX388" fmla="*/ 2016469 w 6858000"/>
                <a:gd name="connsiteY388" fmla="*/ 259390 h 835479"/>
                <a:gd name="connsiteX389" fmla="*/ 2094578 w 6858000"/>
                <a:gd name="connsiteY389" fmla="*/ 274249 h 835479"/>
                <a:gd name="connsiteX390" fmla="*/ 2188879 w 6858000"/>
                <a:gd name="connsiteY390" fmla="*/ 296920 h 835479"/>
                <a:gd name="connsiteX391" fmla="*/ 2228314 w 6858000"/>
                <a:gd name="connsiteY391" fmla="*/ 312160 h 835479"/>
                <a:gd name="connsiteX392" fmla="*/ 2334044 w 6858000"/>
                <a:gd name="connsiteY392" fmla="*/ 341117 h 835479"/>
                <a:gd name="connsiteX393" fmla="*/ 2409485 w 6858000"/>
                <a:gd name="connsiteY393" fmla="*/ 365502 h 835479"/>
                <a:gd name="connsiteX394" fmla="*/ 2409487 w 6858000"/>
                <a:gd name="connsiteY394" fmla="*/ 365504 h 835479"/>
                <a:gd name="connsiteX395" fmla="*/ 2463015 w 6858000"/>
                <a:gd name="connsiteY395" fmla="*/ 388434 h 835479"/>
                <a:gd name="connsiteX396" fmla="*/ 2463017 w 6858000"/>
                <a:gd name="connsiteY396" fmla="*/ 388434 h 835479"/>
                <a:gd name="connsiteX397" fmla="*/ 2518262 w 6858000"/>
                <a:gd name="connsiteY397" fmla="*/ 379792 h 835479"/>
                <a:gd name="connsiteX398" fmla="*/ 2518263 w 6858000"/>
                <a:gd name="connsiteY398" fmla="*/ 379791 h 835479"/>
                <a:gd name="connsiteX399" fmla="*/ 2545005 w 6858000"/>
                <a:gd name="connsiteY399" fmla="*/ 376147 h 835479"/>
                <a:gd name="connsiteX400" fmla="*/ 2545006 w 6858000"/>
                <a:gd name="connsiteY400" fmla="*/ 376147 h 835479"/>
                <a:gd name="connsiteX401" fmla="*/ 2571034 w 6858000"/>
                <a:gd name="connsiteY401" fmla="*/ 380361 h 835479"/>
                <a:gd name="connsiteX402" fmla="*/ 2668001 w 6858000"/>
                <a:gd name="connsiteY402" fmla="*/ 453514 h 835479"/>
                <a:gd name="connsiteX403" fmla="*/ 2745348 w 6858000"/>
                <a:gd name="connsiteY403" fmla="*/ 501904 h 835479"/>
                <a:gd name="connsiteX404" fmla="*/ 2745351 w 6858000"/>
                <a:gd name="connsiteY404" fmla="*/ 501906 h 835479"/>
                <a:gd name="connsiteX405" fmla="*/ 2778005 w 6858000"/>
                <a:gd name="connsiteY405" fmla="*/ 507825 h 835479"/>
                <a:gd name="connsiteX406" fmla="*/ 2785439 w 6858000"/>
                <a:gd name="connsiteY406" fmla="*/ 507405 h 835479"/>
                <a:gd name="connsiteX407" fmla="*/ 2811779 w 6858000"/>
                <a:gd name="connsiteY407" fmla="*/ 497326 h 835479"/>
                <a:gd name="connsiteX408" fmla="*/ 2811786 w 6858000"/>
                <a:gd name="connsiteY408" fmla="*/ 497322 h 835479"/>
                <a:gd name="connsiteX409" fmla="*/ 2811786 w 6858000"/>
                <a:gd name="connsiteY409" fmla="*/ 497323 h 835479"/>
                <a:gd name="connsiteX410" fmla="*/ 2811779 w 6858000"/>
                <a:gd name="connsiteY410" fmla="*/ 497326 h 835479"/>
                <a:gd name="connsiteX411" fmla="*/ 2793022 w 6858000"/>
                <a:gd name="connsiteY411" fmla="*/ 506976 h 835479"/>
                <a:gd name="connsiteX412" fmla="*/ 2785439 w 6858000"/>
                <a:gd name="connsiteY412" fmla="*/ 507405 h 835479"/>
                <a:gd name="connsiteX413" fmla="*/ 2782304 w 6858000"/>
                <a:gd name="connsiteY413" fmla="*/ 508605 h 835479"/>
                <a:gd name="connsiteX414" fmla="*/ 2778005 w 6858000"/>
                <a:gd name="connsiteY414" fmla="*/ 507825 h 835479"/>
                <a:gd name="connsiteX415" fmla="*/ 2770757 w 6858000"/>
                <a:gd name="connsiteY415" fmla="*/ 508235 h 835479"/>
                <a:gd name="connsiteX416" fmla="*/ 2745351 w 6858000"/>
                <a:gd name="connsiteY416" fmla="*/ 501906 h 835479"/>
                <a:gd name="connsiteX417" fmla="*/ 2745347 w 6858000"/>
                <a:gd name="connsiteY417" fmla="*/ 501904 h 835479"/>
                <a:gd name="connsiteX418" fmla="*/ 2668000 w 6858000"/>
                <a:gd name="connsiteY418" fmla="*/ 453514 h 835479"/>
                <a:gd name="connsiteX419" fmla="*/ 2571033 w 6858000"/>
                <a:gd name="connsiteY419" fmla="*/ 380361 h 835479"/>
                <a:gd name="connsiteX420" fmla="*/ 2545006 w 6858000"/>
                <a:gd name="connsiteY420" fmla="*/ 376147 h 835479"/>
                <a:gd name="connsiteX421" fmla="*/ 2518264 w 6858000"/>
                <a:gd name="connsiteY421" fmla="*/ 379791 h 835479"/>
                <a:gd name="connsiteX422" fmla="*/ 2518262 w 6858000"/>
                <a:gd name="connsiteY422" fmla="*/ 379792 h 835479"/>
                <a:gd name="connsiteX423" fmla="*/ 2490550 w 6858000"/>
                <a:gd name="connsiteY423" fmla="*/ 386372 h 835479"/>
                <a:gd name="connsiteX424" fmla="*/ 2463017 w 6858000"/>
                <a:gd name="connsiteY424" fmla="*/ 388434 h 835479"/>
                <a:gd name="connsiteX425" fmla="*/ 2463016 w 6858000"/>
                <a:gd name="connsiteY425" fmla="*/ 388434 h 835479"/>
                <a:gd name="connsiteX426" fmla="*/ 2463015 w 6858000"/>
                <a:gd name="connsiteY426" fmla="*/ 388434 h 835479"/>
                <a:gd name="connsiteX427" fmla="*/ 2435912 w 6858000"/>
                <a:gd name="connsiteY427" fmla="*/ 382603 h 835479"/>
                <a:gd name="connsiteX428" fmla="*/ 2409487 w 6858000"/>
                <a:gd name="connsiteY428" fmla="*/ 365504 h 835479"/>
                <a:gd name="connsiteX429" fmla="*/ 2409484 w 6858000"/>
                <a:gd name="connsiteY429" fmla="*/ 365502 h 835479"/>
                <a:gd name="connsiteX430" fmla="*/ 2334043 w 6858000"/>
                <a:gd name="connsiteY430" fmla="*/ 341117 h 835479"/>
                <a:gd name="connsiteX431" fmla="*/ 2228313 w 6858000"/>
                <a:gd name="connsiteY431" fmla="*/ 312160 h 835479"/>
                <a:gd name="connsiteX432" fmla="*/ 2188878 w 6858000"/>
                <a:gd name="connsiteY432" fmla="*/ 296920 h 835479"/>
                <a:gd name="connsiteX433" fmla="*/ 2094577 w 6858000"/>
                <a:gd name="connsiteY433" fmla="*/ 274249 h 835479"/>
                <a:gd name="connsiteX434" fmla="*/ 2016468 w 6858000"/>
                <a:gd name="connsiteY434" fmla="*/ 259390 h 835479"/>
                <a:gd name="connsiteX435" fmla="*/ 1953412 w 6858000"/>
                <a:gd name="connsiteY435" fmla="*/ 212907 h 835479"/>
                <a:gd name="connsiteX436" fmla="*/ 1933218 w 6858000"/>
                <a:gd name="connsiteY436" fmla="*/ 188902 h 835479"/>
                <a:gd name="connsiteX437" fmla="*/ 1916453 w 6858000"/>
                <a:gd name="connsiteY437" fmla="*/ 173472 h 835479"/>
                <a:gd name="connsiteX438" fmla="*/ 1842157 w 6858000"/>
                <a:gd name="connsiteY438" fmla="*/ 82981 h 835479"/>
                <a:gd name="connsiteX439" fmla="*/ 1833774 w 6858000"/>
                <a:gd name="connsiteY439" fmla="*/ 75360 h 835479"/>
                <a:gd name="connsiteX440" fmla="*/ 1733187 w 6858000"/>
                <a:gd name="connsiteY440" fmla="*/ 33639 h 835479"/>
                <a:gd name="connsiteX441" fmla="*/ 1697752 w 6858000"/>
                <a:gd name="connsiteY441" fmla="*/ 10971 h 835479"/>
                <a:gd name="connsiteX442" fmla="*/ 1687320 w 6858000"/>
                <a:gd name="connsiteY442" fmla="*/ 456 h 835479"/>
                <a:gd name="connsiteX443" fmla="*/ 916806 w 6858000"/>
                <a:gd name="connsiteY443" fmla="*/ 456 h 835479"/>
                <a:gd name="connsiteX444" fmla="*/ 927155 w 6858000"/>
                <a:gd name="connsiteY444" fmla="*/ 9636 h 835479"/>
                <a:gd name="connsiteX445" fmla="*/ 1097087 w 6858000"/>
                <a:gd name="connsiteY445" fmla="*/ 6016 h 835479"/>
                <a:gd name="connsiteX446" fmla="*/ 1123185 w 6858000"/>
                <a:gd name="connsiteY446" fmla="*/ 1634 h 835479"/>
                <a:gd name="connsiteX447" fmla="*/ 1184028 w 6858000"/>
                <a:gd name="connsiteY447" fmla="*/ 26353 h 835479"/>
                <a:gd name="connsiteX448" fmla="*/ 1123184 w 6858000"/>
                <a:gd name="connsiteY448" fmla="*/ 1635 h 835479"/>
                <a:gd name="connsiteX449" fmla="*/ 1097086 w 6858000"/>
                <a:gd name="connsiteY449" fmla="*/ 6017 h 835479"/>
                <a:gd name="connsiteX450" fmla="*/ 927154 w 6858000"/>
                <a:gd name="connsiteY450" fmla="*/ 9637 h 835479"/>
                <a:gd name="connsiteX451" fmla="*/ 916804 w 6858000"/>
                <a:gd name="connsiteY451" fmla="*/ 456 h 835479"/>
                <a:gd name="connsiteX452" fmla="*/ 578772 w 6858000"/>
                <a:gd name="connsiteY452" fmla="*/ 456 h 835479"/>
                <a:gd name="connsiteX453" fmla="*/ 556046 w 6858000"/>
                <a:gd name="connsiteY453" fmla="*/ 6589 h 835479"/>
                <a:gd name="connsiteX454" fmla="*/ 517850 w 6858000"/>
                <a:gd name="connsiteY454" fmla="*/ 15506 h 835479"/>
                <a:gd name="connsiteX455" fmla="*/ 556047 w 6858000"/>
                <a:gd name="connsiteY455" fmla="*/ 6588 h 835479"/>
                <a:gd name="connsiteX456" fmla="*/ 578770 w 6858000"/>
                <a:gd name="connsiteY456" fmla="*/ 456 h 835479"/>
                <a:gd name="connsiteX457" fmla="*/ 0 w 6858000"/>
                <a:gd name="connsiteY457" fmla="*/ 456 h 835479"/>
                <a:gd name="connsiteX458" fmla="*/ 0 w 6858000"/>
                <a:gd name="connsiteY458" fmla="*/ 20445 h 835479"/>
                <a:gd name="connsiteX459" fmla="*/ 0 w 6858000"/>
                <a:gd name="connsiteY459" fmla="*/ 29969 h 83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</a:cxnLst>
              <a:rect l="l" t="t" r="r" b="b"/>
              <a:pathLst>
                <a:path w="6858000" h="835479">
                  <a:moveTo>
                    <a:pt x="6564619" y="468946"/>
                  </a:moveTo>
                  <a:lnTo>
                    <a:pt x="6564620" y="468946"/>
                  </a:lnTo>
                  <a:cubicBezTo>
                    <a:pt x="6575478" y="479233"/>
                    <a:pt x="6582146" y="485329"/>
                    <a:pt x="6588625" y="491425"/>
                  </a:cubicBezTo>
                  <a:lnTo>
                    <a:pt x="6625224" y="508047"/>
                  </a:lnTo>
                  <a:lnTo>
                    <a:pt x="6662539" y="500953"/>
                  </a:lnTo>
                  <a:lnTo>
                    <a:pt x="6662540" y="500952"/>
                  </a:lnTo>
                  <a:lnTo>
                    <a:pt x="6662543" y="500951"/>
                  </a:lnTo>
                  <a:lnTo>
                    <a:pt x="6683026" y="489501"/>
                  </a:lnTo>
                  <a:lnTo>
                    <a:pt x="6702975" y="486354"/>
                  </a:lnTo>
                  <a:lnTo>
                    <a:pt x="6702976" y="486354"/>
                  </a:lnTo>
                  <a:cubicBezTo>
                    <a:pt x="6716168" y="486759"/>
                    <a:pt x="6729218" y="491903"/>
                    <a:pt x="6742552" y="500190"/>
                  </a:cubicBezTo>
                  <a:lnTo>
                    <a:pt x="6742554" y="500191"/>
                  </a:lnTo>
                  <a:lnTo>
                    <a:pt x="6812061" y="519668"/>
                  </a:lnTo>
                  <a:lnTo>
                    <a:pt x="6776799" y="514894"/>
                  </a:lnTo>
                  <a:lnTo>
                    <a:pt x="6742554" y="500191"/>
                  </a:lnTo>
                  <a:lnTo>
                    <a:pt x="6742551" y="500190"/>
                  </a:lnTo>
                  <a:lnTo>
                    <a:pt x="6702975" y="486354"/>
                  </a:lnTo>
                  <a:lnTo>
                    <a:pt x="6662543" y="500951"/>
                  </a:lnTo>
                  <a:lnTo>
                    <a:pt x="6662541" y="500952"/>
                  </a:lnTo>
                  <a:lnTo>
                    <a:pt x="6662539" y="500953"/>
                  </a:lnTo>
                  <a:lnTo>
                    <a:pt x="6645551" y="508036"/>
                  </a:lnTo>
                  <a:lnTo>
                    <a:pt x="6625224" y="508047"/>
                  </a:lnTo>
                  <a:lnTo>
                    <a:pt x="6625223" y="508047"/>
                  </a:lnTo>
                  <a:cubicBezTo>
                    <a:pt x="6611340" y="505951"/>
                    <a:pt x="6597577" y="499903"/>
                    <a:pt x="6588624" y="491425"/>
                  </a:cubicBezTo>
                  <a:close/>
                  <a:moveTo>
                    <a:pt x="6438980" y="549267"/>
                  </a:moveTo>
                  <a:lnTo>
                    <a:pt x="6463839" y="529336"/>
                  </a:lnTo>
                  <a:lnTo>
                    <a:pt x="6463848" y="529334"/>
                  </a:lnTo>
                  <a:lnTo>
                    <a:pt x="6513011" y="515538"/>
                  </a:lnTo>
                  <a:lnTo>
                    <a:pt x="6546193" y="496733"/>
                  </a:lnTo>
                  <a:lnTo>
                    <a:pt x="6546194" y="496733"/>
                  </a:lnTo>
                  <a:lnTo>
                    <a:pt x="6521803" y="513071"/>
                  </a:lnTo>
                  <a:lnTo>
                    <a:pt x="6513011" y="515538"/>
                  </a:lnTo>
                  <a:lnTo>
                    <a:pt x="6508051" y="518349"/>
                  </a:lnTo>
                  <a:lnTo>
                    <a:pt x="6463848" y="529334"/>
                  </a:lnTo>
                  <a:lnTo>
                    <a:pt x="6463840" y="529336"/>
                  </a:lnTo>
                  <a:cubicBezTo>
                    <a:pt x="6451649" y="532288"/>
                    <a:pt x="6444076" y="539765"/>
                    <a:pt x="6438980" y="549267"/>
                  </a:cubicBezTo>
                  <a:close/>
                  <a:moveTo>
                    <a:pt x="6365203" y="635242"/>
                  </a:moveTo>
                  <a:lnTo>
                    <a:pt x="6387909" y="633959"/>
                  </a:lnTo>
                  <a:lnTo>
                    <a:pt x="6391548" y="632195"/>
                  </a:lnTo>
                  <a:lnTo>
                    <a:pt x="6407331" y="624541"/>
                  </a:lnTo>
                  <a:lnTo>
                    <a:pt x="6407332" y="624541"/>
                  </a:lnTo>
                  <a:lnTo>
                    <a:pt x="6391548" y="632195"/>
                  </a:lnTo>
                  <a:lnTo>
                    <a:pt x="6387909" y="633961"/>
                  </a:lnTo>
                  <a:close/>
                  <a:moveTo>
                    <a:pt x="4221390" y="396172"/>
                  </a:moveTo>
                  <a:lnTo>
                    <a:pt x="4221391" y="396172"/>
                  </a:lnTo>
                  <a:cubicBezTo>
                    <a:pt x="4232060" y="396934"/>
                    <a:pt x="4243872" y="397124"/>
                    <a:pt x="4253014" y="401888"/>
                  </a:cubicBezTo>
                  <a:cubicBezTo>
                    <a:pt x="4277401" y="414081"/>
                    <a:pt x="4300070" y="429701"/>
                    <a:pt x="4324645" y="441704"/>
                  </a:cubicBezTo>
                  <a:lnTo>
                    <a:pt x="4363890" y="450658"/>
                  </a:lnTo>
                  <a:lnTo>
                    <a:pt x="4482003" y="449896"/>
                  </a:lnTo>
                  <a:cubicBezTo>
                    <a:pt x="4546775" y="447228"/>
                    <a:pt x="4612499" y="446656"/>
                    <a:pt x="4659173" y="389886"/>
                  </a:cubicBezTo>
                  <a:cubicBezTo>
                    <a:pt x="4662985" y="385314"/>
                    <a:pt x="4671175" y="382646"/>
                    <a:pt x="4677654" y="381884"/>
                  </a:cubicBezTo>
                  <a:cubicBezTo>
                    <a:pt x="4707563" y="378265"/>
                    <a:pt x="4738234" y="377883"/>
                    <a:pt x="4767763" y="371977"/>
                  </a:cubicBezTo>
                  <a:cubicBezTo>
                    <a:pt x="4779574" y="369596"/>
                    <a:pt x="4790386" y="368787"/>
                    <a:pt x="4800482" y="370668"/>
                  </a:cubicBezTo>
                  <a:lnTo>
                    <a:pt x="4800483" y="370668"/>
                  </a:lnTo>
                  <a:cubicBezTo>
                    <a:pt x="4810580" y="372549"/>
                    <a:pt x="4819963" y="377122"/>
                    <a:pt x="4828916" y="385504"/>
                  </a:cubicBezTo>
                  <a:lnTo>
                    <a:pt x="4863342" y="407685"/>
                  </a:lnTo>
                  <a:lnTo>
                    <a:pt x="4889274" y="415214"/>
                  </a:lnTo>
                  <a:lnTo>
                    <a:pt x="4912167" y="413509"/>
                  </a:lnTo>
                  <a:cubicBezTo>
                    <a:pt x="4919977" y="411794"/>
                    <a:pt x="4927121" y="411437"/>
                    <a:pt x="4933803" y="412107"/>
                  </a:cubicBezTo>
                  <a:lnTo>
                    <a:pt x="4933804" y="412107"/>
                  </a:lnTo>
                  <a:lnTo>
                    <a:pt x="4952672" y="416866"/>
                  </a:lnTo>
                  <a:lnTo>
                    <a:pt x="4957452" y="419659"/>
                  </a:lnTo>
                  <a:lnTo>
                    <a:pt x="4961455" y="420937"/>
                  </a:lnTo>
                  <a:cubicBezTo>
                    <a:pt x="4970096" y="425448"/>
                    <a:pt x="4978393" y="431154"/>
                    <a:pt x="4987037" y="436941"/>
                  </a:cubicBezTo>
                  <a:cubicBezTo>
                    <a:pt x="5003801" y="448180"/>
                    <a:pt x="5022852" y="462278"/>
                    <a:pt x="5041521" y="463420"/>
                  </a:cubicBezTo>
                  <a:lnTo>
                    <a:pt x="5041527" y="463422"/>
                  </a:lnTo>
                  <a:lnTo>
                    <a:pt x="5064789" y="468043"/>
                  </a:lnTo>
                  <a:lnTo>
                    <a:pt x="5070584" y="470217"/>
                  </a:lnTo>
                  <a:lnTo>
                    <a:pt x="5072375" y="470636"/>
                  </a:lnTo>
                  <a:lnTo>
                    <a:pt x="5087443" y="476540"/>
                  </a:lnTo>
                  <a:lnTo>
                    <a:pt x="5133219" y="489567"/>
                  </a:lnTo>
                  <a:lnTo>
                    <a:pt x="5133224" y="489569"/>
                  </a:lnTo>
                  <a:lnTo>
                    <a:pt x="5166112" y="482853"/>
                  </a:lnTo>
                  <a:lnTo>
                    <a:pt x="5166113" y="482853"/>
                  </a:lnTo>
                  <a:cubicBezTo>
                    <a:pt x="5167637" y="482091"/>
                    <a:pt x="5169780" y="482663"/>
                    <a:pt x="5172090" y="483545"/>
                  </a:cubicBezTo>
                  <a:lnTo>
                    <a:pt x="5179067" y="486091"/>
                  </a:lnTo>
                  <a:lnTo>
                    <a:pt x="5229432" y="485925"/>
                  </a:lnTo>
                  <a:lnTo>
                    <a:pt x="5243613" y="478254"/>
                  </a:lnTo>
                  <a:lnTo>
                    <a:pt x="5272795" y="462468"/>
                  </a:lnTo>
                  <a:cubicBezTo>
                    <a:pt x="5285440" y="450823"/>
                    <a:pt x="5298594" y="443117"/>
                    <a:pt x="5312287" y="438565"/>
                  </a:cubicBezTo>
                  <a:lnTo>
                    <a:pt x="5321350" y="437509"/>
                  </a:lnTo>
                  <a:lnTo>
                    <a:pt x="5326162" y="435035"/>
                  </a:lnTo>
                  <a:lnTo>
                    <a:pt x="5355013" y="433589"/>
                  </a:lnTo>
                  <a:lnTo>
                    <a:pt x="5355014" y="433589"/>
                  </a:lnTo>
                  <a:cubicBezTo>
                    <a:pt x="5364882" y="434238"/>
                    <a:pt x="5375002" y="435941"/>
                    <a:pt x="5385384" y="438465"/>
                  </a:cubicBezTo>
                  <a:cubicBezTo>
                    <a:pt x="5398721" y="441704"/>
                    <a:pt x="5412057" y="443990"/>
                    <a:pt x="5425582" y="446656"/>
                  </a:cubicBezTo>
                  <a:cubicBezTo>
                    <a:pt x="5443870" y="450466"/>
                    <a:pt x="5462351" y="454468"/>
                    <a:pt x="5480637" y="458278"/>
                  </a:cubicBezTo>
                  <a:lnTo>
                    <a:pt x="5507667" y="462803"/>
                  </a:lnTo>
                  <a:lnTo>
                    <a:pt x="5531691" y="452184"/>
                  </a:lnTo>
                  <a:lnTo>
                    <a:pt x="5531692" y="452183"/>
                  </a:lnTo>
                  <a:cubicBezTo>
                    <a:pt x="5537599" y="445133"/>
                    <a:pt x="5542648" y="441941"/>
                    <a:pt x="5547577" y="442037"/>
                  </a:cubicBezTo>
                  <a:lnTo>
                    <a:pt x="5547578" y="442037"/>
                  </a:lnTo>
                  <a:cubicBezTo>
                    <a:pt x="5552507" y="442132"/>
                    <a:pt x="5557317" y="445514"/>
                    <a:pt x="5562746" y="451610"/>
                  </a:cubicBezTo>
                  <a:cubicBezTo>
                    <a:pt x="5600467" y="494284"/>
                    <a:pt x="5646189" y="520954"/>
                    <a:pt x="5704483" y="522858"/>
                  </a:cubicBezTo>
                  <a:cubicBezTo>
                    <a:pt x="5716485" y="523241"/>
                    <a:pt x="5728678" y="525906"/>
                    <a:pt x="5740488" y="528765"/>
                  </a:cubicBezTo>
                  <a:cubicBezTo>
                    <a:pt x="5747728" y="530479"/>
                    <a:pt x="5756493" y="532385"/>
                    <a:pt x="5760873" y="537529"/>
                  </a:cubicBezTo>
                  <a:cubicBezTo>
                    <a:pt x="5794974" y="576772"/>
                    <a:pt x="5837457" y="604015"/>
                    <a:pt x="5883751" y="625924"/>
                  </a:cubicBezTo>
                  <a:lnTo>
                    <a:pt x="5883755" y="625926"/>
                  </a:lnTo>
                  <a:lnTo>
                    <a:pt x="5935945" y="643829"/>
                  </a:lnTo>
                  <a:lnTo>
                    <a:pt x="5935949" y="643830"/>
                  </a:lnTo>
                  <a:lnTo>
                    <a:pt x="5993289" y="640211"/>
                  </a:lnTo>
                  <a:lnTo>
                    <a:pt x="5993290" y="640210"/>
                  </a:lnTo>
                  <a:cubicBezTo>
                    <a:pt x="6004530" y="639068"/>
                    <a:pt x="6017484" y="639259"/>
                    <a:pt x="6026439" y="633735"/>
                  </a:cubicBezTo>
                  <a:cubicBezTo>
                    <a:pt x="6054824" y="616397"/>
                    <a:pt x="6082257" y="597729"/>
                    <a:pt x="6108737" y="577534"/>
                  </a:cubicBezTo>
                  <a:cubicBezTo>
                    <a:pt x="6120073" y="568866"/>
                    <a:pt x="6126883" y="563913"/>
                    <a:pt x="6133313" y="563843"/>
                  </a:cubicBezTo>
                  <a:lnTo>
                    <a:pt x="6133314" y="563843"/>
                  </a:lnTo>
                  <a:lnTo>
                    <a:pt x="6143189" y="567542"/>
                  </a:lnTo>
                  <a:lnTo>
                    <a:pt x="6155599" y="579438"/>
                  </a:lnTo>
                  <a:lnTo>
                    <a:pt x="6155602" y="579440"/>
                  </a:lnTo>
                  <a:cubicBezTo>
                    <a:pt x="6175797" y="601729"/>
                    <a:pt x="6200944" y="613349"/>
                    <a:pt x="6228756" y="618111"/>
                  </a:cubicBezTo>
                  <a:lnTo>
                    <a:pt x="6361539" y="635448"/>
                  </a:lnTo>
                  <a:lnTo>
                    <a:pt x="6361538" y="635448"/>
                  </a:lnTo>
                  <a:cubicBezTo>
                    <a:pt x="6317150" y="631828"/>
                    <a:pt x="6272763" y="625542"/>
                    <a:pt x="6228755" y="618111"/>
                  </a:cubicBezTo>
                  <a:cubicBezTo>
                    <a:pt x="6200943" y="613349"/>
                    <a:pt x="6175796" y="601729"/>
                    <a:pt x="6155601" y="579440"/>
                  </a:cubicBezTo>
                  <a:lnTo>
                    <a:pt x="6155599" y="579438"/>
                  </a:lnTo>
                  <a:lnTo>
                    <a:pt x="6133314" y="563843"/>
                  </a:lnTo>
                  <a:lnTo>
                    <a:pt x="6108738" y="577534"/>
                  </a:lnTo>
                  <a:cubicBezTo>
                    <a:pt x="6082258" y="597729"/>
                    <a:pt x="6054825" y="616397"/>
                    <a:pt x="6026440" y="633735"/>
                  </a:cubicBezTo>
                  <a:cubicBezTo>
                    <a:pt x="6017485" y="639259"/>
                    <a:pt x="6004531" y="639068"/>
                    <a:pt x="5993291" y="640210"/>
                  </a:cubicBezTo>
                  <a:lnTo>
                    <a:pt x="5993289" y="640211"/>
                  </a:lnTo>
                  <a:lnTo>
                    <a:pt x="5964476" y="643664"/>
                  </a:lnTo>
                  <a:lnTo>
                    <a:pt x="5935949" y="643830"/>
                  </a:lnTo>
                  <a:lnTo>
                    <a:pt x="5935948" y="643830"/>
                  </a:lnTo>
                  <a:lnTo>
                    <a:pt x="5935945" y="643829"/>
                  </a:lnTo>
                  <a:lnTo>
                    <a:pt x="5909350" y="636949"/>
                  </a:lnTo>
                  <a:lnTo>
                    <a:pt x="5883755" y="625926"/>
                  </a:lnTo>
                  <a:lnTo>
                    <a:pt x="5883750" y="625924"/>
                  </a:lnTo>
                  <a:cubicBezTo>
                    <a:pt x="5837456" y="604015"/>
                    <a:pt x="5794973" y="576772"/>
                    <a:pt x="5760872" y="537529"/>
                  </a:cubicBezTo>
                  <a:cubicBezTo>
                    <a:pt x="5756492" y="532385"/>
                    <a:pt x="5747727" y="530479"/>
                    <a:pt x="5740487" y="528765"/>
                  </a:cubicBezTo>
                  <a:cubicBezTo>
                    <a:pt x="5728677" y="525906"/>
                    <a:pt x="5716484" y="523241"/>
                    <a:pt x="5704482" y="522858"/>
                  </a:cubicBezTo>
                  <a:cubicBezTo>
                    <a:pt x="5646188" y="520954"/>
                    <a:pt x="5600466" y="494284"/>
                    <a:pt x="5562745" y="451610"/>
                  </a:cubicBezTo>
                  <a:lnTo>
                    <a:pt x="5547577" y="442037"/>
                  </a:lnTo>
                  <a:lnTo>
                    <a:pt x="5531693" y="452183"/>
                  </a:lnTo>
                  <a:lnTo>
                    <a:pt x="5531691" y="452184"/>
                  </a:lnTo>
                  <a:lnTo>
                    <a:pt x="5520421" y="460582"/>
                  </a:lnTo>
                  <a:lnTo>
                    <a:pt x="5507667" y="462803"/>
                  </a:lnTo>
                  <a:lnTo>
                    <a:pt x="5507666" y="462803"/>
                  </a:lnTo>
                  <a:cubicBezTo>
                    <a:pt x="5498831" y="462755"/>
                    <a:pt x="5489496" y="460183"/>
                    <a:pt x="5480636" y="458278"/>
                  </a:cubicBezTo>
                  <a:cubicBezTo>
                    <a:pt x="5462350" y="454468"/>
                    <a:pt x="5443869" y="450466"/>
                    <a:pt x="5425581" y="446656"/>
                  </a:cubicBezTo>
                  <a:cubicBezTo>
                    <a:pt x="5412056" y="443990"/>
                    <a:pt x="5398720" y="441704"/>
                    <a:pt x="5385383" y="438465"/>
                  </a:cubicBezTo>
                  <a:lnTo>
                    <a:pt x="5355013" y="433589"/>
                  </a:lnTo>
                  <a:lnTo>
                    <a:pt x="5321350" y="437509"/>
                  </a:lnTo>
                  <a:lnTo>
                    <a:pt x="5272796" y="462468"/>
                  </a:lnTo>
                  <a:lnTo>
                    <a:pt x="5243613" y="478254"/>
                  </a:lnTo>
                  <a:lnTo>
                    <a:pt x="5229433" y="485925"/>
                  </a:lnTo>
                  <a:cubicBezTo>
                    <a:pt x="5213597" y="489759"/>
                    <a:pt x="5196594" y="489711"/>
                    <a:pt x="5179067" y="486091"/>
                  </a:cubicBezTo>
                  <a:lnTo>
                    <a:pt x="5179066" y="486091"/>
                  </a:lnTo>
                  <a:cubicBezTo>
                    <a:pt x="5176875" y="485615"/>
                    <a:pt x="5174399" y="484425"/>
                    <a:pt x="5172089" y="483545"/>
                  </a:cubicBezTo>
                  <a:lnTo>
                    <a:pt x="5166113" y="482853"/>
                  </a:lnTo>
                  <a:lnTo>
                    <a:pt x="5133224" y="489569"/>
                  </a:lnTo>
                  <a:lnTo>
                    <a:pt x="5133223" y="489569"/>
                  </a:lnTo>
                  <a:lnTo>
                    <a:pt x="5133219" y="489567"/>
                  </a:lnTo>
                  <a:lnTo>
                    <a:pt x="5102460" y="482424"/>
                  </a:lnTo>
                  <a:lnTo>
                    <a:pt x="5087443" y="476540"/>
                  </a:lnTo>
                  <a:lnTo>
                    <a:pt x="5087422" y="476534"/>
                  </a:lnTo>
                  <a:lnTo>
                    <a:pt x="5070584" y="470217"/>
                  </a:lnTo>
                  <a:lnTo>
                    <a:pt x="5041527" y="463422"/>
                  </a:lnTo>
                  <a:lnTo>
                    <a:pt x="5041520" y="463420"/>
                  </a:lnTo>
                  <a:cubicBezTo>
                    <a:pt x="5022851" y="462278"/>
                    <a:pt x="5003800" y="448180"/>
                    <a:pt x="4987036" y="436941"/>
                  </a:cubicBezTo>
                  <a:lnTo>
                    <a:pt x="4957452" y="419659"/>
                  </a:lnTo>
                  <a:lnTo>
                    <a:pt x="4933804" y="412107"/>
                  </a:lnTo>
                  <a:lnTo>
                    <a:pt x="4912168" y="413509"/>
                  </a:lnTo>
                  <a:cubicBezTo>
                    <a:pt x="4904357" y="415271"/>
                    <a:pt x="4896713" y="415783"/>
                    <a:pt x="4889275" y="415214"/>
                  </a:cubicBezTo>
                  <a:lnTo>
                    <a:pt x="4889274" y="415214"/>
                  </a:lnTo>
                  <a:lnTo>
                    <a:pt x="4867613" y="410436"/>
                  </a:lnTo>
                  <a:lnTo>
                    <a:pt x="4863342" y="407685"/>
                  </a:lnTo>
                  <a:lnTo>
                    <a:pt x="4857316" y="405935"/>
                  </a:lnTo>
                  <a:cubicBezTo>
                    <a:pt x="4847213" y="400792"/>
                    <a:pt x="4837702" y="393791"/>
                    <a:pt x="4828915" y="385504"/>
                  </a:cubicBezTo>
                  <a:lnTo>
                    <a:pt x="4800482" y="370668"/>
                  </a:lnTo>
                  <a:lnTo>
                    <a:pt x="4767764" y="371977"/>
                  </a:lnTo>
                  <a:cubicBezTo>
                    <a:pt x="4738235" y="377883"/>
                    <a:pt x="4707564" y="378265"/>
                    <a:pt x="4677655" y="381884"/>
                  </a:cubicBezTo>
                  <a:cubicBezTo>
                    <a:pt x="4671176" y="382646"/>
                    <a:pt x="4662986" y="385314"/>
                    <a:pt x="4659174" y="389886"/>
                  </a:cubicBezTo>
                  <a:cubicBezTo>
                    <a:pt x="4612500" y="446656"/>
                    <a:pt x="4546776" y="447228"/>
                    <a:pt x="4482004" y="449896"/>
                  </a:cubicBezTo>
                  <a:cubicBezTo>
                    <a:pt x="4442761" y="451610"/>
                    <a:pt x="4403325" y="451610"/>
                    <a:pt x="4363890" y="450658"/>
                  </a:cubicBezTo>
                  <a:lnTo>
                    <a:pt x="4363889" y="450658"/>
                  </a:lnTo>
                  <a:cubicBezTo>
                    <a:pt x="4350553" y="450466"/>
                    <a:pt x="4336456" y="447418"/>
                    <a:pt x="4324644" y="441704"/>
                  </a:cubicBezTo>
                  <a:cubicBezTo>
                    <a:pt x="4300069" y="429701"/>
                    <a:pt x="4277400" y="414081"/>
                    <a:pt x="4253013" y="401888"/>
                  </a:cubicBezTo>
                  <a:close/>
                  <a:moveTo>
                    <a:pt x="4165382" y="392362"/>
                  </a:moveTo>
                  <a:lnTo>
                    <a:pt x="4165383" y="392362"/>
                  </a:lnTo>
                  <a:lnTo>
                    <a:pt x="4192387" y="396267"/>
                  </a:lnTo>
                  <a:lnTo>
                    <a:pt x="4192386" y="396267"/>
                  </a:lnTo>
                  <a:cubicBezTo>
                    <a:pt x="4182766" y="396363"/>
                    <a:pt x="4173479" y="395791"/>
                    <a:pt x="4165382" y="392362"/>
                  </a:cubicBezTo>
                  <a:close/>
                  <a:moveTo>
                    <a:pt x="3885337" y="379980"/>
                  </a:moveTo>
                  <a:lnTo>
                    <a:pt x="3885338" y="379980"/>
                  </a:lnTo>
                  <a:lnTo>
                    <a:pt x="3885341" y="379982"/>
                  </a:lnTo>
                  <a:lnTo>
                    <a:pt x="3962157" y="411865"/>
                  </a:lnTo>
                  <a:lnTo>
                    <a:pt x="3962159" y="411865"/>
                  </a:lnTo>
                  <a:lnTo>
                    <a:pt x="4043837" y="396173"/>
                  </a:lnTo>
                  <a:lnTo>
                    <a:pt x="4043838" y="396172"/>
                  </a:lnTo>
                  <a:cubicBezTo>
                    <a:pt x="4063841" y="387409"/>
                    <a:pt x="4083701" y="382027"/>
                    <a:pt x="4103824" y="381051"/>
                  </a:cubicBezTo>
                  <a:lnTo>
                    <a:pt x="4103825" y="381051"/>
                  </a:lnTo>
                  <a:lnTo>
                    <a:pt x="4134255" y="383018"/>
                  </a:lnTo>
                  <a:lnTo>
                    <a:pt x="4165381" y="392362"/>
                  </a:lnTo>
                  <a:lnTo>
                    <a:pt x="4103825" y="381051"/>
                  </a:lnTo>
                  <a:lnTo>
                    <a:pt x="4043839" y="396172"/>
                  </a:lnTo>
                  <a:lnTo>
                    <a:pt x="4043837" y="396173"/>
                  </a:lnTo>
                  <a:lnTo>
                    <a:pt x="4002409" y="409475"/>
                  </a:lnTo>
                  <a:lnTo>
                    <a:pt x="3962159" y="411865"/>
                  </a:lnTo>
                  <a:lnTo>
                    <a:pt x="3962158" y="411865"/>
                  </a:lnTo>
                  <a:lnTo>
                    <a:pt x="3962157" y="411865"/>
                  </a:lnTo>
                  <a:lnTo>
                    <a:pt x="3923124" y="402361"/>
                  </a:lnTo>
                  <a:lnTo>
                    <a:pt x="3885341" y="379982"/>
                  </a:lnTo>
                  <a:close/>
                  <a:moveTo>
                    <a:pt x="3669899" y="394577"/>
                  </a:moveTo>
                  <a:lnTo>
                    <a:pt x="3680163" y="397173"/>
                  </a:lnTo>
                  <a:lnTo>
                    <a:pt x="3734836" y="393125"/>
                  </a:lnTo>
                  <a:lnTo>
                    <a:pt x="3734837" y="393125"/>
                  </a:lnTo>
                  <a:cubicBezTo>
                    <a:pt x="3741315" y="392173"/>
                    <a:pt x="3749125" y="390839"/>
                    <a:pt x="3754652" y="393507"/>
                  </a:cubicBezTo>
                  <a:lnTo>
                    <a:pt x="3789775" y="399864"/>
                  </a:lnTo>
                  <a:lnTo>
                    <a:pt x="3822471" y="384932"/>
                  </a:lnTo>
                  <a:cubicBezTo>
                    <a:pt x="3831901" y="377884"/>
                    <a:pt x="3842045" y="372264"/>
                    <a:pt x="3852618" y="370597"/>
                  </a:cubicBezTo>
                  <a:lnTo>
                    <a:pt x="3852619" y="370597"/>
                  </a:lnTo>
                  <a:lnTo>
                    <a:pt x="3868763" y="371377"/>
                  </a:lnTo>
                  <a:lnTo>
                    <a:pt x="3885336" y="379980"/>
                  </a:lnTo>
                  <a:lnTo>
                    <a:pt x="3852619" y="370597"/>
                  </a:lnTo>
                  <a:lnTo>
                    <a:pt x="3822472" y="384932"/>
                  </a:lnTo>
                  <a:cubicBezTo>
                    <a:pt x="3811613" y="393124"/>
                    <a:pt x="3800896" y="398269"/>
                    <a:pt x="3789776" y="399864"/>
                  </a:cubicBezTo>
                  <a:lnTo>
                    <a:pt x="3789775" y="399864"/>
                  </a:lnTo>
                  <a:cubicBezTo>
                    <a:pt x="3778654" y="401460"/>
                    <a:pt x="3767129" y="399507"/>
                    <a:pt x="3754651" y="393507"/>
                  </a:cubicBezTo>
                  <a:lnTo>
                    <a:pt x="3734837" y="393125"/>
                  </a:lnTo>
                  <a:lnTo>
                    <a:pt x="3680163" y="397173"/>
                  </a:lnTo>
                  <a:lnTo>
                    <a:pt x="3680162" y="397173"/>
                  </a:lnTo>
                  <a:close/>
                  <a:moveTo>
                    <a:pt x="2836171" y="465063"/>
                  </a:moveTo>
                  <a:lnTo>
                    <a:pt x="2848792" y="456372"/>
                  </a:lnTo>
                  <a:cubicBezTo>
                    <a:pt x="2865009" y="451372"/>
                    <a:pt x="2881306" y="445515"/>
                    <a:pt x="2897784" y="440769"/>
                  </a:cubicBezTo>
                  <a:lnTo>
                    <a:pt x="2903549" y="439740"/>
                  </a:lnTo>
                  <a:lnTo>
                    <a:pt x="2914327" y="436466"/>
                  </a:lnTo>
                  <a:lnTo>
                    <a:pt x="2947858" y="431835"/>
                  </a:lnTo>
                  <a:lnTo>
                    <a:pt x="2947861" y="431834"/>
                  </a:lnTo>
                  <a:lnTo>
                    <a:pt x="2947862" y="431834"/>
                  </a:lnTo>
                  <a:cubicBezTo>
                    <a:pt x="2959156" y="431465"/>
                    <a:pt x="2970575" y="432465"/>
                    <a:pt x="2982148" y="435418"/>
                  </a:cubicBezTo>
                  <a:lnTo>
                    <a:pt x="3077401" y="447111"/>
                  </a:lnTo>
                  <a:lnTo>
                    <a:pt x="3172653" y="434656"/>
                  </a:lnTo>
                  <a:cubicBezTo>
                    <a:pt x="3276479" y="408747"/>
                    <a:pt x="3380304" y="381315"/>
                    <a:pt x="3489466" y="387029"/>
                  </a:cubicBezTo>
                  <a:cubicBezTo>
                    <a:pt x="3507562" y="387981"/>
                    <a:pt x="3529089" y="376360"/>
                    <a:pt x="3544712" y="364930"/>
                  </a:cubicBezTo>
                  <a:cubicBezTo>
                    <a:pt x="3559667" y="354072"/>
                    <a:pt x="3566811" y="348213"/>
                    <a:pt x="3574407" y="347308"/>
                  </a:cubicBezTo>
                  <a:lnTo>
                    <a:pt x="3574408" y="347308"/>
                  </a:lnTo>
                  <a:cubicBezTo>
                    <a:pt x="3582004" y="346403"/>
                    <a:pt x="3590053" y="350452"/>
                    <a:pt x="3606817" y="359406"/>
                  </a:cubicBezTo>
                  <a:cubicBezTo>
                    <a:pt x="3614819" y="363788"/>
                    <a:pt x="3624725" y="366454"/>
                    <a:pt x="3630632" y="372932"/>
                  </a:cubicBezTo>
                  <a:lnTo>
                    <a:pt x="3651953" y="388826"/>
                  </a:lnTo>
                  <a:lnTo>
                    <a:pt x="3630631" y="372932"/>
                  </a:lnTo>
                  <a:cubicBezTo>
                    <a:pt x="3624724" y="366454"/>
                    <a:pt x="3614818" y="363788"/>
                    <a:pt x="3606816" y="359406"/>
                  </a:cubicBezTo>
                  <a:cubicBezTo>
                    <a:pt x="3598434" y="354929"/>
                    <a:pt x="3592231" y="351678"/>
                    <a:pt x="3587173" y="349660"/>
                  </a:cubicBezTo>
                  <a:lnTo>
                    <a:pt x="3574407" y="347308"/>
                  </a:lnTo>
                  <a:lnTo>
                    <a:pt x="3562320" y="352387"/>
                  </a:lnTo>
                  <a:cubicBezTo>
                    <a:pt x="3557715" y="355322"/>
                    <a:pt x="3552190" y="359501"/>
                    <a:pt x="3544713" y="364930"/>
                  </a:cubicBezTo>
                  <a:cubicBezTo>
                    <a:pt x="3529090" y="376360"/>
                    <a:pt x="3507563" y="387981"/>
                    <a:pt x="3489467" y="387029"/>
                  </a:cubicBezTo>
                  <a:cubicBezTo>
                    <a:pt x="3380305" y="381315"/>
                    <a:pt x="3276480" y="408747"/>
                    <a:pt x="3172654" y="434656"/>
                  </a:cubicBezTo>
                  <a:cubicBezTo>
                    <a:pt x="3140649" y="442658"/>
                    <a:pt x="3109025" y="446896"/>
                    <a:pt x="3077401" y="447111"/>
                  </a:cubicBezTo>
                  <a:lnTo>
                    <a:pt x="3077400" y="447111"/>
                  </a:lnTo>
                  <a:cubicBezTo>
                    <a:pt x="3045776" y="447325"/>
                    <a:pt x="3014152" y="443515"/>
                    <a:pt x="2982147" y="435418"/>
                  </a:cubicBezTo>
                  <a:lnTo>
                    <a:pt x="2947862" y="431834"/>
                  </a:lnTo>
                  <a:lnTo>
                    <a:pt x="2947858" y="431835"/>
                  </a:lnTo>
                  <a:lnTo>
                    <a:pt x="2903549" y="439740"/>
                  </a:lnTo>
                  <a:lnTo>
                    <a:pt x="2848793" y="456372"/>
                  </a:lnTo>
                  <a:cubicBezTo>
                    <a:pt x="2844316" y="457705"/>
                    <a:pt x="2839982" y="460991"/>
                    <a:pt x="2836172" y="465063"/>
                  </a:cubicBezTo>
                  <a:close/>
                  <a:moveTo>
                    <a:pt x="1268757" y="18376"/>
                  </a:moveTo>
                  <a:cubicBezTo>
                    <a:pt x="1275401" y="18828"/>
                    <a:pt x="1281688" y="20400"/>
                    <a:pt x="1286069" y="23543"/>
                  </a:cubicBezTo>
                  <a:cubicBezTo>
                    <a:pt x="1306929" y="38116"/>
                    <a:pt x="1328552" y="44356"/>
                    <a:pt x="1350627" y="45880"/>
                  </a:cubicBezTo>
                  <a:lnTo>
                    <a:pt x="1413839" y="40286"/>
                  </a:lnTo>
                  <a:lnTo>
                    <a:pt x="1350626" y="45881"/>
                  </a:lnTo>
                  <a:cubicBezTo>
                    <a:pt x="1328551" y="44356"/>
                    <a:pt x="1306929" y="38117"/>
                    <a:pt x="1286068" y="23543"/>
                  </a:cubicBezTo>
                  <a:close/>
                  <a:moveTo>
                    <a:pt x="313532" y="14019"/>
                  </a:moveTo>
                  <a:lnTo>
                    <a:pt x="313533" y="14018"/>
                  </a:lnTo>
                  <a:cubicBezTo>
                    <a:pt x="316389" y="9826"/>
                    <a:pt x="330298" y="12112"/>
                    <a:pt x="338870" y="13446"/>
                  </a:cubicBezTo>
                  <a:lnTo>
                    <a:pt x="338902" y="13453"/>
                  </a:lnTo>
                  <a:lnTo>
                    <a:pt x="395639" y="23353"/>
                  </a:lnTo>
                  <a:lnTo>
                    <a:pt x="367327" y="19543"/>
                  </a:lnTo>
                  <a:lnTo>
                    <a:pt x="338902" y="13453"/>
                  </a:lnTo>
                  <a:lnTo>
                    <a:pt x="338869" y="13447"/>
                  </a:lnTo>
                  <a:cubicBezTo>
                    <a:pt x="334583" y="12780"/>
                    <a:pt x="328963" y="11875"/>
                    <a:pt x="324057" y="11661"/>
                  </a:cubicBezTo>
                  <a:close/>
                  <a:moveTo>
                    <a:pt x="281567" y="36346"/>
                  </a:moveTo>
                  <a:lnTo>
                    <a:pt x="295414" y="31451"/>
                  </a:lnTo>
                  <a:lnTo>
                    <a:pt x="295414" y="31452"/>
                  </a:lnTo>
                  <a:close/>
                  <a:moveTo>
                    <a:pt x="24485" y="23026"/>
                  </a:moveTo>
                  <a:lnTo>
                    <a:pt x="74128" y="20763"/>
                  </a:lnTo>
                  <a:cubicBezTo>
                    <a:pt x="91491" y="21686"/>
                    <a:pt x="108702" y="23996"/>
                    <a:pt x="125860" y="26687"/>
                  </a:cubicBezTo>
                  <a:lnTo>
                    <a:pt x="153386" y="31082"/>
                  </a:lnTo>
                  <a:lnTo>
                    <a:pt x="228943" y="39355"/>
                  </a:lnTo>
                  <a:lnTo>
                    <a:pt x="177270" y="34896"/>
                  </a:lnTo>
                  <a:lnTo>
                    <a:pt x="153386" y="31082"/>
                  </a:lnTo>
                  <a:lnTo>
                    <a:pt x="151568" y="30883"/>
                  </a:lnTo>
                  <a:cubicBezTo>
                    <a:pt x="125875" y="26653"/>
                    <a:pt x="100173" y="22148"/>
                    <a:pt x="74128" y="20764"/>
                  </a:cubicBezTo>
                  <a:close/>
                  <a:moveTo>
                    <a:pt x="0" y="29969"/>
                  </a:moveTo>
                  <a:lnTo>
                    <a:pt x="0" y="494077"/>
                  </a:lnTo>
                  <a:lnTo>
                    <a:pt x="2816" y="492950"/>
                  </a:lnTo>
                  <a:cubicBezTo>
                    <a:pt x="21485" y="484568"/>
                    <a:pt x="43011" y="481900"/>
                    <a:pt x="63586" y="478851"/>
                  </a:cubicBezTo>
                  <a:cubicBezTo>
                    <a:pt x="101307" y="473327"/>
                    <a:pt x="139218" y="469897"/>
                    <a:pt x="176938" y="464945"/>
                  </a:cubicBezTo>
                  <a:cubicBezTo>
                    <a:pt x="184940" y="463801"/>
                    <a:pt x="194084" y="461707"/>
                    <a:pt x="200181" y="456943"/>
                  </a:cubicBezTo>
                  <a:cubicBezTo>
                    <a:pt x="241900" y="424938"/>
                    <a:pt x="292578" y="415985"/>
                    <a:pt x="340773" y="419031"/>
                  </a:cubicBezTo>
                  <a:cubicBezTo>
                    <a:pt x="378685" y="421320"/>
                    <a:pt x="415834" y="423034"/>
                    <a:pt x="453363" y="419796"/>
                  </a:cubicBezTo>
                  <a:cubicBezTo>
                    <a:pt x="456221" y="419604"/>
                    <a:pt x="460031" y="419986"/>
                    <a:pt x="462125" y="421510"/>
                  </a:cubicBezTo>
                  <a:cubicBezTo>
                    <a:pt x="475080" y="431606"/>
                    <a:pt x="488606" y="432368"/>
                    <a:pt x="505181" y="434082"/>
                  </a:cubicBezTo>
                  <a:cubicBezTo>
                    <a:pt x="528614" y="436560"/>
                    <a:pt x="550140" y="434844"/>
                    <a:pt x="571859" y="430654"/>
                  </a:cubicBezTo>
                  <a:cubicBezTo>
                    <a:pt x="587671" y="427606"/>
                    <a:pt x="603672" y="421320"/>
                    <a:pt x="617771" y="413317"/>
                  </a:cubicBezTo>
                  <a:cubicBezTo>
                    <a:pt x="637391" y="402077"/>
                    <a:pt x="656254" y="397697"/>
                    <a:pt x="674922" y="412555"/>
                  </a:cubicBezTo>
                  <a:cubicBezTo>
                    <a:pt x="695115" y="428368"/>
                    <a:pt x="717976" y="422844"/>
                    <a:pt x="740267" y="423414"/>
                  </a:cubicBezTo>
                  <a:cubicBezTo>
                    <a:pt x="749981" y="423606"/>
                    <a:pt x="760269" y="423224"/>
                    <a:pt x="769604" y="425700"/>
                  </a:cubicBezTo>
                  <a:cubicBezTo>
                    <a:pt x="796654" y="432750"/>
                    <a:pt x="822755" y="443418"/>
                    <a:pt x="850188" y="448180"/>
                  </a:cubicBezTo>
                  <a:cubicBezTo>
                    <a:pt x="865429" y="450847"/>
                    <a:pt x="882383" y="446084"/>
                    <a:pt x="898197" y="442656"/>
                  </a:cubicBezTo>
                  <a:cubicBezTo>
                    <a:pt x="914199" y="439036"/>
                    <a:pt x="930010" y="433512"/>
                    <a:pt x="945443" y="427796"/>
                  </a:cubicBezTo>
                  <a:cubicBezTo>
                    <a:pt x="955919" y="423986"/>
                    <a:pt x="967349" y="420366"/>
                    <a:pt x="975732" y="413507"/>
                  </a:cubicBezTo>
                  <a:cubicBezTo>
                    <a:pt x="994784" y="397887"/>
                    <a:pt x="1014405" y="395219"/>
                    <a:pt x="1036886" y="403411"/>
                  </a:cubicBezTo>
                  <a:cubicBezTo>
                    <a:pt x="1040314" y="404745"/>
                    <a:pt x="1044314" y="404745"/>
                    <a:pt x="1048124" y="404935"/>
                  </a:cubicBezTo>
                  <a:cubicBezTo>
                    <a:pt x="1109090" y="408935"/>
                    <a:pt x="1170050" y="411413"/>
                    <a:pt x="1230632" y="417509"/>
                  </a:cubicBezTo>
                  <a:cubicBezTo>
                    <a:pt x="1255205" y="419986"/>
                    <a:pt x="1278828" y="430844"/>
                    <a:pt x="1303023" y="437702"/>
                  </a:cubicBezTo>
                  <a:cubicBezTo>
                    <a:pt x="1307977" y="439036"/>
                    <a:pt x="1313503" y="441132"/>
                    <a:pt x="1318455" y="440178"/>
                  </a:cubicBezTo>
                  <a:cubicBezTo>
                    <a:pt x="1372367" y="430654"/>
                    <a:pt x="1422853" y="444560"/>
                    <a:pt x="1472574" y="462849"/>
                  </a:cubicBezTo>
                  <a:cubicBezTo>
                    <a:pt x="1477716" y="464755"/>
                    <a:pt x="1484003" y="464183"/>
                    <a:pt x="1489719" y="463801"/>
                  </a:cubicBezTo>
                  <a:cubicBezTo>
                    <a:pt x="1505723" y="462469"/>
                    <a:pt x="1523058" y="455801"/>
                    <a:pt x="1537536" y="459801"/>
                  </a:cubicBezTo>
                  <a:cubicBezTo>
                    <a:pt x="1576018" y="470851"/>
                    <a:pt x="1614119" y="484186"/>
                    <a:pt x="1650316" y="500950"/>
                  </a:cubicBezTo>
                  <a:cubicBezTo>
                    <a:pt x="1687085" y="517905"/>
                    <a:pt x="1721184" y="532193"/>
                    <a:pt x="1763286" y="515049"/>
                  </a:cubicBezTo>
                  <a:cubicBezTo>
                    <a:pt x="1781193" y="507808"/>
                    <a:pt x="1804815" y="512953"/>
                    <a:pt x="1825392" y="514857"/>
                  </a:cubicBezTo>
                  <a:cubicBezTo>
                    <a:pt x="1840440" y="516381"/>
                    <a:pt x="1854919" y="524955"/>
                    <a:pt x="1869779" y="524955"/>
                  </a:cubicBezTo>
                  <a:cubicBezTo>
                    <a:pt x="1909407" y="524955"/>
                    <a:pt x="1944648" y="535051"/>
                    <a:pt x="1978939" y="555626"/>
                  </a:cubicBezTo>
                  <a:cubicBezTo>
                    <a:pt x="1992278" y="563626"/>
                    <a:pt x="2013042" y="558292"/>
                    <a:pt x="2030377" y="560388"/>
                  </a:cubicBezTo>
                  <a:cubicBezTo>
                    <a:pt x="2048667" y="562864"/>
                    <a:pt x="2067524" y="565150"/>
                    <a:pt x="2085053" y="570677"/>
                  </a:cubicBezTo>
                  <a:cubicBezTo>
                    <a:pt x="2130392" y="585155"/>
                    <a:pt x="2175162" y="601538"/>
                    <a:pt x="2220311" y="616778"/>
                  </a:cubicBezTo>
                  <a:cubicBezTo>
                    <a:pt x="2257458" y="629353"/>
                    <a:pt x="2294038" y="619446"/>
                    <a:pt x="2330805" y="614112"/>
                  </a:cubicBezTo>
                  <a:cubicBezTo>
                    <a:pt x="2353858" y="610682"/>
                    <a:pt x="2375382" y="602490"/>
                    <a:pt x="2401291" y="614682"/>
                  </a:cubicBezTo>
                  <a:cubicBezTo>
                    <a:pt x="2426058" y="626304"/>
                    <a:pt x="2457491" y="623636"/>
                    <a:pt x="2485306" y="629923"/>
                  </a:cubicBezTo>
                  <a:cubicBezTo>
                    <a:pt x="2508741" y="635257"/>
                    <a:pt x="2531408" y="643831"/>
                    <a:pt x="2554078" y="652213"/>
                  </a:cubicBezTo>
                  <a:cubicBezTo>
                    <a:pt x="2584941" y="663644"/>
                    <a:pt x="2615420" y="675644"/>
                    <a:pt x="2649142" y="669930"/>
                  </a:cubicBezTo>
                  <a:cubicBezTo>
                    <a:pt x="2687435" y="663452"/>
                    <a:pt x="2713722" y="687836"/>
                    <a:pt x="2743825" y="704031"/>
                  </a:cubicBezTo>
                  <a:cubicBezTo>
                    <a:pt x="2764589" y="715079"/>
                    <a:pt x="2787258" y="723272"/>
                    <a:pt x="2809929" y="730130"/>
                  </a:cubicBezTo>
                  <a:cubicBezTo>
                    <a:pt x="2840218" y="739084"/>
                    <a:pt x="2871461" y="744418"/>
                    <a:pt x="2901942" y="753181"/>
                  </a:cubicBezTo>
                  <a:cubicBezTo>
                    <a:pt x="2948046" y="766325"/>
                    <a:pt x="2994721" y="776613"/>
                    <a:pt x="3042727" y="769373"/>
                  </a:cubicBezTo>
                  <a:cubicBezTo>
                    <a:pt x="3064826" y="766135"/>
                    <a:pt x="3085402" y="766325"/>
                    <a:pt x="3107499" y="771089"/>
                  </a:cubicBezTo>
                  <a:cubicBezTo>
                    <a:pt x="3143694" y="778899"/>
                    <a:pt x="3180843" y="779852"/>
                    <a:pt x="3209992" y="808998"/>
                  </a:cubicBezTo>
                  <a:cubicBezTo>
                    <a:pt x="3220279" y="819287"/>
                    <a:pt x="3238757" y="821953"/>
                    <a:pt x="3253808" y="827287"/>
                  </a:cubicBezTo>
                  <a:cubicBezTo>
                    <a:pt x="3271144" y="833575"/>
                    <a:pt x="3283907" y="830335"/>
                    <a:pt x="3293243" y="812047"/>
                  </a:cubicBezTo>
                  <a:cubicBezTo>
                    <a:pt x="3297433" y="803856"/>
                    <a:pt x="3309436" y="795854"/>
                    <a:pt x="3318770" y="794520"/>
                  </a:cubicBezTo>
                  <a:cubicBezTo>
                    <a:pt x="3346775" y="790520"/>
                    <a:pt x="3372494" y="796426"/>
                    <a:pt x="3399545" y="809381"/>
                  </a:cubicBezTo>
                  <a:cubicBezTo>
                    <a:pt x="3424882" y="821573"/>
                    <a:pt x="3456507" y="820239"/>
                    <a:pt x="3485274" y="825001"/>
                  </a:cubicBezTo>
                  <a:cubicBezTo>
                    <a:pt x="3505656" y="828431"/>
                    <a:pt x="3526041" y="835479"/>
                    <a:pt x="3546616" y="835479"/>
                  </a:cubicBezTo>
                  <a:cubicBezTo>
                    <a:pt x="3572145" y="835479"/>
                    <a:pt x="3597481" y="829383"/>
                    <a:pt x="3623200" y="827097"/>
                  </a:cubicBezTo>
                  <a:cubicBezTo>
                    <a:pt x="3643203" y="825193"/>
                    <a:pt x="3663588" y="825955"/>
                    <a:pt x="3683590" y="823669"/>
                  </a:cubicBezTo>
                  <a:cubicBezTo>
                    <a:pt x="3699975" y="821953"/>
                    <a:pt x="3716167" y="817573"/>
                    <a:pt x="3732360" y="813953"/>
                  </a:cubicBezTo>
                  <a:cubicBezTo>
                    <a:pt x="3738266" y="812619"/>
                    <a:pt x="3744172" y="807474"/>
                    <a:pt x="3749505" y="808236"/>
                  </a:cubicBezTo>
                  <a:cubicBezTo>
                    <a:pt x="3802466" y="816429"/>
                    <a:pt x="3840568" y="779852"/>
                    <a:pt x="3885337" y="763659"/>
                  </a:cubicBezTo>
                  <a:cubicBezTo>
                    <a:pt x="3932393" y="746512"/>
                    <a:pt x="3977924" y="720224"/>
                    <a:pt x="4030502" y="728034"/>
                  </a:cubicBezTo>
                  <a:cubicBezTo>
                    <a:pt x="4062317" y="732796"/>
                    <a:pt x="4092988" y="743846"/>
                    <a:pt x="4124613" y="750515"/>
                  </a:cubicBezTo>
                  <a:cubicBezTo>
                    <a:pt x="4135853" y="752801"/>
                    <a:pt x="4148426" y="752419"/>
                    <a:pt x="4159666" y="750133"/>
                  </a:cubicBezTo>
                  <a:cubicBezTo>
                    <a:pt x="4213960" y="739654"/>
                    <a:pt x="4267492" y="738130"/>
                    <a:pt x="4320836" y="755277"/>
                  </a:cubicBezTo>
                  <a:cubicBezTo>
                    <a:pt x="4329978" y="758135"/>
                    <a:pt x="4339694" y="760801"/>
                    <a:pt x="4349221" y="760801"/>
                  </a:cubicBezTo>
                  <a:cubicBezTo>
                    <a:pt x="4401418" y="760801"/>
                    <a:pt x="4452664" y="756801"/>
                    <a:pt x="4502578" y="738130"/>
                  </a:cubicBezTo>
                  <a:cubicBezTo>
                    <a:pt x="4519342" y="731844"/>
                    <a:pt x="4539727" y="735844"/>
                    <a:pt x="4558206" y="734320"/>
                  </a:cubicBezTo>
                  <a:cubicBezTo>
                    <a:pt x="4575350" y="732988"/>
                    <a:pt x="4592877" y="732416"/>
                    <a:pt x="4609451" y="728034"/>
                  </a:cubicBezTo>
                  <a:cubicBezTo>
                    <a:pt x="4633646" y="721558"/>
                    <a:pt x="4656125" y="720796"/>
                    <a:pt x="4681082" y="726510"/>
                  </a:cubicBezTo>
                  <a:cubicBezTo>
                    <a:pt x="4704894" y="731844"/>
                    <a:pt x="4730613" y="729178"/>
                    <a:pt x="4755380" y="729368"/>
                  </a:cubicBezTo>
                  <a:cubicBezTo>
                    <a:pt x="4783003" y="729558"/>
                    <a:pt x="4810626" y="729748"/>
                    <a:pt x="4838249" y="728796"/>
                  </a:cubicBezTo>
                  <a:cubicBezTo>
                    <a:pt x="4849299" y="728416"/>
                    <a:pt x="4861872" y="720796"/>
                    <a:pt x="4871018" y="723844"/>
                  </a:cubicBezTo>
                  <a:cubicBezTo>
                    <a:pt x="4900545" y="734130"/>
                    <a:pt x="4930074" y="721748"/>
                    <a:pt x="4959601" y="727272"/>
                  </a:cubicBezTo>
                  <a:cubicBezTo>
                    <a:pt x="4974081" y="730130"/>
                    <a:pt x="4990464" y="722320"/>
                    <a:pt x="5006085" y="721558"/>
                  </a:cubicBezTo>
                  <a:cubicBezTo>
                    <a:pt x="5031613" y="720224"/>
                    <a:pt x="5057140" y="720796"/>
                    <a:pt x="5082669" y="720414"/>
                  </a:cubicBezTo>
                  <a:cubicBezTo>
                    <a:pt x="5091051" y="720224"/>
                    <a:pt x="5099244" y="719462"/>
                    <a:pt x="5107626" y="719079"/>
                  </a:cubicBezTo>
                  <a:cubicBezTo>
                    <a:pt x="5115056" y="718699"/>
                    <a:pt x="5122866" y="716985"/>
                    <a:pt x="5129915" y="718317"/>
                  </a:cubicBezTo>
                  <a:cubicBezTo>
                    <a:pt x="5155444" y="723082"/>
                    <a:pt x="5180590" y="730892"/>
                    <a:pt x="5206307" y="733940"/>
                  </a:cubicBezTo>
                  <a:cubicBezTo>
                    <a:pt x="5228596" y="736606"/>
                    <a:pt x="5251649" y="732988"/>
                    <a:pt x="5274128" y="734892"/>
                  </a:cubicBezTo>
                  <a:cubicBezTo>
                    <a:pt x="5313753" y="738130"/>
                    <a:pt x="5353378" y="743846"/>
                    <a:pt x="5393004" y="747466"/>
                  </a:cubicBezTo>
                  <a:cubicBezTo>
                    <a:pt x="5401578" y="748228"/>
                    <a:pt x="5410530" y="743464"/>
                    <a:pt x="5419294" y="743084"/>
                  </a:cubicBezTo>
                  <a:cubicBezTo>
                    <a:pt x="5446727" y="742132"/>
                    <a:pt x="5474160" y="741940"/>
                    <a:pt x="5501593" y="741370"/>
                  </a:cubicBezTo>
                  <a:cubicBezTo>
                    <a:pt x="5517214" y="741178"/>
                    <a:pt x="5533026" y="741750"/>
                    <a:pt x="5548459" y="740036"/>
                  </a:cubicBezTo>
                  <a:cubicBezTo>
                    <a:pt x="5568841" y="737750"/>
                    <a:pt x="5587320" y="734320"/>
                    <a:pt x="5606371" y="749180"/>
                  </a:cubicBezTo>
                  <a:cubicBezTo>
                    <a:pt x="5635710" y="772231"/>
                    <a:pt x="5673049" y="763277"/>
                    <a:pt x="5706958" y="768611"/>
                  </a:cubicBezTo>
                  <a:cubicBezTo>
                    <a:pt x="5715722" y="769945"/>
                    <a:pt x="5724677" y="770135"/>
                    <a:pt x="5733439" y="771659"/>
                  </a:cubicBezTo>
                  <a:cubicBezTo>
                    <a:pt x="5749633" y="774517"/>
                    <a:pt x="5765634" y="777755"/>
                    <a:pt x="5781829" y="780996"/>
                  </a:cubicBezTo>
                  <a:cubicBezTo>
                    <a:pt x="5784685" y="781566"/>
                    <a:pt x="5787923" y="781758"/>
                    <a:pt x="5790591" y="782710"/>
                  </a:cubicBezTo>
                  <a:cubicBezTo>
                    <a:pt x="5815168" y="790710"/>
                    <a:pt x="5839360" y="799854"/>
                    <a:pt x="5864317" y="806332"/>
                  </a:cubicBezTo>
                  <a:cubicBezTo>
                    <a:pt x="5876510" y="809571"/>
                    <a:pt x="5890036" y="809953"/>
                    <a:pt x="5902609" y="808236"/>
                  </a:cubicBezTo>
                  <a:cubicBezTo>
                    <a:pt x="5939376" y="803284"/>
                    <a:pt x="5975763" y="801188"/>
                    <a:pt x="6012722" y="808428"/>
                  </a:cubicBezTo>
                  <a:cubicBezTo>
                    <a:pt x="6027391" y="811285"/>
                    <a:pt x="6043775" y="806522"/>
                    <a:pt x="6059396" y="804808"/>
                  </a:cubicBezTo>
                  <a:cubicBezTo>
                    <a:pt x="6096735" y="800236"/>
                    <a:pt x="6134074" y="795282"/>
                    <a:pt x="6171604" y="790902"/>
                  </a:cubicBezTo>
                  <a:cubicBezTo>
                    <a:pt x="6195036" y="788234"/>
                    <a:pt x="6218659" y="786710"/>
                    <a:pt x="6242092" y="784044"/>
                  </a:cubicBezTo>
                  <a:cubicBezTo>
                    <a:pt x="6269143" y="780804"/>
                    <a:pt x="6296004" y="775851"/>
                    <a:pt x="6323057" y="773183"/>
                  </a:cubicBezTo>
                  <a:cubicBezTo>
                    <a:pt x="6353918" y="770135"/>
                    <a:pt x="6384971" y="769565"/>
                    <a:pt x="6415832" y="766325"/>
                  </a:cubicBezTo>
                  <a:cubicBezTo>
                    <a:pt x="6472224" y="760039"/>
                    <a:pt x="6528423" y="752609"/>
                    <a:pt x="6584811" y="745560"/>
                  </a:cubicBezTo>
                  <a:cubicBezTo>
                    <a:pt x="6639487" y="738702"/>
                    <a:pt x="6694163" y="732606"/>
                    <a:pt x="6748457" y="724034"/>
                  </a:cubicBezTo>
                  <a:cubicBezTo>
                    <a:pt x="6771318" y="720414"/>
                    <a:pt x="6793034" y="710507"/>
                    <a:pt x="6815515" y="704983"/>
                  </a:cubicBezTo>
                  <a:lnTo>
                    <a:pt x="6858000" y="695283"/>
                  </a:lnTo>
                  <a:lnTo>
                    <a:pt x="6858000" y="456"/>
                  </a:lnTo>
                  <a:lnTo>
                    <a:pt x="1687322" y="456"/>
                  </a:lnTo>
                  <a:lnTo>
                    <a:pt x="1697753" y="10970"/>
                  </a:lnTo>
                  <a:cubicBezTo>
                    <a:pt x="1707279" y="20877"/>
                    <a:pt x="1720423" y="27925"/>
                    <a:pt x="1733188" y="33639"/>
                  </a:cubicBezTo>
                  <a:cubicBezTo>
                    <a:pt x="1766335" y="48310"/>
                    <a:pt x="1800246" y="61454"/>
                    <a:pt x="1833775" y="75360"/>
                  </a:cubicBezTo>
                  <a:cubicBezTo>
                    <a:pt x="1837013" y="76694"/>
                    <a:pt x="1839679" y="80123"/>
                    <a:pt x="1842158" y="82981"/>
                  </a:cubicBezTo>
                  <a:cubicBezTo>
                    <a:pt x="1866922" y="113082"/>
                    <a:pt x="1891497" y="143371"/>
                    <a:pt x="1916454" y="173472"/>
                  </a:cubicBezTo>
                  <a:cubicBezTo>
                    <a:pt x="1921216" y="179186"/>
                    <a:pt x="1928076" y="183378"/>
                    <a:pt x="1933219" y="188902"/>
                  </a:cubicBezTo>
                  <a:cubicBezTo>
                    <a:pt x="1940459" y="196522"/>
                    <a:pt x="1949603" y="203763"/>
                    <a:pt x="1953413" y="212907"/>
                  </a:cubicBezTo>
                  <a:cubicBezTo>
                    <a:pt x="1965224" y="241672"/>
                    <a:pt x="1987894" y="254056"/>
                    <a:pt x="2016469" y="259390"/>
                  </a:cubicBezTo>
                  <a:cubicBezTo>
                    <a:pt x="2042570" y="264343"/>
                    <a:pt x="2068669" y="268535"/>
                    <a:pt x="2094578" y="274249"/>
                  </a:cubicBezTo>
                  <a:cubicBezTo>
                    <a:pt x="2126201" y="281107"/>
                    <a:pt x="2157636" y="288537"/>
                    <a:pt x="2188879" y="296920"/>
                  </a:cubicBezTo>
                  <a:cubicBezTo>
                    <a:pt x="2202404" y="300540"/>
                    <a:pt x="2216692" y="304730"/>
                    <a:pt x="2228314" y="312160"/>
                  </a:cubicBezTo>
                  <a:cubicBezTo>
                    <a:pt x="2260890" y="332735"/>
                    <a:pt x="2295753" y="346641"/>
                    <a:pt x="2334044" y="341117"/>
                  </a:cubicBezTo>
                  <a:cubicBezTo>
                    <a:pt x="2364715" y="336735"/>
                    <a:pt x="2390434" y="347975"/>
                    <a:pt x="2409485" y="365502"/>
                  </a:cubicBezTo>
                  <a:lnTo>
                    <a:pt x="2409487" y="365504"/>
                  </a:lnTo>
                  <a:lnTo>
                    <a:pt x="2463015" y="388434"/>
                  </a:lnTo>
                  <a:lnTo>
                    <a:pt x="2463017" y="388434"/>
                  </a:lnTo>
                  <a:lnTo>
                    <a:pt x="2518262" y="379792"/>
                  </a:lnTo>
                  <a:lnTo>
                    <a:pt x="2518263" y="379791"/>
                  </a:lnTo>
                  <a:cubicBezTo>
                    <a:pt x="2527789" y="377124"/>
                    <a:pt x="2536456" y="375980"/>
                    <a:pt x="2545005" y="376147"/>
                  </a:cubicBezTo>
                  <a:lnTo>
                    <a:pt x="2545006" y="376147"/>
                  </a:lnTo>
                  <a:cubicBezTo>
                    <a:pt x="2553555" y="376313"/>
                    <a:pt x="2561985" y="377790"/>
                    <a:pt x="2571034" y="380361"/>
                  </a:cubicBezTo>
                  <a:cubicBezTo>
                    <a:pt x="2612945" y="392363"/>
                    <a:pt x="2640950" y="424940"/>
                    <a:pt x="2668001" y="453514"/>
                  </a:cubicBezTo>
                  <a:cubicBezTo>
                    <a:pt x="2691054" y="477900"/>
                    <a:pt x="2716963" y="491615"/>
                    <a:pt x="2745348" y="501904"/>
                  </a:cubicBezTo>
                  <a:lnTo>
                    <a:pt x="2745351" y="501906"/>
                  </a:lnTo>
                  <a:lnTo>
                    <a:pt x="2778005" y="507825"/>
                  </a:lnTo>
                  <a:lnTo>
                    <a:pt x="2785439" y="507405"/>
                  </a:lnTo>
                  <a:lnTo>
                    <a:pt x="2811779" y="497326"/>
                  </a:lnTo>
                  <a:lnTo>
                    <a:pt x="2811786" y="497322"/>
                  </a:lnTo>
                  <a:lnTo>
                    <a:pt x="2811786" y="497323"/>
                  </a:lnTo>
                  <a:lnTo>
                    <a:pt x="2811779" y="497326"/>
                  </a:lnTo>
                  <a:lnTo>
                    <a:pt x="2793022" y="506976"/>
                  </a:lnTo>
                  <a:lnTo>
                    <a:pt x="2785439" y="507405"/>
                  </a:lnTo>
                  <a:lnTo>
                    <a:pt x="2782304" y="508605"/>
                  </a:lnTo>
                  <a:lnTo>
                    <a:pt x="2778005" y="507825"/>
                  </a:lnTo>
                  <a:lnTo>
                    <a:pt x="2770757" y="508235"/>
                  </a:lnTo>
                  <a:lnTo>
                    <a:pt x="2745351" y="501906"/>
                  </a:lnTo>
                  <a:lnTo>
                    <a:pt x="2745347" y="501904"/>
                  </a:lnTo>
                  <a:cubicBezTo>
                    <a:pt x="2716962" y="491615"/>
                    <a:pt x="2691053" y="477900"/>
                    <a:pt x="2668000" y="453514"/>
                  </a:cubicBezTo>
                  <a:cubicBezTo>
                    <a:pt x="2640949" y="424940"/>
                    <a:pt x="2612944" y="392363"/>
                    <a:pt x="2571033" y="380361"/>
                  </a:cubicBezTo>
                  <a:lnTo>
                    <a:pt x="2545006" y="376147"/>
                  </a:lnTo>
                  <a:lnTo>
                    <a:pt x="2518264" y="379791"/>
                  </a:lnTo>
                  <a:lnTo>
                    <a:pt x="2518262" y="379792"/>
                  </a:lnTo>
                  <a:lnTo>
                    <a:pt x="2490550" y="386372"/>
                  </a:lnTo>
                  <a:lnTo>
                    <a:pt x="2463017" y="388434"/>
                  </a:lnTo>
                  <a:lnTo>
                    <a:pt x="2463016" y="388434"/>
                  </a:lnTo>
                  <a:lnTo>
                    <a:pt x="2463015" y="388434"/>
                  </a:lnTo>
                  <a:lnTo>
                    <a:pt x="2435912" y="382603"/>
                  </a:lnTo>
                  <a:lnTo>
                    <a:pt x="2409487" y="365504"/>
                  </a:lnTo>
                  <a:lnTo>
                    <a:pt x="2409484" y="365502"/>
                  </a:lnTo>
                  <a:cubicBezTo>
                    <a:pt x="2390433" y="347975"/>
                    <a:pt x="2364714" y="336735"/>
                    <a:pt x="2334043" y="341117"/>
                  </a:cubicBezTo>
                  <a:cubicBezTo>
                    <a:pt x="2295752" y="346641"/>
                    <a:pt x="2260889" y="332735"/>
                    <a:pt x="2228313" y="312160"/>
                  </a:cubicBezTo>
                  <a:cubicBezTo>
                    <a:pt x="2216691" y="304730"/>
                    <a:pt x="2202403" y="300540"/>
                    <a:pt x="2188878" y="296920"/>
                  </a:cubicBezTo>
                  <a:cubicBezTo>
                    <a:pt x="2157635" y="288537"/>
                    <a:pt x="2126200" y="281107"/>
                    <a:pt x="2094577" y="274249"/>
                  </a:cubicBezTo>
                  <a:cubicBezTo>
                    <a:pt x="2068668" y="268535"/>
                    <a:pt x="2042569" y="264343"/>
                    <a:pt x="2016468" y="259390"/>
                  </a:cubicBezTo>
                  <a:cubicBezTo>
                    <a:pt x="1987893" y="254056"/>
                    <a:pt x="1965223" y="241672"/>
                    <a:pt x="1953412" y="212907"/>
                  </a:cubicBezTo>
                  <a:cubicBezTo>
                    <a:pt x="1949602" y="203763"/>
                    <a:pt x="1940458" y="196522"/>
                    <a:pt x="1933218" y="188902"/>
                  </a:cubicBezTo>
                  <a:cubicBezTo>
                    <a:pt x="1928075" y="183378"/>
                    <a:pt x="1921215" y="179186"/>
                    <a:pt x="1916453" y="173472"/>
                  </a:cubicBezTo>
                  <a:cubicBezTo>
                    <a:pt x="1891496" y="143371"/>
                    <a:pt x="1866921" y="113082"/>
                    <a:pt x="1842157" y="82981"/>
                  </a:cubicBezTo>
                  <a:cubicBezTo>
                    <a:pt x="1839678" y="80123"/>
                    <a:pt x="1837012" y="76694"/>
                    <a:pt x="1833774" y="75360"/>
                  </a:cubicBezTo>
                  <a:cubicBezTo>
                    <a:pt x="1800245" y="61454"/>
                    <a:pt x="1766334" y="48311"/>
                    <a:pt x="1733187" y="33639"/>
                  </a:cubicBezTo>
                  <a:cubicBezTo>
                    <a:pt x="1720422" y="27925"/>
                    <a:pt x="1707278" y="20877"/>
                    <a:pt x="1697752" y="10971"/>
                  </a:cubicBezTo>
                  <a:lnTo>
                    <a:pt x="1687320" y="456"/>
                  </a:lnTo>
                  <a:lnTo>
                    <a:pt x="916806" y="456"/>
                  </a:lnTo>
                  <a:lnTo>
                    <a:pt x="927155" y="9636"/>
                  </a:lnTo>
                  <a:cubicBezTo>
                    <a:pt x="994785" y="53644"/>
                    <a:pt x="1030980" y="52500"/>
                    <a:pt x="1097087" y="6016"/>
                  </a:cubicBezTo>
                  <a:cubicBezTo>
                    <a:pt x="1103945" y="1254"/>
                    <a:pt x="1118613" y="-2176"/>
                    <a:pt x="1123185" y="1634"/>
                  </a:cubicBezTo>
                  <a:cubicBezTo>
                    <a:pt x="1142617" y="17446"/>
                    <a:pt x="1162953" y="24495"/>
                    <a:pt x="1184028" y="26353"/>
                  </a:cubicBezTo>
                  <a:cubicBezTo>
                    <a:pt x="1162953" y="24495"/>
                    <a:pt x="1142616" y="17447"/>
                    <a:pt x="1123184" y="1635"/>
                  </a:cubicBezTo>
                  <a:cubicBezTo>
                    <a:pt x="1118612" y="-2175"/>
                    <a:pt x="1103944" y="1255"/>
                    <a:pt x="1097086" y="6017"/>
                  </a:cubicBezTo>
                  <a:cubicBezTo>
                    <a:pt x="1030979" y="52501"/>
                    <a:pt x="994784" y="53645"/>
                    <a:pt x="927154" y="9637"/>
                  </a:cubicBezTo>
                  <a:lnTo>
                    <a:pt x="916804" y="456"/>
                  </a:lnTo>
                  <a:lnTo>
                    <a:pt x="578772" y="456"/>
                  </a:lnTo>
                  <a:lnTo>
                    <a:pt x="556046" y="6589"/>
                  </a:lnTo>
                  <a:lnTo>
                    <a:pt x="517850" y="15506"/>
                  </a:lnTo>
                  <a:lnTo>
                    <a:pt x="556047" y="6588"/>
                  </a:lnTo>
                  <a:lnTo>
                    <a:pt x="578770" y="456"/>
                  </a:lnTo>
                  <a:lnTo>
                    <a:pt x="0" y="456"/>
                  </a:lnTo>
                  <a:lnTo>
                    <a:pt x="0" y="20445"/>
                  </a:lnTo>
                  <a:lnTo>
                    <a:pt x="0" y="29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6C93893-18A3-4188-9A31-F2DCE4432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-3011716" y="3011261"/>
              <a:ext cx="6858000" cy="835479"/>
            </a:xfrm>
            <a:custGeom>
              <a:avLst/>
              <a:gdLst>
                <a:gd name="connsiteX0" fmla="*/ 6564619 w 6858000"/>
                <a:gd name="connsiteY0" fmla="*/ 468946 h 835479"/>
                <a:gd name="connsiteX1" fmla="*/ 6564620 w 6858000"/>
                <a:gd name="connsiteY1" fmla="*/ 468946 h 835479"/>
                <a:gd name="connsiteX2" fmla="*/ 6588625 w 6858000"/>
                <a:gd name="connsiteY2" fmla="*/ 491425 h 835479"/>
                <a:gd name="connsiteX3" fmla="*/ 6625224 w 6858000"/>
                <a:gd name="connsiteY3" fmla="*/ 508047 h 835479"/>
                <a:gd name="connsiteX4" fmla="*/ 6662539 w 6858000"/>
                <a:gd name="connsiteY4" fmla="*/ 500953 h 835479"/>
                <a:gd name="connsiteX5" fmla="*/ 6662540 w 6858000"/>
                <a:gd name="connsiteY5" fmla="*/ 500952 h 835479"/>
                <a:gd name="connsiteX6" fmla="*/ 6662543 w 6858000"/>
                <a:gd name="connsiteY6" fmla="*/ 500951 h 835479"/>
                <a:gd name="connsiteX7" fmla="*/ 6683026 w 6858000"/>
                <a:gd name="connsiteY7" fmla="*/ 489501 h 835479"/>
                <a:gd name="connsiteX8" fmla="*/ 6702975 w 6858000"/>
                <a:gd name="connsiteY8" fmla="*/ 486354 h 835479"/>
                <a:gd name="connsiteX9" fmla="*/ 6702976 w 6858000"/>
                <a:gd name="connsiteY9" fmla="*/ 486354 h 835479"/>
                <a:gd name="connsiteX10" fmla="*/ 6742552 w 6858000"/>
                <a:gd name="connsiteY10" fmla="*/ 500190 h 835479"/>
                <a:gd name="connsiteX11" fmla="*/ 6742554 w 6858000"/>
                <a:gd name="connsiteY11" fmla="*/ 500191 h 835479"/>
                <a:gd name="connsiteX12" fmla="*/ 6812061 w 6858000"/>
                <a:gd name="connsiteY12" fmla="*/ 519668 h 835479"/>
                <a:gd name="connsiteX13" fmla="*/ 6776799 w 6858000"/>
                <a:gd name="connsiteY13" fmla="*/ 514894 h 835479"/>
                <a:gd name="connsiteX14" fmla="*/ 6742554 w 6858000"/>
                <a:gd name="connsiteY14" fmla="*/ 500191 h 835479"/>
                <a:gd name="connsiteX15" fmla="*/ 6742551 w 6858000"/>
                <a:gd name="connsiteY15" fmla="*/ 500190 h 835479"/>
                <a:gd name="connsiteX16" fmla="*/ 6702975 w 6858000"/>
                <a:gd name="connsiteY16" fmla="*/ 486354 h 835479"/>
                <a:gd name="connsiteX17" fmla="*/ 6662543 w 6858000"/>
                <a:gd name="connsiteY17" fmla="*/ 500951 h 835479"/>
                <a:gd name="connsiteX18" fmla="*/ 6662541 w 6858000"/>
                <a:gd name="connsiteY18" fmla="*/ 500952 h 835479"/>
                <a:gd name="connsiteX19" fmla="*/ 6662539 w 6858000"/>
                <a:gd name="connsiteY19" fmla="*/ 500953 h 835479"/>
                <a:gd name="connsiteX20" fmla="*/ 6645551 w 6858000"/>
                <a:gd name="connsiteY20" fmla="*/ 508036 h 835479"/>
                <a:gd name="connsiteX21" fmla="*/ 6625224 w 6858000"/>
                <a:gd name="connsiteY21" fmla="*/ 508047 h 835479"/>
                <a:gd name="connsiteX22" fmla="*/ 6625223 w 6858000"/>
                <a:gd name="connsiteY22" fmla="*/ 508047 h 835479"/>
                <a:gd name="connsiteX23" fmla="*/ 6588624 w 6858000"/>
                <a:gd name="connsiteY23" fmla="*/ 491425 h 835479"/>
                <a:gd name="connsiteX24" fmla="*/ 6438980 w 6858000"/>
                <a:gd name="connsiteY24" fmla="*/ 549267 h 835479"/>
                <a:gd name="connsiteX25" fmla="*/ 6463839 w 6858000"/>
                <a:gd name="connsiteY25" fmla="*/ 529336 h 835479"/>
                <a:gd name="connsiteX26" fmla="*/ 6463848 w 6858000"/>
                <a:gd name="connsiteY26" fmla="*/ 529334 h 835479"/>
                <a:gd name="connsiteX27" fmla="*/ 6513011 w 6858000"/>
                <a:gd name="connsiteY27" fmla="*/ 515538 h 835479"/>
                <a:gd name="connsiteX28" fmla="*/ 6546193 w 6858000"/>
                <a:gd name="connsiteY28" fmla="*/ 496733 h 835479"/>
                <a:gd name="connsiteX29" fmla="*/ 6546194 w 6858000"/>
                <a:gd name="connsiteY29" fmla="*/ 496733 h 835479"/>
                <a:gd name="connsiteX30" fmla="*/ 6521803 w 6858000"/>
                <a:gd name="connsiteY30" fmla="*/ 513071 h 835479"/>
                <a:gd name="connsiteX31" fmla="*/ 6513011 w 6858000"/>
                <a:gd name="connsiteY31" fmla="*/ 515538 h 835479"/>
                <a:gd name="connsiteX32" fmla="*/ 6508051 w 6858000"/>
                <a:gd name="connsiteY32" fmla="*/ 518349 h 835479"/>
                <a:gd name="connsiteX33" fmla="*/ 6463848 w 6858000"/>
                <a:gd name="connsiteY33" fmla="*/ 529334 h 835479"/>
                <a:gd name="connsiteX34" fmla="*/ 6463840 w 6858000"/>
                <a:gd name="connsiteY34" fmla="*/ 529336 h 835479"/>
                <a:gd name="connsiteX35" fmla="*/ 6438980 w 6858000"/>
                <a:gd name="connsiteY35" fmla="*/ 549267 h 835479"/>
                <a:gd name="connsiteX36" fmla="*/ 6365203 w 6858000"/>
                <a:gd name="connsiteY36" fmla="*/ 635242 h 835479"/>
                <a:gd name="connsiteX37" fmla="*/ 6387909 w 6858000"/>
                <a:gd name="connsiteY37" fmla="*/ 633959 h 835479"/>
                <a:gd name="connsiteX38" fmla="*/ 6391548 w 6858000"/>
                <a:gd name="connsiteY38" fmla="*/ 632195 h 835479"/>
                <a:gd name="connsiteX39" fmla="*/ 6407331 w 6858000"/>
                <a:gd name="connsiteY39" fmla="*/ 624541 h 835479"/>
                <a:gd name="connsiteX40" fmla="*/ 6407332 w 6858000"/>
                <a:gd name="connsiteY40" fmla="*/ 624541 h 835479"/>
                <a:gd name="connsiteX41" fmla="*/ 6391548 w 6858000"/>
                <a:gd name="connsiteY41" fmla="*/ 632195 h 835479"/>
                <a:gd name="connsiteX42" fmla="*/ 6387909 w 6858000"/>
                <a:gd name="connsiteY42" fmla="*/ 633961 h 835479"/>
                <a:gd name="connsiteX43" fmla="*/ 4221390 w 6858000"/>
                <a:gd name="connsiteY43" fmla="*/ 396172 h 835479"/>
                <a:gd name="connsiteX44" fmla="*/ 4221391 w 6858000"/>
                <a:gd name="connsiteY44" fmla="*/ 396172 h 835479"/>
                <a:gd name="connsiteX45" fmla="*/ 4253014 w 6858000"/>
                <a:gd name="connsiteY45" fmla="*/ 401888 h 835479"/>
                <a:gd name="connsiteX46" fmla="*/ 4324645 w 6858000"/>
                <a:gd name="connsiteY46" fmla="*/ 441704 h 835479"/>
                <a:gd name="connsiteX47" fmla="*/ 4363890 w 6858000"/>
                <a:gd name="connsiteY47" fmla="*/ 450658 h 835479"/>
                <a:gd name="connsiteX48" fmla="*/ 4482003 w 6858000"/>
                <a:gd name="connsiteY48" fmla="*/ 449896 h 835479"/>
                <a:gd name="connsiteX49" fmla="*/ 4659173 w 6858000"/>
                <a:gd name="connsiteY49" fmla="*/ 389886 h 835479"/>
                <a:gd name="connsiteX50" fmla="*/ 4677654 w 6858000"/>
                <a:gd name="connsiteY50" fmla="*/ 381884 h 835479"/>
                <a:gd name="connsiteX51" fmla="*/ 4767763 w 6858000"/>
                <a:gd name="connsiteY51" fmla="*/ 371977 h 835479"/>
                <a:gd name="connsiteX52" fmla="*/ 4800482 w 6858000"/>
                <a:gd name="connsiteY52" fmla="*/ 370668 h 835479"/>
                <a:gd name="connsiteX53" fmla="*/ 4800483 w 6858000"/>
                <a:gd name="connsiteY53" fmla="*/ 370668 h 835479"/>
                <a:gd name="connsiteX54" fmla="*/ 4828916 w 6858000"/>
                <a:gd name="connsiteY54" fmla="*/ 385504 h 835479"/>
                <a:gd name="connsiteX55" fmla="*/ 4863342 w 6858000"/>
                <a:gd name="connsiteY55" fmla="*/ 407685 h 835479"/>
                <a:gd name="connsiteX56" fmla="*/ 4889274 w 6858000"/>
                <a:gd name="connsiteY56" fmla="*/ 415214 h 835479"/>
                <a:gd name="connsiteX57" fmla="*/ 4912167 w 6858000"/>
                <a:gd name="connsiteY57" fmla="*/ 413509 h 835479"/>
                <a:gd name="connsiteX58" fmla="*/ 4933803 w 6858000"/>
                <a:gd name="connsiteY58" fmla="*/ 412107 h 835479"/>
                <a:gd name="connsiteX59" fmla="*/ 4933804 w 6858000"/>
                <a:gd name="connsiteY59" fmla="*/ 412107 h 835479"/>
                <a:gd name="connsiteX60" fmla="*/ 4952672 w 6858000"/>
                <a:gd name="connsiteY60" fmla="*/ 416866 h 835479"/>
                <a:gd name="connsiteX61" fmla="*/ 4957452 w 6858000"/>
                <a:gd name="connsiteY61" fmla="*/ 419659 h 835479"/>
                <a:gd name="connsiteX62" fmla="*/ 4961455 w 6858000"/>
                <a:gd name="connsiteY62" fmla="*/ 420937 h 835479"/>
                <a:gd name="connsiteX63" fmla="*/ 4987037 w 6858000"/>
                <a:gd name="connsiteY63" fmla="*/ 436941 h 835479"/>
                <a:gd name="connsiteX64" fmla="*/ 5041521 w 6858000"/>
                <a:gd name="connsiteY64" fmla="*/ 463420 h 835479"/>
                <a:gd name="connsiteX65" fmla="*/ 5041527 w 6858000"/>
                <a:gd name="connsiteY65" fmla="*/ 463422 h 835479"/>
                <a:gd name="connsiteX66" fmla="*/ 5064789 w 6858000"/>
                <a:gd name="connsiteY66" fmla="*/ 468043 h 835479"/>
                <a:gd name="connsiteX67" fmla="*/ 5070584 w 6858000"/>
                <a:gd name="connsiteY67" fmla="*/ 470217 h 835479"/>
                <a:gd name="connsiteX68" fmla="*/ 5072375 w 6858000"/>
                <a:gd name="connsiteY68" fmla="*/ 470636 h 835479"/>
                <a:gd name="connsiteX69" fmla="*/ 5087443 w 6858000"/>
                <a:gd name="connsiteY69" fmla="*/ 476540 h 835479"/>
                <a:gd name="connsiteX70" fmla="*/ 5133219 w 6858000"/>
                <a:gd name="connsiteY70" fmla="*/ 489567 h 835479"/>
                <a:gd name="connsiteX71" fmla="*/ 5133224 w 6858000"/>
                <a:gd name="connsiteY71" fmla="*/ 489569 h 835479"/>
                <a:gd name="connsiteX72" fmla="*/ 5166112 w 6858000"/>
                <a:gd name="connsiteY72" fmla="*/ 482853 h 835479"/>
                <a:gd name="connsiteX73" fmla="*/ 5166113 w 6858000"/>
                <a:gd name="connsiteY73" fmla="*/ 482853 h 835479"/>
                <a:gd name="connsiteX74" fmla="*/ 5172090 w 6858000"/>
                <a:gd name="connsiteY74" fmla="*/ 483545 h 835479"/>
                <a:gd name="connsiteX75" fmla="*/ 5179067 w 6858000"/>
                <a:gd name="connsiteY75" fmla="*/ 486091 h 835479"/>
                <a:gd name="connsiteX76" fmla="*/ 5229432 w 6858000"/>
                <a:gd name="connsiteY76" fmla="*/ 485925 h 835479"/>
                <a:gd name="connsiteX77" fmla="*/ 5243613 w 6858000"/>
                <a:gd name="connsiteY77" fmla="*/ 478254 h 835479"/>
                <a:gd name="connsiteX78" fmla="*/ 5272795 w 6858000"/>
                <a:gd name="connsiteY78" fmla="*/ 462468 h 835479"/>
                <a:gd name="connsiteX79" fmla="*/ 5312287 w 6858000"/>
                <a:gd name="connsiteY79" fmla="*/ 438565 h 835479"/>
                <a:gd name="connsiteX80" fmla="*/ 5321350 w 6858000"/>
                <a:gd name="connsiteY80" fmla="*/ 437509 h 835479"/>
                <a:gd name="connsiteX81" fmla="*/ 5326162 w 6858000"/>
                <a:gd name="connsiteY81" fmla="*/ 435035 h 835479"/>
                <a:gd name="connsiteX82" fmla="*/ 5355013 w 6858000"/>
                <a:gd name="connsiteY82" fmla="*/ 433589 h 835479"/>
                <a:gd name="connsiteX83" fmla="*/ 5355014 w 6858000"/>
                <a:gd name="connsiteY83" fmla="*/ 433589 h 835479"/>
                <a:gd name="connsiteX84" fmla="*/ 5385384 w 6858000"/>
                <a:gd name="connsiteY84" fmla="*/ 438465 h 835479"/>
                <a:gd name="connsiteX85" fmla="*/ 5425582 w 6858000"/>
                <a:gd name="connsiteY85" fmla="*/ 446656 h 835479"/>
                <a:gd name="connsiteX86" fmla="*/ 5480637 w 6858000"/>
                <a:gd name="connsiteY86" fmla="*/ 458278 h 835479"/>
                <a:gd name="connsiteX87" fmla="*/ 5507667 w 6858000"/>
                <a:gd name="connsiteY87" fmla="*/ 462803 h 835479"/>
                <a:gd name="connsiteX88" fmla="*/ 5531691 w 6858000"/>
                <a:gd name="connsiteY88" fmla="*/ 452184 h 835479"/>
                <a:gd name="connsiteX89" fmla="*/ 5531692 w 6858000"/>
                <a:gd name="connsiteY89" fmla="*/ 452183 h 835479"/>
                <a:gd name="connsiteX90" fmla="*/ 5547577 w 6858000"/>
                <a:gd name="connsiteY90" fmla="*/ 442037 h 835479"/>
                <a:gd name="connsiteX91" fmla="*/ 5547578 w 6858000"/>
                <a:gd name="connsiteY91" fmla="*/ 442037 h 835479"/>
                <a:gd name="connsiteX92" fmla="*/ 5562746 w 6858000"/>
                <a:gd name="connsiteY92" fmla="*/ 451610 h 835479"/>
                <a:gd name="connsiteX93" fmla="*/ 5704483 w 6858000"/>
                <a:gd name="connsiteY93" fmla="*/ 522858 h 835479"/>
                <a:gd name="connsiteX94" fmla="*/ 5740488 w 6858000"/>
                <a:gd name="connsiteY94" fmla="*/ 528765 h 835479"/>
                <a:gd name="connsiteX95" fmla="*/ 5760873 w 6858000"/>
                <a:gd name="connsiteY95" fmla="*/ 537529 h 835479"/>
                <a:gd name="connsiteX96" fmla="*/ 5883751 w 6858000"/>
                <a:gd name="connsiteY96" fmla="*/ 625924 h 835479"/>
                <a:gd name="connsiteX97" fmla="*/ 5883755 w 6858000"/>
                <a:gd name="connsiteY97" fmla="*/ 625926 h 835479"/>
                <a:gd name="connsiteX98" fmla="*/ 5935945 w 6858000"/>
                <a:gd name="connsiteY98" fmla="*/ 643829 h 835479"/>
                <a:gd name="connsiteX99" fmla="*/ 5935949 w 6858000"/>
                <a:gd name="connsiteY99" fmla="*/ 643830 h 835479"/>
                <a:gd name="connsiteX100" fmla="*/ 5993289 w 6858000"/>
                <a:gd name="connsiteY100" fmla="*/ 640211 h 835479"/>
                <a:gd name="connsiteX101" fmla="*/ 5993290 w 6858000"/>
                <a:gd name="connsiteY101" fmla="*/ 640210 h 835479"/>
                <a:gd name="connsiteX102" fmla="*/ 6026439 w 6858000"/>
                <a:gd name="connsiteY102" fmla="*/ 633735 h 835479"/>
                <a:gd name="connsiteX103" fmla="*/ 6108737 w 6858000"/>
                <a:gd name="connsiteY103" fmla="*/ 577534 h 835479"/>
                <a:gd name="connsiteX104" fmla="*/ 6133313 w 6858000"/>
                <a:gd name="connsiteY104" fmla="*/ 563843 h 835479"/>
                <a:gd name="connsiteX105" fmla="*/ 6133314 w 6858000"/>
                <a:gd name="connsiteY105" fmla="*/ 563843 h 835479"/>
                <a:gd name="connsiteX106" fmla="*/ 6143189 w 6858000"/>
                <a:gd name="connsiteY106" fmla="*/ 567542 h 835479"/>
                <a:gd name="connsiteX107" fmla="*/ 6155599 w 6858000"/>
                <a:gd name="connsiteY107" fmla="*/ 579438 h 835479"/>
                <a:gd name="connsiteX108" fmla="*/ 6155602 w 6858000"/>
                <a:gd name="connsiteY108" fmla="*/ 579440 h 835479"/>
                <a:gd name="connsiteX109" fmla="*/ 6228756 w 6858000"/>
                <a:gd name="connsiteY109" fmla="*/ 618111 h 835479"/>
                <a:gd name="connsiteX110" fmla="*/ 6361539 w 6858000"/>
                <a:gd name="connsiteY110" fmla="*/ 635448 h 835479"/>
                <a:gd name="connsiteX111" fmla="*/ 6361538 w 6858000"/>
                <a:gd name="connsiteY111" fmla="*/ 635448 h 835479"/>
                <a:gd name="connsiteX112" fmla="*/ 6228755 w 6858000"/>
                <a:gd name="connsiteY112" fmla="*/ 618111 h 835479"/>
                <a:gd name="connsiteX113" fmla="*/ 6155601 w 6858000"/>
                <a:gd name="connsiteY113" fmla="*/ 579440 h 835479"/>
                <a:gd name="connsiteX114" fmla="*/ 6155599 w 6858000"/>
                <a:gd name="connsiteY114" fmla="*/ 579438 h 835479"/>
                <a:gd name="connsiteX115" fmla="*/ 6133314 w 6858000"/>
                <a:gd name="connsiteY115" fmla="*/ 563843 h 835479"/>
                <a:gd name="connsiteX116" fmla="*/ 6108738 w 6858000"/>
                <a:gd name="connsiteY116" fmla="*/ 577534 h 835479"/>
                <a:gd name="connsiteX117" fmla="*/ 6026440 w 6858000"/>
                <a:gd name="connsiteY117" fmla="*/ 633735 h 835479"/>
                <a:gd name="connsiteX118" fmla="*/ 5993291 w 6858000"/>
                <a:gd name="connsiteY118" fmla="*/ 640210 h 835479"/>
                <a:gd name="connsiteX119" fmla="*/ 5993289 w 6858000"/>
                <a:gd name="connsiteY119" fmla="*/ 640211 h 835479"/>
                <a:gd name="connsiteX120" fmla="*/ 5964476 w 6858000"/>
                <a:gd name="connsiteY120" fmla="*/ 643664 h 835479"/>
                <a:gd name="connsiteX121" fmla="*/ 5935949 w 6858000"/>
                <a:gd name="connsiteY121" fmla="*/ 643830 h 835479"/>
                <a:gd name="connsiteX122" fmla="*/ 5935948 w 6858000"/>
                <a:gd name="connsiteY122" fmla="*/ 643830 h 835479"/>
                <a:gd name="connsiteX123" fmla="*/ 5935945 w 6858000"/>
                <a:gd name="connsiteY123" fmla="*/ 643829 h 835479"/>
                <a:gd name="connsiteX124" fmla="*/ 5909350 w 6858000"/>
                <a:gd name="connsiteY124" fmla="*/ 636949 h 835479"/>
                <a:gd name="connsiteX125" fmla="*/ 5883755 w 6858000"/>
                <a:gd name="connsiteY125" fmla="*/ 625926 h 835479"/>
                <a:gd name="connsiteX126" fmla="*/ 5883750 w 6858000"/>
                <a:gd name="connsiteY126" fmla="*/ 625924 h 835479"/>
                <a:gd name="connsiteX127" fmla="*/ 5760872 w 6858000"/>
                <a:gd name="connsiteY127" fmla="*/ 537529 h 835479"/>
                <a:gd name="connsiteX128" fmla="*/ 5740487 w 6858000"/>
                <a:gd name="connsiteY128" fmla="*/ 528765 h 835479"/>
                <a:gd name="connsiteX129" fmla="*/ 5704482 w 6858000"/>
                <a:gd name="connsiteY129" fmla="*/ 522858 h 835479"/>
                <a:gd name="connsiteX130" fmla="*/ 5562745 w 6858000"/>
                <a:gd name="connsiteY130" fmla="*/ 451610 h 835479"/>
                <a:gd name="connsiteX131" fmla="*/ 5547577 w 6858000"/>
                <a:gd name="connsiteY131" fmla="*/ 442037 h 835479"/>
                <a:gd name="connsiteX132" fmla="*/ 5531693 w 6858000"/>
                <a:gd name="connsiteY132" fmla="*/ 452183 h 835479"/>
                <a:gd name="connsiteX133" fmla="*/ 5531691 w 6858000"/>
                <a:gd name="connsiteY133" fmla="*/ 452184 h 835479"/>
                <a:gd name="connsiteX134" fmla="*/ 5520421 w 6858000"/>
                <a:gd name="connsiteY134" fmla="*/ 460582 h 835479"/>
                <a:gd name="connsiteX135" fmla="*/ 5507667 w 6858000"/>
                <a:gd name="connsiteY135" fmla="*/ 462803 h 835479"/>
                <a:gd name="connsiteX136" fmla="*/ 5507666 w 6858000"/>
                <a:gd name="connsiteY136" fmla="*/ 462803 h 835479"/>
                <a:gd name="connsiteX137" fmla="*/ 5480636 w 6858000"/>
                <a:gd name="connsiteY137" fmla="*/ 458278 h 835479"/>
                <a:gd name="connsiteX138" fmla="*/ 5425581 w 6858000"/>
                <a:gd name="connsiteY138" fmla="*/ 446656 h 835479"/>
                <a:gd name="connsiteX139" fmla="*/ 5385383 w 6858000"/>
                <a:gd name="connsiteY139" fmla="*/ 438465 h 835479"/>
                <a:gd name="connsiteX140" fmla="*/ 5355013 w 6858000"/>
                <a:gd name="connsiteY140" fmla="*/ 433589 h 835479"/>
                <a:gd name="connsiteX141" fmla="*/ 5321350 w 6858000"/>
                <a:gd name="connsiteY141" fmla="*/ 437509 h 835479"/>
                <a:gd name="connsiteX142" fmla="*/ 5272796 w 6858000"/>
                <a:gd name="connsiteY142" fmla="*/ 462468 h 835479"/>
                <a:gd name="connsiteX143" fmla="*/ 5243613 w 6858000"/>
                <a:gd name="connsiteY143" fmla="*/ 478254 h 835479"/>
                <a:gd name="connsiteX144" fmla="*/ 5229433 w 6858000"/>
                <a:gd name="connsiteY144" fmla="*/ 485925 h 835479"/>
                <a:gd name="connsiteX145" fmla="*/ 5179067 w 6858000"/>
                <a:gd name="connsiteY145" fmla="*/ 486091 h 835479"/>
                <a:gd name="connsiteX146" fmla="*/ 5179066 w 6858000"/>
                <a:gd name="connsiteY146" fmla="*/ 486091 h 835479"/>
                <a:gd name="connsiteX147" fmla="*/ 5172089 w 6858000"/>
                <a:gd name="connsiteY147" fmla="*/ 483545 h 835479"/>
                <a:gd name="connsiteX148" fmla="*/ 5166113 w 6858000"/>
                <a:gd name="connsiteY148" fmla="*/ 482853 h 835479"/>
                <a:gd name="connsiteX149" fmla="*/ 5133224 w 6858000"/>
                <a:gd name="connsiteY149" fmla="*/ 489569 h 835479"/>
                <a:gd name="connsiteX150" fmla="*/ 5133223 w 6858000"/>
                <a:gd name="connsiteY150" fmla="*/ 489569 h 835479"/>
                <a:gd name="connsiteX151" fmla="*/ 5133219 w 6858000"/>
                <a:gd name="connsiteY151" fmla="*/ 489567 h 835479"/>
                <a:gd name="connsiteX152" fmla="*/ 5102460 w 6858000"/>
                <a:gd name="connsiteY152" fmla="*/ 482424 h 835479"/>
                <a:gd name="connsiteX153" fmla="*/ 5087443 w 6858000"/>
                <a:gd name="connsiteY153" fmla="*/ 476540 h 835479"/>
                <a:gd name="connsiteX154" fmla="*/ 5087422 w 6858000"/>
                <a:gd name="connsiteY154" fmla="*/ 476534 h 835479"/>
                <a:gd name="connsiteX155" fmla="*/ 5070584 w 6858000"/>
                <a:gd name="connsiteY155" fmla="*/ 470217 h 835479"/>
                <a:gd name="connsiteX156" fmla="*/ 5041527 w 6858000"/>
                <a:gd name="connsiteY156" fmla="*/ 463422 h 835479"/>
                <a:gd name="connsiteX157" fmla="*/ 5041520 w 6858000"/>
                <a:gd name="connsiteY157" fmla="*/ 463420 h 835479"/>
                <a:gd name="connsiteX158" fmla="*/ 4987036 w 6858000"/>
                <a:gd name="connsiteY158" fmla="*/ 436941 h 835479"/>
                <a:gd name="connsiteX159" fmla="*/ 4957452 w 6858000"/>
                <a:gd name="connsiteY159" fmla="*/ 419659 h 835479"/>
                <a:gd name="connsiteX160" fmla="*/ 4933804 w 6858000"/>
                <a:gd name="connsiteY160" fmla="*/ 412107 h 835479"/>
                <a:gd name="connsiteX161" fmla="*/ 4912168 w 6858000"/>
                <a:gd name="connsiteY161" fmla="*/ 413509 h 835479"/>
                <a:gd name="connsiteX162" fmla="*/ 4889275 w 6858000"/>
                <a:gd name="connsiteY162" fmla="*/ 415214 h 835479"/>
                <a:gd name="connsiteX163" fmla="*/ 4889274 w 6858000"/>
                <a:gd name="connsiteY163" fmla="*/ 415214 h 835479"/>
                <a:gd name="connsiteX164" fmla="*/ 4867613 w 6858000"/>
                <a:gd name="connsiteY164" fmla="*/ 410436 h 835479"/>
                <a:gd name="connsiteX165" fmla="*/ 4863342 w 6858000"/>
                <a:gd name="connsiteY165" fmla="*/ 407685 h 835479"/>
                <a:gd name="connsiteX166" fmla="*/ 4857316 w 6858000"/>
                <a:gd name="connsiteY166" fmla="*/ 405935 h 835479"/>
                <a:gd name="connsiteX167" fmla="*/ 4828915 w 6858000"/>
                <a:gd name="connsiteY167" fmla="*/ 385504 h 835479"/>
                <a:gd name="connsiteX168" fmla="*/ 4800482 w 6858000"/>
                <a:gd name="connsiteY168" fmla="*/ 370668 h 835479"/>
                <a:gd name="connsiteX169" fmla="*/ 4767764 w 6858000"/>
                <a:gd name="connsiteY169" fmla="*/ 371977 h 835479"/>
                <a:gd name="connsiteX170" fmla="*/ 4677655 w 6858000"/>
                <a:gd name="connsiteY170" fmla="*/ 381884 h 835479"/>
                <a:gd name="connsiteX171" fmla="*/ 4659174 w 6858000"/>
                <a:gd name="connsiteY171" fmla="*/ 389886 h 835479"/>
                <a:gd name="connsiteX172" fmla="*/ 4482004 w 6858000"/>
                <a:gd name="connsiteY172" fmla="*/ 449896 h 835479"/>
                <a:gd name="connsiteX173" fmla="*/ 4363890 w 6858000"/>
                <a:gd name="connsiteY173" fmla="*/ 450658 h 835479"/>
                <a:gd name="connsiteX174" fmla="*/ 4363889 w 6858000"/>
                <a:gd name="connsiteY174" fmla="*/ 450658 h 835479"/>
                <a:gd name="connsiteX175" fmla="*/ 4324644 w 6858000"/>
                <a:gd name="connsiteY175" fmla="*/ 441704 h 835479"/>
                <a:gd name="connsiteX176" fmla="*/ 4253013 w 6858000"/>
                <a:gd name="connsiteY176" fmla="*/ 401888 h 835479"/>
                <a:gd name="connsiteX177" fmla="*/ 4165382 w 6858000"/>
                <a:gd name="connsiteY177" fmla="*/ 392362 h 835479"/>
                <a:gd name="connsiteX178" fmla="*/ 4165383 w 6858000"/>
                <a:gd name="connsiteY178" fmla="*/ 392362 h 835479"/>
                <a:gd name="connsiteX179" fmla="*/ 4192387 w 6858000"/>
                <a:gd name="connsiteY179" fmla="*/ 396267 h 835479"/>
                <a:gd name="connsiteX180" fmla="*/ 4192386 w 6858000"/>
                <a:gd name="connsiteY180" fmla="*/ 396267 h 835479"/>
                <a:gd name="connsiteX181" fmla="*/ 4165382 w 6858000"/>
                <a:gd name="connsiteY181" fmla="*/ 392362 h 835479"/>
                <a:gd name="connsiteX182" fmla="*/ 3885337 w 6858000"/>
                <a:gd name="connsiteY182" fmla="*/ 379980 h 835479"/>
                <a:gd name="connsiteX183" fmla="*/ 3885338 w 6858000"/>
                <a:gd name="connsiteY183" fmla="*/ 379980 h 835479"/>
                <a:gd name="connsiteX184" fmla="*/ 3885341 w 6858000"/>
                <a:gd name="connsiteY184" fmla="*/ 379982 h 835479"/>
                <a:gd name="connsiteX185" fmla="*/ 3962157 w 6858000"/>
                <a:gd name="connsiteY185" fmla="*/ 411865 h 835479"/>
                <a:gd name="connsiteX186" fmla="*/ 3962159 w 6858000"/>
                <a:gd name="connsiteY186" fmla="*/ 411865 h 835479"/>
                <a:gd name="connsiteX187" fmla="*/ 4043837 w 6858000"/>
                <a:gd name="connsiteY187" fmla="*/ 396173 h 835479"/>
                <a:gd name="connsiteX188" fmla="*/ 4043838 w 6858000"/>
                <a:gd name="connsiteY188" fmla="*/ 396172 h 835479"/>
                <a:gd name="connsiteX189" fmla="*/ 4103824 w 6858000"/>
                <a:gd name="connsiteY189" fmla="*/ 381051 h 835479"/>
                <a:gd name="connsiteX190" fmla="*/ 4103825 w 6858000"/>
                <a:gd name="connsiteY190" fmla="*/ 381051 h 835479"/>
                <a:gd name="connsiteX191" fmla="*/ 4134255 w 6858000"/>
                <a:gd name="connsiteY191" fmla="*/ 383018 h 835479"/>
                <a:gd name="connsiteX192" fmla="*/ 4165381 w 6858000"/>
                <a:gd name="connsiteY192" fmla="*/ 392362 h 835479"/>
                <a:gd name="connsiteX193" fmla="*/ 4103825 w 6858000"/>
                <a:gd name="connsiteY193" fmla="*/ 381051 h 835479"/>
                <a:gd name="connsiteX194" fmla="*/ 4043839 w 6858000"/>
                <a:gd name="connsiteY194" fmla="*/ 396172 h 835479"/>
                <a:gd name="connsiteX195" fmla="*/ 4043837 w 6858000"/>
                <a:gd name="connsiteY195" fmla="*/ 396173 h 835479"/>
                <a:gd name="connsiteX196" fmla="*/ 4002409 w 6858000"/>
                <a:gd name="connsiteY196" fmla="*/ 409475 h 835479"/>
                <a:gd name="connsiteX197" fmla="*/ 3962159 w 6858000"/>
                <a:gd name="connsiteY197" fmla="*/ 411865 h 835479"/>
                <a:gd name="connsiteX198" fmla="*/ 3962158 w 6858000"/>
                <a:gd name="connsiteY198" fmla="*/ 411865 h 835479"/>
                <a:gd name="connsiteX199" fmla="*/ 3962157 w 6858000"/>
                <a:gd name="connsiteY199" fmla="*/ 411865 h 835479"/>
                <a:gd name="connsiteX200" fmla="*/ 3923124 w 6858000"/>
                <a:gd name="connsiteY200" fmla="*/ 402361 h 835479"/>
                <a:gd name="connsiteX201" fmla="*/ 3885341 w 6858000"/>
                <a:gd name="connsiteY201" fmla="*/ 379982 h 835479"/>
                <a:gd name="connsiteX202" fmla="*/ 3669899 w 6858000"/>
                <a:gd name="connsiteY202" fmla="*/ 394577 h 835479"/>
                <a:gd name="connsiteX203" fmla="*/ 3680163 w 6858000"/>
                <a:gd name="connsiteY203" fmla="*/ 397173 h 835479"/>
                <a:gd name="connsiteX204" fmla="*/ 3734836 w 6858000"/>
                <a:gd name="connsiteY204" fmla="*/ 393125 h 835479"/>
                <a:gd name="connsiteX205" fmla="*/ 3734837 w 6858000"/>
                <a:gd name="connsiteY205" fmla="*/ 393125 h 835479"/>
                <a:gd name="connsiteX206" fmla="*/ 3754652 w 6858000"/>
                <a:gd name="connsiteY206" fmla="*/ 393507 h 835479"/>
                <a:gd name="connsiteX207" fmla="*/ 3789775 w 6858000"/>
                <a:gd name="connsiteY207" fmla="*/ 399864 h 835479"/>
                <a:gd name="connsiteX208" fmla="*/ 3822471 w 6858000"/>
                <a:gd name="connsiteY208" fmla="*/ 384932 h 835479"/>
                <a:gd name="connsiteX209" fmla="*/ 3852618 w 6858000"/>
                <a:gd name="connsiteY209" fmla="*/ 370597 h 835479"/>
                <a:gd name="connsiteX210" fmla="*/ 3852619 w 6858000"/>
                <a:gd name="connsiteY210" fmla="*/ 370597 h 835479"/>
                <a:gd name="connsiteX211" fmla="*/ 3868763 w 6858000"/>
                <a:gd name="connsiteY211" fmla="*/ 371377 h 835479"/>
                <a:gd name="connsiteX212" fmla="*/ 3885336 w 6858000"/>
                <a:gd name="connsiteY212" fmla="*/ 379980 h 835479"/>
                <a:gd name="connsiteX213" fmla="*/ 3852619 w 6858000"/>
                <a:gd name="connsiteY213" fmla="*/ 370597 h 835479"/>
                <a:gd name="connsiteX214" fmla="*/ 3822472 w 6858000"/>
                <a:gd name="connsiteY214" fmla="*/ 384932 h 835479"/>
                <a:gd name="connsiteX215" fmla="*/ 3789776 w 6858000"/>
                <a:gd name="connsiteY215" fmla="*/ 399864 h 835479"/>
                <a:gd name="connsiteX216" fmla="*/ 3789775 w 6858000"/>
                <a:gd name="connsiteY216" fmla="*/ 399864 h 835479"/>
                <a:gd name="connsiteX217" fmla="*/ 3754651 w 6858000"/>
                <a:gd name="connsiteY217" fmla="*/ 393507 h 835479"/>
                <a:gd name="connsiteX218" fmla="*/ 3734837 w 6858000"/>
                <a:gd name="connsiteY218" fmla="*/ 393125 h 835479"/>
                <a:gd name="connsiteX219" fmla="*/ 3680163 w 6858000"/>
                <a:gd name="connsiteY219" fmla="*/ 397173 h 835479"/>
                <a:gd name="connsiteX220" fmla="*/ 3680162 w 6858000"/>
                <a:gd name="connsiteY220" fmla="*/ 397173 h 835479"/>
                <a:gd name="connsiteX221" fmla="*/ 2836171 w 6858000"/>
                <a:gd name="connsiteY221" fmla="*/ 465063 h 835479"/>
                <a:gd name="connsiteX222" fmla="*/ 2848792 w 6858000"/>
                <a:gd name="connsiteY222" fmla="*/ 456372 h 835479"/>
                <a:gd name="connsiteX223" fmla="*/ 2897784 w 6858000"/>
                <a:gd name="connsiteY223" fmla="*/ 440769 h 835479"/>
                <a:gd name="connsiteX224" fmla="*/ 2903549 w 6858000"/>
                <a:gd name="connsiteY224" fmla="*/ 439740 h 835479"/>
                <a:gd name="connsiteX225" fmla="*/ 2914327 w 6858000"/>
                <a:gd name="connsiteY225" fmla="*/ 436466 h 835479"/>
                <a:gd name="connsiteX226" fmla="*/ 2947858 w 6858000"/>
                <a:gd name="connsiteY226" fmla="*/ 431835 h 835479"/>
                <a:gd name="connsiteX227" fmla="*/ 2947861 w 6858000"/>
                <a:gd name="connsiteY227" fmla="*/ 431834 h 835479"/>
                <a:gd name="connsiteX228" fmla="*/ 2947862 w 6858000"/>
                <a:gd name="connsiteY228" fmla="*/ 431834 h 835479"/>
                <a:gd name="connsiteX229" fmla="*/ 2982148 w 6858000"/>
                <a:gd name="connsiteY229" fmla="*/ 435418 h 835479"/>
                <a:gd name="connsiteX230" fmla="*/ 3077401 w 6858000"/>
                <a:gd name="connsiteY230" fmla="*/ 447111 h 835479"/>
                <a:gd name="connsiteX231" fmla="*/ 3172653 w 6858000"/>
                <a:gd name="connsiteY231" fmla="*/ 434656 h 835479"/>
                <a:gd name="connsiteX232" fmla="*/ 3489466 w 6858000"/>
                <a:gd name="connsiteY232" fmla="*/ 387029 h 835479"/>
                <a:gd name="connsiteX233" fmla="*/ 3544712 w 6858000"/>
                <a:gd name="connsiteY233" fmla="*/ 364930 h 835479"/>
                <a:gd name="connsiteX234" fmla="*/ 3574407 w 6858000"/>
                <a:gd name="connsiteY234" fmla="*/ 347308 h 835479"/>
                <a:gd name="connsiteX235" fmla="*/ 3574408 w 6858000"/>
                <a:gd name="connsiteY235" fmla="*/ 347308 h 835479"/>
                <a:gd name="connsiteX236" fmla="*/ 3606817 w 6858000"/>
                <a:gd name="connsiteY236" fmla="*/ 359406 h 835479"/>
                <a:gd name="connsiteX237" fmla="*/ 3630632 w 6858000"/>
                <a:gd name="connsiteY237" fmla="*/ 372932 h 835479"/>
                <a:gd name="connsiteX238" fmla="*/ 3651953 w 6858000"/>
                <a:gd name="connsiteY238" fmla="*/ 388826 h 835479"/>
                <a:gd name="connsiteX239" fmla="*/ 3630631 w 6858000"/>
                <a:gd name="connsiteY239" fmla="*/ 372932 h 835479"/>
                <a:gd name="connsiteX240" fmla="*/ 3606816 w 6858000"/>
                <a:gd name="connsiteY240" fmla="*/ 359406 h 835479"/>
                <a:gd name="connsiteX241" fmla="*/ 3587173 w 6858000"/>
                <a:gd name="connsiteY241" fmla="*/ 349660 h 835479"/>
                <a:gd name="connsiteX242" fmla="*/ 3574407 w 6858000"/>
                <a:gd name="connsiteY242" fmla="*/ 347308 h 835479"/>
                <a:gd name="connsiteX243" fmla="*/ 3562320 w 6858000"/>
                <a:gd name="connsiteY243" fmla="*/ 352387 h 835479"/>
                <a:gd name="connsiteX244" fmla="*/ 3544713 w 6858000"/>
                <a:gd name="connsiteY244" fmla="*/ 364930 h 835479"/>
                <a:gd name="connsiteX245" fmla="*/ 3489467 w 6858000"/>
                <a:gd name="connsiteY245" fmla="*/ 387029 h 835479"/>
                <a:gd name="connsiteX246" fmla="*/ 3172654 w 6858000"/>
                <a:gd name="connsiteY246" fmla="*/ 434656 h 835479"/>
                <a:gd name="connsiteX247" fmla="*/ 3077401 w 6858000"/>
                <a:gd name="connsiteY247" fmla="*/ 447111 h 835479"/>
                <a:gd name="connsiteX248" fmla="*/ 3077400 w 6858000"/>
                <a:gd name="connsiteY248" fmla="*/ 447111 h 835479"/>
                <a:gd name="connsiteX249" fmla="*/ 2982147 w 6858000"/>
                <a:gd name="connsiteY249" fmla="*/ 435418 h 835479"/>
                <a:gd name="connsiteX250" fmla="*/ 2947862 w 6858000"/>
                <a:gd name="connsiteY250" fmla="*/ 431834 h 835479"/>
                <a:gd name="connsiteX251" fmla="*/ 2947858 w 6858000"/>
                <a:gd name="connsiteY251" fmla="*/ 431835 h 835479"/>
                <a:gd name="connsiteX252" fmla="*/ 2903549 w 6858000"/>
                <a:gd name="connsiteY252" fmla="*/ 439740 h 835479"/>
                <a:gd name="connsiteX253" fmla="*/ 2848793 w 6858000"/>
                <a:gd name="connsiteY253" fmla="*/ 456372 h 835479"/>
                <a:gd name="connsiteX254" fmla="*/ 2836172 w 6858000"/>
                <a:gd name="connsiteY254" fmla="*/ 465063 h 835479"/>
                <a:gd name="connsiteX255" fmla="*/ 1268757 w 6858000"/>
                <a:gd name="connsiteY255" fmla="*/ 18376 h 835479"/>
                <a:gd name="connsiteX256" fmla="*/ 1286069 w 6858000"/>
                <a:gd name="connsiteY256" fmla="*/ 23543 h 835479"/>
                <a:gd name="connsiteX257" fmla="*/ 1350627 w 6858000"/>
                <a:gd name="connsiteY257" fmla="*/ 45880 h 835479"/>
                <a:gd name="connsiteX258" fmla="*/ 1413839 w 6858000"/>
                <a:gd name="connsiteY258" fmla="*/ 40286 h 835479"/>
                <a:gd name="connsiteX259" fmla="*/ 1350626 w 6858000"/>
                <a:gd name="connsiteY259" fmla="*/ 45881 h 835479"/>
                <a:gd name="connsiteX260" fmla="*/ 1286068 w 6858000"/>
                <a:gd name="connsiteY260" fmla="*/ 23543 h 835479"/>
                <a:gd name="connsiteX261" fmla="*/ 313532 w 6858000"/>
                <a:gd name="connsiteY261" fmla="*/ 14019 h 835479"/>
                <a:gd name="connsiteX262" fmla="*/ 313533 w 6858000"/>
                <a:gd name="connsiteY262" fmla="*/ 14018 h 835479"/>
                <a:gd name="connsiteX263" fmla="*/ 338870 w 6858000"/>
                <a:gd name="connsiteY263" fmla="*/ 13446 h 835479"/>
                <a:gd name="connsiteX264" fmla="*/ 338902 w 6858000"/>
                <a:gd name="connsiteY264" fmla="*/ 13453 h 835479"/>
                <a:gd name="connsiteX265" fmla="*/ 395639 w 6858000"/>
                <a:gd name="connsiteY265" fmla="*/ 23353 h 835479"/>
                <a:gd name="connsiteX266" fmla="*/ 367327 w 6858000"/>
                <a:gd name="connsiteY266" fmla="*/ 19543 h 835479"/>
                <a:gd name="connsiteX267" fmla="*/ 338902 w 6858000"/>
                <a:gd name="connsiteY267" fmla="*/ 13453 h 835479"/>
                <a:gd name="connsiteX268" fmla="*/ 338869 w 6858000"/>
                <a:gd name="connsiteY268" fmla="*/ 13447 h 835479"/>
                <a:gd name="connsiteX269" fmla="*/ 324057 w 6858000"/>
                <a:gd name="connsiteY269" fmla="*/ 11661 h 835479"/>
                <a:gd name="connsiteX270" fmla="*/ 281567 w 6858000"/>
                <a:gd name="connsiteY270" fmla="*/ 36346 h 835479"/>
                <a:gd name="connsiteX271" fmla="*/ 295414 w 6858000"/>
                <a:gd name="connsiteY271" fmla="*/ 31451 h 835479"/>
                <a:gd name="connsiteX272" fmla="*/ 295414 w 6858000"/>
                <a:gd name="connsiteY272" fmla="*/ 31452 h 835479"/>
                <a:gd name="connsiteX273" fmla="*/ 24485 w 6858000"/>
                <a:gd name="connsiteY273" fmla="*/ 23026 h 835479"/>
                <a:gd name="connsiteX274" fmla="*/ 74128 w 6858000"/>
                <a:gd name="connsiteY274" fmla="*/ 20763 h 835479"/>
                <a:gd name="connsiteX275" fmla="*/ 125860 w 6858000"/>
                <a:gd name="connsiteY275" fmla="*/ 26687 h 835479"/>
                <a:gd name="connsiteX276" fmla="*/ 153386 w 6858000"/>
                <a:gd name="connsiteY276" fmla="*/ 31082 h 835479"/>
                <a:gd name="connsiteX277" fmla="*/ 228943 w 6858000"/>
                <a:gd name="connsiteY277" fmla="*/ 39355 h 835479"/>
                <a:gd name="connsiteX278" fmla="*/ 177270 w 6858000"/>
                <a:gd name="connsiteY278" fmla="*/ 34896 h 835479"/>
                <a:gd name="connsiteX279" fmla="*/ 153386 w 6858000"/>
                <a:gd name="connsiteY279" fmla="*/ 31082 h 835479"/>
                <a:gd name="connsiteX280" fmla="*/ 151568 w 6858000"/>
                <a:gd name="connsiteY280" fmla="*/ 30883 h 835479"/>
                <a:gd name="connsiteX281" fmla="*/ 74128 w 6858000"/>
                <a:gd name="connsiteY281" fmla="*/ 20764 h 835479"/>
                <a:gd name="connsiteX282" fmla="*/ 0 w 6858000"/>
                <a:gd name="connsiteY282" fmla="*/ 29969 h 835479"/>
                <a:gd name="connsiteX283" fmla="*/ 0 w 6858000"/>
                <a:gd name="connsiteY283" fmla="*/ 494077 h 835479"/>
                <a:gd name="connsiteX284" fmla="*/ 2816 w 6858000"/>
                <a:gd name="connsiteY284" fmla="*/ 492950 h 835479"/>
                <a:gd name="connsiteX285" fmla="*/ 63586 w 6858000"/>
                <a:gd name="connsiteY285" fmla="*/ 478851 h 835479"/>
                <a:gd name="connsiteX286" fmla="*/ 176938 w 6858000"/>
                <a:gd name="connsiteY286" fmla="*/ 464945 h 835479"/>
                <a:gd name="connsiteX287" fmla="*/ 200181 w 6858000"/>
                <a:gd name="connsiteY287" fmla="*/ 456943 h 835479"/>
                <a:gd name="connsiteX288" fmla="*/ 340773 w 6858000"/>
                <a:gd name="connsiteY288" fmla="*/ 419031 h 835479"/>
                <a:gd name="connsiteX289" fmla="*/ 453363 w 6858000"/>
                <a:gd name="connsiteY289" fmla="*/ 419796 h 835479"/>
                <a:gd name="connsiteX290" fmla="*/ 462125 w 6858000"/>
                <a:gd name="connsiteY290" fmla="*/ 421510 h 835479"/>
                <a:gd name="connsiteX291" fmla="*/ 505181 w 6858000"/>
                <a:gd name="connsiteY291" fmla="*/ 434082 h 835479"/>
                <a:gd name="connsiteX292" fmla="*/ 571859 w 6858000"/>
                <a:gd name="connsiteY292" fmla="*/ 430654 h 835479"/>
                <a:gd name="connsiteX293" fmla="*/ 617771 w 6858000"/>
                <a:gd name="connsiteY293" fmla="*/ 413317 h 835479"/>
                <a:gd name="connsiteX294" fmla="*/ 674922 w 6858000"/>
                <a:gd name="connsiteY294" fmla="*/ 412555 h 835479"/>
                <a:gd name="connsiteX295" fmla="*/ 740267 w 6858000"/>
                <a:gd name="connsiteY295" fmla="*/ 423414 h 835479"/>
                <a:gd name="connsiteX296" fmla="*/ 769604 w 6858000"/>
                <a:gd name="connsiteY296" fmla="*/ 425700 h 835479"/>
                <a:gd name="connsiteX297" fmla="*/ 850188 w 6858000"/>
                <a:gd name="connsiteY297" fmla="*/ 448180 h 835479"/>
                <a:gd name="connsiteX298" fmla="*/ 898197 w 6858000"/>
                <a:gd name="connsiteY298" fmla="*/ 442656 h 835479"/>
                <a:gd name="connsiteX299" fmla="*/ 945443 w 6858000"/>
                <a:gd name="connsiteY299" fmla="*/ 427796 h 835479"/>
                <a:gd name="connsiteX300" fmla="*/ 975732 w 6858000"/>
                <a:gd name="connsiteY300" fmla="*/ 413507 h 835479"/>
                <a:gd name="connsiteX301" fmla="*/ 1036886 w 6858000"/>
                <a:gd name="connsiteY301" fmla="*/ 403411 h 835479"/>
                <a:gd name="connsiteX302" fmla="*/ 1048124 w 6858000"/>
                <a:gd name="connsiteY302" fmla="*/ 404935 h 835479"/>
                <a:gd name="connsiteX303" fmla="*/ 1230632 w 6858000"/>
                <a:gd name="connsiteY303" fmla="*/ 417509 h 835479"/>
                <a:gd name="connsiteX304" fmla="*/ 1303023 w 6858000"/>
                <a:gd name="connsiteY304" fmla="*/ 437702 h 835479"/>
                <a:gd name="connsiteX305" fmla="*/ 1318455 w 6858000"/>
                <a:gd name="connsiteY305" fmla="*/ 440178 h 835479"/>
                <a:gd name="connsiteX306" fmla="*/ 1472574 w 6858000"/>
                <a:gd name="connsiteY306" fmla="*/ 462849 h 835479"/>
                <a:gd name="connsiteX307" fmla="*/ 1489719 w 6858000"/>
                <a:gd name="connsiteY307" fmla="*/ 463801 h 835479"/>
                <a:gd name="connsiteX308" fmla="*/ 1537536 w 6858000"/>
                <a:gd name="connsiteY308" fmla="*/ 459801 h 835479"/>
                <a:gd name="connsiteX309" fmla="*/ 1650316 w 6858000"/>
                <a:gd name="connsiteY309" fmla="*/ 500950 h 835479"/>
                <a:gd name="connsiteX310" fmla="*/ 1763286 w 6858000"/>
                <a:gd name="connsiteY310" fmla="*/ 515049 h 835479"/>
                <a:gd name="connsiteX311" fmla="*/ 1825392 w 6858000"/>
                <a:gd name="connsiteY311" fmla="*/ 514857 h 835479"/>
                <a:gd name="connsiteX312" fmla="*/ 1869779 w 6858000"/>
                <a:gd name="connsiteY312" fmla="*/ 524955 h 835479"/>
                <a:gd name="connsiteX313" fmla="*/ 1978939 w 6858000"/>
                <a:gd name="connsiteY313" fmla="*/ 555626 h 835479"/>
                <a:gd name="connsiteX314" fmla="*/ 2030377 w 6858000"/>
                <a:gd name="connsiteY314" fmla="*/ 560388 h 835479"/>
                <a:gd name="connsiteX315" fmla="*/ 2085053 w 6858000"/>
                <a:gd name="connsiteY315" fmla="*/ 570677 h 835479"/>
                <a:gd name="connsiteX316" fmla="*/ 2220311 w 6858000"/>
                <a:gd name="connsiteY316" fmla="*/ 616778 h 835479"/>
                <a:gd name="connsiteX317" fmla="*/ 2330805 w 6858000"/>
                <a:gd name="connsiteY317" fmla="*/ 614112 h 835479"/>
                <a:gd name="connsiteX318" fmla="*/ 2401291 w 6858000"/>
                <a:gd name="connsiteY318" fmla="*/ 614682 h 835479"/>
                <a:gd name="connsiteX319" fmla="*/ 2485306 w 6858000"/>
                <a:gd name="connsiteY319" fmla="*/ 629923 h 835479"/>
                <a:gd name="connsiteX320" fmla="*/ 2554078 w 6858000"/>
                <a:gd name="connsiteY320" fmla="*/ 652213 h 835479"/>
                <a:gd name="connsiteX321" fmla="*/ 2649142 w 6858000"/>
                <a:gd name="connsiteY321" fmla="*/ 669930 h 835479"/>
                <a:gd name="connsiteX322" fmla="*/ 2743825 w 6858000"/>
                <a:gd name="connsiteY322" fmla="*/ 704031 h 835479"/>
                <a:gd name="connsiteX323" fmla="*/ 2809929 w 6858000"/>
                <a:gd name="connsiteY323" fmla="*/ 730130 h 835479"/>
                <a:gd name="connsiteX324" fmla="*/ 2901942 w 6858000"/>
                <a:gd name="connsiteY324" fmla="*/ 753181 h 835479"/>
                <a:gd name="connsiteX325" fmla="*/ 3042727 w 6858000"/>
                <a:gd name="connsiteY325" fmla="*/ 769373 h 835479"/>
                <a:gd name="connsiteX326" fmla="*/ 3107499 w 6858000"/>
                <a:gd name="connsiteY326" fmla="*/ 771089 h 835479"/>
                <a:gd name="connsiteX327" fmla="*/ 3209992 w 6858000"/>
                <a:gd name="connsiteY327" fmla="*/ 808998 h 835479"/>
                <a:gd name="connsiteX328" fmla="*/ 3253808 w 6858000"/>
                <a:gd name="connsiteY328" fmla="*/ 827287 h 835479"/>
                <a:gd name="connsiteX329" fmla="*/ 3293243 w 6858000"/>
                <a:gd name="connsiteY329" fmla="*/ 812047 h 835479"/>
                <a:gd name="connsiteX330" fmla="*/ 3318770 w 6858000"/>
                <a:gd name="connsiteY330" fmla="*/ 794520 h 835479"/>
                <a:gd name="connsiteX331" fmla="*/ 3399545 w 6858000"/>
                <a:gd name="connsiteY331" fmla="*/ 809381 h 835479"/>
                <a:gd name="connsiteX332" fmla="*/ 3485274 w 6858000"/>
                <a:gd name="connsiteY332" fmla="*/ 825001 h 835479"/>
                <a:gd name="connsiteX333" fmla="*/ 3546616 w 6858000"/>
                <a:gd name="connsiteY333" fmla="*/ 835479 h 835479"/>
                <a:gd name="connsiteX334" fmla="*/ 3623200 w 6858000"/>
                <a:gd name="connsiteY334" fmla="*/ 827097 h 835479"/>
                <a:gd name="connsiteX335" fmla="*/ 3683590 w 6858000"/>
                <a:gd name="connsiteY335" fmla="*/ 823669 h 835479"/>
                <a:gd name="connsiteX336" fmla="*/ 3732360 w 6858000"/>
                <a:gd name="connsiteY336" fmla="*/ 813953 h 835479"/>
                <a:gd name="connsiteX337" fmla="*/ 3749505 w 6858000"/>
                <a:gd name="connsiteY337" fmla="*/ 808236 h 835479"/>
                <a:gd name="connsiteX338" fmla="*/ 3885337 w 6858000"/>
                <a:gd name="connsiteY338" fmla="*/ 763659 h 835479"/>
                <a:gd name="connsiteX339" fmla="*/ 4030502 w 6858000"/>
                <a:gd name="connsiteY339" fmla="*/ 728034 h 835479"/>
                <a:gd name="connsiteX340" fmla="*/ 4124613 w 6858000"/>
                <a:gd name="connsiteY340" fmla="*/ 750515 h 835479"/>
                <a:gd name="connsiteX341" fmla="*/ 4159666 w 6858000"/>
                <a:gd name="connsiteY341" fmla="*/ 750133 h 835479"/>
                <a:gd name="connsiteX342" fmla="*/ 4320836 w 6858000"/>
                <a:gd name="connsiteY342" fmla="*/ 755277 h 835479"/>
                <a:gd name="connsiteX343" fmla="*/ 4349221 w 6858000"/>
                <a:gd name="connsiteY343" fmla="*/ 760801 h 835479"/>
                <a:gd name="connsiteX344" fmla="*/ 4502578 w 6858000"/>
                <a:gd name="connsiteY344" fmla="*/ 738130 h 835479"/>
                <a:gd name="connsiteX345" fmla="*/ 4558206 w 6858000"/>
                <a:gd name="connsiteY345" fmla="*/ 734320 h 835479"/>
                <a:gd name="connsiteX346" fmla="*/ 4609451 w 6858000"/>
                <a:gd name="connsiteY346" fmla="*/ 728034 h 835479"/>
                <a:gd name="connsiteX347" fmla="*/ 4681082 w 6858000"/>
                <a:gd name="connsiteY347" fmla="*/ 726510 h 835479"/>
                <a:gd name="connsiteX348" fmla="*/ 4755380 w 6858000"/>
                <a:gd name="connsiteY348" fmla="*/ 729368 h 835479"/>
                <a:gd name="connsiteX349" fmla="*/ 4838249 w 6858000"/>
                <a:gd name="connsiteY349" fmla="*/ 728796 h 835479"/>
                <a:gd name="connsiteX350" fmla="*/ 4871018 w 6858000"/>
                <a:gd name="connsiteY350" fmla="*/ 723844 h 835479"/>
                <a:gd name="connsiteX351" fmla="*/ 4959601 w 6858000"/>
                <a:gd name="connsiteY351" fmla="*/ 727272 h 835479"/>
                <a:gd name="connsiteX352" fmla="*/ 5006085 w 6858000"/>
                <a:gd name="connsiteY352" fmla="*/ 721558 h 835479"/>
                <a:gd name="connsiteX353" fmla="*/ 5082669 w 6858000"/>
                <a:gd name="connsiteY353" fmla="*/ 720414 h 835479"/>
                <a:gd name="connsiteX354" fmla="*/ 5107626 w 6858000"/>
                <a:gd name="connsiteY354" fmla="*/ 719079 h 835479"/>
                <a:gd name="connsiteX355" fmla="*/ 5129915 w 6858000"/>
                <a:gd name="connsiteY355" fmla="*/ 718317 h 835479"/>
                <a:gd name="connsiteX356" fmla="*/ 5206307 w 6858000"/>
                <a:gd name="connsiteY356" fmla="*/ 733940 h 835479"/>
                <a:gd name="connsiteX357" fmla="*/ 5274128 w 6858000"/>
                <a:gd name="connsiteY357" fmla="*/ 734892 h 835479"/>
                <a:gd name="connsiteX358" fmla="*/ 5393004 w 6858000"/>
                <a:gd name="connsiteY358" fmla="*/ 747466 h 835479"/>
                <a:gd name="connsiteX359" fmla="*/ 5419294 w 6858000"/>
                <a:gd name="connsiteY359" fmla="*/ 743084 h 835479"/>
                <a:gd name="connsiteX360" fmla="*/ 5501593 w 6858000"/>
                <a:gd name="connsiteY360" fmla="*/ 741370 h 835479"/>
                <a:gd name="connsiteX361" fmla="*/ 5548459 w 6858000"/>
                <a:gd name="connsiteY361" fmla="*/ 740036 h 835479"/>
                <a:gd name="connsiteX362" fmla="*/ 5606371 w 6858000"/>
                <a:gd name="connsiteY362" fmla="*/ 749180 h 835479"/>
                <a:gd name="connsiteX363" fmla="*/ 5706958 w 6858000"/>
                <a:gd name="connsiteY363" fmla="*/ 768611 h 835479"/>
                <a:gd name="connsiteX364" fmla="*/ 5733439 w 6858000"/>
                <a:gd name="connsiteY364" fmla="*/ 771659 h 835479"/>
                <a:gd name="connsiteX365" fmla="*/ 5781829 w 6858000"/>
                <a:gd name="connsiteY365" fmla="*/ 780996 h 835479"/>
                <a:gd name="connsiteX366" fmla="*/ 5790591 w 6858000"/>
                <a:gd name="connsiteY366" fmla="*/ 782710 h 835479"/>
                <a:gd name="connsiteX367" fmla="*/ 5864317 w 6858000"/>
                <a:gd name="connsiteY367" fmla="*/ 806332 h 835479"/>
                <a:gd name="connsiteX368" fmla="*/ 5902609 w 6858000"/>
                <a:gd name="connsiteY368" fmla="*/ 808236 h 835479"/>
                <a:gd name="connsiteX369" fmla="*/ 6012722 w 6858000"/>
                <a:gd name="connsiteY369" fmla="*/ 808428 h 835479"/>
                <a:gd name="connsiteX370" fmla="*/ 6059396 w 6858000"/>
                <a:gd name="connsiteY370" fmla="*/ 804808 h 835479"/>
                <a:gd name="connsiteX371" fmla="*/ 6171604 w 6858000"/>
                <a:gd name="connsiteY371" fmla="*/ 790902 h 835479"/>
                <a:gd name="connsiteX372" fmla="*/ 6242092 w 6858000"/>
                <a:gd name="connsiteY372" fmla="*/ 784044 h 835479"/>
                <a:gd name="connsiteX373" fmla="*/ 6323057 w 6858000"/>
                <a:gd name="connsiteY373" fmla="*/ 773183 h 835479"/>
                <a:gd name="connsiteX374" fmla="*/ 6415832 w 6858000"/>
                <a:gd name="connsiteY374" fmla="*/ 766325 h 835479"/>
                <a:gd name="connsiteX375" fmla="*/ 6584811 w 6858000"/>
                <a:gd name="connsiteY375" fmla="*/ 745560 h 835479"/>
                <a:gd name="connsiteX376" fmla="*/ 6748457 w 6858000"/>
                <a:gd name="connsiteY376" fmla="*/ 724034 h 835479"/>
                <a:gd name="connsiteX377" fmla="*/ 6815515 w 6858000"/>
                <a:gd name="connsiteY377" fmla="*/ 704983 h 835479"/>
                <a:gd name="connsiteX378" fmla="*/ 6858000 w 6858000"/>
                <a:gd name="connsiteY378" fmla="*/ 695283 h 835479"/>
                <a:gd name="connsiteX379" fmla="*/ 6858000 w 6858000"/>
                <a:gd name="connsiteY379" fmla="*/ 456 h 835479"/>
                <a:gd name="connsiteX380" fmla="*/ 1687322 w 6858000"/>
                <a:gd name="connsiteY380" fmla="*/ 456 h 835479"/>
                <a:gd name="connsiteX381" fmla="*/ 1697753 w 6858000"/>
                <a:gd name="connsiteY381" fmla="*/ 10970 h 835479"/>
                <a:gd name="connsiteX382" fmla="*/ 1733188 w 6858000"/>
                <a:gd name="connsiteY382" fmla="*/ 33639 h 835479"/>
                <a:gd name="connsiteX383" fmla="*/ 1833775 w 6858000"/>
                <a:gd name="connsiteY383" fmla="*/ 75360 h 835479"/>
                <a:gd name="connsiteX384" fmla="*/ 1842158 w 6858000"/>
                <a:gd name="connsiteY384" fmla="*/ 82981 h 835479"/>
                <a:gd name="connsiteX385" fmla="*/ 1916454 w 6858000"/>
                <a:gd name="connsiteY385" fmla="*/ 173472 h 835479"/>
                <a:gd name="connsiteX386" fmla="*/ 1933219 w 6858000"/>
                <a:gd name="connsiteY386" fmla="*/ 188902 h 835479"/>
                <a:gd name="connsiteX387" fmla="*/ 1953413 w 6858000"/>
                <a:gd name="connsiteY387" fmla="*/ 212907 h 835479"/>
                <a:gd name="connsiteX388" fmla="*/ 2016469 w 6858000"/>
                <a:gd name="connsiteY388" fmla="*/ 259390 h 835479"/>
                <a:gd name="connsiteX389" fmla="*/ 2094578 w 6858000"/>
                <a:gd name="connsiteY389" fmla="*/ 274249 h 835479"/>
                <a:gd name="connsiteX390" fmla="*/ 2188879 w 6858000"/>
                <a:gd name="connsiteY390" fmla="*/ 296920 h 835479"/>
                <a:gd name="connsiteX391" fmla="*/ 2228314 w 6858000"/>
                <a:gd name="connsiteY391" fmla="*/ 312160 h 835479"/>
                <a:gd name="connsiteX392" fmla="*/ 2334044 w 6858000"/>
                <a:gd name="connsiteY392" fmla="*/ 341117 h 835479"/>
                <a:gd name="connsiteX393" fmla="*/ 2409485 w 6858000"/>
                <a:gd name="connsiteY393" fmla="*/ 365502 h 835479"/>
                <a:gd name="connsiteX394" fmla="*/ 2409487 w 6858000"/>
                <a:gd name="connsiteY394" fmla="*/ 365504 h 835479"/>
                <a:gd name="connsiteX395" fmla="*/ 2463015 w 6858000"/>
                <a:gd name="connsiteY395" fmla="*/ 388434 h 835479"/>
                <a:gd name="connsiteX396" fmla="*/ 2463017 w 6858000"/>
                <a:gd name="connsiteY396" fmla="*/ 388434 h 835479"/>
                <a:gd name="connsiteX397" fmla="*/ 2518262 w 6858000"/>
                <a:gd name="connsiteY397" fmla="*/ 379792 h 835479"/>
                <a:gd name="connsiteX398" fmla="*/ 2518263 w 6858000"/>
                <a:gd name="connsiteY398" fmla="*/ 379791 h 835479"/>
                <a:gd name="connsiteX399" fmla="*/ 2545005 w 6858000"/>
                <a:gd name="connsiteY399" fmla="*/ 376147 h 835479"/>
                <a:gd name="connsiteX400" fmla="*/ 2545006 w 6858000"/>
                <a:gd name="connsiteY400" fmla="*/ 376147 h 835479"/>
                <a:gd name="connsiteX401" fmla="*/ 2571034 w 6858000"/>
                <a:gd name="connsiteY401" fmla="*/ 380361 h 835479"/>
                <a:gd name="connsiteX402" fmla="*/ 2668001 w 6858000"/>
                <a:gd name="connsiteY402" fmla="*/ 453514 h 835479"/>
                <a:gd name="connsiteX403" fmla="*/ 2745348 w 6858000"/>
                <a:gd name="connsiteY403" fmla="*/ 501904 h 835479"/>
                <a:gd name="connsiteX404" fmla="*/ 2745351 w 6858000"/>
                <a:gd name="connsiteY404" fmla="*/ 501906 h 835479"/>
                <a:gd name="connsiteX405" fmla="*/ 2778005 w 6858000"/>
                <a:gd name="connsiteY405" fmla="*/ 507825 h 835479"/>
                <a:gd name="connsiteX406" fmla="*/ 2785439 w 6858000"/>
                <a:gd name="connsiteY406" fmla="*/ 507405 h 835479"/>
                <a:gd name="connsiteX407" fmla="*/ 2811779 w 6858000"/>
                <a:gd name="connsiteY407" fmla="*/ 497326 h 835479"/>
                <a:gd name="connsiteX408" fmla="*/ 2811786 w 6858000"/>
                <a:gd name="connsiteY408" fmla="*/ 497322 h 835479"/>
                <a:gd name="connsiteX409" fmla="*/ 2811786 w 6858000"/>
                <a:gd name="connsiteY409" fmla="*/ 497323 h 835479"/>
                <a:gd name="connsiteX410" fmla="*/ 2811779 w 6858000"/>
                <a:gd name="connsiteY410" fmla="*/ 497326 h 835479"/>
                <a:gd name="connsiteX411" fmla="*/ 2793022 w 6858000"/>
                <a:gd name="connsiteY411" fmla="*/ 506976 h 835479"/>
                <a:gd name="connsiteX412" fmla="*/ 2785439 w 6858000"/>
                <a:gd name="connsiteY412" fmla="*/ 507405 h 835479"/>
                <a:gd name="connsiteX413" fmla="*/ 2782304 w 6858000"/>
                <a:gd name="connsiteY413" fmla="*/ 508605 h 835479"/>
                <a:gd name="connsiteX414" fmla="*/ 2778005 w 6858000"/>
                <a:gd name="connsiteY414" fmla="*/ 507825 h 835479"/>
                <a:gd name="connsiteX415" fmla="*/ 2770757 w 6858000"/>
                <a:gd name="connsiteY415" fmla="*/ 508235 h 835479"/>
                <a:gd name="connsiteX416" fmla="*/ 2745351 w 6858000"/>
                <a:gd name="connsiteY416" fmla="*/ 501906 h 835479"/>
                <a:gd name="connsiteX417" fmla="*/ 2745347 w 6858000"/>
                <a:gd name="connsiteY417" fmla="*/ 501904 h 835479"/>
                <a:gd name="connsiteX418" fmla="*/ 2668000 w 6858000"/>
                <a:gd name="connsiteY418" fmla="*/ 453514 h 835479"/>
                <a:gd name="connsiteX419" fmla="*/ 2571033 w 6858000"/>
                <a:gd name="connsiteY419" fmla="*/ 380361 h 835479"/>
                <a:gd name="connsiteX420" fmla="*/ 2545006 w 6858000"/>
                <a:gd name="connsiteY420" fmla="*/ 376147 h 835479"/>
                <a:gd name="connsiteX421" fmla="*/ 2518264 w 6858000"/>
                <a:gd name="connsiteY421" fmla="*/ 379791 h 835479"/>
                <a:gd name="connsiteX422" fmla="*/ 2518262 w 6858000"/>
                <a:gd name="connsiteY422" fmla="*/ 379792 h 835479"/>
                <a:gd name="connsiteX423" fmla="*/ 2490550 w 6858000"/>
                <a:gd name="connsiteY423" fmla="*/ 386372 h 835479"/>
                <a:gd name="connsiteX424" fmla="*/ 2463017 w 6858000"/>
                <a:gd name="connsiteY424" fmla="*/ 388434 h 835479"/>
                <a:gd name="connsiteX425" fmla="*/ 2463016 w 6858000"/>
                <a:gd name="connsiteY425" fmla="*/ 388434 h 835479"/>
                <a:gd name="connsiteX426" fmla="*/ 2463015 w 6858000"/>
                <a:gd name="connsiteY426" fmla="*/ 388434 h 835479"/>
                <a:gd name="connsiteX427" fmla="*/ 2435912 w 6858000"/>
                <a:gd name="connsiteY427" fmla="*/ 382603 h 835479"/>
                <a:gd name="connsiteX428" fmla="*/ 2409487 w 6858000"/>
                <a:gd name="connsiteY428" fmla="*/ 365504 h 835479"/>
                <a:gd name="connsiteX429" fmla="*/ 2409484 w 6858000"/>
                <a:gd name="connsiteY429" fmla="*/ 365502 h 835479"/>
                <a:gd name="connsiteX430" fmla="*/ 2334043 w 6858000"/>
                <a:gd name="connsiteY430" fmla="*/ 341117 h 835479"/>
                <a:gd name="connsiteX431" fmla="*/ 2228313 w 6858000"/>
                <a:gd name="connsiteY431" fmla="*/ 312160 h 835479"/>
                <a:gd name="connsiteX432" fmla="*/ 2188878 w 6858000"/>
                <a:gd name="connsiteY432" fmla="*/ 296920 h 835479"/>
                <a:gd name="connsiteX433" fmla="*/ 2094577 w 6858000"/>
                <a:gd name="connsiteY433" fmla="*/ 274249 h 835479"/>
                <a:gd name="connsiteX434" fmla="*/ 2016468 w 6858000"/>
                <a:gd name="connsiteY434" fmla="*/ 259390 h 835479"/>
                <a:gd name="connsiteX435" fmla="*/ 1953412 w 6858000"/>
                <a:gd name="connsiteY435" fmla="*/ 212907 h 835479"/>
                <a:gd name="connsiteX436" fmla="*/ 1933218 w 6858000"/>
                <a:gd name="connsiteY436" fmla="*/ 188902 h 835479"/>
                <a:gd name="connsiteX437" fmla="*/ 1916453 w 6858000"/>
                <a:gd name="connsiteY437" fmla="*/ 173472 h 835479"/>
                <a:gd name="connsiteX438" fmla="*/ 1842157 w 6858000"/>
                <a:gd name="connsiteY438" fmla="*/ 82981 h 835479"/>
                <a:gd name="connsiteX439" fmla="*/ 1833774 w 6858000"/>
                <a:gd name="connsiteY439" fmla="*/ 75360 h 835479"/>
                <a:gd name="connsiteX440" fmla="*/ 1733187 w 6858000"/>
                <a:gd name="connsiteY440" fmla="*/ 33639 h 835479"/>
                <a:gd name="connsiteX441" fmla="*/ 1697752 w 6858000"/>
                <a:gd name="connsiteY441" fmla="*/ 10971 h 835479"/>
                <a:gd name="connsiteX442" fmla="*/ 1687320 w 6858000"/>
                <a:gd name="connsiteY442" fmla="*/ 456 h 835479"/>
                <a:gd name="connsiteX443" fmla="*/ 916806 w 6858000"/>
                <a:gd name="connsiteY443" fmla="*/ 456 h 835479"/>
                <a:gd name="connsiteX444" fmla="*/ 927155 w 6858000"/>
                <a:gd name="connsiteY444" fmla="*/ 9636 h 835479"/>
                <a:gd name="connsiteX445" fmla="*/ 1097087 w 6858000"/>
                <a:gd name="connsiteY445" fmla="*/ 6016 h 835479"/>
                <a:gd name="connsiteX446" fmla="*/ 1123185 w 6858000"/>
                <a:gd name="connsiteY446" fmla="*/ 1634 h 835479"/>
                <a:gd name="connsiteX447" fmla="*/ 1184028 w 6858000"/>
                <a:gd name="connsiteY447" fmla="*/ 26353 h 835479"/>
                <a:gd name="connsiteX448" fmla="*/ 1123184 w 6858000"/>
                <a:gd name="connsiteY448" fmla="*/ 1635 h 835479"/>
                <a:gd name="connsiteX449" fmla="*/ 1097086 w 6858000"/>
                <a:gd name="connsiteY449" fmla="*/ 6017 h 835479"/>
                <a:gd name="connsiteX450" fmla="*/ 927154 w 6858000"/>
                <a:gd name="connsiteY450" fmla="*/ 9637 h 835479"/>
                <a:gd name="connsiteX451" fmla="*/ 916804 w 6858000"/>
                <a:gd name="connsiteY451" fmla="*/ 456 h 835479"/>
                <a:gd name="connsiteX452" fmla="*/ 578772 w 6858000"/>
                <a:gd name="connsiteY452" fmla="*/ 456 h 835479"/>
                <a:gd name="connsiteX453" fmla="*/ 556046 w 6858000"/>
                <a:gd name="connsiteY453" fmla="*/ 6589 h 835479"/>
                <a:gd name="connsiteX454" fmla="*/ 517850 w 6858000"/>
                <a:gd name="connsiteY454" fmla="*/ 15506 h 835479"/>
                <a:gd name="connsiteX455" fmla="*/ 556047 w 6858000"/>
                <a:gd name="connsiteY455" fmla="*/ 6588 h 835479"/>
                <a:gd name="connsiteX456" fmla="*/ 578770 w 6858000"/>
                <a:gd name="connsiteY456" fmla="*/ 456 h 835479"/>
                <a:gd name="connsiteX457" fmla="*/ 0 w 6858000"/>
                <a:gd name="connsiteY457" fmla="*/ 456 h 835479"/>
                <a:gd name="connsiteX458" fmla="*/ 0 w 6858000"/>
                <a:gd name="connsiteY458" fmla="*/ 20445 h 835479"/>
                <a:gd name="connsiteX459" fmla="*/ 0 w 6858000"/>
                <a:gd name="connsiteY459" fmla="*/ 29969 h 83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</a:cxnLst>
              <a:rect l="l" t="t" r="r" b="b"/>
              <a:pathLst>
                <a:path w="6858000" h="835479">
                  <a:moveTo>
                    <a:pt x="6564619" y="468946"/>
                  </a:moveTo>
                  <a:lnTo>
                    <a:pt x="6564620" y="468946"/>
                  </a:lnTo>
                  <a:cubicBezTo>
                    <a:pt x="6575478" y="479233"/>
                    <a:pt x="6582146" y="485329"/>
                    <a:pt x="6588625" y="491425"/>
                  </a:cubicBezTo>
                  <a:lnTo>
                    <a:pt x="6625224" y="508047"/>
                  </a:lnTo>
                  <a:lnTo>
                    <a:pt x="6662539" y="500953"/>
                  </a:lnTo>
                  <a:lnTo>
                    <a:pt x="6662540" y="500952"/>
                  </a:lnTo>
                  <a:lnTo>
                    <a:pt x="6662543" y="500951"/>
                  </a:lnTo>
                  <a:lnTo>
                    <a:pt x="6683026" y="489501"/>
                  </a:lnTo>
                  <a:lnTo>
                    <a:pt x="6702975" y="486354"/>
                  </a:lnTo>
                  <a:lnTo>
                    <a:pt x="6702976" y="486354"/>
                  </a:lnTo>
                  <a:cubicBezTo>
                    <a:pt x="6716168" y="486759"/>
                    <a:pt x="6729218" y="491903"/>
                    <a:pt x="6742552" y="500190"/>
                  </a:cubicBezTo>
                  <a:lnTo>
                    <a:pt x="6742554" y="500191"/>
                  </a:lnTo>
                  <a:lnTo>
                    <a:pt x="6812061" y="519668"/>
                  </a:lnTo>
                  <a:lnTo>
                    <a:pt x="6776799" y="514894"/>
                  </a:lnTo>
                  <a:lnTo>
                    <a:pt x="6742554" y="500191"/>
                  </a:lnTo>
                  <a:lnTo>
                    <a:pt x="6742551" y="500190"/>
                  </a:lnTo>
                  <a:lnTo>
                    <a:pt x="6702975" y="486354"/>
                  </a:lnTo>
                  <a:lnTo>
                    <a:pt x="6662543" y="500951"/>
                  </a:lnTo>
                  <a:lnTo>
                    <a:pt x="6662541" y="500952"/>
                  </a:lnTo>
                  <a:lnTo>
                    <a:pt x="6662539" y="500953"/>
                  </a:lnTo>
                  <a:lnTo>
                    <a:pt x="6645551" y="508036"/>
                  </a:lnTo>
                  <a:lnTo>
                    <a:pt x="6625224" y="508047"/>
                  </a:lnTo>
                  <a:lnTo>
                    <a:pt x="6625223" y="508047"/>
                  </a:lnTo>
                  <a:cubicBezTo>
                    <a:pt x="6611340" y="505951"/>
                    <a:pt x="6597577" y="499903"/>
                    <a:pt x="6588624" y="491425"/>
                  </a:cubicBezTo>
                  <a:close/>
                  <a:moveTo>
                    <a:pt x="6438980" y="549267"/>
                  </a:moveTo>
                  <a:lnTo>
                    <a:pt x="6463839" y="529336"/>
                  </a:lnTo>
                  <a:lnTo>
                    <a:pt x="6463848" y="529334"/>
                  </a:lnTo>
                  <a:lnTo>
                    <a:pt x="6513011" y="515538"/>
                  </a:lnTo>
                  <a:lnTo>
                    <a:pt x="6546193" y="496733"/>
                  </a:lnTo>
                  <a:lnTo>
                    <a:pt x="6546194" y="496733"/>
                  </a:lnTo>
                  <a:lnTo>
                    <a:pt x="6521803" y="513071"/>
                  </a:lnTo>
                  <a:lnTo>
                    <a:pt x="6513011" y="515538"/>
                  </a:lnTo>
                  <a:lnTo>
                    <a:pt x="6508051" y="518349"/>
                  </a:lnTo>
                  <a:lnTo>
                    <a:pt x="6463848" y="529334"/>
                  </a:lnTo>
                  <a:lnTo>
                    <a:pt x="6463840" y="529336"/>
                  </a:lnTo>
                  <a:cubicBezTo>
                    <a:pt x="6451649" y="532288"/>
                    <a:pt x="6444076" y="539765"/>
                    <a:pt x="6438980" y="549267"/>
                  </a:cubicBezTo>
                  <a:close/>
                  <a:moveTo>
                    <a:pt x="6365203" y="635242"/>
                  </a:moveTo>
                  <a:lnTo>
                    <a:pt x="6387909" y="633959"/>
                  </a:lnTo>
                  <a:lnTo>
                    <a:pt x="6391548" y="632195"/>
                  </a:lnTo>
                  <a:lnTo>
                    <a:pt x="6407331" y="624541"/>
                  </a:lnTo>
                  <a:lnTo>
                    <a:pt x="6407332" y="624541"/>
                  </a:lnTo>
                  <a:lnTo>
                    <a:pt x="6391548" y="632195"/>
                  </a:lnTo>
                  <a:lnTo>
                    <a:pt x="6387909" y="633961"/>
                  </a:lnTo>
                  <a:close/>
                  <a:moveTo>
                    <a:pt x="4221390" y="396172"/>
                  </a:moveTo>
                  <a:lnTo>
                    <a:pt x="4221391" y="396172"/>
                  </a:lnTo>
                  <a:cubicBezTo>
                    <a:pt x="4232060" y="396934"/>
                    <a:pt x="4243872" y="397124"/>
                    <a:pt x="4253014" y="401888"/>
                  </a:cubicBezTo>
                  <a:cubicBezTo>
                    <a:pt x="4277401" y="414081"/>
                    <a:pt x="4300070" y="429701"/>
                    <a:pt x="4324645" y="441704"/>
                  </a:cubicBezTo>
                  <a:lnTo>
                    <a:pt x="4363890" y="450658"/>
                  </a:lnTo>
                  <a:lnTo>
                    <a:pt x="4482003" y="449896"/>
                  </a:lnTo>
                  <a:cubicBezTo>
                    <a:pt x="4546775" y="447228"/>
                    <a:pt x="4612499" y="446656"/>
                    <a:pt x="4659173" y="389886"/>
                  </a:cubicBezTo>
                  <a:cubicBezTo>
                    <a:pt x="4662985" y="385314"/>
                    <a:pt x="4671175" y="382646"/>
                    <a:pt x="4677654" y="381884"/>
                  </a:cubicBezTo>
                  <a:cubicBezTo>
                    <a:pt x="4707563" y="378265"/>
                    <a:pt x="4738234" y="377883"/>
                    <a:pt x="4767763" y="371977"/>
                  </a:cubicBezTo>
                  <a:cubicBezTo>
                    <a:pt x="4779574" y="369596"/>
                    <a:pt x="4790386" y="368787"/>
                    <a:pt x="4800482" y="370668"/>
                  </a:cubicBezTo>
                  <a:lnTo>
                    <a:pt x="4800483" y="370668"/>
                  </a:lnTo>
                  <a:cubicBezTo>
                    <a:pt x="4810580" y="372549"/>
                    <a:pt x="4819963" y="377122"/>
                    <a:pt x="4828916" y="385504"/>
                  </a:cubicBezTo>
                  <a:lnTo>
                    <a:pt x="4863342" y="407685"/>
                  </a:lnTo>
                  <a:lnTo>
                    <a:pt x="4889274" y="415214"/>
                  </a:lnTo>
                  <a:lnTo>
                    <a:pt x="4912167" y="413509"/>
                  </a:lnTo>
                  <a:cubicBezTo>
                    <a:pt x="4919977" y="411794"/>
                    <a:pt x="4927121" y="411437"/>
                    <a:pt x="4933803" y="412107"/>
                  </a:cubicBezTo>
                  <a:lnTo>
                    <a:pt x="4933804" y="412107"/>
                  </a:lnTo>
                  <a:lnTo>
                    <a:pt x="4952672" y="416866"/>
                  </a:lnTo>
                  <a:lnTo>
                    <a:pt x="4957452" y="419659"/>
                  </a:lnTo>
                  <a:lnTo>
                    <a:pt x="4961455" y="420937"/>
                  </a:lnTo>
                  <a:cubicBezTo>
                    <a:pt x="4970096" y="425448"/>
                    <a:pt x="4978393" y="431154"/>
                    <a:pt x="4987037" y="436941"/>
                  </a:cubicBezTo>
                  <a:cubicBezTo>
                    <a:pt x="5003801" y="448180"/>
                    <a:pt x="5022852" y="462278"/>
                    <a:pt x="5041521" y="463420"/>
                  </a:cubicBezTo>
                  <a:lnTo>
                    <a:pt x="5041527" y="463422"/>
                  </a:lnTo>
                  <a:lnTo>
                    <a:pt x="5064789" y="468043"/>
                  </a:lnTo>
                  <a:lnTo>
                    <a:pt x="5070584" y="470217"/>
                  </a:lnTo>
                  <a:lnTo>
                    <a:pt x="5072375" y="470636"/>
                  </a:lnTo>
                  <a:lnTo>
                    <a:pt x="5087443" y="476540"/>
                  </a:lnTo>
                  <a:lnTo>
                    <a:pt x="5133219" y="489567"/>
                  </a:lnTo>
                  <a:lnTo>
                    <a:pt x="5133224" y="489569"/>
                  </a:lnTo>
                  <a:lnTo>
                    <a:pt x="5166112" y="482853"/>
                  </a:lnTo>
                  <a:lnTo>
                    <a:pt x="5166113" y="482853"/>
                  </a:lnTo>
                  <a:cubicBezTo>
                    <a:pt x="5167637" y="482091"/>
                    <a:pt x="5169780" y="482663"/>
                    <a:pt x="5172090" y="483545"/>
                  </a:cubicBezTo>
                  <a:lnTo>
                    <a:pt x="5179067" y="486091"/>
                  </a:lnTo>
                  <a:lnTo>
                    <a:pt x="5229432" y="485925"/>
                  </a:lnTo>
                  <a:lnTo>
                    <a:pt x="5243613" y="478254"/>
                  </a:lnTo>
                  <a:lnTo>
                    <a:pt x="5272795" y="462468"/>
                  </a:lnTo>
                  <a:cubicBezTo>
                    <a:pt x="5285440" y="450823"/>
                    <a:pt x="5298594" y="443117"/>
                    <a:pt x="5312287" y="438565"/>
                  </a:cubicBezTo>
                  <a:lnTo>
                    <a:pt x="5321350" y="437509"/>
                  </a:lnTo>
                  <a:lnTo>
                    <a:pt x="5326162" y="435035"/>
                  </a:lnTo>
                  <a:lnTo>
                    <a:pt x="5355013" y="433589"/>
                  </a:lnTo>
                  <a:lnTo>
                    <a:pt x="5355014" y="433589"/>
                  </a:lnTo>
                  <a:cubicBezTo>
                    <a:pt x="5364882" y="434238"/>
                    <a:pt x="5375002" y="435941"/>
                    <a:pt x="5385384" y="438465"/>
                  </a:cubicBezTo>
                  <a:cubicBezTo>
                    <a:pt x="5398721" y="441704"/>
                    <a:pt x="5412057" y="443990"/>
                    <a:pt x="5425582" y="446656"/>
                  </a:cubicBezTo>
                  <a:cubicBezTo>
                    <a:pt x="5443870" y="450466"/>
                    <a:pt x="5462351" y="454468"/>
                    <a:pt x="5480637" y="458278"/>
                  </a:cubicBezTo>
                  <a:lnTo>
                    <a:pt x="5507667" y="462803"/>
                  </a:lnTo>
                  <a:lnTo>
                    <a:pt x="5531691" y="452184"/>
                  </a:lnTo>
                  <a:lnTo>
                    <a:pt x="5531692" y="452183"/>
                  </a:lnTo>
                  <a:cubicBezTo>
                    <a:pt x="5537599" y="445133"/>
                    <a:pt x="5542648" y="441941"/>
                    <a:pt x="5547577" y="442037"/>
                  </a:cubicBezTo>
                  <a:lnTo>
                    <a:pt x="5547578" y="442037"/>
                  </a:lnTo>
                  <a:cubicBezTo>
                    <a:pt x="5552507" y="442132"/>
                    <a:pt x="5557317" y="445514"/>
                    <a:pt x="5562746" y="451610"/>
                  </a:cubicBezTo>
                  <a:cubicBezTo>
                    <a:pt x="5600467" y="494284"/>
                    <a:pt x="5646189" y="520954"/>
                    <a:pt x="5704483" y="522858"/>
                  </a:cubicBezTo>
                  <a:cubicBezTo>
                    <a:pt x="5716485" y="523241"/>
                    <a:pt x="5728678" y="525906"/>
                    <a:pt x="5740488" y="528765"/>
                  </a:cubicBezTo>
                  <a:cubicBezTo>
                    <a:pt x="5747728" y="530479"/>
                    <a:pt x="5756493" y="532385"/>
                    <a:pt x="5760873" y="537529"/>
                  </a:cubicBezTo>
                  <a:cubicBezTo>
                    <a:pt x="5794974" y="576772"/>
                    <a:pt x="5837457" y="604015"/>
                    <a:pt x="5883751" y="625924"/>
                  </a:cubicBezTo>
                  <a:lnTo>
                    <a:pt x="5883755" y="625926"/>
                  </a:lnTo>
                  <a:lnTo>
                    <a:pt x="5935945" y="643829"/>
                  </a:lnTo>
                  <a:lnTo>
                    <a:pt x="5935949" y="643830"/>
                  </a:lnTo>
                  <a:lnTo>
                    <a:pt x="5993289" y="640211"/>
                  </a:lnTo>
                  <a:lnTo>
                    <a:pt x="5993290" y="640210"/>
                  </a:lnTo>
                  <a:cubicBezTo>
                    <a:pt x="6004530" y="639068"/>
                    <a:pt x="6017484" y="639259"/>
                    <a:pt x="6026439" y="633735"/>
                  </a:cubicBezTo>
                  <a:cubicBezTo>
                    <a:pt x="6054824" y="616397"/>
                    <a:pt x="6082257" y="597729"/>
                    <a:pt x="6108737" y="577534"/>
                  </a:cubicBezTo>
                  <a:cubicBezTo>
                    <a:pt x="6120073" y="568866"/>
                    <a:pt x="6126883" y="563913"/>
                    <a:pt x="6133313" y="563843"/>
                  </a:cubicBezTo>
                  <a:lnTo>
                    <a:pt x="6133314" y="563843"/>
                  </a:lnTo>
                  <a:lnTo>
                    <a:pt x="6143189" y="567542"/>
                  </a:lnTo>
                  <a:lnTo>
                    <a:pt x="6155599" y="579438"/>
                  </a:lnTo>
                  <a:lnTo>
                    <a:pt x="6155602" y="579440"/>
                  </a:lnTo>
                  <a:cubicBezTo>
                    <a:pt x="6175797" y="601729"/>
                    <a:pt x="6200944" y="613349"/>
                    <a:pt x="6228756" y="618111"/>
                  </a:cubicBezTo>
                  <a:lnTo>
                    <a:pt x="6361539" y="635448"/>
                  </a:lnTo>
                  <a:lnTo>
                    <a:pt x="6361538" y="635448"/>
                  </a:lnTo>
                  <a:cubicBezTo>
                    <a:pt x="6317150" y="631828"/>
                    <a:pt x="6272763" y="625542"/>
                    <a:pt x="6228755" y="618111"/>
                  </a:cubicBezTo>
                  <a:cubicBezTo>
                    <a:pt x="6200943" y="613349"/>
                    <a:pt x="6175796" y="601729"/>
                    <a:pt x="6155601" y="579440"/>
                  </a:cubicBezTo>
                  <a:lnTo>
                    <a:pt x="6155599" y="579438"/>
                  </a:lnTo>
                  <a:lnTo>
                    <a:pt x="6133314" y="563843"/>
                  </a:lnTo>
                  <a:lnTo>
                    <a:pt x="6108738" y="577534"/>
                  </a:lnTo>
                  <a:cubicBezTo>
                    <a:pt x="6082258" y="597729"/>
                    <a:pt x="6054825" y="616397"/>
                    <a:pt x="6026440" y="633735"/>
                  </a:cubicBezTo>
                  <a:cubicBezTo>
                    <a:pt x="6017485" y="639259"/>
                    <a:pt x="6004531" y="639068"/>
                    <a:pt x="5993291" y="640210"/>
                  </a:cubicBezTo>
                  <a:lnTo>
                    <a:pt x="5993289" y="640211"/>
                  </a:lnTo>
                  <a:lnTo>
                    <a:pt x="5964476" y="643664"/>
                  </a:lnTo>
                  <a:lnTo>
                    <a:pt x="5935949" y="643830"/>
                  </a:lnTo>
                  <a:lnTo>
                    <a:pt x="5935948" y="643830"/>
                  </a:lnTo>
                  <a:lnTo>
                    <a:pt x="5935945" y="643829"/>
                  </a:lnTo>
                  <a:lnTo>
                    <a:pt x="5909350" y="636949"/>
                  </a:lnTo>
                  <a:lnTo>
                    <a:pt x="5883755" y="625926"/>
                  </a:lnTo>
                  <a:lnTo>
                    <a:pt x="5883750" y="625924"/>
                  </a:lnTo>
                  <a:cubicBezTo>
                    <a:pt x="5837456" y="604015"/>
                    <a:pt x="5794973" y="576772"/>
                    <a:pt x="5760872" y="537529"/>
                  </a:cubicBezTo>
                  <a:cubicBezTo>
                    <a:pt x="5756492" y="532385"/>
                    <a:pt x="5747727" y="530479"/>
                    <a:pt x="5740487" y="528765"/>
                  </a:cubicBezTo>
                  <a:cubicBezTo>
                    <a:pt x="5728677" y="525906"/>
                    <a:pt x="5716484" y="523241"/>
                    <a:pt x="5704482" y="522858"/>
                  </a:cubicBezTo>
                  <a:cubicBezTo>
                    <a:pt x="5646188" y="520954"/>
                    <a:pt x="5600466" y="494284"/>
                    <a:pt x="5562745" y="451610"/>
                  </a:cubicBezTo>
                  <a:lnTo>
                    <a:pt x="5547577" y="442037"/>
                  </a:lnTo>
                  <a:lnTo>
                    <a:pt x="5531693" y="452183"/>
                  </a:lnTo>
                  <a:lnTo>
                    <a:pt x="5531691" y="452184"/>
                  </a:lnTo>
                  <a:lnTo>
                    <a:pt x="5520421" y="460582"/>
                  </a:lnTo>
                  <a:lnTo>
                    <a:pt x="5507667" y="462803"/>
                  </a:lnTo>
                  <a:lnTo>
                    <a:pt x="5507666" y="462803"/>
                  </a:lnTo>
                  <a:cubicBezTo>
                    <a:pt x="5498831" y="462755"/>
                    <a:pt x="5489496" y="460183"/>
                    <a:pt x="5480636" y="458278"/>
                  </a:cubicBezTo>
                  <a:cubicBezTo>
                    <a:pt x="5462350" y="454468"/>
                    <a:pt x="5443869" y="450466"/>
                    <a:pt x="5425581" y="446656"/>
                  </a:cubicBezTo>
                  <a:cubicBezTo>
                    <a:pt x="5412056" y="443990"/>
                    <a:pt x="5398720" y="441704"/>
                    <a:pt x="5385383" y="438465"/>
                  </a:cubicBezTo>
                  <a:lnTo>
                    <a:pt x="5355013" y="433589"/>
                  </a:lnTo>
                  <a:lnTo>
                    <a:pt x="5321350" y="437509"/>
                  </a:lnTo>
                  <a:lnTo>
                    <a:pt x="5272796" y="462468"/>
                  </a:lnTo>
                  <a:lnTo>
                    <a:pt x="5243613" y="478254"/>
                  </a:lnTo>
                  <a:lnTo>
                    <a:pt x="5229433" y="485925"/>
                  </a:lnTo>
                  <a:cubicBezTo>
                    <a:pt x="5213597" y="489759"/>
                    <a:pt x="5196594" y="489711"/>
                    <a:pt x="5179067" y="486091"/>
                  </a:cubicBezTo>
                  <a:lnTo>
                    <a:pt x="5179066" y="486091"/>
                  </a:lnTo>
                  <a:cubicBezTo>
                    <a:pt x="5176875" y="485615"/>
                    <a:pt x="5174399" y="484425"/>
                    <a:pt x="5172089" y="483545"/>
                  </a:cubicBezTo>
                  <a:lnTo>
                    <a:pt x="5166113" y="482853"/>
                  </a:lnTo>
                  <a:lnTo>
                    <a:pt x="5133224" y="489569"/>
                  </a:lnTo>
                  <a:lnTo>
                    <a:pt x="5133223" y="489569"/>
                  </a:lnTo>
                  <a:lnTo>
                    <a:pt x="5133219" y="489567"/>
                  </a:lnTo>
                  <a:lnTo>
                    <a:pt x="5102460" y="482424"/>
                  </a:lnTo>
                  <a:lnTo>
                    <a:pt x="5087443" y="476540"/>
                  </a:lnTo>
                  <a:lnTo>
                    <a:pt x="5087422" y="476534"/>
                  </a:lnTo>
                  <a:lnTo>
                    <a:pt x="5070584" y="470217"/>
                  </a:lnTo>
                  <a:lnTo>
                    <a:pt x="5041527" y="463422"/>
                  </a:lnTo>
                  <a:lnTo>
                    <a:pt x="5041520" y="463420"/>
                  </a:lnTo>
                  <a:cubicBezTo>
                    <a:pt x="5022851" y="462278"/>
                    <a:pt x="5003800" y="448180"/>
                    <a:pt x="4987036" y="436941"/>
                  </a:cubicBezTo>
                  <a:lnTo>
                    <a:pt x="4957452" y="419659"/>
                  </a:lnTo>
                  <a:lnTo>
                    <a:pt x="4933804" y="412107"/>
                  </a:lnTo>
                  <a:lnTo>
                    <a:pt x="4912168" y="413509"/>
                  </a:lnTo>
                  <a:cubicBezTo>
                    <a:pt x="4904357" y="415271"/>
                    <a:pt x="4896713" y="415783"/>
                    <a:pt x="4889275" y="415214"/>
                  </a:cubicBezTo>
                  <a:lnTo>
                    <a:pt x="4889274" y="415214"/>
                  </a:lnTo>
                  <a:lnTo>
                    <a:pt x="4867613" y="410436"/>
                  </a:lnTo>
                  <a:lnTo>
                    <a:pt x="4863342" y="407685"/>
                  </a:lnTo>
                  <a:lnTo>
                    <a:pt x="4857316" y="405935"/>
                  </a:lnTo>
                  <a:cubicBezTo>
                    <a:pt x="4847213" y="400792"/>
                    <a:pt x="4837702" y="393791"/>
                    <a:pt x="4828915" y="385504"/>
                  </a:cubicBezTo>
                  <a:lnTo>
                    <a:pt x="4800482" y="370668"/>
                  </a:lnTo>
                  <a:lnTo>
                    <a:pt x="4767764" y="371977"/>
                  </a:lnTo>
                  <a:cubicBezTo>
                    <a:pt x="4738235" y="377883"/>
                    <a:pt x="4707564" y="378265"/>
                    <a:pt x="4677655" y="381884"/>
                  </a:cubicBezTo>
                  <a:cubicBezTo>
                    <a:pt x="4671176" y="382646"/>
                    <a:pt x="4662986" y="385314"/>
                    <a:pt x="4659174" y="389886"/>
                  </a:cubicBezTo>
                  <a:cubicBezTo>
                    <a:pt x="4612500" y="446656"/>
                    <a:pt x="4546776" y="447228"/>
                    <a:pt x="4482004" y="449896"/>
                  </a:cubicBezTo>
                  <a:cubicBezTo>
                    <a:pt x="4442761" y="451610"/>
                    <a:pt x="4403325" y="451610"/>
                    <a:pt x="4363890" y="450658"/>
                  </a:cubicBezTo>
                  <a:lnTo>
                    <a:pt x="4363889" y="450658"/>
                  </a:lnTo>
                  <a:cubicBezTo>
                    <a:pt x="4350553" y="450466"/>
                    <a:pt x="4336456" y="447418"/>
                    <a:pt x="4324644" y="441704"/>
                  </a:cubicBezTo>
                  <a:cubicBezTo>
                    <a:pt x="4300069" y="429701"/>
                    <a:pt x="4277400" y="414081"/>
                    <a:pt x="4253013" y="401888"/>
                  </a:cubicBezTo>
                  <a:close/>
                  <a:moveTo>
                    <a:pt x="4165382" y="392362"/>
                  </a:moveTo>
                  <a:lnTo>
                    <a:pt x="4165383" y="392362"/>
                  </a:lnTo>
                  <a:lnTo>
                    <a:pt x="4192387" y="396267"/>
                  </a:lnTo>
                  <a:lnTo>
                    <a:pt x="4192386" y="396267"/>
                  </a:lnTo>
                  <a:cubicBezTo>
                    <a:pt x="4182766" y="396363"/>
                    <a:pt x="4173479" y="395791"/>
                    <a:pt x="4165382" y="392362"/>
                  </a:cubicBezTo>
                  <a:close/>
                  <a:moveTo>
                    <a:pt x="3885337" y="379980"/>
                  </a:moveTo>
                  <a:lnTo>
                    <a:pt x="3885338" y="379980"/>
                  </a:lnTo>
                  <a:lnTo>
                    <a:pt x="3885341" y="379982"/>
                  </a:lnTo>
                  <a:lnTo>
                    <a:pt x="3962157" y="411865"/>
                  </a:lnTo>
                  <a:lnTo>
                    <a:pt x="3962159" y="411865"/>
                  </a:lnTo>
                  <a:lnTo>
                    <a:pt x="4043837" y="396173"/>
                  </a:lnTo>
                  <a:lnTo>
                    <a:pt x="4043838" y="396172"/>
                  </a:lnTo>
                  <a:cubicBezTo>
                    <a:pt x="4063841" y="387409"/>
                    <a:pt x="4083701" y="382027"/>
                    <a:pt x="4103824" y="381051"/>
                  </a:cubicBezTo>
                  <a:lnTo>
                    <a:pt x="4103825" y="381051"/>
                  </a:lnTo>
                  <a:lnTo>
                    <a:pt x="4134255" y="383018"/>
                  </a:lnTo>
                  <a:lnTo>
                    <a:pt x="4165381" y="392362"/>
                  </a:lnTo>
                  <a:lnTo>
                    <a:pt x="4103825" y="381051"/>
                  </a:lnTo>
                  <a:lnTo>
                    <a:pt x="4043839" y="396172"/>
                  </a:lnTo>
                  <a:lnTo>
                    <a:pt x="4043837" y="396173"/>
                  </a:lnTo>
                  <a:lnTo>
                    <a:pt x="4002409" y="409475"/>
                  </a:lnTo>
                  <a:lnTo>
                    <a:pt x="3962159" y="411865"/>
                  </a:lnTo>
                  <a:lnTo>
                    <a:pt x="3962158" y="411865"/>
                  </a:lnTo>
                  <a:lnTo>
                    <a:pt x="3962157" y="411865"/>
                  </a:lnTo>
                  <a:lnTo>
                    <a:pt x="3923124" y="402361"/>
                  </a:lnTo>
                  <a:lnTo>
                    <a:pt x="3885341" y="379982"/>
                  </a:lnTo>
                  <a:close/>
                  <a:moveTo>
                    <a:pt x="3669899" y="394577"/>
                  </a:moveTo>
                  <a:lnTo>
                    <a:pt x="3680163" y="397173"/>
                  </a:lnTo>
                  <a:lnTo>
                    <a:pt x="3734836" y="393125"/>
                  </a:lnTo>
                  <a:lnTo>
                    <a:pt x="3734837" y="393125"/>
                  </a:lnTo>
                  <a:cubicBezTo>
                    <a:pt x="3741315" y="392173"/>
                    <a:pt x="3749125" y="390839"/>
                    <a:pt x="3754652" y="393507"/>
                  </a:cubicBezTo>
                  <a:lnTo>
                    <a:pt x="3789775" y="399864"/>
                  </a:lnTo>
                  <a:lnTo>
                    <a:pt x="3822471" y="384932"/>
                  </a:lnTo>
                  <a:cubicBezTo>
                    <a:pt x="3831901" y="377884"/>
                    <a:pt x="3842045" y="372264"/>
                    <a:pt x="3852618" y="370597"/>
                  </a:cubicBezTo>
                  <a:lnTo>
                    <a:pt x="3852619" y="370597"/>
                  </a:lnTo>
                  <a:lnTo>
                    <a:pt x="3868763" y="371377"/>
                  </a:lnTo>
                  <a:lnTo>
                    <a:pt x="3885336" y="379980"/>
                  </a:lnTo>
                  <a:lnTo>
                    <a:pt x="3852619" y="370597"/>
                  </a:lnTo>
                  <a:lnTo>
                    <a:pt x="3822472" y="384932"/>
                  </a:lnTo>
                  <a:cubicBezTo>
                    <a:pt x="3811613" y="393124"/>
                    <a:pt x="3800896" y="398269"/>
                    <a:pt x="3789776" y="399864"/>
                  </a:cubicBezTo>
                  <a:lnTo>
                    <a:pt x="3789775" y="399864"/>
                  </a:lnTo>
                  <a:cubicBezTo>
                    <a:pt x="3778654" y="401460"/>
                    <a:pt x="3767129" y="399507"/>
                    <a:pt x="3754651" y="393507"/>
                  </a:cubicBezTo>
                  <a:lnTo>
                    <a:pt x="3734837" y="393125"/>
                  </a:lnTo>
                  <a:lnTo>
                    <a:pt x="3680163" y="397173"/>
                  </a:lnTo>
                  <a:lnTo>
                    <a:pt x="3680162" y="397173"/>
                  </a:lnTo>
                  <a:close/>
                  <a:moveTo>
                    <a:pt x="2836171" y="465063"/>
                  </a:moveTo>
                  <a:lnTo>
                    <a:pt x="2848792" y="456372"/>
                  </a:lnTo>
                  <a:cubicBezTo>
                    <a:pt x="2865009" y="451372"/>
                    <a:pt x="2881306" y="445515"/>
                    <a:pt x="2897784" y="440769"/>
                  </a:cubicBezTo>
                  <a:lnTo>
                    <a:pt x="2903549" y="439740"/>
                  </a:lnTo>
                  <a:lnTo>
                    <a:pt x="2914327" y="436466"/>
                  </a:lnTo>
                  <a:lnTo>
                    <a:pt x="2947858" y="431835"/>
                  </a:lnTo>
                  <a:lnTo>
                    <a:pt x="2947861" y="431834"/>
                  </a:lnTo>
                  <a:lnTo>
                    <a:pt x="2947862" y="431834"/>
                  </a:lnTo>
                  <a:cubicBezTo>
                    <a:pt x="2959156" y="431465"/>
                    <a:pt x="2970575" y="432465"/>
                    <a:pt x="2982148" y="435418"/>
                  </a:cubicBezTo>
                  <a:lnTo>
                    <a:pt x="3077401" y="447111"/>
                  </a:lnTo>
                  <a:lnTo>
                    <a:pt x="3172653" y="434656"/>
                  </a:lnTo>
                  <a:cubicBezTo>
                    <a:pt x="3276479" y="408747"/>
                    <a:pt x="3380304" y="381315"/>
                    <a:pt x="3489466" y="387029"/>
                  </a:cubicBezTo>
                  <a:cubicBezTo>
                    <a:pt x="3507562" y="387981"/>
                    <a:pt x="3529089" y="376360"/>
                    <a:pt x="3544712" y="364930"/>
                  </a:cubicBezTo>
                  <a:cubicBezTo>
                    <a:pt x="3559667" y="354072"/>
                    <a:pt x="3566811" y="348213"/>
                    <a:pt x="3574407" y="347308"/>
                  </a:cubicBezTo>
                  <a:lnTo>
                    <a:pt x="3574408" y="347308"/>
                  </a:lnTo>
                  <a:cubicBezTo>
                    <a:pt x="3582004" y="346403"/>
                    <a:pt x="3590053" y="350452"/>
                    <a:pt x="3606817" y="359406"/>
                  </a:cubicBezTo>
                  <a:cubicBezTo>
                    <a:pt x="3614819" y="363788"/>
                    <a:pt x="3624725" y="366454"/>
                    <a:pt x="3630632" y="372932"/>
                  </a:cubicBezTo>
                  <a:lnTo>
                    <a:pt x="3651953" y="388826"/>
                  </a:lnTo>
                  <a:lnTo>
                    <a:pt x="3630631" y="372932"/>
                  </a:lnTo>
                  <a:cubicBezTo>
                    <a:pt x="3624724" y="366454"/>
                    <a:pt x="3614818" y="363788"/>
                    <a:pt x="3606816" y="359406"/>
                  </a:cubicBezTo>
                  <a:cubicBezTo>
                    <a:pt x="3598434" y="354929"/>
                    <a:pt x="3592231" y="351678"/>
                    <a:pt x="3587173" y="349660"/>
                  </a:cubicBezTo>
                  <a:lnTo>
                    <a:pt x="3574407" y="347308"/>
                  </a:lnTo>
                  <a:lnTo>
                    <a:pt x="3562320" y="352387"/>
                  </a:lnTo>
                  <a:cubicBezTo>
                    <a:pt x="3557715" y="355322"/>
                    <a:pt x="3552190" y="359501"/>
                    <a:pt x="3544713" y="364930"/>
                  </a:cubicBezTo>
                  <a:cubicBezTo>
                    <a:pt x="3529090" y="376360"/>
                    <a:pt x="3507563" y="387981"/>
                    <a:pt x="3489467" y="387029"/>
                  </a:cubicBezTo>
                  <a:cubicBezTo>
                    <a:pt x="3380305" y="381315"/>
                    <a:pt x="3276480" y="408747"/>
                    <a:pt x="3172654" y="434656"/>
                  </a:cubicBezTo>
                  <a:cubicBezTo>
                    <a:pt x="3140649" y="442658"/>
                    <a:pt x="3109025" y="446896"/>
                    <a:pt x="3077401" y="447111"/>
                  </a:cubicBezTo>
                  <a:lnTo>
                    <a:pt x="3077400" y="447111"/>
                  </a:lnTo>
                  <a:cubicBezTo>
                    <a:pt x="3045776" y="447325"/>
                    <a:pt x="3014152" y="443515"/>
                    <a:pt x="2982147" y="435418"/>
                  </a:cubicBezTo>
                  <a:lnTo>
                    <a:pt x="2947862" y="431834"/>
                  </a:lnTo>
                  <a:lnTo>
                    <a:pt x="2947858" y="431835"/>
                  </a:lnTo>
                  <a:lnTo>
                    <a:pt x="2903549" y="439740"/>
                  </a:lnTo>
                  <a:lnTo>
                    <a:pt x="2848793" y="456372"/>
                  </a:lnTo>
                  <a:cubicBezTo>
                    <a:pt x="2844316" y="457705"/>
                    <a:pt x="2839982" y="460991"/>
                    <a:pt x="2836172" y="465063"/>
                  </a:cubicBezTo>
                  <a:close/>
                  <a:moveTo>
                    <a:pt x="1268757" y="18376"/>
                  </a:moveTo>
                  <a:cubicBezTo>
                    <a:pt x="1275401" y="18828"/>
                    <a:pt x="1281688" y="20400"/>
                    <a:pt x="1286069" y="23543"/>
                  </a:cubicBezTo>
                  <a:cubicBezTo>
                    <a:pt x="1306929" y="38116"/>
                    <a:pt x="1328552" y="44356"/>
                    <a:pt x="1350627" y="45880"/>
                  </a:cubicBezTo>
                  <a:lnTo>
                    <a:pt x="1413839" y="40286"/>
                  </a:lnTo>
                  <a:lnTo>
                    <a:pt x="1350626" y="45881"/>
                  </a:lnTo>
                  <a:cubicBezTo>
                    <a:pt x="1328551" y="44356"/>
                    <a:pt x="1306929" y="38117"/>
                    <a:pt x="1286068" y="23543"/>
                  </a:cubicBezTo>
                  <a:close/>
                  <a:moveTo>
                    <a:pt x="313532" y="14019"/>
                  </a:moveTo>
                  <a:lnTo>
                    <a:pt x="313533" y="14018"/>
                  </a:lnTo>
                  <a:cubicBezTo>
                    <a:pt x="316389" y="9826"/>
                    <a:pt x="330298" y="12112"/>
                    <a:pt x="338870" y="13446"/>
                  </a:cubicBezTo>
                  <a:lnTo>
                    <a:pt x="338902" y="13453"/>
                  </a:lnTo>
                  <a:lnTo>
                    <a:pt x="395639" y="23353"/>
                  </a:lnTo>
                  <a:lnTo>
                    <a:pt x="367327" y="19543"/>
                  </a:lnTo>
                  <a:lnTo>
                    <a:pt x="338902" y="13453"/>
                  </a:lnTo>
                  <a:lnTo>
                    <a:pt x="338869" y="13447"/>
                  </a:lnTo>
                  <a:cubicBezTo>
                    <a:pt x="334583" y="12780"/>
                    <a:pt x="328963" y="11875"/>
                    <a:pt x="324057" y="11661"/>
                  </a:cubicBezTo>
                  <a:close/>
                  <a:moveTo>
                    <a:pt x="281567" y="36346"/>
                  </a:moveTo>
                  <a:lnTo>
                    <a:pt x="295414" y="31451"/>
                  </a:lnTo>
                  <a:lnTo>
                    <a:pt x="295414" y="31452"/>
                  </a:lnTo>
                  <a:close/>
                  <a:moveTo>
                    <a:pt x="24485" y="23026"/>
                  </a:moveTo>
                  <a:lnTo>
                    <a:pt x="74128" y="20763"/>
                  </a:lnTo>
                  <a:cubicBezTo>
                    <a:pt x="91491" y="21686"/>
                    <a:pt x="108702" y="23996"/>
                    <a:pt x="125860" y="26687"/>
                  </a:cubicBezTo>
                  <a:lnTo>
                    <a:pt x="153386" y="31082"/>
                  </a:lnTo>
                  <a:lnTo>
                    <a:pt x="228943" y="39355"/>
                  </a:lnTo>
                  <a:lnTo>
                    <a:pt x="177270" y="34896"/>
                  </a:lnTo>
                  <a:lnTo>
                    <a:pt x="153386" y="31082"/>
                  </a:lnTo>
                  <a:lnTo>
                    <a:pt x="151568" y="30883"/>
                  </a:lnTo>
                  <a:cubicBezTo>
                    <a:pt x="125875" y="26653"/>
                    <a:pt x="100173" y="22148"/>
                    <a:pt x="74128" y="20764"/>
                  </a:cubicBezTo>
                  <a:close/>
                  <a:moveTo>
                    <a:pt x="0" y="29969"/>
                  </a:moveTo>
                  <a:lnTo>
                    <a:pt x="0" y="494077"/>
                  </a:lnTo>
                  <a:lnTo>
                    <a:pt x="2816" y="492950"/>
                  </a:lnTo>
                  <a:cubicBezTo>
                    <a:pt x="21485" y="484568"/>
                    <a:pt x="43011" y="481900"/>
                    <a:pt x="63586" y="478851"/>
                  </a:cubicBezTo>
                  <a:cubicBezTo>
                    <a:pt x="101307" y="473327"/>
                    <a:pt x="139218" y="469897"/>
                    <a:pt x="176938" y="464945"/>
                  </a:cubicBezTo>
                  <a:cubicBezTo>
                    <a:pt x="184940" y="463801"/>
                    <a:pt x="194084" y="461707"/>
                    <a:pt x="200181" y="456943"/>
                  </a:cubicBezTo>
                  <a:cubicBezTo>
                    <a:pt x="241900" y="424938"/>
                    <a:pt x="292578" y="415985"/>
                    <a:pt x="340773" y="419031"/>
                  </a:cubicBezTo>
                  <a:cubicBezTo>
                    <a:pt x="378685" y="421320"/>
                    <a:pt x="415834" y="423034"/>
                    <a:pt x="453363" y="419796"/>
                  </a:cubicBezTo>
                  <a:cubicBezTo>
                    <a:pt x="456221" y="419604"/>
                    <a:pt x="460031" y="419986"/>
                    <a:pt x="462125" y="421510"/>
                  </a:cubicBezTo>
                  <a:cubicBezTo>
                    <a:pt x="475080" y="431606"/>
                    <a:pt x="488606" y="432368"/>
                    <a:pt x="505181" y="434082"/>
                  </a:cubicBezTo>
                  <a:cubicBezTo>
                    <a:pt x="528614" y="436560"/>
                    <a:pt x="550140" y="434844"/>
                    <a:pt x="571859" y="430654"/>
                  </a:cubicBezTo>
                  <a:cubicBezTo>
                    <a:pt x="587671" y="427606"/>
                    <a:pt x="603672" y="421320"/>
                    <a:pt x="617771" y="413317"/>
                  </a:cubicBezTo>
                  <a:cubicBezTo>
                    <a:pt x="637391" y="402077"/>
                    <a:pt x="656254" y="397697"/>
                    <a:pt x="674922" y="412555"/>
                  </a:cubicBezTo>
                  <a:cubicBezTo>
                    <a:pt x="695115" y="428368"/>
                    <a:pt x="717976" y="422844"/>
                    <a:pt x="740267" y="423414"/>
                  </a:cubicBezTo>
                  <a:cubicBezTo>
                    <a:pt x="749981" y="423606"/>
                    <a:pt x="760269" y="423224"/>
                    <a:pt x="769604" y="425700"/>
                  </a:cubicBezTo>
                  <a:cubicBezTo>
                    <a:pt x="796654" y="432750"/>
                    <a:pt x="822755" y="443418"/>
                    <a:pt x="850188" y="448180"/>
                  </a:cubicBezTo>
                  <a:cubicBezTo>
                    <a:pt x="865429" y="450847"/>
                    <a:pt x="882383" y="446084"/>
                    <a:pt x="898197" y="442656"/>
                  </a:cubicBezTo>
                  <a:cubicBezTo>
                    <a:pt x="914199" y="439036"/>
                    <a:pt x="930010" y="433512"/>
                    <a:pt x="945443" y="427796"/>
                  </a:cubicBezTo>
                  <a:cubicBezTo>
                    <a:pt x="955919" y="423986"/>
                    <a:pt x="967349" y="420366"/>
                    <a:pt x="975732" y="413507"/>
                  </a:cubicBezTo>
                  <a:cubicBezTo>
                    <a:pt x="994784" y="397887"/>
                    <a:pt x="1014405" y="395219"/>
                    <a:pt x="1036886" y="403411"/>
                  </a:cubicBezTo>
                  <a:cubicBezTo>
                    <a:pt x="1040314" y="404745"/>
                    <a:pt x="1044314" y="404745"/>
                    <a:pt x="1048124" y="404935"/>
                  </a:cubicBezTo>
                  <a:cubicBezTo>
                    <a:pt x="1109090" y="408935"/>
                    <a:pt x="1170050" y="411413"/>
                    <a:pt x="1230632" y="417509"/>
                  </a:cubicBezTo>
                  <a:cubicBezTo>
                    <a:pt x="1255205" y="419986"/>
                    <a:pt x="1278828" y="430844"/>
                    <a:pt x="1303023" y="437702"/>
                  </a:cubicBezTo>
                  <a:cubicBezTo>
                    <a:pt x="1307977" y="439036"/>
                    <a:pt x="1313503" y="441132"/>
                    <a:pt x="1318455" y="440178"/>
                  </a:cubicBezTo>
                  <a:cubicBezTo>
                    <a:pt x="1372367" y="430654"/>
                    <a:pt x="1422853" y="444560"/>
                    <a:pt x="1472574" y="462849"/>
                  </a:cubicBezTo>
                  <a:cubicBezTo>
                    <a:pt x="1477716" y="464755"/>
                    <a:pt x="1484003" y="464183"/>
                    <a:pt x="1489719" y="463801"/>
                  </a:cubicBezTo>
                  <a:cubicBezTo>
                    <a:pt x="1505723" y="462469"/>
                    <a:pt x="1523058" y="455801"/>
                    <a:pt x="1537536" y="459801"/>
                  </a:cubicBezTo>
                  <a:cubicBezTo>
                    <a:pt x="1576018" y="470851"/>
                    <a:pt x="1614119" y="484186"/>
                    <a:pt x="1650316" y="500950"/>
                  </a:cubicBezTo>
                  <a:cubicBezTo>
                    <a:pt x="1687085" y="517905"/>
                    <a:pt x="1721184" y="532193"/>
                    <a:pt x="1763286" y="515049"/>
                  </a:cubicBezTo>
                  <a:cubicBezTo>
                    <a:pt x="1781193" y="507808"/>
                    <a:pt x="1804815" y="512953"/>
                    <a:pt x="1825392" y="514857"/>
                  </a:cubicBezTo>
                  <a:cubicBezTo>
                    <a:pt x="1840440" y="516381"/>
                    <a:pt x="1854919" y="524955"/>
                    <a:pt x="1869779" y="524955"/>
                  </a:cubicBezTo>
                  <a:cubicBezTo>
                    <a:pt x="1909407" y="524955"/>
                    <a:pt x="1944648" y="535051"/>
                    <a:pt x="1978939" y="555626"/>
                  </a:cubicBezTo>
                  <a:cubicBezTo>
                    <a:pt x="1992278" y="563626"/>
                    <a:pt x="2013042" y="558292"/>
                    <a:pt x="2030377" y="560388"/>
                  </a:cubicBezTo>
                  <a:cubicBezTo>
                    <a:pt x="2048667" y="562864"/>
                    <a:pt x="2067524" y="565150"/>
                    <a:pt x="2085053" y="570677"/>
                  </a:cubicBezTo>
                  <a:cubicBezTo>
                    <a:pt x="2130392" y="585155"/>
                    <a:pt x="2175162" y="601538"/>
                    <a:pt x="2220311" y="616778"/>
                  </a:cubicBezTo>
                  <a:cubicBezTo>
                    <a:pt x="2257458" y="629353"/>
                    <a:pt x="2294038" y="619446"/>
                    <a:pt x="2330805" y="614112"/>
                  </a:cubicBezTo>
                  <a:cubicBezTo>
                    <a:pt x="2353858" y="610682"/>
                    <a:pt x="2375382" y="602490"/>
                    <a:pt x="2401291" y="614682"/>
                  </a:cubicBezTo>
                  <a:cubicBezTo>
                    <a:pt x="2426058" y="626304"/>
                    <a:pt x="2457491" y="623636"/>
                    <a:pt x="2485306" y="629923"/>
                  </a:cubicBezTo>
                  <a:cubicBezTo>
                    <a:pt x="2508741" y="635257"/>
                    <a:pt x="2531408" y="643831"/>
                    <a:pt x="2554078" y="652213"/>
                  </a:cubicBezTo>
                  <a:cubicBezTo>
                    <a:pt x="2584941" y="663644"/>
                    <a:pt x="2615420" y="675644"/>
                    <a:pt x="2649142" y="669930"/>
                  </a:cubicBezTo>
                  <a:cubicBezTo>
                    <a:pt x="2687435" y="663452"/>
                    <a:pt x="2713722" y="687836"/>
                    <a:pt x="2743825" y="704031"/>
                  </a:cubicBezTo>
                  <a:cubicBezTo>
                    <a:pt x="2764589" y="715079"/>
                    <a:pt x="2787258" y="723272"/>
                    <a:pt x="2809929" y="730130"/>
                  </a:cubicBezTo>
                  <a:cubicBezTo>
                    <a:pt x="2840218" y="739084"/>
                    <a:pt x="2871461" y="744418"/>
                    <a:pt x="2901942" y="753181"/>
                  </a:cubicBezTo>
                  <a:cubicBezTo>
                    <a:pt x="2948046" y="766325"/>
                    <a:pt x="2994721" y="776613"/>
                    <a:pt x="3042727" y="769373"/>
                  </a:cubicBezTo>
                  <a:cubicBezTo>
                    <a:pt x="3064826" y="766135"/>
                    <a:pt x="3085402" y="766325"/>
                    <a:pt x="3107499" y="771089"/>
                  </a:cubicBezTo>
                  <a:cubicBezTo>
                    <a:pt x="3143694" y="778899"/>
                    <a:pt x="3180843" y="779852"/>
                    <a:pt x="3209992" y="808998"/>
                  </a:cubicBezTo>
                  <a:cubicBezTo>
                    <a:pt x="3220279" y="819287"/>
                    <a:pt x="3238757" y="821953"/>
                    <a:pt x="3253808" y="827287"/>
                  </a:cubicBezTo>
                  <a:cubicBezTo>
                    <a:pt x="3271144" y="833575"/>
                    <a:pt x="3283907" y="830335"/>
                    <a:pt x="3293243" y="812047"/>
                  </a:cubicBezTo>
                  <a:cubicBezTo>
                    <a:pt x="3297433" y="803856"/>
                    <a:pt x="3309436" y="795854"/>
                    <a:pt x="3318770" y="794520"/>
                  </a:cubicBezTo>
                  <a:cubicBezTo>
                    <a:pt x="3346775" y="790520"/>
                    <a:pt x="3372494" y="796426"/>
                    <a:pt x="3399545" y="809381"/>
                  </a:cubicBezTo>
                  <a:cubicBezTo>
                    <a:pt x="3424882" y="821573"/>
                    <a:pt x="3456507" y="820239"/>
                    <a:pt x="3485274" y="825001"/>
                  </a:cubicBezTo>
                  <a:cubicBezTo>
                    <a:pt x="3505656" y="828431"/>
                    <a:pt x="3526041" y="835479"/>
                    <a:pt x="3546616" y="835479"/>
                  </a:cubicBezTo>
                  <a:cubicBezTo>
                    <a:pt x="3572145" y="835479"/>
                    <a:pt x="3597481" y="829383"/>
                    <a:pt x="3623200" y="827097"/>
                  </a:cubicBezTo>
                  <a:cubicBezTo>
                    <a:pt x="3643203" y="825193"/>
                    <a:pt x="3663588" y="825955"/>
                    <a:pt x="3683590" y="823669"/>
                  </a:cubicBezTo>
                  <a:cubicBezTo>
                    <a:pt x="3699975" y="821953"/>
                    <a:pt x="3716167" y="817573"/>
                    <a:pt x="3732360" y="813953"/>
                  </a:cubicBezTo>
                  <a:cubicBezTo>
                    <a:pt x="3738266" y="812619"/>
                    <a:pt x="3744172" y="807474"/>
                    <a:pt x="3749505" y="808236"/>
                  </a:cubicBezTo>
                  <a:cubicBezTo>
                    <a:pt x="3802466" y="816429"/>
                    <a:pt x="3840568" y="779852"/>
                    <a:pt x="3885337" y="763659"/>
                  </a:cubicBezTo>
                  <a:cubicBezTo>
                    <a:pt x="3932393" y="746512"/>
                    <a:pt x="3977924" y="720224"/>
                    <a:pt x="4030502" y="728034"/>
                  </a:cubicBezTo>
                  <a:cubicBezTo>
                    <a:pt x="4062317" y="732796"/>
                    <a:pt x="4092988" y="743846"/>
                    <a:pt x="4124613" y="750515"/>
                  </a:cubicBezTo>
                  <a:cubicBezTo>
                    <a:pt x="4135853" y="752801"/>
                    <a:pt x="4148426" y="752419"/>
                    <a:pt x="4159666" y="750133"/>
                  </a:cubicBezTo>
                  <a:cubicBezTo>
                    <a:pt x="4213960" y="739654"/>
                    <a:pt x="4267492" y="738130"/>
                    <a:pt x="4320836" y="755277"/>
                  </a:cubicBezTo>
                  <a:cubicBezTo>
                    <a:pt x="4329978" y="758135"/>
                    <a:pt x="4339694" y="760801"/>
                    <a:pt x="4349221" y="760801"/>
                  </a:cubicBezTo>
                  <a:cubicBezTo>
                    <a:pt x="4401418" y="760801"/>
                    <a:pt x="4452664" y="756801"/>
                    <a:pt x="4502578" y="738130"/>
                  </a:cubicBezTo>
                  <a:cubicBezTo>
                    <a:pt x="4519342" y="731844"/>
                    <a:pt x="4539727" y="735844"/>
                    <a:pt x="4558206" y="734320"/>
                  </a:cubicBezTo>
                  <a:cubicBezTo>
                    <a:pt x="4575350" y="732988"/>
                    <a:pt x="4592877" y="732416"/>
                    <a:pt x="4609451" y="728034"/>
                  </a:cubicBezTo>
                  <a:cubicBezTo>
                    <a:pt x="4633646" y="721558"/>
                    <a:pt x="4656125" y="720796"/>
                    <a:pt x="4681082" y="726510"/>
                  </a:cubicBezTo>
                  <a:cubicBezTo>
                    <a:pt x="4704894" y="731844"/>
                    <a:pt x="4730613" y="729178"/>
                    <a:pt x="4755380" y="729368"/>
                  </a:cubicBezTo>
                  <a:cubicBezTo>
                    <a:pt x="4783003" y="729558"/>
                    <a:pt x="4810626" y="729748"/>
                    <a:pt x="4838249" y="728796"/>
                  </a:cubicBezTo>
                  <a:cubicBezTo>
                    <a:pt x="4849299" y="728416"/>
                    <a:pt x="4861872" y="720796"/>
                    <a:pt x="4871018" y="723844"/>
                  </a:cubicBezTo>
                  <a:cubicBezTo>
                    <a:pt x="4900545" y="734130"/>
                    <a:pt x="4930074" y="721748"/>
                    <a:pt x="4959601" y="727272"/>
                  </a:cubicBezTo>
                  <a:cubicBezTo>
                    <a:pt x="4974081" y="730130"/>
                    <a:pt x="4990464" y="722320"/>
                    <a:pt x="5006085" y="721558"/>
                  </a:cubicBezTo>
                  <a:cubicBezTo>
                    <a:pt x="5031613" y="720224"/>
                    <a:pt x="5057140" y="720796"/>
                    <a:pt x="5082669" y="720414"/>
                  </a:cubicBezTo>
                  <a:cubicBezTo>
                    <a:pt x="5091051" y="720224"/>
                    <a:pt x="5099244" y="719462"/>
                    <a:pt x="5107626" y="719079"/>
                  </a:cubicBezTo>
                  <a:cubicBezTo>
                    <a:pt x="5115056" y="718699"/>
                    <a:pt x="5122866" y="716985"/>
                    <a:pt x="5129915" y="718317"/>
                  </a:cubicBezTo>
                  <a:cubicBezTo>
                    <a:pt x="5155444" y="723082"/>
                    <a:pt x="5180590" y="730892"/>
                    <a:pt x="5206307" y="733940"/>
                  </a:cubicBezTo>
                  <a:cubicBezTo>
                    <a:pt x="5228596" y="736606"/>
                    <a:pt x="5251649" y="732988"/>
                    <a:pt x="5274128" y="734892"/>
                  </a:cubicBezTo>
                  <a:cubicBezTo>
                    <a:pt x="5313753" y="738130"/>
                    <a:pt x="5353378" y="743846"/>
                    <a:pt x="5393004" y="747466"/>
                  </a:cubicBezTo>
                  <a:cubicBezTo>
                    <a:pt x="5401578" y="748228"/>
                    <a:pt x="5410530" y="743464"/>
                    <a:pt x="5419294" y="743084"/>
                  </a:cubicBezTo>
                  <a:cubicBezTo>
                    <a:pt x="5446727" y="742132"/>
                    <a:pt x="5474160" y="741940"/>
                    <a:pt x="5501593" y="741370"/>
                  </a:cubicBezTo>
                  <a:cubicBezTo>
                    <a:pt x="5517214" y="741178"/>
                    <a:pt x="5533026" y="741750"/>
                    <a:pt x="5548459" y="740036"/>
                  </a:cubicBezTo>
                  <a:cubicBezTo>
                    <a:pt x="5568841" y="737750"/>
                    <a:pt x="5587320" y="734320"/>
                    <a:pt x="5606371" y="749180"/>
                  </a:cubicBezTo>
                  <a:cubicBezTo>
                    <a:pt x="5635710" y="772231"/>
                    <a:pt x="5673049" y="763277"/>
                    <a:pt x="5706958" y="768611"/>
                  </a:cubicBezTo>
                  <a:cubicBezTo>
                    <a:pt x="5715722" y="769945"/>
                    <a:pt x="5724677" y="770135"/>
                    <a:pt x="5733439" y="771659"/>
                  </a:cubicBezTo>
                  <a:cubicBezTo>
                    <a:pt x="5749633" y="774517"/>
                    <a:pt x="5765634" y="777755"/>
                    <a:pt x="5781829" y="780996"/>
                  </a:cubicBezTo>
                  <a:cubicBezTo>
                    <a:pt x="5784685" y="781566"/>
                    <a:pt x="5787923" y="781758"/>
                    <a:pt x="5790591" y="782710"/>
                  </a:cubicBezTo>
                  <a:cubicBezTo>
                    <a:pt x="5815168" y="790710"/>
                    <a:pt x="5839360" y="799854"/>
                    <a:pt x="5864317" y="806332"/>
                  </a:cubicBezTo>
                  <a:cubicBezTo>
                    <a:pt x="5876510" y="809571"/>
                    <a:pt x="5890036" y="809953"/>
                    <a:pt x="5902609" y="808236"/>
                  </a:cubicBezTo>
                  <a:cubicBezTo>
                    <a:pt x="5939376" y="803284"/>
                    <a:pt x="5975763" y="801188"/>
                    <a:pt x="6012722" y="808428"/>
                  </a:cubicBezTo>
                  <a:cubicBezTo>
                    <a:pt x="6027391" y="811285"/>
                    <a:pt x="6043775" y="806522"/>
                    <a:pt x="6059396" y="804808"/>
                  </a:cubicBezTo>
                  <a:cubicBezTo>
                    <a:pt x="6096735" y="800236"/>
                    <a:pt x="6134074" y="795282"/>
                    <a:pt x="6171604" y="790902"/>
                  </a:cubicBezTo>
                  <a:cubicBezTo>
                    <a:pt x="6195036" y="788234"/>
                    <a:pt x="6218659" y="786710"/>
                    <a:pt x="6242092" y="784044"/>
                  </a:cubicBezTo>
                  <a:cubicBezTo>
                    <a:pt x="6269143" y="780804"/>
                    <a:pt x="6296004" y="775851"/>
                    <a:pt x="6323057" y="773183"/>
                  </a:cubicBezTo>
                  <a:cubicBezTo>
                    <a:pt x="6353918" y="770135"/>
                    <a:pt x="6384971" y="769565"/>
                    <a:pt x="6415832" y="766325"/>
                  </a:cubicBezTo>
                  <a:cubicBezTo>
                    <a:pt x="6472224" y="760039"/>
                    <a:pt x="6528423" y="752609"/>
                    <a:pt x="6584811" y="745560"/>
                  </a:cubicBezTo>
                  <a:cubicBezTo>
                    <a:pt x="6639487" y="738702"/>
                    <a:pt x="6694163" y="732606"/>
                    <a:pt x="6748457" y="724034"/>
                  </a:cubicBezTo>
                  <a:cubicBezTo>
                    <a:pt x="6771318" y="720414"/>
                    <a:pt x="6793034" y="710507"/>
                    <a:pt x="6815515" y="704983"/>
                  </a:cubicBezTo>
                  <a:lnTo>
                    <a:pt x="6858000" y="695283"/>
                  </a:lnTo>
                  <a:lnTo>
                    <a:pt x="6858000" y="456"/>
                  </a:lnTo>
                  <a:lnTo>
                    <a:pt x="1687322" y="456"/>
                  </a:lnTo>
                  <a:lnTo>
                    <a:pt x="1697753" y="10970"/>
                  </a:lnTo>
                  <a:cubicBezTo>
                    <a:pt x="1707279" y="20877"/>
                    <a:pt x="1720423" y="27925"/>
                    <a:pt x="1733188" y="33639"/>
                  </a:cubicBezTo>
                  <a:cubicBezTo>
                    <a:pt x="1766335" y="48310"/>
                    <a:pt x="1800246" y="61454"/>
                    <a:pt x="1833775" y="75360"/>
                  </a:cubicBezTo>
                  <a:cubicBezTo>
                    <a:pt x="1837013" y="76694"/>
                    <a:pt x="1839679" y="80123"/>
                    <a:pt x="1842158" y="82981"/>
                  </a:cubicBezTo>
                  <a:cubicBezTo>
                    <a:pt x="1866922" y="113082"/>
                    <a:pt x="1891497" y="143371"/>
                    <a:pt x="1916454" y="173472"/>
                  </a:cubicBezTo>
                  <a:cubicBezTo>
                    <a:pt x="1921216" y="179186"/>
                    <a:pt x="1928076" y="183378"/>
                    <a:pt x="1933219" y="188902"/>
                  </a:cubicBezTo>
                  <a:cubicBezTo>
                    <a:pt x="1940459" y="196522"/>
                    <a:pt x="1949603" y="203763"/>
                    <a:pt x="1953413" y="212907"/>
                  </a:cubicBezTo>
                  <a:cubicBezTo>
                    <a:pt x="1965224" y="241672"/>
                    <a:pt x="1987894" y="254056"/>
                    <a:pt x="2016469" y="259390"/>
                  </a:cubicBezTo>
                  <a:cubicBezTo>
                    <a:pt x="2042570" y="264343"/>
                    <a:pt x="2068669" y="268535"/>
                    <a:pt x="2094578" y="274249"/>
                  </a:cubicBezTo>
                  <a:cubicBezTo>
                    <a:pt x="2126201" y="281107"/>
                    <a:pt x="2157636" y="288537"/>
                    <a:pt x="2188879" y="296920"/>
                  </a:cubicBezTo>
                  <a:cubicBezTo>
                    <a:pt x="2202404" y="300540"/>
                    <a:pt x="2216692" y="304730"/>
                    <a:pt x="2228314" y="312160"/>
                  </a:cubicBezTo>
                  <a:cubicBezTo>
                    <a:pt x="2260890" y="332735"/>
                    <a:pt x="2295753" y="346641"/>
                    <a:pt x="2334044" y="341117"/>
                  </a:cubicBezTo>
                  <a:cubicBezTo>
                    <a:pt x="2364715" y="336735"/>
                    <a:pt x="2390434" y="347975"/>
                    <a:pt x="2409485" y="365502"/>
                  </a:cubicBezTo>
                  <a:lnTo>
                    <a:pt x="2409487" y="365504"/>
                  </a:lnTo>
                  <a:lnTo>
                    <a:pt x="2463015" y="388434"/>
                  </a:lnTo>
                  <a:lnTo>
                    <a:pt x="2463017" y="388434"/>
                  </a:lnTo>
                  <a:lnTo>
                    <a:pt x="2518262" y="379792"/>
                  </a:lnTo>
                  <a:lnTo>
                    <a:pt x="2518263" y="379791"/>
                  </a:lnTo>
                  <a:cubicBezTo>
                    <a:pt x="2527789" y="377124"/>
                    <a:pt x="2536456" y="375980"/>
                    <a:pt x="2545005" y="376147"/>
                  </a:cubicBezTo>
                  <a:lnTo>
                    <a:pt x="2545006" y="376147"/>
                  </a:lnTo>
                  <a:cubicBezTo>
                    <a:pt x="2553555" y="376313"/>
                    <a:pt x="2561985" y="377790"/>
                    <a:pt x="2571034" y="380361"/>
                  </a:cubicBezTo>
                  <a:cubicBezTo>
                    <a:pt x="2612945" y="392363"/>
                    <a:pt x="2640950" y="424940"/>
                    <a:pt x="2668001" y="453514"/>
                  </a:cubicBezTo>
                  <a:cubicBezTo>
                    <a:pt x="2691054" y="477900"/>
                    <a:pt x="2716963" y="491615"/>
                    <a:pt x="2745348" y="501904"/>
                  </a:cubicBezTo>
                  <a:lnTo>
                    <a:pt x="2745351" y="501906"/>
                  </a:lnTo>
                  <a:lnTo>
                    <a:pt x="2778005" y="507825"/>
                  </a:lnTo>
                  <a:lnTo>
                    <a:pt x="2785439" y="507405"/>
                  </a:lnTo>
                  <a:lnTo>
                    <a:pt x="2811779" y="497326"/>
                  </a:lnTo>
                  <a:lnTo>
                    <a:pt x="2811786" y="497322"/>
                  </a:lnTo>
                  <a:lnTo>
                    <a:pt x="2811786" y="497323"/>
                  </a:lnTo>
                  <a:lnTo>
                    <a:pt x="2811779" y="497326"/>
                  </a:lnTo>
                  <a:lnTo>
                    <a:pt x="2793022" y="506976"/>
                  </a:lnTo>
                  <a:lnTo>
                    <a:pt x="2785439" y="507405"/>
                  </a:lnTo>
                  <a:lnTo>
                    <a:pt x="2782304" y="508605"/>
                  </a:lnTo>
                  <a:lnTo>
                    <a:pt x="2778005" y="507825"/>
                  </a:lnTo>
                  <a:lnTo>
                    <a:pt x="2770757" y="508235"/>
                  </a:lnTo>
                  <a:lnTo>
                    <a:pt x="2745351" y="501906"/>
                  </a:lnTo>
                  <a:lnTo>
                    <a:pt x="2745347" y="501904"/>
                  </a:lnTo>
                  <a:cubicBezTo>
                    <a:pt x="2716962" y="491615"/>
                    <a:pt x="2691053" y="477900"/>
                    <a:pt x="2668000" y="453514"/>
                  </a:cubicBezTo>
                  <a:cubicBezTo>
                    <a:pt x="2640949" y="424940"/>
                    <a:pt x="2612944" y="392363"/>
                    <a:pt x="2571033" y="380361"/>
                  </a:cubicBezTo>
                  <a:lnTo>
                    <a:pt x="2545006" y="376147"/>
                  </a:lnTo>
                  <a:lnTo>
                    <a:pt x="2518264" y="379791"/>
                  </a:lnTo>
                  <a:lnTo>
                    <a:pt x="2518262" y="379792"/>
                  </a:lnTo>
                  <a:lnTo>
                    <a:pt x="2490550" y="386372"/>
                  </a:lnTo>
                  <a:lnTo>
                    <a:pt x="2463017" y="388434"/>
                  </a:lnTo>
                  <a:lnTo>
                    <a:pt x="2463016" y="388434"/>
                  </a:lnTo>
                  <a:lnTo>
                    <a:pt x="2463015" y="388434"/>
                  </a:lnTo>
                  <a:lnTo>
                    <a:pt x="2435912" y="382603"/>
                  </a:lnTo>
                  <a:lnTo>
                    <a:pt x="2409487" y="365504"/>
                  </a:lnTo>
                  <a:lnTo>
                    <a:pt x="2409484" y="365502"/>
                  </a:lnTo>
                  <a:cubicBezTo>
                    <a:pt x="2390433" y="347975"/>
                    <a:pt x="2364714" y="336735"/>
                    <a:pt x="2334043" y="341117"/>
                  </a:cubicBezTo>
                  <a:cubicBezTo>
                    <a:pt x="2295752" y="346641"/>
                    <a:pt x="2260889" y="332735"/>
                    <a:pt x="2228313" y="312160"/>
                  </a:cubicBezTo>
                  <a:cubicBezTo>
                    <a:pt x="2216691" y="304730"/>
                    <a:pt x="2202403" y="300540"/>
                    <a:pt x="2188878" y="296920"/>
                  </a:cubicBezTo>
                  <a:cubicBezTo>
                    <a:pt x="2157635" y="288537"/>
                    <a:pt x="2126200" y="281107"/>
                    <a:pt x="2094577" y="274249"/>
                  </a:cubicBezTo>
                  <a:cubicBezTo>
                    <a:pt x="2068668" y="268535"/>
                    <a:pt x="2042569" y="264343"/>
                    <a:pt x="2016468" y="259390"/>
                  </a:cubicBezTo>
                  <a:cubicBezTo>
                    <a:pt x="1987893" y="254056"/>
                    <a:pt x="1965223" y="241672"/>
                    <a:pt x="1953412" y="212907"/>
                  </a:cubicBezTo>
                  <a:cubicBezTo>
                    <a:pt x="1949602" y="203763"/>
                    <a:pt x="1940458" y="196522"/>
                    <a:pt x="1933218" y="188902"/>
                  </a:cubicBezTo>
                  <a:cubicBezTo>
                    <a:pt x="1928075" y="183378"/>
                    <a:pt x="1921215" y="179186"/>
                    <a:pt x="1916453" y="173472"/>
                  </a:cubicBezTo>
                  <a:cubicBezTo>
                    <a:pt x="1891496" y="143371"/>
                    <a:pt x="1866921" y="113082"/>
                    <a:pt x="1842157" y="82981"/>
                  </a:cubicBezTo>
                  <a:cubicBezTo>
                    <a:pt x="1839678" y="80123"/>
                    <a:pt x="1837012" y="76694"/>
                    <a:pt x="1833774" y="75360"/>
                  </a:cubicBezTo>
                  <a:cubicBezTo>
                    <a:pt x="1800245" y="61454"/>
                    <a:pt x="1766334" y="48311"/>
                    <a:pt x="1733187" y="33639"/>
                  </a:cubicBezTo>
                  <a:cubicBezTo>
                    <a:pt x="1720422" y="27925"/>
                    <a:pt x="1707278" y="20877"/>
                    <a:pt x="1697752" y="10971"/>
                  </a:cubicBezTo>
                  <a:lnTo>
                    <a:pt x="1687320" y="456"/>
                  </a:lnTo>
                  <a:lnTo>
                    <a:pt x="916806" y="456"/>
                  </a:lnTo>
                  <a:lnTo>
                    <a:pt x="927155" y="9636"/>
                  </a:lnTo>
                  <a:cubicBezTo>
                    <a:pt x="994785" y="53644"/>
                    <a:pt x="1030980" y="52500"/>
                    <a:pt x="1097087" y="6016"/>
                  </a:cubicBezTo>
                  <a:cubicBezTo>
                    <a:pt x="1103945" y="1254"/>
                    <a:pt x="1118613" y="-2176"/>
                    <a:pt x="1123185" y="1634"/>
                  </a:cubicBezTo>
                  <a:cubicBezTo>
                    <a:pt x="1142617" y="17446"/>
                    <a:pt x="1162953" y="24495"/>
                    <a:pt x="1184028" y="26353"/>
                  </a:cubicBezTo>
                  <a:cubicBezTo>
                    <a:pt x="1162953" y="24495"/>
                    <a:pt x="1142616" y="17447"/>
                    <a:pt x="1123184" y="1635"/>
                  </a:cubicBezTo>
                  <a:cubicBezTo>
                    <a:pt x="1118612" y="-2175"/>
                    <a:pt x="1103944" y="1255"/>
                    <a:pt x="1097086" y="6017"/>
                  </a:cubicBezTo>
                  <a:cubicBezTo>
                    <a:pt x="1030979" y="52501"/>
                    <a:pt x="994784" y="53645"/>
                    <a:pt x="927154" y="9637"/>
                  </a:cubicBezTo>
                  <a:lnTo>
                    <a:pt x="916804" y="456"/>
                  </a:lnTo>
                  <a:lnTo>
                    <a:pt x="578772" y="456"/>
                  </a:lnTo>
                  <a:lnTo>
                    <a:pt x="556046" y="6589"/>
                  </a:lnTo>
                  <a:lnTo>
                    <a:pt x="517850" y="15506"/>
                  </a:lnTo>
                  <a:lnTo>
                    <a:pt x="556047" y="6588"/>
                  </a:lnTo>
                  <a:lnTo>
                    <a:pt x="578770" y="456"/>
                  </a:lnTo>
                  <a:lnTo>
                    <a:pt x="0" y="456"/>
                  </a:lnTo>
                  <a:lnTo>
                    <a:pt x="0" y="20445"/>
                  </a:lnTo>
                  <a:lnTo>
                    <a:pt x="0" y="29969"/>
                  </a:ln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0483" name="Text Box 3">
            <a:extLst>
              <a:ext uri="{FF2B5EF4-FFF2-40B4-BE49-F238E27FC236}">
                <a16:creationId xmlns:a16="http://schemas.microsoft.com/office/drawing/2014/main" id="{49434985-6E74-778C-E6CB-4C212D91A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000" y="260648"/>
            <a:ext cx="7867632" cy="62646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sz="28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End of the 19</a:t>
            </a:r>
            <a:r>
              <a:rPr lang="en-US" altLang="cs-CZ" sz="2800" baseline="30000" dirty="0">
                <a:solidFill>
                  <a:schemeClr val="tx1">
                    <a:alpha val="80000"/>
                  </a:schemeClr>
                </a:solidFill>
              </a:rPr>
              <a:t>th</a:t>
            </a: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 century: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 unwelcome </a:t>
            </a:r>
            <a:r>
              <a:rPr lang="en-US" altLang="cs-CZ" sz="2800" b="1" i="1" dirty="0">
                <a:solidFill>
                  <a:schemeClr val="tx1">
                    <a:alpha val="80000"/>
                  </a:schemeClr>
                </a:solidFill>
              </a:rPr>
              <a:t>changes in society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cs-CZ" sz="2800" b="1" i="1" dirty="0">
                <a:solidFill>
                  <a:schemeClr val="tx1">
                    <a:alpha val="80000"/>
                  </a:schemeClr>
                </a:solidFill>
              </a:rPr>
              <a:t>disturbing</a:t>
            </a: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 scientific </a:t>
            </a:r>
            <a:r>
              <a:rPr lang="en-US" altLang="cs-CZ" sz="2800" b="1" i="1" dirty="0">
                <a:solidFill>
                  <a:schemeClr val="tx1">
                    <a:alpha val="80000"/>
                  </a:schemeClr>
                </a:solidFill>
              </a:rPr>
              <a:t>discoveries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 and with them the age of </a:t>
            </a:r>
            <a:r>
              <a:rPr lang="en-US" altLang="cs-CZ" sz="2800" b="1" i="1" dirty="0">
                <a:solidFill>
                  <a:schemeClr val="tx1">
                    <a:alpha val="80000"/>
                  </a:schemeClr>
                </a:solidFill>
              </a:rPr>
              <a:t>skepticism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cs-CZ" sz="2800" dirty="0">
              <a:solidFill>
                <a:schemeClr val="tx1">
                  <a:alpha val="80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 1</a:t>
            </a:r>
            <a:r>
              <a:rPr lang="en-US" altLang="cs-CZ" sz="2800" baseline="30000" dirty="0">
                <a:solidFill>
                  <a:schemeClr val="tx1">
                    <a:alpha val="80000"/>
                  </a:schemeClr>
                </a:solidFill>
              </a:rPr>
              <a:t>st</a:t>
            </a: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 half of the 20</a:t>
            </a:r>
            <a:r>
              <a:rPr lang="en-US" altLang="cs-CZ" sz="2800" baseline="30000" dirty="0">
                <a:solidFill>
                  <a:schemeClr val="tx1">
                    <a:alpha val="80000"/>
                  </a:schemeClr>
                </a:solidFill>
              </a:rPr>
              <a:t>th</a:t>
            </a: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 century: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cs-CZ" sz="2800" b="1" i="1" dirty="0">
                <a:solidFill>
                  <a:schemeClr val="tx1">
                    <a:alpha val="80000"/>
                  </a:schemeClr>
                </a:solidFill>
              </a:rPr>
              <a:t>wars</a:t>
            </a: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 and the feeling that </a:t>
            </a:r>
          </a:p>
          <a:p>
            <a:pPr lvl="2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sz="2800" i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cs-CZ" sz="2800" b="1" i="1" dirty="0">
                <a:solidFill>
                  <a:schemeClr val="tx1">
                    <a:alpha val="80000"/>
                  </a:schemeClr>
                </a:solidFill>
              </a:rPr>
              <a:t>anyone can be</a:t>
            </a: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 tortured and </a:t>
            </a:r>
            <a:r>
              <a:rPr lang="en-US" altLang="cs-CZ" sz="2800" b="1" i="1" dirty="0">
                <a:solidFill>
                  <a:schemeClr val="tx1">
                    <a:alpha val="80000"/>
                  </a:schemeClr>
                </a:solidFill>
              </a:rPr>
              <a:t>obliterated</a:t>
            </a: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 at any moment</a:t>
            </a:r>
          </a:p>
          <a:p>
            <a:pPr lvl="2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 one is fundamentally </a:t>
            </a:r>
            <a:r>
              <a:rPr lang="en-US" altLang="cs-CZ" sz="2800" b="1" i="1" dirty="0">
                <a:solidFill>
                  <a:schemeClr val="tx1">
                    <a:alpha val="80000"/>
                  </a:schemeClr>
                </a:solidFill>
              </a:rPr>
              <a:t>alone</a:t>
            </a:r>
          </a:p>
          <a:p>
            <a:pPr lvl="2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 human beings are </a:t>
            </a:r>
            <a:r>
              <a:rPr lang="en-US" altLang="cs-CZ" sz="2800" b="1" i="1" dirty="0">
                <a:solidFill>
                  <a:schemeClr val="tx1">
                    <a:alpha val="80000"/>
                  </a:schemeClr>
                </a:solidFill>
              </a:rPr>
              <a:t>hopeless</a:t>
            </a:r>
            <a:r>
              <a:rPr lang="en-US" altLang="cs-CZ" sz="28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cs-CZ" sz="2800" b="1" i="1" dirty="0">
                <a:solidFill>
                  <a:schemeClr val="tx1">
                    <a:alpha val="80000"/>
                  </a:schemeClr>
                </a:solidFill>
              </a:rPr>
              <a:t>against</a:t>
            </a:r>
            <a:r>
              <a:rPr lang="en-US" altLang="cs-CZ" sz="2800" dirty="0">
                <a:solidFill>
                  <a:schemeClr val="tx1">
                    <a:alpha val="80000"/>
                  </a:schemeClr>
                </a:solidFill>
              </a:rPr>
              <a:t> bigger events of </a:t>
            </a:r>
            <a:r>
              <a:rPr lang="en-US" altLang="cs-CZ" sz="2800" b="1" i="1" dirty="0">
                <a:solidFill>
                  <a:schemeClr val="tx1">
                    <a:alpha val="80000"/>
                  </a:schemeClr>
                </a:solidFill>
              </a:rPr>
              <a:t>history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cs-CZ" sz="2800" b="1" dirty="0">
              <a:solidFill>
                <a:schemeClr val="tx1">
                  <a:alpha val="80000"/>
                </a:schemeClr>
              </a:solidFill>
            </a:endParaRPr>
          </a:p>
          <a:p>
            <a:pPr lvl="1" indent="-228600" defTabSz="9144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cs-CZ" sz="2800" b="1" i="1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45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B7B42F36-B3C1-4247-AF36-090F0134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EF131A2-E574-4D95-A322-C5FF0B64E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0000"/>
                </a:solidFill>
                <a:latin typeface="Times-Roman"/>
              </a:rPr>
              <a:t>FamilyID=Office_ArchiveTorn</a:t>
            </a:r>
            <a:endParaRPr lang="en-US" dirty="0"/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CAF4C261-52AA-7E02-8A8C-12B485CD3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5839642"/>
            <a:ext cx="11593288" cy="6522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cs-CZ" sz="3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Old Men with Beards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EC70059F-375A-33E0-7298-293E2C133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0864"/>
          <a:stretch/>
        </p:blipFill>
        <p:spPr bwMode="auto">
          <a:xfrm>
            <a:off x="4038601" y="10"/>
            <a:ext cx="4079551" cy="5121732"/>
          </a:xfrm>
          <a:custGeom>
            <a:avLst/>
            <a:gdLst/>
            <a:ahLst/>
            <a:cxnLst/>
            <a:rect l="l" t="t" r="r" b="b"/>
            <a:pathLst>
              <a:path w="4079551" h="5121742">
                <a:moveTo>
                  <a:pt x="0" y="0"/>
                </a:moveTo>
                <a:lnTo>
                  <a:pt x="1995194" y="0"/>
                </a:lnTo>
                <a:lnTo>
                  <a:pt x="2066032" y="17448"/>
                </a:lnTo>
                <a:cubicBezTo>
                  <a:pt x="2128997" y="23966"/>
                  <a:pt x="2110147" y="27214"/>
                  <a:pt x="2159511" y="26888"/>
                </a:cubicBezTo>
                <a:cubicBezTo>
                  <a:pt x="2164432" y="26525"/>
                  <a:pt x="2173850" y="35708"/>
                  <a:pt x="2192911" y="33431"/>
                </a:cubicBezTo>
                <a:cubicBezTo>
                  <a:pt x="2223081" y="37362"/>
                  <a:pt x="2206425" y="48416"/>
                  <a:pt x="2245068" y="52056"/>
                </a:cubicBezTo>
                <a:cubicBezTo>
                  <a:pt x="2241495" y="55478"/>
                  <a:pt x="2279354" y="53783"/>
                  <a:pt x="2283002" y="65933"/>
                </a:cubicBezTo>
                <a:cubicBezTo>
                  <a:pt x="2299420" y="69803"/>
                  <a:pt x="2324641" y="73066"/>
                  <a:pt x="2343575" y="75274"/>
                </a:cubicBezTo>
                <a:cubicBezTo>
                  <a:pt x="2371943" y="81224"/>
                  <a:pt x="2386065" y="87641"/>
                  <a:pt x="2390257" y="91880"/>
                </a:cubicBezTo>
                <a:cubicBezTo>
                  <a:pt x="2418657" y="98611"/>
                  <a:pt x="2415586" y="99822"/>
                  <a:pt x="2452878" y="114104"/>
                </a:cubicBezTo>
                <a:cubicBezTo>
                  <a:pt x="2474763" y="108974"/>
                  <a:pt x="2493568" y="120070"/>
                  <a:pt x="2502728" y="130204"/>
                </a:cubicBezTo>
                <a:cubicBezTo>
                  <a:pt x="2527501" y="139804"/>
                  <a:pt x="2581310" y="162727"/>
                  <a:pt x="2616700" y="165762"/>
                </a:cubicBezTo>
                <a:cubicBezTo>
                  <a:pt x="2670822" y="165032"/>
                  <a:pt x="2655678" y="176304"/>
                  <a:pt x="2679757" y="184874"/>
                </a:cubicBezTo>
                <a:cubicBezTo>
                  <a:pt x="2698501" y="195527"/>
                  <a:pt x="2695893" y="186329"/>
                  <a:pt x="2715454" y="199796"/>
                </a:cubicBezTo>
                <a:lnTo>
                  <a:pt x="2751684" y="215417"/>
                </a:lnTo>
                <a:lnTo>
                  <a:pt x="2795379" y="239878"/>
                </a:lnTo>
                <a:lnTo>
                  <a:pt x="2805381" y="246602"/>
                </a:lnTo>
                <a:cubicBezTo>
                  <a:pt x="2810511" y="246626"/>
                  <a:pt x="2813766" y="247045"/>
                  <a:pt x="2815845" y="247782"/>
                </a:cubicBezTo>
                <a:cubicBezTo>
                  <a:pt x="2815896" y="247881"/>
                  <a:pt x="2815949" y="247980"/>
                  <a:pt x="2816000" y="248079"/>
                </a:cubicBezTo>
                <a:lnTo>
                  <a:pt x="2830764" y="251040"/>
                </a:lnTo>
                <a:cubicBezTo>
                  <a:pt x="2847879" y="251404"/>
                  <a:pt x="2882218" y="277370"/>
                  <a:pt x="2898472" y="276678"/>
                </a:cubicBezTo>
                <a:cubicBezTo>
                  <a:pt x="2905647" y="293133"/>
                  <a:pt x="2902453" y="265766"/>
                  <a:pt x="2929804" y="280704"/>
                </a:cubicBezTo>
                <a:cubicBezTo>
                  <a:pt x="2941996" y="282696"/>
                  <a:pt x="2947122" y="284716"/>
                  <a:pt x="2957338" y="286247"/>
                </a:cubicBezTo>
                <a:cubicBezTo>
                  <a:pt x="2957479" y="286667"/>
                  <a:pt x="2990960" y="289467"/>
                  <a:pt x="2991101" y="289887"/>
                </a:cubicBezTo>
                <a:lnTo>
                  <a:pt x="3015504" y="293980"/>
                </a:lnTo>
                <a:lnTo>
                  <a:pt x="3021078" y="296051"/>
                </a:lnTo>
                <a:lnTo>
                  <a:pt x="3053567" y="292851"/>
                </a:lnTo>
                <a:lnTo>
                  <a:pt x="3069787" y="292672"/>
                </a:lnTo>
                <a:lnTo>
                  <a:pt x="3075539" y="289579"/>
                </a:lnTo>
                <a:cubicBezTo>
                  <a:pt x="3081105" y="287930"/>
                  <a:pt x="3088240" y="287741"/>
                  <a:pt x="3098888" y="290860"/>
                </a:cubicBezTo>
                <a:lnTo>
                  <a:pt x="3101129" y="292153"/>
                </a:lnTo>
                <a:lnTo>
                  <a:pt x="3133932" y="286561"/>
                </a:lnTo>
                <a:cubicBezTo>
                  <a:pt x="3140944" y="284784"/>
                  <a:pt x="3168952" y="294171"/>
                  <a:pt x="3174858" y="290616"/>
                </a:cubicBezTo>
                <a:cubicBezTo>
                  <a:pt x="3230764" y="295457"/>
                  <a:pt x="3264969" y="278925"/>
                  <a:pt x="3333227" y="290351"/>
                </a:cubicBezTo>
                <a:cubicBezTo>
                  <a:pt x="3378919" y="294938"/>
                  <a:pt x="3404596" y="294841"/>
                  <a:pt x="3434083" y="298450"/>
                </a:cubicBezTo>
                <a:cubicBezTo>
                  <a:pt x="3463570" y="302059"/>
                  <a:pt x="3491152" y="308462"/>
                  <a:pt x="3510149" y="312007"/>
                </a:cubicBezTo>
                <a:cubicBezTo>
                  <a:pt x="3529146" y="315552"/>
                  <a:pt x="3524019" y="317217"/>
                  <a:pt x="3548064" y="319723"/>
                </a:cubicBezTo>
                <a:cubicBezTo>
                  <a:pt x="3572109" y="322229"/>
                  <a:pt x="3631075" y="320322"/>
                  <a:pt x="3654421" y="327043"/>
                </a:cubicBezTo>
                <a:cubicBezTo>
                  <a:pt x="3679638" y="326359"/>
                  <a:pt x="3682937" y="337391"/>
                  <a:pt x="3696714" y="336075"/>
                </a:cubicBezTo>
                <a:cubicBezTo>
                  <a:pt x="3767949" y="352546"/>
                  <a:pt x="3827292" y="349618"/>
                  <a:pt x="3913983" y="346950"/>
                </a:cubicBezTo>
                <a:cubicBezTo>
                  <a:pt x="3971130" y="351831"/>
                  <a:pt x="3970098" y="354607"/>
                  <a:pt x="3995145" y="357420"/>
                </a:cubicBezTo>
                <a:cubicBezTo>
                  <a:pt x="4002790" y="360247"/>
                  <a:pt x="4006581" y="350414"/>
                  <a:pt x="4013468" y="354306"/>
                </a:cubicBezTo>
                <a:lnTo>
                  <a:pt x="4048834" y="359505"/>
                </a:lnTo>
                <a:lnTo>
                  <a:pt x="4074799" y="369645"/>
                </a:lnTo>
                <a:lnTo>
                  <a:pt x="4079551" y="370898"/>
                </a:lnTo>
                <a:lnTo>
                  <a:pt x="4079551" y="5121742"/>
                </a:lnTo>
                <a:lnTo>
                  <a:pt x="4068742" y="5113500"/>
                </a:lnTo>
                <a:cubicBezTo>
                  <a:pt x="4063338" y="5107661"/>
                  <a:pt x="4059868" y="5101409"/>
                  <a:pt x="4058894" y="5094665"/>
                </a:cubicBezTo>
                <a:cubicBezTo>
                  <a:pt x="3987852" y="5077156"/>
                  <a:pt x="4047488" y="5077984"/>
                  <a:pt x="3952029" y="5063154"/>
                </a:cubicBezTo>
                <a:cubicBezTo>
                  <a:pt x="3867363" y="5050598"/>
                  <a:pt x="3615061" y="5028910"/>
                  <a:pt x="3557637" y="5010001"/>
                </a:cubicBezTo>
                <a:cubicBezTo>
                  <a:pt x="3479990" y="5000422"/>
                  <a:pt x="3519950" y="4999882"/>
                  <a:pt x="3486145" y="5005680"/>
                </a:cubicBezTo>
                <a:cubicBezTo>
                  <a:pt x="3429218" y="5014226"/>
                  <a:pt x="3425986" y="4996913"/>
                  <a:pt x="3388517" y="4998135"/>
                </a:cubicBezTo>
                <a:cubicBezTo>
                  <a:pt x="3332792" y="4985135"/>
                  <a:pt x="3225211" y="4978839"/>
                  <a:pt x="3151800" y="4964999"/>
                </a:cubicBezTo>
                <a:cubicBezTo>
                  <a:pt x="3089955" y="4955605"/>
                  <a:pt x="3078013" y="4941781"/>
                  <a:pt x="3017820" y="4936923"/>
                </a:cubicBezTo>
                <a:cubicBezTo>
                  <a:pt x="2983861" y="4928606"/>
                  <a:pt x="2965335" y="4947639"/>
                  <a:pt x="2948051" y="4915098"/>
                </a:cubicBezTo>
                <a:cubicBezTo>
                  <a:pt x="2926332" y="4902193"/>
                  <a:pt x="2886343" y="4901643"/>
                  <a:pt x="2850186" y="4894812"/>
                </a:cubicBezTo>
                <a:cubicBezTo>
                  <a:pt x="2832001" y="4893294"/>
                  <a:pt x="2812810" y="4898744"/>
                  <a:pt x="2773357" y="4888477"/>
                </a:cubicBezTo>
                <a:cubicBezTo>
                  <a:pt x="2743350" y="4880689"/>
                  <a:pt x="2708497" y="4865066"/>
                  <a:pt x="2705025" y="4886289"/>
                </a:cubicBezTo>
                <a:cubicBezTo>
                  <a:pt x="2674575" y="4858628"/>
                  <a:pt x="2685763" y="4877642"/>
                  <a:pt x="2646233" y="4877189"/>
                </a:cubicBezTo>
                <a:cubicBezTo>
                  <a:pt x="2543240" y="4848149"/>
                  <a:pt x="2501889" y="4866909"/>
                  <a:pt x="2424169" y="4851885"/>
                </a:cubicBezTo>
                <a:cubicBezTo>
                  <a:pt x="2404486" y="4833480"/>
                  <a:pt x="2400682" y="4878338"/>
                  <a:pt x="2350685" y="4835310"/>
                </a:cubicBezTo>
                <a:cubicBezTo>
                  <a:pt x="2346969" y="4837458"/>
                  <a:pt x="2324430" y="4815003"/>
                  <a:pt x="2309189" y="4809282"/>
                </a:cubicBezTo>
                <a:cubicBezTo>
                  <a:pt x="2293948" y="4803561"/>
                  <a:pt x="2272811" y="4801970"/>
                  <a:pt x="2259235" y="4800986"/>
                </a:cubicBezTo>
                <a:cubicBezTo>
                  <a:pt x="2245658" y="4800001"/>
                  <a:pt x="2243609" y="4803372"/>
                  <a:pt x="2227729" y="4803372"/>
                </a:cubicBezTo>
                <a:cubicBezTo>
                  <a:pt x="2211848" y="4803372"/>
                  <a:pt x="2190174" y="4790407"/>
                  <a:pt x="2160878" y="4813279"/>
                </a:cubicBezTo>
                <a:cubicBezTo>
                  <a:pt x="2146951" y="4811561"/>
                  <a:pt x="2155252" y="4798893"/>
                  <a:pt x="2144167" y="4793069"/>
                </a:cubicBezTo>
                <a:cubicBezTo>
                  <a:pt x="2138625" y="4790157"/>
                  <a:pt x="2130209" y="4787368"/>
                  <a:pt x="2121162" y="4784859"/>
                </a:cubicBezTo>
                <a:lnTo>
                  <a:pt x="2094401" y="4778344"/>
                </a:lnTo>
                <a:lnTo>
                  <a:pt x="2094882" y="4776919"/>
                </a:lnTo>
                <a:cubicBezTo>
                  <a:pt x="2092677" y="4775558"/>
                  <a:pt x="2089097" y="4774323"/>
                  <a:pt x="2087794" y="4774223"/>
                </a:cubicBezTo>
                <a:cubicBezTo>
                  <a:pt x="2086491" y="4774123"/>
                  <a:pt x="2087466" y="4775159"/>
                  <a:pt x="2094371" y="4778337"/>
                </a:cubicBezTo>
                <a:lnTo>
                  <a:pt x="2094401" y="4778344"/>
                </a:lnTo>
                <a:lnTo>
                  <a:pt x="2093715" y="4780377"/>
                </a:lnTo>
                <a:cubicBezTo>
                  <a:pt x="2089515" y="4780985"/>
                  <a:pt x="2080286" y="4780711"/>
                  <a:pt x="2062375" y="4778549"/>
                </a:cubicBezTo>
                <a:cubicBezTo>
                  <a:pt x="2042674" y="4771181"/>
                  <a:pt x="2014477" y="4774492"/>
                  <a:pt x="1994248" y="4768862"/>
                </a:cubicBezTo>
                <a:cubicBezTo>
                  <a:pt x="1974019" y="4763231"/>
                  <a:pt x="1952871" y="4755713"/>
                  <a:pt x="1937256" y="4751678"/>
                </a:cubicBezTo>
                <a:cubicBezTo>
                  <a:pt x="1907785" y="4744300"/>
                  <a:pt x="1899543" y="4740617"/>
                  <a:pt x="1881810" y="4737737"/>
                </a:cubicBezTo>
                <a:cubicBezTo>
                  <a:pt x="1864077" y="4734858"/>
                  <a:pt x="1845240" y="4734501"/>
                  <a:pt x="1830859" y="4734403"/>
                </a:cubicBezTo>
                <a:cubicBezTo>
                  <a:pt x="1816479" y="4734305"/>
                  <a:pt x="1813540" y="4739700"/>
                  <a:pt x="1795527" y="4737148"/>
                </a:cubicBezTo>
                <a:cubicBezTo>
                  <a:pt x="1766274" y="4729435"/>
                  <a:pt x="1769196" y="4730400"/>
                  <a:pt x="1733366" y="4726150"/>
                </a:cubicBezTo>
                <a:lnTo>
                  <a:pt x="1642377" y="4726617"/>
                </a:lnTo>
                <a:lnTo>
                  <a:pt x="1611957" y="4723904"/>
                </a:lnTo>
                <a:cubicBezTo>
                  <a:pt x="1601202" y="4725929"/>
                  <a:pt x="1590447" y="4714121"/>
                  <a:pt x="1579694" y="4716145"/>
                </a:cubicBezTo>
                <a:lnTo>
                  <a:pt x="1529000" y="4712292"/>
                </a:lnTo>
                <a:cubicBezTo>
                  <a:pt x="1506629" y="4692374"/>
                  <a:pt x="1502551" y="4712551"/>
                  <a:pt x="1486695" y="4707303"/>
                </a:cubicBezTo>
                <a:cubicBezTo>
                  <a:pt x="1459462" y="4696523"/>
                  <a:pt x="1453852" y="4697563"/>
                  <a:pt x="1426366" y="4687718"/>
                </a:cubicBezTo>
                <a:cubicBezTo>
                  <a:pt x="1412560" y="4689453"/>
                  <a:pt x="1397512" y="4684365"/>
                  <a:pt x="1384037" y="4687843"/>
                </a:cubicBezTo>
                <a:lnTo>
                  <a:pt x="1346996" y="4686184"/>
                </a:lnTo>
                <a:lnTo>
                  <a:pt x="1308817" y="4690023"/>
                </a:lnTo>
                <a:lnTo>
                  <a:pt x="1268850" y="4701204"/>
                </a:lnTo>
                <a:cubicBezTo>
                  <a:pt x="1253323" y="4701949"/>
                  <a:pt x="1236826" y="4700974"/>
                  <a:pt x="1218909" y="4697243"/>
                </a:cubicBezTo>
                <a:cubicBezTo>
                  <a:pt x="1204883" y="4695263"/>
                  <a:pt x="1183521" y="4694006"/>
                  <a:pt x="1167081" y="4681108"/>
                </a:cubicBezTo>
                <a:cubicBezTo>
                  <a:pt x="1150641" y="4668210"/>
                  <a:pt x="1027982" y="4656956"/>
                  <a:pt x="1028065" y="4656732"/>
                </a:cubicBezTo>
                <a:cubicBezTo>
                  <a:pt x="997413" y="4653433"/>
                  <a:pt x="998916" y="4666066"/>
                  <a:pt x="983167" y="4667463"/>
                </a:cubicBezTo>
                <a:cubicBezTo>
                  <a:pt x="967418" y="4668859"/>
                  <a:pt x="959283" y="4663456"/>
                  <a:pt x="933575" y="4665113"/>
                </a:cubicBezTo>
                <a:cubicBezTo>
                  <a:pt x="907867" y="4666771"/>
                  <a:pt x="856664" y="4676890"/>
                  <a:pt x="828922" y="4677409"/>
                </a:cubicBezTo>
                <a:cubicBezTo>
                  <a:pt x="808598" y="4677652"/>
                  <a:pt x="807933" y="4665718"/>
                  <a:pt x="785859" y="4661311"/>
                </a:cubicBezTo>
                <a:cubicBezTo>
                  <a:pt x="764346" y="4676275"/>
                  <a:pt x="708123" y="4640980"/>
                  <a:pt x="709519" y="4662282"/>
                </a:cubicBezTo>
                <a:cubicBezTo>
                  <a:pt x="657776" y="4649495"/>
                  <a:pt x="666334" y="4651568"/>
                  <a:pt x="642835" y="4656529"/>
                </a:cubicBezTo>
                <a:lnTo>
                  <a:pt x="617041" y="4662947"/>
                </a:lnTo>
                <a:lnTo>
                  <a:pt x="530174" y="4659157"/>
                </a:lnTo>
                <a:lnTo>
                  <a:pt x="522967" y="4664296"/>
                </a:lnTo>
                <a:lnTo>
                  <a:pt x="505439" y="4665425"/>
                </a:lnTo>
                <a:lnTo>
                  <a:pt x="498947" y="4666124"/>
                </a:lnTo>
                <a:lnTo>
                  <a:pt x="494921" y="4663656"/>
                </a:lnTo>
                <a:cubicBezTo>
                  <a:pt x="492531" y="4662547"/>
                  <a:pt x="490756" y="4662473"/>
                  <a:pt x="489479" y="4664277"/>
                </a:cubicBezTo>
                <a:cubicBezTo>
                  <a:pt x="489277" y="4665254"/>
                  <a:pt x="489077" y="4666231"/>
                  <a:pt x="488876" y="4667208"/>
                </a:cubicBezTo>
                <a:lnTo>
                  <a:pt x="454603" y="4670897"/>
                </a:lnTo>
                <a:lnTo>
                  <a:pt x="208211" y="4676399"/>
                </a:lnTo>
                <a:cubicBezTo>
                  <a:pt x="153499" y="4693629"/>
                  <a:pt x="92158" y="4691047"/>
                  <a:pt x="29399" y="4685637"/>
                </a:cubicBezTo>
                <a:lnTo>
                  <a:pt x="0" y="468311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562C25FB-BEA3-434B-B2E3-51DEDC782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318"/>
          <a:stretch/>
        </p:blipFill>
        <p:spPr bwMode="auto">
          <a:xfrm>
            <a:off x="20" y="10"/>
            <a:ext cx="4044282" cy="4706602"/>
          </a:xfrm>
          <a:custGeom>
            <a:avLst/>
            <a:gdLst/>
            <a:ahLst/>
            <a:cxnLst/>
            <a:rect l="l" t="t" r="r" b="b"/>
            <a:pathLst>
              <a:path w="4044302" h="4706612">
                <a:moveTo>
                  <a:pt x="0" y="0"/>
                </a:moveTo>
                <a:lnTo>
                  <a:pt x="4044302" y="0"/>
                </a:lnTo>
                <a:lnTo>
                  <a:pt x="4044302" y="4683603"/>
                </a:lnTo>
                <a:lnTo>
                  <a:pt x="3973451" y="4677522"/>
                </a:lnTo>
                <a:cubicBezTo>
                  <a:pt x="3942015" y="4675526"/>
                  <a:pt x="3910877" y="4674945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696B4F8D-F261-41C2-B0A1-B0899F667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A3C7563A-4B20-4E0B-8548-374928B55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36842762-879F-7C7E-C769-832EA4339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" r="3" b="3"/>
          <a:stretch/>
        </p:blipFill>
        <p:spPr bwMode="auto">
          <a:xfrm>
            <a:off x="8118152" y="370899"/>
            <a:ext cx="4073848" cy="5097855"/>
          </a:xfrm>
          <a:custGeom>
            <a:avLst/>
            <a:gdLst/>
            <a:ahLst/>
            <a:cxnLst/>
            <a:rect l="l" t="t" r="r" b="b"/>
            <a:pathLst>
              <a:path w="4073848" h="5097855">
                <a:moveTo>
                  <a:pt x="0" y="0"/>
                </a:moveTo>
                <a:lnTo>
                  <a:pt x="19820" y="5180"/>
                </a:lnTo>
                <a:lnTo>
                  <a:pt x="49402" y="7911"/>
                </a:lnTo>
                <a:cubicBezTo>
                  <a:pt x="58464" y="10327"/>
                  <a:pt x="59058" y="18121"/>
                  <a:pt x="71002" y="17994"/>
                </a:cubicBezTo>
                <a:cubicBezTo>
                  <a:pt x="107266" y="23166"/>
                  <a:pt x="172585" y="27649"/>
                  <a:pt x="221893" y="33346"/>
                </a:cubicBezTo>
                <a:cubicBezTo>
                  <a:pt x="246320" y="29951"/>
                  <a:pt x="281352" y="36453"/>
                  <a:pt x="291482" y="46142"/>
                </a:cubicBezTo>
                <a:cubicBezTo>
                  <a:pt x="303579" y="48837"/>
                  <a:pt x="332739" y="48886"/>
                  <a:pt x="344505" y="46978"/>
                </a:cubicBezTo>
                <a:cubicBezTo>
                  <a:pt x="354949" y="47257"/>
                  <a:pt x="356843" y="50945"/>
                  <a:pt x="370719" y="52379"/>
                </a:cubicBezTo>
                <a:cubicBezTo>
                  <a:pt x="385865" y="55758"/>
                  <a:pt x="418717" y="71770"/>
                  <a:pt x="432980" y="76777"/>
                </a:cubicBezTo>
                <a:cubicBezTo>
                  <a:pt x="447242" y="81784"/>
                  <a:pt x="432737" y="76599"/>
                  <a:pt x="456293" y="82419"/>
                </a:cubicBezTo>
                <a:cubicBezTo>
                  <a:pt x="464698" y="84403"/>
                  <a:pt x="462938" y="92138"/>
                  <a:pt x="481008" y="95827"/>
                </a:cubicBezTo>
                <a:cubicBezTo>
                  <a:pt x="499078" y="99517"/>
                  <a:pt x="539553" y="103782"/>
                  <a:pt x="564714" y="104556"/>
                </a:cubicBezTo>
                <a:cubicBezTo>
                  <a:pt x="592824" y="92037"/>
                  <a:pt x="582974" y="109081"/>
                  <a:pt x="634376" y="93326"/>
                </a:cubicBezTo>
                <a:cubicBezTo>
                  <a:pt x="635698" y="95341"/>
                  <a:pt x="656703" y="94474"/>
                  <a:pt x="678233" y="95822"/>
                </a:cubicBezTo>
                <a:cubicBezTo>
                  <a:pt x="699762" y="97170"/>
                  <a:pt x="745607" y="108465"/>
                  <a:pt x="763555" y="101412"/>
                </a:cubicBezTo>
                <a:lnTo>
                  <a:pt x="921892" y="100673"/>
                </a:lnTo>
                <a:lnTo>
                  <a:pt x="1012783" y="112509"/>
                </a:lnTo>
                <a:cubicBezTo>
                  <a:pt x="1044389" y="114404"/>
                  <a:pt x="1049697" y="123044"/>
                  <a:pt x="1070000" y="119654"/>
                </a:cubicBezTo>
                <a:cubicBezTo>
                  <a:pt x="1104224" y="121839"/>
                  <a:pt x="1082556" y="137881"/>
                  <a:pt x="1122043" y="124964"/>
                </a:cubicBezTo>
                <a:cubicBezTo>
                  <a:pt x="1111251" y="138700"/>
                  <a:pt x="1140599" y="121238"/>
                  <a:pt x="1160906" y="132297"/>
                </a:cubicBezTo>
                <a:cubicBezTo>
                  <a:pt x="1189386" y="124143"/>
                  <a:pt x="1218667" y="134414"/>
                  <a:pt x="1235955" y="135610"/>
                </a:cubicBezTo>
                <a:cubicBezTo>
                  <a:pt x="1253243" y="136806"/>
                  <a:pt x="1239866" y="140567"/>
                  <a:pt x="1264634" y="139474"/>
                </a:cubicBezTo>
                <a:lnTo>
                  <a:pt x="1299612" y="145010"/>
                </a:lnTo>
                <a:cubicBezTo>
                  <a:pt x="1297785" y="140439"/>
                  <a:pt x="1302846" y="141786"/>
                  <a:pt x="1316723" y="142501"/>
                </a:cubicBezTo>
                <a:lnTo>
                  <a:pt x="1353994" y="138427"/>
                </a:lnTo>
                <a:lnTo>
                  <a:pt x="1379571" y="142536"/>
                </a:lnTo>
                <a:cubicBezTo>
                  <a:pt x="1382999" y="142397"/>
                  <a:pt x="1407380" y="137923"/>
                  <a:pt x="1406891" y="134412"/>
                </a:cubicBezTo>
                <a:cubicBezTo>
                  <a:pt x="1433565" y="149140"/>
                  <a:pt x="1436234" y="139888"/>
                  <a:pt x="1463587" y="136134"/>
                </a:cubicBezTo>
                <a:cubicBezTo>
                  <a:pt x="1487038" y="137517"/>
                  <a:pt x="1466824" y="137982"/>
                  <a:pt x="1523495" y="139722"/>
                </a:cubicBezTo>
                <a:cubicBezTo>
                  <a:pt x="1545556" y="155891"/>
                  <a:pt x="1529698" y="128003"/>
                  <a:pt x="1573001" y="150645"/>
                </a:cubicBezTo>
                <a:cubicBezTo>
                  <a:pt x="1575121" y="148880"/>
                  <a:pt x="1601855" y="150499"/>
                  <a:pt x="1615848" y="152274"/>
                </a:cubicBezTo>
                <a:cubicBezTo>
                  <a:pt x="1629840" y="154049"/>
                  <a:pt x="1642482" y="151886"/>
                  <a:pt x="1656958" y="161298"/>
                </a:cubicBezTo>
                <a:cubicBezTo>
                  <a:pt x="1667535" y="164193"/>
                  <a:pt x="1648634" y="159956"/>
                  <a:pt x="1681709" y="164883"/>
                </a:cubicBezTo>
                <a:cubicBezTo>
                  <a:pt x="1714785" y="169810"/>
                  <a:pt x="1822594" y="186492"/>
                  <a:pt x="1855413" y="190858"/>
                </a:cubicBezTo>
                <a:cubicBezTo>
                  <a:pt x="1888232" y="195224"/>
                  <a:pt x="1865150" y="197788"/>
                  <a:pt x="1878624" y="198221"/>
                </a:cubicBezTo>
                <a:cubicBezTo>
                  <a:pt x="1892098" y="198654"/>
                  <a:pt x="1921110" y="191588"/>
                  <a:pt x="1936257" y="193458"/>
                </a:cubicBezTo>
                <a:cubicBezTo>
                  <a:pt x="1955273" y="195364"/>
                  <a:pt x="1958093" y="202665"/>
                  <a:pt x="1969506" y="202296"/>
                </a:cubicBezTo>
                <a:cubicBezTo>
                  <a:pt x="1980059" y="192079"/>
                  <a:pt x="1991264" y="192192"/>
                  <a:pt x="2009543" y="198388"/>
                </a:cubicBezTo>
                <a:cubicBezTo>
                  <a:pt x="2043643" y="201172"/>
                  <a:pt x="2043670" y="190662"/>
                  <a:pt x="2076599" y="192177"/>
                </a:cubicBezTo>
                <a:cubicBezTo>
                  <a:pt x="2091049" y="191598"/>
                  <a:pt x="2098780" y="194892"/>
                  <a:pt x="2122888" y="191618"/>
                </a:cubicBezTo>
                <a:cubicBezTo>
                  <a:pt x="2140054" y="192316"/>
                  <a:pt x="2174542" y="194072"/>
                  <a:pt x="2197782" y="183790"/>
                </a:cubicBezTo>
                <a:cubicBezTo>
                  <a:pt x="2222989" y="182481"/>
                  <a:pt x="2204683" y="182017"/>
                  <a:pt x="2232194" y="184607"/>
                </a:cubicBezTo>
                <a:cubicBezTo>
                  <a:pt x="2265802" y="185125"/>
                  <a:pt x="2279792" y="178894"/>
                  <a:pt x="2299212" y="180376"/>
                </a:cubicBezTo>
                <a:cubicBezTo>
                  <a:pt x="2311858" y="176121"/>
                  <a:pt x="2297536" y="181192"/>
                  <a:pt x="2346142" y="175851"/>
                </a:cubicBezTo>
                <a:cubicBezTo>
                  <a:pt x="2365406" y="185310"/>
                  <a:pt x="2381884" y="172374"/>
                  <a:pt x="2398368" y="174412"/>
                </a:cubicBezTo>
                <a:cubicBezTo>
                  <a:pt x="2424509" y="173378"/>
                  <a:pt x="2488760" y="173491"/>
                  <a:pt x="2512594" y="172027"/>
                </a:cubicBezTo>
                <a:cubicBezTo>
                  <a:pt x="2536428" y="170563"/>
                  <a:pt x="2511059" y="168382"/>
                  <a:pt x="2541375" y="165630"/>
                </a:cubicBezTo>
                <a:cubicBezTo>
                  <a:pt x="2597211" y="177879"/>
                  <a:pt x="2628371" y="155834"/>
                  <a:pt x="2684883" y="153136"/>
                </a:cubicBezTo>
                <a:cubicBezTo>
                  <a:pt x="2719188" y="136064"/>
                  <a:pt x="2743499" y="153798"/>
                  <a:pt x="2781009" y="140733"/>
                </a:cubicBezTo>
                <a:cubicBezTo>
                  <a:pt x="2806393" y="136738"/>
                  <a:pt x="2810080" y="140555"/>
                  <a:pt x="2824377" y="138690"/>
                </a:cubicBezTo>
                <a:cubicBezTo>
                  <a:pt x="2838674" y="136825"/>
                  <a:pt x="2854799" y="132329"/>
                  <a:pt x="2866792" y="129542"/>
                </a:cubicBezTo>
                <a:cubicBezTo>
                  <a:pt x="2873210" y="133180"/>
                  <a:pt x="2923100" y="126770"/>
                  <a:pt x="2921948" y="121966"/>
                </a:cubicBezTo>
                <a:cubicBezTo>
                  <a:pt x="2929361" y="123612"/>
                  <a:pt x="2949852" y="129984"/>
                  <a:pt x="2952165" y="122378"/>
                </a:cubicBezTo>
                <a:cubicBezTo>
                  <a:pt x="2990011" y="122297"/>
                  <a:pt x="3011272" y="121230"/>
                  <a:pt x="3044378" y="131368"/>
                </a:cubicBezTo>
                <a:cubicBezTo>
                  <a:pt x="3067906" y="135145"/>
                  <a:pt x="3051474" y="133118"/>
                  <a:pt x="3066117" y="135515"/>
                </a:cubicBezTo>
                <a:cubicBezTo>
                  <a:pt x="3080761" y="137912"/>
                  <a:pt x="3105156" y="133618"/>
                  <a:pt x="3129038" y="133048"/>
                </a:cubicBezTo>
                <a:cubicBezTo>
                  <a:pt x="3153252" y="133180"/>
                  <a:pt x="3181464" y="137262"/>
                  <a:pt x="3199396" y="138690"/>
                </a:cubicBezTo>
                <a:cubicBezTo>
                  <a:pt x="3217327" y="140118"/>
                  <a:pt x="3221605" y="139775"/>
                  <a:pt x="3236626" y="141617"/>
                </a:cubicBezTo>
                <a:cubicBezTo>
                  <a:pt x="3261693" y="138167"/>
                  <a:pt x="3282756" y="139985"/>
                  <a:pt x="3301529" y="147360"/>
                </a:cubicBezTo>
                <a:cubicBezTo>
                  <a:pt x="3316136" y="149253"/>
                  <a:pt x="3308650" y="153562"/>
                  <a:pt x="3319466" y="155359"/>
                </a:cubicBezTo>
                <a:cubicBezTo>
                  <a:pt x="3330283" y="157156"/>
                  <a:pt x="3337180" y="149032"/>
                  <a:pt x="3366431" y="150998"/>
                </a:cubicBezTo>
                <a:cubicBezTo>
                  <a:pt x="3376837" y="151395"/>
                  <a:pt x="3376489" y="159016"/>
                  <a:pt x="3398712" y="160121"/>
                </a:cubicBezTo>
                <a:cubicBezTo>
                  <a:pt x="3420936" y="161226"/>
                  <a:pt x="3510291" y="165983"/>
                  <a:pt x="3542998" y="167155"/>
                </a:cubicBezTo>
                <a:cubicBezTo>
                  <a:pt x="3575704" y="168327"/>
                  <a:pt x="3562463" y="165109"/>
                  <a:pt x="3578141" y="164774"/>
                </a:cubicBezTo>
                <a:cubicBezTo>
                  <a:pt x="3593820" y="164439"/>
                  <a:pt x="3612368" y="156036"/>
                  <a:pt x="3637070" y="165143"/>
                </a:cubicBezTo>
                <a:cubicBezTo>
                  <a:pt x="3655547" y="160298"/>
                  <a:pt x="3656022" y="171417"/>
                  <a:pt x="3676510" y="174285"/>
                </a:cubicBezTo>
                <a:cubicBezTo>
                  <a:pt x="3687814" y="178343"/>
                  <a:pt x="3701962" y="177166"/>
                  <a:pt x="3711295" y="179965"/>
                </a:cubicBezTo>
                <a:cubicBezTo>
                  <a:pt x="3720627" y="182764"/>
                  <a:pt x="3728005" y="183268"/>
                  <a:pt x="3734909" y="186315"/>
                </a:cubicBezTo>
                <a:cubicBezTo>
                  <a:pt x="3741813" y="189362"/>
                  <a:pt x="3743912" y="195469"/>
                  <a:pt x="3752716" y="198247"/>
                </a:cubicBezTo>
                <a:cubicBezTo>
                  <a:pt x="3761521" y="201025"/>
                  <a:pt x="3775291" y="205915"/>
                  <a:pt x="3785338" y="207746"/>
                </a:cubicBezTo>
                <a:cubicBezTo>
                  <a:pt x="3795386" y="209577"/>
                  <a:pt x="3793861" y="206743"/>
                  <a:pt x="3813002" y="209235"/>
                </a:cubicBezTo>
                <a:cubicBezTo>
                  <a:pt x="3844203" y="214556"/>
                  <a:pt x="3872302" y="218411"/>
                  <a:pt x="3907394" y="217935"/>
                </a:cubicBezTo>
                <a:cubicBezTo>
                  <a:pt x="3913972" y="227642"/>
                  <a:pt x="3924446" y="223236"/>
                  <a:pt x="3938455" y="218099"/>
                </a:cubicBezTo>
                <a:cubicBezTo>
                  <a:pt x="3964643" y="225179"/>
                  <a:pt x="4008872" y="230664"/>
                  <a:pt x="4053670" y="246493"/>
                </a:cubicBezTo>
                <a:cubicBezTo>
                  <a:pt x="4060026" y="249727"/>
                  <a:pt x="4064731" y="252068"/>
                  <a:pt x="4068686" y="253851"/>
                </a:cubicBezTo>
                <a:lnTo>
                  <a:pt x="4073848" y="255820"/>
                </a:lnTo>
                <a:lnTo>
                  <a:pt x="4073848" y="5096562"/>
                </a:lnTo>
                <a:lnTo>
                  <a:pt x="4062380" y="5097855"/>
                </a:lnTo>
                <a:cubicBezTo>
                  <a:pt x="4057192" y="5097055"/>
                  <a:pt x="4053199" y="5094472"/>
                  <a:pt x="4049820" y="5089388"/>
                </a:cubicBezTo>
                <a:cubicBezTo>
                  <a:pt x="4009878" y="5087267"/>
                  <a:pt x="3968705" y="5061632"/>
                  <a:pt x="3943125" y="5073727"/>
                </a:cubicBezTo>
                <a:cubicBezTo>
                  <a:pt x="3944749" y="5052314"/>
                  <a:pt x="3930432" y="5060350"/>
                  <a:pt x="3902578" y="5055197"/>
                </a:cubicBezTo>
                <a:cubicBezTo>
                  <a:pt x="3882656" y="5049199"/>
                  <a:pt x="3839627" y="5036588"/>
                  <a:pt x="3823591" y="5030823"/>
                </a:cubicBezTo>
                <a:cubicBezTo>
                  <a:pt x="3807556" y="5025058"/>
                  <a:pt x="3795270" y="5029266"/>
                  <a:pt x="3779178" y="5023718"/>
                </a:cubicBezTo>
                <a:cubicBezTo>
                  <a:pt x="3786402" y="5005404"/>
                  <a:pt x="3690441" y="5017899"/>
                  <a:pt x="3727041" y="5004453"/>
                </a:cubicBezTo>
                <a:cubicBezTo>
                  <a:pt x="3699629" y="4993542"/>
                  <a:pt x="3709708" y="4998999"/>
                  <a:pt x="3695215" y="5003935"/>
                </a:cubicBezTo>
                <a:cubicBezTo>
                  <a:pt x="3660744" y="4999180"/>
                  <a:pt x="3657695" y="4997754"/>
                  <a:pt x="3617918" y="5002257"/>
                </a:cubicBezTo>
                <a:cubicBezTo>
                  <a:pt x="3600258" y="5001551"/>
                  <a:pt x="3594004" y="4999083"/>
                  <a:pt x="3578292" y="4997633"/>
                </a:cubicBezTo>
                <a:cubicBezTo>
                  <a:pt x="3562580" y="4996183"/>
                  <a:pt x="3553912" y="4997238"/>
                  <a:pt x="3523647" y="4993560"/>
                </a:cubicBezTo>
                <a:cubicBezTo>
                  <a:pt x="3499709" y="4988949"/>
                  <a:pt x="3482330" y="4990238"/>
                  <a:pt x="3462999" y="4987582"/>
                </a:cubicBezTo>
                <a:cubicBezTo>
                  <a:pt x="3443667" y="4984927"/>
                  <a:pt x="3431887" y="4980755"/>
                  <a:pt x="3407661" y="4977626"/>
                </a:cubicBezTo>
                <a:cubicBezTo>
                  <a:pt x="3386862" y="4968882"/>
                  <a:pt x="3308417" y="4989840"/>
                  <a:pt x="3292705" y="4963636"/>
                </a:cubicBezTo>
                <a:cubicBezTo>
                  <a:pt x="3235824" y="4968918"/>
                  <a:pt x="3219730" y="4958334"/>
                  <a:pt x="3172975" y="4953691"/>
                </a:cubicBezTo>
                <a:cubicBezTo>
                  <a:pt x="3127763" y="4948837"/>
                  <a:pt x="3122071" y="4951787"/>
                  <a:pt x="3074842" y="4939189"/>
                </a:cubicBezTo>
                <a:cubicBezTo>
                  <a:pt x="3037951" y="4926629"/>
                  <a:pt x="3018156" y="4922664"/>
                  <a:pt x="2975114" y="4919945"/>
                </a:cubicBezTo>
                <a:cubicBezTo>
                  <a:pt x="2971916" y="4927359"/>
                  <a:pt x="2920569" y="4912496"/>
                  <a:pt x="2912264" y="4910306"/>
                </a:cubicBezTo>
                <a:cubicBezTo>
                  <a:pt x="2913215" y="4915182"/>
                  <a:pt x="2886096" y="4917324"/>
                  <a:pt x="2879068" y="4913219"/>
                </a:cubicBezTo>
                <a:cubicBezTo>
                  <a:pt x="2816888" y="4916083"/>
                  <a:pt x="2797908" y="4934735"/>
                  <a:pt x="2751306" y="4924939"/>
                </a:cubicBezTo>
                <a:cubicBezTo>
                  <a:pt x="2714930" y="4924870"/>
                  <a:pt x="2716667" y="4934409"/>
                  <a:pt x="2664406" y="4934300"/>
                </a:cubicBezTo>
                <a:cubicBezTo>
                  <a:pt x="2642420" y="4938458"/>
                  <a:pt x="2649006" y="4930226"/>
                  <a:pt x="2621651" y="4930533"/>
                </a:cubicBezTo>
                <a:cubicBezTo>
                  <a:pt x="2586738" y="4948131"/>
                  <a:pt x="2549613" y="4936664"/>
                  <a:pt x="2500282" y="4936142"/>
                </a:cubicBezTo>
                <a:cubicBezTo>
                  <a:pt x="2439944" y="4934837"/>
                  <a:pt x="2389504" y="4942093"/>
                  <a:pt x="2337000" y="4934320"/>
                </a:cubicBezTo>
                <a:cubicBezTo>
                  <a:pt x="2317698" y="4940567"/>
                  <a:pt x="2291907" y="4948971"/>
                  <a:pt x="2270703" y="4938111"/>
                </a:cubicBezTo>
                <a:cubicBezTo>
                  <a:pt x="2215033" y="4939841"/>
                  <a:pt x="2221532" y="4944790"/>
                  <a:pt x="2200316" y="4938470"/>
                </a:cubicBezTo>
                <a:cubicBezTo>
                  <a:pt x="2158078" y="4940893"/>
                  <a:pt x="2164891" y="4935351"/>
                  <a:pt x="2126710" y="4932347"/>
                </a:cubicBezTo>
                <a:cubicBezTo>
                  <a:pt x="2095620" y="4927728"/>
                  <a:pt x="2111086" y="4928153"/>
                  <a:pt x="2082324" y="4927593"/>
                </a:cubicBezTo>
                <a:cubicBezTo>
                  <a:pt x="2055130" y="4936130"/>
                  <a:pt x="2036508" y="4925578"/>
                  <a:pt x="2029206" y="4923365"/>
                </a:cubicBezTo>
                <a:cubicBezTo>
                  <a:pt x="2003508" y="4924806"/>
                  <a:pt x="1965456" y="4913048"/>
                  <a:pt x="1969765" y="4928228"/>
                </a:cubicBezTo>
                <a:cubicBezTo>
                  <a:pt x="1933670" y="4907655"/>
                  <a:pt x="1935015" y="4928539"/>
                  <a:pt x="1896446" y="4923240"/>
                </a:cubicBezTo>
                <a:cubicBezTo>
                  <a:pt x="1876120" y="4915707"/>
                  <a:pt x="1849790" y="4911657"/>
                  <a:pt x="1837029" y="4921066"/>
                </a:cubicBezTo>
                <a:cubicBezTo>
                  <a:pt x="1759478" y="4909120"/>
                  <a:pt x="1806390" y="4905512"/>
                  <a:pt x="1727326" y="4892968"/>
                </a:cubicBezTo>
                <a:cubicBezTo>
                  <a:pt x="1686312" y="4886651"/>
                  <a:pt x="1625466" y="4884219"/>
                  <a:pt x="1593578" y="4875201"/>
                </a:cubicBezTo>
                <a:cubicBezTo>
                  <a:pt x="1561690" y="4866183"/>
                  <a:pt x="1553872" y="4870257"/>
                  <a:pt x="1529199" y="4863739"/>
                </a:cubicBezTo>
                <a:cubicBezTo>
                  <a:pt x="1504527" y="4857222"/>
                  <a:pt x="1472957" y="4856729"/>
                  <a:pt x="1453102" y="4853389"/>
                </a:cubicBezTo>
                <a:cubicBezTo>
                  <a:pt x="1433246" y="4850048"/>
                  <a:pt x="1412604" y="4842097"/>
                  <a:pt x="1410062" y="4843700"/>
                </a:cubicBezTo>
                <a:cubicBezTo>
                  <a:pt x="1370061" y="4835203"/>
                  <a:pt x="1358114" y="4845698"/>
                  <a:pt x="1334230" y="4827940"/>
                </a:cubicBezTo>
                <a:cubicBezTo>
                  <a:pt x="1313790" y="4825698"/>
                  <a:pt x="1309169" y="4823751"/>
                  <a:pt x="1287424" y="4823328"/>
                </a:cubicBezTo>
                <a:cubicBezTo>
                  <a:pt x="1265680" y="4822905"/>
                  <a:pt x="1234048" y="4825438"/>
                  <a:pt x="1203760" y="4825401"/>
                </a:cubicBezTo>
                <a:cubicBezTo>
                  <a:pt x="1172376" y="4827120"/>
                  <a:pt x="1171591" y="4843575"/>
                  <a:pt x="1142353" y="4826911"/>
                </a:cubicBezTo>
                <a:cubicBezTo>
                  <a:pt x="1142648" y="4830450"/>
                  <a:pt x="1127453" y="4831600"/>
                  <a:pt x="1123543" y="4831484"/>
                </a:cubicBezTo>
                <a:lnTo>
                  <a:pt x="1092581" y="4833192"/>
                </a:lnTo>
                <a:lnTo>
                  <a:pt x="1089970" y="4827604"/>
                </a:lnTo>
                <a:cubicBezTo>
                  <a:pt x="1078405" y="4825299"/>
                  <a:pt x="1058546" y="4830811"/>
                  <a:pt x="1046990" y="4831800"/>
                </a:cubicBezTo>
                <a:lnTo>
                  <a:pt x="1020627" y="4833537"/>
                </a:lnTo>
                <a:lnTo>
                  <a:pt x="1010602" y="4832752"/>
                </a:lnTo>
                <a:lnTo>
                  <a:pt x="1006327" y="4832812"/>
                </a:lnTo>
                <a:lnTo>
                  <a:pt x="995285" y="4828639"/>
                </a:lnTo>
                <a:cubicBezTo>
                  <a:pt x="985016" y="4827594"/>
                  <a:pt x="977337" y="4820880"/>
                  <a:pt x="971197" y="4819859"/>
                </a:cubicBezTo>
                <a:cubicBezTo>
                  <a:pt x="965058" y="4818838"/>
                  <a:pt x="963247" y="4826590"/>
                  <a:pt x="958444" y="4822516"/>
                </a:cubicBezTo>
                <a:cubicBezTo>
                  <a:pt x="964528" y="4819545"/>
                  <a:pt x="954985" y="4817124"/>
                  <a:pt x="950776" y="4814966"/>
                </a:cubicBezTo>
                <a:lnTo>
                  <a:pt x="912589" y="4812307"/>
                </a:lnTo>
                <a:cubicBezTo>
                  <a:pt x="866435" y="4815189"/>
                  <a:pt x="882762" y="4802056"/>
                  <a:pt x="868646" y="4810372"/>
                </a:cubicBezTo>
                <a:cubicBezTo>
                  <a:pt x="833647" y="4816986"/>
                  <a:pt x="825964" y="4816964"/>
                  <a:pt x="813484" y="4815448"/>
                </a:cubicBezTo>
                <a:cubicBezTo>
                  <a:pt x="774068" y="4820782"/>
                  <a:pt x="767891" y="4822976"/>
                  <a:pt x="717218" y="4827378"/>
                </a:cubicBezTo>
                <a:cubicBezTo>
                  <a:pt x="688925" y="4839908"/>
                  <a:pt x="680839" y="4840723"/>
                  <a:pt x="659409" y="4845952"/>
                </a:cubicBezTo>
                <a:cubicBezTo>
                  <a:pt x="633011" y="4854112"/>
                  <a:pt x="639997" y="4860055"/>
                  <a:pt x="607917" y="4863927"/>
                </a:cubicBezTo>
                <a:cubicBezTo>
                  <a:pt x="591636" y="4868226"/>
                  <a:pt x="579429" y="4878384"/>
                  <a:pt x="569284" y="4882117"/>
                </a:cubicBezTo>
                <a:cubicBezTo>
                  <a:pt x="559139" y="4885850"/>
                  <a:pt x="555067" y="4884639"/>
                  <a:pt x="537968" y="4887374"/>
                </a:cubicBezTo>
                <a:cubicBezTo>
                  <a:pt x="526595" y="4886448"/>
                  <a:pt x="489777" y="4886423"/>
                  <a:pt x="482916" y="4888156"/>
                </a:cubicBezTo>
                <a:cubicBezTo>
                  <a:pt x="463365" y="4898273"/>
                  <a:pt x="445824" y="4886936"/>
                  <a:pt x="411637" y="4886771"/>
                </a:cubicBezTo>
                <a:lnTo>
                  <a:pt x="371262" y="4888142"/>
                </a:lnTo>
                <a:cubicBezTo>
                  <a:pt x="363928" y="4882747"/>
                  <a:pt x="306156" y="4880831"/>
                  <a:pt x="302060" y="4873520"/>
                </a:cubicBezTo>
                <a:cubicBezTo>
                  <a:pt x="280888" y="4866176"/>
                  <a:pt x="280811" y="4847663"/>
                  <a:pt x="248012" y="4840618"/>
                </a:cubicBezTo>
                <a:cubicBezTo>
                  <a:pt x="230331" y="4833575"/>
                  <a:pt x="240156" y="4851312"/>
                  <a:pt x="195979" y="4831260"/>
                </a:cubicBezTo>
                <a:cubicBezTo>
                  <a:pt x="165972" y="4807991"/>
                  <a:pt x="63439" y="4789506"/>
                  <a:pt x="10733" y="4758959"/>
                </a:cubicBezTo>
                <a:lnTo>
                  <a:pt x="0" y="47508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</TotalTime>
  <Words>521</Words>
  <Application>Microsoft Office PowerPoint</Application>
  <PresentationFormat>Širokoúhlá obrazovka</PresentationFormat>
  <Paragraphs>91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Times New Roman</vt:lpstr>
      <vt:lpstr>Arial</vt:lpstr>
      <vt:lpstr>Výchozí návrh</vt:lpstr>
      <vt:lpstr>Modernism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British Modernism: Fiction</vt:lpstr>
      <vt:lpstr>British Modernism: Fiction</vt:lpstr>
      <vt:lpstr>British Modernism: Fiction</vt:lpstr>
    </vt:vector>
  </TitlesOfParts>
  <Company>KAJ TU Liberec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Marcela Malá</dc:creator>
  <cp:lastModifiedBy>Zénó Vernyik</cp:lastModifiedBy>
  <cp:revision>40</cp:revision>
  <dcterms:created xsi:type="dcterms:W3CDTF">2007-10-03T11:38:58Z</dcterms:created>
  <dcterms:modified xsi:type="dcterms:W3CDTF">2022-05-19T14:00:59Z</dcterms:modified>
</cp:coreProperties>
</file>