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2DA-ADC9-4C83-9B91-A097CC4CE89B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A785-87DA-4890-A821-0F212A2401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7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7C2DA-ADC9-4C83-9B91-A097CC4CE89B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A785-87DA-4890-A821-0F212A2401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91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Boj amerických kolonií za nezávislost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latin typeface="President"/>
              </a:rPr>
              <a:t>Bostonský „masakr“ - </a:t>
            </a:r>
            <a:r>
              <a:rPr lang="cs-CZ" smtClean="0"/>
              <a:t>5. březen 1770 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Charles Townshend 1725 –1767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1773  - </a:t>
            </a:r>
            <a:r>
              <a:rPr lang="cs-CZ" smtClean="0">
                <a:latin typeface="President"/>
              </a:rPr>
              <a:t>Bostonský čajový dýchánek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6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latin typeface="President" pitchFamily="66" charset="0"/>
              </a:rPr>
              <a:t>1774 - král Jiří </a:t>
            </a:r>
            <a:r>
              <a:rPr lang="en-US" smtClean="0">
                <a:latin typeface="AmericanTypewriter Cn" pitchFamily="18" charset="0"/>
              </a:rPr>
              <a:t>III</a:t>
            </a:r>
            <a:r>
              <a:rPr lang="cs-CZ" smtClean="0">
                <a:latin typeface="AmericanTypewriter Cn" pitchFamily="18" charset="0"/>
              </a:rPr>
              <a:t>.</a:t>
            </a:r>
            <a:r>
              <a:rPr lang="en-US" smtClean="0">
                <a:latin typeface="President" pitchFamily="66" charset="0"/>
              </a:rPr>
              <a:t> </a:t>
            </a:r>
            <a:r>
              <a:rPr lang="cs-CZ" smtClean="0">
                <a:latin typeface="President" pitchFamily="66" charset="0"/>
              </a:rPr>
              <a:t>prosazuje</a:t>
            </a:r>
            <a:r>
              <a:rPr lang="en-US" smtClean="0">
                <a:latin typeface="President" pitchFamily="66" charset="0"/>
              </a:rPr>
              <a:t/>
            </a:r>
            <a:br>
              <a:rPr lang="en-US" smtClean="0">
                <a:latin typeface="President" pitchFamily="66" charset="0"/>
              </a:rPr>
            </a:br>
            <a:r>
              <a:rPr lang="en-US" smtClean="0">
                <a:latin typeface="President" pitchFamily="66" charset="0"/>
              </a:rPr>
              <a:t>“Intolerable Acts”</a:t>
            </a:r>
            <a:endParaRPr lang="en-US" dirty="0"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2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6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President"/>
              </a:rPr>
              <a:t>Střet u Lexingtonu a Concordu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President"/>
              </a:rPr>
              <a:t>Bitva o Bunker Hill (červen 1775)</a:t>
            </a:r>
            <a:endParaRPr lang="cs-CZ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5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President"/>
              </a:rPr>
              <a:t>Sedmiletá válka v koloniích – výsledky,  důsledky, shrnutí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2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4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President"/>
              </a:rPr>
              <a:t>Druhý kontinentální kongres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President"/>
              </a:rPr>
              <a:t>Tvorba Deklarace nezávislosti</a:t>
            </a:r>
            <a:endParaRPr lang="en-US" dirty="0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4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President"/>
              </a:rPr>
              <a:t>První signatář</a:t>
            </a:r>
            <a:endParaRPr lang="en-US" smtClean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Otcové zakladatelé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9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4. červenec 1776  - </a:t>
            </a:r>
            <a:r>
              <a:rPr lang="cs-CZ" sz="4000" smtClean="0">
                <a:latin typeface="President"/>
              </a:rPr>
              <a:t>deklarace nezávislosti</a:t>
            </a:r>
            <a:endParaRPr lang="en-US" sz="4000" dirty="0">
              <a:latin typeface="President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4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Hladové bouře 1776-1779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Henry Knox </a:t>
            </a:r>
            <a:br>
              <a:rPr lang="cs-CZ" sz="4000" smtClean="0"/>
            </a:br>
            <a:r>
              <a:rPr lang="cs-CZ" sz="4000" smtClean="0"/>
              <a:t>(1750-1806)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1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První omezené úspěchy kontinentální armády - 1775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>
                <a:latin typeface="President" pitchFamily="66" charset="0"/>
              </a:rPr>
              <a:t>Jarní útok Howea 1777</a:t>
            </a:r>
            <a:endParaRPr lang="en-US" sz="3600" dirty="0"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0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William Pitt 		George Grenville</a:t>
            </a:r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07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Washingtonovo zimoviště ve Valley Forge 1777/1778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John burgoyne</a:t>
            </a:r>
            <a:br>
              <a:rPr lang="cs-CZ" smtClean="0"/>
            </a:br>
            <a:r>
              <a:rPr lang="cs-CZ" smtClean="0"/>
              <a:t>1722-1792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2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Burgoyne se vzdává po bitvách u Saratogy 17. října 1777</a:t>
            </a:r>
            <a:endParaRPr lang="en-US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01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/>
              <a:t>Benjamin Franklin na první audienci u Ludvíka XVI. </a:t>
            </a:r>
            <a:endParaRPr lang="en-US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76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chemeClr val="tx1"/>
                </a:solidFill>
              </a:rPr>
              <a:t>Ferdinand von Steuben (1730-1794)</a:t>
            </a:r>
            <a:endParaRPr lang="en-US" dirty="0">
              <a:solidFill>
                <a:schemeClr val="tx1"/>
              </a:solidFill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75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Henry Clinton (1730-1795</a:t>
            </a:r>
            <a:r>
              <a:rPr lang="cs-CZ" smtClean="0"/>
              <a:t>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71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/>
              <a:t>John Paul Jones</a:t>
            </a:r>
            <a:endParaRPr lang="en-US" sz="3600" dirty="0"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09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Charles cornwallis (1738-1805) a britské vítězství u Camdenu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0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/>
              <a:t>Francis Marion</a:t>
            </a:r>
            <a:br>
              <a:rPr lang="cs-CZ" sz="3600" smtClean="0"/>
            </a:br>
            <a:r>
              <a:rPr lang="cs-CZ" sz="3600" smtClean="0"/>
              <a:t>1732-1795 </a:t>
            </a:r>
            <a:endParaRPr lang="en-US" sz="3600" dirty="0"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0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Benedict Arnold</a:t>
            </a:r>
            <a:br>
              <a:rPr lang="cs-CZ" smtClean="0"/>
            </a:br>
            <a:r>
              <a:rPr lang="cs-CZ" smtClean="0"/>
              <a:t>1741-1801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George Grenville bilancuje s váhou, na níž výdaje převyšují příjmy (Great Financier 1765)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63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Nathanael Greene</a:t>
            </a:r>
            <a:br>
              <a:rPr lang="cs-CZ" smtClean="0"/>
            </a:br>
            <a:r>
              <a:rPr lang="cs-CZ" smtClean="0"/>
              <a:t> 1742-1786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7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>
                <a:latin typeface="President" pitchFamily="66" charset="0"/>
              </a:rPr>
              <a:t>Cornwallis kapituluje u Yorktownu 19.10 1981</a:t>
            </a:r>
            <a:endParaRPr lang="en-US" sz="3600" dirty="0">
              <a:latin typeface="President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/>
              <a:t>bitva v Chesapeakské zátoce 1781</a:t>
            </a:r>
            <a:endParaRPr lang="en-US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8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8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Americké klopýtání</a:t>
            </a:r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02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Podepisování mírové smlouvy ve Versailles - 1783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4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1786 - Shaysovo povstání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5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smtClean="0"/>
              <a:t>John Marshall - </a:t>
            </a:r>
            <a:r>
              <a:rPr lang="cs-CZ" sz="4000" i="1" smtClean="0"/>
              <a:t>„Amerika byla mou zemí a kongres mou vládou.“</a:t>
            </a:r>
            <a:r>
              <a:rPr lang="cs-CZ" sz="4000" smtClean="0"/>
              <a:t> 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37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Alexander Hamilton (1755-1804)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40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Konference v Annapolis – září 1786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„Cukřenkový zákon“ Revenue Act (Sugar Act) - 1764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40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Filadelfské ústavodárné shromáždění  - 1787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9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George Washington (1732-1799)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90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smtClean="0"/>
              <a:t>Listy federalistů</a:t>
            </a:r>
            <a:br>
              <a:rPr lang="cs-CZ" sz="4800" smtClean="0"/>
            </a:br>
            <a:r>
              <a:rPr lang="cs-CZ" sz="4800" smtClean="0"/>
              <a:t>(1787 – 1788)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51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>
                <a:latin typeface="Arial" pitchFamily="34" charset="0"/>
                <a:cs typeface="Arial" pitchFamily="34" charset="0"/>
              </a:rPr>
              <a:t>První federativní kongres - 1789</a:t>
            </a:r>
            <a:endParaRPr lang="cs-CZ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17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400" smtClean="0"/>
              <a:t>1790 – kongres a prezident se stěhuje do Filadelfie</a:t>
            </a:r>
            <a:endParaRPr lang="cs-CZ" sz="34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72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800" smtClean="0">
                <a:latin typeface="Arial" pitchFamily="34" charset="0"/>
                <a:cs typeface="Arial" pitchFamily="34" charset="0"/>
              </a:rPr>
              <a:t>Nepokoje v Pennsylvánii v důsledku zdanění Whiskey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837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Náhrada Washingtona ve funkci John Adams</a:t>
            </a:r>
            <a:br>
              <a:rPr lang="cs-CZ" sz="3200" smtClean="0"/>
            </a:br>
            <a:r>
              <a:rPr lang="cs-CZ" sz="3200" smtClean="0"/>
              <a:t>(ve fci. 1797-1801)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83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Thomas Jefferson (1743 – 1826)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33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>
                <a:latin typeface="Arial" pitchFamily="34" charset="0"/>
                <a:cs typeface="Arial" pitchFamily="34" charset="0"/>
              </a:rPr>
              <a:t>„Největší kšeft století“ – nákup Louisiany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81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James Madison</a:t>
            </a:r>
            <a:br>
              <a:rPr lang="cs-CZ" b="1" smtClean="0"/>
            </a:br>
            <a:r>
              <a:rPr lang="cs-CZ" b="1" smtClean="0"/>
              <a:t>1751-1836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smtClean="0">
                <a:latin typeface="Arial" panose="020B0604020202020204" pitchFamily="34" charset="0"/>
                <a:cs typeface="Arial" panose="020B0604020202020204" pitchFamily="34" charset="0"/>
              </a:rPr>
              <a:t>Zákon o kolkovném - 1765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27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Dolley Madison</a:t>
            </a:r>
            <a:br>
              <a:rPr lang="cs-CZ" smtClean="0"/>
            </a:br>
            <a:r>
              <a:rPr lang="cs-CZ" smtClean="0"/>
              <a:t>(1768-1849)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74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Červen </a:t>
            </a:r>
            <a:r>
              <a:rPr lang="en-US" sz="2800" smtClean="0"/>
              <a:t>1807 – střet USS Chesapeake a HMS Leopard </a:t>
            </a:r>
            <a:endParaRPr lang="cs-CZ" sz="2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11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Únos amerických námořníků (1812)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708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Henry Clay</a:t>
            </a:r>
            <a:br>
              <a:rPr lang="cs-CZ" sz="4000" smtClean="0"/>
            </a:br>
            <a:r>
              <a:rPr lang="cs-CZ" sz="4000" smtClean="0"/>
              <a:t>(1777-1852)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76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Válka roku 1812 (1812-1814/15)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43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Americký plán invaze do Kanady 1812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0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Bitva o Queenston Heights </a:t>
            </a:r>
            <a:br>
              <a:rPr lang="cs-CZ" sz="3600" smtClean="0"/>
            </a:br>
            <a:r>
              <a:rPr lang="cs-CZ" sz="3600" smtClean="0"/>
              <a:t>13. říjen 1812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095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Sir Isaac Brock</a:t>
            </a:r>
            <a:br>
              <a:rPr lang="cs-CZ" sz="3200" smtClean="0"/>
            </a:br>
            <a:r>
              <a:rPr lang="cs-CZ" sz="3200" smtClean="0"/>
              <a:t>(1769-1812)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3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Bitva na Erijském jezeře a O. H. Perry (1785-1819) 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7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3200" smtClean="0"/>
              <a:t>Vypálení Washingtonu po bitvě u Bladensburgu - 1814 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mtClean="0">
                <a:solidFill>
                  <a:srgbClr val="CC0000"/>
                </a:solidFill>
                <a:latin typeface="Orator"/>
              </a:rPr>
              <a:t>Žádné zdanění bez zastoupení!</a:t>
            </a:r>
            <a:endParaRPr lang="en-US" dirty="0" smtClean="0">
              <a:solidFill>
                <a:srgbClr val="CC0000"/>
              </a:solidFill>
              <a:latin typeface="Orator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2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smtClean="0"/>
              <a:t>Bitva u Plattsburghu (jezera Champlain) – září 1814</a:t>
            </a:r>
            <a:endParaRPr lang="cs-CZ" sz="2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5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„Mír“ od „Rubense“ (1814)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596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smtClean="0"/>
              <a:t>Mírová smlouva z Ghentu – 24.12. 1814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91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smtClean="0"/>
              <a:t>Andrew Jackson v bitvě u New Orleans 8. 1. 1815 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2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4000" smtClean="0"/>
              <a:t>James Monroe</a:t>
            </a:r>
            <a:br>
              <a:rPr lang="cs-CZ" sz="4000" smtClean="0"/>
            </a:br>
            <a:r>
              <a:rPr lang="cs-CZ" sz="4000" smtClean="0"/>
              <a:t>1758-1831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58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1817-1819 – válka proti indiánským kmenům na Floridě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98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379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Monroe s členy administrativy – prosinec 1823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6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81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John Q. Adams</a:t>
            </a:r>
            <a:br>
              <a:rPr lang="cs-CZ" smtClean="0"/>
            </a:br>
            <a:r>
              <a:rPr lang="cs-CZ" smtClean="0"/>
              <a:t>1767-1848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Synové svobody</a:t>
            </a:r>
            <a:br>
              <a:rPr lang="cs-CZ" smtClean="0"/>
            </a:br>
            <a:r>
              <a:rPr lang="cs-CZ" smtClean="0"/>
              <a:t>„Sons of Liberty“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45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Andrew Jackson</a:t>
            </a:r>
            <a:br>
              <a:rPr lang="cs-CZ" smtClean="0"/>
            </a:br>
            <a:r>
              <a:rPr lang="cs-CZ" smtClean="0"/>
              <a:t>1767 - 1845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72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Zákon o odsunu - Indian Removal Act (1830)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40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Rozšiřující se síť železnic 1850-1860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2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Martin Van Buren (1782-1862)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705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Finanční panika z roku 1837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523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William H.</a:t>
            </a:r>
            <a:r>
              <a:rPr lang="cs-CZ" smtClean="0"/>
              <a:t> </a:t>
            </a:r>
            <a:r>
              <a:rPr lang="cs-CZ" b="1" smtClean="0"/>
              <a:t>Harrison</a:t>
            </a:r>
            <a:r>
              <a:rPr lang="cs-CZ" smtClean="0"/>
              <a:t>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77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Monroe s členy administrativy – prosinec 1823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36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65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Missouriský kompromis (1819-1821)</a:t>
            </a:r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20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John Q. Adams</a:t>
            </a:r>
            <a:br>
              <a:rPr lang="cs-CZ" smtClean="0"/>
            </a:br>
            <a:r>
              <a:rPr lang="cs-CZ" smtClean="0"/>
              <a:t>1767-1848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Andrew Oliver </a:t>
            </a:r>
            <a:br>
              <a:rPr lang="cs-CZ" smtClean="0"/>
            </a:br>
            <a:r>
              <a:rPr lang="cs-CZ" smtClean="0"/>
              <a:t>(1706-1774)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18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Andrew Jackson</a:t>
            </a:r>
            <a:br>
              <a:rPr lang="cs-CZ" smtClean="0"/>
            </a:br>
            <a:r>
              <a:rPr lang="cs-CZ" smtClean="0"/>
              <a:t>1767 - 1845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96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Zákon o odsunu - Indian Removal Act (1830)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29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Rozšiřující se síť železnic 1850-1870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0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Martin Van Buren (1782-1862)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56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Finanční panika z roku 1837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453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William H.</a:t>
            </a:r>
            <a:r>
              <a:rPr lang="cs-CZ" smtClean="0"/>
              <a:t> </a:t>
            </a:r>
            <a:r>
              <a:rPr lang="cs-CZ" b="1" smtClean="0"/>
              <a:t>Harrison (1773-1841)</a:t>
            </a:r>
            <a:r>
              <a:rPr lang="cs-CZ" smtClean="0"/>
              <a:t> 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99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Smrt Harrisona 4. dubna 1841 na kresbě N. Curriera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691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John Tyler (1790-1862</a:t>
            </a:r>
            <a:r>
              <a:rPr lang="cs-CZ" smtClean="0"/>
              <a:t>)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37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James Knox Polk (1795-1849)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65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Americko-mexická válka 1846-1848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567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Širokoúhlá obrazovka</PresentationFormat>
  <Paragraphs>90</Paragraphs>
  <Slides>99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6" baseType="lpstr">
      <vt:lpstr>AmericanTypewriter Cn</vt:lpstr>
      <vt:lpstr>Arial</vt:lpstr>
      <vt:lpstr>Calibri</vt:lpstr>
      <vt:lpstr>Calibri Light</vt:lpstr>
      <vt:lpstr>Orator</vt:lpstr>
      <vt:lpstr>President</vt:lpstr>
      <vt:lpstr>Motiv Office</vt:lpstr>
      <vt:lpstr>Boj amerických kolonií za nezávislost</vt:lpstr>
      <vt:lpstr>Sedmiletá válka v koloniích – výsledky,  důsledky, shrnutí</vt:lpstr>
      <vt:lpstr>William Pitt   George Grenville</vt:lpstr>
      <vt:lpstr>George Grenville bilancuje s váhou, na níž výdaje převyšují příjmy (Great Financier 1765)</vt:lpstr>
      <vt:lpstr>„Cukřenkový zákon“ Revenue Act (Sugar Act) - 1764</vt:lpstr>
      <vt:lpstr>Zákon o kolkovném - 1765</vt:lpstr>
      <vt:lpstr>Žádné zdanění bez zastoupení!</vt:lpstr>
      <vt:lpstr>Synové svobody „Sons of Liberty“</vt:lpstr>
      <vt:lpstr>Andrew Oliver  (1706-1774)</vt:lpstr>
      <vt:lpstr>Prezentace aplikace PowerPoint</vt:lpstr>
      <vt:lpstr>Bostonský „masakr“ - 5. březen 1770 </vt:lpstr>
      <vt:lpstr>Charles Townshend 1725 –1767</vt:lpstr>
      <vt:lpstr>1773  - Bostonský čajový dýchánek</vt:lpstr>
      <vt:lpstr>1774 - král Jiří III. prosazuje “Intolerable Acts”</vt:lpstr>
      <vt:lpstr>Prezentace aplikace PowerPoint</vt:lpstr>
      <vt:lpstr>Prezentace aplikace PowerPoint</vt:lpstr>
      <vt:lpstr>Střet u Lexingtonu a Concordu</vt:lpstr>
      <vt:lpstr>Bitva o Bunker Hill (červen 1775)</vt:lpstr>
      <vt:lpstr>Prezentace aplikace PowerPoint</vt:lpstr>
      <vt:lpstr>Prezentace aplikace PowerPoint</vt:lpstr>
      <vt:lpstr>Druhý kontinentální kongres</vt:lpstr>
      <vt:lpstr>Tvorba Deklarace nezávislosti</vt:lpstr>
      <vt:lpstr>První signatář</vt:lpstr>
      <vt:lpstr>Otcové zakladatelé</vt:lpstr>
      <vt:lpstr>4. červenec 1776  - deklarace nezávislosti</vt:lpstr>
      <vt:lpstr>Hladové bouře 1776-1779</vt:lpstr>
      <vt:lpstr>Henry Knox  (1750-1806)</vt:lpstr>
      <vt:lpstr>První omezené úspěchy kontinentální armády - 1775</vt:lpstr>
      <vt:lpstr>Jarní útok Howea 1777</vt:lpstr>
      <vt:lpstr>Washingtonovo zimoviště ve Valley Forge 1777/1778</vt:lpstr>
      <vt:lpstr>John burgoyne 1722-1792</vt:lpstr>
      <vt:lpstr>Burgoyne se vzdává po bitvách u Saratogy 17. října 1777</vt:lpstr>
      <vt:lpstr>Benjamin Franklin na první audienci u Ludvíka XVI. </vt:lpstr>
      <vt:lpstr>Ferdinand von Steuben (1730-1794)</vt:lpstr>
      <vt:lpstr>Henry Clinton (1730-1795)</vt:lpstr>
      <vt:lpstr>John Paul Jones</vt:lpstr>
      <vt:lpstr>Charles cornwallis (1738-1805) a britské vítězství u Camdenu</vt:lpstr>
      <vt:lpstr>Francis Marion 1732-1795 </vt:lpstr>
      <vt:lpstr>Benedict Arnold 1741-1801</vt:lpstr>
      <vt:lpstr>Nathanael Greene  1742-1786</vt:lpstr>
      <vt:lpstr>Cornwallis kapituluje u Yorktownu 19.10 1981</vt:lpstr>
      <vt:lpstr>bitva v Chesapeakské zátoce 1781</vt:lpstr>
      <vt:lpstr>Prezentace aplikace PowerPoint</vt:lpstr>
      <vt:lpstr>Americké klopýtání</vt:lpstr>
      <vt:lpstr>Podepisování mírové smlouvy ve Versailles - 1783</vt:lpstr>
      <vt:lpstr>1786 - Shaysovo povstání</vt:lpstr>
      <vt:lpstr>John Marshall - „Amerika byla mou zemí a kongres mou vládou.“ </vt:lpstr>
      <vt:lpstr>Alexander Hamilton (1755-1804)</vt:lpstr>
      <vt:lpstr>Konference v Annapolis – září 1786</vt:lpstr>
      <vt:lpstr>Filadelfské ústavodárné shromáždění  - 1787</vt:lpstr>
      <vt:lpstr>George Washington (1732-1799)</vt:lpstr>
      <vt:lpstr>Listy federalistů (1787 – 1788)</vt:lpstr>
      <vt:lpstr>První federativní kongres - 1789</vt:lpstr>
      <vt:lpstr>1790 – kongres a prezident se stěhuje do Filadelfie</vt:lpstr>
      <vt:lpstr>Nepokoje v Pennsylvánii v důsledku zdanění Whiskey</vt:lpstr>
      <vt:lpstr>Náhrada Washingtona ve funkci John Adams (ve fci. 1797-1801)</vt:lpstr>
      <vt:lpstr>Thomas Jefferson (1743 – 1826)</vt:lpstr>
      <vt:lpstr>„Největší kšeft století“ – nákup Louisiany</vt:lpstr>
      <vt:lpstr>James Madison 1751-1836</vt:lpstr>
      <vt:lpstr>Dolley Madison (1768-1849)</vt:lpstr>
      <vt:lpstr>Červen 1807 – střet USS Chesapeake a HMS Leopard </vt:lpstr>
      <vt:lpstr>Únos amerických námořníků (1812)</vt:lpstr>
      <vt:lpstr>Henry Clay (1777-1852)</vt:lpstr>
      <vt:lpstr>Válka roku 1812 (1812-1814/15)</vt:lpstr>
      <vt:lpstr>Americký plán invaze do Kanady 1812</vt:lpstr>
      <vt:lpstr>Bitva o Queenston Heights  13. říjen 1812</vt:lpstr>
      <vt:lpstr>Sir Isaac Brock (1769-1812)</vt:lpstr>
      <vt:lpstr>Bitva na Erijském jezeře a O. H. Perry (1785-1819) </vt:lpstr>
      <vt:lpstr>Vypálení Washingtonu po bitvě u Bladensburgu - 1814 </vt:lpstr>
      <vt:lpstr>Bitva u Plattsburghu (jezera Champlain) – září 1814</vt:lpstr>
      <vt:lpstr>„Mír“ od „Rubense“ (1814)</vt:lpstr>
      <vt:lpstr>Mírová smlouva z Ghentu – 24.12. 1814</vt:lpstr>
      <vt:lpstr>Andrew Jackson v bitvě u New Orleans 8. 1. 1815 </vt:lpstr>
      <vt:lpstr>James Monroe 1758-1831</vt:lpstr>
      <vt:lpstr>1817-1819 – válka proti indiánským kmenům na Floridě</vt:lpstr>
      <vt:lpstr>Prezentace aplikace PowerPoint</vt:lpstr>
      <vt:lpstr>Monroe s členy administrativy – prosinec 1823</vt:lpstr>
      <vt:lpstr>Prezentace aplikace PowerPoint</vt:lpstr>
      <vt:lpstr>John Q. Adams 1767-1848</vt:lpstr>
      <vt:lpstr>Andrew Jackson 1767 - 1845</vt:lpstr>
      <vt:lpstr>Zákon o odsunu - Indian Removal Act (1830)</vt:lpstr>
      <vt:lpstr>Rozšiřující se síť železnic 1850-1860</vt:lpstr>
      <vt:lpstr>Martin Van Buren (1782-1862)</vt:lpstr>
      <vt:lpstr>Finanční panika z roku 1837 </vt:lpstr>
      <vt:lpstr>William H. Harrison </vt:lpstr>
      <vt:lpstr>Monroe s členy administrativy – prosinec 1823</vt:lpstr>
      <vt:lpstr>Prezentace aplikace PowerPoint</vt:lpstr>
      <vt:lpstr>Missouriský kompromis (1819-1821)</vt:lpstr>
      <vt:lpstr>John Q. Adams 1767-1848</vt:lpstr>
      <vt:lpstr>Andrew Jackson 1767 - 1845</vt:lpstr>
      <vt:lpstr>Zákon o odsunu - Indian Removal Act (1830)</vt:lpstr>
      <vt:lpstr>Rozšiřující se síť železnic 1850-1870</vt:lpstr>
      <vt:lpstr>Martin Van Buren (1782-1862)</vt:lpstr>
      <vt:lpstr>Finanční panika z roku 1837 </vt:lpstr>
      <vt:lpstr>William H. Harrison (1773-1841) </vt:lpstr>
      <vt:lpstr>Smrt Harrisona 4. dubna 1841 na kresbě N. Curriera</vt:lpstr>
      <vt:lpstr>John Tyler (1790-1862)</vt:lpstr>
      <vt:lpstr>James Knox Polk (1795-1849)</vt:lpstr>
      <vt:lpstr>Americko-mexická válka 1846-1848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 amerických kolonií za nezávislost</dc:title>
  <dc:creator>TUL-S0-23</dc:creator>
  <cp:lastModifiedBy>TUL-S0-23</cp:lastModifiedBy>
  <cp:revision>1</cp:revision>
  <dcterms:created xsi:type="dcterms:W3CDTF">2018-09-06T20:22:08Z</dcterms:created>
  <dcterms:modified xsi:type="dcterms:W3CDTF">2018-09-06T20:22:08Z</dcterms:modified>
</cp:coreProperties>
</file>