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3" r:id="rId4"/>
    <p:sldId id="260" r:id="rId5"/>
    <p:sldId id="262" r:id="rId6"/>
    <p:sldId id="265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Netradiční a kombinované techniky pro 1.st. ZŠ</a:t>
            </a:r>
            <a:br>
              <a:rPr lang="cs-CZ" dirty="0" smtClean="0"/>
            </a:br>
            <a:r>
              <a:rPr lang="cs-CZ" sz="2200" dirty="0" err="1" smtClean="0"/>
              <a:t>Mgr.A</a:t>
            </a:r>
            <a:r>
              <a:rPr lang="cs-CZ" sz="2200" dirty="0" smtClean="0"/>
              <a:t>. Lucrezia Škaloudová Puchmajerová </a:t>
            </a:r>
            <a:r>
              <a:rPr lang="cs-CZ" sz="2200" dirty="0" err="1" smtClean="0"/>
              <a:t>Ph.D</a:t>
            </a:r>
            <a:r>
              <a:rPr lang="cs-CZ" sz="2200" dirty="0" smtClean="0"/>
              <a:t>.</a:t>
            </a:r>
            <a:br>
              <a:rPr lang="cs-CZ" sz="2200" dirty="0" smtClean="0"/>
            </a:br>
            <a:r>
              <a:rPr lang="cs-CZ" sz="2200" dirty="0" smtClean="0"/>
              <a:t>KPV FP TU v Liberci</a:t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3" name="Picture 2" descr="C:\Users\Lucrezia Škaloudová\Pictures\ŠKOLA, KURZY\Výstava 15\Gafika MŠ 16\DSC_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904"/>
            <a:ext cx="2304256" cy="3210202"/>
          </a:xfrm>
          <a:prstGeom prst="rect">
            <a:avLst/>
          </a:prstGeom>
          <a:noFill/>
        </p:spPr>
      </p:pic>
      <p:pic>
        <p:nvPicPr>
          <p:cNvPr id="4" name="Picture 3" descr="C:\Users\Lucrezia Škaloudová\Pictures\ŠKOLA, KURZY\Výstava 15\Gafika MŠ 16\DSC_0542.JPG"/>
          <p:cNvPicPr>
            <a:picLocks noChangeAspect="1" noChangeArrowheads="1"/>
          </p:cNvPicPr>
          <p:nvPr/>
        </p:nvPicPr>
        <p:blipFill>
          <a:blip r:embed="rId3" cstate="print">
            <a:lum bright="27000" contrast="24000"/>
          </a:blip>
          <a:srcRect/>
          <a:stretch>
            <a:fillRect/>
          </a:stretch>
        </p:blipFill>
        <p:spPr bwMode="auto">
          <a:xfrm>
            <a:off x="971600" y="2636912"/>
            <a:ext cx="4439174" cy="31683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1560" y="59492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GRAFIKA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96336" y="1052736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cs-CZ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z pěnové hmoty, MŠ</a:t>
            </a:r>
            <a:endParaRPr lang="cs-CZ" dirty="0"/>
          </a:p>
        </p:txBody>
      </p:sp>
      <p:pic>
        <p:nvPicPr>
          <p:cNvPr id="3074" name="Picture 2" descr="C:\Users\Lucrezia Škaloudová\Pictures\ŠKOLA, KURZY\2016_17\DSC_2253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755576" y="1412776"/>
            <a:ext cx="7704856" cy="514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z koláže, MŠ</a:t>
            </a:r>
            <a:endParaRPr lang="cs-CZ" dirty="0"/>
          </a:p>
        </p:txBody>
      </p:sp>
      <p:pic>
        <p:nvPicPr>
          <p:cNvPr id="4098" name="Picture 2" descr="C:\Users\Lucrezia Škaloudová\Pictures\ŠKOLA, KURZY\2016_17\DSC_2255.jpg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899592" y="1268760"/>
            <a:ext cx="7560840" cy="524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3466728" cy="386104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Klovatinová rezerva</a:t>
            </a:r>
            <a:br>
              <a:rPr lang="cs-CZ" dirty="0" smtClean="0"/>
            </a:br>
            <a:r>
              <a:rPr lang="cs-CZ" dirty="0" smtClean="0"/>
              <a:t>   </a:t>
            </a:r>
            <a:r>
              <a:rPr lang="cs-CZ" sz="2800" dirty="0" smtClean="0"/>
              <a:t>- tiskařská barva</a:t>
            </a:r>
            <a:br>
              <a:rPr lang="cs-CZ" sz="2800" dirty="0" smtClean="0"/>
            </a:br>
            <a:r>
              <a:rPr lang="cs-CZ" sz="2800" dirty="0"/>
              <a:t> </a:t>
            </a:r>
            <a:r>
              <a:rPr lang="cs-CZ" sz="2800" dirty="0" smtClean="0"/>
              <a:t>    - </a:t>
            </a:r>
            <a:r>
              <a:rPr lang="cs-CZ" sz="2800" dirty="0" err="1" smtClean="0"/>
              <a:t>anilinky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> </a:t>
            </a:r>
            <a:r>
              <a:rPr lang="cs-CZ" sz="2800" dirty="0" smtClean="0"/>
              <a:t>    - suchý pastel  </a:t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123" name="Picture 3" descr="C:\Users\Lucrezia Škaloudová\Pictures\ŠKOLA, KURZY\2016_17\DSC_1968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3851920" y="332656"/>
            <a:ext cx="5040560" cy="3552073"/>
          </a:xfrm>
          <a:prstGeom prst="rect">
            <a:avLst/>
          </a:prstGeom>
          <a:noFill/>
        </p:spPr>
      </p:pic>
      <p:pic>
        <p:nvPicPr>
          <p:cNvPr id="5122" name="Picture 2" descr="C:\Users\Lucrezia Škaloudová\Pictures\ŠKOLA, KURZY\2016_17\DSC_1969.jpg"/>
          <p:cNvPicPr>
            <a:picLocks noChangeAspect="1" noChangeArrowheads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323528" y="3140968"/>
            <a:ext cx="5040560" cy="347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9302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Otisk </a:t>
            </a:r>
            <a:r>
              <a:rPr lang="cs-CZ" dirty="0" err="1" smtClean="0"/>
              <a:t>fresh</a:t>
            </a:r>
            <a:r>
              <a:rPr lang="cs-CZ" dirty="0" smtClean="0"/>
              <a:t> folie,</a:t>
            </a:r>
            <a:br>
              <a:rPr lang="cs-CZ" dirty="0" smtClean="0"/>
            </a:br>
            <a:r>
              <a:rPr lang="cs-CZ" dirty="0" err="1" smtClean="0"/>
              <a:t>papírořez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0" name="Picture 2" descr="C:\Users\Lucrezia Škaloudová\Pictures\ŠKOLA, KURZY\2016_17\DSC_1344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395536" y="2163665"/>
            <a:ext cx="4536504" cy="3281559"/>
          </a:xfrm>
          <a:prstGeom prst="rect">
            <a:avLst/>
          </a:prstGeom>
          <a:noFill/>
        </p:spPr>
      </p:pic>
      <p:pic>
        <p:nvPicPr>
          <p:cNvPr id="7171" name="Picture 3" descr="C:\Users\Lucrezia Škaloudová\Pictures\ŠKOLA, KURZY\2016_17\DSC_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83884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l"/>
            <a:r>
              <a:rPr lang="cs-CZ" dirty="0" err="1" smtClean="0"/>
              <a:t>Fresh</a:t>
            </a:r>
            <a:r>
              <a:rPr lang="cs-CZ" dirty="0" smtClean="0"/>
              <a:t> folie, tisk. barvy</a:t>
            </a:r>
            <a:endParaRPr lang="cs-CZ" dirty="0"/>
          </a:p>
        </p:txBody>
      </p:sp>
      <p:pic>
        <p:nvPicPr>
          <p:cNvPr id="9218" name="Picture 2" descr="C:\Users\Lucrezia Škaloudová\Pictures\ŠKOLA, KURZY\2016_17\DSC_1495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179512" y="2924944"/>
            <a:ext cx="5053617" cy="3528392"/>
          </a:xfrm>
          <a:prstGeom prst="rect">
            <a:avLst/>
          </a:prstGeom>
          <a:noFill/>
        </p:spPr>
      </p:pic>
      <p:pic>
        <p:nvPicPr>
          <p:cNvPr id="9219" name="Picture 3" descr="C:\Users\Lucrezia Škaloudová\Pictures\ŠKOLA, KURZY\2016_17\DSC_1497.jpg"/>
          <p:cNvPicPr>
            <a:picLocks noChangeAspect="1" noChangeArrowheads="1"/>
          </p:cNvPicPr>
          <p:nvPr/>
        </p:nvPicPr>
        <p:blipFill>
          <a:blip r:embed="rId3" cstate="print">
            <a:lum bright="23000"/>
          </a:blip>
          <a:srcRect/>
          <a:stretch>
            <a:fillRect/>
          </a:stretch>
        </p:blipFill>
        <p:spPr bwMode="auto">
          <a:xfrm>
            <a:off x="5364088" y="404664"/>
            <a:ext cx="348507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Autoportrét</a:t>
            </a:r>
            <a:endParaRPr lang="cs-CZ" dirty="0"/>
          </a:p>
        </p:txBody>
      </p:sp>
      <p:pic>
        <p:nvPicPr>
          <p:cNvPr id="30722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92621" cy="4464496"/>
          </a:xfrm>
          <a:prstGeom prst="rect">
            <a:avLst/>
          </a:prstGeom>
          <a:noFill/>
        </p:spPr>
      </p:pic>
      <p:pic>
        <p:nvPicPr>
          <p:cNvPr id="30726" name="Picture 6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981561" cy="5370166"/>
          </a:xfrm>
          <a:prstGeom prst="rect">
            <a:avLst/>
          </a:prstGeom>
          <a:noFill/>
        </p:spPr>
      </p:pic>
      <p:pic>
        <p:nvPicPr>
          <p:cNvPr id="30724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132856"/>
            <a:ext cx="2808312" cy="425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Otisk válečku</a:t>
            </a:r>
            <a:endParaRPr lang="cs-CZ" dirty="0"/>
          </a:p>
        </p:txBody>
      </p:sp>
      <p:pic>
        <p:nvPicPr>
          <p:cNvPr id="1028" name="Picture 4" descr="C:\Users\Lucrezia Škaloudová\Pictures\ŠKOLA, KURZY\Výstava 15\Gafika MŠ 16\DSC_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820912" cy="2670818"/>
          </a:xfrm>
          <a:prstGeom prst="rect">
            <a:avLst/>
          </a:prstGeom>
          <a:noFill/>
        </p:spPr>
      </p:pic>
      <p:pic>
        <p:nvPicPr>
          <p:cNvPr id="1029" name="Picture 5" descr="C:\Users\Lucrezia Škaloudová\Pictures\ŠKOLA, KURZY\Výstava 15\Gafika MŠ 16\DSC_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80" y="3861048"/>
            <a:ext cx="3925893" cy="2664296"/>
          </a:xfrm>
          <a:prstGeom prst="rect">
            <a:avLst/>
          </a:prstGeom>
          <a:noFill/>
        </p:spPr>
      </p:pic>
      <p:pic>
        <p:nvPicPr>
          <p:cNvPr id="1030" name="Picture 6" descr="C:\Users\Lucrezia Škaloudová\Pictures\ŠKOLA, KURZY\Výstava 15\Gafika MŠ 16\DSC_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3848808"/>
            <a:ext cx="3816424" cy="2693701"/>
          </a:xfrm>
          <a:prstGeom prst="rect">
            <a:avLst/>
          </a:prstGeom>
          <a:noFill/>
        </p:spPr>
      </p:pic>
      <p:pic>
        <p:nvPicPr>
          <p:cNvPr id="1031" name="Picture 7" descr="C:\Users\Lucrezia Škaloudová\Pictures\ŠKOLA, KURZY\Výstava 15\Gafika MŠ 16\DSC_0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3697050" cy="2638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cs-CZ" sz="2700" dirty="0" smtClean="0"/>
              <a:t>Shlédnuté ukázky jsou především ze školních seminářů: </a:t>
            </a:r>
            <a:br>
              <a:rPr lang="cs-CZ" sz="2700" dirty="0" smtClean="0"/>
            </a:br>
            <a:r>
              <a:rPr lang="cs-CZ" sz="2700" dirty="0" err="1" smtClean="0"/>
              <a:t>Mgr.A</a:t>
            </a:r>
            <a:r>
              <a:rPr lang="cs-CZ" sz="2700" dirty="0" smtClean="0"/>
              <a:t>. L. Škaloudové</a:t>
            </a:r>
            <a:br>
              <a:rPr lang="cs-CZ" sz="2700" dirty="0" smtClean="0"/>
            </a:br>
            <a:r>
              <a:rPr lang="cs-CZ" sz="2700" dirty="0" smtClean="0"/>
              <a:t>Mgr. Š. </a:t>
            </a:r>
            <a:r>
              <a:rPr lang="cs-CZ" sz="2700" dirty="0" err="1" smtClean="0"/>
              <a:t>Coganové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err="1" smtClean="0"/>
              <a:t>Ak</a:t>
            </a:r>
            <a:r>
              <a:rPr lang="cs-CZ" sz="2700" dirty="0" smtClean="0"/>
              <a:t>. </a:t>
            </a:r>
            <a:r>
              <a:rPr lang="cs-CZ" sz="2700" dirty="0" err="1" smtClean="0"/>
              <a:t>mal</a:t>
            </a:r>
            <a:r>
              <a:rPr lang="cs-CZ" sz="2700" dirty="0" smtClean="0"/>
              <a:t>. M. </a:t>
            </a:r>
            <a:r>
              <a:rPr lang="cs-CZ" sz="2700" dirty="0" err="1" smtClean="0"/>
              <a:t>Pošarové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Odkaz na u</a:t>
            </a:r>
            <a:r>
              <a:rPr lang="cs-CZ" sz="2800" dirty="0" smtClean="0"/>
              <a:t>kázky prací našich studentů lze nalézt na </a:t>
            </a:r>
            <a:br>
              <a:rPr lang="cs-CZ" sz="2800" dirty="0" smtClean="0"/>
            </a:br>
            <a:r>
              <a:rPr lang="cs-CZ" sz="2800" dirty="0" smtClean="0"/>
              <a:t>www.</a:t>
            </a:r>
            <a:r>
              <a:rPr lang="cs-CZ" sz="2800" dirty="0" err="1" smtClean="0"/>
              <a:t>kpv.fp.tul.cz</a:t>
            </a:r>
            <a:r>
              <a:rPr lang="cs-CZ" sz="2800" dirty="0" smtClean="0"/>
              <a:t> /galerie-</a:t>
            </a:r>
            <a:r>
              <a:rPr lang="cs-CZ" sz="2800" dirty="0" err="1" smtClean="0"/>
              <a:t>vytvarnych</a:t>
            </a:r>
            <a:r>
              <a:rPr lang="cs-CZ" sz="2800" dirty="0" smtClean="0"/>
              <a:t>-</a:t>
            </a:r>
            <a:r>
              <a:rPr lang="cs-CZ" sz="2800" dirty="0" err="1" smtClean="0"/>
              <a:t>praci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195736" y="4077072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https</a:t>
            </a:r>
            <a:r>
              <a:rPr lang="cs-CZ" dirty="0" smtClean="0"/>
              <a:t>://www.</a:t>
            </a:r>
            <a:r>
              <a:rPr lang="cs-CZ" dirty="0" err="1" smtClean="0"/>
              <a:t>flickr.com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/148685053@N02/</a:t>
            </a:r>
            <a:r>
              <a:rPr lang="cs-CZ" dirty="0" err="1" smtClean="0"/>
              <a:t>albums</a:t>
            </a:r>
            <a:r>
              <a:rPr lang="cs-CZ" dirty="0" smtClean="0"/>
              <a:t>/</a:t>
            </a:r>
            <a:r>
              <a:rPr lang="cs-CZ" dirty="0" err="1" smtClean="0"/>
              <a:t>with</a:t>
            </a:r>
            <a:r>
              <a:rPr lang="cs-CZ" dirty="0" smtClean="0"/>
              <a:t>/72157675749441596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47</Words>
  <Application>Microsoft Office PowerPoint</Application>
  <PresentationFormat>Předvádění na obrazovce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Netradiční a kombinované techniky pro 1.st. ZŠ Mgr.A. Lucrezia Škaloudová Puchmajerová Ph.D. KPV FP TU v Liberci </vt:lpstr>
      <vt:lpstr>Tisk z pěnové hmoty, MŠ</vt:lpstr>
      <vt:lpstr>Tisk z koláže, MŠ</vt:lpstr>
      <vt:lpstr>Klovatinová rezerva    - tiskařská barva      - anilinky      - suchý pastel   </vt:lpstr>
      <vt:lpstr>Otisk fresh folie, papírořez </vt:lpstr>
      <vt:lpstr>Fresh folie, tisk. barvy</vt:lpstr>
      <vt:lpstr>Autoportrét</vt:lpstr>
      <vt:lpstr>Otisk válečku</vt:lpstr>
      <vt:lpstr>Shlédnuté ukázky jsou především ze školních seminářů:  Mgr.A. L. Škaloudové Mgr. Š. Coganové Ak. mal. M. Pošarové   Odkaz na ukázky prací našich studentů lze nalézt na  www.kpv.fp.tul.cz /galerie-vytvarnych-praci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Lucrezia Škaloudová</dc:creator>
  <cp:lastModifiedBy>Lucrezia Škaloudová</cp:lastModifiedBy>
  <cp:revision>9</cp:revision>
  <dcterms:created xsi:type="dcterms:W3CDTF">2017-04-06T20:17:48Z</dcterms:created>
  <dcterms:modified xsi:type="dcterms:W3CDTF">2018-08-22T16:24:37Z</dcterms:modified>
</cp:coreProperties>
</file>