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2" r:id="rId3"/>
    <p:sldId id="263" r:id="rId4"/>
    <p:sldId id="266" r:id="rId5"/>
    <p:sldId id="267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2FE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Salvador </a:t>
            </a:r>
            <a:r>
              <a:rPr lang="cs-CZ" dirty="0" err="1" smtClean="0"/>
              <a:t>Dalí</a:t>
            </a:r>
            <a:r>
              <a:rPr lang="cs-CZ" dirty="0" smtClean="0"/>
              <a:t>        Jiří Sopko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94578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6616"/>
            <a:ext cx="2952328" cy="280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9843" t="25591" r="36523" b="22146"/>
          <a:stretch>
            <a:fillRect/>
          </a:stretch>
        </p:blipFill>
        <p:spPr bwMode="auto">
          <a:xfrm>
            <a:off x="6300192" y="3429000"/>
            <a:ext cx="260606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33479" t="26575" r="30159" b="20669"/>
          <a:stretch>
            <a:fillRect/>
          </a:stretch>
        </p:blipFill>
        <p:spPr bwMode="auto">
          <a:xfrm>
            <a:off x="4427984" y="1268760"/>
            <a:ext cx="282467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Giacometti</a:t>
            </a:r>
            <a:r>
              <a:rPr lang="cs-CZ" dirty="0" smtClean="0"/>
              <a:t> x Zoubek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298026"/>
            <a:ext cx="3456383" cy="5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6351" y="188640"/>
            <a:ext cx="241946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3657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Karel Demel                  Jiří Anderle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27573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971600" y="6165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rotipohyb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03106"/>
            <a:ext cx="2065601" cy="265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95536" y="36450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Odevzdání III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076" y="1196752"/>
            <a:ext cx="24231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4441" y="3501008"/>
            <a:ext cx="288402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Jan </a:t>
            </a:r>
            <a:r>
              <a:rPr lang="cs-CZ" dirty="0" err="1" smtClean="0"/>
              <a:t>Hísek</a:t>
            </a:r>
            <a:r>
              <a:rPr lang="cs-CZ" dirty="0" smtClean="0"/>
              <a:t>                   Adolf </a:t>
            </a:r>
            <a:r>
              <a:rPr lang="cs-CZ" dirty="0" err="1" smtClean="0"/>
              <a:t>Born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54" y="1268760"/>
            <a:ext cx="172287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19734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140" y="1268760"/>
            <a:ext cx="17468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411760" y="6165304"/>
            <a:ext cx="198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Podoba se Zrzavým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965" t="4478" r="9251" b="6269"/>
          <a:stretch>
            <a:fillRect/>
          </a:stretch>
        </p:blipFill>
        <p:spPr bwMode="auto">
          <a:xfrm>
            <a:off x="2627784" y="4077072"/>
            <a:ext cx="142362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234082"/>
            <a:ext cx="3311854" cy="262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861048"/>
            <a:ext cx="211403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Jaroslav </a:t>
            </a:r>
            <a:r>
              <a:rPr lang="cs-CZ" dirty="0" err="1" smtClean="0"/>
              <a:t>Róna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682" y="332656"/>
            <a:ext cx="2313806" cy="365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548" y="2636912"/>
            <a:ext cx="2624708" cy="39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3724750" cy="34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23</Words>
  <Application>Microsoft Office PowerPoint</Application>
  <PresentationFormat>Předvádění na obrazovce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Salvador Dalí        Jiří Sopko</vt:lpstr>
      <vt:lpstr>Giacometti x Zoubek</vt:lpstr>
      <vt:lpstr>Karel Demel                  Jiří Anderle</vt:lpstr>
      <vt:lpstr>Jan Hísek                   Adolf Born</vt:lpstr>
      <vt:lpstr>Jaroslav Róna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Škaloudová</dc:creator>
  <cp:lastModifiedBy>Škaloudová</cp:lastModifiedBy>
  <cp:revision>59</cp:revision>
  <dcterms:created xsi:type="dcterms:W3CDTF">2011-03-05T22:42:32Z</dcterms:created>
  <dcterms:modified xsi:type="dcterms:W3CDTF">2011-03-11T22:39:19Z</dcterms:modified>
</cp:coreProperties>
</file>