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261" r:id="rId4"/>
    <p:sldId id="257" r:id="rId5"/>
    <p:sldId id="283" r:id="rId6"/>
    <p:sldId id="262" r:id="rId7"/>
    <p:sldId id="263" r:id="rId8"/>
    <p:sldId id="264" r:id="rId9"/>
    <p:sldId id="281" r:id="rId10"/>
    <p:sldId id="274" r:id="rId11"/>
    <p:sldId id="282" r:id="rId12"/>
    <p:sldId id="275" r:id="rId13"/>
    <p:sldId id="273" r:id="rId14"/>
    <p:sldId id="265" r:id="rId15"/>
    <p:sldId id="258" r:id="rId16"/>
    <p:sldId id="267" r:id="rId17"/>
    <p:sldId id="259" r:id="rId18"/>
    <p:sldId id="276" r:id="rId19"/>
    <p:sldId id="268" r:id="rId20"/>
    <p:sldId id="269" r:id="rId21"/>
    <p:sldId id="270" r:id="rId22"/>
    <p:sldId id="271" r:id="rId23"/>
    <p:sldId id="272" r:id="rId24"/>
    <p:sldId id="277" r:id="rId25"/>
    <p:sldId id="278" r:id="rId26"/>
    <p:sldId id="279" r:id="rId27"/>
    <p:sldId id="280" r:id="rId28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364" autoAdjust="0"/>
  </p:normalViewPr>
  <p:slideViewPr>
    <p:cSldViewPr>
      <p:cViewPr varScale="1">
        <p:scale>
          <a:sx n="69" d="100"/>
          <a:sy n="69" d="100"/>
        </p:scale>
        <p:origin x="14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56A52-F62E-434C-90CB-D2BC662FB705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7B0D5-8277-4C09-8743-FABD557B9308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books.google.com/" TargetMode="External"/><Relationship Id="rId3" Type="http://schemas.openxmlformats.org/officeDocument/2006/relationships/hyperlink" Target="http://www.worlddigitallibrary.org/project/english/index.html" TargetMode="External"/><Relationship Id="rId7" Type="http://schemas.openxmlformats.org/officeDocument/2006/relationships/hyperlink" Target="http://www.ibiblio.org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bartleby.com/" TargetMode="External"/><Relationship Id="rId5" Type="http://schemas.openxmlformats.org/officeDocument/2006/relationships/hyperlink" Target="http://www.gutenberg.org/wiki/Main_Page" TargetMode="External"/><Relationship Id="rId10" Type="http://schemas.openxmlformats.org/officeDocument/2006/relationships/hyperlink" Target="https://openlibrary.org/" TargetMode="External"/><Relationship Id="rId4" Type="http://schemas.openxmlformats.org/officeDocument/2006/relationships/hyperlink" Target="http://www.ulib.org/" TargetMode="External"/><Relationship Id="rId9" Type="http://schemas.openxmlformats.org/officeDocument/2006/relationships/hyperlink" Target="https://archive.org/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547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003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https://archivalia.hypotheses.org/121729?fbclid=IwAR1m8PaqADcmBi_GEZv9_N9eGKhK-PYXkl7rdqA8ddWzRf2tTHMNwpb7KSQ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419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86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595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fontAlgn="base" hangingPunct="0"/>
            <a:r>
              <a:rPr lang="cs-CZ" b="1" u="sng" dirty="0"/>
              <a:t>www.</a:t>
            </a:r>
            <a:r>
              <a:rPr lang="cs-CZ" b="1" u="sng" dirty="0" err="1"/>
              <a:t>cesarch.cz</a:t>
            </a:r>
            <a:endParaRPr lang="cs-CZ" dirty="0"/>
          </a:p>
          <a:p>
            <a:r>
              <a:rPr lang="cs-CZ" dirty="0"/>
              <a:t>  Česká archivní společnost, archivy ve světě, dodatky k Biografickému slovníku,...</a:t>
            </a:r>
          </a:p>
          <a:p>
            <a:r>
              <a:rPr lang="cs-CZ" dirty="0"/>
              <a:t>Stránky obsahují kromě úvodní strany množství informací v sekcích „O nás“ (informace o ČAS), Stanovy, Výbor, Zápisy schůzí atp. Řada zajímavých odkazů je i v sekcích „České archivy“ – jejich adresář a weby, publikační činnost a právě pořádané akce (výstavy, přednášky). Užitečné jsou i informace o archivní legislativě a volných místech (byť tato sekce většinou zeje prázdnotou). V sekci „Zajímavé weby“ nalezneme odkazy např. na databázi MV ČR „Archivní fondy v ČR“, dále různé archivy ve světě (především evropské), školy, sborníky, projekty a informační zdroje.</a:t>
            </a:r>
          </a:p>
          <a:p>
            <a:r>
              <a:rPr lang="cs-CZ" dirty="0"/>
              <a:t>Zájemci se mohou přihlásit do diskusního fóra nebo si vytisknout přihlášku do ČAS.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176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1. World Digital Library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source for manuscripts, rare books, films, maps and more in multilingual format.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2. Universal Digital Library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collection of one million books.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3. Project Gutenberg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More than 33,000 e-books to read and download.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4. Bartleby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 immense collection of books for consultation, including fiction, essay and poetry.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5.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ibiblio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E-books, magazines, academic essays, software, music and radio.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6. Google Books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More than 100,000 books for consultation, download or on-line purchase.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7. Internet Archive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 largest digital library for downloading e-books and audio-books for free.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8. Open Library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More than one million e-books of classic literature to download.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208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hangingPunct="0"/>
            <a:r>
              <a:rPr lang="cs-CZ" b="1" u="sng" dirty="0"/>
              <a:t>www.</a:t>
            </a:r>
            <a:r>
              <a:rPr lang="cs-CZ" b="1" u="sng" dirty="0" err="1"/>
              <a:t>oesta.gv.at</a:t>
            </a:r>
            <a:r>
              <a:rPr lang="cs-CZ" b="1" u="sng" dirty="0"/>
              <a:t>/</a:t>
            </a:r>
            <a:r>
              <a:rPr lang="cs-CZ" b="1" u="sng" dirty="0" err="1"/>
              <a:t>ebestand</a:t>
            </a:r>
            <a:r>
              <a:rPr lang="cs-CZ" b="1" u="sng" dirty="0"/>
              <a:t>/</a:t>
            </a:r>
            <a:r>
              <a:rPr lang="cs-CZ" b="1" u="sng" dirty="0" err="1"/>
              <a:t>ehh</a:t>
            </a:r>
            <a:r>
              <a:rPr lang="cs-CZ" b="1" u="sng" dirty="0"/>
              <a:t>/ehhtext2.htm</a:t>
            </a:r>
            <a:r>
              <a:rPr lang="cs-CZ" dirty="0"/>
              <a:t> </a:t>
            </a:r>
          </a:p>
          <a:p>
            <a:r>
              <a:rPr lang="cs-CZ" dirty="0"/>
              <a:t>přehled dokumentů, které spravuje rakouský „</a:t>
            </a:r>
            <a:r>
              <a:rPr lang="cs-CZ" dirty="0" err="1"/>
              <a:t>Haus</a:t>
            </a:r>
            <a:r>
              <a:rPr lang="cs-CZ" dirty="0"/>
              <a:t>-, </a:t>
            </a:r>
            <a:r>
              <a:rPr lang="cs-CZ" dirty="0" err="1"/>
              <a:t>Hof</a:t>
            </a:r>
            <a:r>
              <a:rPr lang="cs-CZ" dirty="0"/>
              <a:t>-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Staatsarchiv</a:t>
            </a:r>
            <a:r>
              <a:rPr lang="cs-CZ" dirty="0"/>
              <a:t>“: </a:t>
            </a:r>
            <a:r>
              <a:rPr lang="cs-CZ" dirty="0" err="1"/>
              <a:t>Reichsarchive</a:t>
            </a:r>
            <a:r>
              <a:rPr lang="cs-CZ" dirty="0"/>
              <a:t> </a:t>
            </a:r>
          </a:p>
          <a:p>
            <a:r>
              <a:rPr lang="cs-CZ" dirty="0"/>
              <a:t>- spravují archiválie z doby od středověku do r. 1806 od těchto původců: </a:t>
            </a:r>
            <a:r>
              <a:rPr lang="cs-CZ" dirty="0" err="1"/>
              <a:t>Reichshofrat</a:t>
            </a:r>
            <a:r>
              <a:rPr lang="cs-CZ" dirty="0"/>
              <a:t>, </a:t>
            </a:r>
            <a:r>
              <a:rPr lang="cs-CZ" dirty="0" err="1"/>
              <a:t>Reichskanzlei</a:t>
            </a:r>
            <a:r>
              <a:rPr lang="cs-CZ" dirty="0"/>
              <a:t> a </a:t>
            </a:r>
            <a:r>
              <a:rPr lang="cs-CZ" dirty="0" err="1"/>
              <a:t>Mainzer</a:t>
            </a:r>
            <a:r>
              <a:rPr lang="cs-CZ" dirty="0"/>
              <a:t> </a:t>
            </a:r>
            <a:r>
              <a:rPr lang="cs-CZ" dirty="0" err="1"/>
              <a:t>Erzkanzlerarchiv</a:t>
            </a:r>
            <a:r>
              <a:rPr lang="cs-CZ" dirty="0"/>
              <a:t>. </a:t>
            </a:r>
          </a:p>
          <a:p>
            <a:pPr hangingPunct="0"/>
            <a:r>
              <a:rPr lang="cs-CZ" cap="all" dirty="0"/>
              <a:t>Mezi archiváliemi je dále korespondence, diplomatické materiály, archiválie Ministerstva zahraničí, rodové archivy Habsburků, smlouvy a rukopisy, osobní pozůstalosti politiků (Leopold Graf </a:t>
            </a:r>
            <a:r>
              <a:rPr lang="cs-CZ" cap="all" dirty="0" err="1"/>
              <a:t>Berchtold</a:t>
            </a:r>
            <a:r>
              <a:rPr lang="cs-CZ" cap="all" dirty="0"/>
              <a:t>) a rodinné archivy (</a:t>
            </a:r>
            <a:r>
              <a:rPr lang="cs-CZ" cap="all" dirty="0" err="1"/>
              <a:t>Pálffy</a:t>
            </a:r>
            <a:r>
              <a:rPr lang="cs-CZ" cap="all" dirty="0"/>
              <a:t>, </a:t>
            </a:r>
            <a:r>
              <a:rPr lang="cs-CZ" cap="all" dirty="0" err="1"/>
              <a:t>Rosenau</a:t>
            </a:r>
            <a:r>
              <a:rPr lang="cs-CZ" cap="all" dirty="0"/>
              <a:t>,...) a mnoho dalšího.</a:t>
            </a:r>
            <a:endParaRPr lang="cs-CZ" b="1" cap="all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402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Prelinger</a:t>
            </a:r>
            <a:r>
              <a:rPr lang="cs-CZ" dirty="0" smtClean="0"/>
              <a:t> </a:t>
            </a:r>
            <a:r>
              <a:rPr lang="cs-CZ" dirty="0" err="1" smtClean="0"/>
              <a:t>archives</a:t>
            </a:r>
            <a:endParaRPr lang="cs-CZ" dirty="0" smtClean="0"/>
          </a:p>
          <a:p>
            <a:endParaRPr lang="cs-CZ" dirty="0" smtClean="0"/>
          </a:p>
          <a:p>
            <a:pPr>
              <a:buFontTx/>
              <a:buChar char="-"/>
            </a:pPr>
            <a:r>
              <a:rPr lang="cs-CZ" baseline="0" dirty="0" smtClean="0"/>
              <a:t>neustále se nafukuje</a:t>
            </a:r>
          </a:p>
          <a:p>
            <a:pPr>
              <a:buFontTx/>
              <a:buChar char="-"/>
            </a:pPr>
            <a:r>
              <a:rPr lang="cs-CZ" baseline="0" dirty="0" smtClean="0"/>
              <a:t>různé filmové dokumenty ke studené válce </a:t>
            </a:r>
          </a:p>
          <a:p>
            <a:pPr>
              <a:buFontTx/>
              <a:buChar char="-"/>
            </a:pPr>
            <a:r>
              <a:rPr lang="cs-CZ" baseline="0" dirty="0" smtClean="0"/>
              <a:t>zahraniční – západní týdeníky </a:t>
            </a:r>
          </a:p>
          <a:p>
            <a:pPr>
              <a:buFontTx/>
              <a:buChar char="-"/>
            </a:pPr>
            <a:r>
              <a:rPr lang="cs-CZ" baseline="0" dirty="0" smtClean="0"/>
              <a:t> fotografie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254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799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Velké množství pramenů k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044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1075">
              <a:defRPr/>
            </a:pPr>
            <a:r>
              <a:rPr lang="cs-CZ" b="1" u="sng" dirty="0"/>
              <a:t>http://www.</a:t>
            </a:r>
            <a:r>
              <a:rPr lang="cs-CZ" b="1" u="sng" dirty="0" err="1"/>
              <a:t>wilsoncenter.org</a:t>
            </a:r>
            <a:r>
              <a:rPr lang="cs-CZ" b="1" u="sng" dirty="0"/>
              <a:t>/program/</a:t>
            </a:r>
            <a:r>
              <a:rPr lang="cs-CZ" b="1" u="sng" dirty="0" err="1"/>
              <a:t>cold</a:t>
            </a:r>
            <a:r>
              <a:rPr lang="cs-CZ" b="1" u="sng" dirty="0"/>
              <a:t>-</a:t>
            </a:r>
            <a:r>
              <a:rPr lang="cs-CZ" b="1" u="sng" dirty="0" err="1"/>
              <a:t>war</a:t>
            </a:r>
            <a:r>
              <a:rPr lang="cs-CZ" b="1" u="sng" dirty="0"/>
              <a:t>-</a:t>
            </a:r>
            <a:r>
              <a:rPr lang="cs-CZ" b="1" u="sng" dirty="0" err="1"/>
              <a:t>international</a:t>
            </a:r>
            <a:r>
              <a:rPr lang="cs-CZ" b="1" u="sng" dirty="0"/>
              <a:t>-</a:t>
            </a:r>
            <a:r>
              <a:rPr lang="cs-CZ" b="1" u="sng" dirty="0" err="1"/>
              <a:t>history</a:t>
            </a:r>
            <a:r>
              <a:rPr lang="cs-CZ" b="1" u="sng" dirty="0"/>
              <a:t>-</a:t>
            </a:r>
            <a:r>
              <a:rPr lang="cs-CZ" b="1" u="sng" dirty="0" err="1"/>
              <a:t>project</a:t>
            </a:r>
            <a:r>
              <a:rPr lang="cs-CZ" dirty="0"/>
              <a:t> – rozsáhlý tematicky rozdělený archiv ke studené válce – dokonce i prameny k </a:t>
            </a:r>
            <a:r>
              <a:rPr lang="cs-CZ" dirty="0" err="1"/>
              <a:t>československu</a:t>
            </a:r>
            <a:r>
              <a:rPr lang="cs-CZ" dirty="0"/>
              <a:t> 40 – 60 let,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868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1075">
              <a:defRPr/>
            </a:pPr>
            <a:r>
              <a:rPr lang="cs-CZ" b="1" u="sng" dirty="0"/>
              <a:t>http://www.</a:t>
            </a:r>
            <a:r>
              <a:rPr lang="cs-CZ" b="1" u="sng" dirty="0" err="1"/>
              <a:t>jfklibrary.org</a:t>
            </a:r>
            <a:r>
              <a:rPr lang="cs-CZ" b="1" u="sng" dirty="0"/>
              <a:t>/</a:t>
            </a:r>
            <a:r>
              <a:rPr lang="cs-CZ" b="1" dirty="0"/>
              <a:t> - </a:t>
            </a:r>
            <a:r>
              <a:rPr lang="cs-CZ" dirty="0"/>
              <a:t>především ke studené válce </a:t>
            </a:r>
            <a:r>
              <a:rPr lang="cs-CZ" b="1" dirty="0"/>
              <a:t> v </a:t>
            </a:r>
            <a:r>
              <a:rPr lang="cs-CZ" dirty="0"/>
              <a:t>šedesátých letech</a:t>
            </a:r>
            <a:r>
              <a:rPr lang="cs-CZ" b="1" dirty="0"/>
              <a:t>, </a:t>
            </a:r>
            <a:r>
              <a:rPr lang="cs-CZ" dirty="0"/>
              <a:t>ovšem hodně </a:t>
            </a:r>
            <a:r>
              <a:rPr lang="cs-CZ" dirty="0" err="1"/>
              <a:t>audionahrávky</a:t>
            </a:r>
            <a:r>
              <a:rPr lang="cs-CZ" dirty="0"/>
              <a:t> z Bílého domu včetně nahrávek z doby Kubánské raketové krize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828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799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351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https://aiph.hypotheses.org/9636?fbclid=IwAR2ZMunS3ibK33bCx0Ya2S-oflx5t2nrVLtU47xmbDhQHitntch7r-Aqq20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01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905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https://www.ustrcr.cz/data/pdf/projekty/doba-nesvobody/gestapo-seznam.pdf?fbclid=IwAR1m8PaqADcmBi_GEZv9_N9eGKhK-PYXkl7rdqA8ddWzRf2tTHMNwpb7KSQ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0767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747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1" u="sng" dirty="0"/>
              <a:t>http://www.</a:t>
            </a:r>
            <a:r>
              <a:rPr lang="cs-CZ" b="1" u="sng" dirty="0" err="1"/>
              <a:t>mvcr.cz</a:t>
            </a:r>
            <a:r>
              <a:rPr lang="cs-CZ" b="1" u="sng" dirty="0"/>
              <a:t>/</a:t>
            </a:r>
            <a:r>
              <a:rPr lang="cs-CZ" b="1" u="sng" dirty="0" err="1"/>
              <a:t>clanek</a:t>
            </a:r>
            <a:r>
              <a:rPr lang="cs-CZ" b="1" u="sng" dirty="0"/>
              <a:t>/</a:t>
            </a:r>
            <a:r>
              <a:rPr lang="cs-CZ" b="1" u="sng" dirty="0" err="1"/>
              <a:t>archivni</a:t>
            </a:r>
            <a:r>
              <a:rPr lang="cs-CZ" b="1" u="sng" dirty="0"/>
              <a:t>-fondy-a-</a:t>
            </a:r>
            <a:r>
              <a:rPr lang="cs-CZ" b="1" u="sng" dirty="0" err="1"/>
              <a:t>sbirky</a:t>
            </a:r>
            <a:r>
              <a:rPr lang="cs-CZ" b="1" u="sng" dirty="0"/>
              <a:t>-v-</a:t>
            </a:r>
            <a:r>
              <a:rPr lang="cs-CZ" b="1" u="sng" dirty="0" err="1"/>
              <a:t>ceske</a:t>
            </a:r>
            <a:r>
              <a:rPr lang="cs-CZ" b="1" u="sng" dirty="0"/>
              <a:t>-republice-386553.aspx</a:t>
            </a:r>
            <a:endParaRPr lang="cs-CZ" dirty="0"/>
          </a:p>
          <a:p>
            <a:r>
              <a:rPr lang="cs-CZ" dirty="0"/>
              <a:t> Stránky Ministerstva vnitra ČR – databáze „Archivní fondy v ČR“, vyhledávání.</a:t>
            </a:r>
          </a:p>
          <a:p>
            <a:r>
              <a:rPr lang="cs-CZ" dirty="0"/>
              <a:t>Po zadání (výběrem z nabízených možností) názvu fondu nebo sbírky, archivu, místa vzniku, původce a přibližného časového rozsahu fondu (v letech) zjistíme, zda se v námi zadaném archivu nalézají archiválie k danému tématu, příp. jejich rozsah v běžných metrech. Databáze obsahuje informace ze všech archivů ČR, jedná se o jednotný archivní fond. Na stránkách se nachází i mnoho úvodních informací pro usnadnění vyhledávání: Co jsou archivní fondy a archivní sbírky? Co lze v databázi nalézt? Jak hledat? Co obsahují vyhledané údaje a jak s nimi pracovat?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09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https://www.ustrcr.cz/nabizime-ke-stazeni-nektere-knihy-z-nasi-produkce/?fbclid=IwAR3ZaJrC00eSakMWvGYaXvgZTpEDjSA44h2PHdI1KtBPa_52R2_NxZLMifo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638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418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dd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461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7B0D5-8277-4C09-8743-FABD557B930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36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C0D5-598C-4DF5-ACF2-549D4B7F64B4}" type="datetimeFigureOut">
              <a:rPr lang="cs-CZ" smtClean="0"/>
              <a:t>11.11.2021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alia.hypotheses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ooks.openedition.org/psorbonne/?fbclid=IwAR20MkYL1QiRaVRcpJLP4wPRO5CZ-zOOyTwDOjkNpXMT2KHnIlWWTYNiVCo" TargetMode="External"/><Relationship Id="rId4" Type="http://schemas.openxmlformats.org/officeDocument/2006/relationships/hyperlink" Target="https://digital.ub.uni-duesseldorf.de/ulbdsp/periodica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lib.isri.cmu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library.org/" TargetMode="External"/><Relationship Id="rId4" Type="http://schemas.openxmlformats.org/officeDocument/2006/relationships/hyperlink" Target="http://www.gutenberg.org/wiki/Main_Pag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.uk/catalogues-and-collections/digital-collection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trcr.cz/data/pdf/projekty/doba-nesvobody/gestapo-seznam.pdf?fbclid=IwAR1m8PaqADcmBi_GEZv9_N9eGKhK-PYXkl7rdqA8ddWzRf2tTHMNwpb7KSQ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npcp.cz/?fbclid=IwAR1A93p4_ki6optZv_-1ri2f9JccBbYH-ETuGBIFf9zA_khKwiSdZl1wJcc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oldmaps.geolab.cz/map_region.pl?lang=cs&amp;map_root=3vm&amp;map_region=25&amp;fbclid=IwAR2ZMunS3ibK33bCx0Ya2S-oflx5t2nrVLtU47xmbDhQHitntch7r-Aqq20" TargetMode="External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urces.cms.flu.cas.cz/src/index.php?fbclid=IwAR2ZMunS3ibK33bCx0Ya2S-oflx5t2nrVLtU47xmbDhQHitntch7r-Aqq20" TargetMode="External"/><Relationship Id="rId5" Type="http://schemas.openxmlformats.org/officeDocument/2006/relationships/hyperlink" Target="http://www.vuapraha.cz/" TargetMode="External"/><Relationship Id="rId4" Type="http://schemas.openxmlformats.org/officeDocument/2006/relationships/hyperlink" Target="http://www.holocaust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772400" cy="174308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Obecný výčet některých zdrojů obecnějšího charakteru pro studium a bádání</a:t>
            </a:r>
            <a:endParaRPr lang="cs-CZ" dirty="0"/>
          </a:p>
        </p:txBody>
      </p:sp>
      <p:sp>
        <p:nvSpPr>
          <p:cNvPr id="44034" name="AutoShape 2" descr="Productivity Tools for the Academic Writer: a few resources to make research  and writing easier and more efficient 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4036" name="AutoShape 4" descr="Productivity Tools for the Academic Writer: a few resources to make research  and writing easier and more efficient 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4038" name="Picture 6" descr="Why Cite? - Citing Sources / Create Your Bibliography - Research guides at  University of Toron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285992"/>
            <a:ext cx="8275668" cy="440055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3786182" y="2643182"/>
            <a:ext cx="3357586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Ulvr</a:t>
            </a:r>
            <a:r>
              <a:rPr lang="cs-CZ" sz="1600" dirty="0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 mi tu seminárku hodil na hlavu, </a:t>
            </a:r>
            <a:r>
              <a:rPr lang="cs-CZ" sz="1600" dirty="0" err="1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prej</a:t>
            </a:r>
            <a:r>
              <a:rPr lang="cs-CZ" sz="1600" dirty="0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 to mám blbě. To není možný!!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143240" y="4071942"/>
            <a:ext cx="2000264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sz="1600" dirty="0" smtClean="0">
              <a:latin typeface="DejaVu Sans Mono" pitchFamily="49" charset="0"/>
              <a:ea typeface="DejaVu Sans Mono" pitchFamily="49" charset="0"/>
              <a:cs typeface="DejaVu Sans Mono" pitchFamily="49" charset="0"/>
            </a:endParaRPr>
          </a:p>
          <a:p>
            <a:r>
              <a:rPr lang="cs-CZ" sz="1600" dirty="0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Dyť sem to celý poctivě</a:t>
            </a:r>
          </a:p>
          <a:p>
            <a:r>
              <a:rPr lang="cs-CZ" sz="1600" dirty="0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zkopíroval z internetu!!!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14512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Databáze poskytované univerzitní knihovnou  </a:t>
            </a:r>
            <a:r>
              <a:rPr lang="cs-CZ" dirty="0"/>
              <a:t>https://knihovna.tul.cz/podpora-vedy/databaze</a:t>
            </a:r>
            <a:endParaRPr lang="cs-CZ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4104"/>
          <a:stretch>
            <a:fillRect/>
          </a:stretch>
        </p:blipFill>
        <p:spPr bwMode="auto">
          <a:xfrm>
            <a:off x="1285852" y="1500174"/>
            <a:ext cx="6518309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Německé a rakouské archiválie</a:t>
            </a:r>
          </a:p>
          <a:p>
            <a:pPr marL="0" indent="0">
              <a:buNone/>
            </a:pPr>
            <a:r>
              <a:rPr lang="cs-CZ" sz="2400" dirty="0" smtClean="0">
                <a:hlinkClick r:id="rId3"/>
              </a:rPr>
              <a:t>https</a:t>
            </a:r>
            <a:r>
              <a:rPr lang="cs-CZ" sz="2400" dirty="0">
                <a:hlinkClick r:id="rId3"/>
              </a:rPr>
              <a:t>://archivalia.hypotheses.org</a:t>
            </a:r>
            <a:r>
              <a:rPr lang="cs-CZ" sz="2400" dirty="0" smtClean="0">
                <a:hlinkClick r:id="rId3"/>
              </a:rPr>
              <a:t>/</a:t>
            </a:r>
            <a:r>
              <a:rPr lang="cs-CZ" sz="2400" dirty="0" smtClean="0"/>
              <a:t>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Periodika a další materiály k historii německých zemí moderní doby</a:t>
            </a:r>
          </a:p>
          <a:p>
            <a:pPr marL="0" indent="0">
              <a:buNone/>
            </a:pPr>
            <a:r>
              <a:rPr lang="cs-CZ" sz="2400" dirty="0">
                <a:hlinkClick r:id="rId4"/>
              </a:rPr>
              <a:t>https://</a:t>
            </a:r>
            <a:r>
              <a:rPr lang="cs-CZ" sz="2400" dirty="0" smtClean="0">
                <a:hlinkClick r:id="rId4"/>
              </a:rPr>
              <a:t>digital.ub.uni-duesseldorf.de/ulbdsp/periodical</a:t>
            </a: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Francouzské historické publikace zdarma</a:t>
            </a:r>
          </a:p>
          <a:p>
            <a:pPr marL="0" indent="0">
              <a:buNone/>
            </a:pPr>
            <a:r>
              <a:rPr lang="cs-CZ" sz="2400" dirty="0">
                <a:hlinkClick r:id="rId5"/>
              </a:rPr>
              <a:t>https://books.openedition.org/psorbonne/?</a:t>
            </a:r>
            <a:r>
              <a:rPr lang="cs-CZ" sz="2400" dirty="0" smtClean="0">
                <a:hlinkClick r:id="rId5"/>
              </a:rPr>
              <a:t>fbclid=IwAR20MkYL1QiRaVRcpJLP4wPRO5CZ-zOOyTwDOjkNpXMT2KHnIlWWTYNiVCo</a:t>
            </a: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3034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j</a:t>
            </a:r>
            <a:r>
              <a:rPr lang="cs-CZ" dirty="0" err="1" smtClean="0"/>
              <a:t>stor.org</a:t>
            </a:r>
            <a:r>
              <a:rPr lang="cs-CZ" dirty="0" smtClean="0"/>
              <a:t> – </a:t>
            </a:r>
            <a:r>
              <a:rPr lang="cs-CZ" sz="3100" dirty="0" smtClean="0"/>
              <a:t>skrz univerzitní knihovnu</a:t>
            </a: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 t="3857" r="-98"/>
          <a:stretch>
            <a:fillRect/>
          </a:stretch>
        </p:blipFill>
        <p:spPr bwMode="auto">
          <a:xfrm>
            <a:off x="1714480" y="1643050"/>
            <a:ext cx="6564330" cy="504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https://www.lib.cas.cz/</a:t>
            </a:r>
            <a:endParaRPr lang="cs-CZ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8839"/>
          <a:stretch>
            <a:fillRect/>
          </a:stretch>
        </p:blipFill>
        <p:spPr bwMode="auto">
          <a:xfrm>
            <a:off x="857224" y="1285860"/>
            <a:ext cx="7215238" cy="52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0063" t="9051" r="602" b="9051"/>
          <a:stretch>
            <a:fillRect/>
          </a:stretch>
        </p:blipFill>
        <p:spPr bwMode="auto">
          <a:xfrm>
            <a:off x="539552" y="957016"/>
            <a:ext cx="8397552" cy="590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1720" y="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/>
              <a:t>www.</a:t>
            </a:r>
            <a:r>
              <a:rPr lang="cs-CZ" sz="5400" dirty="0" err="1" smtClean="0"/>
              <a:t>cesarch.cz</a:t>
            </a:r>
            <a:endParaRPr lang="cs-CZ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Internetové knihovny - všeobecné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r>
              <a:rPr lang="cs-CZ" dirty="0">
                <a:hlinkClick r:id="rId3"/>
              </a:rPr>
              <a:t>http://ulib.isri.cmu.edu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 -</a:t>
            </a:r>
            <a:r>
              <a:rPr lang="en-US" dirty="0" smtClean="0"/>
              <a:t> </a:t>
            </a:r>
            <a:r>
              <a:rPr lang="en-US" dirty="0"/>
              <a:t>Universal Digital Library. A collection of one million books.</a:t>
            </a:r>
          </a:p>
          <a:p>
            <a:endParaRPr lang="en-US" dirty="0"/>
          </a:p>
          <a:p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www.gutenberg.org/wiki/Main_Page</a:t>
            </a:r>
            <a:r>
              <a:rPr lang="cs-CZ" dirty="0" smtClean="0"/>
              <a:t> </a:t>
            </a:r>
            <a:r>
              <a:rPr lang="en-US" dirty="0" smtClean="0"/>
              <a:t>Project </a:t>
            </a:r>
            <a:r>
              <a:rPr lang="en-US" dirty="0"/>
              <a:t>Gutenberg. More than 33,000 e-books to read and download.</a:t>
            </a:r>
          </a:p>
          <a:p>
            <a:endParaRPr lang="en-US" dirty="0"/>
          </a:p>
          <a:p>
            <a:r>
              <a:rPr lang="cs-CZ" dirty="0" smtClean="0">
                <a:hlinkClick r:id="rId5"/>
              </a:rPr>
              <a:t>https</a:t>
            </a:r>
            <a:r>
              <a:rPr lang="cs-CZ" dirty="0">
                <a:hlinkClick r:id="rId5"/>
              </a:rPr>
              <a:t>://openlibrary.org/ </a:t>
            </a:r>
            <a:r>
              <a:rPr lang="cs-CZ" dirty="0" smtClean="0"/>
              <a:t> - </a:t>
            </a:r>
            <a:r>
              <a:rPr lang="en-US" dirty="0" smtClean="0"/>
              <a:t>Open </a:t>
            </a:r>
            <a:r>
              <a:rPr lang="en-US" dirty="0"/>
              <a:t>Library: More than one million e-books of classic literature to download.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80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oesta.gv.at</a:t>
            </a:r>
            <a:r>
              <a:rPr lang="cs-CZ" dirty="0" smtClean="0"/>
              <a:t>/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932" t="13982" r="3046" b="40"/>
          <a:stretch>
            <a:fillRect/>
          </a:stretch>
        </p:blipFill>
        <p:spPr bwMode="auto">
          <a:xfrm>
            <a:off x="539552" y="1250649"/>
            <a:ext cx="7956376" cy="560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dirty="0" smtClean="0"/>
              <a:t>archive.</a:t>
            </a:r>
            <a:r>
              <a:rPr lang="cs-CZ" dirty="0" err="1" smtClean="0"/>
              <a:t>org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9945"/>
          <a:stretch>
            <a:fillRect/>
          </a:stretch>
        </p:blipFill>
        <p:spPr bwMode="auto">
          <a:xfrm>
            <a:off x="395536" y="908720"/>
            <a:ext cx="8424936" cy="578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https://www.loc.gov/</a:t>
            </a:r>
            <a:br>
              <a:rPr lang="cs-CZ" dirty="0" smtClean="0"/>
            </a:br>
            <a:r>
              <a:rPr lang="cs-CZ" dirty="0" err="1" smtClean="0"/>
              <a:t>Library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Congress</a:t>
            </a:r>
            <a:r>
              <a:rPr lang="cs-CZ" dirty="0" smtClean="0"/>
              <a:t> – </a:t>
            </a:r>
            <a:r>
              <a:rPr lang="cs-CZ" dirty="0" err="1" smtClean="0"/>
              <a:t>digital</a:t>
            </a:r>
            <a:r>
              <a:rPr lang="cs-CZ" dirty="0" smtClean="0"/>
              <a:t> </a:t>
            </a:r>
            <a:r>
              <a:rPr lang="cs-CZ" dirty="0" err="1" smtClean="0"/>
              <a:t>collections</a:t>
            </a:r>
            <a:endParaRPr lang="cs-CZ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500174"/>
            <a:ext cx="6304388" cy="504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dirty="0" smtClean="0"/>
              <a:t>http://www.</a:t>
            </a:r>
            <a:r>
              <a:rPr lang="cs-CZ" dirty="0" err="1" smtClean="0"/>
              <a:t>trumanlibrary.org</a:t>
            </a:r>
            <a:r>
              <a:rPr lang="cs-CZ" dirty="0" smtClean="0"/>
              <a:t>/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60063" t="9051" r="602" b="10101"/>
          <a:stretch>
            <a:fillRect/>
          </a:stretch>
        </p:blipFill>
        <p:spPr bwMode="auto">
          <a:xfrm>
            <a:off x="755576" y="1313384"/>
            <a:ext cx="799288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https://books.google.cz/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t="8839" b="12616"/>
          <a:stretch/>
        </p:blipFill>
        <p:spPr bwMode="auto">
          <a:xfrm>
            <a:off x="457200" y="1426403"/>
            <a:ext cx="8003232" cy="481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r>
              <a:rPr lang="cs-CZ" sz="3800" dirty="0" smtClean="0"/>
              <a:t>http://www.</a:t>
            </a:r>
            <a:r>
              <a:rPr lang="cs-CZ" sz="3800" dirty="0" err="1" smtClean="0"/>
              <a:t>wilsoncenter.org</a:t>
            </a:r>
            <a:r>
              <a:rPr lang="cs-CZ" sz="3800" dirty="0" smtClean="0"/>
              <a:t>/program/</a:t>
            </a:r>
            <a:r>
              <a:rPr lang="cs-CZ" sz="3800" dirty="0" err="1" smtClean="0"/>
              <a:t>cold</a:t>
            </a:r>
            <a:r>
              <a:rPr lang="cs-CZ" sz="3800" dirty="0" smtClean="0"/>
              <a:t>-</a:t>
            </a:r>
            <a:r>
              <a:rPr lang="cs-CZ" sz="3800" dirty="0" err="1" smtClean="0"/>
              <a:t>war</a:t>
            </a:r>
            <a:r>
              <a:rPr lang="cs-CZ" sz="3800" dirty="0" smtClean="0"/>
              <a:t>-</a:t>
            </a:r>
            <a:r>
              <a:rPr lang="cs-CZ" sz="3800" dirty="0" err="1" smtClean="0"/>
              <a:t>international</a:t>
            </a:r>
            <a:r>
              <a:rPr lang="cs-CZ" sz="3800" dirty="0" smtClean="0"/>
              <a:t>-</a:t>
            </a:r>
            <a:r>
              <a:rPr lang="cs-CZ" sz="3800" dirty="0" err="1" smtClean="0"/>
              <a:t>history</a:t>
            </a:r>
            <a:r>
              <a:rPr lang="cs-CZ" sz="3800" dirty="0" smtClean="0"/>
              <a:t>-</a:t>
            </a:r>
            <a:r>
              <a:rPr lang="cs-CZ" sz="3800" dirty="0" err="1" smtClean="0"/>
              <a:t>project</a:t>
            </a:r>
            <a:endParaRPr lang="cs-CZ" sz="3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9625" t="8442" r="1001" b="8596"/>
          <a:stretch>
            <a:fillRect/>
          </a:stretch>
        </p:blipFill>
        <p:spPr bwMode="auto">
          <a:xfrm>
            <a:off x="467544" y="1174168"/>
            <a:ext cx="7992888" cy="568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dirty="0" smtClean="0"/>
              <a:t>http://www.</a:t>
            </a:r>
            <a:r>
              <a:rPr lang="cs-CZ" dirty="0" err="1" smtClean="0"/>
              <a:t>jfklibrary.org</a:t>
            </a:r>
            <a:r>
              <a:rPr lang="cs-CZ" dirty="0" smtClean="0"/>
              <a:t>/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4875" t="11035" r="5376" b="8596"/>
          <a:stretch>
            <a:fillRect/>
          </a:stretch>
        </p:blipFill>
        <p:spPr bwMode="auto">
          <a:xfrm>
            <a:off x="1503367" y="908720"/>
            <a:ext cx="6525017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1124744"/>
          </a:xfrm>
        </p:spPr>
        <p:txBody>
          <a:bodyPr/>
          <a:lstStyle/>
          <a:p>
            <a:r>
              <a:rPr lang="cs-CZ" dirty="0" smtClean="0"/>
              <a:t>http://lbjlibrary.org/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0117" t="8442" r="562" b="11458"/>
          <a:stretch>
            <a:fillRect/>
          </a:stretch>
        </p:blipFill>
        <p:spPr bwMode="auto">
          <a:xfrm>
            <a:off x="395536" y="1097360"/>
            <a:ext cx="837911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hlinkClick r:id="rId3"/>
              </a:rPr>
              <a:t>https://www.bl.uk/catalogues-and-collections/digital-collections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628800"/>
            <a:ext cx="8225868" cy="51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09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982" y="7803"/>
            <a:ext cx="9128018" cy="6850197"/>
          </a:xfrm>
        </p:spPr>
        <p:txBody>
          <a:bodyPr>
            <a:normAutofit/>
          </a:bodyPr>
          <a:lstStyle/>
          <a:p>
            <a:r>
              <a:rPr lang="cs-CZ" dirty="0" smtClean="0"/>
              <a:t>aiph.hypotheses.org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ELPHi</a:t>
            </a:r>
            <a:r>
              <a:rPr lang="cs-CZ" dirty="0" smtClean="0"/>
              <a:t> -  </a:t>
            </a:r>
            <a:r>
              <a:rPr lang="en-US" dirty="0" smtClean="0"/>
              <a:t>Electronic </a:t>
            </a:r>
            <a:r>
              <a:rPr lang="en-US" dirty="0"/>
              <a:t>Library of Public </a:t>
            </a:r>
            <a:r>
              <a:rPr lang="en-US" dirty="0" smtClean="0"/>
              <a:t>History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Archiv a knihovna veřejných pramenů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6793"/>
          <a:stretch/>
        </p:blipFill>
        <p:spPr>
          <a:xfrm>
            <a:off x="15982" y="548680"/>
            <a:ext cx="9128018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89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Lexikon křesťanské ikonografie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733256"/>
            <a:ext cx="9144000" cy="1124744"/>
          </a:xfrm>
        </p:spPr>
        <p:txBody>
          <a:bodyPr>
            <a:normAutofit/>
          </a:bodyPr>
          <a:lstStyle/>
          <a:p>
            <a:r>
              <a:rPr lang="cs-CZ" dirty="0"/>
              <a:t>https://dh.brill.com/lcio/?fbclid=IwAR1A93p4_ki6optZv_-1ri2f9JccBbYH-ETuGBIFf9zA_khKwiSdZl1wJcc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7201"/>
          <a:stretch/>
        </p:blipFill>
        <p:spPr>
          <a:xfrm>
            <a:off x="107504" y="1556792"/>
            <a:ext cx="9036496" cy="388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87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8686800" cy="6741368"/>
          </a:xfrm>
        </p:spPr>
        <p:txBody>
          <a:bodyPr/>
          <a:lstStyle/>
          <a:p>
            <a:r>
              <a:rPr lang="cs-CZ" dirty="0" smtClean="0"/>
              <a:t>Seznam příslušníků gestapa:</a:t>
            </a:r>
            <a:br>
              <a:rPr lang="cs-CZ" dirty="0" smtClean="0"/>
            </a:br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www.ustrcr.cz/data/pdf/projekty/doba-nesvobody/gestapo-seznam.pdf?fbclid=IwAR1m8PaqADcmBi_GEZv9_N9eGKhK-PYXkl7rdqA8ddWzRf2tTHMNwpb7KSQ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r>
              <a:rPr lang="cs-CZ" dirty="0" smtClean="0"/>
              <a:t>vysídlení Němců a české pohraničí:</a:t>
            </a:r>
            <a:br>
              <a:rPr lang="cs-CZ" dirty="0" smtClean="0"/>
            </a:br>
            <a:r>
              <a:rPr lang="cs-CZ" dirty="0" smtClean="0">
                <a:hlinkClick r:id="rId4"/>
              </a:rPr>
              <a:t>http</a:t>
            </a:r>
            <a:r>
              <a:rPr lang="cs-CZ" dirty="0">
                <a:hlinkClick r:id="rId4"/>
              </a:rPr>
              <a:t>://vnpcp.cz/?fbclid=IwAR1A93p4_ki6optZv_-</a:t>
            </a:r>
            <a:r>
              <a:rPr lang="cs-CZ" dirty="0" smtClean="0">
                <a:hlinkClick r:id="rId4"/>
              </a:rPr>
              <a:t>1ri2f9JccBbYH-ETuGBIFf9zA_khKwiSdZl1wJcc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r>
              <a:rPr lang="cs-CZ" dirty="0" err="1" smtClean="0"/>
              <a:t>eSbírky</a:t>
            </a:r>
            <a:r>
              <a:rPr lang="cs-CZ" dirty="0" smtClean="0"/>
              <a:t> </a:t>
            </a:r>
            <a:r>
              <a:rPr lang="cs-CZ" dirty="0"/>
              <a:t>v Louvru</a:t>
            </a:r>
            <a:br>
              <a:rPr lang="cs-CZ" dirty="0"/>
            </a:br>
            <a:r>
              <a:rPr lang="cs-CZ" dirty="0"/>
              <a:t>https://collections.louvre.fr/en/</a:t>
            </a:r>
          </a:p>
        </p:txBody>
      </p:sp>
    </p:spTree>
    <p:extLst>
      <p:ext uri="{BB962C8B-B14F-4D97-AF65-F5344CB8AC3E}">
        <p14:creationId xmlns:p14="http://schemas.microsoft.com/office/powerpoint/2010/main" val="14463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 smtClean="0"/>
              <a:t>Laboratoř </a:t>
            </a:r>
            <a:r>
              <a:rPr lang="cs-CZ" sz="2400" dirty="0" err="1" smtClean="0"/>
              <a:t>geoinformatiky</a:t>
            </a:r>
            <a:r>
              <a:rPr lang="cs-CZ" sz="2400" dirty="0" smtClean="0"/>
              <a:t> – staré mapy: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>
                <a:hlinkClick r:id="rId3"/>
              </a:rPr>
              <a:t>http</a:t>
            </a:r>
            <a:r>
              <a:rPr lang="cs-CZ" sz="2400" dirty="0">
                <a:hlinkClick r:id="rId3"/>
              </a:rPr>
              <a:t>://</a:t>
            </a:r>
            <a:r>
              <a:rPr lang="cs-CZ" sz="2400" dirty="0" smtClean="0">
                <a:hlinkClick r:id="rId3"/>
              </a:rPr>
              <a:t>oldmaps.geolab.cz/map_region.pl?lang=cs&amp;map_root=3vm&amp;map_region=25&amp;fbclid=IwAR2ZMunS3ibK33bCx0Ya2S-oflx5t2nrVLtU47xmbDhQHitntch7r-Aqq20</a:t>
            </a:r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smtClean="0"/>
              <a:t>Holocaust: </a:t>
            </a:r>
            <a:br>
              <a:rPr lang="cs-CZ" sz="2400" dirty="0" smtClean="0"/>
            </a:br>
            <a:r>
              <a:rPr lang="cs-CZ" sz="2400" dirty="0" smtClean="0">
                <a:hlinkClick r:id="rId4"/>
              </a:rPr>
              <a:t>www.holocaust.cz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Vojenský ústřední archiv + VHA</a:t>
            </a:r>
            <a:br>
              <a:rPr lang="cs-CZ" sz="2400" dirty="0" smtClean="0"/>
            </a:br>
            <a:r>
              <a:rPr lang="cs-CZ" sz="2400" dirty="0" smtClean="0">
                <a:hlinkClick r:id="rId5"/>
              </a:rPr>
              <a:t>http</a:t>
            </a:r>
            <a:r>
              <a:rPr lang="cs-CZ" sz="2400" dirty="0">
                <a:hlinkClick r:id="rId5"/>
              </a:rPr>
              <a:t>://www.vuapraha.cz</a:t>
            </a:r>
            <a:r>
              <a:rPr lang="cs-CZ" sz="2400" dirty="0" smtClean="0">
                <a:hlinkClick r:id="rId5"/>
              </a:rPr>
              <a:t>/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Centrum </a:t>
            </a:r>
            <a:r>
              <a:rPr lang="cs-CZ" sz="2400" dirty="0" err="1"/>
              <a:t>medievistických</a:t>
            </a:r>
            <a:r>
              <a:rPr lang="cs-CZ" sz="2400" dirty="0"/>
              <a:t> studií, kroniky, </a:t>
            </a:r>
            <a:r>
              <a:rPr lang="cs-CZ" sz="2400" dirty="0" smtClean="0"/>
              <a:t>listiny, prameny – značné množství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>
                <a:hlinkClick r:id="rId6"/>
              </a:rPr>
              <a:t>https</a:t>
            </a:r>
            <a:r>
              <a:rPr lang="cs-CZ" sz="2400" dirty="0">
                <a:hlinkClick r:id="rId6"/>
              </a:rPr>
              <a:t>://</a:t>
            </a:r>
            <a:r>
              <a:rPr lang="cs-CZ" sz="2400" dirty="0" smtClean="0">
                <a:hlinkClick r:id="rId6"/>
              </a:rPr>
              <a:t>sources.cms.flu.cas.cz/src/index.php?fbclid=IwAR2ZMunS3ibK33bCx0Ya2S-oflx5t2nrVLtU47xmbDhQHitntch7r-Aqq20</a:t>
            </a:r>
            <a:endParaRPr lang="cs-CZ" sz="2400" dirty="0" smtClean="0"/>
          </a:p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026" name="Picture 2" descr="http://oldmaps.geolab.cz/3vm/25/klad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52" y="1772816"/>
            <a:ext cx="3352921" cy="195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38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https://news.google.com/newspapers</a:t>
            </a:r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t="8285"/>
          <a:stretch/>
        </p:blipFill>
        <p:spPr bwMode="auto">
          <a:xfrm>
            <a:off x="1043608" y="1268759"/>
            <a:ext cx="7092517" cy="520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mvcr.cz</a:t>
            </a:r>
            <a:r>
              <a:rPr lang="cs-CZ" dirty="0" smtClean="0"/>
              <a:t>/</a:t>
            </a:r>
            <a:r>
              <a:rPr lang="cs-CZ" dirty="0" err="1" smtClean="0"/>
              <a:t>clanek</a:t>
            </a:r>
            <a:r>
              <a:rPr lang="cs-CZ" dirty="0" smtClean="0"/>
              <a:t>/</a:t>
            </a:r>
            <a:r>
              <a:rPr lang="cs-CZ" dirty="0" err="1" smtClean="0"/>
              <a:t>archivni</a:t>
            </a:r>
            <a:r>
              <a:rPr lang="cs-CZ" dirty="0" smtClean="0"/>
              <a:t>-fondy-a-</a:t>
            </a:r>
            <a:r>
              <a:rPr lang="cs-CZ" dirty="0" err="1" smtClean="0"/>
              <a:t>sbirky</a:t>
            </a:r>
            <a:r>
              <a:rPr lang="cs-CZ" dirty="0" smtClean="0"/>
              <a:t>-v-</a:t>
            </a:r>
            <a:r>
              <a:rPr lang="cs-CZ" dirty="0" err="1" smtClean="0"/>
              <a:t>ceske</a:t>
            </a:r>
            <a:r>
              <a:rPr lang="cs-CZ" dirty="0" smtClean="0"/>
              <a:t>-republice-386553.aspx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3912" t="8538" r="4500" b="10101"/>
          <a:stretch>
            <a:fillRect/>
          </a:stretch>
        </p:blipFill>
        <p:spPr bwMode="auto">
          <a:xfrm>
            <a:off x="1475656" y="1443853"/>
            <a:ext cx="6228185" cy="541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Ústav pro studium totalitních režimů – knihy zdarma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5"/>
          </a:xfrm>
        </p:spPr>
        <p:txBody>
          <a:bodyPr>
            <a:normAutofit fontScale="92500"/>
          </a:bodyPr>
          <a:lstStyle/>
          <a:p>
            <a:r>
              <a:rPr lang="cs-CZ" dirty="0"/>
              <a:t>https://www.ustrcr.cz/nabizime-ke-stazeni-nektere-knihy-z-nasi-produkce/?fbclid=IwAR3ZaJrC00eSakMWvGYaXvgZTpEDjSA44h2PHdI1KtBPa_52R2_NxZLMifo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-365" t="5470" r="365" b="4103"/>
          <a:stretch/>
        </p:blipFill>
        <p:spPr>
          <a:xfrm>
            <a:off x="2843808" y="3758174"/>
            <a:ext cx="5976664" cy="29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77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714202"/>
          </a:xfrm>
        </p:spPr>
        <p:txBody>
          <a:bodyPr/>
          <a:lstStyle/>
          <a:p>
            <a:r>
              <a:rPr lang="cs-CZ" dirty="0" smtClean="0"/>
              <a:t>Národní digitální knihovna</a:t>
            </a:r>
            <a:br>
              <a:rPr lang="cs-CZ" dirty="0" smtClean="0"/>
            </a:br>
            <a:r>
              <a:rPr lang="cs-CZ" dirty="0" smtClean="0"/>
              <a:t>https://www.ndk.cz/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953" r="1469" b="4299"/>
          <a:stretch/>
        </p:blipFill>
        <p:spPr>
          <a:xfrm>
            <a:off x="323528" y="2132855"/>
            <a:ext cx="8363272" cy="428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06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Archiv bezpečnostních složek ČR</a:t>
            </a:r>
            <a:br>
              <a:rPr lang="cs-CZ" dirty="0" smtClean="0"/>
            </a:br>
            <a:r>
              <a:rPr lang="cs-CZ" dirty="0" smtClean="0"/>
              <a:t>https://www.abscr.cz/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643050"/>
            <a:ext cx="607223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714356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Dálkový přístup do některých fondů skrz:</a:t>
            </a:r>
          </a:p>
          <a:p>
            <a:r>
              <a:rPr lang="cs-CZ" dirty="0" smtClean="0"/>
              <a:t> </a:t>
            </a:r>
            <a:r>
              <a:rPr lang="cs-CZ" b="1" dirty="0" err="1" smtClean="0"/>
              <a:t>ebadatelna.cz</a:t>
            </a:r>
            <a:endParaRPr lang="cs-CZ" b="1" dirty="0" smtClean="0"/>
          </a:p>
          <a:p>
            <a:r>
              <a:rPr lang="cs-CZ" dirty="0" smtClean="0"/>
              <a:t>-postupujte podle návodu k registraci  - </a:t>
            </a:r>
            <a:r>
              <a:rPr lang="cs-CZ" dirty="0" err="1" smtClean="0"/>
              <a:t>eidentita.cz</a:t>
            </a:r>
            <a:endParaRPr lang="cs-CZ" dirty="0" smtClean="0"/>
          </a:p>
          <a:p>
            <a:endParaRPr lang="cs-CZ" b="1" dirty="0" smtClean="0"/>
          </a:p>
          <a:p>
            <a:pPr>
              <a:buFontTx/>
              <a:buChar char="-"/>
            </a:pPr>
            <a:r>
              <a:rPr lang="cs-CZ" b="1" dirty="0" smtClean="0"/>
              <a:t>Nutné potvrzení registrace skrz:</a:t>
            </a:r>
            <a:br>
              <a:rPr lang="cs-CZ" b="1" dirty="0" smtClean="0"/>
            </a:br>
            <a:r>
              <a:rPr lang="cs-CZ" b="1" dirty="0" smtClean="0"/>
              <a:t>- </a:t>
            </a:r>
            <a:r>
              <a:rPr lang="cs-CZ" dirty="0" err="1" smtClean="0"/>
              <a:t>eObčanka</a:t>
            </a:r>
            <a:r>
              <a:rPr lang="cs-CZ" dirty="0" smtClean="0"/>
              <a:t> </a:t>
            </a:r>
          </a:p>
          <a:p>
            <a:pPr>
              <a:buFontTx/>
              <a:buChar char="-"/>
            </a:pPr>
            <a:r>
              <a:rPr lang="cs-CZ" dirty="0" smtClean="0"/>
              <a:t>Systém datových schránek</a:t>
            </a:r>
          </a:p>
          <a:p>
            <a:pPr>
              <a:buFontTx/>
              <a:buChar char="-"/>
            </a:pPr>
            <a:r>
              <a:rPr lang="cs-CZ" dirty="0" smtClean="0"/>
              <a:t>osobně na pobočce </a:t>
            </a:r>
            <a:r>
              <a:rPr lang="cs-CZ" dirty="0" err="1" smtClean="0"/>
              <a:t>Czech</a:t>
            </a:r>
            <a:r>
              <a:rPr lang="cs-CZ" dirty="0" smtClean="0"/>
              <a:t> POINT (identifikační kód + OP)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dirty="0" smtClean="0"/>
              <a:t>U přepážky sdělte úředníkovi, že byste rádi poskytli </a:t>
            </a:r>
            <a:r>
              <a:rPr lang="cs-CZ" b="1" dirty="0" smtClean="0"/>
              <a:t>„Žádost o poskytnutí referenčních údajů z registru obyvatel jiné osobě“</a:t>
            </a:r>
            <a:r>
              <a:rPr lang="cs-CZ" dirty="0" smtClean="0"/>
              <a:t>.</a:t>
            </a:r>
          </a:p>
          <a:p>
            <a:r>
              <a:rPr lang="cs-CZ" dirty="0" smtClean="0"/>
              <a:t>Předložte svůj průkaz totožnosti.</a:t>
            </a:r>
          </a:p>
          <a:p>
            <a:r>
              <a:rPr lang="cs-CZ" dirty="0" smtClean="0"/>
              <a:t>Sdělte, že chcete poskytnout svá osobní data právnické osobě s IČO 72054506. Jedná se o IČO Správy základních registrů.</a:t>
            </a:r>
          </a:p>
          <a:p>
            <a:r>
              <a:rPr lang="cs-CZ" dirty="0" smtClean="0"/>
              <a:t>Při dotazu na rozsah poskytnutých údajů volte položky „Datum narození“ a „Čísla elektronicky čitelných dokladů“.</a:t>
            </a:r>
          </a:p>
          <a:p>
            <a:r>
              <a:rPr lang="cs-CZ" dirty="0" smtClean="0"/>
              <a:t>Následně do zprávy pro příjemce nahlaste Váš identifikační kód (</a:t>
            </a:r>
            <a:r>
              <a:rPr lang="cs-CZ" dirty="0" err="1" smtClean="0"/>
              <a:t>duručený</a:t>
            </a:r>
            <a:r>
              <a:rPr lang="cs-CZ" dirty="0" smtClean="0"/>
              <a:t> po registraci na </a:t>
            </a:r>
            <a:r>
              <a:rPr lang="cs-CZ" dirty="0" err="1" smtClean="0"/>
              <a:t>eidentita.cz</a:t>
            </a:r>
            <a:r>
              <a:rPr lang="cs-CZ" dirty="0" smtClean="0"/>
              <a:t>).</a:t>
            </a:r>
          </a:p>
          <a:p>
            <a:r>
              <a:rPr lang="cs-CZ" dirty="0" smtClean="0"/>
              <a:t>Nakonec zvolte variantu jednorázového poskytnutí.</a:t>
            </a:r>
          </a:p>
          <a:p>
            <a:r>
              <a:rPr lang="cs-CZ" dirty="0" err="1" smtClean="0"/>
              <a:t>Podepištěe</a:t>
            </a:r>
            <a:r>
              <a:rPr lang="cs-CZ" dirty="0" smtClean="0"/>
              <a:t> poskytnutý formulář</a:t>
            </a:r>
          </a:p>
          <a:p>
            <a:pPr>
              <a:buFontTx/>
              <a:buChar char="-"/>
            </a:pPr>
            <a:r>
              <a:rPr lang="cs-CZ" dirty="0" smtClean="0"/>
              <a:t>Aktivace účtu proběhne obvykle do několika minut a lze ho plnohodnotně využívat pro přístup k online službám.</a:t>
            </a:r>
          </a:p>
          <a:p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Návod na registraci do </a:t>
            </a:r>
            <a:r>
              <a:rPr lang="cs-CZ" dirty="0" err="1" smtClean="0"/>
              <a:t>ebadatelna.cz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https://www.deutsche-digitale-bibliothek.de/newspaper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8167" b="5578"/>
          <a:stretch/>
        </p:blipFill>
        <p:spPr>
          <a:xfrm>
            <a:off x="179512" y="1556792"/>
            <a:ext cx="8784976" cy="4104456"/>
          </a:xfrm>
          <a:prstGeom prst="rect">
            <a:avLst/>
          </a:prstGeom>
        </p:spPr>
      </p:pic>
      <p:sp>
        <p:nvSpPr>
          <p:cNvPr id="6" name="AutoShape 2" descr="data:image/png;base64,iVBORw0KGgoAAAANSUhEUgAAB4AAAAKbCAYAAAAUi5c5AAAAAXNSR0IArs4c6QAAIABJREFUeF7svUuPbGl2nrfinnluVUVSJNUi1U2qNRApEbZYImVqZsAa2IZgAh7Yf8BTjwwIGhn8GRp66Il/gAGNPJQmhqGJYRiS2c3u4qVZdW6ZcTXe9a61946sqnPYVVnkycgnGtXnZEbEju97vsuO873rXWsWPCAAAQhAAAIQgAAEIAABCEAAAhCAAAQgAAEIQAACEIAABCAAAQhA4CIIzC6iF3QCAhCAAAQgAAEIQAACEIAABCAAAQhAAAIQgAAEIAABCEAAAhCAAAQCAZhJAAEIQAACEIAABCAAAQhAAAIQgAAEIAABCEAAAhCAAAQgAAEIQOBCCCAAX8hA0g0IQAACEIAABCAAAQhAAAIQgAAEIAABCEAAAhCAAAQgAAEIQAACCMDMAQhAAAIQgAAEIAABCEAAAhCAAAQgAAEIQAACEIAABCAAAQhAAAIXQgAB+EIGkm5AAAIQgAAEIAABCEAAAhCAAAQgAAEIQAACEIAABCAAAQhAAAIQQABmDkAAAhCAAAQgAAEIQAACEIAABCAAAQhAAAIQgAAEIAABCEAAAhC4EAIIwBcykHQDAhCAAAQgAAEIQAACEIAABCAAAQhAAAIQgAAEIAABCEAAAhCAAAIwcwACEIAABCAAAQhAAAIQgAAEIAABCEAAAhCAAAQgAAEIQAACEIDAhRBAAL6QgaQbEIAABCAAAQhAAAIQgAAEIAABCEAAAhCAAAQgAAEIQAACEIAABBCAmQMQgAAEIAABCEAAAhCAAAQgAAEIQAACEIAABCAAAQhAAAIQgAAELoQAAvCFDCTdgAAEIAABCEAAAhCAAAQgAAEIQAACEIAABCAAAQhAAAIQgAAEIIAAzByAAAQgAAEIQAACEIAABCAAAQhAAAIQgAAEIAABCEAAAhCAAAQgcCEEEIAvZCDpBgQgAAEIQAACEIAABCAAAQhAAAIQgAAEIAABCEAAAhCAAAQgAAEEYOYABCAAAQhAAAIQgAAEIAABCEAAAhCAAAQgAAEIQAACEIAABCAAgQshgAB8IQNJNyAAAQhAAAIQgAAEIAABCEAAAhCAAAQgAAEIQAACEIAABCAAAQggADMHIAABCEAAAhCAAAQgAAEIQAACEIAABCAAAQhAAAIQgAAEIAABCFwIAQTgCxlIugEBCEAAAhCAAAQgAAEIQAACEIAABCAAAQhAAAIQgAAEIAABCEAAAZg5AAEIQAACEIAABCAAAQhAAAIQgAAEIAABCEAAAhCAAAQgAAEIQOBCCCAAX8hA0g0IQAACEIAABCAAAQhAAAIQgAAEIAABCEAAAhCAAAQgAAEIQAACCMDMAQhAAAIQgAAEIAABCEAAAhCAAAQgAAEIQAACEIAABCAAAQhAAAIXQgAB+EIGkm5AAAIQgAAEIAABCEAAAhCAAAQgAAEIQAACEIAABCAAAQhAAAIQQABmDkAAAhCAAAQgAAEIQAACEIAABCAAAQhAAAIQgAAEIAABCEAAAhC4EAIIwBcykHQDAhCAAAQgAAEIQAACEIAABCAAAQhAAAIQgAAEIAABCEAAAhCAAAIwcwACEIAABCAAAQhAAAIQgAAEIAABCEAAAhCAAAQgAAEIQAACEIDAhRBAAL6QgaQbEIAABCAAAQhAAAIQgAAEIAABCEAAAhCAAAQgAAEIQAACEIAABBCAmQMQgAAEIAABCEAAAhCAAAQgAAEIQAACEIAABCAAAQhAAAIQgAAELoQAAvCFDCTdgAAEIAABCEAAAhCAAAQgAAEIQAACEIAABCAAAQhAAAIQgAAEIIAAzByAAAQgAAEIQAACEIAABCAAAQhAAAIQgAAEIAABCEAAAhCAAAQgcCEEEIAvZCDpBgQgAAEIQAACEIAABCAAAQhAAAIQgAAEIAABCEAAAhCAAAQgAAEEYOYABCAAAQhAAAIQgAAEIAABCEAAAhCAAAQgAAEIQAACEIAABCAAgQshgAB8IQNJNyAAAQhAAAIQgAAEIAABCEAAAhCAAAQgAAEIQAACEIAABCAAAQggADMHIAABCEAAAhCAAAQgAAEIQAACEIAABCAAAQhAAAIQgAAEIAABCFwIAQTgCxlIugEBCEAAAhCAAAQgAAEIQAACEIAABCAAAQhAAAIQgAAEIAABCEAAAZg5AAEIQAACEIAABCAAAQhAAAIQgAAEIAABCEAAAhCAAAQgAAEIQOBCCCAAX8hA0g0IQAACEIAABCAAAQhAAAIQgAAEIAABCEAAAhCAAAQgAAEIQAACCMDMAQhAAAIQgAAEIAABCEAAAhCAAAQgAAEIQAACEIAABCAAAQhAAAIXQgAB+EIGkm5AAAIQgAAEIAABCEAAAhCAAAQgAAEIQAACEIAABCAAAQhAAAIQQABmDkAAAhCAAAQgAAEIQAACEIAABCAAAQhAAAIQgAAEIAABCEAAAhC4EAIIwBcykHQDAhCAAAQgAAEIQAACEIAABCAAAQhAAAIQgAAEIAABCEAAAhCAAAIwcwACEIAABCAAAQhAAAIQgAAEIAABCEAAAhCAAAQgAAEIQAACEIDAhRBAAL6QgaQbEIAABCAAAQhAAAIQgAAEIAABCEAAAhCAAAQgAAEIQAACEIAABBCAmQMQgAAEIAABCEAAAhCAAAQgAAEIQAACEIAABCAAAQhAAAIQgAAELoQAAvCFDCTdgAAEIAABCEAAAhCAAAQgAAEIQAACEIAABCAAAQhAAAIQgAAEIIAAzByAAAQgAAEIQAACEIAABCAAAQhAAAIQgAAEIAABCEAAAhCAAAQgcCEEEIAvZCDpBgQgAAEIQAACEIAABCAAAQhAAAIQgAAEIAABCEAAAhCAAAQgAAEEYOYABCAAAQhAAAIQgAAEIAABCEAAAhCAAAQgAAEIQAACEIAABCAAgQshgAB8IQNJNyAAAQhAAAIQgAAEIAABCEAAAhCAAAQgAAEIQAACEIAABCAAAQggADMHIAABCEAAAhCAAAQgAAEIQAACEIAABCAAAQhAAAIQgAAEIAABCFwIAQTgCxlIugEBCEAAAhCAAAQgAAEIQAACEIAABCAAAQhAAAIQgAAEIAABCEAAAZg5AAEIQAACEIAABCAAAQhAAAIQgAAEIAABCEAAAhCAAAQgAAEIQOBCCCAAX8hA0g0IQAACEIAABCAAAQhAAAIQgAAEIAABCEAAAhCAAAQgAAEIQAACCMDMAQhAAAIQgAAEIAABCEAAAhCAAAQgAAEIQAACEIAABCAAAQhAAAIXQgAB+EIGkm5AAAIQgAAEIAABCEAAAhCAAAQgAAEIQAACEIAABCAAAQhAAAIQQABmDkAAAhCAAAQgAAEIQAACEIAABCAAAQhAAAIQgAAEIAABCEAAAhC4EAIIwBcykHQDAhCAAAQgAAEIQAACEIAABCAAAQhAAAIQgAAEIAABCEAAAhCAAAIwcwACEIAABCAAAQhAAAIQgAAEIAABCEAAAhCAAAQgAAEIQAACEIDAhRBAAL6QgaQbEIAABCAAAQhAAAIQgAAEIAABCEAAAhCAAAQgAAEIQAACEIAABBCAmQMQgAAEIAABCEAAAhCAAAQgAAEIQAACEIAABCAAAQhAAAIQgAAELoQAAvCFDCTdgAAEIAABCEAAAhCAAAQgAAEIQAACEIAABCAAAQhAAAIQgAAEIIAAzByAAAQgAAEIQAACEIAABCAAAQhAAAIQgAAEIAABCEAAAhCAAAQgcCEEEIAvZCDpBgQgAAEIQAACEIAABCAAAQhAAAIQgAAEIAABCEAAAhCAAAQgAAEEYOYABCAAAQhAAAIQgAAEIAABCEAAAhCAAAQgAAEIQAACEIAABCAAgQshgAB8IQNJNyAAAQhAAAIQgAAEIAABCEAAAhCAAAQgAAEIQAACEIAABCAAAQggADMHIAABCEAAAhCAAAQgAAEIQAACEIAABCAAAQhAAAIQgAAEIAABCFwIAQTgCxlIugEBCEAAAhCAAAQgAAEIQAACEIAABCAAAQhAAAIQgAAEIAABCEAAAZg5AAEIQAACEIAABCAAAQhAAAIQgAAEIAABCEAAAhCAAAQgAAEIQOBCCCAAX8hA0g0IQAACEIAABCAAAQhAAAIQgAAEIAABCEAAAhCAAAQgAAEIQAACCMDMAQhAAAIQgAAEIAABCEAAAhCAAAQgAAEIQAACEIAABCAAAQhAAAIXQgAB+EIGkm5AAAIQgAAEIAABCEAAAhCAAAQgAAEIQAACEIAABCAAAQhAAAIQQABmDkAAAhCAAAQgAAEIQAACEIAABCAAAQhAAAIQgAAEIAABCEAAAhC4EAIIwBcykHQDAhCAAAQgAAEIQAACEIAABCAAAQhAAAIQgAAEIAABCEAAAhCAAAIwcwACEIAABCAAAQhAAAIQgAAEIAABCEAAAhCAAAQgAAEIQAACEIDAhRBAAL6QgaQbEIAABCAAAQhAAAIQgAAEIAABCEAAAhCAAAQgAAEIQAACEIAABBCAmQMQgAAEIAABCEAAAhCAAAQgAAEIQAACEIAABCAAAQhAAAIQgAAELoQAAvCFDCTdgAAEIAABCEAAAhCAAAQgAAEIQAACEIAABCAAAQhAAAIQgAAEIIAAzByAAAQgAAEIQAACEIAABCAAAQhAAAIQgAAEIAABCEAAAhCAAAQgcCEEEIAvZCDpBgQgAAEIQAACEIAABCAAAQhAAAIQgAAEIAABCEAAAhCAAAQgAAEEYOYABCAAAQhAAAIQgAAEIAABCEAAAhCAAAQgAAEIQAACEIAABCAAgQshgAB8IQNJNyAAAQhAAAIQgAAEIAABCEAAAhCAAAQgAAEIQAACEIAABCAAAQggADMHIAABCEAAAhCAAAQgAAEIQAACEIAABCAAAQhAAAIQgAAEIAABCFwIAQTgCxlIugEBCEAAAhCAAAQgAAEIQAACEIAABCAAAQhAAAIQgAAEIAABCEAAAZg5AAEIQAACEIAABCAAAQhAAAIQgAAEIAABCEAAAhCAAAQgAAEIQOBCCCAAX8hA0g0IQAACEIAABCAAAQhAAAIQgAAEIAABCEAAAhCAAAQgAAEIQAACCMDMAQhAAAIQgAAEIAABCEAAAhCAAAQgAAEIQAACEIAABCAAAQhAAAIXQgAB+EIGkm5AAAIQgAAEIAABCEAAAhCAAAQgAAEIQAACEIAABCAAAQhAAAIQQABmDkAAAhCAAAQgAAEIQAACEIAABCAAAQhAAAIQgAAEIAABCEAAAhC4EAIIwBcykHQDAhCAAAQgAAEIQAACEIAABCAAAQhAAAIQgAAEIAABCEAAAhCAAAIwcwACEIAABCAAAQhAAAIQgAAEIAABCEAAAhCAAAQgAAEIQAACEIDAhRBAAL6QgaQbEIAABCAAAQhAAAIQgAAEIAABCEAAAhCAAAQgAAEIQAACEIAABBCAmQMQgAAEIAABCEAAAhCAAAQgAAEIQAACEIAABCAAAQhAAAIQgAAELoQAAvCFDCTdgAAEIAABCEAAAhCAAAQgAAEIQAACEIAABCAAAQhAAAIQgAAEIIAAzByAAAQgAAEIQAACEIAABCAAAQhAAAIQgAAEIAABCEAAAhCAAAQgcCEEEIAvZCDpBgQgcLkE/u2//bf/a0T85uX2kJ5BAAIQgAAEIAABCEDgr5fAbDb717/7u7/7r/96P5VPgwAEIAABCEAAAhCAAAQg8NdDAAH4r4cznwIBCEDgGxH4d//u3/0Pp9PpX8Xp8L1ZnPbf6CK8CQIQgAAEIAABCEAAAhAYCMxO+9vj/Or/+fTTTz8FCwQgAAEIQAACEIAABCAAgUskgAB8iaNKnyAAgYsh0ALwyx//X99/+7P/eDH9oiMQgAAEIAABCEAAAhD4myLwK7/1z9+eZst/jwD8NzUCfC4EIAABCEAAAhCAAAQg8F0TQAD+rglzfQhAAALfgsBUAP7f/7f/Jf6Pf/NvvsXVeCsEIAABCEAAAhCAAAQeN4F/+Ud/FAjAj3sO0HsIQAACEIAABCAAAQg8BgIIwI9hlOkjBCDwYAkgAD/YoaPhEIAABCAAAQhAAAIfIAEE4A9wUGgSBCAAAQhAAAIQgAAEIHDvBBCA7x0pF4QABCBwfwQQgO+PJVeCAAQgAAEIQAACEIAAAjBzAAIQgAAEIAABCEAAAhB4DAQQgB/DKNNHCEDgwRJAAH6wQ0fDIQABCEAAAhCAAAQ+QAIIwB/goNAkCEAAAhCAAAQgAAEIQODeCSAA3ztSLggBCEDg/gggAN8fS64EAQhAAAIQgAAEIAABBGDmAAQgAAEIQAACEIAABCDwGAggAD+GUaaPEIDAgyWAAPxgh46GQwACEIAABCAAAQh8gAQQgD/AQaFJEIAABCAAAQhAAAIQgMC9E0AAvnekXBACEIDA/RFAAL4/llwJAhCAAAQgAAEIQAACCMDMAQhAAAIQgAAEIAABCEDgMRBAAH4Mo0wfIQCBB0sAAfjBDh0NhwAEIAABCEAAAhD4AAkgAH+Ag0KTIAABCEAAAhCAAAQgAIF7J4AAfO9IuSAEIACB+yOAAHx/LLkSBCAAAQhAAAIQgAAEEICZAxCAAAQgAAEIQAACEIDAYyCAAPwYRpk+QgACD5YAAvCDHToaDgEIQAACEIAABCDwARJAAP4AB4UmQQACEIAABCAAAQhAAAL3TgAB+N6RckEIQAAC90cAAfj+WHIlCEAAAhCAAAQgAAEIIAAzByAAAQhAAAIQgAAEIACBx0AAAfgxjDJ9hAAEHiwBBOAHO3Q0HAIQgAAEIAABCEDgAySAAPwBDgpNggAEIAABCEAAAhCAAATunQAC8L0j5YIQgAAE7o8AAvD9seRKEIAABCAAAQhAAAIQQABmDkAAAhCAAAQgAAEIQAACj4EAAvBjGGX6CAEIPFgCCMAPduhoOAQgAAEIQAACEIDAB0gAAfgDHBSaBAEIQAACEIAABCAAAQjcOwEE4HtHygUhAAEI3B8BBOD7Y8mVIAABCEAAAhCAAAQggADMHIAABCAAAQhAAAIQgAAEHgMBBODHMMr0EQIQeLAEEIAf7NDRcAhAAAIQgAAEIACBD5AAAvAHOCg0CQIQgAAEIAABCEAAAhC4dwIIwPeOlAtCAAIQuD8CCMD3x5IrQQACEIAABCAAAQhAAAGYOQABCEAAAhCAAAQgAAEIPAYCCMCPYZTpIwQg8GAJIAA/2KGj4RCAAAQgAAEIQAACHyABBOAPcFBoEgQgAAEIQAACEIAABCBw7wQQgO8dKReEAAQgcH8EEIDvjyVXggAEIAABCEAAAhCAAAIwcwACEIAABCAAAQhAAAIQeAwEEIAfwyjTRwhA4MESQAB+sENHwyEAAQhAAAIQgAAEPkACCMAf4KDQJAhAAAIQgAAEIAABCEDg3gkgAN87Ui4IAQhA4P4IIADfH0uuBAEIQAACEIAABCAAAQRg5gAEIAABCEAAAhCAAAQg8BgIIAA/hlGmjxCAwIMlgAD8YIeOhkMAAhCAAAQgAAEIfIAEEIA/wEGhSRCAAAQgAAEIQAACEIDAvRNAAL53pFwQAhCAwP0RQAC+P5ZcCQIQgAAEIAABCEAAAgjAzAEIQAACEIAABCAAAQhA4DEQQAB+DKNMHyEAgQdLAAH4wQ4dDYcABCAAAQhAAAIQ+AAJIAB/gINCkyAAAQhAAAIQgAAEIACBeyeAAHzvSLkgBCAAgfsjgAB8fyy5EgQgAAEIQAACEIAABBCAmQMQgAAEIAABCEAAAhCAwGMggAD8GEaZPkIAAg+WAALwgx06Gg4BCEAAAhCAAAQg8AESQAD+AAeFJkEAAhCAAAQgAAEIQAAC904AAfjekXJBCEAAAvdHAAH4/lhyJQhAAAIQgAAEIAABCCAAMwcgAAEIQAACEIAABCAAgcdAAAH4MYwyfYQABB4sAQTgBzt0NBwCEIAABCAAAQhA4AMkgAD8AQ4KTYIABCAAAQhAAAIQgAAE7p0AAvC9I+WCEIAABO6PAALw/bHkShCAAAQgAAEIQAACEEAAZg5AAAIQgAAEIAABCEAAAo+BAALwYxhl+ggBCDxYAgjAD3boaDgEIAABCEAAAhCAwAdIAAH4AxwUmgQBCEAAAhCAAAQgAAEI3DsBBOB7R8oFIQABCNwfAQTg+2PJlSAAAQhAAAIQgAAEIIAAzByAAAQgAAEIQAACEIAABB4DAQTgxzDK9BECEHiwBBCAH+zQ0XAIQAACEIAABCAAgQ+QAALwBzgoNAkCEIAABCAAAQhAAAIQuHcCCMD3jpQLQgACELg/AgjA98eSK0EAAhCAAAQgAAEIQAABmDkAAQhAAAIQgAAEIAABCDwGAgjAj2GU6SMEIPBgCSAAP9iho+EQgAAEIAABCEAAAh8gAQTgD3BQaBIEIAABCEAAAhCAAAQgcO8EEIDvHSkXhAAEIHB/BBCA748lV4IABCAAAQhAAAIQgAACMHMAAhCAAAQgAAEIQAACEHgMBBCAH8Mo00cIQODBEkAAfrBDR8MhAAEIQAACEIAABD5AAgjAH+Cg0CQIQAACEIAABCAAAQhA4N4JIADfO1IuCAEIQOD+CCAA3x9LrgQBCEAAAhCAAAQgAAEEYOYABCAAAQhAAAIQgAAEIPAYCCAAP4ZRpo8QgMCDJYAA/GCHjoZDAAIQgAAEIAABCHyABBCAP8BBoUkQgAAEIAABCEAAAhCAwL0TQAC+d6RcEAIQgMD9EUAAvj+WXAkCEIAABCAAAQhAAAIIwMwBCEAAAhCAAAQgAAEIQOAxEEAAfgyjTB8hAIEHSwAB+MEOHQ2HAAQgAAEIQAACEPgACSAAf4CDQpMgAAEIQAACEIAABCAAgXsngAB870i5IAQgAIH7I4AAfH8suRIEIAABCEAAAhCAAAQQgJkDEIAABCAAAQhAAAIQgMBjIIAA/BhGmT5CAAIPlgAC8IMdOhoOAQhAAAIQgAAEIPABEkAA/gAHhSZBAAIQgAAEIAABCEAAAvdOAAH43pFyQQhAAAL3RwAB+P5YciUIQAACEIAABCAAAQggADMHIAABCEAAAhCAAAQgAIHHQAAB+DGMMn2EAAQeLAEE4Ac7dDQcAhCAAAQgAAEIQOADJIAA/AEOCk2CAAQgAAEIQAACEIAABO6dAALwvSPlghCAAATujwAC8P2x5EoQgAAEIAABCEAAAhBAAGYOQAACEIAABCAAAQhAAAKPgQAC8GMYZfoIAQg8WAIIwN/h0M3mEdG3wdP41zjlh86P/dysfuO26Nl5nGIWx69tnJ45vesO64/4G3m878avnn39493PNplv1rG/QSjvbfB72jZ7H9V3fcAp4vSu62uevuPxrqc1rd/ZdLX7XW0/1Ix/L6AvvSA/dv4eLu9q2zsXkC7+9evv528t74AABCAAgcdEAAH4MY02fYUABCAAAQhAAAIQgMDjJfBtTiwfLzV6DgEIQOCviQAC8HcIOgXgepypZFalFkc/r5+msqef1W/epV7N3qmrvVPv+9ZdfrdY+X55932veE+/v2H7v3v599t8wrd5rzTWd6i0p+M7Jdj34Ty9S2Q9Rczf2fRpEMSXP+mUIus363uumfdo1++cae/Vd9/7gveh43kIQAACEHikBBCAH+nA020IQAACEIAABCAAAQg8MgIIwI9swOkuBCDwsAggAH9347V4x6VlPhwMwMPrprdMKVvvuEJqU++6xe6/u46978rvc6u+V999xwtm31wwlM74brfq+zr23T3/Pp/s+yXS94nq303bv3oe3/msd7pw36Pgvq/Z32auvVN4dlgGDwhAAAIQgMA3IYAA/E2o8R4IQAACEIAABCAAAQhA4KERQAB+aCNGeyEAgUdFAAH4uxvuqTY1G9LNzkL/O8UpjvP3OQy/XhybHed5na97HEOpdb+rx3tu7bN3Sd/S1d7R71RC3yW8fRsBePZeTe/bfWn5Nu9+t+D4Ps/17J1W2GPOt2/60Ez7uke2+p0a7ns+N13w34bbN+2V3veu9ffNeX2bFvFeCEAAAhC4DAIIwJcxjvQCAhCAAAQgAAEIQAACEHg3gb+pUz3GBQIQgAAE/goEEID/CpC+6UsWqxI7la55HrPTPE5HCbN1a5zvqzbrKZaLRZyOFjcz4+4hYlXCmn6WHJVP6xUq6TqLOJwiFvOIw/ErJDS9546GpR9TX63n9Of073ntvn69N0Xs6Z38K8rJ+jqzOJ1O+ZmzxSpOJfKm8HiKOJ7Ur1n+pxfpeb1HF+/X9udPZbn5HXFx1I713lPMMvWxrucGpyg+Ud7Pr62UwfM7YCqVdr5/0tEpvIbU8yA7rAFR/uMpINm6q/V33/NXmUMNW589t+yavdI176Zh7vb1expad6HHfhDUv0bQ1Pvf5ybPQa2J81X9SnTV2rs6dor59dl5nTsTc+jkewA15mk/NQzTbs3OQyI0596le+dUmMydYcHoOjWfz1r13eZV/6vMEF4DAQhAAAIPhAAC8AMZKJoJAQhAAAIQgAAEIAABCHwrAgjA3wofb4YABCDw3RJAAP4O+S6vLdxJODocLOTNIhYpWh5ifjrkU5nseR7x4ukmrq83+fzf+uRp/O1f/iieXl/HbD5P4TTFTgm/h0NsI2J3OIS8nfv9PvbbbeyPxzju7fw9HFdxPJ7idDjG8XSM3X4fx8MhDmrDKWK7u83PPh6O+TvrcsfYH44pph6OhxRt06m89zVa/zpIt26dswycrevp963zSR9dLCL2ykZdwrF+V0WPU3fU2+dlGM72uHmDbicu00eL3SmI1/unr7ccPD765/YNvzcxdmvzreXeFVR16a8SWd9nGP0qEVnXGkTFc6V9sVyMHZnN4nB8T8sVEZDt6saNX79mcwua/WixPF89mw1zZnzBnTUxFc2/JILOYvG+NMx9uRZVJ8EFx9N5v+5eatpu47IY/S73+1nr3/st1I3x3HufI/873Cu4NAQgAAEIXBQBBOCLGk46AwEIQAACEICzzryLAAAgAElEQVQABCAAAQh8DYH3Hr1BDgIQgAAE/uYIIAB/d+zni6VdscdDynKbhQRX63rLiHj+JOJXfvmT+OTFi1ivFvHs6VU6gSUWz077WMwOcTqeYrVexnK5ju12myLVfDHP+sGnFAbb+SpRtgSsFIw3UyPsmaNR4tl8sRhEQYm8i4VTSkv03R8OsT8d7dYtl631SzttZ7FM8VXPzicW3X7+kIpvxG53G4vlMjbrTf4s4VqitPqSPxeM5WqZzlB9xu52H4e9RWh99mrl1/ZDJO1SPg2CnT/XfU8e9XO2VQLn0a/Vz/uDxO1jssrf6bl0Xc/iMI/s+267je1uX+ZeC/i67OuXL0uctjB+2FvAPxO31Qg1QVq/3Nml++vXU3FzeF91LAXtupZeJ6wphrfr+2vSLN/Npt1mXAnnOTPafDtxdysmoduiMdzdyRZ+94vbXVk04xfuPM4CAibPWZP+8hu+7svhXR19Klaboe3wndJaY9ePr2r33WCAabNr6ZSg7GemzOwu//rHWdtwB7+TFU9CAAIQeGwEEIAf24jTXwhAAAIQgAAEIAABCDxOAgjAj3Pc6TUEIPBACCAAf3cDtZlHXF9JAF3F7LgLmTqfXq/j+modL549iV/+pedxc/M2DrtdLGanWM1n+Zr1cpnCYcxXMZ/PUmSVQCkBONMpxym2t7exWCxSyN2s17HZrNMhLHFTAqyFsfEWvN/tLG8pDfPcomiqgBJA07ZrDvq7xN98zJ2y2mmVSwDOEr7zWCyW2a50Cx8OJRZbmJtnWt2SiPW+/TEOchBLcJ3N878UoWfzbIsczhZks3PZbjueXS95+riV97l0uRZ4zxQ8fYbe8BWO3HnMY3Valvg5i9nC11ZT1Y7D7BSndMvOzxyzutbhdLBze6Liylmbra12HvYWz/XzYj4rN7Wd0xor/dcPfZ7TX5cDVdRSpC5RfT6PZdmf9/tDzJbnYqQDC+zU1p+LhRzf5fCuNmnsxFSmcLm2WwSf1gPWZ97eyk8+Pt6+vRl+SE164XZa8K75Uq/IuajPLee5fq2xHi8wi9NRgQUW21O/PWqYNd5yvpdTPeehggvOHx5LBx70jG6tVabnaf3hdp/3FfL5yeW+6tr+nZ31w9BO3ervef+0tQjCdwaPHyEAAQg8YgIIwI948Ok6BCAAAQhAAAIQgAAEHhEBBOBHNNh0FQIQeHgEEIC/zZhV2t680x1TvJKmuDhFfPLxOv7gH/0gf3c4yM07j+3tTaZhljj45Po6FqtFPvfqzeu4Wm9iobqvddechUTWeb5eMtaTK4u8EnuPJ9tKnz9/Fm9ev47r66u4ud3G0ydPsjO3EoelJPfFuoar5FQJyhJhz8qx2imr36egWKmf5/NFCrFTYUuCmoRMCZ36vV6TwmWXiE2H7rkL1wKoXL4WkSUYL5er7NdO4ne5iDPl9FFu3HnM1X6x2+9TaJZIrD7rf4MAmGLk6P6VcKtrpcO3BGi1bbVa5WfqeYmgWd/1eMzU2Xosl3Yg67MlQZp51SaezWK9Xsetxu6k33m+pBO10zpXSuIWXC1ea9zHOsfStjP99p1Hptg+HGO+XKZIKp5K9yzhtoV6iasWjLtmraX9LHF76hTe5q6U36nzLyQoj8Jpa/z2dPtK/ZDIrraJpdI5J+uhXvTMbvMKFLDwfMzXqF1i0/3qYAU1bPidRG+5sGtsbaqtOVVid6de1vi08/usiWWXtgDs96aYrjFLDlKULRDnnCzh/DRfZp1szVW1SeOdn5Giv9q+ybm1Wq9GN7diIrRGF4vYbeVi3w9zSe/X6+VYn3lAi5Id5rq2ntf790p9nm70fo3aoc93/zXv9YPWvx5aHxLwMwhi4iYe5ncFGWSgRC1efabmmPqvv+d7NZ+Oi0wHPxXl/bxH/BDOTKB5l7W51eaaIJ5T7paaOnWle5c7d0m3U73LYefzFU9SXR3mUq7/en74pebqENBR8R+TNdKlpd0ev7D3Ls2xhfaf4pUxLfXeDhZwcIY/d3B81+QeXtv9zYCWSQ77s3ZkWMtY43tYPJN/5kwt/pnuv5/rTb3+7A4M15ddv4JDzho1SRswdqjaUL3KoAnv5+Ojf6gi2bM7Fv87e9C0jvbZ+qtBcj1sv2n6j7r81de196v4TMMx+oYxveLd/XGuPBmduqA3pL6wBvtt/TAd9TudG9px3viZhqf6lEE3k2CRXANfdZmv+RftV/36K4fj665598PuXLCrSCTufM77ZM9r7c3TqfSuf3gPcVm1OHO8J9Olo2zy9lb38vP33Jllk4+e3hJ7up7PytW4wId757gmcq1m6QXvY2ezLb9q1eY0fNnoevLVhy9NzvHTx5Xo+5v22jPsCvyq+6leO585K0jurdo7ejNTxFG+sUoRKGhs+J5Vm1NvdDGLf/lH/3P8ym/9F29Ps+W///TTTz/9mtnJryEAAQhAAAIQgAAEIAABCDxoAu/6d+iD7hiNhwAEIHAJBBCAv80o5qmkLzBTyuQIHeN/9HQRv/DiefyTf/C3U+CR+zbdmvudHbyHYzx99jRFWolCr9+8iY1SHaemaOerhMx0Au8lQB3i+moTm/UyVisJRceQIVQC8OtXr+Pq6ip/l3+e5A6+icVaAuv4kOd2EGFLGMyD/ToGlZAicbjTIucB86R2bLdLf8rh2UKcDlKV6rrPR/MAV6qbBKY8J/Xf0+WbnT/FMtsmHiWQ9jeFPsiuz22H7+AaVb+XS9clrtrGEupaAJqKPTkkJepasJbQ5gNj9ctCmg/+UwDLzxb7RR4Oq39KX6100MlBwvCXpsqdk/vUjnQwr4vaXW0x0kKlz7XLhV3iZUq6csZKsB1EeQuonV67nbt94C+FrdNoW7KW23ifcy3d4hlI0IJ2z1C34SvFihZsU4wbX9E8Mx/15KEggXZmZ5vKoauX5GdPju8lPSk8oK/VtaR9hu65oetp/uXnDArkXRe3WUvIT+f7fJGiZc/D5qhXJfM6zE9hswTWFGCrH55bDrjIa8nFnIKu26v1t5it/bua3Fq/08CJnEcloKSgWoEPuqiCN9wVj09yrbmXdbfzkywcD3O4hI1hBErfMN/OBd5Cpl+l8U9hu8Qapzsf9yWLxaOmnGnW9xZ8U29T0IHSv7fbvgRTcc72K017pprX6yswouqFq0k77Wkl5uy2uziGAkKqVvMkSCEF6BTjPU+93iT2mETWK2+GNUbui0X0Ds7IIIdatxlgoSAZOdOzVnkLZB4XCfXqh5ejgz/OHoN+JBFHXCdK2MCtAgsmaycvMw7HmTO9p29lKq905bX1tD70VQJjtcXrqf6rxrawZk7nXeg1Pd2JWjDs36VI35pabozjNSR6fZ1uNr32e0XOL+2N9YuzEgEO3jm/1rv+mTiR7YY5PBmjLh4/YdbN8JK9k8J9KlbW2hlEztpHjUd7/Z2MC18tCfcIZVDX1z1ybn/ts17F73poLxqyXeRLfS8dQxvGd3fw1dddz5/ktn5VHfW+bmuavX9OZszZpac9q7vc8PyXep2BCO/o65mYfB54liUiNN4VnHa3fz2O44ff+Zw719Z+MJ2IXY5iFJ6LVC6+3F2cKSLTStQdbqZ7iKLbVlUKohZZf485BQLwO2c2T0IAAhCAAAQgAAEIQAACl0IAAfhSRpJ+QAACF0kAAfjbDOtEAJb0MY94erWI9eIUnzx/Fv/kH3wvjvvd4H7c3d5a9Dmc4unTJ7FYLUcBeL0ehKB0OM4XsZGAIZfq6RjrzSqu16sSa06xXizi2bOn8erVqxR+9dhsNilybHe7dL324W0fdqbTNUUEOwan9XunB6ItDOt3dodOHGQpUttlq1PPrEcsd22LjukiXQzC8lm64RIKl+12TOfreNCertdSO3zgPRWuLMK2oNNpqcfj7ImRaZI6Op2/Su+822cbs9ZxukArpXE6gFswtEjegrIOfSXWpTAlh+fC6biboc6yW2xMnrPlmdKWolqJx8mhXNPpHi7rZB/sp3hYHXbtWYumoz3STtIUwCpVdPZdzu2F3Lhyl/orVwpZw4F3WSwnukm+6OxAvNfAKClYQPH8TqG1AhPSdVvCazp7U1QdD+vbOea+yDnleskt8A1BB/X5Ei+V4lpzt0VS63B+QYsfrc0pmEKBEynolWPaDsXRGZ4i524Xy/kplimI2609iAQTi+u07S1GdgrwwfVYfc+5UAJzpkqfGDQ1LzTXWqBe6dNODuYYxJsSyC2Gur1qtwINOs11drrEe/MYWYyCXPWn7LHaTxysYde56mDnehzGpYIOBsVj5Xl0xswZALq9yTbXied/sijHfQqq7RKv/nU2gONpFL57/KZCiy7TQquzDnjO2rX/ZXloaI/E3vrM0UA7plr3XmTeSaydzeXEVQaGu4KU51YFMFTq8g5k6bG3wG/F2aENkYK75qDc9pm2vATyHkO7tv37zG6QTm8rt0Oq+8kClNg4mMUrY0QPu8ZBTu4OzNBeq/3de5Id49tqbLoVD9r/t756uvZnsd2PgT56qV4zCl1+Tz9yrHPhlmtaKeT3e2dJ0CUzO4IfrSk7mMAifT+T7au07cPrS71Oihl0U272esHdfzC6RLzvl25XCePtZK8GeG7e0XvTqVkO4iptMAr8EYche8A4VmO/zG366HtRz6GetyO38dWmMG6wXyW0nl38zg9TI7nn8mgmt8u95nkOk4Ng+jENFviqz5hUe6hWtpBs1vk94M4jnbA5d89FVc+U6e96Rninutvv07yDaUY809rx+nsHD6kJZyMw/apVeKefPGXWASLTbqRuW2/oNX72fE/r7Kvu20tnO8g3TdbLcCENhHjpec0z310c8VGvP0X8T3/0R/Erv/XPcQC/a8LzHAQgAAEIQAACEIAABCDw4AkgAD/4IaQDEIDAJRNAAL6/0b3aLGO9OMb1chYfPX8av/fbv5bu31Rm9vu4vdnmof165VTOyhfdDmD9Lg89S2iQK1ACcCkvoYy3VysLwBIxl7OIZ8+fxauXEoA3eVCpa+oI0gKF0t/6VFOC7Cjg2Q2X6Wwlhjq36iBUthNQ720xZSFfczrkLFxZ+JNwcIiDnHaqb1spm9PNOpwhj18Bpi5duyLvCF3DYes4HhaS0ytch+CTU9x+mUSkdET5dZkothrQwoQOsCXApCsz0zvW6+v0ucVECQ0pxuUBs0/dO1V0OgqX8yG9cAohWU+5BOEUUcTZ4m0eQudzFj/lKcs+13Wd6tKiSbtZ0zRc6aDFNF2fJVy2CGvhxyfZFt7HGtEHOa/rQD55VxrfUTi2SPKlg/kSqzpl7VTgzc/p69RwuubwIkVWsVPaaHNtgbrbd8yayn2Sb1Gr5JFS++Qg3e33mb48U1638tXu2RQFS4As15tEj7nmhkS+GgMLqhYzNK91TQVfrFfLWCoFeKVvHtzUpRjY/W0XbDZJjtzVslJe2+k8ihIWi3q8klcKExYyJf5KzF4oUED1jWeVQt0TKsdLNbvtNLd4nzWjW0zrVOot7E/ckxb1/dnp6K35n/NhIsr1smjBzM0rwajmc7+5r9GBHj3+nSa9gz+mAna7dKvbbk/1xwLdmAJebXGdcI+h/qL1NaSxrsaeu/fGPcOCXbFtt7dRVqpYu6c74KHM9oOKpFTqmidZZzzV8XMBK9uWc2tMIWun7DR9c28HVh0tvvX7yl1ebvSpu1WCttaa9qbmmm1oFpPbjpjl7pD9qvrn5SjVvpX7SLGwEGz3erUsjsrAUJkXtK+r3967LWadZqu6rt+xr+wJmWp/yETg5waxr2p9aw5vtw4o6vvBpOmT8gCVvrf3p1bbqs56LQEz7ICKO4r/VIjOtgxOfovJ2meyTHyqmMeI5c0QWNL3l6FtGYhwHlw0fc1Re01Z41tgTcd57SOTzTMv6VTrDgSaCrLjljbOrX5dt0VBRecCZc1rzY+vcKbf0VkdcFP3Fe0xzvDge0sGOE2k0nGvnI7S+HfdAztQofEPteazZEFpmLVJdECL+uSU61OmY9CNxzV3uSHI4e6YHI/r2i/s/M/ACQWvKHNK78MVSKN7i+bcsJ8dNW/9IdnEDLJQzXtnA8mSAPl7j1On1u/37ysow3XmK9NJzvGDs7MoOcsp4u1uF7e7Q7x+u49Xb7c2+mfWk775+R6mlVVxRbHUVJxHXK0XsVmvYrXUdzQHlv33/+O/io9++J8jAH/1dOS3EIAABCAAAQhAAAIQgMCFEEAAvpCBpBsQgMBlEkAA/ubj2vVxVQNuMTvlwd9mcYz1chafpAD8d/MgUk4x/bm73aaTSoe+Em2lDcjN9fbN2xRQdSAq4U8HravlMq43V7Hb3eZBow4TLQBb8FstZvHi+fP44ouXsV7bgZJOYIlKO6Ut9oFoH9p3XdR22Pq01FkNWzB16suqq1mH4SkOyUGrFLmqRVv1eSVcrxaruN3exo1STs8XeWArsa1rxKZjrqxTo1tIqVpt9ZEYJoFh+rDAZGElP2twilV63nQCWuRt17IO5SUkSkQfnIudNrfsPunfq28kXVs3U+eWc/JuWkynfBxdoxZqz+dKi0d56CzBb7kZXKZynrZQa2nAdZuzXyXu9PPtcuzxGly05ZbMA+5ySqsfWadZqbSXLWgvYl/piVsodh1i/9eihYfDEM6cVlV7Md2B5QzPYcs5YJe3xb0SOaxfDDWGs25wWc8Gp1w5L+3+9WRze4phCjktilrQsCju11mEtIA2TUOquWXB0RdKcbKcsp0SulOXz+Q0rzWQwolO5U+nuL25ybTlqv2rn1vkSAGq2qir63rpGI+5U4h3jUi5itPha6ftlEULshI6W3wd6uz2+Ff60ZyHEiUrGED96aCADqjoGdeCyODaH7Jlj675vVzu6TpvxiVYVYrx5VKprp2GfZSQ7VAeAjTS8S0RW6LVLN2kcs/2/lHLorTvrsk7CkFyfHeAiFrR6a0HEbkdtTkurrmrlPKar3bTLqv2da8Vp7/NtOMTZ7/3h0mASa+xqfPyzoKdSWzK2th2rGrP0pw4Sw092ATHOdZjYE52XE73mf571xbNDAfl0PVaq7n6Fa7QnD8Sl0oIHFyYVYO116Pd7uMGNA1ymafb1Wt1anNMYV1zS1Jnr9EKEPLe6V3Aa7sdoL2upoEXtWf0/umZPWQjyHWYQRQtwrUreswMMazVWru9C033lcFJXdfKdaP7mYI3cn6021WffYz5el97Q7t4J3xy/3V2Arf1XLjtbA1jYFLVf6552UJhT7ExoKLnRa2tzCDhfaQd9R5DrR05p5USve6ptQf2FPO8GoNK+u+j0N4ZBEoALnd2BmYkC6+h6V74Jedx7cveNx244/TuYxBBv3/IClKfMwQxZcCX1l+vhMkmPgQ06HtJCbSTrAd+n2tIH44b3+8zjqtFfc/DvGK1KQO3DlXuoYOg8nuCviM1tfEe1rXuvfeNaflzP1Ugm8a/0mj3vb/vRV1z/XSw61sz5nZ/iM9f3cSff/4y/uzP/zL+3x99Fj975UAdxTMI5dOriBcvruOXfvHj+N7z5/Hxs2fx9OlVXEkAXinoxALxr/7Bv4jTr/xnCMDnX534CQIQgAAEIAABCEAAAhC4MAIIwBc2oHQHAhC4LAIIwN98PHUYmAfnVfJ1tYhYy6m7iPj4oyfxe7/9g6zHmwKD6l9utymQSjjSn/PlIp2Jr16/ivVm47qjy6VTbs7mcX0lAXibaQblZNTPOmPX9VbzWbx48TxeKgW00ufOZk4BnTWAb9PFOLh7syZpCa2dBrEPSq1QZPtSEJGouJdkUAfTdcDcImUezpYKlCmbS8xU/c9ugw+4R0fUeEA9OmB92FtJE8uJW7pivnM83K76oBNR2IfxfegfsVysnBq6DsTdJgl7bp91EYtegxByitgddnnQvJZzOg+yLXD7LLoFlxZEnPJ6+kj3Y4lnvnoJIOHUw4OZdXjf1EXog+p0aWeGWR/2p7QowV2plSfpOC2OqH3TdMtyweqAvZzGakvWUh3ToZb+XYJdfyVr4cdu4jNXV4ouFmPd7GMcO83v0PlxpFIYN/lRiOgU1dPD+tS4LL71xS2AW4hIcUuH6xUc0C5UCa0lUeV8TkdkunWrdnIpApkON1Ony321zGvtJdxKmM+awWNt4mlK2xR6p5bYqhdrd5rmtFl03eMWC+caM/tTa66X+CD+x2McVB9SwQVWRVJAlpDqn6vP6USrasDT+ssTQbaR397e5ns3a63xCYMhPayv1SNcJagtPkn47TTt+vS5RCkLzyms5dqpd2a7LVrq91knu/YK64VOl+615v45Jbl/aXf2fBCo7ACudafr7Ou1JXCmZzCzBqj9XR97dObm3Cin9Vin05/vOstjeuChMG9Bu5vONtdYiexywer9HWAyrowxbXezt3u5Ajcq+8G5E1H7zLhmuqay3OCKDLHQ7QAEBdF4L+516pqi6SmslNzTzAxOi28Hau4PKWDbNel9KmJ5bBF/IuK2qDbTHiOnfgXjTNI459gNe1O7oMc5menwu9ZxvW7YF88srbVfZv/2Q33aFFErBX7Ojcke7B1jFIx7PvXenlkqjr6n6HfpsBfPIaBIY6mApw5qKTd+zQcFSvV8OHOi1rxbqG2tl5/dryptv+2s472j1orvJb43DH9XtoaqYd1zxXvG6Jh1cIC/B/Rc0dhqTivYS3+XWKy9qd3Hdpv7/tdp7KdCs5nVvtplCrQj1V5aSmsv1tqfLVzn/bfm7HC3zlrFdsj2Dt8BMRkrlvP4PHikAwgc7FX3gcndv9e+glNiWfOw5oKnZLW3b60ZhHQY9qu+N2WrKiPI9B6co1zvzdt+BzU4TmgIRlPgR6dSzwCjTsneg6wgPTnxTxG3h1O8ud3H67e38frNTfzZy338n//3H8f25phO31/73i/EL/3Ci3j+bB2L2SH+1vU6rlerDMRbzmexXC0sFs8jPvln/10cf+UPEIDPvjnxAwQgAAEIQAACEIAABCBwaQQQgC9tROkPBCBwUQQQgL/5cOYZc52b68x1s5pnCujNchYfP38av/+PfjNu377ONK86IJVIqhSBes9yvUqhZXc4xM2bt7GUYKt0unMdfB9iOV/Ek6sr1wAOOYLncX19lWKAnE2b5TJefPQiXr9+NaR+TgewhM3B2VrpkEuj0mF8p3MexI1y3KbjZrG0ANypUicHtOnC1KFqms0s1MiV2I4eXS8FFok8Pu3Pj0h3Zh+mnzngJma1FtI7NfRENOgDaR9St+g3Hvp3PWM973qbdkW1sNSCyeBynDiW5A5ayelYIlanV+2DefHwuXYNtHIhTx7p1pz0yUfjFqTsLiyxLBmn7Jfv1mF+H6an6KPn5E4c0qNKPPCh/+AGawHEPau0l05XPdY11hhViwbRu/SEszTO7k/X5c20oDVG7YjqmqPJfTI+PeHHeqwWUvow307giIOEvqpP2XJzpsOdOCIzlKBqzTqNd82ZTLlp59Yorya5XAvp3NZa0aG+nMIp6pWwkcEOXkci6lTmFvp6DjhNdNIucVLptO08t+jSiZ9LfEoH/Fhr067FEu5L4HW//Mi6rRJZapx77mqNaWpaWPP1MnChaklPBcup69mOWr3uFBsFhdSe0POta9OOqv0g3wyuOqeOdQuPYVdiu7ZTiqvnLMBpz3GgSfarhJV03Uu0q3SoHq9zB3GmXVZd8BIuhzZlgIP2Fve3hTs7nh0U4MAFOxrHtplpOxhzstWjtJ5xBd6t21p9On9Dp4mtvSkDCZSNoNz+Lb7XmLTbt9NvD4Ew+tS7gQ7qc+ah1tDLWbyv9O+auUp/LYHPKXyHQIJyg4dE+cwk0NcYA08yGEF1gEsA9o5Uz49SXYHqP4pTpkt2qnjPa4vJPa75qg72qHFJQb/2lS7/br13FJHzNZM68t1ui7QWOS3od7SAZ+lUuM59erIfZ8r7yUPr2HusulDPZSmCEv2P6+qXSxloDHMdS2xPx2jN97qvdCCBA22cRtrabzngJ6J2zvMS2AdWk2CLjoKwS7l3qfH7QDu5c39T6zrAYZitk2wIJYgq+0fvbQPvFnkzK0KLr97TTLZqxZcw3WEp3fdx2Hq+VCmCjvcYanh7bNqJ7+CPyi5Qe6IEau1rYzu0ZitN/hBM4H7ld4Qa+nYdz9e+C2ofVICTMoZkj2rv1j2z22v2DqxoQVybp687Bk/kPjENmCndP783dC11rW05kKuWtgPjqp2pyR/jsNvmVxZ99bndHeNmu4s3b2/izc1tfPE24j/86C/iz376Rfz63/k4nj/dxJOrRVxfz+N6s4iPrq8yc4u+f2U5jNr3dQ968U//2zj8MgLw2cLmBwhAAAIQgAAEIAABCEDg4gggAF/ckNIhCEDgkgggAH/z0Uxtc+IAXisF9PIYm0XEJy+exe9JAL69GdJAH/eHdPlkCujrq9gf9yFnjNyBQ4rUOoReL5ax2axD75GXUS6hq806ZjNbW55crdMBrBrAdv7KybrJw9Xt9tZO43IH6RA1xczJY5pStA/vz2rndu3JOszVNfRfuvDy4dt7C4XpKJyIEd2fTGWbopKfdprXaX1cX210EbZbcOLyLFHopNTHLR5VG1IEvOPmcVpVi8VyWdu01MflZesqkW8qMHdNXYuudcg8VS26681x6oLLv1vASfFrWfWVR1lTiUHPmLVYa810dPaOaUnPv0K1gKmAAh00n7krh4P8cRwG0VuH4dbGB9f1dC4MInMdurc7u9UaO/da3PY7p+l3U9isaw8qaAcEVL+69u40jW2mHE1X7Difuu8SGjKgYEhNa2e0hHKJun3AbynMqcvzuZwjctPJjaXryunpWtotNvScVVuUOtsys1J4u65w/5e1fjOFaaehHtOmqg0SC3TI79S3o+iaQlalsh7UtelQ1nzUrzSW3d4ONBglzhqlcuvpdavlyn1MAcufqs+z+7lFxFGQT2dirdYWHg9z1db0b1OEPmQqARYAACAASURBVO5zf7DYuY+Y2YWotZXpd3v9SZA5LWN2Um3u81Z6XcvpvB0c2kM92XJHWmAaXafpxJs857XdQRKVWrvnXrqE73zmMH8ywXu0RjgszzsC8PDuDAiozAApMGr+zjMzQwd8pECr2qQziV4loBavFoHbvd+CddcibTbdV71funCnNx/2+qG7laq9BMnaWS2WedLm9tV1qnu/qB0nTrPa22uOWVyuDAklRrebtNMHj+tfH1B1y7secj2ZQRV1H8g5MHXw54Ywinyag1pnro3u9P5ZW7XuF+0WH7JBVCp3vTjd/j0jJzVeZ4v6/Aoo6DbnfM8ACwWCTNLaS3RWXfpcs7rProaaxonGFlG7akNOZYuMvgd4MDI9+OGY5Q36d3q9gp18n1zkGky3fX6eSxIMamep6bqnqySBHb1jUJI+Q+tUbcxgiRQ9y9k9CNs1D4tF183Wfc7vMd++b6ag3XXv6z5rh/oQulQ1uNUQC9LtlPU9ueqnS7isQJyeQ4u50uj7O0emkC/xtsex3ckOuiq+da/QfOhavN7Xr8d2lpN4SEXuLntfq3t7zuHKCuCAEM+3vh953fWrJ+Um2tVe4nAGZVQN5047P8yl4buH9mHtIafY7g9ZmuNNOoDfxBevdvGTzz6PP/3JX8b3f/0XU/S9Wh3jyROV6VjGMr+XLeLZ06exWq4dSJdjsoiPf/8P4/jLpICeft/g7xCAAAQgAAEIQAACEIDA5RFAAL68MaVHEIDABRFAAP7mg9kOtKxON5vFah6xXs9ivTzF8+fX8Qe/8/div7uN3U7JaCO2t06BKNFofbWOndLCLhah9K5dz9aiwTFWq2XWk5Nj7JipaCOeP3mah86q/aoawB9/9Dz+8vPPMzW0DkX1Z75eh9NZ79TuUKVIzjPfiSCiFKjpME23rR8tkIwChM900005iLejE0kH005N6sNzp+l0XV097MLsQ3anmJY7SwetKfzVJ6vOsQ5mVUtRrrlpys6pOJoOL0l6KYqH+1jpZ93frim7GPqlA+tRUJUwLPeR06rq/1r8TuFW6aCvVq5XWLULUzTL2rB2Ktmm6AP78aDah9edJtiNK1GgDXDljD2bbYNrq1MFlxAuqbhT65Z4YDfTmAJ18JuWqHZWx7SEnM62PByU19ySUCphPFuYQnmLGCV8T9ysPksfHVdy2NmZ3D2pFM0tsk8F85IY8wqdsrnqRIqjxkHXsQNZqW3dP3N2I1o0s9AzpmS1Q1aSusc6HbdK4r0vQXW1zIP4FLByrFo8cH+cetQi4BCgMNRnbjG+LH+ZXtX6UaZ11VxT22pu9c/5EZ3uuAInBi1CH9vr70sKr/u236vuZaWWTcGz++u3KjOAxKcWrHJNZp3mWg+iUY57tSPF1XTcyZW7zPWYonOmii55qKCqxnSiSAdlJ8X2epKQ0+76cRDG/WLqrE5RNwWlsWa35tog9GUbnPbVY2YB20vGO0IKThNGPe5GWE7dfGM7h5Vyfel06mcPOULlNFwPa1P96JrMFpgc2NBO5l4BGYAwyUTQDtN2Jh92h6FWuUXiEhSzfu15sE3uhUMQwShYetzKrV4pua2puga89nK7Fd99j2oXqmvkuj9d87w07fxdp0HP+sSdbWHY+723ZVCGgkuyvYcMUGq3vf5sLi3XtYt92A/LnWmNcZLWO9Pl19hmr92pafpwpy5WzV/dJ6fpqUdm0+CYcW17ec+yJoOdnum+HzIbVABLCda9NQ81b2t/mrqqO8PBeHNsMX6wAVt8rvHpoIBMz93D1cFKtVl227UvdU1xT/wKiJoGFE1EzHbrd7CH14xT26c7fMzTXenGy/2ak1vjrhTTnp+dkCOrq5fTXvct19zVvS93jFz3HdiSe77uvcfIjBlnNdm9azhAQSmac24p9bVriKtLOWeyk67zfXdta51lxotp/+v7iOaCvjcM823ymnYoWwCPFG0l3Hc0QTrFK6W19kWbh33/2tfeMwxVOtoVsHCM3f4Qt9ttvHn7Nt7ebuPVm238+LOX8ZM//ln8/d/823G90e3qNp4+fRbL9VUo8O/Z1XWmfl4pQGC1ylIdmhsvPv1DHMDv3r54FgIQgAAEIAABCEAAAhC4AAIIwBcwiHQBAhC4XAIIwN98bO8KwFerWayWs9isIp49v47f/60fxHa3zbSn6Y7bbvNPHWjK3Xt72KWTUwJwn/J3vU7V/F1WCuH9bpvuX4kCT6+v4jZ/XsYvfvJJfPHF5+n8ldPoyZPrdIztdzsf3tbBstJJpyNoIgDnYfTgoLGIl27BrgMol9zCbc335cGuWdmBc57CMkWOEmH6Yyz46tTVNYV94H9+mN8iQQqB86VT605OiLsWrIU1u0CH1LST/qQQkamBffDfrs785Dqzz3qyJRL3AXq6QA/7uHl7k05qO9fGOrVjOttyjmV3LFjJZdoiVgpaqttb6TJbBWgH3ZS9D/BH15na6tTRFqvb2Zvipw7tq9ap+pfiTDk9272V4kemyvTDgpkF7XZDWyGxAJ59LwFYY+rasVXPtcbLtW/9Fa5rr6YDt4TcfP+QlrQUiWkDpsuqDuKzCWc1jCvUoN3LLUSXCGyBx66yaZRCOvgqbWjXK7ag5dd1QILSUO+2t3F1fW0uKarbRT66p+3OSyGlOLS6rfFod2eKrZ1CdEiZa+nQrmaLIP4gizNGWXOpeVSa3+l4+alKb95OyxKS/XuvnhRpVquqj1mu0RKhXRd2ssZ7vWb6cafEzVTh5WoeJ0v59lJkqfTIndq43IGa57nuK210C74p3PfQT5yYPUdy7lQtawvD5TbtVLNV+7fBtZPyLCCl9KKub9xJwVM0VhrwElbTraz5kuJyiU2yaGs9LVX/U/Ne6ZfldHbK50FhLxijY76EoknUQTucvRfKub0bHNR2FXqtqocSgvR504c+rwMburR37kuVmnnYD+oaGZjS6fTPrmSRfvrIZlYwi+auRdwxA4EEPKck9uLIYJearFPBvustT+vNdnYF7/euU+x9YUyf7vXU68d7mcdwkta9UwRPhE0FTWVbao9Ot32/M/enTiesPchu2d577b51Ou1a8EO6+HSddiDKGDVSa9POzAw0KGe3s1fUfalen3zKEdv76V1h3Q7tcZyHmu21dl2//GzrGgTJ/Oxh3/P49D117JMXV4vy4lF30S+J/B3GoHu/a1svB5e+vjcoK4h+1wJw75GdUaGDGCz2K315uc6H+61nt53gnXZ5nIXJs4LEcg3WPSvv15O67U4fPX4H6L0z59Pkvt/BSfViB9t0uYNaaT0HPFTKPiCnfdXiTu2790TfFJOf6rNn3fvz4wkJwl3zXCn2b7e7uLm5jZvbm3j1dh9/8tkX8ZM//rP44W/8elxtjrFae42tN0/j6dUmrjdy/jrTynpjB7A+49k//m9i/7dwAN/ZwvgRAhCAAAQgAAEIQAACELgwAgjAFzagdAcCELgsAgjA33w87wrA1+t5CcCnePb8Sfz+b/8gbt688RmmnHeVblaHlCkA77d5oLq99Z+ZNnKzSQH3arOJZdallHP4Jt29V+t1XD+5jpubm7jaLEoA/iKFSx1a6qB3qC9Zdegkfix0NH5HAB4EgDyntyNvEH9LRRudnnXgW+Li8VT1PLN+q9LBVgra/Lvdte046wNfC2RyqDml6vTAffyikElozwZEDrTXr19nveNMNzk4b+s8P7mW6zhP6i1G9IFy6w3tHOy6jym0tptoNo/d7TZF0RRqMrVvpX4tQUWfNjqR7NJz+twSFCcOX1+2hMup3akloxQcS6g9qu6gXM92UNkx5Wu286v73AJwp7FsAWHqZDPXqvNphWlw+Ob7JuK1Xqtxcm1Etyl/V4J5p21uUSZdohPHZL8+076WcNMOyWEQO/13/+JMDLZQmk6tCjwY5kUf8rfoMair4/RI2URi2FCatAVl92G73aaTW4ER7VyVa139ydTGEilSDKvayW08LkGtBZ12pt5ub4fazoPAPllXLQDeFdPvsmkX2nSip1s362uWeFeidAZqVN/V36zDmfWVT3HcH1Pc7DU/1o8939N8jVovLYy1s3vi0vbYVe3fel4CoD5zTJ3aju8ufu411/POdTrtptNjWOu1HmYV1JKu7epHu2udMrrdi05h3Gmk7bZ2KlrPUQuRXpMe3sHx3lkNJOrvnJJYoli2qYTSafrYwTKYASqVi7YFzqov3aJyj3HOH/0vXaYW53vtiNfdFNktqg2K4BAsUHtrWcwtfDkDga7TQut0RKcZEnL7zkwOEkcrQ0BHS1RK4cE02XPqTu1yCcQt7g2Lv7awwdHawSCZ8aECgrTv7w+xWq9zDry9uYknT6+H+ZpidE1fiWF2q7vj3o+r/mtNIAtwmm/LTL09lBdQtoAhZfQkymJwjpeb1fEtWVrBgl+JgTUwLcZ2fWLxcgpmv6fTMfe+mIJszSUHB7S7egwg6TFvp2mPk65pN36BTCe+7hqnFAq9x1oAz7Xc6zzrE1d2gp57tcfk6/M+Wm2pjVofY84SiyWCKkjI9zFx0/eCvGNlUMH53tDzLddPuv+9x2gf0uu951c5hZrr6bJW6vpymmc/KzBiCEbqYAHd0StLSNeS972vAgUUwKG5vlJd9PPABovkDs6xu30McOmgmGxbpr+vGuK5v7k+fNezP1vfnYnizvcIbR56/eF0Sifx25vbDMy7kQP4Zh9/8tPP46c/+tP4ez/4u3G1PsTmKmK1WcXV1fPYLBcZoCfmm9UqA0A0Uppnz/5TCcD/9O1ptvz3n3766afn9PkJAhCAAAQgAAEIQAACEIDAZRBAAL6McaQXEIDAhRJAAP7mA/tlB7AE4IirdcTTZ9fxz37n78XrV6/8ATrEVj3A2SyWSgG9XoeOUCWQSPCVs2+33cbV1XUKV6rx244S1RHWAefTJ9exlgMw09Ce4uMXL+Llyy/iyfWTTFl4dXWV6QfTUTxXDU/XiW1X6pkLdVAF7vR/SGupQ2gfXveBsw44JVIqdXXXR1V6WL1Orho7lJw6NYUDubR0IJ2OolPIyZypmnXAPUkB3S3wgfLdQ2DXNFbfWsBpQVKH2jqwzXp7VZ9Yooz7WWl8+5C8DqgHR2I5N+XQVh9ub25ic7WO+cx1C9Xu5VK1/SJ2+12O32q1yYN0CfUSTTc6BU6HpQWv/tySNrJbeRBddWtbGO56jS0s6nqZFrRcSGeuwJwvEqOdmlP9mtZnVE+V+rbdus1Swl2KLjqs3+3t+C03Vx6YK31oiU2DIFkT2kJB13S0k9h9sbAliSKDGcpt7TTNX07T6nl/lvFzeJ0+0yKX0pNOUmunk/pgJafq0FobKY+cxAA5BWt+ZwryEsHSpVvBBXbMOhhBrmmNlw7szx+W80ZHZNdNHVN8u++eyznH0mVe9alTrHQy2xblhpSjS8390end7HS9dtKetaWURb1ftUPTjXzmELR9PtOu1z6SAnWJfBZsnJ767lywe85jamdyOQ5LSGo3co7nXBkExN+8dc10AGcKdIt/6cSMU+y2+xRuvL2Nc6QDB/L3KdBYoPX6KLdsOfaUAaHFJr1eem66+TLNu9rseduu4k5bq+eUWj/rO5eqWqW/a78tY2jVjU43YKYFtmC8WFiAdhYEO1tb1M/PKAdj9qEct4Nr8njKPUEs0wWtgBFxqPmntXbXAWxG7X60SOWgmNrvShAcxS6/Rntpr79hvtzduyWOtQBc+0PX7G0Heb43++ogkGG+lgDZwTC91nIszkS14tT7cwaoTIIvMv2/nObj+OrztG/l+hmCbTpIp3pTervmoMZce6/SnCudc2ZGqGAYjZ0cnoPNfhKtYtdq7fm6zwwBRlX4vLM2l+DasTp277abtdZ4Z3Co9OvNfCpc55gMe57HUe7z3k991/QjXfe1jnPtxyld657rLi+Qe6H6WbXjc9/Lyay9/ZhZQoa9oOqBt6Dr9+meu0wGot37qrMcqH6x7nFO660k3HcfDog5pNhrvmLtOuAZhPAVAQneBzzWmfK97hm5J+VeURBOWivOjNGBTJ1VoQVejasC4prx0L5aG84kYoHW+537oBICSpmfa2koj2BxuR8aa2fncADJ8Nl3A4oqY4Y+Iuv/3tzEze1tlu14dbuLn/7pF/HTP/4sfviD78d6dYj15hhXT65jtXoSSwm/5QC+3mxivV45GCNO8fx3/xAH8JdmHL+AAAQgAAEIQAACEIAABC6NAALwpY0o/YEABC6KAALwzzGcXzp4d6pLSQqq/fYkU/8d4snVPJ6XA/jt2zeWJ3SweHub4m+mgL66SgewHhJ+JRroIHextEi1WS/zYFGH6k61eownqjOXTrZjXF2t4tnT6/ji5ct4+uRpHo4rbbTev9vthhPoTOFcztg8VE8XkR+D8NN6xHBsnc9mW/XwGb4FFDtU+wKd/taOUwuOJaKV86mdrk7PO3PN4CG1p2ur6uA6D9RHK1M5uHyILEFbQpMOwuUimj4y1eXxkE6nFsDaSehr25GY7sCqgaiDYz38uTYvZT1mOafE+niKm+1tChF+v8/F77qnuoZtOsVKwEunUrkgWxy0cOS0xXYrzcsxJRG0k2O7TqgO/NMBpoPtdmdWqm4dmOtcuQXbTp+q60pA1sPinpzZLVLmb1MUSNG9OtG1plNsaJdXa1GZOrMcZdWfc+oWCdp5XL7bekmnm52kFJ4IXT6cH118GZ5QikyLCb5QzY0SG/s96VYu0S7nZqWN7vS203ZOa3rWjC9F2s7oFCVKXGwxyAECM9cPTpHAfdXY2BRrxeos9evElZqv7gEfGiMh2vWvM0iiatd2m+wWdAaArIVZaYHtBXS64tEIbMHFIvm4jtv13nOmHert8G6hs9djl8D0+/pRaVIzJW+nKB/rMFszMY/BmVzi6dTh6prOqsXa9ZdrXqbz1OOf6bgTrzYTB4q0btOBEQPv7JRtjhaSJ2naJ613hoFybVZ68g66yPlce4zGQqw7cKAX77A+c7+9+88XBx44hbI3EzuwJQJbrOw5MThkU1wth27tCRL8zMcbhjMkjKmOtTxzT9J8UPmAU2Q9+MGe36us9tneT7res0V6X78zOCgQooOBHOxgV7QF8Ilg1qK/hNjTMYONHDTiDbADPuw0dX3ZzsrQYmO72KdipoevhUELeApkyOCQwZ1e1yzymYr/fNPJUgoOhKlatpWBoWs6a406Zb/TF+te4a3FfJ0CXmvH9ypvsJ7zvZ5apLQTfRIEo3tIBwJU8MlUjO651xEv/Rmaq72f9erpQIpmkqKm7l/VYafXLy22oydqX/Ey8Av9Hu0tFpmHoIUSiTvbg4N5yqU+pKwePereTyfCfV27g1nylSlOj8ElvRd0kIDd+mM67g4g8ZZZGQHaJVz3KQWWdCs6SK3F9RR8J31zE5wZwzdjBZGV6J+7Stm/8zuGg87GvbDnr13HGUBUbupOK97fW7Smb/e72O72sd3aCfzqzU389E9fxo//45/Eb37/1+PJ9SwdwAoYW0sAXi7tAJ5FZm5ZrzW3PUZP/5N/ETscwHdWMj9CAAIQgAAEIAABCEAAApdGAAH40kaU/kAAAhdFAAH45xjO9wjA64VExVPWAP7oo6dZA/jNm9d5ACopZ7fdpaNGtQ9Vl/SmBOD9dpcCsA4udXgtF69r/i7iKLftTLXl5nm42A6eq9Uinj17Gi9fvUwHsERfuYqdWtVChQ6z0/FXwkcekPch7iC6lXvPypXTJ3d21zokz/qAp3JrpptVh+Fync1SJLBwZ2HTgqbtP3ediOkUTldm5z+2yCeBK92a+ech+9q1J4faun0YX20a3XQlRtUw+jC7jtyr1q0E4tQrUiR2isw8CO46m1Vf+PbmNp4+e5IObKU2TYdvCbdOs2oRSg6z4cB70s904x4lIOrwuQ/mB5OZD6SrbeKwWM7SYTS4Jys9cQuTZzMz0zq3Czg91F/i26KBHdty07kGsA/V2/3UB+XjgXnXIG5F0YfxlT61HGHTtqSAVO5OC8pmmaJhzaFMzVs1ZAcRIEV0iwjC4EN3zdV2bDmleB/0t+vN7x9FRP2+68+2+GNnred9u9PG+WexbeynRaFMyFpt7lTCGj9rLqMAr/akcJduOIvpKWB5RAfhvp2Vg1tvEP9K7Os5XvV6PR8qOqDkrkytmp9l161Tqo4iXM77mVy6+5zDmS6363Q3KKVVLYVXc39sa6+LsV6xl2LV6cxU8BZHu3ZxC3s9hoPjuUQcjYP2mxaLBgGtUmsP7uh2DpfINQh1tTfJTaz1MDIpCbZd0J26dbLO283bc3MMwminYDlUBzG3xNayCttZ3KOYXtlytY4BHX3trgXea6z3Ml1g6mwcnMopCsvdrHV4SOdxineVQnkQN8sqmTV7s/tjgEQ6vWsSaO6JUTt7e9wsxk8dvWW9rHXQn6ne5fytWuktrvf8a0E/BefNKueXp2a5QidBF8Nra852xoMxrGMWyqyQNYW7FnZmHSjHa8/TWj+uSzum8DWGOxbcGohOE2wd0MESmrN6KIuD7m9KeayAqF7/Q83aFkHTYXv+z9MW0DvoyeLxKABnIIUin4YSAx4a72cVxzCRrLWGcy5XMIe7PKZvzj5XlgWXZp+4wSc3MKd1LxG5bpsKdrL7367YDAJIzhV81DWYKztB9l9rXN8LMvjE+9/Q8ElRatcZX9qVLEf3kCrZn9HOdTvLx+nR++ip8jy3q99BCF0L2gxz/1a5ha4LXftg31M1tp3JIe9ftSb0vWNYsL131v6g71Q/+4u/iPliGR+9eFGu5NFlPQZdjFkZxHHIVpJu9WMGRdzutnlf1p9KAf3yzTY+++wv48f/32fxw+//Wjx5Oo8n1/NYZ8aQdX6XU+pn3faXs0Ws1suY5VhEPPvHcgCTAvrsuww/QAACEIAABCAAAQhAAAIXRwAB+OKGlA5BAAKXRAAB+OcYzfcIwFeqAbyQG/gQn3zyUfzTf/gb8er1yxR0dOipVM96KE2gUpfe7G7yEDYdwEMq1GM8efIkD7F1Xq9DWx2Uyt2rGsB2YskVNo8XL57Fq5evMj2yDlyVerAPhNNrl27j0c2Wwt7CaVAt2Hbx1BJGQq9vt6EF2enDaS/tIO5SmUp9qhTDapPFI7V3FDo7vaSSX0rcc/stTI91A5VCU8KvRfAWjdKht7S7Lg/Q0zlY9TWrjuU03aNP3KfFQOXWs2uo9O7qzrzGpIUGu8KUTvP66jput0q5vcwDevEbUvZOUsVa3ZwYBW3NGj5L6ZwHJ2+n2s32lSBcLmo5TvVQvzfrTQkfldJ1cKCOguXwme3WnXS5NQ0foNu9atdv1QTO1Nuup+h++SLpNk6BbWI0bBF9+rui1/NAQQEKDkg3oUSJSnnac8aldctJWmKIBU03OgMTWv8cUrGWGNLO28l87DlgjKOTfXTxWujXvFe/M51x1ic+xXJuwfZLbvZ2g8sFXTUwe5jaeWtxyKlYW4huwcrCRxmLy89mT6EfLUJZsLL7U9fIFM81GfTa3UEphSXmOvWrhV6Le0PN0mQyymzaT3KOSjzU2tV6La4pbmRFbbtiv8zO17EoXs7Zgan3jnZkm/VEoPLFBner3eDepyxyOdhCjxbq7bScx75EHK0vtS33t8XcwTFyzqWje3SLdkDHsPeU81SidgeB9HzTXLT/fKyb3BEX43xxvyWaq46vHeQOkihZrMSx/slXT0HsVCmOhzGQoGVhc5gH2ct5HEPj6/roEnIV4NLpsrPedn1aJucuV6adnFVDucXoWje6vkRZXWMQNiv4ZHAeV1DDl93Lbn9ng7DAX2mZa+7WZBjTsnfK3CohYHH8K9IHV+34nuuuYb3IuvWr1TpOUwE5g4vKvVpOzpL8ewhrHM73jX6y9+EW2Z351/epFEmHYbebONdG1bN1QEMFvdS8r5EdxjfvTSW2DjVn635nkdfZGjr1eva5BN6uJd5O1p4zeQ/L9Vk7QqXKbkfysD9UDdphzVSkQQdydNaDpFeuZQfKnOLtmzdZrkBOcXHoPT4zYnQGkNz75MR18E63x/tv1XSuIIvlciW5u4IAKoV11i6uLBMNOoXkyoxQATY99zJbxSSbQfKYuJe7BMTUAezvCHWv7/rfVXfZATze889cw7U36eZ1e7vN4LlpOyUMq0xErs8pu2zfWG9dazTvm/tjbPf72MoFvN1naY2Xb27js88+jx/9hx/H3//NH4RKyqcDeKOAu00Gwen72nqzruC+q9x51Zer3/mvY/dLv08N4GGF8xcIQAACEIAABCAAAQhA4BIJIABf4qjSJwhA4GIIIAD/nEM5FYHrUFHn2uu5HLqLkAt4OT/EL3zyPH7vt38jXr9+5YPGsGuvxZpnT5/Gm9u3eTCpeqrpStXfD/u4vlZawUWsVR/1sLOTdxbxZHNl8eyoerSzeP78WdYYTqdqRB5Atvs3JatyXUkY6fSQeZBcqZr1GVNXZHpt0m3oQ9b5woemp6Pes4i3b97GaqOUpxJfzK0PZVtAkaCpA9h8Zx4uSzSQEqjD8qVTpR7tZMvDXCly+nvWda3UsZmO2aKkHMGua+oUqzqgb11UP9tNnMfLMasUpu0S02vVPn2e0zVbSm7BJwWugw+BVfc0ayDKqb3fxtX6KgUiuyc7PWnVfC1RwILIpDZmig52Yqmm4uhUtVo2ZK8spfa8dm6riHLqVXrUEp4sJtj9VEbtwRnY46CnW+tPgTFTPlucLZNuDViJMJ2mug7F7eprV1sd6pcoYRfYRHGuJWOx1eJyiogz10RtYS6deSmclAO7HHudcjTT/noSlSo+urL1cXJatzPXDNoNNxVCK61rubLdnU5lbFf61F3Y45CaRzmLW2QZazN3WUmnW06ZI92MhWEiXmsMLXLbUewVUU76ptZibrr5SoyduICzzZ2Kuur12qVeNXgnKYOTw1F1qbWGXKMzp2EPTwtsOR5Vn3ZZHx/6PAAAIABJREFUTtce4sGx6H5q/LKWZs4bv8/9nmfASApj2ZZ2pFYt0dMpPv/883j67FmsVxunbM2meFy12rI2eII7xuG0i1ms5UH1vMn62WKrfU4Cuz5XQoxdfxJRHcSgNeX1oTmj9Z21o/V8CvB27grTPK7jNN/FaXaMw24V87meVypl1++WMJPO6dUydnsrhqsS3RW0kbn658fcS+Yni9ancL3sQ0hwrwAZ7YlKJS1ReDmLlbIk7A8paivYQE5yu3m9N4mNfn83dbiF9RLLc72MNb77ziRxXGswBdWOvJnEniiYoMU2vSfrIncQgT89L9Xzu4Mi9FmuRyuRTC537YHeXx1HU+nqM7PB0c70VdUOr5mevy9Hqta+9swMBNrtY73Z5L0t53cKtHXhct2n+FlppL0uJ7WCq+TAcJ+5U1d2qBe8Wg3ir9vu9OgZIOBNI+dzBxb1Xtp7rOdUB1V0yQCLpenunYRc5Nh1F2ojSQG47oRjloXKcOAb6RD00wK/ald3YEPek9Ih6xq1md24aw20cFk/d8BIfQnIOSb2X7x8ndlA1H8HCawytqq6PwRQZcBOzvVxw8j+DUFdWnkqY+H+SxRdLdfVOwUKqdxCRndUqYEhXilf01ftcJNknt83tK5d+7gFXInXeX9Ik74d9/VVwO3ukg29hHJP8mj4/l4puvNXJ7U6M0ekiKyN4KAJ4+866rf3pB4pBQa45nQ/NG/9wbMUgLP+73aXAvDrt9v4yU//Mn78H0sAvpqHYrU2V6tYrDZZf3mzWsaT6+scOzmA1VP1++of/Vex+0UE4AE0f4EABCAAAQhAAAIQgAAELpIAAvBFDiudggAELoUAAvDPOZKVCtMiV7noThGbxSyuVvO4WkUsF8d4/uwqfv93fhg3mQI61ZN0qOgAVm6Rq81V7Pa7PHzebm/zkFoCyOs3b+LF8xeZXlBuXB2gr5aSQ07x5Ooq6wLr0He5nMWTp0/i9es3mfpZYpAEguGQveqG2plrh2AejPaJdgnZTmtrV1MePLvcn0WD2S4/73jQQfg6Xr99E8vVKa6uNhHHTp9qwU9CS56fxj5Ws03sD5J5wmLMfBuLWMT8dJXvi5lq+q7j5nYXr968jmdPn+dhsA6eD/o8iT5yS1YaRaea9OfsT+VgLiegTorT5VRi0NTNpHrI6dw7HtMJmim192Kn9JMSzuz6yYPhOmRvx3AKy1WQs9PbSszq1KFOr+yvOPpjLyea0pFWjWYJdPrs5WI1iikl/k3dYKP4OGh4w0G1UyRPXLmTqdp1js8EkslrfbitQ/ISXiZutRaH0klXwm2LMZlGtNKadmpTBwG4f8lg4hhOV1mJ6s4Wev61T33Imosa38rqahetRYRlpi/u9yntaAmXGefgtOPthJXbz+lcqw5mdV7jqQP8dqpKUBkc7iXea34ruKLdwZ70dsJ3NEOOnbMGn3XDS32smTkMwyC2io3T/XbtyRTg21lawuvZZasGq66aIvedb8t28ndN23LFVRrvFrbsBDyvETxl3O3sdM7tgEvXuaZ3rfmu8Zrtq5SqKdxWPXK9f7VUClm5lLWm7PiVJCqRSGLabLYMlZSdxz7itI+VJsNJIouc/qptvY1jbGOzeBZxehun2MZOYxKrWC6vYrGXOLuv2rybSnsr4UZrdBanQ4mnczuizcaC8CprectBf4zbNx/HbP06DvE2VvFrsd3/LFarl7E8/bI8jTE77XKvOixW3ktOEeu0qkv7WcZ+uY3jfB8Ljd9uHuvldeRS0vOLfczWqtm+j2Uo6GYRu9kh9qtdrLYeI/FYSx0qAfUsZW3vMZX63Fqas0NoLLWm9T+lunUa430J4XZz97ocxUy/L8VpCeNqUdX5ToE9a/yajfdoO4z12nRGVgrcFOozrb8F4OkjhX+lV584+ZVmuVNZpyCudMeZ4tvrTsE82a7BzT7uYRawLfxKqLQr1QxaiHWtZYmxWlOuH+tU0l4P+vPm5na47/VNTQJlrlOJqOm69cNt8n49BAdVIJQ/t2rUdm3qErQ7dfLgfK4xyjrkmjiVYtmBTJWeuPut32UwRW0oKbJ2Dueq2Vt11nVPcTCTRXAtLd+LHTig7B9DUNbMgQvzxTaOp20og/5+P8+AhuNMa0/ZD/R+Z2SIUFaQqrU79z1BD4WXpK9fbDQXtGdqLzqt/BWhamR7blZ7ndMiF0MK1lpPOR6a7BqwCi7LwB6nytfHzUtErrCROMY+NFtzrmbKaH8/ik51bQp5baVUds30RRyztEJnF3DQTd6CxU5LeH6KXWwzYGR1XMfitIzj/Bjb+U6RLZ0MYFiS5xkzHGyjvqjdSgGdIvDtNl7f7OPHP/6z+JMf/ST+/m+qBvA61gr2kwC8XGQGFn2v0zjpXqRMERkAM4948jv/Iva/RAron/NbNi+HAAQgAAEIQAACEIAABB4YAQTgBzZgNBcCEHhcBBCAf87x/loBeB7X61lslhaAP35xHf/kH/4w3r597XSbp1MeWkvQUp1BibY6XNRBtWrPyr2r1719+zY++vijTCvoFJdy4ejg8xBPNpusNWdB55iuH71eaQ91kLuS8NAWx3Kzqndtkm1HqH5nN49qjerA1yleLT9IGFrE7e425otDXjsOOkBepqsu5oeYnXSY6sNYaUnpKkoBWP8dJCfE8SgxehGnmU6zXSP0dJQDeBlpUJNz8niIV69fx0cffVKHryedXw/tFTMdQGd62BavBSUdmHb0yEXYwon74APuToGtdqYDtQSQdPyWEDK6au0mcrpkCxGncjtO0036eH4UjId0mukwc82/Prh3jWGxkRgh8UqqpfiV1akGxq4xHRaPQu2Qxno6Nb8i/Xi3Z3CltQA81If0BVq8UYpgubCn/c5mVA1Nv1ipsCUWVfpiNbvSJKd7tRRppyWWaCQxYhSv764mddnpge0O7vlp56NFEtc1ra+L6ag1JrnWLf7aga3XWywpR/bJtTz1XgVKZF3kSRpj60yVErgaZtGzUiWX7pBz3kpCWdrKcV3PO/Vr1cDsDo6G6RJT3S49PNTlOJvUYvXTLerPUuBLB+pSQpjnemmB6Vjvh1rm9M6Vqrvcb5kuuGoWt9HQxnuvZ2tSJXB3O0qY8HOjg11uQtGT6CbdRqLuToK7RDiJvJkCu8ei1mim/raLTu/bp3tZAS6qC+zxUGtS6NTakJle7t2FxMeI7eGQvryN3Lz721hqrJWtINa55jdXWlfbcrPK8SvhulNaq60Sw7YpJGWegf2b2Ky+F7vTy5gvd3HcfRzr5W3M4vOYHT6K0/xg16RerUmr/44Ry+zDLI5ax4tDallxXMTiKOFNIvc2ZsunTp8/v43jXkL2Jue+ehDrQywOdkqmE1k1VNW3ciq2uu9U5R7VFuqnqa2n6brtwtZe6sAdD2Ol4O+L1N4+iqq6ggIKlo5dqYCJno/j1NUoTVOoO3ih3e7T1WzHp4VIXSfTDCfvqnHb6eZLHM2gk8H5XK7QcsLm3ppCnIN5lGq40xirzRob/XmbAVGRrvLd7rbEcQcvdf32znRhgbIWXQnLuYwza8Rog52GbzieY0xN763Yc9vBIx2E4n5Pncu97/Xe71q2VTO31oL5jKKz66GbV4bL6CZXbfA92J+ZwUVy4UfXF/eIdd3tTkudPlq52rUWJHKe5DjVIpTQ7yCumUTPHHh9J9D1JKprv6nU+xrLxTKFWLVMhlm7dBUgoVrNXhMZ3DH8LzKITfvGUqlObFeu/rhSb+7wxcFitlK8OzV1rrGjZOOjXccKQNC+dFTgTwWlZFYSZ9XwfloZFTJ7R2dk8G+dtd2CbWb6kANd30/U431+04jT/BTb+SHmB4vYzb1LRzhl/WQ2nxTgsYubG9X/vc3+vr09xJ/85M/jJz+SA/j78eR6E+urZTp91WEFxG2WEoO1960yaE77tfbE9W/jAL77nYCfIQABCEAAAhCAAAQgAIHLI4AAfHljSo8gAIELIoAA/HMO5lQAnpULJU6xWSzSAbxeHmO1OMXHHz3NFNBv3srtlkU/Mz2jDjzlEJEALFFLzsXtdmunY8zi5uZtPH36NA/a9ZrTaZ9uLQnBT642sa40l9LGnr14ka+XW0zC5kbO3D6QT7HCoub4sMiV6UjXchh3auVKF1wpOHV0qs+To8gpjVcxW6x8fD27LWeuFAY5XyV4l7PYR8lxmr2OOGxidryye2ghmUTpGXW4uxrS8u5ub+Knn/0k/s73vpduNKfl1Ol1JqDO4+T8feaHVBurfmweLJejq5LNyiFksVDurK5J2o4hHxC38DCknMxDbh8i94FwawYWHO2GzVqqE1Gg3jSkbk3xoEWkStHq1NQWTLvmcn6UhJd061W6U51xT+psnjkG03k1GFTvTNSudXpH/Ki+2GFr0aFdxFOn89nF+gV1GD4Iwv1z28YnNTTrqN8O6xJxW1id9qFd1F+y1XYDMpihWWVrhzS37Yz8kmrW73We2ny/19a03rHTueZ45vqxy7BFNNfudGrYFpYHi1hfv4SvZjhlNhne4df5WRO371BjOd2Ro9FtaEOX4C6RZ3r9DgxoR76zo1vYteBfDvUzgdfOWPW1zYaD4d8TfZiTPe87mKKHQevoVjpRzOOL129TZH3+7FnstjehmJLrlSbkLvUsl1UVQzt+9wqa2DzLdOq5eitTgcSeW/1OmQridRyOClhxgEik8Hwb89ltOgAPx03stxb6Vyvtr9sMngm5GGej69BCnNNIy2F4PM6UoDn+4i8kHM/i6noZq9nTOG5fxmq5zSCW1VIZBHQNBw1IqMmtOfeSeepy2hsPp0VsD6v4y5+9jvlsF7/6q8/js59FvHz1Opanl/Ebv/arMRvWlwRNpZjX/ujU3x3j0W7ySRncStdtJ3sOXdWqbUGy8yikwCWhPGsMV1r+oWbpOM8GYbgFxQpU6AwBDhKwS79fm6m2s661P1/pv7VtjU7wMfhgOmfkEtZ1WwR1uJB4uQ62JEC9JtNK58blGa3fdVRHOsZVp7ayUvgVbstuu/XeXXu77gftMO89QPesvF49XEvWH9V/5t2j9s68er28Eo4PU7/iMc722Er64PtkdaAzNnQgi0XuIfxm+HQLnt6PvIf6vpgm4P7zLBlxf4qTJw/3aqVE7/rsmicZlKW54GChlbRXzTmlPN7re4PTqq9XcgNXrWO5fTP7gsRh1aaVi/vGbTkp64LSf0sANjiJsuK6nN16TSt9cm5o/v6Q8zEDvrYeYwWlaV9NWVbPLGOhuaQwjUmpaDFZVcCNrqE065ovvlenadht0udXyn9nKnG2CQWO5BzeH3L/yfWaa1ifusg1osCTbOdqlRlEdK2ZalCr4XpeQVhHfdep2VbzcogXmJQM1/cNib5Z//f2Jm5vd/Hm5hA/+ewv4ic/+lH88De+H8+uN7HcLNLtu1hb9H2q9M8SfeeLDIDRHNf3ltVv/5ekgL7zzYUfIQABCEAAAhCAAAQgAIHLI4AAfHljSo8gAIELIoAA/HMO5pkT0yeJOpdUDWA5gFezU2w2EZ98/Cx+9x/8IN6+eZWvyTSaeVCpGsHzrPN7c3tTAoTTBevQUCmgP/n440wnKCVBNYAlhuiY9dn1tVNAZ+3MQ75OrmILBErNfGXHo+r3pStvngeSdt/4oDcdNzpQLSG7D51TvMuTZpns5A4+xGlxilsZh5ZP4s3rXSw3qkOp1Mw7i6IHX+vP/vzP4+OPXsRS4tDsFIv125jtryN2OnzWcew+llfreL2TG3gdKx0877exmh3j1avP49mzJ+kItNvIKXFvDpKSXY8y0wQfd6Hj6qxzKIVInuQU1RbpIswqy0rDW6KdmMmZvN9u01mmesqZOlapLav+rYUG6a/lmMtD9/FoX++3EOyx0eFwPlp0m9RqHJy8OopPd7PSDcvtbAdyuucyVa4Pwa0EVXrScrae5UjOg+wS9DJV61TIz0a4rZ2Ceajpa2GwPzMPuUtjnaYZblHD82KiRJYrdCrithDS81jQpumOU6AvAaodqBa1Jw7UXCidytguwMFB5neXYFTO4BpHrZUvtbEcuVMBp9NzZzbRcs+2M/7/Z+/Nm+U4zyvPk1mZWVV3B3CxEACxbwTAVQBFStxFi7IWylLL7bEtx7h7xhP+APNtJjrC3W3LY6ktqyVKJLVwp0hBFElwAXcSIPaFWC7uUlWZlTlxzvO8VQVaYQ+i/yKUV01ju7cq83mXrH5/zzkngPyQXRkyiPm6bMCQmpwK5aBCDjXxsTZYP6K+9UIa8PEMV1m4Wx04l0etmE1NbfTC1MzD7ExjZV4Lh0qD6eVicZt/AbeN0C5XLgZINwBy3thgtzNU9w92OqdcpqQ2BX2Y+VxlTx14HW+9/RGWOlz7wNREC92lDq5bvRJfvf9zmGxSLZug3zdb26rK0UwJPiu89tEpnD51Hp+/7XNIQXvoHN08x0uvvIXxieW4YdcMyngGv/nt2zh9/CTuuv1mbFg7jX7URa+McXGuxJEPP8b5s+dw112fQ7sVIdNaSASOiio3pTC9b9UgQheAGEu9HD/42XOYm2d2J7Drhk3ozM/h/NnzuHP/Xty0eyey8jK6VENGKeKqQDsF8jxHGTeRVwTOEfp5D4iaeOGld/DsC29h1aoI3/3zh/DoU2/j/XcOYzwC/uY/fVVLppGl6Pe6aDFP1LcGgVD3f5VC3kGeFNyf2joGCu3gvuDwU88It2LWvBaw9RxfWiH7fkJ1rq2BoTV6ULwrv/b38H6b2lR4Egjaf8psd4UxFbk2a2zeUJGrt+C9cJcdtQ339ya4I1C0oAJTfXIBcM/lb4PKlxdLa3zug2bRrEL5PmgW1HZ9ZvNMsKeGKdob+/UqB1kgOsBmmhnbGgyZsgK0snu2GW/OEJZrKzgr9agpTPV7gn+5gJvVtunYLZeXdZcdd8g69n0t5M/rdb1pxXLt2cBie53AqNTB9swmCC3L3LY9ukKobtaEoj3CLarpt2H7q7l0hL2eClM2BNBAOckS5DlV5gkSNIGqx/Yxz9ltAAkbvfj8b2FpoYd2k2OxgITNVRWb0IhHPXvYe0nookD3j5L32MhQlAY0eX1s8ChzRliwkcv2OGvY4GeJFN0uIxZoLS2dvkymz507h8mpCUxPTOhzTFr1kZeFORNEDSltDZbyu+029VmHKvM4lhKcnwm4RzP/N4rZOOJ51O46QEeLbt4TIM77Mc5euIjlMxOYacVIKn42SlFwDvMzw4gbQ/gsFv4u7Ll0ZSD05Xvys1W328VSp4+TpwmATQE8PtaUAprAtznWRCvN5JSiphUqgFOL8+DcyHZ/FXltAT149NS/qStQV6CuQF2BugJ1BeoK1BWoK1BX4NqsQA2Ar81xre+qrkBdgWukAjUA/l8YSH/C8WyfALiVUlVTot2MdAj5ud2bsLgwL7hU5rlUijr8Zg5wygNcOyrtdjqyw+Th8eLiEmYIgLNUh8KElzx8JVSYoMKXMCjmoWmEyckJKYypFKYKr5k13ZLV8vh0mM7vlQrXDtxNpWkKG4O/QaU6fFzHoLVqgSqlqmYMzx94HS+88BampmLs27cXa2dnsGb1ahS9AvPzS/jJTx7DXXftx6rVK2XZOrmihaobocV8T6qkGxXmiwJzHeDZ5w5gy8b12LNzGxoEw1Ef/X5uIKOR6LI7nQKL/Qi/PfgW2uMTUhK2kwo33bAd83kuK2wqjZjnSTU1QXEuS9kS7x85hWUz01g5O4vDhz/C9MQ4VqxYjoWFy8iomib1GajlbOxZT+mGRhSzggheowB+/9UHGrfNDDBXL+Y0IQBJKQvtDa3mQcU5oLEGBfmlOeDXEDJkDVz8/jkqQM3vd3pnENosjnXNQdl7hcp2KH+6AtCOwOxgYTqAwA4SCSUsW9isrqlalyouqMx5LcpjDkpVs2oWvNaUdGUX7T7NoxaRw6chtDFbYjUxyC74ytczgGNfuhMn3MozHWnOkOW38iOtvqzVqHJQ4x7yPwUe/EVVh6HVtcs0zTrbrcSD62yIMx1V5prINoD7IZz71wB/OCfCmAWr69BMEKBEGMchoLb80YHEMlTEaxPmk43fwBz6X00ig4VuW+5ztFMl+Lt/eQJ333Mf3n73A7z++iHMzs5i2fQ0jh39GH/58D1Yu6KJimCpV6EoKrRbCbK4QNFbwE+eP4h33z6DfTfuwh2f240k7aCTd/Djnz6LTZtvxO03TmK+msb3fvA4lo+N4+tfuhMT7Qp5XKIbZTh1agE/+udf4Z67bsLe3Zsx1qoQlwWikvauqSl+aY1cFspB73IPjVKcvXgRT750DCuvW4YXX3wVjUYTmzetwOH3T+D6NSvxrT95AMuTLk5d7CBO24iLDmZahErAQj9FkXBPYfZvB3GjiX9+5DmcX+jjvrtvxdZ1TfzwiTfx7ptH8PB9N+HmvVswt7SIuU6BsWYLE0kTadLVHAr25VwHArU2nQfW8EE3GtTBYWkH9a0p001la50bQ8t7m+7DRgQtfR/DMDesAYJdO251PjLqn14f4fv4s6YGHjYzqCkgWE6PNnLo2hza6vstDkCNLcyrZ64vbX5pAT5woAjw25ppQgPGFU0oAqm2Z+meGJtAGDiiFDaLaFOeSt3qqtmB00Fo35GF/GjDzJWNPcEBguCae4TWszdWyXqY1tkOz/kcDBDcHqhh6xqRuQ53o8HOpITqOENeJXj19UOCiStmlmFpcUHNQXz+33zTzXjm2adxy803I81S2V2PjY3h0pmTWLf2OuTMGvZmAD4P2ITULfro026d1uRVA2++/h7On72Am/fuwHWrxpCGnOcGkJcxXnv9Axw7egoPPngvUHbQTKiYb6BfVGi1x2TVXuRLoJsxVcTdXhPN9iTe+eAI8jLC+OQUnn/2Wcwun8H9d38BzZjW0/zOGP0oxeXFHL964lkcPXYO/Hhy4827sOOGPXj8F0/g7NkLuP32W1H2lrDvtlvQjs3xpJtXePLpZ3HmzDl88c792L59sxqzMlpSKy/eohw4BhxzNkMsdku889Epm1Nxgmee+zX27dunzwwv/PoFPHjv3Xjr0Ht4672TWL96HH/1p19BXM4jaWQo4zaq0hrxQjPOIPfZbfc1moLLFXIqgPMcnSWzgJYC+OwFnDx6FDu2bUErS9Bk/m8aI22maPHzSKMhS2hmFqdZAwmfAShrC+jf/9Gl/tu6AnUF6grUFagrUFegrkBdgboCdQWusQrUAPgaG9D6duoK1BW4tipQA+D/hfGUMo25eRGyRiwlWJZUOmSlAvi2XRuxuDgvJQ+tLIucChtaBiY6MCw8D3FhcQGtZksnkEudDmamppGkhFdUIFFZE+tgt01pcdU3AJzEmJqcwPziIrKUFqgFms2m20TygLaS+jTAXx1+jlodu/2znV3Tpnj0cW3Kvl4jxtlLXfz4Z8/iwoUO0rSByckM3/jyPbI8PH78JGaml+Hga6/jjjv348P338fYRBtrNmzAycNHsGnVLJZNERb1UaZj+JdHn8Pa9Vtw5L038LUv34/JdgMoOjrwJVaUildULcHjz/wG4yvW4smnf4v9t+3GO68dwt/+9bexIPVShGbURzNW8qfAKQHwiy+9goPvnRYM371rp9R8J48fw5ceuB+/fvYZ3PH5W7Bh9YwdBDsgEGzzw38/3x/apVJlLBUWD9tNLTb6ZQ7EpiqjSpnqoUHOoPRVlk9pFtEBWATwbq9k6jWz/1QWJMGHwKRnE/qvBoQM55mizTIGpW4NqmUHvrxKKtYGVteDaw+Ax9TFQ3vp4b2FlGOzGjY8JRvOQa7siP2qg3PORwOtlqVLGMtrEKxx5Z3BzCBF9nBd/iOVjvpHDYqPvwEe3duIxStBO9Xs9u1X+niO1jG8jpyDXdlo6nerYQBNshZ29eTAslv36ranBBD9Av3CLEeVhx2gnK+bASnyeaDrdX4cspZVhACnPSs12FHbP5nq3MB3UECPAKZBvqorlgmsQ56yXiCoKV3MHZSmgxk2Ij31+WNz3WiWMryl6ivRySP8P99/FJu3bsey5avx7LPPYc2adZiZnJIt/INf3IVW0kOJJl586Q288cY7mF0+hoe/9iAa6OJYp4knfvECPjl2Fg/dfxv23rgWS0UXLxz4AONja7F/ZwOX4+X4r//0U6yemcafPHgHWkmJTtrEY0/9BktLEc6cOost169Dv3cB+27bhetWLUcSJTh5vosDLx/ETbs2Y8uGNVLxEigxv3RuYRH/9OMDWLa6iQvnmV0+hYe/9QU899SLOPLeCfzVX30F00mB//4/HsPEzCrMnz2D//PPv6qM4yPnF/H40wewdsUMvnLvrVIm/vOjz+PEhSV85+E/woblffzDY6/g6OEz+Otv3IOVKyZQtJp4/f2j+M0Lr2DPph24/4ub5dpgzSIO6ENzhsAT3QmGYzpYtwFmDsadzQoGgQ2gWs75oMlkVNbr6zM0QWjmMrPZ7etHIXOAv6NZuEGJLhV76KXwNRympMC0N4AMZumoYUAFRRhwL+IzTftTxWiAQjnIVLoatPV+lNC2EPLKRzZUU3cS6FtMwki5BO64B9LimM1PVAeH/ThYO5v1s62hUQvqK5/wts6suWqoANZqUJ54rMxrU+kyy5oq6b5dj4bV1MMBOtsePoTu1jRk+xabKQ6fPI/XDr2PpU6OyYlJnDh2FDfecANef/0NfOc738LBV1/Bnj27ceHCBRT9HO12GxfOnMTOnTtx8dIlvScbmBYXFjE5NYn5+QXMd7pYs24dPjxyDC/++hVs37wFq1a0sXvHGlTdJTSo4k0Tvf+7H57Gk08+j+3bt+COO27Gu2+9qdps2LBVCu25S+ewad0qlPmCPrv0MYkPDh/HL589gNv2346Lc/M49PohuW1890+/geXjJQrt1Rn6jQzvf3QcP/nZc1i1ZhXWrprB6dPHMD27BsdPnUGn28MtN+7FO4cO4qswY8OjAAAgAElEQVRffhDzly/j7bffwc4bbsbb772Pubk5bN20AXtv3IXjHx9GPy8xNTGObncRC/OXcMvNuxFVhdS0b757BE+9eAh333MP3jz0Njq9HBcuziGX3UIDG1cvw4ULc5iaXo2586fwf/zFQ8gwj7JsIE6mEMWLwywFQX6D67Yt05XD3BA4I9io1+v2BH87nQ4WlwqcOXcJx48dxc6tW5BldHBxFXASY6zdUp4yG6Jop67/lPsMJLv/GPmK25eqKDm0T8S6/qorUFegrkBdgboCdQXqCtQVqCtQV6CuwLVXgRoAX3tjWt9RXYG6AtdQBWoA/L8wmFJCVaBxsQBwGqOVUQVcYMWySdx2w8aBArifMzezEggmyE2zplRS/OJBowEdYEkKYALgROIvHqKnSUPWz60Wc3WpWuJBPzA9M42lxUXLryxLqYd4+M+sQJ7YBmtX2U8mqb2HYKSbXFJZLM9nOxAPX7KnjCMmc+LQByfx2lsnEDcmcPr0aWVyfvMrd+Ppp55CM2tjzeo1+ODDj/D5z+/HS789gNmVy3FpsULUW8SNW9fijv27UMYFetEYfv7sIbz86iHs3LQS3/zjB5FWXaBYQCOJUNGWlJCE0YVI8Ns3PsCvX30b850c/+Hhr+OFJx/HPbffgkeeeRGtZoI7bt2LW3ZtkRqQWIUZo6+89iZeevcCOksLuHHPHrz/7tvYunUTNl1/PR579HH86TcfxLqVtNGW36ZgHiFAULQNK2AQjl+yGvV836Hi0v/NwSf/ZOfIQ4DnfxxA0VGFsalBQ7ivAWCpQGnl3SeMD9m0dhGyFlUzgINPlxUKTlMJLfWyZwq7Wo+NA1IBCtz6QbeA6IhXLV+c8FmqMcMpfB1+6VcnSGag6qDSoahsZJn52KDN95Ug/EoltYFfAU+C6V6uA3JjNFTJ2bWH15cCbGApDaSedRsAFsdDtXAILJhrqFv3ZtmfQXFoIyNlLXMrHUiHca76ufFbB+iWd+1jQZDtlrQGf/gaQ4g9qnIeThaq7XkdNh94bWbhGiygVXAfU7MrH1XoqkHD/yYwrAAozO7XIfEAzo9Kw4dUbgD7vEYBigmM+QsHAElgOFSZVyijFIcOn8Gzz72AvTfehhd/81vs3bMX85fmcPijj/Gth7+I1aumcfz0HF448Bp23bAXLz7/a/z1d7+GpJHjyTeO4cN3T2Hd9CwWLn2MP/uzB9DJu/jRIwcwu2I7vn7nCpwtJ/E/f/E8onwR3/3GA7KHfe3DU/illLtjKDo5PnfzHnz03qu4/rpp/NH9dzH4E//442cQZxO4fO4E/uI7X8XMJK2Ega6rTU+fqbDQO4ZXXz2OIm/iK9+8Da+/8h4OHTyCP/vz+7Cs3ca//PxFXOr0sfv61bhjz0apGb/36NMom8tx7uMj+PZDt2Hj9Wvw4uuH8exLb+NPv/EQNi/v440zBX76k1/hP3/9HqxcOYOzeYH/8j8eRdFJsTydxl9+6wZMT00KqHN/YXPPUEHvtvuEmwMJaYDBrk514ipLblf/hizuAdAcTNxPWQKEjgNvFJC1d8EWIFO2j/ZXDBT6ZV8uD2alTD2nNaDQYtgUuvZmAQQLcgYrAjVNsHHArYC9gch+1uyipSfVejQF/4BbhyXgE330TrgP05o3ZA2HJhVtlUFJ7bHfhLKyo6Y1sVu+86UJh7mn6ytk7zrps3Vh7gThfdggRXjN/dLqZU01gsPWvzO0bPfXM6vnKxXA4XnBXxuR7b0dNHHk9Bx+8vOnETWa2LFtJz744APctf9zePV3L2H7zh049OabuO1zt+LgwVexavUqFHkPS90C12/YgFdffkVWz8uXr8CZM2fw+dtvx8FXD6Iserht3+14+fVDyv/N2MdRzuEbX7kDy9qp9qAiybDEJo3fvYszZy/j1Klj2LlzI46fOK1nbByn6C4toOr28OB9+3Djzg2Iyi4W2YmVjOHvf/Aj7LrxVsyuXI3nn34aZd7Fd//062hXc/acjlOUjRZef+tDPP/iq9h70+dw6w1bEZU9/PCRR7HQLXDD7r1YM7scT/3il3jg3tvxy+cPYO36Tbh0aQnTy1fh3LmzyDsLWLduJRbn51D1I1y//jocfOU17N6xHnd/cT+aSsIoMbdY4Xv//Evce+99eOPQW7i82FHTx4rlszh15iw+v38Xjhw+juMnLmDdqml85+u3oxVfRtGrkGSziKOexjisSTlE+HOP487GDTX60GaedtK9Aj2OxWIHC0s5zpx1AEwFMD/njbVk9dzIGmreS9kAkVpjHxs4uAdw/iS0gK4B8PCjVf27ugJ1BeoK1BWoK1BXoK5AXYG6AnUFrskK1AD4mhzW+qbqCtQVuFYqUAPgqxzJEZtZwTOJ6IICuIGs0Zet8arZady2dzPm5+eBivl5zBrlAWOJZpZKrUvlFF+DKpNE6kIo925qclLWgszU5IFkk/+GEu2sKYtkvg5z86amJpUjHIDX+DjVM8zHdb7o6hYealMNbKzXLaDdXZT2ljzYV0alK4Rj6ocjoNeYwFMH3sSpTzo4ceIstmxYj00brsP5cyfxzjtv4847v4Bly5bjqSefxJe+9AAOHDiAHTt34KmnXsbeXdfjlr3rsXyqoXtZyBM89sTL6PcTnDzyPv76u9/BiskmOgsXpCxmIQmBe7TcbE7g8MkLePPdo3jr7fexcvkyrFk2jnu/uB///PNnsGXj9bh1zzakSvRkLZgLzLziCj954jWsuW4lLl48i3PnTuHShXn85V/8Gb7/Tz8QdF43myr/kDCA6kEeAoesX2VZEggEa+WBstasVhtxUxB/aJ89BKoDRadbsg4IhJRlxLDMAWaWYQAsQyNjQQPzphzYQYd/HWR/DtS0tEf1LOnE8zk9y5VzidagUh+NKIUHNMfh36jFML/PLJo9kdOzMQfgMuRaerYn74XgiKosTijZx/bt4Fz/UyYuD90t/5n/T8poBy/9oi8LUk3RwSdEg8C/zyaZ32n5uTYGBsMNzhCy5LQPd9V0kN5avR3GD5a3USSq8QMMLnKzXufC09i73bZBLA6KW1w3GoPMUDZk6PUJokfyOYe7CHMzCZlozy1f3aENdoDzyvRNB0ppg9aOgkMU8gAFh1c2iGY20cwM9SYCXrvsYWktH4H1jWi77k0DqrPsiIWjDWpVQ+U4m0J4rwYdmbFLO2ZCVeDj42cwv9jD9i1bkUTA4z97BPv27cJ161fhd6++i/cOn8RDD30N//2/fh//13/+KppJjgPvnMGH7x4V5HrmqV/gO995CFmzjf/56DNYMbseX75pLS5E03j6pUM4c/QD/NWfPKQc3kefew152sYX77gVP/zBD/FH99+Hc2eO4dTxw/jmN/4Yc5cu4l9+9mus37AVU60Kt9+4Aw10ECWl9iplilYxqkaJxx57AUAbD375Thz83Ss4ffQovvH1e1A1xvHsbw6h7Me4/86b0GosolP08V/+6XFct34H1q6YwJ5ty9BuNvD+xxfx+JMH8Fd//h1MpQs415nAP/7dD/A3f/YAli2fxgfnF/G9H/0KzSrBTRs34N57NgkAca8NjQhqIDDmqL2XzT9SmQ4aKixLm/mmljnr39pIhvBYALKnZ4FPeremt/nAPSyK2IJk2bWjynKzRQ+NLqXtC1rfbIYI1vQNFDkbKix7PazJkJH76eaYAQT2hpACJc6fP4+JiUnZGEux7PORzzXGCYQses5JfzTpRhkXEJpFdD2yfQ4bg6lszT3eoG1o7uj2epozzF7lcy0A4OAYEBpe9G4OcQME1z6iZgojyrL/50O84h5gJgShoWrQBKSHrjUF2b5jTVS2h9kbaL8INDsu0eMzOpvE5S7w/IHXcPjjE9hz4804+NpBZFGF1StX4Itf/AIeeeQR3HvfvXjt4EFs2boFF85fQFVlUgX/8ldPYGp6EstXrMCrBw9i1w03yJHgzTfewIbNG1GVMfK8xPKZGbzx2sv45sMPYeOqCTVWdbkoknE8/fzL6FUJPvjwMFaumpXN+b59+3HsxEkc/fgo5i+ew3/4+h9h2XiCVlxigc05UYbv//Bn2LnnFqxbt0GNXePtJm7Zsx0rxmw/457CjOBjpy/i8ad+jV17b8Otu3ciX5zHK6+9hlNnzmHjxo3YtnUrfvbIj/HtP/kmfvTIL7B9124p/JOsqfqdO3takQ2tsQw33bhbz8gnf/E4/vw/fhtZXKLf68ieejFP8A8/fAL79+3H3OV5fHLhPOYuXZZyV/b+0RLiRoYVU6tw5IM38Tf/6RtIMSfr+Die0gyy5zvHzmIM5JwwaNri3llIbc9fGc/Bz2fdThfzi12cOv0JTp08KQVwq5VaREcCzfl20z5TNJgF3IiRNUr9yvoke75eA+Cr/Ihdf3tdgboCdQXqCtQVqCtQV6CuQF2BugKfvQrUAPizN2b1FdcVqCvwB1SBGgBf5WALkno+IoEUz/YbMVLaEicNpFGBLCqxZtUMbtm9AfMLi3b6XwC9blcqT2bIZc1Mh9g8LO/1codGwNLSEpYvX64cOfDQvyxl8cyMvFaWIlXGKpCkESanJ2RVKKjWaKDVapmSyVWMsuKNIzQS5glHygEOwtNggTzIZJSlMA9LaV3Y0+t1yhZOXujip794WtabbWYC93t46KEH8csnnpTaZdOmTTh27Dg2b9mMV199FevWrcMn57qIynns/9x23LRnq6BkFbfx2C9+jZllK3H+k3PYtX0zxjJg3ZpZ2VcHRVVCMN6PcP5yF088fQDnL1zG9MQYkC/hK1+6F9/78eNYvWoWt+7djvfefh1f+dJ9qCpee4YDv30FL71+FlFcYt31K3HHnfvw3HPP4+677sU//sP38bWv3IvN61oOvGiPbYf3BHZU/BCg8BSfNTDo4MpetzEOkDzAUgP6rl4lNCZBGPlSfKcIhAiVKfFCrqaAqefdGikcWElHDbOMFqxwqGAQ1MADYQ1hB+ElX5rjr/NsKZloVzoEw5+GFOFnqcwL8IUZi+HLbFhtDgUnW0Rm01wwi1XzxF7fGCXn6Ihq15V0qqErE3Vddjf6v3p9V9sZx3WYGijoaBEJOwVg7Rqlmg82yg6ng4LYg0wt6FFv57LBiKr82DJD3erV4JgNTbBiH7Vs5r+TEzCrU/dCqEubUAteHSh3g3I6zJVg3SsFaLifUS9ev7eS+cQOkQT/wziHKgUp8IjVdVD2WlOAAfcAusP7Wu4sQTcB9GDyePXNhpxQRJBSVrieEe4q7l4FdNDGY798Gm++cxKNDNiyeQuiXhfLJsdx9xdulfLtzUOH8cJLr+HLX/5jgd5vfPU+TE2keOP9T3DojUO4efcOnDx+BPfcfRfipIUnnnsRY5MT+NLNM/ikGMdzr7yN7tx5/MmDX0DRr/Dsax/irfeP4htffgC/ePznuPuLd+HCuXM4c+Y47r/vHlnB/v33f4ZbbtmHXVvWYzxl8jf3U/lho4widPoxTp25iFcOvoe8n2Dz9dfj1NEP8MX9e7FspolOI8LLL7+PsqiwflUbmzatQNnI8OPHD2ByajV2blyFZdPAWDvD6XNdPPbz5/Htb30ds8tinFzI8L3/9t/wt9/9KtJWCyfmgR/+9ClsW7sOt++4HrPTkZp4RpsUzM67RDfPtfdmntFuDNHgE5WsHE5Tntp4jk4bvZ72Cd9bpLYNDRTcc/qgBzatrDnawYI9qBo5t2I9RqjCt2aAwVwWCCM0tqYNwl3uBboObwgIKvjANoNdeFiipdwK2BCSqBmJ92jPIC6/Ao0Gmx3cltpzfcPPNpjpzMt3O2eLO7bnq611NmVY5nC4JuWTs6mCTSeu+B3YVA/E1GYlrzxmf7MAtgMIDvtOaKpQ/X3HF8T2PVBZ7rSkThkFEPZ6eT4P1tTI1mb7G+MXZAeeoNMDnnn+JZw6+wnSrIXJ6WlMjqf46P0P8PA3H8YjP/0pdmzfjiMff4wVy1egKHro5xW2b9uO5194HqtXr8GluTmsWXud1u6HH36EyZnl2LZlCw789reqd6vVxvlPLmDDxo1YvyLFvpu3MRhBAPKVg4dw6O0PsOem2wRIf/fCr7Hv9ptw4eJlHDtxHPMXe3jg7ptw085NaMbAUpbgw4+O4cmnD2DN2o1YuXI1nnzyAGZmgK2brseqZW3ZOmvg4gbefOcjvPTGOzh1fhGzM21cN7sMd919N17+3ctqbNu1ayeefeZZ7L99P95++0Mpq3fvvkH3cerUKdx5551YWJjHwVdfxZZtGzA+Pobf/eY17Lt1Oz53641yPOHz+eiJc/jpkwcElfk558SJ49izZy9OnjyJy3NzuO761XjxN69h09rrMT2R4v77bkEDi6Zsj8ZR9K0xjp9ZqDCXBfSgA8mez9yz5aBCBXCRC/6yIc8A8FmcOXkK27dtQbuVCTrHjPxoZRjPGmroQdoEV2Yr7uszXg8J0j1fQ1ErgEef6PXv6wrUFagrUFegrkBdgboCdQXqCtQVuAYrUAPga3BQ61uqK1BX4NqpQA2Ar3IsRwBwrAN7ywWURXMWI0UfzUaFNauW46ad67C4uAgBtD7QWVqScpIWxmkz00Ej/1NeIpUn/T663S5mZ2fFsMwqt0RG0EflMG2h+f5VhazZUCYgoTIPygWWmy39u/4sabLlzebMEXa1lA6odahKiMf3LJEm2SADWAAi5uE5gWQTRRnj3IXLOPLxUSwtLWLbzm1YuXw5FucXZFc5PTOj7Du+78WLF9FstrCUJ+gtzuG6ldOoig7SZoJeSU6R4PS5CxibnMKLv34W669bhT27dqAhAGFZs7xvZgee/mQeJ05dwO49N6G7tIgTH3+EbVvW4+xcV8B45bJJzM19gvVrVoFSHKqhjh4/jTOfdFXfddevwomTx7Bq5UrMzy/i0sV5tJoNbN04K/hOtm6qLlMQFVRjC34rBFP1E9B1O1SVo9EVSDSlLkHsp4CvK/vCjBpV41UVX5t14r+OKH1DXmwAFSMKQR5GS40sy18HRgQPbgfMTFoB235hPqU+N9mQIFAcrFAHEMQhdMg9FhSK0ODruC3qUOY2XBdDR1VCIle+OdgWJq8Kz5EN2aUhJ5Pzi4futMT1bFSaiGu+m3I7IQgdWYKjGaX8a6mIr/gyMD1QHAsG2zqxv7Os69Hfq6lhILg2i202XXAeEaCEeWBvYxbQsqIW4zHgRvWkQWNrDDB1oUFhswgfful7QbWnA1rPeR79Hqo+bSZ4Q4nnJtvrV4ipbB3GMJt9Ka/N7WeZx8vvpZLOxtruX1BDqjhTOvNLqnOpknmtlk9qtTUVHOfOwKa3IqxrCSCd/uQi3n73Q1y+NCflG/M6Eeeo0gjzSxV++avnsGbtWhw5/D4euOfzWD07jQ+OXcQzTz+DqXaG++6mQ8AM5hY7+Oljv8TYxDi+/eBudLPleOnNd7Fw6RPcv/9G3efFfop/eeTn2LpuDY58dBLr169CK02xds1qbNu6UWrRF15+C7996UPcvHsV7rrjFqkZuU7jJEFJ94AyxfsfHMObbx1G3o+1Zz5w1+exfDpFO4tRZk389qVDOH70OPbdugvrr5tCr4px8kKBX/7qeayfncKd+27A1NS4LGcf/cVzePhrX0ESzWM+ncQ//P0/4n//jw8I7vWyGTz25Is4/NbHuOvG9fjCbbuRZZn2U85rKb9dVatc0dKcFwIsvdLWmXPFxjs8Twweh9DvhgFNjTOfC64y9nnNfGQ1aATFMRWRvk5lK64FNtoMYI0k2oti2lIXAwW81oqvAV2Dv45lbFtPQ5izvNhcal/P+tZ+ZdfGZ1CWpugXpngO6v7QtKDZz82ezwWfu9aUYPurrgGmag/zdbh+7PmUR6ZcD3vSYP4HhbX3qAxUniML0CC828P7PjhwQVBTl1m0Uw06sAoOzT5qKLGfJ0zkHjAKxrmk+HNFESn799Tp8xgbn8Qnn3yCG2+6GUtL87h04TxWrl6NpYVFOWQsLiypaaPZaqLoLKE11sbC4gLarTYWlhYxOT2lPenSpcsYn1gm5fPly/NoZU288upBzM6ulL30vpu2YP3aZQKtbIpClODyfEfvz0apfq+r/X6xQ/W1tTlNtFO0GhXyzrwg5mK3j0Y2hoXFXM/zRlyhyPnc7Wkvn2g3BYBZl25eoUrauDi/BJQdzEyxAaDSWuCUY8MOr5t/7hVmr8zPKfzMo5kURRhrt3Fp7hKaWUvrg/sSP0+xqc42sD76UQOLRaHPMfyMRAcVa1CKVCf+7NEjJ5D3SuzYthmNpKu4CrMgb6KquloBIR+b8zw4ScgGvW/rR2us31dz3lKnowa7+aUrAfBYq2mfz7IEzXZLDX8JP19lY3IzSSN7FlfJONKdD6Bcsb/OAP7UU7z+Y12BugJ1BeoK1BWoK1BXoK5AXYG6AtdWBWoAfG2NZ303dQXqClxjFagB8FUO6O8FwEASEcA2dBjYSiqsXb0ce3esMwtoGhUXQXVSoZklyvMlhOKZcs5D2UaCHg8dlxYxu2IFkrQhKEtFX0p716hClljeKg8s0yzGxAQtnzsDS8qJ8UnkRW+gjqJikwfIDVoFS+RCuOvK1pK/52vJZFdqSAFjAqZg48m/l+IswWKvizhrSs0m0V1sqjW+Nu+Bloi81zRJMJ8XaCUp2mkTeZfZewVaEy30qkJKUCoCFxfmZW3NvF7+jPJsCTN7S5iYmMDlhS4aWRtp2kJZ5LKgLXpLyMYmkec95AXVZgn6UoSmyAtaa7cQJcyGrNDtLeh90yxzlSRrmAjg8nCX0EJZibkpJnnt7bGW7l8Ku5Es2KG9sytlfQ7woDiADVPYXfmRR+AtAD5lFVtupQtjDdKP/IgOqIPy1pW9VKBaHqX9HA/Xh0o0Gy/ZWzIHlZmYPr68tiAAlcpZ9+SwmOCQSigq7wjdCTsIePjagTr6vagxgdaoqkuMIufB/fCL722Zl0Plnr2vwUhawBI86Bxfoty+FHJBOZ02UvTyruoSbLDDqwelpJS5rpo0+04DN8wuNTXw0D43/GwAwWbXTJtqv0ZXG/PnqfIipBp6tzqU1ff0pdoPGb3BupcAS7axtNzlvTikD5nIfF02RPRLzku7z3CvfhOu1Lbs6SsAsCuViWYrZAa1B8pug7xS6Wt9FgJoXDuCFqFGfHVaj8aJ7Ew5CQy9a4T1frk3AAR1pEF2g/Zx3EcZLaCXU/HNiZMIfmeNBnpLi3IeyJnpnLTRLwnFmafaQzOtZH3f62dotTIsXr6EsWYmi2Jao/b6QK8o0T03B4zNYK5ToLtwCbu2rMXi4gLK1pSpWHvzSOIU586cxfz8HLZv2wpmNVdVHzkVoxUwljX0s2wdYG4t80y5IVWNCp28wPvvH8P0zCzWrJpFVPWAYglymW9MY6lHy/2erPqzRo725DTOXS6QZBNookSKjvbjftzE8dMXcd3qWUTFPLKJZXj7jdexZ/taNe/MFw1E6Ti6ly9jdixDp9/RGhuFlcEKWg0UEeGwrZ2hfbcBrApcu8MmgtAEIFilfaVl3TE+l4KyW2ua69cXusF9s1PXW3qONUfX7J0HXRAjfR5Un5stdAC8igSQDb5n+nIa9TmDhhnbAsEeGSDV+UB9a4BYObzeqKGMcO0vvkd6NnnUKICosGxz5dKHfc6uk1NaDhayM7ffB47N7y1odR4y2v3ih20VtnZtT7NFJBhuHs62TfgvWmeyQfdGEf+B0BRj42pNP2H8eM+WKW5NFaP29RxRjp3gY9TQc55NVrx+Kkq55/H3/JUK8G43v2IPSpJC30eHBwLUYJ1tTS0RWu1JrSvaFLPRQxEI/T7Onf0Eq2cnkaYBxPOzRYGxVhuFw/luZwntiUnMLyyhqNiM1tTzMpK7Q4mCnVp63wpJs40Ov7/JBivuZ7F+hu0tfB6zEY0WzHkZIW2OAf0ltFoJFhcWBw4nYc7x2qmAZtOY9lC34k/Z3Bbbc5jvzf2Yn4PY3GSNNTZmLHWcRGp4y5pNLMwvYNmyZZi7PKfXylhngutGps8YUYPW8MHlIEHe66iO3LPDNfH1bc9jA8VQAcxnJ59zBO/8/DLf6V2hAKYTC/fh9nhLFtCNqkBC9W9rXJ9pEhq+VMD5xRJjO+7B1JYHagB8lR+z62+vK1BXoK5AXYG6AnUF6grUFagrUFfgs1WBGgB/tsarvtq6AnUF/sAqUAPgqxjwTwG+oQIYSOMYWRKhlQLjaYRVszOCBVSnVP1YSl8pSqnobdKuOUPetcPdvNfTYS8PJBcWFrBi+XIpXPplV/CIAJhiGGYHUzHJc/BGGskukYeVPDDl19h4e2CbyZ/r9Lpot9uCoBJsWqCi5a3yf24rPDzMd1UjdZd8k4K205kOp5kNyiPiHn+27KPo9nSNtDaVLacDNh6Edyq75/HWJDqLPfSY49dOwAN/HvOXBWFshD4PffkeraYgEzP3mOkr8XKagrrELG2iLPpSvZEUBDgtS0fl99LSkTCCIA/IBAMrQUVCIx4OE0MqrzahEtlgoxS+VEpHDR1yX/jkPCanJgSB+ZoDu10dVptdb1S1XFlHG2SDxGapbDCPaiFTQ9vrC8g48Mn7HcSRAWMpA5MEBUG0Z3FSSUZlYfgKuZfhz0EZZwolBxHK4fVMaBF8Gz/OMcKBweG7oKUpbQNoCUBYcJK1EAAxRSszejmerB2VbF3VP9EYFD2zYBaMMsIjhZgO6V15yJ8lYObYZmmLptGCkTw07wog288SQCeep2s5mlRSpaboo20tba6p7tb95Lo+rpOQTyoVGYErLdIFql3VKMtbO+jXoX+fyrGm5WA7KJLNJ8Gzmis8g1hzxxSc/DYpKr0+BnsI0A3U8f6CAjhkqgbFte6uJPAwUMF7o417sOEVMJKtta1H672g4py1pFrULEhZZiqUWTeO55Doq3qDLGJej2x2/droQ2BZ1Wavy3XCWgUrawJ43r+yigX7qPo16/Ci30EV9eHk/yEAACAASURBVJSpS7BKcKRpxfcAXQwW0B4bRxURctu8YX1R5WB5Gw0qAAleSlB7x/vUPIkSdIscaZUgZ14vHWSjvizzCRbzkk0tLTT6nHOuUq6ANLF0235VoIgTy5/m/sC/6+V6fUIwztmq0UVO22AqH6lulJC0h6royj2BNabFNfeQ3tK8rFsJuDtlJHeCNq3N846gepeODbREjiBXh7hKkUrauaQ52mFdkybifom4zFG2MkEszY3U1Ne2L5rSkYBaTRley4GtOOFoQRBKQO0241L7mhoxgEXtYe5GMFChe3atbpONRHlPzRWca/xea1AwxwDLurY1ZkDR4CmqVErboKIN+bYDNa1ex+AsG2aC4wDXU9HPtW8H22Zznxg2iNDOmNnnId+ea0vZ2W6NjaqBNGkKttH2fvSL852XHKCx9mtXSHMv4jywvdXmoITsUnESito1BScAgV/uzwKxtsfa3sB9nQ4c3gjjz/dR0Ky9SnuRQfGgGr1SCR1h7tIl1Xx6alpW+ebaYOtarS/BPlr3z/0g1fPOcmjtzvm9Ar9sSvGc4eH4W/MPmwiiBvdqe85YBvQQag8Tps0tgGtW7gsadyBLiG9pSBIJUiqiwEG/6qmtN0LVaKgxg4BYzV6sA5/ZjabZMmvS2X11876aPFAW2s8tp53wmVES8SAywFTkdl02v02VzlqEBipZMPsqYTa1ooz5TOVcJ4TWXsdngjk5qKGFewIBN/c71oTP+rSpZjrC+PGxpuAw11yvx88FIU+ezxPCX6rQjcFzvbCm3B/5uYCfrS4vdASAz50+g+1btyjzN6MKOIkEuptxhGZ7DEXFzysclwqT0yvwmzfex8Y7voll275UA+ArVnf9h7oCdQXqCtQVqCtQV6CuQF2BugJ1Ba61CtQA+Fob0fp+6grUFbimKlAD4KsYzn8HADdT5gATAMdYs3IZ9uxcKzUMcUU/L9HrdHU42GwmaLdaOrgcVQDzgJQZwFS20P65rMzmlaoSHsLS6tMyh3lwGWFsrD3IqyOca7fGBAEsCzIWSJLC0VWDBEHBypNKWKl/HSrogNXVNvw7KrikjJF9Z6qMTb4OD5N5CN0nkIoiZaRKdSZI4CqrrEB3iXbJTWTNtg6CiY+Lsitb16QkDKLKidanQCNqKN+Yil3iWl1Jw/Ix+f60jyQA5aEsYSChD8EUNbUGMQjk7Fr7eU9glQfEBtEddOjUP0beN4BJW1Sqq6TYSahEXlLNWceBXakrKIMiuCRMCiowHj6rhpZJSVDK2pqS2UiF0JWr8yoqrnWMzjK6jbTDGAIQc4g1wGIqT3vdACsIufi6o0rPUcUxXzPASf494QLVUjzgVgOAZ2qahswASIAaBKPh96qhW8nyVwErQrxBpu3QsNlgViXIwNeQ8o+W5g5fNQZZyxiq28RyzitflypSKpFl0WnCvgBS7fvNxlp19QN73s/4xIRBEKnCgvWsAegArQS9vO6y+nT1oYA2ARGhL4EcGwB03YRHrraVDXkskFjEQ/XuqJItzPcA+6UC1BwgVqFSrYGoTKW+E5gV8BJnd9Aey/bVILor6Qi8BPQj9PIlIOnoGtVk4Nmsut+SkItz2MCIyYlNDc2mAoLCSgwuZE+zeaNv1sS8Lo67Wis4VoX2G2IUNoooS7yK0JYW1r74cxoLNrBUJXq0N1WmONX/ptajEtCaSExpKktfzgHBncysVQUpS8QJx4Zzj2OIgWMBoamgVmnNGho+KccJjLiehA8Frkref1kqD932HM6XBGWfTQd97VMEkwZhCahz20fjGEwCjbMGyrxAylzuCOiwPlEkFSF3Gr55QbDITYLrkXODYFvKa2va4HibotTge9U14DugeQ5bNaepIG3wOsJ6dqDoTQACjIqWHjZ2hLxps6clKHRoKaju2eW0fua65n7HHdZBss1kA2Waf0G1bwvf/s1zp7nH0n7aVLsWSSBXAd+LxO4DX3RHatuTfIIEaOpyWt6j3TPXL/dsa5YxZfTI3iHb51iNGZxjavJgg4DUpyFfl89La7ZQw0TIJXbVfaB2AYJKhU/rdtV1aH1tMDjAW2vMCfsl19Cn91XeWVA/W5PUEAAHKM/mCZXAm2E4x6la5a8EpVxzpuC3vUioUo0LbHGy/YLPCsPDpo7WHshIhqyt91SWt2IJDLaakwBfsWOODOBzUJ4aHklgDRh0uuC+zOYsjr0/2t3MgHERlipdFLYnELbzlQlvG2yc8AYGrm2uI2Y505KZtSqUXU7XjErPUKnMue/xWehOD3yehj3PHBvsSRHpvXI9bweuDpzPyqCvtFYJ8PnMVqMBf1bNVJxL/HffZMJHNt8bZYWvOVqh2++qOYXxFbqe/iKSRg95DxhvT+jzkZojvJ5Jg3sZgbQ1DfE6OYc63a6a8Ti3Fpa6OHHqLM6dOo1tWzaj1UzV5DE20VbsxbmzZ3DDDbvlJtBsUNkNgfLTC0Br034s21orgK/iU3b9rXUF6grUFagrUFegrkBdgboCdQXqCnwGK1AD4M/goNWXXFegrsAfTgVqAHwVY/3vAeAsVpYelWXXrV6BbZuWo9uhCipGv2fgVACYFtDtJrodgsoSXSlHDcYSyMwwV7dhWbw8BKYCmHCoaZIoHYSmWYRWyzLzCGXThKritg5YeVDMA3jLADZ7Xx0YJ1TLEVLYYbhZVNr57OCQX0rEPuI0w3yvwsuvv4fxyVkkWYbxsRZaaYw5QW0e7Me6BqlsBbd4EMzDXLPGzfNSCiL+o9SfXQfAOp6OkRDQMitTuX99JAI9VKoZ4JbtNfN6qYzq8tCZ1ra0nCzRo0JSENYzkaXaJXHquNWx3R9rExTWsofsB5tPk83xEJ41YVbzxFh7ADZ4AN3pUA1oNtc6JMaSgy5TlxFUEJLSBtJUpAQpnr8pK2DLGVQeZ8m6ZJbfyfoK9lVSpQm6MnVVdtU8mKcKyWAI1VIC1c22vxYVfcE61sZNcKOgqtgAGMFeUFnp/R3i8fWCxTOP5AVOHPAGeGyA2UCNFOqETcqjdqUUwYaDrAFMYrakwAXVhAZLBAuY2ZiweSHG5cuXkXOcCYNGADjfVzacPOj38WTdAyzrdghCG5o/VFhLOSlwWKiOAW4LWJUVljpLAwUg77WX9wwOS5FLKDuEp3mP9qsdQRsBTVfIc14QfuSlwRPBX9mFc60R1Bp44T2HOc/rs+3BbEq7nT4mx6cEtTi3goV2sKNls4OUbAR3vR7GmLVJ6+g8l/1yt2s2o7wmKsNVE4Jg/R0hKy1gc1PzR66CI8ySUl1+74iZIU7VoNTWhCncPgzWCj677S/vhz8nhSyBe9Otzl3FqLF33XZc0hbeGj24NnldvEZmc1rDiDUpcN1p75K6j3/HWpriNuEVca+Qcrep+cq8z6rqoZERnEXaOwh1ud/x2vtVjk6XKnBX1yLCBB0PcjaSsDZ9ZMmMxpcWzgblrVGAQIm20nEnQ48W17EBuapDSEZVcA4kpLBAUhh87scliohKxxhR32zxmSJaeWZyM2MdCuSEVXGCCaQCaZoPcTywWGeNtRbc/pm14j0E9bytNUJeU9maO0FQydo6LHl9hFzchxqEqsFK2sYp5zOG+x/nimzxTflrqv1UgJjNMJyLgpH+vdb0QPjX1d/x2tWg4rbftp8ZoOO+FbJ8g4uBFLYEvd4oE1wBpOyXFS6hpyn3BQi9sYXvwT2RVsVZ5pb7/hiWNTAhrjZzU93quaWf5zOOjgIGwXn9QX3MeRZcCLin670cSttLm9JdSvESaDYzt4C35pjg2DCAjbbw7fVDI4QstYNa2PcFW/Ku9mWDFFsULFNW/SmxZYSbqwTHnVbDBkH5K++TjSJ6LvC5pjVtDU38L6hj2YBj9We/hzmHDLKYLSbXm42CSltG+3r2a+QG6mVzp9A9yQKZ7gLMA7ZnIXd/QV0p/80yPuPznRbgbMhiIwMV84w0sC1F6zQ063BPCHs3937+jDW/WPOGXD70nDBrb61Xb57KMoL+RBbPhNGdpY7tb2pGsIafsO/z9cwC3a41jVJcmj+PqsFGghJL830sXJzDtg2zWLOSz/1KzyI+DzhX1FDma8Tm/tDdgffC72MsBNfS/FIPJ0+fxZmTJ7Ft82Zkidk/M9Oc84XPIFpAsxotucBwT4lxsciQbLgdk5vurRXAV/Exu/7WugJ1BeoK1BWoK1BXoK5AXYG6AnUFPnsVqAHwZ2/M6iuuK1BX4A+oAjUAvorB/ncAcCtL0Gz0MdFsYO2aWWzdsFwZchGtVJn32zfr1jRh9l6GrsM/AgtTzZRSnSybWYa0SVtOU9dRRRdVJSbGx3XSywPyZsuyNgkWeODKQ9I2bQhHLDgJgHTU67aMBkwti7UBs6AdKrmCrIswrkQZJ7jYbeDv/t+fotNPLG+wZP5vhSo1JTABlZS/OrCO0RO0oY1kU9dTjBxU89Bd58dS7BIspihpbavrpdKpRBIRGlOhGCPLeGhNlZS9F+EvM0f5PQSStKQm9CAAjyseAJtFbdEgeCAo59mwXTcBkg6LqcZq2AE9P5zo7wS+YnQ7VJcaUDfqUgow61A82OBWmYEFz5UNlqcGuQxUCa4rE9P9SiXeol2labfMRtRqxtfp9ggogdzzhPVect+27zVQzMNpgyGyB+4SKrmbsQ7sG6gKkWD7S7c5JqgVSPGsTs6boHySJXRQySYBWBiUpjKM/4WvONMUQnCzHdwaewxMnKkvHtoH+2POvV6PFs4GFAggBEIcngagBam6DWQLUrgqWrmQPdoWm6mpLI3V02AAI0zckI8ZxkiKR88apXKcgJK/sgmA2a20F+bPKwNawNWaFTRfqZajlTtBPK/bvMU1ngQRVLubItPyeIXsaOkum2aDcYL2ujzmJVu2J0Etc63172kmtTkanC8G2Ah/pCaWEpTNHDFak5a3vEiFrq9TAv5mkzmaheAVLeF5D4TYssF1AK3Z7euDVyn736BUpaJVynn7eE7LUn4ZkAl2yqaUzvPO4F5siAmIreGB+xCbWWxuluj1Clmxm7WwQVfZT2udcc3bXOQdy9xdGcYJytiAXiSVbimLecIequWLPhskegLZjUYkpwBevdwBXDVKNwXVoRFjcX4ezRYV/TEyyvAi5g5THdvAxNg4xmkc3QJ6NIktG2hGbdnP51EXPXTQXexiPJkQHKrSCv2Y1tYx0AUmaEXNOZONCzCX+bzs/uMkQ5U1kXPNu/r1SrWpNcXEIBjjPLI/qyauxNea69O5gGp31skbc3zvkCWvhN4O1V1hOWi2YAZ6XpilcGyOCV1CPdY/ArqLS2iNjQkcE8xK/SoreYJ4NuZYfnhQzQ8k+ZpGpQlttS+5xTMVvlw7/RLdstCatRxqWosTghv01jaqqGpzJzBFtjkPqCmgIFQMINVUn2wS0j5HFXDExhpX6Ls6WnbRnnOe0wbcHSkIjqXutCloX9q3LbtX71fy2Wu5ulJ6qlnBrK2lytXziypi3p+r0F2Zy7XHEaPzhK2VsGrCWw6jAtKoiTLn85F9GMERgXOXzQsEwF3ZB5tFtO9nBPlu5xyn1rQlhwLuD1r/pmi2HGBTAltucWgmsNuVU33kzg3eaKN6h022b/bwvONETQW8XwPF2meTSHMnNOPEVWyxE33WsUCUEOjzswohMK+HLiCZxo354VFkY28NZkE9bc/Gss9mAvs3KqgFbwtTfxP69itevMUmWCNULm9mfhai2wAbiPg6Bs0NgmvuaQzHkdOhI+paJEQvA3eWrz2wH7t3rUZZde0zgTcKWYOB7U1ysuZ/bDTps3nF5jAbdzjf2PB2wi2gd2zegvHxlhr4qsiavOJGitb4hJ5/7QbjQProxykWMIFy3W0Y33BPDYB9Sda/1BWoK1BXoK5AXYG6AnUF6grUFagrcG1WoAbA1+a41ndVV6CuwDVSgRoAX8VAuiIoKJ4EEe2MU9l6zYR2zZUA8JrZ5di+aaVZrEYN9Dq0U+Q3ExglAg9LS8yjI2wjGDMl1eLCAiYmp9ASXbBD4CYtfEsqCsf0Z55kttsZJicmsNhZGChCqQAmBJBasjC1JTMPCShl/RssFKVqGiqIhjaqwa7WT5IjQl2qVf0w30gAugSEzFXNTFHKw1/aT/OAXUBTimBTTxFO8f0tX89hcWzAgpDJzCHN8pd/5vVLNZeaMtdgAe01m3ofHtby31gzKkIJFZV1SbhBhVxCsG6HvQbtMoOKDr/5GlIpSmXbF5jnvVBpOj41rbEMSj4d8WvMoH8vCp2umzVl+DfZ33qecMJ6G2BghakiYu1kY0wooh8nVDbb6mBFLPUoCjSkejaFH6/XshkNVhLuh5oG2Cw1nNvQsiYC3TysbxCMmwVvq91Cp7uk34eaEjAR/IX354m51HS0+eTfu/10gDg60PfcWP7erDLNzjjYLrNKnGsGV4Ndt+XwShnocJJURFberhyLA3APMExQwmxPqaZTLjLngC/TYLsrm2YqLtkMIatvHxPWy8eAkAKucidoMjtSA+a8RjYTKJOU85L14s+6hbGptw1saXyl2h7JhjYG45nOpeW4+usSalD9yC/NeZ/lUuTyx7iGHcgIllG9KFGuQTA1abBbYgSMCx7SEpbAQVa3BgM1d7s9TE5ODKzLbZ3ZuiGo45dlqNq879MVwPM3BdM9b5mKOyoj6VDA1+daCZboZpNq4yC1qSvvpEb1tc55SvDb63UFxXX/bo0rO3HCTTUWWM60Ghfs7Uf+j+0boe7WIOIKdI2F515XleyjWYtgEaz7Gxkn/pmwljXQ3AzZrJ4/LXW6FKEVukVX4CtLTBGq/FSp9S2P2nwJNOAO93v2mlJustYGW8MAXqnitbxZ3Waou2fehjHXzHC1aRCuButzNSFw/+wzr5YKdHNcCApQe1u3MFdjB+edwVW+ruxx3fLZwCEzlan4NGtmqfB9nzOZeMhqNfAcxiLcE7+fPysXBs/+DqDVMn5dmSv4apbzIRfW/s3ht/2L7w22VmyymtJWFRP4tbUUbN4tN503x8Ybb7bx6wzXIcW9P5sHVuve9CAbZ9bU1xz/LOUumyR87wv/n1c23uia3eaef5ZauN/XM5yNQ9qvNDtCm0RD2eVmYWw24wYrK+UDq5Ml2OZrf9SoDOyRi6Ir62UTQYd9jepl5sabwl9NNWFv1V5ZoJk1PX/YnAnCHh2APp/DtDrnM5YRDq0sQ7vZRFXY92dJAoY1BHcI5aHH9hzmeLSbGaqiZwbynl+uaR/y0aV+592ZRXlYO3zeaR4Q0jMCgC0Z/hzh2mmogWyYsc75TYeD4AxBxTDn8iKbA9zGP4ydOUiY3btq2OtpP1QDSzfHurVr0G5liEq6R1itOc9szIZfBQORtWYqQV8qsXvdXHvg4lIPx06ewtnTJ7Fz62Z99hobG7M1w+tulpicmkSjSpA2mgwiRpK2cP7iHMZ2349s/V01AL6i2vUf6grUFagrUFegrkBdgboCdQXqCtQVuNYqUAPga21E6/upK1BX4JqqQA2Ar2I4/00ATIvmWAB4kgB41Qrs3LIKiwuEbw0dFCvhM4IAMFVrBFg8nKbKT6pDAPOLi5ienJTCl7BV6sGxtr6PB7YVAYDsnlOpCucX5i0rsJHoUFKKOR64jgC1cLjPv5elqcCqZRKOippphahDYwE7U22OZtGaTS8VTHaIKtWjq4t0WEt1pwOhkNdHpaKBBv84YOTPoJMfUlvmpAFpO9A36Gywz2CQWasa0JYC061vpTIMwIIWyGIIVAfbgfvQ9tYOzcMXD71lAZ2a1SbhFxWiUlK6dbZBT1ehMvswKE+DBNbptcExy6tVDqUr4AaZq7x+B/eCozxovgK6MN+ZSlO7JkFnvydebwD3g8aDQZ6m204Hm2IpUg2XaIylliKwCna/BpTt9eyAXmo2V72NqoOD/eugYG7jHew97XuNzVBBxpoLiMlm2GxS+R/BhP2e79swlaiAro+FFJqmbpYlstvOGhJxLhjAmOB7sL91qKCc5fB+ofYG4SuOmb9PUB6a9a5dt5Iw9atpzmQprTlt/855GOpv821AlPx7QgbxEEKJfXAt+KsOxIimFx6AbKqLrfHBLMG11rQuCaNN7RzeW+8rh2JCX78jBxm0T+e6YKa41OsCWwYDCdqpWg6Q3gBpiaJiY0fPbbFpX2q2wT01a2RIE1tzVDAndB8IKkoBcaoa7Vp5A1JPjsw5vm+n01VzCJsFCGOk9pN9LXNCh8py7TVSVZqrAa8zWHoHKGkOA9684mte+9TAztr2MV4DIR5v3BodaBebO7ykbbblhJr60y3xNedMCc9132O+r/7sTSlOENUYMMCQ/pswsD7e4Ro1Pr7P2Hq1ceR+Gv5t0HQgy2dbi4Ed83vDNhXewoX6A9AsmOqsmW/AZgOBZFeesxa0FRZoU3EMGkv1H4Cuv4lAaGg08MzysEa098q6YdCJ4NsBlY9U6bpdvMl4rZmCs9Stmfl+Zjc+KIP+rMxjqYGtqlKnmk+wjaE/KxKTvI5U3ioiy15eF5tdHNjavuQgnqrZ1LPF+YxxC+rB3u8QOtQ+QHj+O5XmUoO6jb4n/dpa9P2I6uDLc5dlRy3wSytl2a87AHbFrv9xkKfMvVAND5U19fBZGZ7Nap5wp4qi6CGT7b2NnRp6LCRez22qYqlEVg6xnqVmuW6Wy9ZUZc9MKpoNJIdnUs8hu56n/UrQt8kGLVlI91F4Y0KRW6MZ5wAbVORSwgaXyPPWfd2bMwObOeigwHxs3ps9o02BHeID1PGksaZantdvzzt79vG1faWYPTYzx1lXrUF+kzV9hQaD8PmDex4/O4W4gcWlRdXBmiX6aLfa+sySsdln8A7WMDH61S+s6YHTjZ+58pzxAD01fhkAPo1zp09g57YtmBhv6bMCx76RZsjaCcZaLe34zTSzxh1uj/zcs+1+5MturwHwVXzMrr+1rkBdgboCdQXqCtQVqCtQV6CuQF2Bz14FagD82Ruz+orrCtQV+AOqQA2Ar2Kw/38C4KlmgjWrl2PH5lVYIgCOEvQ6BC48tAXSjNl+fqCJSBCX4IWHpwsEwFNTytcsy54yYqcmJkzNScUts2HTFGkaCwAvLMybmitpYHyM9qSeeaqDXDtolvpPdpEGaZV/Jx1SIA+G25SB6ofKhpkCghjWyICiQ5IRehysGfUjrk4K8FZQJSi0TDI0UDzrQN8tY3UAL5tYs2WW4kuqR1PRGj2wqwrq4GBjHFRlRVCMjVgwh6N74xgGQPVzrIkDQMGuLJNqy/JJTSUa1G+ytEyp0DXlq11zyGW07yOU4AF3UO2qaoHeCAKZbedAHeXqXY1T5Xan/vpB2Tv6EoJhbtUZAKzst+mzrKxEA4h6PR9zXqMgYLDKdPtXvq5BGGsKMJWcQVfZajvsNGhkf8/5QqjG8QgwWuBNpMNyf12faWp3h8ECM65QJLSRCstLE0vpajWxcQl6P5uTAQxYAwFhEcfH7Fb5Z6ldg0W3z+egEpOS0P8tQKOB7fUAohmIkoLX5yJhmeB/aRmyrIHV1fOWfV1wHQnKSuUYFICWPS3LY/+7oAs002j/Us1sfVo2uAFSU/UGhRpf12DfEIZo4GQHy5Lwvkzdbwp6KvYs9degpqlyDYxKsc1riFK3E7YXMYAYFPO0oqai3ix7WQuD4XbdvLawfgPNC3blGqOYGcg9qWcJYkImeVDp0jJckM8rofnmdrZqInC3gKDINJtbA87aY1wxbFySzgmW98qXM/t7m4e84FzAyNa6mlBkGWygWfb5tNh1O3eOLtWJtq9wn3YgNYCVsam6fX2aUtzsyw1wOxhzABx2zzDf1Kciq3FronFHZW+McdDpFuDBfncAkF2tqjUrf9swHvZzIaeabJD5rBonNpwwi5hK69Bo4whMa9mtcJUP73bI/LkAPMP1G2h1G3bb0Bzmu7rXG3QG+zhtdF01T/g8aCrya+Brhb3FfqWVsDeTuLJWz54ISAkbR55CARjSHcH2M7NPZp30nmogMvUxAbB2EP+zQeXQhDSE2gNFefheh9bWrGWvrYYob87h3Offz83NqbZ0H7D93vYMq5SpiwWH3QUgWPlzXrOmmTKAzeafv3J+BmXq0uKSlPgJc7HdYrtQBILFHvA1Odf5iKeqNqik5c7gamW+uwFlWn7bs4r/nntzEp+nzBtP9e9DtwmuRWvccaW+rwNZzmtt2icHfhPrQqcR7WOysLescVaZjTT2+0iQWTOH+1vMdUankI6tHZ8j/JWfk6yZxyyeqa5XVndQX2ue2DqjMpcuA/y80x4bGyj/mb/OPaTT7WoPm5qeNDU5bbc9S/73feKTDbZsImwfIADna7AxbLGT4zgVwKdO4Iad2zDWYt45s9lTNNtjaKWZakNRMQ0rmO+etRI96oqND6G3/PM1AL6Kj9n1t9YVqCtQV6CuQF2BugJ1BeoK1BWoK/DZq0ANgD97Y1ZfcV2BugJ/QBWoAfBVDPa/C4CpAAGmWgnWrl6BzetXKIO0wQzgLnPlCgGZLGVuXqLcTD4kaZusA/Q4lhqYAJj2kszco6J3YmxMWrl2xmzBXMCj2UwxOTmOpaXFwaEogTDhi46e3eJQVqtS34UsWDugDgfZdkztX1TJyZY1EqAbVaWZrIU5nARSZiHthrCmmqO9ZbCDFUT2o3C+ltvr2rsYLBTo89hJvb9LxSRYE7gy9bFUOaK+9gN8X76P5QwaqCHEkLJWyigDirweqgmlgpJC1/L9mB+qLFHCFoFOB8L6N7NlZk15Tzzg18+4Wi7wbqoVNV5uCcxfDdzZewfb6KCCDhBBGbYO28y60m15mfMcN6ViDCBXMEq21UOlq6rHTE7lnxrQD/NGdr8C7awFmwvMnpUgaNTuMqgdw2vr5wlhlHt45WsGRVqwNjXwShjPOWgH/MwuLiMe8BPWGvSleo3vbYDcx3uwzCzfk9CY4IGwkbDGbDwJd62ufD29b4Kb1wAAIABJREFUv2gX79uRioNt2WgLFJiddCrLZgNBIeOUoM1/XDVjHUIWKH+o5wCcwECNE3JcNUtmvgahB8dINsGaU5BN96gNcQBio7uIVOBUEIZ5HaA+wZ8gHlOuCcKsMcNe33JKr/gKSjL/PjVwBHWhQ12pcIMFq6+zsF4C9NG1K+fTIHbVyAQ4BFwzqu1oUW5LUNbYhDS93EColKNmuUugkisfNVWNeI+yXS0KAS3lawoCOSz3uS4Ay/1IjRO2fgkr+RrKBnXlpoEjA2mm9nPI6PbFnB+6f5/3YR/QvPf3VMn1Z4JIq6fsbQnUIsu2ZlYsLeWt0cPBewDArggOwDkAYhJb5UaPNAPYWLmiXpnIBtFH7YVDw0pQtXINWQOLwVFZ2LOmDpfVCOAbje19AZWbgtgaGkbdGyyPVnPJmyqUzaq8eW8S8Lmle/XdPrgAKP/aVfT2/fb+oXlH1tZuRxzuTVnOsn+3Z0RQYBMO2jYdHAzM7jmodPm9ISvb1JYjsNTVxqGBhmPXbPA5MiTAQeEtSG/IfbBcBg0YvodynzfHX7tOf3xZPcNf+NjZH6kYtb1DtXHVc4DVatLwuUU3B9pfK5rB1fHWoGL3bop9y4y2PckU/oLWI0riML7h2mTjnGZYWFrCGOcrLeP5jFJjFhXDHAs2bzEz2mysP91ooIYpZkxf0fxiDQdc67wCxRMwaoE1TkwZriYRjilrrmf2UCFLuKsM9Yz7PJ8/3LM4MDGWOl3bf+kUoC4Sa8gx3G6fO9gIYh0+KouyfLv8HKP5aF4Jyj/X91lzlz4TuTKfCl+poRWXYc9+RmvQ8YQ5vWPj41If8x6y1J75/D7WPPP9jRnj/L3u1XOER/daey5Ycw3nGX++s9TFkgPgEydP48ypE9izaztaTYs6SJtNpM0WsjRFq9lE1jCndU1/zlE2V217sFYAX/lUq/9UV6CuQF2BugJ1BeoK1BWoK1BXoK7ANViBGgBfg4Na31JdgboC104FagB8dWM5sN/0Q05lAAt6xWhnCdK4wPR4E2tWLsPm9ctl/UwD0TIntCNMpJI3kW0hDzGlWOILxBHybleKmilaQDNvD6ZEGW+3BNKY11fSUjnhzzcwPj6GTsdeg9dFS8oAYiMd1jJbz62UgwpYgCcR5OVXUB0KTiovVbLCgdqWcCYcrge71yEyHlFzNSIw+1RqT0O8AzAVYLCpiHhfZk9pJ+Yjh/iCD3ZAbzozO0Q29WiACXaNBptNSTz6JRtcP2Yn2JM1qNuv5n0/dJb1qKm6CErMBrVCIzXaIEtS/k7wgwfU4VIJ5YO2y68rKG8daEpV65bQvP6g0DRww/E3BGOOp5FAglTaDsDtvoe6N4P1dP0krDZVIjNWlSXsebCmPLOaB2jODEOD0cFu1JRVBAMGaYKCj8CCecW0xrUD+4Fbd4A8Dq7DuIca8FoIA9Dgwb3bTMt21CCS/hPwpBpRgy29oe4hN2DN4SPY48F8yMIOql6CURR2b4J+Wiaj+aG8blPuCoIK3AztwZmhbVahBh35fgFc0Wa1Yr5lyIIsTflMECEFKe89sqxawkV+n6CIi+YNvttoSVfbNwtsZbQmVOqbqjdk3Ab7Z8dEGhtmTfKLa93uOViW+57g847ZwXz9kK2qvHC3OrfrMAU6f0t4QUAfsjttjdmaMrgGLPWsUYH7Ba3W+femsDf4ElWEpNy3CFAym399V89KsUcAYopcKWpH1rqtX1vbtLgPalz9SrCUe5ZxajnhhEF6HTZsMKtXSl27D/6qJgBXnHMXIGgOClPZ2HIdMONcGcnDLFvCIDarUMUnZTrXgfZAt9F2ADuq3C4Er21MTIFvClNB59BJ4GOi+UCVrav4I59nAuXeIGLqYFq+c+25bbW2DyeS/nt+v8FEz2oeaQQQ8EqpFnV7eM/Y1Vi5XTXz4TUe3vgiO+Kg+CbE99cNe/3QstuhXFjnDrDDvqvLc/tgKS+petT92PXb3LPdivWW0lLrNChKDXqGDW9g8x/sdyvuYWxWsXtkBjMbDrgI1cBDz27ZQ9uGGVTohLtcDwVt1N322lwuzFJYDhT6EW/UGaj9QyORr8LQYOAg1RTk1oDCZ532aFob8+8dCIdnFhWoVP8S/tGlYxTcszzaA8Kak6uFg2e9jjtBKBdXG6DNS9cNLyx2FPuQppxj1oRCTM+6yw0jYl4wG72Yl85MdtvjWLNg6x/2ktAwonHxLF/mEDOHnM8mqnMDnB7ab9vepiYiOmFQpZz3zPI6CON9flHNq8Ywrls1mtBGn2NoEQRqoFF0hDWMsVmkx71Xl2OfTaTzjYCutiVT/PMrPIdtDSprwNXW1uzFWmgcWk30OlQEs5mFn7Ps3ix/3O6P1vODBi4qqf0zAZuPuE+FJjbNKwLkXi4re+4fS50cR46dwMVzZ7Bj60aMjbUsh5vNfM0W0naC9hgbSmjD3USj0UQVNfHJhQXM3vwAqlW1BfToZ7T693UF6grUFagrUFegrkBdgboCdQXqClx7FagB8LU3pvUd1RWoK3ANVaAGwFc3mP8mAG4mSKMCM+NNrF65DNuun1WGXIUG8m4+sIBuNg0Azy8sukUlIRyhWKGDXSqAeahZVrmUeFQAUynZylpAZTavLebOjY1JrcqDWx5EN5stwRfBEyl/DeqapahDjUGupVlD24G3qWl1+MqD2wEcttNeqagGSloe4poyUAe1AQy42kkHtzy3l6LWlWClKQCDKkeZpzwUHlg8OlR1CBpGRDCKh/chD1dqKju8tdxIO6DX/9x22mxwXTXr+YE8LB5kwLqFpO7cAYwpJAl7qR40os968BDfMkgN6kZlNgTAbikqaBgyJnVJZiksAEXlHA++/X0IqILtcmC8UtUJXuQOOE2pbRnBzFb0rN4AlUcsV4NdJsdMNtBumW2Qk8DPIJoaEBwOC2w54Ar2yAJzAojB8pSH+gaGgz3sUJXonNXttAmdBIQGimSHQ64RN5VryPX0cVNOclCUa8boKlkL2S9rvHn/idkwS6lnMO5KNTl/xrNVBYdtPofmgQFpdzWy4GGf9qN2sN9sj6u+mvNS5RrwCtdgMNwglDKVQ9NCWBWaF6beNZUrsy8NxlljxxC8ck2YMtSAcUI7bdqOc5061A7jwbHn3zv3GszncGdSoeparO7h+2RPzr8iEFSGd7h+ywANKsWCMFJrMtWcJ4i2PG6CnAiEmZy38/OXMTExJagu+CSIRIUuBBsFsQuqtgk+CDg9b9qbLvTvtJ71jFDuZdL8udW8Qa+gcLW1bLuWuQCMfpmK0uaBwXxXnTsA0z6mbgPfS5h3zhxgKgld0Wr51MHQ3PcO95TWniXFoYE4WZ/7vhNUwFrHo3A2AC7aXcfWDGF220NYb24AtE4fNirYXOq7Bb83EqiWhTWi0P3AldfWUGKW+wMrYm+IEFTn1RLOuwU9VbXaBzSXG+J1ZZ/qdrPpVW0F3DkutM+2igeLdgNjBvBDLm2w+tYe4TDV9hDPsA5Q3QdB+xznV4CS/nNBVSyYLABoikw2PYX4Ab4Hmyg4vhmbVAYSansOWROL7R/GxIc5ymHfk6Je83noxhDuyd475NvbfhL26mFLh828sKYJGYMrQID71ixjoNL2pfCc4Nq0xirVOlhID/Cuz/iw/3n9w1yT+lYR4Hwu2K/cA7ljcH3RcaEZVPuumNe8cDn2aLRtiH7QVPA1wHvk/qe1rwaxxsDuOXxP2Gc4DnrGuttDk/7GbuUf2qB4G2osUeOI7QnKJvZ1PFgvFhWsedrT/VhzFKtkwQGRqWb187anEi6Hpg6zgb+y2UBND2yIo5ofpdlO+7MvWGrbs1ehzgZt1UBhzzddq7tCWKOZNfJwDyAUZgYwldKLSzkOH/4Y58+dwa5dWzHRZuNMQz+bZC00WhGydiqQnSQZ0nQCvSLD3//jj/Dw3/7fWLHzy7UF9BW7ef2HugJ1BeoK1BWoK1BXoK5AXYG6AnUFrrUK1AD4WhvR+n7qCtQVuKYqUAPgqxvOf1sB3EAa9V0BPIMt169wS+YY3U5PShgefDezWHaMncWuq4JN1UpFMK0Mp2emBxbQhAJjVPb2C7RbLanzeADeGssw1m4LAFN5GyeRKYCljOojzhK9n3I8ac/6KQDMo2WzdnUVMA9iHbjqIHSgqhxCLFkFU+mlrEU7Ag4ZsWYbafmagrMEaf6+AdTqcFZAlaDJAA2/pFosC1lFGqg1tQ4VNsqn9YN0/awAcCwrZ9mc+oG+BWGa2CzkePJ9lVmr+2qYEtWBQlCz8eBXEIDwhcDCLUBlY+kgWXl/hFiEjT5dgrqXKik797Y8Xaerli8aDt3DJ6GSoMbAMEEzrUQDYCzRtyxT3rhgtI2PwW5Ttdr8iTRHgs0tJbQ87Ob18rWD4kvAbGDlagfzZnPJXFfzqjQQT7vwkB1pCEQH+kM+PrBt1a27Ei6ozvlXgh+EZgKwBj4HY2GD5wpgzkeHe7o3zj+z4Tagb3AmWMYKpKMUoOTfW8alNQ/YOPJ7Uz+4H6o/BxevfGdekTUL6L4BXLh4Ua83OT1tDRhuz2oTzdXRwTLaMymDGi2AL5XC7VQJJtV40EjcNrwvhZ3mqSCWQWbeS6iVDFT5d57NKfWe5wYHG2utqTCODsFNBT3AK6b6c8A+WAsWkOvzz2rFPYK2rfyeIjKFaAD+gn6D2rP5oCdYwnzxJvccjadlIRNOmS+vqT4FTgLgL0tlm9NaXayUqmj+WUpMvq52lYENLwEKIZPqw7HhGPnEEah1sBX2FqnA+TM9X9Oegcq9kdfHHghZtnMvE+xk7UuD+2rEGBrwqkQO72wsfZ4EpWZ4LPiCt+xVyWEHSm2Or6znaaUb2xrlV5i/el0HfUERyes0lbSr2geqfbfn9vvW3so9IihPXbyqJgm3JB9aK1vjTp82xjl9ygn4TQmrPb6gjbBbXTshDGpam0+0Ow+A2uCqQXDus6b0HgB5u3DdQ9iXLSvd1NNcAxovf73QBGENHJ5RHu6dsNpze3kdpta3CALdvzsbhP0kNH8I8BK2azyCbnb4HLd9zxTAg31qxFVCU/hT1u6cw6GBw+aSKWr5nLG93Jwbgp2zRRTYvqUx5r6mPdAafgIgVTNPoLJ6DtHu2BpzwpfErSMqbMR8DnLy0Ja5MKhJlM+9v18iy+zatHeFxitda2g28qDs8CzTxQXlO6GpK/O1lK2hgldMa3eBc5M+q7HAgGxozmkgdkU3x4i3bftZuJthdIPGWnugacSt8aivxpGSCmhXajMTXHnmfC0HvDZ/TPlvtbNnvp5h3lzC9Rzs5IPTRWj0CM8RvqMyl90dgQ0JXMfW8OD10yPbFMX2d+Y60O3m+uxmzUIFDn98HBfPn8EN27dirNVU85qaAtIMWZYokoP7qxqxOFbJGN58+0PsvP9/Q+O6O2sAPDLf69/WFagrUFegrkBdgboCdQXqCtQVqCtw7VWgBsDX3pjWd1RXoK7ANVSBGgBf3WD+awBsqCxLYow1EySuAKYF9IY10zpYp66t1+l5RmqFZtoQAKYC2JSTPBxv6LCRirWZZcuk8umXuSwVmS/X7/cw0RoT0uAhc9psYGKCCmBaQPPgtWEAWDl5fcTMVfVsP4HVUQto5rgGgJvwQNgsJAl9aH+oA1daQ0oSa9BPisOQRSo7VzuQDXasA9UjD/Id3AhMOuDlYblyQAWPmDtoFpvhdYcwyhV6YshBxWgH5ASWVWUQlHCZwMHGY6jq4wluULTxgFgWniEb1dWRA5tJZd66pbAyCBPQBtaAlYERAS63N049i1T/6J9uLNfRLHRlNevKYKo7g71wSLqsyhGLUVoe92kdyvqb2jeANbNEpdoqgFQeXFut7HodwDu0MxtsgnU7vA6qQV2nqzSppg3KWoNQdl9S3g0soA2eK6dTEMPgyiBrkq/PE3LPIjX1qgFOlcPzTI3fmNJNAN+hAW1wCQuocudBvFRatH92yOSXaznUskuPUfoUZI2CMlBj7kA7aYTMR7NhFQSQgjuokk2NHXKZTbnnOdOuSuf7ESwQXPL7ZGEqKGnwR7a3goyE8qYeVA5qwZxcWofbuPdzgzXM+s7S5mBjCQBf6tAo0tonIOYlqgZsTPD5pIaKoGL1uWtzMTJI6utR9xFsw12NbXAEsLhMV8izUUK5lgVkia6cz9RzwE35aeGXoXb8eWsW4DzodWk3zsvmWDMDORUEtvxtsx0Grz8oGT1Xm2PEdWfr3Gzkdf9IBIUDcFSzgXJHYxQ9Zglz33KLV1l2G9iXOpY/TTvkgnbl1iDCdWe2wUDk9s0BdirDOHZbbu55Yb/w61fmNd9bOktafrNhgPfEuTDMBzZrYbc29sVvyna3N+Z1RaOptKYIlS0vbaC131LdS4CoTcjU/bLWJiS35pQAUoMCkm/FOqkePie0hzoUtjxiQitrvDHVr1l0s14cGzZlkEmxDkFVSUilnGpv2OG+RQt45ce6rbSaJgb5vwYAaZuuSAE9r6xmtmYd6Lmtrtmwu1qYQN5k9rYeRP7C3DUAbDuFK2NDM4iMzb2fxn/l/YTniDUaWQPFQGXq78H7kh2wN7joLRVybfuorS/P3vamGL4T68LIBe7bBJL8CnuxjZ1B+maaanujZTWtu4MqePAsKvlz9h5cswEAR0ns+fNcB5b5zf9CA4bVRpNc18t1bA7R/D6uH3MZ4N/zy9Tm9u+2L7lS3Pc/E7/aczvkP5uNvFlzW3MKGzMK9QvwtTWW+jdTwBt8tTdM+Dp0ZNAz3HKYqfAPDgZqEmEzgM+rUMPBrwS//IMynK3BQ6/kWdJU4QebZlo50xJe+0bled56boV8eM4vd8sI7iSDDGfuPWwo4+cZWxsJ92vGPXAtaL+wxq/wTNXjQk0MpqZn05FZQHekAP746ElcOn8WO7ZtUiSH8oRpL91I0UqaSJNYjX1MQ2AzV0V1e9pGtOke5Mv21wB48DSsf1NXoK5AXYG6AnUF6grUFagrUFegrsC1WIEaAF+Lo1rfU12BugLXTAVqAHwVQ+mKSv6ELJEdJvGQNG3EaKVAMwFmxhOsWTmLLetXodtdErMh9LJMPAjE8D+CjLxH5VGmHEGC2vmFOczMTHl2nak9ab1Ii9WmDkQNcDJzrt1uyaKQVoU8vB0fH9efCZUIzoL9s643qNPiyCxuBZQ83dYJniAxgQwPiXmQGzddGkf1MtCPUnSRIqU97+AQukQjMztJHqbyvzSq0OgDaZyhbMToEHQ2gKZUtP8fe+8VZMd1Zumu9MeWt0AVvHcECIAESBCGBL0TRU+xu6WWaanV3Zp5mInouI/39cbEjLp7JIpSSy2JEiVRJCU60AAEQQMQ3tuCN1UolK/j091Y/84ssHVvxAQfKeVRIAhzzqnMf+/cmdrfv9aiAjEKEoz1tFFd5Rh1F5oP2GGWW/KooYbA9KFz89vnxrFSJvElG+56AE/zEWhUQevQ/Eg1GwEcAQzRuauN89gKV9ksx/BSLFLhIDBCeHpNwFNKcxC4ofyda7iwfZ5nlOsqauBYncSNbKVGmwCNETSfgJKxjO06Lp1Q5U7oxSLL3lgNqjI7FQQJLNr08vdUMPEXURWzDSO4EQ2l5LlGqjgFHgOYmgMtJHTn4QfwQ+bfRooxkV4pgB2rh1U+sNqMF5wq36mUUqK8lqxUNSc4h6qempOiQhSYeT1H2IzGWlkMq+/k5n5sv8k8yxjayt9FOdTKwlVm7n+yA45tmWP1LGGkOk6Cy0g9HgHTGDZxdHyOVwwoAmZbAkaoIIdSbiqVmVKJTiDticxhlbN8XZErWctybHG2soLm0g4g9YkUnWqxEEv2CO9E5+Wx4wAI+DnCzQpMi3PXhuezjgp2VWsV5HI5aQwRHSBVvISlUd5nrAjmObDpgHMmZUU5upECT6yQPbW+yPlGyld1nEr5qMZG5Xgr4+8Y4avzjh/mI0dslcmsSHo0fZXzAGscpTbLd8ocobqfoFUH3IDQX30nX1wXJQM7hpzRwjKh4vyswlNgqmp+mFjPonFQKn9VA16DCqzHOeORylCUiNGsikBk1K8hE4hWtKErgdeoalUEugcbOhzPgqeF8OMwcKHN4hcvgEngv1aFSZgrA6LD4zwPNFiaLdeorzGzlXNfKf0FXsXrLlQOs1IyXreMn1BlixI0sj+OgWKkxBUILQubGiXCMnWSKstUZXGrRpYJyBqrmtkgw9GS6a/UlQTO5WoNuXxerP7N2JRb5zxXByxQW6OrBMeixK4AeCHrRtjJY/VhQl2/fqCaNVgW3vNiK2beQFRmPHmniVq1ou55UYMDG5/A6lMFyhzcCZU+r4vI5UEjlFagPc5jlsxoNiNEjhAhqSKVoNIso37xGGUdCdXaFs9paWKiWpz3WY4Zrx9RzSs1Lue2OBRIpqxqiojXKHlvtBBxSKggDUMDTsqGafGzLrwa83GzMlxyrYpVdYiQ6200VWl7bMVfG3379Vx2Na5x3jHVwNLAI/NafSi++pTVvKzKyrZZwK2yKBcnhchlQjXwqHumNNy4qqklchKXcVPNNGpa2VHDlGoaqql/M9hkwDUnmhvS3MDGK09WktjynLNCKYFVIrrAbZ4DG4Oo1pbcYV/Wu0qlBl1jvnHkBMD3ap7KC46ev/i90qxBK2zdRujSdlzlznPIeHd3pbFDgxWdg6qX+ndZK0QJbsp38M/yhBCEAn4rlYqogMsVH+fPXcbYyBBmzZiC+rqMKH51NtZRCaxr4nzAdZbNA5zn6toIYcy6HbWmBABHUzn5T1KBpAJJBZIKJBVIKpBUIKlAUoGkAn+mFUgA8J/pwCanlVQgqcCfRwUSAPw5xvFPADDVjSpHlwBYQ9rWYJsh6jMmJrW1YNqkVpRKRbWJSnWaAEIqiGgbaKFWq6JaVWpB5v9yp7lSKaGuPqfUvJLvqDL/+GOoPBIEqlNtYiKdTcGteZITTDBEu9ZYReRHUEz0bdwQj1U8orAjjFKwQR2/yryNBUhi/0iwEmXAGqELJn9y05RIwGOmpNiLXpfsCPiJYJquOzADKoZM+IYGl2yUx+0HcCwH6tiUSk5l4kbfE4EC7saaIY85hG+6CHRf4J7hG3BplazQO/QwAsKsr/wMpSaSPEuxOlZHHYMUdaaBbOwLGNW58atoiBxDoJRSrq4soR3NgqWZqHFz2gphRTBDlEJinxlZW0bAJYY0EzMqUkjHikSlqr2eoTsBQz4zr+LPCvQVW2eV+SxgSO3wy0kq1qCyRkUtFqpsVmUbHMi8mXhNOIJGIEigpbIUZX0IEriRHkNNUWaJWi7KjlZCM4EJrLOCpHypjfzr9sHK4pWq9Ew6I3CR2dQUR6ptejU944xQUYtFua4xEJPteRGVRmrpSEEqpy7nHCm2BbBRGUYYFFndCsxRal2xdBULcfEJjs41nmcxVVc/KwazsfKbB6mUmwokxddODOb5gVg5LhbGoiSlJen194syPM7VjpSaE9anSncHDbye2dRBAFyFS+WwnUcQ0h6+gEwmLZCF4xur82I4z0/LfI4UkwpsKIBC9EEVc5x3q6xQlQ1w3MAwAbBFMa/GWWVq0p5WwSSlAlUqebV8qLUuXieU7TeBrrrelHUsobKyUlXKYaU25BgRrBFkO44t3y+KykhNroAJxyVSjUfrFxc+QiKZY7Ju0TJe5ULLcUUWwsqGmzDZhGlFYC2yX44bBAT4RK4CqllBwUM2u4iG3gtgGylRdlbhQbM1yjxRZ6RkhAQAR+todOgqO5u1N0N4ZVfWC36ZHwp6QspKw636MFPq/w4pG+NIJRk1Fch5KaHmhBpUzR31Z6ouuT7Fan0B9lGHhkBuqVGkcmems8frQh0XrwWugzKeYr+vMlYV+KOx8HW8z38XaKybqNZqSqVMoCvjyvU0trzmt0WW3QbXGw0u720CNDmffEkd5+c5HQnRmGnP+UjYJlnwspzEltCh3A9VLnKsCWazANXGBLHKXUEaPCJFuFyjsfMAz4HHEa3rcbRAvB4q1k9VKDO3ec8LpbGK72NThMBYsdFXsQVsxorV9fxe/l6cPAiQI/Uzr1upKQEk3QnYMOSkIogYwjJteusri/OwAsPksTMn14nWz9iWXDlbqMuLIFjZJv+n1/WuBfXXpNORfbZqTImsjeUerJ4j1DVLhTTvd8rimTXmqLNBSOaFZSslrlyrUfxApCqWSIFILaygrbr+46axeL1gYwk/Gq8bjs3zixoxOEskF53jZ4u6mnVih5fYMQvItyaaj2TOmsztdmHZttSVP5PQ2uN90OTKpNYTgfCRRTpBr+/z2cuGz7GUeabOh+fAzGHNpXW2BcdJqTMhoGZdxDFBBwXbygpbKas5P0QBXKkIAD539grGRgcxe+Y05HOOzCONOd2WKa4FfDZjIwPnD1X68bNHMG0taokC+E8mdPLHpAJJBZIKJBVIKpBUIKlAUoGkAkkF/twqkADgP7cRTc4nqUBSgT+rCiQA+HMM5/8PAFZ7s7SAJgDWYekB6rMmJne0YnpnG0qVolJwep5S86Ys2ajkBmStVkGl6iJlZ2SjmJv5rldFfV0emWxaNiTdag3ZTEpUVcwAptU0N4z5PemMAsCi+jVpAZ1W1rmELmJXrCCU7TjXbSblcJUNo6gmxVY2ykyMIzJFIawsSiMNkSilxMCXm8zcbI/Us/y82AJz41RUr9zEt2ETI2lAjRaMttKDUXHlEAorbKgYhljtKgWSUhpRFRnAggcYLlwjgMs/m2kYrg7X8qWWAolB21hfbBgtgmWxG40UYQQjE+rOyEKXEErscRUIUeLZ2H5XHa/YykYWtA50QXQ8h5oWIh1BNrG9jeyQdcIVWr0SlEVkLAaiUupIIfr/3dVX824CTke5oPFsjC21BWRbJvya4pikqSGJKoeXajYBsDqMgLahSvcVK9YEs5Ph6Z7ARQHJETgXJ87I9pKix7ghIIbSMiaRVksT2+0q07jbAAAgAElEQVTrx0s1LXf9far+ON/CqrKJjoATN83ZwEDIJspMAcDXVZ8ErbGCUzTY3MwXNWLUVCDXixqXWLcomGpC4atAhLK7jnKDJ5STSgXMfxNoFmfmxrbIAgBp2awyU/kSMAaqx5RCTRodRD0a27Oqazyeo9ehiwKioo6L4Opnx5TXYmwbK/mckbpMzT1eJxYMqS3BRyAqxUrNhG1nYaIq9stUtdNaWiP8iDOFBbJF10w0xxRsVbCEUJbqOqkPrzXl2SygU+X4KsV2fK6yEqi/iOxx1djHUG2iQSM63Qmlo4ArwhNfGg54/YkNqgBvZb3OPNOQSj4Ysp45IAxT1sViOR81KihLZQXZYjVqbCkrWZ9i5RrNO7nOIzgaZVkLmGKjBqEuAYzY2aq1bqIxJZo/PD65viLVrVyDkYY28DVYqTRqbATxXDiEpJUKQgI8eZMCS2ygEAvfqP4cO9vIoFaj0pXrag1hUIWpcyU0UfVK11WBn8n2VhpcBcMVaIsutEh5KY0YE6p0dQ0KvI/mvTQtxMr1eO5GTS8yt5llHWVfx0rOiYVdArmvY1Sqyk2b1uUhTp3qwfRp0+B5lai5QUFtvizDUe7QakGSr/D82MpbWVLrorI1MTQ6jmq5glQ6LcpOmX+xG0BkP++6njQ0qTFQDSYC6GBKxj2dLWhTrAZUnQ8hIQsnds1scCCgjdTj8RwXZblmTig7ec1RCWs7qhHBNJgfTkcMgmpl+0tgybnj1qoTjVLRso+AcHUCO5vK2tv3wOOXrGvOf4czJmp40G2l3NdcuS8augNDz2KkMIaG5kZp8tCiyAW2MknWLq/ZWGUb3QxihbJq0lLXjay/cu2oa1blqXNqsoFCNQgJPI9haZS9rXph1Dyj7TfvXzwEjgk/zzYiAaFc06LGAbFIjxoSTCcTjY9SbnP9r1YrcqSm5UhssaxuQSDRFePj46irb4Dn1iQ/mDbimh7Ask0B7byRWXYa4D2MynnXkzWvUikLZOX50imF6wQbO9jYolwvCOOVsptrXKFShW2nYFOFy8Y1mdd8/uE9gmsiwSyzepU1P88nVhcL4I8U8OKKwMYiyQGuoFQsoVj2ceEcAfAQ5syajro8LaCjpiw24xEAO1R606mFz3ZxBjmQAODP8XydvDWpQFKBpAJJBZIKJBVIKpBUIKlAUoEvbAUSAPyFHbrkwJMKJBX4S6hAAoA/xyj/CQAWeBmpPwlmqQC2dF8UwJM72jB1cotYW8pma7UqG+NUvlAlwxzQSrk0AYAJT7gpScvXDO2dM2nZ6OeGKe2fmb+XipTA/JmptC0W0LR/5ndzUzdfVydqK26uUpErdsC+h3Q6HeUEKlUnX6JCi9S3ki36mVdsdSkbsjAxVgFqglsBJ8r4VUoeTewO+V8BMAQrGpCGC9DSk2DL1lEBN7VNOJqtLDYjOMWf+1mYoaCGI/DA0MqA6cPTUyjVqERLw68EGHdHkUpZyNpU53LTnpDFgCGW2swDJZiJrI8NEzUqlARGUzFIla9SXvElEDuCtirn1oPPuukp6DBgUnlH5aRloUpQR0AlIJO744HKOLVshAReQQhHwLiC4fGmfbTbrGoUZdcqG1G1cR8DQrUpfd0GlkBf8ghFLackvKJWJORTRtYIDAu+5OoqS2gqGGVjPMr4VYQ7FHBFdEF7TIEshAihB10ypl2EhgJZkukqIOq6wlXOJ1BgVnAzN/FpWSu/qEwPYIaFSFmpK3Uvf6bHDXtLoLgCyVGWcDQvY5ghanCpB+dCZKMtinmlSPYFukTviQGoIvcKbgiQEzwbKSEJLpSVKzNCRR0MH1pIG2KVt0ubZWFfYgdOlhLZgkr2pVKY8bs/m4nJa4XXTKSBVQpUyUom8FKdDNevLQIpqghV9qma1zqvAmFYsc202HILtfHg818NB+9s2YULF3rx1Jc2IJvOKHcByQPnqEeKbzY/RPVirWWdiPKkBe5E6k5Re0Y5tGLrGmXPTgC4SKGrPqPWBI53rebJNSIZmlF+tkJGChSLJW0EXvnvKmubY89ZQYtdql81yREPNQd7Dh7H9p0H4KSyePL+1cjlcxPZ3wrsq7lPSMRGmvg64fkqla4hSjziZsfJTFxcEzm7YovLa4AG8aqpZQLix6CY846QL2r4IEyPld/q2qP6l3nSIUaLVbz2zhYMj4zhyUfuR2d9WuY+1waV1R0pqRV1VzBRt3Gxdwy/+f2bcKwAX/3Kg2jI09qZR0XrbcLtKK+Va++EHYBStceqe9HUR6BPXccKAEteMe37JR/2uquBrB+RGlgUj1FGq+SzinJWmeZ+Fiwr0B+p+OVnqcpx+RDQZlo4f+4s5syaKeCe36myUpVVfLFYRn19o0Dw65myERylxbw06PgoVaoYGyvLXNm1cyduuvlmNDQ0yP1I4KWuo6/vKs6cPoPbb18Pt1ZRau8oK32wUMb777+PlStXoKW5CXW5vLIzDkOMjY9haHAEM6ZNE3Uuz5MgljUTZwFRofLeqcb03NmzmDG9W86Ba7dOS3haQJsWLvdexcULl3HzzTerRo8InFNFKrngMtzKaUGcz2n9DX6vUnPz36ksLZVL+HTHDixfvkyiH/i+ulwWuqZsv33fwsFDPTh57iwaGupRLhfR1tKIFcuWRt4aHLMaQo7xZ16yrkgzk1o/uE5XqlWB4Pl8fYTNeT6xzT5HU0ZU3X7EGpxrhLrHlSsVjI6MoXNy54TeWp2HSHkVSBeFsWoQUApyWooD+46ckOtz3vw5OHb0KFoaGzB58iSZB1f6ruHIsZO49dZbMT42hnNnz+HGG29Ef38/Ll68iFtWLhW75DB0pT4S56Bb2HfwGBobm9GQzaG+vg47d36KO++6QxxSaOt+HboTF6umJj7XCIAXyEu3cAuXLvfibM9pLF64CM119UBQU2p0ue7UPWhC/R5dU/G9RUAy7aa59rOZJVAAuFggAPZw/twVjI8OYu7sGchlHHn+ssWlRWVs27Ytc5ANBHJviDqmtFkbEgXw53jETt6aVCCpQFKBpAJJBZIKJBVIKpBUIKnAF7MCCQD+Yo5bctRJBZIK/IVUIAHAn2Og/8SbkSBNwKFGBbAO24RAycaciSldkzCpuR6VSlGgAdW+9KulDWGKm4WWKTlztEU0qagKQ1SpNIOPbC6NXDYnG5HcBM2mUwI3MqmUUoOFoWQLptOOqGgEQJgmMpmsgCdu4NJaVzZLI0CmVHsECAqOUPWkYJSyr/1PLzqaRvu/rpHDC298iAOnemUz3Q5r4P68TpgYKc5o20jbUaqxaFu7auFUrF62GDmbm+01VAiEdMIuWywcA27bCiSk2oeKKwM1KnjEJtSgVhAaSgioAjMacfLMKF7/42ZUxkvwDA+5tI47NtyCJQtnwjYkvU/AlAKCCsYSlvCYBHJHVrGieBaP6MgmOgJyyuKXFrU+ar4J3apH6IewJfGYptNUCNnwdU3yVQO3Ardaltw/Ae1R/iFtT6XeUW7tdZUlbVcJJWL4pwAwj09qSItcsebm3yn1G39PW01Ri0YgT/4+JLgyxR51YKyCX774CobGyhDHUcJL5pDS2jMaW3H09GkKrF5BWBNIlk8DTzyyEe3NdaImn7CQ/VN4LezDhG4Icpa5U6qFOHdlCC+9shltLVl87em7lTo1UqAqpW5sH6zmoRoT2W6PjiRSHgqsUyhOciRFqRtnWVJFyizNyLY2BrVRbicBl1x/0VwW81mqMmVOE/5bOHr0GJYumg2mV4syTuzOlSKV4FVsRGXjP7LVjlSEAnWjl4LBUV4wzyNSOwuQjd8XWUnHluMC3thAwTGMTptzRUFNpdyjRbq0Xuie5IBWAhvP/fRlDA2W8V+/cb/ksPo+lY5KvRuJdAWAsKFBwerrgISgTuZxpG6N8y5VxrF6SfUnxomWvgrisQZU2HE9UrnKapyUObJS9YlbQKSAVJ8JBLqJxXnUzKGLuphoXc0VFzZ2H+jBpi27Bfx+5+n10tzCz4kNrNgfE7gr+19dV7mmsX2vUoRG1tYCoqLjiewDFLiKj1UZYxP6cx7Eim0FwUNpBonV2rFNsLomxDw+gkNA0QOe/9nvMDbu45t/9Qjac4BpS1quOn3Ow/h6jnJ9qfM901fFf7z4OupzJr791/cja9cQaCZCIyVKz7g5IhoCAezVmjuh0I3ttQm2C8WC2BNT/Rpnmsp6Lm4DCt7GynXVYKHWPqralcH4Z8acIvuoMUA1/SijZXUySr1LEPfR9p24ePkS7r7rLry76S1svGMDduw4jBmzZuLwoYO4656N2LF9h1gHT+maikuXrmBkfAjz587GsaOH8NADD8DUlS08v77mBjh74Qo6Oybh6tU+gaT5fA679+xB1+TJEnswb+58fLL9E1H63r5+PXbu+hRTu7vFRr6xvR2Dg0MYGR5Ga2uLzIt9e/egva0Ns+fMwdWr1zBjxgzs2rVL7JeXLVuGy1cu41p/P5YtW4rdu3fLz5w2ZSref38zbt+wDp0dzRKzwBgGOidUvRBlN8CmTe9i9erVmNrdhTOnT8m9sbWtBdVyGb5XFQAt7hIiALcwWlFW98VCEW1tbRgdG8WkSZNw5MgRzJw1HUcPH0RXZxc6WppknTEdC+VSiLfe/hCrbrsNb256Aw89cD/27t6Fm1cul4iIq329mDypEwePHxe3hilTp4hymuc/efJkHD9+HFOnTEX/tX51LYahqGs//PAjrFq1WuYLlaiFwihaGvMSR8GbXbFYhenkcKl3QBphKtUShodGsGjRIhRKZVRqVbS1teNa/zVMbu9AoTiOXIaqXC4EoTSfcVEeGi/j9KVraG5sxMBAP+rzWfT2XsaihfMF6m/dth2LlizDsWPHUCoWsWrVKpw8dUpUwIsXL0Lf+R6sWnkjaoTjBmDYDrZ+vBOdXTNwtX8IrfU5LF60CJ/u+hTLb1yGwaFBcUMZ5/FkcygUS9IYlEml5VmJDW90Orna34f65ma89vrrWL9uA1oam2HxGahWQVN9BgP9faKYZrMa1+W4+U2gujSLcc7GDg18OAiUDXy1irHRMVRqAU73XECtWsLMad0CgC3bgOU40njmMP9X3BV01fRE5wtajbOhZuptcJtuKoeaeXTFihUr/vODVvKnpAJJBZIKJBVIKpBUIKlAUoGkAkkFkgr8eVQgAcB/HuOYnEVSgaQCf6YVSADw5xjY/wMAtowAaVNDY95B9+QOdDbVoVotRZaVVVGz0dZQAWBLbA49V8EHqqnKxYJAmHTWQTqVEetCbgw7zMMLPORS6Sg7FKISTqVTovilBTSVJ5lMRuXpERJEKkBR58WQLaQ9qaXUMyZVaQqUxpA4roRSawIG81yRxovv7sGRCyPQfR9NNhVBwrKVIkkAig/DsFDzamLhSNp4w5wuPP7A7TD0CjyNWXv8kCk20KGulJe03RQVdQT2xOrYZTVc6DpTOE3U0ILv//AllIsEeB4aG7IojA3hiUfvxaT2BpgmFYhKuelKfmmsVLyeayzbu6wDIUhkp6rAqlIP8ceLmkjzMVzw8YPnXkXKBv7+60+iIafB9UO4oYNCaGHf7k/R3pjHkgWzQV/myChY5SXHqroYmUnmc3REAuyuK4RZd7EZjgCwyjhVxxhnrrI+E5AxsuyWh6rQgOsbGCn6+NcfvSD5hbF/KtkiN6NrHqEyQTCPy0dIVZ7IIyN+5QNf+6s70dlch3SayuwIRkfATeWNct+fFsK0FOaYKZhZ9Q2cuTyGn7/4JqZNacPfPHKLWGuKulbUapwfSo0nAFEsmZU1N8Gb4pHMHvbFTlyyX6kut+xIwazLJrzkAEdPkRwffl7UWZFtsFLgS9CkUrmxN0LU6BaK5QpeenUrTp+5hu/9/eNoyNLelIow0dSKCph4cgJafybfUsSZAnSjXOQI3CtlanRIMZUTV+DYvPazV5A68HiOCaalZXdkN82joV2pJipCD1cGBnB11MM7Ww9idLSE//aNe1HfUK/yjJWXcaTg1QW2KyVklNstOZa0VY6aB0TxF0z8nQJ+CuLyJcBzwtNbAeF43ilL5s82hPC71HUluZsCZzknlBJTjZ14YE80lXABIGgSFSps7D18Fm++txP5+mb8w1fWfOZ915XyCjArpWNc5Di7Nq6qAH5R56nccGX7HHUsUPkZqtxnvmdCBRzNLVG285qLLHEVzBaT9Kg5QSmYdUvHcDHAC7/dhKGhEr757JcxqYFgnTXjNaFU8lw/RX0rymIq6qs4P2ji+V+/hbq0jn/863uQtcpweS3oWZhapNqNTkbZiKtGiQk768jmnNdQsVgURSlhV2xbGyutJQeaTQsTYcxqXCcaDaLfq3+PmxvU+Cmb/Mj+WxqYAN10UHIDvPn2Ziy+YSkmdXZg0+t/xAP334ODh8+hta0Dhw7tx/z58wSqbrj9DoSBhp5TPfDgYdb0qTi4bxfWr71FmmLiWtU8oOazkcXD3r17MWvWLDQ2NWHHjh2YN3cuxgslHNh/EGtuW4MPP/wAjzz8MLZu3YpFC+ZHALgDp06ckPGcNWsmspk0Pv10B9bccqvYF585fxFNTY24cqVXaqSypTWcPXsWa9bciqNHDqOtpRXt7e04sG8PVq64UVSxVAFbbMpiLmy2Hq9t2oy58xdj3769uG31Kly5eAGDI0NYesMS7Nj+Mbomd2L+3Flw2PxDK30rhWtjrqiamVXLYzjdcwa3b7wd+/buxY03LsOenTuxaO48dLY3wzD4GRNe6OD8hUEMjo3i3PmzUpfFixaIsvnA/n0CDRctXIQz589LQ9CsWbPxwdYP0NnRiebmJmnwIoifNXcGCoUi6vL1GB0Zlfu7bdm4fPkKctk8Tp08gUcevhe5NJWptHg2cLl/FGfPXcGVKxexaOECDA2PYNq0qfh4xw6BvwTOfVevYt2aW3HowAGcOXMajzx8Hxob66QZjKrdck3DK29tk2eSG5ctReDXMDBwFfPmzEYuk8Kb727FhjvuxltvbZKfe8cdG/H++1tlvdmwfj32bv8AGzesg2kqZxLOu9/+cRMW3HAztm77GN0tOaxcuRKb3t6Exx57DK++8iq6ursE6N+2bh3efm8LcuksctkMBq4NYM2aNfh0906MF0u45967sP3j7aCNeUdbB5YtWYKeE4dxwwIeG62peS+JbibRvTa+NniViL9CZAPN5xk2YvH5jNdhseSi5+QFuLUiZk6fgrpcGqm0I9EPVP6y+U+yx3l/MwmAqUJngxESAPw5Hq+TtyYVSCqQVCCpQFKBpAJJBZIKJBVIKvDFrUACgL+4Y5cceVKBpAJ/ARVIAPDnGOT/AwB2TA2OGaIxR4VUh8A12jwLkKtSeamAIEEXbV3LpRJ8gjpDbVyXykVRr1HdywxgBVl8pJlbF/jIZdP0PpSNylw+I5vehL9UqtiWJQCYG+PKJljBCVFVRnmusS0xwQk3LCfUvxGQU9mWgKfZopa0Aheu5uDFd3Zh/4krWDhjCp64cxVMh7mfQoBB9a/YWVeq8AIPu/fsw5ZdvWi0PDx+/22YMa0FgV6TLEYqSeVjRqQmjDZiJX8wCGXTO6QCF7R3rMELLYzWcvj+cy8gQBVf/9qjaK+vh1spCgy2+T1x9qvOGlIBW5uwAL6ucVOEVOybI2gtwCRSHvJ9AuQRYmDEw3PPvwzNB/77f/krNOR8OVcPGfxx2358sm0vNt42B3evWyUWylR/q8xGXQB5nEkrdq+S1arJxr5kZgrXVFJRZQmqgJ2CUupxiRvxHHPZlI7spOVYzYzYd+q0buY5EOYYKVy6OoQKs6UFwjFrlEpHDZ/s2I3T566gvaMTt6+5ERnTpYwRMJQKytECtDXmALcCw6LVcqSUjrOYpT6iZ4VpZKmBRhjUZDPf0zI42zuOn/7yj2hvrce3n16nAHCU26vIWhRqTPVuZDc+kdWpaZJLTUUkrTclizekAthUmcGE5gKeJcF2AsRSLSoK9+gYlQqOYI8qYirLNdRo/SyZoAF+8O+vCYD61lcfQ0uO9sQVsWGn+lfTUzJXDAJo+TmxJlI1C8R2zmKgyuMnGBWb8Ouv+DMxWFBWzworUt0pVsvR+Mp4RkpbJTg3odERQGzDq/h41070XB7DuT4f1YqPf/67e5HPZSfyUgX2SiODAs4RXpbjoto1tgcXUBvngsYJytGByqfkC66rsEVBHHV8xEpaMZCNzzdqApBM6AnF8Wf1oypzOlZCh1zLOEc5X8DxdbD/6EW8tmk78vUt+M7TN0s+NM8nvnYJwnj9CegWUKoaAgi1ZRx4LYl1vLL2jRsGOE4xHOexWzy1+HTE7lzlQUtOLa91mRlKOR1btMY2+YZuRZminiixf/7rdzA8XMY3nnkYnfUVlU38WetngakKlrN8VljE+bEUfvSr99Ccs/Hdp+9AzhwX63hXz8HmeU2otRWA5TFJHjLXAWnEUXOL6xIV7ARQqkmHanI2YUTXRnQ+cQ4wD02sxqWbRUHlGA4LaJ6wDlbZy0piT6W0guCE1LVAx6tvvI1pM2dhzsyZ+GDzO1h76yocOnYOk7q6cPDQftxyyyp8uO0jUaNOntwt0JMjPWfGVBzavwv3bNwg9w1ezwRhw6NFbN+5D+vXr8e5c+cEps2bNx8ffPABlt5wA4ZGxrBv/34BeT2nTmH1zTdjy5Z3sWjBQrE47p4yHecvnEW5VBYA7Lsutu/4BOvWrpPr4vzlXuRzeQwMDmD69Ono7e2VuXXh4kWsX7cW27dvx8L582Wsd+/8FGtWr0S5UkBrSwM0j9eTifFqgBdffh333P8Qdu/cicUL52H42lUsXb5cIOXHH27FLatWIi1w2RM1LBuChsqaAOP2jg4BuPsP7Mfdd9+ND7Z9gNWrVuPY4SNYNGcuWhqz8P2CZLA72UYcO3kZJ0/1YOWKFfD4/Z98IudPO2UnlcakSZ1iZdzZ3o6Ozk68v2ULFi9ZgkKhgKlTpmD3nt1YuXIZenpOobm5BefPX0Q6lUZnZyeu9l9DNlOHs2dOY91tK8T1IPBdpLJ1OH3uGs6c78PK5YsxMHANpVIVTS3NOHDgIJpbW5HL5dHT04Ou9k6xp/70049w/70bkbLoFqIQ6XjJQ/8oMDw8hMLYKKZ2deLypXNYMH8umhob8fbmbVi2YpXAfjZHLFt6Aw4dOizPJ7SFPrR7uzQJeG5JYH0t1PHqm1tQ3zENQyPjWLtiHvK5HN7a9A4eeuBBvP32O3Lux48dx823rMHHn+7AjGnTURwfx9W+q5i3YAHOnD2LTDaDlGPjwN79uP/Bh7F/3wEUxkdRLAzhkQfuREMuHd0d4hYYdZ1dt0XnmKo1RzXsqDxoKrxpPT82VsWx4z3y3DF71jTU5zLimkH3ErptMFPaNk25RtmAwuz0+B7iT1mTWEB/jkfs5K1JBZIKJBVIKpBUIKlAUoGkAkkFkgp8MSuQAOAv5rglR51UIKnAX0gFEgD8OQf6sxBYrFgVAmB2pWObSqWaNTGjuxMdrfWolEqSjetVqxP5gumUDcsyJb+3WnVlI55qTwUMQ6SzKWTTWXh+TSBDJuVA10JkmeXrebJJmaMKJeVMKICpRMpmMrJxHue+Ei4oiBJBD1rS1lw4KQdEjCp3Utm6iupUIIQm0JdUww4rCIwUfvPWRzh+ph/zp7bj2XvXwguLAi7irEWBmoYBL6D1KPA/f7sP5avn8PCG5bhx8UyEpgc3DGGFOizdFjSkGRY85gyyfjwOwlTa/RKM0VLW1FCDjdGag//5g5/Atnx877t/jZxuIvDG4QdlWEYGemjClTzAFMLAhqdX4PCcXJ6hUr1yQ5ZKWAFJYi8dKw3pjcyaM/HXgmcGGK9o6O+vYWx4FIvndcCxKgh0C9UgjVe37cT+3Uew4ZYlWLd6MYgEDI05hZSepgTO+gRUkYUtx0Gl8yo1qdgMh9wgNhDqITxRVtIGOIWaWxSrUIJUAVyBsnOWzEpCSysj2b2siiaAxUDFcyUvkvNHJ6z1dTBT14WJP7y5DQcOnkF7eyO++uSdyKc8uAGVwfxOS6yH+T1pZg1HmckCmCI7cOYJx/AstFKwaWsZjsEPCcodnOsbw3M/fQ3Tulvw9S+vkuNRQbgEuVSKKitu5nkqS3Iq0SzYVIpXRqAbVG7bAoAN5ob6Gmp6SgC4E1bEBpz5xghL8ENafXIsqS6nssqE69VgGjYsOS6lFK7xPHQFFgiEv/+jl1CrAf/4rWdRZ9fgGDUEQVXGSHKuPStSrvuiHrctA5ZB+/NA1FyeRohbiABiCpppQ9OZnUywaaLKetcqSFmaNCMoGK3QAji+EnDMXM1KlKHJzGb+ClGuck2oIahW4aRUJmzJt/Diy5sxPlbGP3/nQWTTpkBqwoSK68FIpVHxfZQrPqcEHIvNJNRYe2JNa9uA65aRNpkNbiFACgHV9yGVzzYqVU+E+I7FNceR9YWWy7rOdcRA1a0ileYaRphPFT7rSvBP5bYNzQgko1SjdXWkvqVFN49AYkMJFs20GnPJASYCtgUA/2HTx8jVNeN7z6yHnSL0dKFxznAs3UCgIRF9zePPCmBbGjK2Kfa7At4MlUEK2HA9HTUfKJUrYtXK5ce2U2jN1UMHm2F8uRZVU4CqLX9VxGY/xPh4FV41EAv9fN6C7ajrVFlXV+Aih+d/+gbGCjV886tfRls+RKFcxXiB89JSn6tng05FkrCV7XUV50dsPPfLN9FCAPzMRmSMIlyayJt5aIaNWqWGkeER2IaBpsY6IKzKmIVhDb6mww2zGC56GBgehlctoz7lYFJzC3zNha2bsCXbtobATGNgxBUb3OamFCW8KI17AkoZKu2kUqjPU7lZhq7X4NWUqJpwSlYiQi6uLWLjr9wcYKZwbXgEmWyOSznKYyMCuq70jyCXywo07OrqgmU7AvQ8jzm8RVSrHtpbmjA2MoTW5npYJrOEmf/N+ebiwOETaG9vk3lRFx4AACAASURBVDlcLlfQ1TUJ1671o7W1GePjZaTSGZzu6cGyG24Qu/e9e/aiq7sb44UiuqZMQ++lC6gUC2hubkBLaxsGBodQl0/L/fPC5V50T5mKQ4ePoLW1VUD8vr37RIHb0tyM/fv2ChDu7p6CUydOIp9zMHDtKtasXoWUZcK0eT1p+GjHbpQqNdxwwxJRu360dSvmLJyHttZWbNu6FfPnzsXihfOlCYb3YV5E5/rHsGvnbvn+6TOm4/jRY1iz9jYcP3YMXZO7cOLYMXR3dmDxgrkIgopEP1R9Df0DBew7cFCUw7SMzmUZ2+Bh985dmDS5CytWrMS2j7aKPfWSxTfgw20foKWtSQDqqZM9OHb8OFatWoFTp05KnvK0qdNx+MgRLFu2XKy1W1s7cPrUKYHdrU15Ue7yeAtlH7/57etYduM8aRAhcJ05fSb2HdyPpuYmDA+PYNbMOWJZTwtp2mDfecdatLU2wjKY/VxDpQYcOX5JsuSndE/CpQvn5JpZtHihNCsdPnpCGgLa29pFlc2GNNpjXzh3Tp45Olrq0dbaIJ/nva3oajhy4gJOX+hDJp9Dc52GuXPn4p1335OmgU2bNmHtmvXYuXMnli1fiV379mJy5yRc7b+K5qZGyTD+aNtHmDR5ElYuX4E//OF1tLd1oaWlCa2tddBQQfekTnkGylKYHr+ijHlFgdUzT42K5CjSQuVHeyiVSqjWahgbq+DYsR5USgXMmzMDDXVZOA7XDUeaj3iPTqV4HzZlnnOs4+agYNraBAB/zkfs5O1JBZIKJBVIKpBUIKlAUoGkAkkFkgp88SqQAOAv3pglR5xUIKnAX1AFEgD8OQc72jAUhVVIO9YAFuGmSYElkyB9tOQMzJvagYbGjChjiQAJek1RefrIZlICUFwXkvGr9iGpWiQs0yXP0EmZImfzXV8y5sQ6mha5zCPVddgpU0AEN+O5WUnFYTabE4gju/06Vb4EcVRVEisr1R43am3HklxbZbWq7GtjK2axFwWtg2kh6wlsePGtbTh8qh8zO5vwzccfRBCUItNEpUak5a7rA4Fp4+iJHrz4/gGkxov4h2fuRFtLBkgZKLtU7Jr0Q8XAmIuzl66gd2BELBQbchksnDkFzWkbMF34moZiBRipaBgs+/j1S79HnW3i6YceRGM2D90eRCprYHAAqJSB1o6cnGOpYOBqYQC5UMfUthZREQdmgCrLgQwGhsYxND4Gwk3aOHZ2NCCojCNlWhIjDCuAbzi4eq0sG9QdTWnUauNSgwoy2Lx7J3Z91IM1qxfitlvmI01giWEF1IJmeKhJ3udI0UPFDVAqFpC1dDTVp6SWeugjZeZks9k1Q3imDt81URhwMTo+jppXRDpjor6+DnWZehgCkElvSgIfo/3qKOdV2eHK2Im1rcrqDXQXhSDAa2/vx749pzG5I4tvPnsXsjw3ySuNbK+pAqbqUqApFcC0atUwNlLG6GgBNbeGTDqFfH0OqXoHuTANM7zC9GCUCUAGR/HD5zZhxpQG/N2T6+XYCJAJo5WSU+WOks7RArxqpHD46FWEFRcL5jaiLgf4bkpwfApVVDwTHx3tE2PcW+a0IGN5KBsO/Ooodu0rQK/zMW9BJ4Z6qzh/7jIu911CLteMWZMnY9HsScjYoWQ0DxZd7D9+FpVqgG07Dsg1unrZQpheCTO62zBrdjdF0PDCGnr7gF27D+LClT4Uy1W5hhfNm46bly1ES0MdLMeG5/eh6ob4ZOclHDh2GuvWr0B9xsbOPSdwpm8QqBRw7/qbcMP8aTCiLGqRelu0qk7Bc4lbRmDpATy/BQMFDe/v3oZjJ66iUqhKUwRhd1NLDret34Ct23ZieGgQ//07DyGXZv3YBGLAcBqx7/hZbNu5GwNDZUrCoQcVTJ3chFtvWo7Z07vg1oaRTlEhDRw8Oo7X3tqFjfetQTbl4+MP9mNgqABXr6GjycDqm+7A3DnT0D9wFh9+tA/nzhRQcitoaNLR1dqFtatvRUsz1etFaEEKCNMI9RJCjSNmRVnKBPwqu5drjaizDVrLq0YWgqdaaIkF9OvvfIK6hmb812c2EsXCTnHO0RY3jSt9I/j405242DuASpVWqhW0t9ThtptWYPaMbujMA/fHEOgOKm4GJ0714v0Pd2GMDgrsvRD7cAf1aQcrl87FDQu65ZwNU4NPq287i2sjBWz64COcPd0Lr2bArYbIZWjFX8XyG+fi1ptuREp3YVglFEsp/PSFLRgsjOGpJ+/HiQMHsefYOVlrMpYN09Sw6IYZ2LB2GRy3hJymoaJpuDwC/OSXf0BT3sR3nr0PjlZBJTDh243oHSvhrT++hZH+Itoa03jg3g3oaEvD0ErsmMBo2cZbWw5h7/GLqIUeLM1HXgcygYG1dy3FioWLYFVLgF3FmJbDC6/swuWLF/Hko7di36FjOHdiWPLgK4EHO61jWucUPPnwauTscQRhJhJ5K2twukjETgXk+PxFO2QC+arrCswqF8flfuXYGYFacv/ieuETxLNBQjV80Kab484MetqHS7Z9dE8jYK65wPDQkEQaECQHQU3UtGzggcZ5pSNgs0H0/xZrvi/WwLw/sRkgKI+hPk17cR2B6cANfNi0sQ89dcxsNjEJm2vqGDxP7IfDOEvdtATu0i1gdGQEKdtEfS4r31csl1D1AmRzdZJHTKcNr1aRfNqQ6nI2y7AJxPOkCataLcK0IittPSU5zbbtyLqnfi6D2FVebhDwnPSoaSfKQQ9V7AEsR5oXLK7BJo+VzTA6TJMq+AAVvwSTjRQ+ryw2YbBRg9VmtwAbtZSlvtgacwyY+Q4N5UpF9Zt4HtKpvCL7Om35fThmBqMjZThZgk4LgacUrJXaONIc74oL285IParVioBdOo7wuYQNC2ImzrGvhdLoxqaF0PdhOaxvBal0FpVaWd5vaJwLdI4wVK64x/rr0MSiX61PAZs4XF5/WZw5fxbXhq5izpwZyNdlUWVTTcrG2Ng4MuksalUXlsWmlpq4o4wVx+V9bq0mqvC0k4KnQRo7du84gFtWr0BDA599+O98tsnB4n00TkoQJwOlgo8dG9h8II0icqJ00QhQrVVRLJSkEeToUQLgcSyYqwBwJpOGbTmqwcfw5ZqxCIDlHqhiN8RXYuraJAP4cz5iJ29PKpBUIKlAUoGkAkkFkgokFUgqkFTgi1eBBAB/8cYsOeKkAkkF/oIqkADgzznYfwqAmScYBrBN7us6ogZpyZqYO7UNDY05sWgmD6sUqUwzxEqUm4XcgK5UfLi1qihCuU3putzo1ZFJZ2DTclLzZXOcqlBuBTM7mGpZbman0xYsx4Rb9VCpVmTzO5/nzyPJVJagyi6WChVmDNPyU1mmioWuprI85a2SQayJOpCK4EA2m31RN3tGFr987SOcujACJhAv7GpDVQ+5Dx1BY27UB6L+HRgZx8h4AbAyuHF6Gx6+fQUytoeaEaDG/F842PbRHnyy/6gAUmbX2mSvVaAxb+OWm1dh5dKZcKwAO3buwxtbDqJmUAxrwPB9pAIgDWDN7fOwdOUSvPrKR+jp6cO621dgaHAAx45eQIWbzEUPf/vsOkyZ2gzfsjA45GHLO3tx8ewAKmVX7JcN08e0qc24ff1StLWmgKACM12H8bKF//Uvv0DaNvDdb/0VKpVR/P6Pb2Cg4GHcBSqjKdSla8g4HvKmja88cx+amzNwq/XoL5ew5b3tONPTj0qFNq6sdRmz507G2luXo7u1AYFXkjxIagcv9Y3gvc3b0H95COUylcEmNKMGywzR2dGClcuXYPH8bhhGGTphgFgQq01r2aemYlwFeoralmCOELoUhnjj7QPYu/cMJndm8Hd/fS/SxmdspcU6l2yWczGFUWjYvns/9uw6idERD4xxpm011a62A8zsasDjdz+CuvQg9DCDoqbh4sAonvvRJkyZlMPfPX27KH55KAIxaFMuUNAAR73sV1GEiR/+8GWUx2r45tfuRNfkOvg1B56hIeVXUKwC3//V2ygWy/jeV+5GS2MKVSODK32j+I9f7kBTVxZtbQaO7z2LWjUg/xS+wTk6f2YrvnT/RjhpG2cuXMYvf/ceAs7d0ETgemhIA6YHzJ/ThAceul+UxXsPHsZr7+1WNummjlyuHoXCGGpVnrOOLz/wAG6e1obQGEQ1sPGrV3biUM9ldE1rRd/5yxT4gvHdaQO4/84bsXzJPMmiFnE5C2G48F0bvmtANwoCbAaGLfzutS24ODAk1qqdLc3Ip/KoVgq43DcAzdJQrOoy9/7bt9YhlUnDC6jKbsTmzXvwyc6D0Ewd7S2NAi/HCqPo7S2hPmPiwXvvw7wZHUiZVYzrBew7MozXN+1Ec3sKY0MDIP/I1dWh7BdQLAZw9Dqsumkpdu/ZJnCmvm4aXL+Ca4NXQEF7fSaDp5+6C40NARwjA/gOQsJKjUCJjS7xi40rvsAvyf8WD4AoGVs34QYW9hw5g9ff2Y76hib84zM3wXYMsVXXtDoMjQI//8WrAvPqGnPIZm2UayVc7R9D2rGw4ZbbsGT+VFhaCWE6hXc+2IXtHx8VJWF3dxvaWvLwqxUMXxvC+au9GB8Gpk9qwpceWgc7V+GExLlLLl56aRsqlRJaWuowuasF9Q059Pdfw4XzvSgXgSXzZ+LB+2+GnXJRqqbx4/94GyOlIvLZAFq1gulzZkkzTWmsgp7TZ1ELQiy/cRoeuP02GJUSPCNA77iJn734NpobMnjqwbXIWD7GXQO7D50R616KMRfMnoy7NqyFaQRw2IjgV1EO6vHCb7ei/+IVTG5rxJIlMwAzwOlL/Th+qhe6VcWX7tiAZbMnwTdGUTRyeOWtozh5tAdN+ZIoo9fdfDtGx0YwXL6KnvN9qI6HWDizHU8/vgFuTdp9ZK7Hdvu8KVHtz7sAx79UcRFy/WEzCIEuLepdVxS/hJtsMKIVOoG/vAj+xTWCKnmVj0yIefHyFZi2hdaWVtFTj48WpKGFTTeF8XHk81lUKyVkchZlx9LM5FGmH+US+4EGL9RRqlbRP1RCS10GTTmuIqE4G+iWLYp3ypp5q5PMYVkPQzk3NgIRRHM9qtUC6HRIkGPneunD1HxYhi6w1DQsAZ62kxaASnBqWwo2E3KDTTGusl1nxALVtEHoqt+zcUYU6dH9VN1Kxb6ftJYOD2L1H+d1RxbDKmte3Xlp/c0/cxRqnh9Z4BuoBVXooBMEYSK/hH/m1zLygWOijpVKa1lq6L7hq8z1MGSDhgmEzDnXUakWkEqxCcyG6xIWs6GEUfBpaQYIQRDvy7otLgGusiWXHHRxbzBRKVOpnYKpW/B9xi6EKm/bJMR1o1B5Alfeyyuq6YxdNmLFX4NlE8zXoPspFWPAPjaun64u6vVKrSBrghnwmYdRELTlV5n0fJ/vhXAs2sYzeoIuG2xg8GVOcry5xhu2iWLFhamlVIOBx7sam6eYs+6Io0iUkq2apqIYAWmAkvlLa3m6ciinDmYJc80eL4xjeKSMI0d7UCyMYNniBchnUshmaQOdUjnkmpp3tIFmQwQbsiTrnqB76m1wG1eWQ808umLFihWf82kzeXtSgaQCSQWSCiQVSCqQVCCpQFKBpAJJBb4QFUgA8BdimJKDTCqQVOAvtQIJAP6cI/9ZAAwdphbCJAC2CM0IdoHWvIU53QoAU5nEzVS3ShtW2nBqsCwq60yxcaWClxu43ITkxjV3PHO5nKh0NVrjCgBOyUY9FZuxAjhfn5EsV25SMqeOAJgKqxg4c8eYMFdUwFTwRLmQCgYT0VDVQ2ioNqnj3Dpm0QYEWdxu1wxUtBx+9eYOHOkZgFatotHwBQASAxC+KXtpZf9MgMAN/KZcHveuW475U2gfWQRsHb5Zh23bDuP9D3YhW6dL1uLCuTNFRXX23EXsP9AD3XFw38bVmD+nC4VCCbsOnZSfv/3TvUibwK3LFwFlD7PmtaJj2mT8/vef4MSpy0jnfJQKNeQzWWTydbCDMTx4/21obK1D71ABv/vde6iMmajPpDB//iQEoYEzZy+i/9oQmptNPPHoXchnfaSyzShUUvh//se/i0Xot7/+NFKOj1ff2ISrQ0UMlwL4pTyacrQTLiBn5fDssw/JhnapVIfnX/oDhq/1oT5tY2rXZIEIA2PjuNQ3iKZ8HR67bz1mTa8Xq+eBUeBnv3gdo+NFzJzWiq6pUwQAlsrjuHL5Ci5fGIUZAmvXzMH6dSth+kpVG29eS26oiLfjjW1d7LBrYQUVjdmKe7B/71l0Tc7i68/eg5wVacAJfqJMYm5y11wqrD9Ez5le1DdaaGprRGt7M0zLwehYCadPn0OlVMOKuXPx6P20SM2g4Hu4PDiC559/G5Pa0/j2s3fKcRACylxTZETZQYcGSl4VJc3G9//3b+GXXHzra/eivZnQPQXf0uH4JYyXgf/94mYUSmX8w5Mb0d7soGpm0D9ew4+efx+ePgxN87F87hzMnjELhhOi5/xV7N53GEG1hnvuWImbli0UKDIwVsTQeBW/e+k9yex85rE7kbVLYh2byTfhSn8J//7Ll6GbATbctgo3LJwLg6rzUgU7dh/E9j1Hkc9l8F8euxf1LaFkwr62+QS2HziBqlfCwlldWDJnFlqaqAD30NqYRz1zJvUQAaGFZLSWAI/Z3SZCoyzw6pU/7sKBY2fQ2V2HL9+3Bq0N7TA1S+bJteEhvPrmZlwZqCKs1vB/f+9hBLQSdXI4froPL/3uTbQ01uOh++/ApNa0AMSyr2HXgVP45ON9MN0Q3/7ak2jKhijYIT7Z14t3Nu+Fpo9j+eIpuHXFrUin61ANCvh431Fs33ZI2gXmzW/G+rVr0No0VSye+wYu4uXfv4+RawXcdusi3L52AbEb4JkIwqKoI6EpuETAQeJNVTmREhXpGhV+IRWNKufY01LYRwD87ifI1zfjn55aCzttITB09PaP45PtB3Hi1Hk89NB96O5qgm1Tte/gwPFzeOedD9GUzePpL92NzkYTA9UqfvLCK/Bc4OmnH0drQwomStA8Gi0buFbyseuTI2jOtWD5jTOhpwsoeR5+8euPMNhvYvWSmVi1egFSGRehXoOmOzh/fgRvvbkd5cIoHv3SLZg+ux01rw7P/3wTrg5eQ/ekLB6843a0ddQJJKKd8tnzV/HbVzchX6fja08/itYM7eyLuDJu499ffA+N9Xn89eP3YHDgCt547xNc6S+gwQlx+9qbsXTRDGgBFZaETVxALXy07wze2boTK+ZMxkMbVyDrVEE2VrLy2H38Ct5+82M0Gg6+/ZUHkcqXULVzeOF3u3Hu5CVMatHw0H23oLtzjlgNl/UCei4M4tWXPkQKPr77d48jnVJQj1p0gkLJFpcc4EhZy9U+AC739qO1rQOVSg0NdXUYHBrC4PAQpnZ3S3MEFaf5bAqZtIOAtvtsKDIdVMoVOE4G1ZqL06fPolyuYtGSJdiy+T2suXWN2Bwzl9VxTMyZPVPya+fMmSYZ4KZJllsVBTcFrVU/xPBoCWfOnkfNyGB8oBf1aQM3rVgBLZ2FYTpiL24EHi73DqFYGMWUKZMFBJsWG1toU+7i0pWrqNV0pDIZnDx1EtOmdqG7exJSNu2HFRjk/Nx/6AhKlSpW3rQKo+NjONNzClO6utDU1IiTJ06ivq5B7KbZeNPR0S722Gza0qm0tiy5Z3Pe8z1sqJG8c95ZaXMcKrUwFfESA8DMZ7lkPDlOxh0Ypo0aebYXYHh4DEeOHMbyFTfArYQoFsqYPKkdlq3u1mzwoa35iZ6TqKuvk2M0bQPVSlms4MWOnc4LhiO+Cld6e2E5Bpqb6qW2XIsMS8UOhFyXmDWvlaTRxzItVKuEoSZ6+67Kc8u0aTNkXT93/rxA/ilTpuCDrduw6qYVaG5sEJXw8PAw9h8+jHnzF6KluQ4p0xA1tYqWiG4DhNhsNBAnAU8iIfioc+nyNcmvnzZ9kjQ96W4Kfsi6spZcQwxR/Y6NF5DP1eHc2fMYY470gvkolcoYG+E9AZja1QXT4RMSa64akRC4ADPeGYHBNiQy7c9kYyv3DPX8EivHJemYsQUhLfprAtvL5RJGC1UcP3EGV3uvYOmiBWisz6G+Lo9sLqsiEzRf1NB8PrMs5Y7A+yAHPehmBvCKBAB/zsfs5O1JBZIKJBVIKpBUIKlAUoGkAkkFkgp8sSqQAOAv1nglR5tUIKnAX1gFEgD8+QacCim+FOQyRA1DA0YqgE2xgwzR3pDC3O42ENISzuow4bueqGBoiehYVAVy05cWxhXZPOaLqh6+qCyxLMJbZQudTlE5EyCXSqs82CBAPp9ROZwaUK1UBT5nMimxg+YGaM1TG/SEy9z856Ykga/kxRLYqrNQm5VUKUVxpcyxC6jmQijqrGLg4BdvfIgT56+hpS6LVQunQ7d5xsztla1u+ZlVN8DwyBjOX76CwpiHjBHgtpsXYP1tN6DiVeDpefzLD1+GbqTwyL03YWpXK3RP2WB6sLD70Cm88e4n6GxO4W+eflBUmIRHoxUH/+vffoz2pjy+/dXHQeTjGaPwNAO/+d0n6DndBztVwoYNN2PezIVIZQgdXQEcHmz8+uVNOH++FyuW3oh1axbCtAcR6GkUiia2vr8Xx4+ewuwZbXjs0Y2SNemGGTz/k99JdZgdS6VvqBuo+AZefvdjnDzQh7vWL8ZNS6fCQgq67TGWFL/45fs4cPYSli+eins2LEU2FcByMgL0tnx0BCeOnsesSa145qm1sAwf+4/04g+vf4o58+biicfugod+uN642KyGvolLZ/txYM9B3HTjIsyaOUlUThxYqpMsgkHWnnnDkSJcbMBpmYwaXNPCK2/uxt49ZzC5I4OvPn0XsraIwqUuVHNxg9+HiZM9Pfj9rz/FrFnTsPGelcg1EBD78FwT1UoKn356CFv37Mf0lg584yu0E65Hwavi/NVB/MfP3kdnq4O/fWaDgA5RqosqkNCDmcQ+9EATW9rx0Ma//fD3qBWr+Kdvfwn1GV9ZC6dNmG4Jrp/Cv/56M0bGxvFPz2xEe5ODip1C39AgfvKTraj5JTz+6FLM714gWai+VkU1zOKd9/djz+79WDi7HU8/cg8MvwbPsDDmafjB869K9vZ3v/U4sk5R5Smb9Xjpjx/j8ImruOe2uVi1YgnMgM0ZPgwrhYJr4tU3t+L4ibN4cMMy3HBjF8x0A37zyg6x2l2yaAq+dNd6ZKk+M32Eoo5UOc++/E9aKpjoC8NzEHgafNPFUAX4H//yEiwzhSce34B53RkYGhs6DFHiVQMNfaM1/PQXr0nN/q+vPwTfcYB8A37+2z/gwrmLeObR+zBnWiMcjXnOAUrMzNWzePXVd3H+5BncuWYR1t08H2VDx47dvdj07i7MmtWAJx5ajwwcWa9Cs4L+APjFj19DZXwMX//aPWhtSgO+Bcdmgm6A97Zfwo7392Lx3C488vDNsr7x38OgItnG/B76BnOcA8lbttB3dQhnz1zADYumqkxig00uNjw42HvkLDZt3YlstgHfe+JuaI6B0Lbwx7c348DBs7jrrluxdMlsno2ArpphoaKn8N6W7Tiy/xDuW78EKxdPQQV1+P4PXgRjzhcvWYQpU1qRTulwDBMZJ4t0LqssmuEh9MvQbA1Hey7h5Tc+Rj7Xiu8+tR6pFBsVaHlchW4zIzmDU7SFrlQxc2oT0vkQY+UUfv6rzRgcG8STX96A2ZM6oKMi0JPr13jVwA9+9qKArm89+xjqbGZ3e7g0auInv94Mx3YwY1KdZLaWaWDtmlg5Zyq+/OAGWBgTS2uCPA8pFCo6fvzCq6JWf+S+DWitN5TtO9Wpmo3QyuDXv3sXwxd78eR9qzF/cTOKsPHCb3bi2sVhPP6l9Zg/KyvqSqo5XaeKkp/Hcz94DcWhMXznW4+iuYEiTV3smUWlTStiKlUlA56qUAvFiofNWz9C+6QuHDhwGE89/gR27NiBy71XsG79WmzbugUzpnVh3txZyIkaNBR4VvEtfPzxx5g+Yxaam1ulYYQNPXds3IiPPtyGpvoGTJs+Fdf6r6GpoQmF4ghOnTyOdetWI5clEKyhWq6I64XrUcVLa2Z1P7k8UkLGDNGSdzBeKKB10hR8umuvZF+vXrECPWcuo7/vChYumIW6bArptC2Z0FQgHzpyEulsi1jZ87xPnjyKGxbNQ/fkNlEB81ZL8PrJjl1YuuJmFIplnL94HsXxAiZP6sSMqVPkvG655RaMjY7CTqVUo5WuY2hoCJM7OzA4NCi5yMeOHkNjU5NYHg8MDGD27FmyTp881YMFCxfh5IkT4vzR1tKISa0tME1mceuSyV4NTOw/eARTp8yQe/2Rw0ew+palOHbkpNgPz5oxFVOmtMn6xPgE2mYfP3UWLW1tcAk4DQ2l0jg6Whvl+iWctswMNCOLj3fsghtUsXLFMjhsqth3BItumCff3T15Ovr7r2D6zA44DtfqUGyWy1Vg06Z3sXjxMmRz9TAsC+cunMN4sYCZs2bi1IkT4tRx9Mgh1OVyMB1bsqCvXhvEwvkz0JjP4cjho1i4aDEKhaKov4vFcTQ01CGgRbURQLMMBJqDkycv4cTxHqxduwrplIFjJ85i+rQpqNbKkuN7tf8aOto78f77H2BK9xQMDQ+juaUVbR2TcOHCBVy8eAGLFsxHe2srXL+EgcFBdHR0ovfKVWRzOVQLBXS2c7ypyKWa+boImI0QYs0SRSjwSUjUwIpVo1ytoFKroVqpoX9wDCdPncPVvj6sWrEMubSD+oY6mb86n62iRr2U7cj84DOXAsM6/O5bEgD8+R6xk3cnFUgqkFQgqUBSgaQCSQWSCiQVSCrwBaxAAoC/gIOWHHJSgaQCfzkVSADw5xtrUfR8BgBzI9xCAMfUYFABqYfoJACe0o50xlaWzKGGimSM0tIRSDlUpHCz1hPFLtUiVCAKBKbVcSolCmDdVPaY6ZQjMC2fzUALQrFHzOSU/SA38JnZx+NKB7UivQAAIABJREFUpTKiqhJX4AkQR1YT3Yq52S+bk1Qcq/g6wcBRFLDYQHLTMiAw1mEZBkqhhZ+/thmnLl/FjK5mfOWhDTDCAJahLKZFRcQv02nFaYoF9JYdp3H44BHUZTQ8+8R9koV87vIQfvH7D9HY2oX1qxfA1DyYoJ2mDRgOyr6JtzZ/hHCsD3/71Ea0teVRC0yU3Dx+8NwLaMiZ+NbXvgw7pJq4wE/ixd9ux/nz/diwYRFWrZwPjb6/xhhCL0SppMFFM/71uV+J3etXnrobll4Ra2BQ7eQ76Our4M3X3oGjlfDYo+vRkLdRLmv46S9fFUXU33/jKVgoSs6hF1r4zZZPcWzvRWxcMx+rb5wGU8vCM6roGx3Gz3+xBalcHl954mHU2UA+Y6JQYmZnFgVfw69/9QcUB0fw5KO3YWp3m2TIvv3+fuTyDZg9q0sgXDpry1ilnCzaWzpRn80i9EdhaEWUKpIoqPKcaZ1t2zKWytI7shPVbLhBBTXTxJvvHsKBA+fQ3mLhr566SzJFqVZnBibHi7mZJTcQC9TeviE0NDfJXLp8uRdnzpzHMBXPQ0WMjZdRNjVMa2rH179yC1JWGq6h4XzfAH72083oaE3h21+9W5oKeHy05RQL1njK0R5cC1FACv/63CuolVz8/TfuR2sduXkGY34FTlBD1U/hud9uw1ihiG98aTW6OjKoWWn0DYzhF//xIXJ1NfzDtx+BXuK8ZLZrGaXAxtHT1/DH197BjO5m/M2jdyNruPB0A4Oujn/50avwaj6+840vI2uWJb9zrGzhhz9/XSDfsrntcAyCFZX76VOt7JoYL2u4dLkX86dl8MTTd8D1dby1aS+OHD2OO9cuxLpl80UV60kOqoJosXpMIL0Is11onomwFsA1Axy9NIRf/vZDdDY24W+/sgF1ThmGToUwZE4SQbtGHv/2/O9RGivgn79xF/R8I0Y8Az/4yW9Eedpel0VaL8HU2BxhoSLhtzmMFaoYHxzAwplteOqxOyQ39JNPz+OdzTux6qaZuOf2ZXA8dU17egnXkMULP34bpZFxfOsb96C5QZP8aM6tqhFi16kxvPXyh5gzrQOPPXIzUmYAzWdetEujXWkQkaxwjrluYc/eo9jy/s7/l733frKrPPN9Pyvu2FkdpFboVs45JwQIIUQ0yYABY3vG9tyZOTdU3VvnVN1/4dxT595zPGPAJIMNBpODUEABCWWUc2p1t9QtdavjznuFW8+zG3vmh3Oq+JHy3pQEErv3Xut53/WuVe/n+X6/VFRU8otnN+FYJRtogZxynR47c40vvjqgGcD/8Mg8nGQFeTPOy6+/x3AqpEmgGDms0MMKIxRljY1E9byGbt9i5uR6Hrx3GYZZxa59p9l/6KQqxe2o5G/K5JdzixA1fVrGV7Fi6RRaxo/FL8b4+uBpdu4/zPwFs3h83XhCXxYtSzNS875PQfJaLYnhjWjjiID7tJfgtTe30DfUyy9feJjGhIvhF/EDD0yHVBDnX179syqRf/bMg9TFimDl6BqM8sofd1DM5XHDDI31LtPmLeXLnQepdCyeePhuWkcniNtFtZj1zCQdt1K88YfPIYxiOCPZyaq4lrYhHTFSlo/redyxaBIr10wlZ8V44w/fcKuzl6cfv4vpE5NYvuSR5inaOYa9JC+9+DmpgTS/+OlDjB5VcnsQdWJeIwlK+aeiVpUxF3Wn2C4fPHqCqdNms2PnbtavX8+Or75i1aqVGi2wb89uFi6Yp9npEpnui2+/2LsXbXbu3MX4llaGBlPMmDWLbdt2sHHjfezdu4cJ48brPUnuczVV1biuSW/vTabPmExUMpo9UQ+7FLJ5XDdGzpN5YzOcytDen+b6lYtsvGs1169fp6P7Nk2jx3Hi2BHWrFzOYMrn1PEjquJPJhy1ds7LoJgmJ05fxHYrtVmmf6CPrhsdrFq+iFHVSbnSCENxqzDZd+gIU6bP5pv9B2mdOJGO9nZtuFo8bw7fHjnC8pXLuXH9ut7bJe+3o72TdDrH0uXL+OTjT3j0sR/pv+fNn0d7e4c2ZU1pnUjntTa9H7ZMmkz3zW4G+3uZNW0yreOaCf00hu3gmxG+OXhMM8Zv9dxm6aLFXL1ymdnzWrh6uZPbt/pYvGQu1RWOxESPKHdd9h46yaiGRlXPXu/soK+3mzvXLmdMQ81Im5dYW7scO3WWtvarTGgZSz6TJyiETJo6QaFrMlbFlasXefDBu6msGFH0+wL0LbZu3UF9/Wi6bvZqTdKZFNfar3LX3Xexa9duli5exKkTJ0kkYtTXNzI0lOZqRwcL58/iysVzFAo+8+ctUDBeUVXB2TOnePqZp6hNgG94BKbNwJDPN9+cxAhcKpKu5q939HQzecpkhctr71jD5198wSMP/4jPP9/MzJkzuHmzi8lTZ2iDQS5fLCmQb/fw0P2bOHhgH503OnjwkYd5970PqErW4JgWP3niR/heSjOABcyWXAq+e+Yp3aSkWUlcTOQ60HVc8pURN46s2tu3ddzgwOGjVCUrmTllCrXVVURjDpGIheWK48V3CmAX27Q0vkOexzSGoHl5GQB/v0fs8rvLFShXoFyBcgXKFShXoFyBcgXKFShX4AdYgTIA/gEOWvmQyxUoV+BvpwJlAPz9xvrfAWDDUqimCmBHbJQlAy5kTF1CFcCxWEQ3EWW/vZAvEHEdTM0AthXeFvJFvGLxLxnAsjEvKqB4XPLlnFKeYbGoADgYUQKLmkUAXqIi9u8AsACZWDSuPy8vAcyywa8b/VYp+1dAlVoT6p3ZUsAsSiXJThTNr6hZBCqGokwM5W8gG7r84dOvON9+g9bmap59cJ2qkQRm66a0ABTZAFVwLOJHh65chLff+ZjccJaHN65hxpRmDhw7zfZDl8h4Fo6XKmUbag7td6mhcjwRYl6GJ+5fSktLLYYdYyid5KWX36G6yuFnz95Hwo3jmcPkifCnd/bT3naLJx9fybgxMWKi/hvJG8zkDS60p3nv46/VljtiZdRGmqCCgpnDFyW3WUF+uEDESPHEo6tpbqpjMAWvvvmRAq7/8MufEHNz+F5Ba/L2zm+5dLKLjXfMYvn8cXgFh5xR4NTly2zeekbnQm1VHUHBU6GkMHFPNJVWyFA6S1gMWb9yHksWzWI4m+eP739K5/U8rmYvyya8ZIIWVREetSNMamnmnvULcR1RH5oKfSUnWgBwLBZToCMb1Pl8tpSHiKsK4DTw5VenOXH8GjWVIc89vZG4YxCxTbUKNS2DbK4IToxBAQNxky1bd3P2VCd+MUJQkDxDk+raOJMnt7L/6CnGVFTzwtNLiLlxCpZJ5+0BXv3ddsY0Jfj1c/coAJaXqKhKscSlXOJQMq5dkz7P5aXXPsfP+fz8J3fTUBVieA5ZIyBuBAxlLF58bw+ZTI6/+9FyxjbGyTlRem7neOuNvYxqMHn2x3cSCyIKgGUMh7I+bV0DvPfxViaObeD5R+6iwsorAO4u2Pz29Y+RgNRfvfAIMSOvmZV96ZDfvPox6SBORZjCMAOcqNiW+ppcKwJJx46J2y9ja0J+8fc/IpX32bL1JGfPnWfT3fNYOnU8jmXjScOEgFC1Hi0lTKotrgA1o4gbSMB1QMEO2H/+Bh9/9i2t9TX8/MnliJu7ZGrqNSAKMmm28CP86ysfalbq//n3dxGpquXWkMeLr/yZbEqs5aswg4w2gHjy/aJiM+WajeEXc2qJ/LPnH8WwMuw/0MaX2w+zYsVkNt05H8cTVbaA8zT9Vg1vvbyD1O0Uv/rlRmqrxKLWLVnVWx7HO3v58I+7aBnTyLNPryHiiEetWNYLGBHrWlkexCpe8KTNzq8PcfjIWSorG/jl8/dgG0W1rpcLIDCiHDl5WQFwzagG/q+fzCYT2GSNCn776kcMDRlUxuLYYpntF7HtGAWvgCHewFgYns+klgbuv28NgZnXz+zs6uf8lcv09vVqlqvY2aaHPVJpsczP0VgDTzz+ALXVDez65hj7jpxi4ZIF3LtsFBGB7r4AY1ExW+TEKlYuQN8iEoYUjTSFsIrX/7CV4XQfP3/2PupKcexqSxvYFjmzkt+8+pFaoz/3xL00V/uEVkBnn8Orb2/HDjzuWj6NhXMnQyzBFzsOcvT4RSaOrubnT23CJauQKRO63OjL8NYfP8O2okydPo5CMav5raZv48i9xfLJOgZiNDC5qZI588eRJsqb73xD9/UufvLkOia3VGF6McXtnp1nyEvyu5c+V+XqC8/eR9MoV9d+AZhyP9F5o00KJpbM+lBgvsNnW7Yxb+Fitu/Yyab7NvH5Z58yfcpUJk+exBeff0ZryzgWL1lQsjtW9anNje4Uw8MpOjo7iSeTRGMxzpw+x93r72bnzp1MnDiJRCJJZ0cnY5qa1PK5re0Ky5cvwssJJK+lUMgRcV2tiajw+waG2HfgENd6h7hr9XJGVcQU3J2+cJXaUU1cvXSedWvXcPjEBeprKxT8T24Zq8dVUlbDhcvtmp8tcQqZXJa2yxdZf+caVf+KNbDriEG2xYkz52kYPZZde/exes0aTp46RUUiydTx4zh67AjLVyynp+cmbixGZUUtV6+209V9i+UrlrFly5dsvHcje/bsYf6C+Vy6dEmvkTkzp3Pk4EEWLVtOvKKKa+3X1DJ6cmszEUsawEyyeY/AjvLx59tZuGQ5x48e15/raLvCzPnT2LH9a8Y2jSXiwtw5k/ReK0TR8yyOnrnMuAmt5P2A7q4uhgZ6WbFoHglHsooNcoWQvpTPjt0HmDVvNm3XLsuNhWmTptPYXMPZMxdobprAwQPf8MD9d2EaJatk05KZabH5y+0sXrScb48co6GhgfqGag7s38uGjRvZ/fU3zJo+nRudHSxcsFBdP6QeXTd7WHfHSr7atpn58xfT1NTEqZOnaWkZr3V68sePk7TzeHqHMum4McCnn+7k/nvv58qls4RhntEtExk/bqxado8b18zu3V/z0IMPs3nzl9x55x1cvnKOyqpRHP72OEuXreTSxQsUcllmTJvE4QNHWLV6JZW1Fbz/4ccsWbCS/p4eli6cSWUyxBP1sURXjGQlf3e/UhcNeQgRS/sRS2hpzOsfGtTr49q1dgZSGQaGs/R032TaxMn6LDZhQrOmUjuR0hyT1cowLOIRcW+R5r1Sc5Y3djnF2rIF9Pd7yi6/u1yBcgXKFShXoFyBcgXKFShXoFyBcgV+aBUoA+Af2oiVj7dcgXIF/qYqUAbA32+4/0cKYNc2MGxL4VRzXZKp4+oV4grkFTgkVs8Ch0QBFROFiCXK3YJmAEsGnWw2CtiRbECBe5GIgyUK4BEAbISlDGARvMkHxsV+8N8ogEW9K2oneb/YPEumr2HK5wrnKGUACwguWUELIC4BOwVXAocly1esn02z5DQpWEsyYoM4v/9oJ21dtxkzKsHzD98FTgksy7kKVAsFYpsWRd1ItbgdwptvfUpqwOO+dcuZP3Mch44fZfuRizSObWH+2GoFbgKpRZEm3+YXfIVuUpM5cybS1ORi2TG6bhq8+sZHqpB9/tl7SEbj5Bki7zv86U8H6ers5bGHFzO1JYklLslOA4adIRcWOHnpFu9+tJdYrIpx9UmKw/0K4T0nTU6yCIMERsHF8lJsuHMuYyXrshDlX196V215/8OvnyFmpkRQpmDi1c/20X1pkE13zGDutDq8oqtw79D5C+zYeQUHVG3seSlC8qUMXEtU4KFaX0r25NqFC1k4fyaBmSPtFTl3/gY3rg0zXBxkONuv4L23R/JjTSK2RcvYGn70yHqsIEcsEiOXz6m6W2zCBfALgCwIZJUxlIxIy2fY9/h08zFOn+pkVK3Fs09vJBm1JIpZf8kcyvswnPfJ+fD6W1vovT1MVTJOY2Odgorx40aRTFjc7r/J7/98mKZEJc8/tZhYNEnRFgCc4o3Xd1Jf4/Dr59b/xWY8m8vqfI44bskGM5cT+k5PzuDlN7aQG87xd8+tp7EaXCNGmoA4Aamsw2/f20MqneFXj62ipiIka9sMFTxeefErRtWbPP/0XUT9iM45I+aTyllcvDrAnz/bzvjRTTz34Dpq3DwF06IzZ/PyG+9hBT6/evZxqqICwC1uDRT57ZsfUrQr+OX9y6isTkipMSM26VxOMzptLyRiO7ihQbSySCGM8MmXJzhz/jL3b1jK0hmtqvjPhfmSibpcbwIQRPms1xHkgjxO6GAJoLdCTt1I8eYfdzKuKsKvf7wUJ16rADgMPQLD02tuMGfym5ffwysY/PPPNhGtSJAqBPzry28Tj0Z5+snHSUTEQrUEm4sFgaaizrWwcamoiGLZorDz2X+gky93HGLZkkncc8ccIkEJqHpmiiEH3np5D4M3U/z6V/dTXe3jmK6qYz074Nz1Xv702k4mjh3NM0+vxrEKGL6r1tYyp0MjIBDwrUpkl692HeLAoTMkk6P4xdNrSMYsBcD6/8OIKmCPnWmjcfQ4/sNDsyFewe28xf/30h8pFC2ef/oxqmMe0Yg0TMgXFDR/PGLFyKbyRCMOtuMTmh65vK+W02LrK1RWsI0Z2ARFm45MwI5te+i+1s7D969m+swxHD5+nB27zzNu3AyefmQ+dijnGmBKV45klpsubTd6GLg1wOyprdhxaUaI8Mqbm0nl+vmHFx6gIWoSeGKNrhycLEn+5ZVPGB7K8cyjdzChPsByY9wYdPndm5upr4zzq2c2ELPSZIKAgaLLf33lEyJehgfXLWbZ3OkUgyIFw6F7OMObf9iMa0b4yVN30lBnqzexZSYohuL665HDIdU9yPiaJFhp0kact977hptd13n2qbWMHV2F7SWQ9FnPKpD247zyyucMDvby3NMbGNtYqQBYmkRkvReYqhm0IVihj23ZmAJeh4YxIzHkGo5GI2p5nHQkf14ZMcVinkRSYKwGyuoa2d2VI5UeVoXvhJYJujZJlm4ykaTrZjddXT3Mnj1rxAkjVLv0UJTUhsdQXx8zpkzSBhtXjk3mdBjih4baa98cytHVeZnWpgaaxzTTcaufQOIUCjldw05f6aCuKsnc6ZNJSAZusYDlRikEcKO7V1XiyYoKtb1ub7vC1NbxjBvdSKgNBhI9YCpMnDlnAQe/PU5FZRW3b9/WJqpVi+bzzd69TJ8xReeafJYA0r7bQ/T29rFw/mwOHjzAunXr2Lb9K6ZNncLg4CBVVVVUJKNksmkut7Wzat2dXLl6ldu3rrNswWxG1VSoC4hhR8l6JvuPnFC7a7EgF4Xw5fPnaJk5nW8PHaO2ahQrls3XBgwz9CAoWa6fuHiJwHRJ5woM9A8oXG5tbmD6pAnYpqfgu3fQY/P23dTU1zFv/mxudXVz+dxl1m9czREBu3VjuHT+LHeuW0lVZVSfTULfpLfosX3bTr2XrFi+ivPnztDbe4Px4xqZO28e+w8eZ/bMmdoQMHvmLJqbx6v985Gjx1m0cA6Z9BDdXbdYuWIV27d/xZq1q9m69UseeugBGioSaj2eI2AwVWDL9j1qJ75q2RwG+29x4lQnSxYv4sjhQ2qxfLXtGps2bmLPnm9YsnQ+qfRtmse2cuDQcVVXp1MpbCNg5Yol7Nz6NWPHNTN74Sze/tN7rFm5nmOHDvPUYxuIuBlMM67PGTLvZb5/9yrZPgcYuhaLEtgkk85qM5A0l0QiUW7eHuDcpat0trVTnaxUx4Lq2iTJihjRmK333ng0pn118Whcs6FlzkiTTH70EorlDODv95Bdfne5AuUKlCtQrkC5AuUKlCtQrkC5AuUK/OAqUAbAP7ghKx9wuQLlCvwtVaAMgL/faP8PFcA2WK6DbRmMqY2rAlgUtrK5KLuJuWxWoaoASM0BVjWnR0asTDVHrqTsFfvcRCKum/WGxV+Uv/IhyVgpA1heYkEodoNyPPmCQGRHwfF3QFlVerKhqY7HtiptxZZXYLBsbhpCM3TLvfSS7y+RYfnvEmg27YAsLq+/t53rPWlqKx2eeexOEtGoKk9FoWyPeP2qkjcMsZ0IxzqLfPbRJ5Ar8JNH72L0mBq1DH7l3V2MHVPPr5+6R9V+sYhFIZ9XeFI0oly42qEK0HnTW3DCNIaboO12yO9+/z5N1RH+8fkHiTk+6aJP3qzg1d9/xu1b/fzowZXMnFSHLRnLdi1BJEcqKNDWleEPb35JfU0tz/74Hqoief1e3xYTUJH1JUkN5oiKbaPtE0+YDOQN/vO//FHSnflP//Q8SWOYbDGPH0ny2scH6brczvpVs1gxf4Lm6Yoa9vjFbj7/8hDNlTX89IVHSaWvE0+IMjrEtipIZwxCK0o6naKpOqF2sqYd4+LVDlonTsCQLfGipK/myVMkV4jQ3jbE1i9241hFnn12A7WVSeKx6Ii9sqk2kwLzBbxIBrTjRnDtAPkn40X5bMsxvj16job6KM8+cx8VMUNhT1TgqWkxnC1SNFxOX7jM558foiYZ59H719JYYxGPS0ajAE6bs5eu8e6nh6hPxPi7ZzeVsoQjFhc7e3nl99uor61UACy5p5oHXSgoDJU5J1DBK2RxIjEGczYvvfYB6XSGRx9Yy9RJ1USsolpxO1aMvkGPV976FN8LeP7JexkzKkaRAp3ZId54aTu1lQl+/sJ6XLOAGZiatz1cMDjTNsSHH21jwuhmnnlkHVFziMAyuF1wePW1DwnzBX7188eJWnlVCPpGkjfe/pKu3izrV47ljtWL8QopkvEoXhCQyhW5eXuYjz/awrzx41l7zzKCWFwbCS5fuMGm9StV/W2GWRQ/qgW3QN+SHbTMCb2q5MKTS1WaGoKArqECL776AZbpct/6tSyeVaMW7HItCigtiAX61m84erxNKCj/6R+fIjRymNEIL7/xPv1DIStXLWfp4mm49BNzIJOT709y6vRl9uzexeLFM1mxfC5ONMKOPWfY+tUR7lq9iA2rZ2D7ksNtkTcdslbIK7/9mFR/ll/+7GGaRokWUrR5UXKBw4Xr/bz75mYmjR/Pk0/egesMad63TRzTcvBENas2wiY+LifPtPPeJzs0K/knmxbR2ir2tFKfCL5RxWtvvMtgOsWs2ZN5Yu0kQjdJPqzgnfe/5MKVayyYN5N771mNGaSIO5CVZhAjSkfHTbZu3crsGdNYsWwBJ8+1s3XbHsaMGc1TP/4RXn4YU/WEgVro99qNHNn3LWcPH2b10pksXDKVK9dv8OFnB0hlLB5/YDmzZrTg++JA4JH3QrwgxjvvfkF/Vz93rJjOkjsWM1SweOW1T0gPZvjHXzxKtZvCxia0oWiHZMIKXnz5E7Ipj588ficNtXldV28MOLz5p23UV8Z44fF1JN0CnkBwp5K9h8+ybeshqivi/NOvnyNiDAnuxPNN3vnga6509DBjWiOPPbQOX2rnhWopn8rkeO/T/bruPLlxATNnT6Y/TPCHD3fT1dbOc49uoHl0lGQsQehJLnZIzkzyu1ffZ6hvkJ899yjN9bLWlaye1eGh1PVT+rNRAsKhZSlwNkQFKuA0miBUVbysqaXmoBIoK8UYFATwy6IflpqOZF7kigVtAhL7/HQ2q1bMluUSERjm+QTiXkBRG5kiMRcj8ImqlX3pHiZZ9EXJrpccdDX4dSgWsiXbes0pkE4Nm0KuoD8jhtmJmKvvCbxiCbrJbAhLjhcyRfsHBtTSOZ6IgcBupMkoR2hbqlZuv3adpvoxmlct9tGX2i6TSCZobmhQxwXJii7VTCzi5TMNdTtQ2/ewiGWEWg+5bzt2hIInjUy+Oi0MZ7K48YTWjsAjYqM1MJwIRT/Umon2PvBDPL+gbhoCwqUBROaTrA6uK/ERKaJRB6/gYdgRXbdFEZxJp7Xe8hyRSERJSAyFEZIv+gqBJeM4lUlRWZnElUgIWZucUka5NBqJklWePYLAo+B5WjPJhohGYhSKReKxhM6TXC5NNOpq89HFS1eYM3O2OoZI8kNf/xCpXI7q2lG4kZJjiZxTTBTd+SwR12JwOIObqCQo+OpA4oWS8ezhByGVyTjxqMD7rB5vxImQy2SJyDHkczp2flBUYH/xylXGjR+PY8uzU5HOjg6y6Qxz5szRZw1xJZFxHU5niSeqdZ5IRrisbaG0lmjMhsRgiP13WIoAljEtPQHp7/Lf2WxOXVHkGUfmgDQ6DKVzfLl5hzpx1NZVsnjxbLxChshI5EFtTbXOE20gEgAsQeMYJQVwzaJsaNhnFi9evPj7PW2W312uQLkC5QqUK1CuQLkC5QqUK1CuQLkC5Qr8MCpQBsA/jHEqH2W5AuUK/I1WoAyAv9/A/zsALPar31lA2+J+bCkQFQA8dZxsIAss8XSTUTadRVEralKxCEzE4wo7/6oAFntCXze65f+5kYiqCX1PFHAR3Z6siEd1s1Z2KSOurapL2YjOFfKapZtIJBSo6ptlw1cUoqrSFctOX4GhqoHFyFWBsNg+amDwCACWTXZRiEY0J9I38+SNKG9++DXXOlM01Few4a6FuLLjHaB2y6I2lk1k2Sy9efMmbdeucezCEBTSNCTgZ889jGH7pIo2L7/1KUPDBdYumcrKpYupiJWOy4lXcKGtm7c//ITcsM8Lj6+kdUw9gRXj6kDAG+9+zOhKl3985kFsI0MucClYVbz61kf03u7lx4/cy9RxldhBDsdOEsZ8cgYMDLv81//8e7XrXbd6NmtXzqaQzVKUDNDKOnr6+vnTO38iPeDx+KN3MXFCPQMFg//y0rsYAfzf//hT4v4AucCjGKvknc0nuHz6LOtXL2Lp3FYct4Bv2FzvyfO71z5UBfJTP97E9OlN5HL9qqLzApdMFj76ZBudnTfYcOcCZk2fxltvf0ZXzzDLV8xXm+fhnhSOa1K0chTDKF6hmhf/5XVibp7HH72D2soKYjr+AhxMLNtWpZHYpuZURW1hhmkFw5likg8+28+JU+epHxXj+Wc2URGTdwQ6dpZmIEsebITtu/exe+9pFsyZxcP3riI/1E1VZZycb5D2HD79cicnLnZSl4iXJdBcAAAgAElEQVTyq+ceI2IJ0LW40NbDW3/+SnM9//n59ViOrQ0JMn9VUS4AIwwpeBkcN0peVImvf0B7Zx/z505kw/qlVFeITWaCgcEsm7fs4uwFyd80eeaJTTTUuiTjNu2ZHK/+5nMaa+r52Qt3YxmDKsN07DjZMOR0ex8ffrCNCU3NPPngWmKRNKFtqpr2pZc/pZDzePaZ+6mvE4ttn4Jvceb8DbbtOKBquZVLF7J62UKqEzHN1Dx87BTb9hwkl8uzaeEU1m5ay0Ahy7vvf8X1tn4eu389s6ZU4tiSFxvRxUOQr+Zgj7xEVWbbkRIgEwguFvCBxXsfbeH0RckTTbB0ejOLlizS8brV189XO/fSfStFoWCRiLj8H7/YSDQuUDbg0MkOPt92RC13F82fzOwZYxjd2MjgcMieb05y5vR5vHyBB+5dqFnYgWWzZedRdu85warFc9m0bi6ukcYTSGcmyfohL/72HQpZj79/4VGaqosYQZbQSpInwYlL1/noz1toHTeenzyzAcu4XbLOLYrtvIthCHCVLPIAcRLPeC7/74tvERgxauMmi5fOomFMHbd6hjh29BK3unqRlOPHHr+blnoTN1qNT4K2zj7+9OePdc2RnNI7Vi2joa6STB4Of3uKw4cO4xVCnnhkHTOnTKDzdo4/vPsJ2UyGUaMqWb18CePGNin4GRoc4PCVmxw7eISY7/PTp+5nzOhaCobNh5v3cuzUJSKGxZRpLUybOo6KyhgXLl3l9OkrZLIG9ckoP3/mXvxoSA6bV9/4mNxAnl/+9FEaqgtYvkk+8AhjFtkgyX//b+9SyIb85MkNjKorKlzry8Z44+0vqIo5/PKZ+0hGPAqh8PyIWou/+PrH9A0WmDenlQfuWYAdZNX6/dyVYd77ZKfWqK6ughkzppFMJOi/PcTlS9fo6BlgSnMlTz+4Ul0lMpE6XvvTFwz19PDjjffQ2BglERWFL3q+eTPJb377e/IZj58/+wSNtaWwd52PcvPQ9V7+LPbPQSn71HLJFHxOnjrDqNpRXDl3gWWLF5KojmvDksDZ2323uX79BlOmTFY7aVEIx12Hk6dPM2FCi8Ljnr4+qmvqKAoItUq24UMDA3jZDC3jx+l9xRCrBxPOnTnN7JkzdE2rrKoiLwr8v0QUGHi+QVfXDeobRul9s6+/n+qqGlLpLHU1tdrMks1l1JZc7oVqUB6gzTB+0SeTzlBdVY3nlfJfcyNW+dIJNZjJ6P2vIhbHEGvzINB+jULgKS50xXEjIm4Dlp6n2mVblt6vHdfVuILAz6vhtFfIE4vH9fz7+lMkYxGQPGtLLPnlJcC19BwQdSxdDwReK3AVsB4E6nxRXV2t4DzMhThiSy4G67aI/D08r6jrtuPGCcwYhfQAyURUwWQhLEF5G4+ownOxtPfI5qQxzCIWkbWoSCjw2bXwfIG8YoUuzhSlhrBUNqcOIvlUSpvTJIZCFeK2pdebPEP4ArYjFn4hUPcCBdchFOSNpkQQFCn6Pr5AciTj3VP4XzQc0kUB3V7JYSSQ5jF0XFzbwnUsvYYll14aiET9j++X3AaE4svjhiFjHYhr+0gecqjPSAJ5RaUrIekSRSGq/qL8qKjaRdUsefd6dyyUHCmkOUmaMvySZ7/CX/lNnrX8QL9frgfN8PV9bSooFAtEokl6elK8/+GnNDTWsGjBjFJ+tcBkDOpH1amzS+BLg4OL6TgEYrlfBsDf7wG7/O5yBcoVKFegXIFyBcoVKFegXIFyBcoV+EFWoAyAf5DDVj7ocgXKFfhbqUAZAH+/kf6fAWDZTJUN2+baBNPGNxKJioKooKqakk2vwF9R/0ZGNpMLqmQRWCZwVvJdRT0im7OiPLFsQzPu5M+ito3HIhiyWR+GxGKufoaoWkoKUIdYPDaS8RhgSEavboKWoK9sMsuuv0A6UXKZYoM4oojRLWqxrlWNsmyni/zXR+RhoiZ9491dXLueVtWVUUypAlR+VjdURzaJvUIBL5AN+IAK18L0fH7y+Ebqqk1iCQcrVs1Hm/dx5NgFVUZKxmzrpFYFyINDQ3Te6NZN5kVzJ/LQPcsJ8ilVzV7rL/La2+8zKuHwz889imUWFVym/SivvPln+m7389Rjm5jYXIkT5jFdIZ0eokMKgxq2bDnOvn3HiMRMWlvHMG3qNMyIQ8f1Dk6dPkY+GzJrSjWPP7YJ0/c0O/H/+dc/E3FN/uP/8lMi3qDa8xadGG++f5BrV68xvqmJ9esWY5Bh/PhmcrmQ7V/t58DxSximx+yZk1myaD7xZJwrbZ18s+8g/f1DjKqJ89Sj6zGtkDPnxaL3KImEQ11NjGWLV1PfVEtg5bnRdZtD+8+oLW1NFfzs+YeIWabW57uMZ0fyjjVnMKBY9CkUPGwzTyTiMpSP8MFnezh3/gp1tTGeffI+4hGxNTZLOdSSzYpNXyrPidPn2bLrrKraVq9YROuE0ar4O3zoCOcuX8HzQvqzPq4BM1saqUzCurvWcKs/x+t/3EzTqFp+/uhy4vFYqRHAlxxWv5THKZmqgajg4gykQnbtPcaeveeIuAYViRjVlUlhEPT09OFJDqkRqLL1ycfuYWxjDNv06c7a/O6/fUxD9Sj+7hf34hf7ccyE6KxIeVkudPbw+ae7VLH3+IN3UFdtkSvmyQYuv31tC6m0XwLjls/E1jru3nC3woot23dy9ng3riuwPa+wXuausADJ65bxe+KeORTtIjkj5A9vf86N9kGeeHgD82Y0YtuiIJUGDVG1lRooZC7LdSHgQCDMd+pgAT0F3yDvWbz1zkdc6+gDL16yMHZCQlPG0KN5XAvpVJ5iNsX//vcPYFsZ3JhF0Ury9p+/4uy5TpIOeAZkvuPNgVhpwwMbVjJnSjMJ2yNruny15yjHj19izvTJPHzvcqwwTRGLHDHyQcjrb7xH/+0Mv3z+RzRUgzCrQuiQDSIcOXmO7VsPMaF5NE8+sQHTGERnjJHEtl1MU/LERRmYJZf3sKKVnLrYyTvvbwcngmF5FAo+MRdsYVwerF83n0Xzp0IgDSo2vuXiBTanzlzks8/2U5HQuGSKYk9eQO3lxd754Y1rmTFxNJUxg6HApnsgzfvvfcDgYAkEycsWyC6ZugbETNi0dinLFkzHkgaWQNzUk2zevo/jZ9rxCjkcS5TqvgpKBRbNmj2bR+5ZS4U1RBANGcx7vPjiO9LDwt89/wgtY8Qe26IQ+hQt6E/DSy/9mULa54XnH6F5jKOW1919AS+//jF1FS7/8MKjVMSk0cbAQzJBTU5euMnb725GxKh//9MHqK5wscwIeeIcP9vG1m07KMgBS/Yx0lwj16rJxMlN3H/XIuoiQrZMBoIYb773Cf23ennmoTsZP6EZMyxgGh55UX5aFfzmpTfIDfr87Lkf0VQvzUSlYvmep2u/LP0CvGTK5rwiw6mATzfvoKFhNPW1NfR0t3PnHSs5cOSYArb6+nrar3WwcNFCbUARQHjl6hXG1NcwlBKFapxUKs3twWFq6moYHEqpgrSyIs7B/YdYtXw50UjpnuUFvuby9vf1Mm7sWO1XEicDyVKV9U1UpLbj0tZ2nY7OdlavWUk2m2FoeEhzcG903aSpoUkboiqrK0ilhjQ3ura2jmPHjzNzxmy++Wa/umgsXLBAG5PGTxiv9zi5YYmSdSiVU8VmdYXAw5zajOe9kruE5capFKcEQzJ3JZfaVnguKl/5DLlW5d5XApeQyWSIxhP09g2zd99h7r1nPVGJSZBYBE8A+4jzh3y/NBMVxE5a1M5iP2xypa2d6909DA2liMUTVMeTdN3oZPmKJYxpbiSbS+t1J7UZSmXZvnMfKxbPY+yYJm4PDdMzMExNdSUXT59UoD9//kKutrWTzoo6dq46dlhGgGNBOjOkKmNZ48Q1RNas0LRU5SoKZ3EoECB/s+cmJ06cYPbs2YxuHK0g2Pcl6sHHtR21RJeXjGUxDNixaxfLFs6jurKKlOQKhD6VsYjON7lff/HVXia1jKW/7zYDA/2sWrmcioq4wuVYNKLPQMePXWVS61gqK6NEnBB5pvBDGQeHWz19HD16gjVrVhKLu0QjNqnhIaLRWMlpwvfU+SCdyeFGY6VcX3w8idgwJOa7BPCFKus8CEuZ6N/pf2WNLhaKZMSpRd7vuDreYncuavdCMeDE8QtcaetgwfxZNDXVEHhZQi+kqrZGLfql+U8uM2n8k/gNtcAfs6ysAP5+j9jld5crUK5AuQLlCpQrUK5AuQLlCpQrUK7AD7ACZQD8Axy08iGXK1CuwN9OBcoA+PuN9f8UAI9kAI+pSzJ9fAORaEStLUPfoyiWmQLGXJtYJKqbjALtxPJSVLxCnkR5IiBKNjRFZSRZpwJZxPpXrKVF3aPWzIZBNCYQubRJLe8RdaAbEVVOKdvRFBItRppmyY63ZH8o6t4RW2rDVkvo0m+iTC6pidXKWeCAZOSqei3Ke59+Q9uNIYKiT8T08AX0CUQ2RzKDRV1sGmpRKec3a3wda1asoKE6RtT11Uo6UwjwqODLbXs5fPQCbjxKwZO8RwE4IaZfYMn82dx7zwocM4etSiybc9du8vaft1BfbfJPP3uWkAKhHWEoG/Lam++qGuyxB+9h6sTRqsYSaGyEGbWFDYIYflDLB5/v4NT5C3quAn4k208cGiVzdOqkRh59cD14WRKxOF230/yXf/2AiAP/8X/9OUnbw/OL5DA4evoWH320TUFnGPgKzf7xl09Sk6ggm/V568vdnDtzRTfaZcNeSp7KyEY7jG6q5dknH6Qi5uE4IemixcFvL7Bnr6gcS5adhoApsdEWVuNBQ3WcJx7ZwJjRcazA0hp/Z1spAEFeI6OHIEdRgIlSLe1ZvPfxds6db6eu2uXnzz9GRUxMO8PS/DFFmW4olLzVN6C2tf1DGVWDCUgRoCYGrF4e7t2wgjOX2+jt6hKBIksXtbJ+wzo6u/p4+XXJZq7gf/v5/ZpXXbIQFytzUZaNNBQI5LQdMoWQbNHgUxmLUx2yDY8RmJiuh2Nb3LV+Pd8ePUxm6DbPPHEfTfUlANw+4PH2a1upiMZ54YWNxKIiCIureq4Q5Dl/pZOPPt7NhOZannzkXs3I1exFbK71eHz86RaG+/sQ59Mli6ezetVSvCCnFrQXz9zk628O0DeUIpMLiERN6pIxHtq4nvFjGrG9HEWzQDYI2Lzlazrautm4/g5mTxuDJWMlmZz/zkD0r4+8YrEuxyg1FyAs0FkUjYHhcPDQtxw4donh1BDV1XHGjh3NxIktjBs/gT+98y5RJ8LGO1Yxqk6sRD0ynkHoVnPm1FVOfXuC3qEMAzlR04XMnD6JO1cvpi7uYPt5gkKGYjTBjj1HuHa5k2mTJ3Ln6gUEXlrzdUMjTiHw+fCTLUiU64a1y2modnAdyEv2qtiCn7/MscOnGds8ljWrFuLYYk8rC5Rkl5eaXGxHrvcCWbFwjyTAiXG1vZvdB87R1d0t7SxEXZNxjQ0sWzCHCc11egxBKDa5Yvtu6xoXhJZC+oP7j3Ly9Dn8kWaVqVOmsHbNMoL8EFVxyQP2KRo2g9kCiWQVV9s6uXK5gxs3esnnfaoqqxnTWs2sKdOoE8KaH6IiKXDLJCfBvVaCjqFBOtra6b3ZQ2Z4mMaGeqbNmKoQdFQiRtISWOwTWC7f7D+u2cqL5kyhMiGqxpJFctYvEBoxzpzpwDRcZkwdi+vmMG2D4ZTBuQudGKHHojkTcSxPOJiuBXkvQ+jWcujb04R+nnmzJ+oao8HCjqy7PulswPXrA3R39zMwNMyYMQ2MGdtAS3MT3lAfYS6FG0liJeu40nmD7FAP01sk87wC1/RUkSpgPU+MK+03yQylGdtUS0W81PhRWjA00VebEwTOFaVVxrDI5l3e/2gbgW+xfNkCrlw8xkMPrefIkYtq4d7c3MzhQ4dobGqit6dXm5IEnlVESw1GDY1NdN28iRuJMXb8eC5fuszg0DDLly1m146dLJw/n2sCJXMCclPMnDObY0ePcs+dd3L6zGmuX7/O4sVL2LlzB5WVlcyYMZN0WpSXEW7dukFLywTOnD3LgvmLaGtrp6+3T23bJ0ycwO7dO5jQ2qKwcsvW7ay74y7279tPa0urZqWfP3+O1atXceTIYW3Emj9/PgODOW0GaBlXq2ukKG6zeY9iGOFaxy36urv0/jp9+nRu3+6no6ODUXW1mvGby2Xo6rzG2jtW4brSXBWqnbgbr2DL9t2kB4e47957OHDoMG3t17n33nv5Zu/Xahe8ePEiGutiJWWr4VL0DbZu30VVbQPdt/oY1dBAXTLJrd5uJowfSzwRYd++b7Q2svJJZrHcU6oSLmtWrWDPgYPEK6r1uOKO2EVnaG2dxKXLV6msqlY4LaD44P5vmD5lMje6OklnUqryFkA+ZsxYVW23Tp5IX/8gx4+fZM2atRw9+i3jxgk0NxWCnj9/QQF9VWWS27d7mT93HufOn+X6jeusv2c9m7dsZuO6VRpfkSuW7JUrohGciKu28lt3H6QqEaGqIsm5c6e55647ud7ZSV1dLbf7+2ltmcSHH37N+ruWU1dl4rqSMx0SGlGKnsuN7tt8tWM3a9esZHxLM5cvnmV4eJB5c+ew75t9NE8YT//QEBNbp7Bv/wHi0QjxqDgmzNHrUSywpSlJ5cSChtW+/K8K4O+ysfOFgrqoSJyGXCP5YkFV3+J8sGvnAVWXz5gxiUTCUkWzyKelztI0JTb00iQnvwT+CmDPj15aBsDf7xG7/O5yBcoVKFegXIFyBcoVKFegXIFyBcoV+AFWoAyAf4CDVj7kcgXKFfjbqUAZAH+/sf53ABixXgxwQlGMiCWyhevaNFVGmN7SpFbPRQHAmrcom4ViDWupWkQ2jeWX2FSK6lc2hOXP8m9RV4nqSDYsC6pYE3tPi6jraGai2BoKAFbVrgJgUX6KcjiKbGCqBa9TUhULAJb3CAT+DhiO7H2OOEVLjrAG/5YsE0WxJ+peUfYaFoHpMJgPyRRFtWtj+HnEv1EgUqjgV5RQJaWanK8ohSKmj+EbWJKSahQwLZ/AsCl6knkY1fy/Gz23uX7zNkU/YFRVBZPHN1IbF9NIUUXncK2SgkaA1K2e28Qcm1HVSTXcNWxXFaxnLlzlZnc3c2dPY1RtBaHngZPUfFYjyKiCTjb0JV+4vbePU6fOcrOzWzduxzY3MX3yRJoba0hG5bwKCl/TxZAtO/YSTyS4c9VyzSTN5zIlK18rxrkL7Rw7fk7tK2fNamXB7EkkRdVWDMi4Ma533mTfN98yPJxVLbXYdM6ZO4Opk1qJmQFRq0AQ5hVmhU4VfQMFLp65zLnL1xgc7sO2Q2qrK1gwZw4zp07CDARm5/DDiI6LWLHKhnwpslA2nAUMm4ghcVjMa/5mKu/T2TNI960eaiqSTGkZo/nAsvWtzQaCyiX/VAC/H5L3LU6dOa9qYN8wdVO+uamOmZMmUFURIx/apAZTDPfdVpAdjZdg5u2hIq5pUV9VysGV7xbFeykTV2C1dhBgW47mp2aLnip90zmf3p4h8vmAqhqTpqbREoRLNpVWhVwiIsBPmhJCBg3IDUdV5ZqoyKl1KGFC1bOenyMIY3iaSCmGzJLxWZSPwrdscvIfArw8MENDIYBYqksOqS1iXRN8U37CoSj26NIg4eeIhgUitoEfxtXC3ZdzETUmjuY3G2FOrdOlfqIaFgAm4/KXc9ZZOnL9CSL2imrvLsp6X45Jjtb1FfoJfJQDVtvTUFR2okAWRXdIIiaZoB6BZTKcl7UhhmvEcCyXMBQ76xyhITaqlACt5KcaNhkdY4eI6eo16Ac57SiQ77bkHETRqPa8IvTPE7UCQr+IGtpqU4fYiSudxPNyEBaJOpJpWVIOmqZkk8q8E4tvybGVT9fqYRuunkMpE1zmnI9tBziijlOgInBErG0DVcXKz4S+nE+k5JBgCGA11Ppa1IVBUNT1T/6nLz7KckbSfBFLqvWqrB/yXWI5HJoyHx0ccY0NsjiOjxuxyedNhVIZu4AV2lihKBg9zDAQwTI+eVzDJiKW3nJMYuvqy3jI5xQxyRPaLtm8KCClSULGrGTxbbsC8sSCPcCQtaYgMFeUtaWM84hY7heKGJIJWwjxDVftbV0rULtYuXHYZlEBt2Qw5wsW+aL8vFgl5zDMAo5kLwcGXk5sbm2saBzbdXCtIngpsGsxg5yCLs90GC6YZPOi2DZwpAFD6y3rv8QByDiV5q2CLQfSeVE5Rjny7QUyWY8pk8ZxvfMs9969gqMn2zGtCOPGjePgwYNMmTyFS5cuqXPFjJkzGNtYrX+WbNYbN7qpqa3h8uXLmql7o+s6S5Ys4fTJk8yfO5+LFy8xdtw4Tp8/x7wF8zl14gRzZ83m5KmTLF26hFgsrpnPY5ubqaisZOfOvWzcuJHTZ04yb95s2q62MaGllePHT9FY36i2u6Ma6nj/g/d54IH7FM7t2LmLBQsXc+LoCRYuXEA6laZfrKNrqmhru6prW0N9PYcOn0QuALFUbx5TpXm+sqZJY1GhaHDg4DFGjRpFIpFU+DtjxgwF1stXrGDn9q1sXLeMUfU1et+Vey5i/zyU4cz5K+QzGWZNn86ur79m0uSptLS0svvrXSxaMJ+qZALHyJGIx+SBQTOgU9mAA4ePMixgt6qGqniEWz3drFm9gq/37GL69BmqkO7s7GLa9Fls/Wonc2ZOJhFx6BtK09A8XudSf88NirkcCxcu4eiJkzSPHcf+/QcYN6ZJFcBNDfUka2ppa7vGnNmzuXTxsiqrr3Ve5+4NG/h6z17MwGdCS4vm8ErW9u6v9/DA/ffzySefMG3adELPVFX2qtUr2Lt3r1pbb9y0kWPffsviuZN0XehPSRSDTcx1VD1eMCJs33uYhBOjeUwjRw8d5OEHNnHw0H5dK+Q+1dI6hbNnOhns6+Cf/uFpHLv03GRHqrjVm+bdDzYzYdJ0OjvaWLV6GdevX+PypfNs2nQfe7/ey9jx48hm5NyX8fvf/54xTY1Uxl3W37kKR57RbGlXkHxqWcdkqRRz7r/m/sqaLA0Rw6mUKq3lehEr7Fw+r+uQWG9/8dkWpk+boepfwyi5tzhOjGg8ppb4jqiMZZ2T+7Soqy27DIC/3+N1+d3lCpQrUK5AuQLlCpQrUK5AuQLlCpQr8AOtQBkA/0AHrnzY5QqUK/C3UYEyAP4e46w2rwJJxdqzlN8n1qiSuicQxom6mmnXUOUys1WsdMUCsqgKwHw2q5uiAiRs01Z75nyxSC6bVUto2ZyUDUhRAUsGsCiXxAJarEUFkwgMjlil7xdKm0jGR8AtmoOnFtCxmKpXVJUoShTTUiArgEpsK+UzxP6zZGNZSidUFbFkygoNG7EJFZwmwMFWxaBBwQzIhx62Y6q1sypcRlRkukkrQKnkCFnKLRYYFMpPWwrIBVLJZwdeCRLl8mnd/I7Ekwq9BVyYXhZbVMeilAzFXrpkUS1AqxTRV1Iuy/fKg4UcveuUFNaiehZLaYHQXuhihAUMXyBdoLXIik2laeOKOrggQKSk4JVsYORnRXVY9CgaJQVuJJZQe1QBxQoc/aJuoOdNyQSswPccil6BaNQg9FJYYg8qlrJRAeER/EDsPUMF41KNUGxvJVdQ1M76WSGha5PRngCHqJNQiFlSg4fYVmk+BcWcAlFRFwnILom4jZEMxZLFsNZEOaepxyG1CCTvUj5HrDrzHq7a6QriLD2SCeDT+E+FdLIZnleY5rpxvFDqKwS1oJmOlinNC6JmiigA9b2s2lyLmtoTmBdYWI4/AqclC7pYmldiTx0EOIGt8DUwfFWV+2ao52m7EUxDcqwLeo3gGwo2jdAqNR4UBf555CIFDK8Sy5TcyGEEKQZin2wLhZOfiyOsTl62fJ+qugJkqoXkS3mjgQBNW+eSIcWSRgs5Y6NUKx9pTCgBAFFRu6aMVUDRElgg0FYyfkdyjUUtL0pqS+ZjKZ9Thc8jc1ShtzJdS4GmXiliJSrnqNfYyGOxXcTzBBrKNRjRTE3xGpf8TMkizpseScnHtOVIA1J5qauLa0SJCRANszoHRfltSBa4JXnQAh/FmLwE/xIyz/0igWuRFpt4w8YRBCw5niPZxabASMmqFCAokNUQdCyuAdKUEuraIi9p7pDrK1+Q4xAALMC7NP98v5QpLtd20sgTBjaFwFbFrKithW07dhTk7/SNAuBL16wIIcNQ5rKNLddemCkBYLHfle8fWQvkvHLDKRJiny+ZtLap86koEFWHtGRrb+JiBHLxyDooIErWa0ePKRdKXRyFxLImF2WtNMTON1QL4L/ouRXmyzpb8tmWMSwYsmYG2swgV5OMv64RiHWujEKgEFmU+gLssyKfl6RjyyQiNv2+z1DBI6XjYFFbUanXsWcGet3GJXdd1LvSACBzJRRbYh9LQJMnue2yZkmJXZ1CyqmNANMI8ExxCChgSrOC5agDgKhZpYlB3Po1W16v+xHPbBXqy/mI1bIAbWkmcDl64iJtV68xa+YUTh7bz30b7uD0xRsMD2eYNGkSJ06cVIt5UdAKVL186RJLF83lVk8PFRUVXL1ylVppHhnTrFC3deJEVbQK1J0xdTrdXV16r6iormLGrFmcPnmKObNm8vkXX7Bs2TKqKqvY9tV2pkyerC4N16/fUlgrec2iPj1//jwLFy7iWvt1sqmswtwxYxr58JMPWbRoIS2trWzZuo1Vq9ayZ/ceVq5YSSqdoqenh9aW8Rw/foy58+ZhWQaXLneIHzazprVQWWGTTMa0ZjnPpHdgmFOnr1JdXcPo0aM5dvwY8+fN5+KlS8ydO4dvDx9kxbypamEvzRCiUhY3i44bPdzsHSCXTdMyYTz79x9k7vwF1NTWsWvnVyxftpRRNdVYYtWdy6myWu41Q+k8N2/1cbX9umYrN42qo6OzjYWLFrB7104mTpqka/VA/yCtk6awbcdOVi1ZoDbL167fYMLEKaTSw5hejpAmGSoAACAASURBVJ6bt1i+fCX7Dx6mdeIkLlw4r2By3uyZxCIOPcNZVegvXbyMs+fOUVlRyZlz55m7cL4C/qpYjNbWVq5evcq8efPYtm0bGzZsYPtX25k1YzapwQw9vT3MmjOLb789wuqVyxlVV8eVSxeZOrERrIBUTuIITOxQGtWieEaEbV8fpKJiFLYRqnr6vnvWKzRuHj+BY8fPcOt2PzNnzuXalZPcv2EFNVUjGepWnL7hIi++8gcefOxpDh7Yp80sra3j6Ghv4777NrH36z0smD+X8+fOs2b1XfzhrT9qY0HblXM8+tC9OLasdtIAIw0ykgWv8cf/5iVW0AahZJrnchSKpXuY3L/VGtr3yGY9vty8jWWLF2v+uO9ndX2UbGDLFrt2uSbl+UzcERy1MJc1JD96CYXqRdnQsM8sXrx48fd42iy/tVyBcgXKFShXoFyBcgXKFShXoFyBcgXKFfjBVKAMgH8wQ1U+0HIFyhX4W6xAGQB/j1H/NwBY9g9l01A2NEWPKsDOElWWY9FYGWFG62iFBJlMWqGlQAQBspIBLDBTMn4LkjmXySB5riUFcKDZc7qBqOq4sKRGMSGZiBERCDMCXhPxqOYIykugr9ipxmJR3dSX3X7J5ZPvL21OmqqOccWSUWCRaasFoihVxKq3ZP8snzSi3JSNzNDE9GVjNMCzBTKIxk82dcVOeuRnZSNVSOK/3UoVG2l1A5YN0EjJcdQsKMQOxfJX4J6oNFXtPBJDrLURqFWyhFbIZ8hxCnKUoxLIIt7FAj8CPMlVVtvqkqJVqiuAWzZdFQ/LZ/gC7CQzc0RliVg2CmwWQhjiFUXV4yiEk/orzPMDrbFY1Ep95DhkE9dWROiRVcWdg2PFVHnrhxkdJ7FvDuRXPq35wmLrqtmCqoAUNbXkQEqdTMyiRCubBKZAykBVa7lUfqT+WiwkqrCkANSzpFgYUUt+pwD2BDqWdrAV1iqMFSWnjK9LUTSNArbEMlqUgFqoEqZUdbiAwVCTnks23yPKdC/vExGlZ1Cy9FYbcIHVQR7LlIaDqEItUUwKLJMWAZlukh/51wxp+cxSTWXuSvaiQHbJaJW/l2G0XVs/u8SZC9qgIE0Qnio8BeSLArN0hqFdhKIorIqYdlaVl54fJ7RyGIaMR4TADhSS2oGpwFk+17PksyQANihxVwHk8rnFErCUJgwtuk780i9RkZaUzGLf7Cnck2YIgQBi4y4Kf1Xzy7Whs1Kg+nevkvLrLwC4NON1vknpZb7rMTqW1sAMREXt/WX+6dgEJSvgfDFP3ixSYUaJ2hGKgUfWE6wrGlwH1xZlv0BlUb8K/bewxRlArnvfIx34yJWQlPEX1G3bDGRzRAyXGCaRiEXRkLENsEILIy/nAjlRVeMTExgt567w0FCFr8wHmUaSeaxZoZIxLuJqhZUlBbOsNbaRIQxEOSeNHHINyfpXJOZWQeCSFTWtzAvTICJr0UjNxLZbYLjMFQGyJftX+V2k2rJemarEl+tNzsl1bFXmiT37d1HmMbVmd7SpwpO5K57lI1UTABxIk4FCdWlY8UuqYbkWTHFuEOif084SqaMtl/FIu4nvmxTl3IsC7M1SpqhkMROoWlfs1GWOxWXdlHG2LDIjjQAJUQb6PpnQJBeKTh8qoxWYntRVVNd5jMAgaiYxRnJoFQB7BZIRUVSLItUjL9eQJQpeg6iUJJA2G1mLXYpWiO3LGivf7ZApSt60hytNIAL1Ze0TubdcXWLhrVmoKOyStUgaRVTBbTqkMlm1sMfPk4w6eFa09P353EiGKqrqlJpnszn8YlFtfwUyS5ar3H9EJZ3LpLEiUc3UFeW3qNNjEcloHVaYGxght250M7G1leHhtH62qpP/elPAcmL09fWRSEZ1zZdMVgHw7e3XqaysIpfN0dTUQMHLaUOUrP1nzpxj9Jhm0sNpkokKHcGeW7eYOLGVS5cv0tjYqGra9s4OXbOq4nGmtk5QMB2YBplCgaF0jpMnzjFh/HjGjR3H1bartLe3s3z5clWEHjl8iEnjxzFx4gRcR1wY5NqwGU7nOHr8NJMnt9JQX0f3zR5t5hCQfOHceQr5DHfesVabkvoHBvW+K407Z8+dZziV1bVg4uRJ1FRUqx3+zBnT6L7Vzai6UdqwI+vtzd5ebZBI9/cwd85Munr6iCQrSadS5FJ9uuokElV6L+u80aUQV/JyTx47yqL5c8l6AR2d15kyaTKnT5+luqqa691dTJs5S6F9TVW1OjncuHFd84Etx2be3HkcOHCAupoaYtEY2VyWydOmcuzYUaqSSZYsWMjmzz9j3Z0riSVjmqsta2jELN17hnMBB46dob3rJovnz+XC6VMsXzSPI4e/Zer02Zy+cIlbvQNqyz+qIsb961cT0WVcrhlTc6237djDwGBaleDiDHH58kVt2Jk6ZZo2JixfupBLFy8wf8FyDuw/zKSJE7ly+Sz3b1hHNCI53KXmMcn+1Wa3UsvOX1ZvibSQ5ilRxcv8EJcVeb6Sa6MY+KQyefbt2seShQuJx+TuVyAai2NIU5lc94Y0BRn6HCPXlzXyLFIcs4xC9cIyAP4ej9nlt5YrUK5AuQLlCpQrUK5AuQLlCpQrUK7AD68CZQD8wxuz8hGXK1CuwN9QBcoA+PsN9r+zgDZkM1EUwGKPjCrTIo4ogKPMbGlStZTk7QnYLWlM5J9Q8xgVcnneSB5tRDe+xT7XjQjEczQLWDbZRZ0pwEKAh6iLZbNZfi6ZjCuclPfI5rwA5Vg0TlHhqOzllyw/ZXNSXrKvLhuUstFeQqqlo5G/k03o7+CgwGLfEg9VE0sVnsptxJ1WlZRiRyqqOX2VAmj/an0rLEpVxRnN+iSMKgxGEllVSSuA2caXY/IlE7mgqmSpjIAmw3U1x1defliypg7zWVQDbLkUDUeBhqhSRVnrFwWcmpi2q+BY7IwdgYGhWGuWALLY1xq+h6PKH4Ocl9PvLClnQ9kPVlCVKxSImhFEESmWqb6ct+WqUjUsZInik7UEmDkK71wVMwdqmZz3RVkd04xOZOPa1gRdLU5QDHFF1Sww3zCJeBG1JBaf2jwZohGxiPXJ51IKJYOwlI0q0aA5UQTb8f+fvTdrruvKs/zWHc6dL2YQADEQBEGCMwASnEeJlEiKUqayMrOrq6Mqul/cfrD9FWxHP/kb2I5wR2S5MsuVWZmlVGmWOE/gTJAEQRIkCBAcBICYccdzJ8da+1xKVa4H85Gtc6uUkIA7nPM/e+9zY//+ay0pGK1SylgrE8wSXDkBhrKF5jnkbIR9YRTzJRQDJRT9tP4luLbEwAj7SKkIGaTY5ph0YHgWQbMpnrOlVqQ63S4wT9kv5WLAnwIQhscXVkawZcnMWOdWKtCG9weLWY4vjk+eQ0bQiDCZGJvw3gwkwreStyhVMGyTVU0lHVEVrZUJOKQU9fBTeXIhoJRFyUu7dKqvYrBLS/D5MvAVg7C9WWVSE/76iwHVg+dfKgTpUAqP8QSWCozXXSyMENcqCJrpgogVU+3FONuY7J1DIp5GMezxUJ1N0MwZbAmOlIoZQQNek7I9dxkAS4VPakMlvYB7CRmO1wDVuh54aHvsKRkbXj8t2vm+hOvMnMyBgt+4rwJxfwXsQhZJe1HnECCZtPzI+agQ5zzi+/tlk0zQWizlsMh5UMyjUlnUfiTglYW7r1BCjGMwQFV/DiUv8aoFr20U0BlvDvliDlFvEB5eN546aG9OLku/6Lxgb7HoERzh2sFrzdrR8Jrj1w7kZFWdSbKBoIBggFA1hXiwCp5iEAulJRTtAoKwEPJzTnJccjwUkPcFkS2F5RrAGePl3FXtebI+JJijS9VxoYRIJKp1w5YymiuZFxW+tOa9TQDM6anYW47VgBo+Sh66MHikPCbqzmTzymQueYMIEVhR8U41eD6PYpHXhcsgjcUDyBRyAu7efElODLSwLvlKyOTZyELgTLUvECT09ltYUANDCVE6ROQLmKc1NOeNFwgigIgvgqzNjGmq73OKDvBYfmTyOTUGcd6G9L9sXPEgRXeIAG32iwj78rK51vpaCqPgY2Y6nSJKKPksZEqmuQD5jGmwCETU0ML7BOFtIGDU3QS49GkI0haXefP87LytcVsRjtBXG8WApfmtbHlZ6FoaC4RcBMgeFgkwGcN0g7D4s6jmj0y+iCVC80IB8UgYkYAF204JFGvsp7MIBQiYzT0rJAcLW/BQ6nPOXSmVs/pHzTh+PzKZHEKhsNZBNjDRKYOtBmwAytrMXS4hFIo499e0uVV5CK45DnKKWEhmknqdBa4ZBOm0wuYaU4In4EOEbgG0QC+r93mOwaDun2rKKfm1ZvO02dLE46IKmC4KWTutnGzmxuaLRoHN7GHOUQJC5tQvJhImK90LxGNxk73u43F4lI1OV4R0JoFQKKTj9fkCmJmehd8KYXZxXo4ZjcvqwKtOdwDet+MhYztvWUEkkmnjruHxIGTsJBCPRJDOsonCkuOFLM4ZXyDXCC8y2RxyBa+aSQj2hx89Qmdnp9ZnOgBEwgEU7DSl52oUoBNIwMcRCgS9HL+EvVlk7AJCFmdSXhbodonrjxc53huLBVSG/GoA0Tgp0GeC476I+YUZNNXWwJPNIOLnPdWHDNfXMC3/6XSSUYOdgrXZwESAXvJqbHr95aaoEOxsCYFgCCW6VXgy8MLWdwLek0p0FHC+D5UBsPpOZCVfUrwCx7WcNAiBlRXgQcbOY/r7WSyrqWHrBLz+Anx+EzrARjKOCn43owU0G/38QTYqFVFs3e0C4Df7iu0+262AWwG3Am4F3Aq4FXAr4FbArYBbgbewAi4AfgsvmnvIbgXcCvx0KuAC4De81j/ON6UimOpfKvNo/RcMCK40VgaxcVWTYGcqZbJgjd8uNxnziEeZZWsUxLOzc4jEolKIUhkXDYdkW8qNX/oJUuUUZd6vhxv11B0adVxVFUGYUSwKGFh+bYpLHasMTSpg+Xxj+csMYGXTERNQvcXNVKpVlQtpNvH5MLnC3M40hyz1snPOfLUUhRKT8nXGBlXqqWJB/07VMf9bFqqO1Sg36gVDHdtsxxhXz7UJCy3LqEgJp6nEzXNz1RwvFdKRsMlMNhu13GilrbX5bGbx0i5bb/26qkaJyZoKaDNoUIA4bxTQUg2bzXEdv8XrRMBqNp1ZA9pA8u8EJjmbuafMgSUQyOuz+aAimgCE8c6EzcS+ssSmOlFgjDC6JLiasTMIhgLI2QaWsjzlL0h8LlVHPA/ZWOfzgg38nakprXy9srhViRwowfxJWlkT4NOiWzCcVtvkjlT1WhbypCheWi2T5jEfmmbThDTE6nwtrZV9AmkCt7KtdsaCY3OcF4ArIhygNbOpC2GpnWMGalCqVdaFQKAMb3igVPQS8lPpydcwE1H5xVJjEbIRKhKt0zKa9t1UtealgqdVc4kqbTUb0L7ZMo0OQZOFTNDJz6VlMpX3WVmaU2FOAbMtyMSsW27ms4GCdq88NsJ+wmLKW/kZBD/kvIKdeaqDqUj2a/D7/GHneI2aly/j9RZ/KOXhKeZkVU5Vovk7a8m/cV6asW1s1TlOzJgznsemIaR8rQgKaIddhjEEYpliVu9LhbjGrk3VNZTFK2hKI2XaZAtAEp4FHbVrCYkctCZUREOygtY8cbJyuRaEpKLlnPfB46cuOSPVOxsoSnkfIlZE58HxzHHD37Nmso22ZZYKv2Xs0TkuixybGjQ5WKGwrJKz+aLyeblG8LiDtI0vFqWM5RgwY8UiS3JqTatmHqtkx4IoZu1igwbtW4vI5AumgcHHfFGzJibTKa11tBwnxOW41z+OJTfXRc4nZn7yeOUqIHvykuCesUG2EOSc1DptxoIafRwVID8zpzekTTgzjY2Clp8pS2yt7QbC8fPoRsC1ThboXMe8PiSzvOw5hAI+WMzt9jDrl00WFgq5DMKEd16/FKNce1hPWtQzO5kq5cWlhD4vGgpJBcxFmMDJjEmOAa53jhm5zzR6cN2jyrlI+3u/F4N3bmN15ypEojGt4bR+pkU4z8fjjeDEqYvY0rtd+bTXrlzEju09QNg0LeVTaUQDITUgZPWePgw+uK989r07d+j4fawXx42X611eTQzMIk4lM0inkqisiKOmpgKp5KIslwkRp6ZeobGhXnmxbChQjjgbXzinvAFZrKeoNC7k9NmhgGVs0+FBOsO1iGuQUdXnCh5MzyWQcABxJGRJiRyNBGR/zGWAAJL1S2a5hgGppQXZMnO9JehOKefZo1x42oQTGvL4uf5zbJi1m5EKnOOmcaXs6m75aC1ehM8T0tqSL6UBj9GeshvBLvgxO5dCXU0UmUxK6x/XHAJe2g3rnkQVvz+PPGFsimtAAJFwHHnaiBcLmJ6eQ1U8hqoo1x1gfimJPB0nSh7EApwXdKQAkuK7XuSSi6ipCJt7npf3C34/0J0ZxRLvWT7kCgUkExnzHYFjIW8SzH0ExwEfZhcXEPB4EQsGYFGdz7HLOeH0gdE1gk4PxPjziZTWW957+TMejWouLC4uIu8NwVu0URPzwVdgU5EHXiuCxawHvmDU5HJ7gFRyQfnZnEsqnSIa2CzAexu/Q7GJp6Dfl/PmC8UsPILzPrkimHU6byIeuO4bLw79rz7EifEQ5OU9U40tpgkvx8xutq2xeYL3Y/4+k8PE5Es0Nzc50RwcoyZWQOp1wn0BcS88nH/qWQug0LQDuWrXAvoNv2W7T3cr4FbArYBbAbcCbgXcCrgVcCvgVuAtq4ALgN+yC+YerlsBtwI/rQq4APgNr/e/AYCJXgjmBBICXjRWBbC+o0mbt6l0ytjCUnFJ1VMmg0goLNDG7fqFpYTAHwEHATA3qmPhoFQ8VPHS9pSbw2ZzkduyhCo+WV5yE5SblwSUUg7Tvjhn6++KiyTIcnJ++TwCQuPJXFJ2LoETNzgFXsvQj/9N71dlYDp5plLR8XmO5TR3fpnxxx11EQjHRpe20461rsmrNRvNfJ9yxrECQT20T6bdNcEdFaVGkeZ4HhsA4qVVbVAAjz95rvw7N2m5yc7PpkqKG8AEQmW1MzN0+TtZ7hKOOrbHOgxCUYJaWsXy/ZzjMxnJVD9RgUpI6WTaOjUTnGd+aNBCPsttbplSo5Cj7WlIkIXgQnpJ2mkLwpq6lGHz4uKSlHfmI801EDQWoCM8N7BB+cbO5jbBXfn6ZTMGrpjrSMVvFqFQQJvP/AzaPgs++HxSkPLBujBv10PlNJVTHtvYUeeMzbJtU8nEWoZ0TTLMJw1QHWwypwWyiqwJYSkBMDN0TU2pGLVJxQjFaIacZeap2QRXcwDttQllHWii87MMAOZ7EviSpJrIYKrO2ARQUJ21qc7aaNqYcUoFKEFQMBCAz+I4yKsWyp+lEpRKMSny5TWuJgoDdpn/ayxo9XyOH6nemTVs7J0FGQi1Badp5UmgYhRhHLu6nmrXKCvlJYJDIWcLtlvBgN6LkEoNGuWxT8U1nyBCZLKrHfaiekpTWTRgyYwJUx+CU/FZ1oVzjLAyR4RB6+OA1NNUSFMJS7DL19MxwDQ1MMfSjKdIkADRgEzaClO5S2Ad9Kep+wQ8QVmD08qagNS2qegFomHCJXOVqWjjcUhfx0YGxlKXeC2pAvWgmGd2psnj5aH6ONdVSzZcmOYKvoVyr/MFgSlZq8qS21RUtuTKNTaKTymunf/j72mBXQbABLABnoMVVLMA5ywvBscIs055rgS7hL6cCwSwynB25jvhJN0SpDCl1Sszr2nJ75PZt+aNGl6otHcaWlgb5pIvLBn7Yo0zp5FEmeuyVTe252atYxOCPHu1FvNs0nYJBZsQy7g5SNFIka46bfKC8vx0wlXNfy8zsc05MUtZdtUFWrRbUguT4HKqGYDFupkxWuAbOhmnrC7heNrm2GEOPe89Qd0r+DSbkDjPOc+xEMLJU/2ws3m8++47uHv7OjZtXItSyMLDoSGs62yHJ5eVWpXOAHbRi/6r11FT24SaqhiqYhEsLcyhpWU5rly5hlhFFaxgBOFIDC+/n8DSwqLgc2NjPe7evYXW1uUYuH0f7e0dqKmqQGUsilRqSbecSDSO0dGn8PiKaG5tQSKRQDaXQyweR4j3WK7RuZzUvPmCjUg0rHlW9Phx/dY9LCRtxKIxxKJBzE6/QktzE1qbm9QYEgkHNUdnF7I4cfIUers3KR+Y92aCPjXsWEEE1NzhVS5sIpVQ0xHHJFXEdJzIcz1KLWlcs5HKOF8wHoBNDT6kEwn4GUhOja7fh1yJ2cIZXOq/iSPvH5R6WHbzhKe04HaUybmsDdtbQJHNPzk6Z/gRpZW1L4izl66gprYeTx4No64qjO19PRgYHMLytlWy0K+JxwRY+WVkLpnTmhj05BH2exCLRmTzzW8G8o8oAhmbawKwsLiIW7cGsGP7Tqaq486162iorcPGno1I2Bn8+Z8/xa8++gixQACBAOc1kM4Vkc7Yali4c+s2tmzpxcT0HCamXulYOJkz6TRCgaByjXN2FsFoJdatXYlAKYOKMFczLxKZIk5dvIGJ6UU0VFdjYXEeDcuqkS9kceS993D2zBmEgkGsXbMaVZUxM6/9bACjMt4ozQNBxmk4LhQeWsNzHuSRTiwJ7vNkqfj/MQAu36NNk5jPOH4UTUMI1xjOac5tPgj7F+YXMT0zhZWrVjj3bgOflQle8shmW+pfjhk2u7EZixnCy3e6APgNv2K7T3cr4FbArYBbAbcCbgXcCrgVcCvgVuDtq4ALgN++a+YesVsBtwI/oQq4APgNL/aPALBUjZ4fKYADAW0ENlRZWNfeAL8/KJtNBkvKKtZR71LZJaWo34+5hQVYgZAUvzk7ow3/KIFSgIpAA+m4AUoFF5VrFOBICRYNvQaVtH3mJithJAEw37vkgFyjZjM2zwIbDp0iLKCShhvQJr/V2Em/hrlliqXzNTUSDyNUlZSKdofG2rb8kE0s3Y0JQswrDNRx1FOC01Iw+l4DGgLgYCgokMcnc/OWu9ICOgTEWVub7mUoShjDf+cmcxnM6qzKij3aUEt16RwrwQgBLsGeVLoGovLc+eBmfTlPN5016k+TNWmsH6U2ddTNhIpSEjrKaqKzgBVUJiJBDwG7UT9TXcVNdj7DADqeR/m4lHcr2GiOxSj18rp+fLw+Z1rRClAZ6+6yupHWzYV8zsAIwt98TjaUrIOpk6WNbNaQm9mCxl4eE4ElN825YR1FqcgcWBs27TGtoI5BCmBaXqbTyn8k5Cb+Y4sA7XOlSCTgorWpI2z3WgYeC3hxQ1xhrgbs0cyXcJmfS8UyFX2EHUYlXQCyBpASQvE68HesPTfSeRXzHuamOubpBGF2TsAlRytqwj3m4BJVKofVUW16DXBUHiMtutNZgTODNGnraTKaeb1YL9mCSk3JjXtzzTlWCIzK1rdSJlNx7WRwSwVtm8YAqtXVLyE7aMIJWnmbTEiT/WzUwTxPjkCpvPm5qp/JhjbXzlG3KSjZjCcDNQl7aUtONVsAJT+tUQs6Z76cECQcjWidoQNAJpWWJS+V1xYhIUF73iBs5fT65uD1hFBCSACa85MqXjvnQ572zGGqQo3bAFV0BL+C0mooMK4BVpBKXKqmPSjYjurZW0DQz2tvwDcVpsoR5fXgtczbsPPMOPeZZhaFXBtVtMm71pU0EJXj3gwoqbb5Jtks7X3ZxOEztsWETHbWuAjQfYHAhXOVil8H3nI8K/Nbany+jVdjTwrgnMnk5ZylQtlHv3DHtYA/zVwyc55K3fmFRUSjUT2HNrqy3ycRF79nbVkQ08giBwDnvfmTFrc8T45rwW/aq6vppCglORWwrDOzzjUm2DhBS1kCXF47vS3t5OnmQJW0AcCmR8E4L7DuBOVcS9noIPjM9c/DDPglzQf+n5wBSiXkmI/NZhIqHG0Prt8YxPx8Atu3bcXl/nM4dvQQTl8YQCadwNpVy7F61XI1GtAWmznD585fQU39cjUptS1vwukT3+Hjv/gYr15NY/zZc7S0rcD9h8MCzrlMDplMGrt2bcfl/gvYvXsHhh89Q1VVPZ6Nj+Lg3t14PDyM4UfDePfw+7h48RKam6vQvqoD94buY2ZuDps2dePF85cIByOoqYqjvbVOjhpUeHJOZ+wSvjpxDlU1TcY5ImrGSFNDA9LJBBKLiwKhjcsacOHKdSwlk9i4rgtNDfVaH+8O3cOKlR2YnplHQ2UMk5MT6N3SqznFMcOxyXvV+fOXUFnbhhffP8f2bb14MvIYU5NTOHjwHdwZuIvU4jxal9di8+b1asjgmlL0BLCYLKpmS4k5HD3yHu4ODiKxsIgtvb0YundP86G2phajz15iW99G1FaFaUKNUDiGVNaDf/zkG7x/5DjOnj2BtsZatLU04u6Dh1i3qRfDDx9heX0tno48RN/OXTjTfw3NLW1IzEzBDxtda9eioqoOF86dQ1fXWrkfX792HeFoDMubl+ue07aiDXeHn2By/Dm6VnWga+1qeIJe/OM//h5//atfK3uaebrMu8/kAbvowVIiiRMnTuHD48dxrv8qduzajS8++0Jz6uOPf47f/d3foaqqCh8cO46vvv4SHx0/Am+BKmE2zAUws5jBd2cvA/4wtm3qxqlT3+HXv/4FTp78FsePf6C6ZNM2Nm3agKGhQbS0tODV9Cu0trbi/v37qK+vVyPH6tUbceLEGVnDsyHg3t3bytH+m7/6NaLhAOA1ql7eI/7F/ZTuC7SpJvQVUCYUN3nAbETjg+4YU6+mMT8/i/aVrfodm9dkg8+89CIt6UOaj5rbXAe8PtnQuwrg118P3X9xK+BWwK2AWwG3Am4F3Aq4FXAr4Fbgv+EKuAD4v+GL656aWwG3Am9/BVwA/IbX8McAmJv+jgU09+RpfxoOetFQFcTatnplAGYJxqi6ERAwlsT8R9AAHiTSzKnzaWM5b9tSWVIlFqLtMTfu08xMpEqIqje/VIAEMxVVFdqsNHAxK0Ww5acS4wRwfwAAIABJREFUJmtAGEFT2aqYwJIQ0AGlspQVFDJWw1KyODbQVNCRZpl8YQN/jeOzY7BMK2bJLI26kopFwoyyZSrPijBCCNBRwxlbaa+OjaBa4IrQx1HelmGgslTLmFzAMKTNXUIcKVG9tHc0cMQ5AMcC2ahg+VzZQr4GwGZzl+phvk5w1gGT5fOhaodQkWCMIKms4GVtCKGo2mV9y/mTvI4ErGY32UBr2ucakecP6kLVQZbRxv6aAM6retGC1NjSGjBLVaqjOCawdZSKPI8fIJIly2OeI/+ufELahUciAhfJVFJg5ocHlZyOclXKWDYqAAUvgTKhM0Ez1dv0Cc2Y/GKC8CK1Yea6CSDRUlOA0sArfpaaF6Q8NRmSgsElbpYbq2meG5/HjXCNeypcZZ1LhRbPNS9lcTAYNipt21iWK3eySNvNrFS+VGRKhesxGbvGLtXY9oaCzBfOIhS04KNtcMmjDXw2THBOEFILABMic9xl81J98t/5eivA4zAp2AK0ysLk9TdW1oRqguuyE2W9CctsKa5lMU37ac0mC1ScyxNaZ0t7dSpOzdymFbSct4sECabhwAwUnptpMFCtNRZ4vZmfy/ciMCLA9iKkLG8Dxm0CSYJHn2UyPimKp1UyFayWH3YuK2vqfL4kparPyckmGOZzqPrmtbD8GXgIfwu0amU2rrHPzueNdXAoQiUb55TJluaYEcD0EEYb2+ZAwNg7E4CkEnQd4GuZ0UmtKfmkST2XxbqgZ0nrGy1ay2DbSytqZsvKEtuAzLJLvFFKUzrs02dTLch5zOYHS2DcqLQJdtlEQqjJ37EZQhbyjrsBwTDnC4/DplKXV8ZRCvMjeP053phZ6i3QVtzYuGs9k7LXjBkqgOUQIHjr5Is7zRqyh6frgACvU1P1sZi5zjWICl6qILmeKIObUJo2wjyWXE6fz2uTK9CG1sAqrvdsAMgUTFa0uSYe5arywYYUjRVn/TDrtU/53VQtGicHU8NUcknzgsfHtU7Q13EeoI37UsLG8OOnmJx8hV07t+PWjavYt2cX/vjnczh4YA8q4oRbaYTCbKQIKN342o27qGtsRCKxhIZl9Th/7gwOHTqMVDIpMEiYeuLkaaxbux4vXr5UI8aGDetw+/YNQebBe8PYsGEzLl88j9WdK1FZUYELFy7g47/4JS7196Nn42o1pdy+N4QVK1chXlmF/ktX0N7aLhi7bs0ySq1lf871Ll/yYWTse0xNL6FrbRdu372hxirWMp1MY13XWtwfGpLTQvuq1Th9+gyOf/A+xkafYHbmFRqbmhCNV2JufgExvx/Pnz3DO+/sRy7P5pYSrIBP4/z6jduoW74WZ8+ewsGD+3B74BZWdXTI2SMYCOHF08fYuXW9rILZCMImoWzei7/9+z9h+679uH69H8eOHcHVK1dQUVGB3u4enD9/Hq3NLbp3PX36Crt2bULAR8cDWlzTISSC3/zfn2DHroN4Ov4YG7raUVMVxZUbt7CxZxuejj1FPBTA05Fh7DlwEGf7r2Pd+nV4PDSIqmgQqzpXYezZCzQ3teHevXvYvWcXvv3uWxw6fAjJZBLDj4eNlXxNIx7fG8LWTZuRzSXRsaYDVy5fxL7t2xDylBCymJjuRzKbRyZXFJz+7sRJ7N27FydOn0Pfjl048d23Wkf+8tf/Dr/77W8Rj8Xw0Ucf4dTJr3D0/Xf1Hrz3+INhmsbj9IUbmJ1PYldvL86cOYW21uVY2bEC8XgMDx8M48GDYcHgO7cHUF1djafj4/jgg2P4+quv0dS8XO4LoUgVbt8eRF1dHbZv34pP/vR7HDt8AG3Ll5noAlpEcy5wHeQtiU06vKc4AJhNE1z71YRTpBtCTt9t+BpagLOpIZVOYnlTg9wKZCWvpiuzPlfEovpuxvGhphLez4jvG7e7GcBv+BXbfbpbAbcCbgXcCrgVcCvgVsCtgFsBtwJvXwVcAPz2XTP3iN0KuBX4CVXABcBvcLF/bP/sWBbLApKb9X4PPH4LwaAHTdUhbOps1uZgMpkwLsiEB7QE9kJKT4IHgsdkKi1AEAqHkU2nUBmPwmKenEV7Vo9yT5kLzL3LKHNNHVjCPFkilkAoiJyTWxgOh6T8FIzivr+AJz/TbFgaq1KP1FKyKCX2ISQjMKOa93UpHLNaKU/LBNj8kRulhB0mX5gAjXmdhAq0UTSWvz8obMsWyD/UWPCjaKCFPk+bsvzH4bpS6RlVLkus3FYq/Gj5zA1Zoyt+7bLLfzeg1cB1bqBTwUPgxeMhwJEimujJUebyZ9lxmpaf5Qfh9+vPFhIzabX6bKpxaYnMenoseP38h96rBFBpQS6ahEqsSNvWHGGy2QxmzWWHS/trnTKP0UBf2Qzzd6yn1LwGBgpM0+I2R8UrVXemiaBsb03KWFZWG3hP2GQZCE57Z34+YRRrJ2DE3E4CVdptW/B5aYWaR9ZeQMQKvq7Ra4W4Y+ct9SgV28ptNVbd3HDniUohWixKhRmJxZHJEmgxGdlkYsuAVna+tA0lJDQXmXDZ8nOsyjxaY1Uq4ZLJqqbNNPNSaV8sAJdnvipBbxkUqmKSIPPcCG75udzcz2bSSNL6s6oKHstYF/t9QWfD32RHqhZFAnWj1mbtsxnbwDienyxBOf4sKfi98Ou4/BbHFxXDOYCvhamhRRtljn2fpQxSO2/GYGNjLTKJRcRCbGAgIOdY8CORyWAxaZoNauuqMT8zI8DO7FXOnVQqiWCUTR9eeAXemdmdFVDwWkEOOfUeKOc1X1KDBOcwLahlQ+2PCWJRJcnMToIMk0vsk1L25NA8vhmeR5R5n2oSKduhG0Wp4KdjWc1Kv84DpxKZNupSJ5u/yGbYydEUwHWcAsqdI7Io1meYcfDaWMB5Xtki3TgJmPnDc1kW8+O/311rckyLzHclOiZVNeuNGdPm2DguCIK9zPHU9TMNNj/ONlcuLeewYxFdznRVfidBK5sQBOmN+pjjlsdabhQpePxqOuAvy1buhERlEXM5F9woys17KG+Z1tycKz6P7Oy5DpTfU/iWImcCdarZwfU+5zQn8D4RUINEUc0pbIDIS8VLy2DloGsa8ppQbc61iA0btIvOI5FM6c01nunywOYjj7E3Zy3YpGDmn1FFptM5XLsxgNraOnR2rsLD+/fQ0FCHB8PTyj49eHAr6mojQIlwmlA9hHtDw1i5ugX3hoaUK/xweBj79u7H9PQrjI8/RV/fdly+eguNDcuRWEoo/7ynZxOuXLmMnu6NGLw3JOX6ms6VsNMpvJqaxNjTMRz74ENcuNCPtqZlaOvowMlTZ7Bu4yY0NrWg/9JldHR0yi2js71W58V5w+ueTOVw8dJNeKwIVqxsx/0Ht7Fh/UZBvYcPH6KxoUmZu7z20YpKQdfjx45gZnoS83NzqKisRGNzMx6PjKC5th4jIyPYvXun1njLYmwBXRoCOH/pMmrrOzE2Por169fi6pV+rFu3Fo3LGjE/O4+J5yPY0rMWVVWVUpn7rJAswH/793/Cpt5tGH0yjIMH9+PMmTM4sG+fFLKnTpxCc0uzru3IyAT27ulBOGgLAIciUdiFIL47eQ3+QAx19ZWIh7yorIjg4tVr6N66A09Hx1FXEcfo4/s48O67+OLEOWzu7sHQwHUsb6hGR3sHbt65h9WrVmN0dAxr1nbh1OmT2L9/P2LxKMbGxuRkUbl8Je5cu4EDu3bixctxrN28FvfuDmBHdy98BR6PV5nSqWwBBWYIe/048d0J7NmzG9du3UVn1zoMP3yoZq+d23fi6tUrikfYvGkT7t29iX27d8DrNVb7aiDzhfBkfBLPXkyic3kznjx9gvm5Gbz//iFMz8wgkUjhwYMH+PnPPkZ//wWsXrMGg3cHceToUXz99ZfYuH4jpudmkUnbmF9cwubuTcikk7hy6TzWdrZhV183QkE6GxjHE65rPB41kxEAKzdb34RM8wgbUuheIHvxvNYBuls8f/YCuVwWTc2NagTi7wmA/VQAwyNrcc1Ny7hL0Gq/6PXCbuhDrsrNAH6Db9nuU90KuBVwK+BWwK2AWwG3Am4F3Aq4FXgLK+AC4LfwormH7FbArcBPpwIuAH6Da/2vAbAsZg0ApmKR1siWv4TGmiB61rTBzlH1lRNE1U+BVo8AsLHiLWBuYRHBUFhQhXaiNZUxqZtCobAUYbSAJgDmzr4AsGMjHY9HtYFZtknmJiRViyYjj6TJqNSM1a3JyDSKNv57OefWwJ7XFEOAuqz+dTJ/HRUvNzwNFKI60UDlMmAgeDSqUaNeNJu7jmJYVtfGVpi/V75q3kCb8mcz+5UAT89QrKw5bsIMqiBNTh83aAmxjOrWPAzgIGAqZ3lKEeecp7F2dj63nMvrWENL6fsjxa1RHhtIpWOTUshAx3JWbFE5ghaWltJIpXIIx+Kwwn5lQdIuuDYeE3Q3tswG8BEuUb0XCoakTNRRO+OorOrjc0PRiJ5XziYsQ2CegVECU0FLwMtxRPVuSUBZeYMEQJYZY9zcNgpCQkyqG4PKkqR9c8nyIgcfEskCrly+rqaF3u4u1FVVyvKZl4gqciqclLXMOsCLFOvvs3Dr9m1Z1m7p7tFGdzGfM4p01snjw6u5RfRfuYqDB/ahMhqGnxdTEN7YT9MCmEpclmH61Tzu3BnCwcO7hB9pFV0sefHdd99h7ZpOdK5sM3nXCCKby8gC2QpaymWMhGPalKdy0yPFOlWP5jgIcniuxIPhyohyGEteP6ZezaG6usaocQkygpwDxvZctuaiiZTUGvDP/y36Qui/eBUjj8dQv6wJCwsz2LN3J5qaaDtaQCgQIbKD5SlIsZsrevDs+3n8+bNvpURbmJvCf/ef/gYBX0FOARxj1MA+HX+Ob05dxeZNG7Bm9Wr86Y//gJUrVmDXzm2yEtXBsKHCZoYmlcG2wCGVsEWvhagVhE8NBMyyNtCWubDJdAKRUAjz6SI++dMnOPL+IUFgv8U3LAr4MWv5kyuvMDA8hmVeqpo92LVnC3x+AlY2OjC3N4BTp0+hZ/NmxONxqXYpAJ5fWMD9O4N4Z/9ueLx5BCxjGc2MaU1cFGALyZmGh/nFBG7dvIV9e/cgGqHddB4eNiE40IU21aw9rYEJa+WK7g0KbP7h1iT+ywctArscLzkp2j3KczbNFk6jh9S3DsJmfZQ5bZpT1AQixbdllPOmzwRZQlWNaZMRrIxrNgo4a2sZAGuemsGgxokMX0cFv2XptWzO4LkI4jprFp9L1TQBbHVVtVEAO7CcCmLl/NpszjBKRM5gfoSaDvi3nHFmMJBXEmXYznqi9d7JAGfWrMm5NjnY5XWbZ0j1LZt0EsmkrGqZec4+HubnEmTymJk1TKis+0okipzqbJwKqFSuiFHNamEhSUWyjYBFG/Ks5g0t05n7/PTpc9Qvq0RFZYUU0syU5djh+bOezGX1+DlHvZiYmEIuY2NF+woU8jZi8YiAW465vMGAGkbsbMZcFwI6ZunCL6eK6Zk5+IMhrfHjY+Oora5FYnEJbSsa1VQSCZnsZTZlLC5lMPpsApWVFUgk5nWtli9vRiqRxNSrV1i1qlMNFpyDdKNIJRfR2dEua+hHIyNobW/H+PMXqInFMTMzI8VnJBoxqlEprkv4/vtJTEwuoKtrjVTBL56Pg81XK1esxOTEFGamJ9DW3ICKeFwNOaxNOldAKlvE49FxdK2mgrmE0ZEnqKmuRlNjE8ZGR/U5XNOnF9NoaapFLOJFOESlaVA+IxPTCQwM3tfatrKlAS3NDRh5Oo7ahhZMTUyhrjKOxdkp1CxrwNDIOOrq6zE38QLtLY0a54kM7w9+Zf52renC5KspzW82AExOTene9Wx6HnYihaDHi/aONiDgxeDdO9i9rQ8VoZBU/kU1BBnr8Ew6g5fPn6OqshKx6hpMzc6hqbFR1zGdSKGurlb3lvn5BVTFI4jFInIDUKw7mKudwbcnzmJZYzMWp6dx9Oj7uHHruuZXXX0dHj58hMWlJHZs344nj4exsqMDz58/R29vLy5duoju7m4MDw9j564dOH3mDNpXtuu8Hz0YQseKFrQ21WtsFYs+41ghy37zfURx4873MM5CNktpnaA9uua2AcS814yNjqNQtNHc3OTkmjO2IPA6AzgSCarBjHOSY46LmFT2DdvcDOA3+IrtPtWtgFsBtwJuBdwKuBVwK+BWwK2AW4G3swIuAH47r5t71G4F3Ar8RCrgAuA3uND/GgA7SkdqQLjBzg1iOrYurw2he02bNtPzUmJ6BedIawgrCXS5ac/Nx/mFJcE/QUM7i3g4pE3tcChC/aQ2kGPMl/NRZWyhWMgJDlRURqUyJTg21sd+wT5a6Gpzk3BASk0eF2GwUfWan+WsXwNbqSSlPXEZThoa9gMY5t/LQlkpDQmDyxC4XD6q3BzlnSymadcq91GCNqpHjdpSCjTa9goC8eCc43EUsLQXNvarRiJYhrv8byrgfAw1dVJ7ZaZLNa1j26p83oCxQjbQ8QcArNfTrlpqaAIfA4apAOZxOZzHsfiVzvdHKkjz3KK3gKxdwrPnU/jq6zPo6d2KDZs24Dd/9xts3NiFA9t6zeYvuY1AvDlnWT47DQCqsWyTHXtZWSP7kWWmbyQsxVg5F7ice8znFgq2IDLPkdeKAIzjq6x6ziNn/kbbV6n78lLEKvNUat4iioTRJT9uDjxAMpFBPpvA5o2dqKmqQigUEeiRfbOfYM6xSKYa11OC1x/EyJMx3Bt6gIMHD8qqnLmpVK1ThU5FGJOCP//qaxw/egQxKtQLtE6lspd5jxwTGV3XYp7VDmDk8VN0rGpAIBhCNsfrYOHR4xH4vAWsWtkGCpvn53O4fuOqrFaN5TZ37UnyLIQCAeTstOyrBbPgxbnzZ9HX0436uhrkijZ8AsAh/OY3v8UHx4/jxvUr2LiuUxB3biEt0FBbXYn5mVdSHkdCFiKhoMaUJxzD/FwC587248MPPsL8wjy+/fZrHD12WHPaTttorK9CIb9kQKEvjITtx3/92z/gP/zVX+LTT/4Rvzj+PqqiAXhLeY3llJ1HwePF3aHnSKXT2Lq1G998+QWOvPcOApz3wSCSmSwejLwwECnKpg8zrodHxwXwo0E/mmqr4KMK2evDs2fPBSuo3EylEyiVAjhz9gy2be1FfW2FbKFZOwI0jvdTj2xcHniAD/dsxbkztG/doTXn5fMJNC1vgcdXxPzsrJSJvHjTs/MIhCIIBMN4MHQfK1fSntVCOBxAOpnD9y8nUVdbAyvgQdY2VtxsaqHK9M6dO1i7ZpUaEwh/2BQzNzcnW1jZVjtQlfnQqUxO44yq6i/uz+F/PtLkXHKuB1StEliahgxaQcsSmnOZtqscEgVjG87f8SELcToDyHLZtBnw38s262UXA11rJx+4rACmEvBfeA34aVFOOErLcpP1zTFgLMRL8JUKSCt3NubY/dNGPOhknRMu5ZTHSyCqeSsqlYfHyQLXOilHBc51ZouzyUOm4sjTDl7WtMwLJqoyjTwS/Urly3Xe2GRz0U2mUiZrXdbpZn1j4wyrwvsFH5kcc5INTPfzvSw2EGT0+gDvF471e0oZ7RGkU1k1GwUJePO2Xsf6M8s5Y+cRq6zB/BLdLnivyyIeCSOVSSLLpg8raGzY/cx/9ptMaB6y19jwenlf9AC5TFq2/wTtoUhM9xCuHfmiAXNSbhrjdaSpppblPiE+h3dRDhHwBpDlrZb1KHBNzCMai5plg9mudJ5gTXwBZNJZ2JkUWlsa1VhCS2yuoYFQyOSPF/LGQQJF2FkbkUhE6yIbkehiwXlFO3rem7VWcyyWnMYE5aQbS3Back/PL0l1TPDuLXKdBaLhsMYIVclq6LH8yGVtLGZzakbgPGA2NFX6XiuApWwOiVQGUSuCsEWL+KKywJfSBcQiMYSYGV3KIW3nsWTz24MH8bCFkMc0OxBEMz+aY9HEKfAeyX+ATNbW2poulORrkFxaQt2yOixkkiY+Ip9HLBzR1wI2GGTtHMLhiL7LUD3Pphs2qMwsLKmBKBQIIh6Lq96sy8zMNCxfAIEAoTbvkcZEXy1GvgBSqSyCjFbwmezqZDop8C3FvNfSvd/ysPZU3fN7hE/fdxRFoAYMNqax5rwuJo+binfouvC7loamfr5W69MRwLkP51gEzT0qm50MYDurRq5sJoexsadaQ1pbl+v45LqgxhHagvs0DjgGeRxcY3xsOoEHuWV9yNX0pUse/1BfX1/fG3zbdJ/qVsCtgFsBtwJuBdwKuBVwK+BWwK2AW4G3pgIuAH5rLpV7oG4F3Ar8FCvgAuA3uOr/hgV0gNm/sh2FNvjDIR+W14ZlAc1NYtqGyqKY9r1UmXk92kjm5jk3uKluoZ2wYELORlVFTLmPhLbGljAri0tuEGszWMASqK6u0OYkN+IJ+7gxHY5EBFv5UPQqgQMBoHJECakJCAxALdsu870EiqWYc/Cko94tK2n1N4FTA4LLhrFU2BEwMtfVWCo7KtRAwLy/oTCvVbGy35UKx4Bhw3h/OBajZjVqOAFXKlsFUQlvmeNJe1WjKFUOp6P0K9tQy8KRxtsOeKWKRzCzVBIYFzzg31hfR/GrY1I+qoG8UvLpGKlopvW0AbqCEfLeZcarhQuXbiISqcLqrtX46pvP8eHxI4hZXgw/HNaxNTQ2YuL7l6ipqZW6qmv1KimRVGGvF0uLS3j+/AWali+XaoxZiyNPnkgdTuXemjWrMTs7h5fff4+VVM0VPYJp69euRSQUwcTEhMZHc+NynLt4AfWNy2R/ee3qNYQjVIcbkJ5MJLC7b4tsN/NUlJd8mJhawsVLV7F/zw4sq4vj+YsJWa6uXr0anZ2duNR/SWryQr6IvXv3IJNZxIWLl2EFwwJL+/buxZ1bN/Fk+CGOHDmMsbFRJNI5hGKVWFhMyioznZjHkUPvYPzFK5y/2I+WtkYcOLAXn376KWKROBobV+Dp6HMcPbIXp0+fRjpdQEVVDVZ3dmJo6C6SiTkcevcQ7j54ipGRYfzyl7/Anz/9J12Xvr6dKOSKuDt4B8vq65DJ5TC/sIiNGzfjyuXL2LNrByYnXsISGfJgy9Yd+MMf/4x9+/fjcv8FtDU3oiIewcOHYwII7x86KJvTUj6Dd/fvQVU8KuidDwYFgM+fv4yjRz/UuPjTn36Pvr4tOPHtN+jdvBF7d20FSmmTq4oACp4Y/q+//QMSyQV0trfiw/cPIhb0CDQRhlApzfH2KlHC2dPnsH5tFxJLc9i8sUsgKeCz8Nt/+CM6Orvx5NF9HH3vXVRWxDAx9QqnLl5GQ2s7xkYe4IP3DqCqug6jo+MYe/pUDSiNTcuwadMGgZZvvv4aO7ZtQTwagmXR4jeBAHONfX6cfJzCmf7bqEIaK1rblMt69sxpNDW2YvzpOHbs6sGtmzewtXeLrHNr6xrwcnISqzq7MHh3CJ2rOzD+fBRbertx4Xy/LH4XF+expqsTN65cQdfatboem7t7cf7CeV2jqckJdG/cjOEn46iMV2B8fBS7d+9SDmp9fR2amppxa2AAkXgFEoszWKhei//1WKvmjJTOMhQ3WdSycKfal4sF1yU//04Uw7XIrI8c/ya/2jyUt+0xGb7GIv7H6/4P2eOvLaCdJpKyHlz22z6f1MNayz0ehMNh4xhAyFyg9b6BrcrFdqyyjbW16XMh7MpLU089OMEnbasd0Ow1yE9tDE7wujGQp++AvMNNNmnWVuqoIBhhk5wdqALOGxjtOCDozJVDXEI4EtJ9h2pr5TorN5lrNuFvSfCK+edk3lznyznavNcgSPzpRWLJxvPx79HW2oZYxFKzQi6Xgq8YUJbrrcGHasTw+QKyVN60cR0qKiMoUPlPtaidx8vnL1X/9pUr8Hh4WCrpTZtp0WvpnAj5ZOlN9wEAuVJB65BxSjD3Gtrw87i4rqcKtAJnXWwUijkszs/D62c+sQ/xeAXy2Yzsul9+/xKNTY2O/bhRd8ZilcZZgU0ErHExL6BJq/VQJCIba9aWCtmyLbAah/gdQJnCSVRXV8qhQ1dN92Xet3hdTJ45f1eOOcjzHsS8WTak5FJq5iJslosBSoLmXNd5TLYXKOQK8DE/WFEDXFsKyBYJ7YtYmk2griqKcNCPlF3AfCKt8basusY03Xi9yJZM0wCbRWATrAcEn2nhzTWATRJeb0D26ktU/Ab42TnkigVURmOCoXlaq3tLSGfTiAZCZLM6Fs4B1oluA0HLB4trZS4LfziCVNZ28t6pUDd517zf0ko/tZRCRUUMfr4Rs9XlMkELe7pjFFHI5RGJhTWWy6CX15OuF1Jgv3Y8YSORsVi3aG/uNTEBPDY7z4O08Gz8mY5jfVeXlOUen8lB55pQbjDjNOOcMd8rjJsIj4n/zetA5TKPL5vNyzab33xWtLXI0cUKBk1TG7+rFDjHgsrYtmSrb8A2nVIKTTvcDOA3+IrtPtWtgFsBtwJuBdwKuBVwK+BWwK2AW4G3swIuAH47r5t71G4F3Ar8RCrgAuA3uND/HwBs8hu5ea2fQZ8yApdV+NHT1aY8R+Ye0pKUm85ej7EYjkaj2pznxnYqmdZGKVUnVJfV1lVp5545c9yA5sYplXPcUQ5afngJT/1eVFZGkU6nEQqFkLUzUsMwozWXt81GpwMbvV5uUlLVZdSo3BwuAxL+vmxHXLaH5mv/xUM2yAbKck+b9sKy4s3ZBo4q39K8hkqmHEFIyafcWoekCtC8/jJA3utAYR4I36+sAjaKOqPgIbSmOlAKKamAPFJTEwMx/1KAhXmxDtDW5i3tUqUEJSAwub180HZYKmnCYGIiB2Tz83gNaJMqVTNzah0VM4Ge7F6Vr2u0gJlMDhmq3yIRTM4kcP7sdfRt6kYmOY3eLZvw3YWbqKyqxPz8vPIUg4EQlpaWEIvFEAuWsGvbJqnHAAuZXAm//8OfcPyjX+Dzz7/EX//Nr/GnT/6I9evW4cWLl9i+fTsuXbqEhoYGvedAPK1GAAAgAElEQVT1W+MClw+G7uKv//2v8Nlnn2LfwQO4//AhVrSvwj3mO65ZI0tOAmSOpVgsirn5eWzZ3I7ljRFZ7Pr8EZQ8Fl7NLOLLL0/i6NFj+Ozzz/DRRx9h+NEjWRePj4+jY+VKjI8/w+rVnbh24yq2b9suG8+JiUmsXLkSI4+foKmpCbdv38SRw7vx4OFj9PRsxZWrN7Bx8ybMzs/h++9f4OXLWTQ2tuDR4yF8cOwwbg/cxO6du2D5/Pjmm++wfVcfnj17hp6ebiQSCUxPT2ussf58VFU14N69e2hpacHtgQGNVwKId999BwO3bmL3rp3ov9yPbCaLvfv2ob+/H/v27cPl/n7MLS4imUjil7/6Jf7pkz/j3/36V7hz5y5Wr1ktq2lPwdLQ69uyCbOzk1jV0YzKijBi4YAgWQFxHc+VK1dw7NhRwYEvvvgchw+/h4uXzuG99w4gyIaBPDOBOedCyJQs/OGTz+EvprGlewNaW5pRV02L7YRgE0EWod4c8jh34iYWZ7I4fGgnYlV5NTQUS9X43d/9Gf/Df/4b3Lh5VXBs1epOjIyNY24xg1Wr1+P0N5/jvQN8TT0+/eob2cjXV1ehpiKC7g1r4Y3EcaG/Hxs3rJPt7+L8DM6cPoH9e/agvb0dJ4ZTuD44jHiR0HwDKisqVQ/WmOvHxnVrcefuXXRv2ozBwUH09PQY6On1YvDeXfRt24azZy5iw/rNuH3ntppXaCG9efMGDAzcwZaeXty/f1+vGxi4he6eHrx69Upj8/GT51oj7WwKW7b0YHRsBOvWbcDM3DySyQxWtLXh5tV+TMU68L8cboSX6j02mbAJRRI/isod+1ap/8qNK8ztNS4H5v8N0KHtejk7OhgKCr9SK0uIrNxgAT0CG6N4l9qeal2p1s36IkduWnLnTYYoIWyeMErOCsZa3+M14FnH869uKXQTEBxU84xRMJft8jkejMW7ea3PsXVXvjpPlrBay6uxxOcap/RtNXhQfUhwbHJL+TvjhkDbeKPy5PgWPPWX4TjP0WSc8riVsV4ALCuMJ2MvcffefWzatBkTL5+je/MG9A9cw7Zt2zE1OY3ZyRlURCPoXNWMgMV1LM/FFZmMB59+9h16t+xEPk+L5HFs7d2AcCSMocGHWLaMKn8q/h8rY5jrxtWrV7Fp4yrU1MTx8vkkvF4LlRXVePHiOWpqqqVYj9fWYnpyAhWhIOqrCFttKeGzRX6yB5lkVnnadXXLcOrEaaxftxbXL/fj6PvvIRQOYmJqEvX19Xj2bByNjU3Kpa2pqZNFdbGQkWpVGfCUj3v98PsDUuUTkE68mkBFRSUiobCAX962EQ6GBXylSoYPAcsLO5tWYwFBcZa5scpI96NIi3gn6mFmekbrKu9HvC7ZfAaV8VpITF4qIuAvoJBPwwr4UcxR92vUuF5vEHauhHA4qpx1wuJMNqPMeY493n8ZnZBM2fjnL77GofePojLkR01FCHPzi8rn5fmwgYQKdTo2MKqAo63oCSDn8ePGwBAWEzaGH46gqqoae3auQVtrO65cv6b77c6d25FNJxU/QaU41eFzi0vw0/7Yog06HUqCyKQS8Psj8IFgOw9jd+5FNl/C3FIK5y704+ihHVhWXyurcNpvs443BwawYVM37g3exfrOVYiE2RyXM41YzE0vFXWuuVwRHjbKaQkw7iImx5fAnXnstDUvIpXzIByrwv/+f/yf2Na7GTv7NsOTT+k7Rnl+lm/oBviaOU0zdq4VpvHLRHfQmj6btfW9Z2RkDAGfB60tTaaZhE4ZwaDytS1lkhv4y7nG9UnrFVXXDdtdC+g3+IrtPtWtgFsBtwJuBdwKuBVwK+BWwK2AW4G3swIuAH47r5t71G4F3Ar8RCrgAuA3uND/hgU0eY6lrFrjAx0NW6h3AHA+ZzbauclOqMB/aE0Yi0SlZKVyN5Uy8JZqoERiCQ2N9fB4iggEqQr2S4USi0SkMKatoofZn14vKioi2qCkLTDVrcaSlJ+TV86n0Z1RtWaUU44W6bVNM+Ey34eboiaflzbQJtf3B4ThpP5SmujYk0pZyo1zQgsnM1j2kgTcPmNHTYjLzWqTn2syh2UF6fMZm0xZcBolHjeKDcRhph6zOpmNTHWasawlvOXf+f7mwQ12k/FJ8CQ1r2w6je0ybTz5XnodMzWzxrqUtWYtvB4DFqn8pDqMv5eKrmhUWMxy5PsYJZ/JLC77XzNDNZPPYnZpEfm8hcuXB5BJZPDLn7+PiooQ/uv/8ymOfXAMtTW1+OMf/4j9B/ZjZGQEtQQZE+PYu71bMD0UiiOdtfEPv/8nHD5yDN9+cwK/+IuPceXKZUEzqi6bW5p1HMxQbV+5EoMPxtC1pgOLs9PYuoVK134cfu8wPv38c2zfvgtzM/NobGrCwvy8YGRiaQnVNTUYHn6AXds2oL42bFTa3iAu9l9D5+p1mJtPahP+4sUL+I//8T/h4oULUiTPzc5KMff82XP99507t9DXt1UNDQ+Hh7FyZQcePxrB5s3dePzoPvq2bMDg4H30bunD6dNnsXHTZryYeCHF4fj4JNau3YDp6Qms6VqFK1cu4Z39BwRdCB0PHNyPy5f7sWfvblzuv4w1XWuV0RkOhaWer5bKdQwdq1bi1q1b2LFjJy5cuIC9e/fi+rVrOHzoXf13LB7XXBgdfYKdO3fi5MlTOHT4XXz55Vf42c9+puvx/nvv4+HwA6xZswYzM7NS9xIKbVjfhcHbN7FsWQ327OyTZSgtzgueCE6dPInpV69e1+PYBx9gcWEBJ0+dxK9++XMBp6293VjW0AgrFMXQ4zH8/R+/xPvv7MTgwA1sWE+g/xwfHn1fKjxSeAK9hKeIF0/n0X/uGv7qrz6G16J9bgkLS16c+LYffm9G0Pjjn32k+WwXijh9rh+z8ylYRRt/+asPlUv78PEort8ckGq5Oh7Gwf17MJfM4nf/8PfoWrMGu3dsl9qOOal2hvbwwCe3JjDwYAx71rXoem7etAmjY6MCm8lkArt37hRI37BhAzKZjMYDQVJXVxfuDt7Grj17cOnCZWzbthNXrlxFR0c7vp98ga6uVbh7+55U41cuX8XmzZtw7foNAT3WmQrtx0/GlR28MDeDbirWr1/D2rXrUVO/DDduDAgSRwJeTMVW4b8cbTY2zsz4pgpWYb9GMauVybGPVy64bNyN3bwMDjSni8hmM5r/FNrKdtlxHVAmOgGwj5bExsqZClT+JKQrZ6qXn8f1ofzgc4z1slHZG4vpnGlU0XpHeOUco7LEDQDmKktVJVev8nGq0YRrHdctuj4ISDli1dfHahpQFKktG2pzfFybpEIkWy7QHpeWtrSPDuj9BZGLzKq29IYC1eVmHWe9ZLayLxDG/GIGZ85eRHXtMjV/TE68wJo1q3D24nl8cPQYrl++KQAaCVroWtMOvz+PQi4Nu+RBMl3AqdP96Nu2F1998zWOHT2Me4O30LFqlSy9r9+4ifcOH8aFSxd1L2QOL+fEurUrMTXxEqFQFP39V/Hv//Kv8OdPPsH6Deu1Nje3NuH2rVvY3LUa1fGYxrHH50cOJSymMui/Ooix8Wf4+c9/oSaRzo4O3Bm4iXcP7MW9e0OYnp9F9+ZuNdJs37Edly5eRHNLC5YWFnH00G6pmDUZHTvk4cejePRoBM3NzUiks6iIV+j6zk3P4OXLl9i7ZxfSqQzOnTuH9Zt60dhQj1eTL9XQEY/H8PDxY+w7cFDnS3XzihXtqKyMY2jovta0Q4cOaU198XIUnR2rYadLmJudxsb1K9HYUK0xUMp7kSxm1Kxz/kI/1qxZryG/lFjCk5HHWodbWpZpnNCVgk1GqWwOj588xa3b9/Dh8WMYGx3B6NhTHHznXXz11VdYVleLzpUrsKq9VTBUNujwYSGdw9xiGhNTc2hfsQqLC4uojgdx4eIlWMEQgqGQlP2/+NmHGBwYwLNnY9izaycuXr6M5uZWTExNYdfOHTh35jT27N6BaEUdPvnsc6xoaUHT8iZ89vkXyk7v6duG6zcGECpldfzMIL558xaOffgRLl64hK19W3Hu3HlsXr9WTRcnvzuD/+l//M8YHR1BQ/0yfS/qaG9DJr0Er2Xs1wnu0+ksPv/yazQ3r0BVVQVmZuYwMbOIlhUduH71KhpqK/HLnx1B0KcWiX8BgDlXTUSEeVCVz+8dygSmAjmX13cZrn8U1j8eeaLvZe2tLcpbV/MFs6upQKYlPIEw7dTpSMDvS2xgYtOaC4Df4Au2+1S3Am4F3Aq4FXAr4FbArYBbAbcCbgXe1gq4APhtvXLucbsVcCvwk6iAC4Df4DL/GxbQtNAkUmQ0LVUxkbDfAOC1K5Qdp0zBgE+WtSgRLAIhJxuSG/bMIVS2a6GAhYV5NDTUSXFEWMSNWjuTQSQSlmqWmae0DCW4rayMIZNJvQbAVMpyU5JKY4JR2lFT1UZYSugste6PfU9fwxOev7lVSw0nWGF+J3Uw1bKyTjQQwthCG/UNN0wJO/gX5e96fSZDD14Huua0oWvUxdy4pUWoX1mUgrqyXjSbs4QqZWWvNmcdu0fCWT6XgOO1tK68bytebWwdddClkrItCXx47FL3yC70h2Pg0wSrCWr4e6l8+XyTg8jXli1euZEr61YnS7hk5ynelb12AQE8evAUdwfu4GfHDyMeD+PK4DAuXrhIoSeOHDmEhw+Gkc6ksGPHDlw4cwJ/8fNjynamVWqReblffIV02saLl/M4sH87bt++i57eHkHrudk5JJIJNQD0bduO5xMvMTM9JRXS1t4enDh5Eh999IGu25dffSNl286du/DNt98iFo1ixYo2vQc38YP+Anb09UgBTctKqvwuXb6Kisoq/PznH+Pp03GcOnkKrSvasK2vD99++y1aW1pkKT47O4vt27fiq6++RiwWRzqVllr4/PmLeDo+juPHjuLZ+GNk7SI2btyEgYG72kCPRsPo29aH6VfzuHHrNqqrKrBt2xbcunVd+a/Mh5z4fkJqXKqpnoyOobW1BZOTk7pmy5cvx9OxMcTiFco07ejowPPnzzW+qabjdcqm06ioimN2Zk7XdFnjMjwff46q6ipB+FevphD0BxGLx2TXS1U2gSDfk7a3haLJklU+LoEZ4VnQp/lMdagvGMHUq1cChFYgoPFNMMXHwvyCziOXTaIyHpXy3euzkLSZy1lUk0fezkptmEmnEIuETVOEk7Nsewso5oIo2pwXBQTDVM1RSRyDpxRGzl6USrpYzCEYCuDJ2DM8GXuOqpplmJl8jj07tiAQiikblHmc/KxoKCCT4aLPQprZuvkCYtEwik7ziTJlvT6ce5rBwLMltLIpoEgHU4KkoICHsUo2a2LRuKNrbnPu8qdlUfHKeeXVXOb7pdMp/Z6W6cU8s0xpu24UtaaJgspDs26R4TIPm6p7Wruq+QIQMEvR7SAex9z0K8x4KvG/HW+Bn+pLKl9lAy9/YK055aVM+b3Ew1zzCgSeZs4re5uNH2qO+cGpwChoeUwGAMtBgGsF1y3+42SWckyafHR+lmObT6Cq5hQqh012ulS5AsnG8lfqY75G9TMW1AJCMAD4B0BtwDDXIb7MztsaZwROpiGG9TWNLgSMVFsScfPvqhsbabymOYVgm+OTKlUqk5XTq0YD1oT3ANaH6yjBuGmW4YPnUYAfmRzr5sV3p87D57Nw4MAB3L9/F+0rWk3TxbYduHH9JtppP/7kMd49sFv5s/z4gseDdKaIb0+cx/oN3Uil0qipqcDY2CPVv3XlKly/fh27du3C8MOH+l1tTQ2ejj1FX1+3Gjbq6xoE/48f/wh//uRP6Nvep4YBWoWfO30Ce7b1ob6mClbAXI+SD5iamcPTl0lMTr3C5t4ePBl5gs2bNuDShbPoXNWO0Sej2LtvvxqBzp+/gB07tws2trevwPzCArZv7gQKGeXL8kQ8/iBOn72gDOfmllZlpFMZT6j3dPwZ5ufmpGw/c+YMDh06jPEXE5ifm0VzY70sztPZDO4M3kN37xacv3gRO3btxtDQkKyMt27ZgntDQ6iuqta9uKLSQsgK486te2rc6GhvQH1tTGOb1zhJO2JZ/g8hHImhbUU77gzeQTaTRk/PJjRUx7TeaSzCA7tAJe0gkmkbG7u7cfHiRdmwd6zqxLkzZ7BmNXPe46iIxxCRXb0XuaIXs4kkpqYXcOHCFQQCYfT1bYOdyWF2fl51YHwBLdo//tlx3Bm4IZXvzh3bdP9oam7FyJNR7Nu3F8NDD7QGPnz2HG0dq3Dz+lUcff8wTp86hXfePaTvD2fOnseKxgbMz81jauqVzqm1rRXDw4/kEHDm9Bl8cOwofve73yIajagx6IvPPpczBO2cPzx2GP5SCj42xjlWz+cuXERTywo8ePAY77z7Dm7dGkAyk8OG9Rtx+dIl9Gxcg+4NnShkkig5zW4//g5UbtjgPCZwZz15r+fcofqZ92E6aTAfmA1P/KrT1rJc9w66NTC6gxOfNt1UJrOxhcplNuzQaYXrFi2gc1Vb3AzgN/ia7T7VrYBbAbcCbgXcCrgVcCvgVsCtgFuBt68CLgB++66Ze8RuBdwK/IQq4ALgN7jY/xoAEwx5SqDe1vJxH9lCOGQZC+i1bdpUJFShQivP7EYqUH0ehIMhgSxaDjJLj1CQ4GFxcQF1dTXw+z0IhILKeLSz/HtIJqVhixam3HP0CjgSvNBmkso9wkwBJiqEudMv6FLQxj8hLG0SDcJ1Ho4lIuGDYIcDQggkuAnKmzdfyw13it8MKDHwp1jIy5qZm6SORlg/CWNoYZql7TI3aZndaAVMfrAwDVVstLw0ijQCF+2qCiwXDbjlh5UgK1pu9PoJmgt5HR9rFggRlhuwIgUf1XtS/fKt/CgKyhj1MI+fCmTZuvKzCJX5d/NqPV+Wj4W8AIpQUonqvB+yQs0zjSavkMnCZxF6UPkXAkoBZSWG9MPGYprwi7Um1OJGckFKQG76l/JZxMKWLCUtK4h0xlZteCoEa7yOVIUT7sjqM0Mr0h8yJ/2hoBS1hIlUhxP8RMJhAWKCuGLJowaCUDgs9awBXQb4UTXOPFxaJxOMEZKxbnwu685GBaqvqbg1NrI8P1pr8vobg1xef22Y80pq7PikauMxR6LMni7CzuQFnGWrHfRrrBfyVFYXEAqHUCzmNSY4ftkEYYCjsQGPRWOyN+Xn8/2pds/mshp7mge05XUgoiy7pbakKj4gy2u+vxoSvCYTm/CMYyebyWj+yJY0nxd45M9oJAK7wAxtv5PPDSkDpbanKpOyL143x1qc70sbW1pNy148ZyyACV4p9uJneS2/gFiealMqFXMmczWdSmq+cORRZSoLdg9tRr2wfCF4PAXAy6zUHELBChSLbKSwZbdK1wA9v+TB5PQsqNisr6tCwFNEocQmBguBYEjjgtnhnhIBsF8qUalRCSb8fil7ee6qNzzof5rUdYpGoqqHsUI2mZi8XhwvbMjgnOMawJ9sIvH5jZUqxwYV4cr4JEApUD3H+tM63eTvSqlHAClg6xUMl1e+5PrGwlhjymcJXDLzmp9VVRGHz1PEu13VGg86MAFbTmFj8c7rQ8tcrgEE+GbOOcpbx9bVqHc5nn4AuHw9j02qXX22GSf8fPPeRilrZryxWiZ85YPNE8YdoGwKwHXSWL2WCjlZv5Zf7/fSgp5aVXNszIU1+bpUGbNFxmOOwbF2JtDjGsQmBda9vFTzPIMhWpVzHXPOn2uhzffmteUaYhwLeD15BLTfN/nwpoGFYIq14PkZ/P3DGmhy5tnQ4sfNW4Ooqa1T88bI44eoqoopH7xvSx8G7w4KPjNfOx4Jw+elewPtcZkxH5K192Iig5q6Gjy8P4QdO7ZgbnYG30+80nG1ta3A9RvXsay+Hrt27sLVa1dRX1eLpcUFPHkyLpvpysoqfPvN19i9ZydevKRVeIUgcGJhHhvWr9GY4G3MazHHfBLnzw2g5PVh1+7dOHfhPHp7u/FoeAh7d+/EmVOn0dzajo0bNuLC+fPo3bIFFy9dRHd3Dx7cH8L77+5Gqcj1x5IalnP26vUBQfUVKzswNfECNdXVur4vJyZkHV5XV4/bA3ewdt06LCwlUVtdhcG7A+jr7ZVCPpnJYFljswBs+8p2BIMhTE1NygJ7bm5W7g50JtjQ04Xa2nqMPhqHp5DHxvXtiEd8CNKOO1dC1gohsZjC9PQshh8/kdPCyOhjTExO4NA7+1EX572A1shc0/OYmp7DjYE7qKlvxMqVq3D2zCk1ElVWVuDkiRPYvm0blhbnZeOPzIJx/PD5kc4VcPLsBbS0rIDlD2Fuji4Sy/H48QjilVXK5T539gw+OPoehu8PqV5S7d+4hTVrN+Dp02fo7FyNh/fvo2DbWMza6FizGg/u3cX+vbvx+Z+Zu74P9csa8M2332HN6i5UxOO4fPUKDh44KIvt8+fPY//+/fjnz/4Zhw69i8+/+FxNSRzcp06dxP79BzA0dA87t/Ug7MkJAJusbA/++YtvsLpro8Zoz5YeDN4bxNTUDA69cwgTL56hKhZE54omeGGj4GRi6NzVTEIFsGlS4f2Zbi1cq/jg9w2OWd5beW+m2njk8aiaUVqXNyIoCG2p4c/j92suW7w/MA+ZjRrM6+a84oLVvNsFwG/wFdt9qlsBtwJuBdwKuBVwK+BWwK2AWwG3Am9nBVwA/HZeN/eo3Qq4FfiJVMAFwP//L3RZ2SWQ6dgH+r0l0GyYjIAZdbFoADURD3q72mSFLOtiqd5so5wl/JLlc16buMlUGuFwRIBzYXEe1dUVsGhzKFjDfMgcQhbVh0A0FNLGP4EKn5dKJgTueCgENlJFEgYTQnlMJi4VUISSUrw6kNeoYMpghCDVUa7pOUa156VlqViNsVmW0pb5mQQl3HxmPuaP0i6lbHOUwcIbTr5wWY2nz+auruyyDSBlPaW2FegqGFBKmEsg7EBKAroyhFXdnc80GMOxNXXe2+Rm0n3RADxdI9keGzUwz8yvRD+CLoIZA0LMFxWTA6nfS+3IpETHFltwm6/1olBicCMBcRCFvE8KoUDAIwhIVTAtsgle9bmOOlnHI0tWnhvrYLInWWOqtM0R0NbVQdOqb8CoSgm19HujoM4rh9Q5ZqkVWStSfAP3VG8nB/XHtS83CagmOmFdWQNppWI0ny2L2RzhkVEVysq2aMawUUJyUBCMGTWjjsVHIEgVtVc50HwalatULgoiK9fUnB4/R2/DzFTBL/Oe5XFXno3lYzfWtWVsZcatOYEfrMoJxstNC7IFNgNX788GAEJNThIpQZ2HgXzOGHLEm4WcUU1SeSuFOy1nxSqN4pP1lf2vjteZE8ypFCA3tZfVqNSWtGP/ASiWVfU8VnN5mNnqhZ0rmOOgk4Cfik0zZqVO52fJ0peAlCOFClqPXADAz5UK1dRWYKNo1hR+PtcOVaBEsElFPaE/n1MkERT8JABhTTQ3BPoN2CzkjF0qgQghk3JlBVppO2zGjOqnsprnmrqbWFjl0ZLZ+g10NOumeU3ek9c5+qiIpYpY+ecl5d2aTE6q/dkEYea9yb7l/DPnKJt6lAQ4y5+rYyKkto19q2C8kxOumf167DpDvywfdtZwZpQ7In9HFczxbZoemHHKeaBaOufC9zTNBkapy/r5LPMa1kz55I6ymb+TiwHP2DkmNRdwxudzSKdSuoZ0fGDjh5o5XquYzdpMxSZHloaxXmuaMZjDzvnEccMaa42nFJnDXxnBRtnMHGmTl1o0Y9pxh+Ax8MiKhF8lH+x8CVYojLzUyGz0ySKTh0CmwHWO18WCxePROC4pF90KReD1B7CwmNJn89oVizYCVEf6gromdKKgKjKXzQp8s6FAlujFEpLJNKJqAGEzBZXPHiSWFjCfLGJhfhG11ZVY3tSIQiHLPgDkCG41QHnPCyBbKAqch0JBLMzPoqaK98aU4hUIcbM5W80yBJzmc/h5QeUEJ5aSUnF6fQE1Inw/MYW6+mXweWydM69ZMp1RUwMbtR48HEbrihW4/2AI2/u2Ip+lg0dQltN8/bLGJtU+m0pJQTs2NoqqykpMTE4qO5sOBAV/EdPTc0jMZ9S0EbDy6GhvUjOKz2MhVfBgcTGh3OVX0zPo6e3FzNws/BbXJqC2IiKlqVHq+5DNFfDy1Qyi8WrEYxGklublaFBbUy0FPAc3vxdEY1FlAWv8gt8RPMrNvXz5quYtLdpj/y977/UdR3ptee7IiEiPzIT3HiBAAARAEiRAEqAvVZVsq3XVZnpm9TzNy/xR0y8zrdb0lUpVKlWpaEFP0IGEJwxJeO/SZ6SZtc+XoDS696HuY0kBrVpVIhOZkeczEev7nb130IepmbcoKinB7u4+IocHGDjbh9npSbFZ9nrd2DtgvEApItG4NPRwL1lZXERNQ5M8gxzu7aCzvRUb62soKSqW+fNmfBymz4/6xnrs7uxINn1rczMWFz+gqakZq2srqKqowvy7BXGkOHO2H3/48ktcHBrC8+cv8Om1Kwh6GAcByYEmXH07+w5wOBGOJNDY0oi52VmEAoXybMJd0evSUVVeyLu2utvlG/i4V0mTENXk+YWfkaYVdQ/kuhT1r2VJww/3nrezc3DqOhrqa2T+c3/mZBQLeSj4KwCYNu78Iczn+1WdszOAv/8jtv1KuwJ2BewK2BWwK2BXwK6AXQG7AnYFfqAVsAHwD3Tg7Mu2K2BX4B+jAjYA/v7j/C8AsEZB2xEAphLMAb/PhWK/jpPHG5BOqZxfnlUTJEhMsKHUj1aSClcd0UhcFFskJtFYRMAuz8p5CC5wRg7wnWIx6HN7RBFIuFAQ8CIWiwkA5uE0FaSEdvFEQlmu5oV2VO2p7Nu/AcD57F+lZuPhZ74OAgg1AT/K8lnZPYvdKQ+NJaM3JdBawTGqHI9gU97uNQ85FbwhHFQqX/kRcKTy98SamX+mKxXvX2xZVTYjr5m/q6ChyrMUMEMEkgdfRADWvGoAACAASURBVEtidU11nkAypVwW69O8bS1fz5xkAhZiJYWn/oIRleWqUvhJwmhWWVIr2CQXLXXIpXkdBD88ROexL1WdOnST38dCKq2Ai4Ix6jsfWcoqdTRV1B85uMKYeTWhQ2etlGJYNRgoy2v+i+D3I/hR9FTgNeXDooqjdWwmq8C6ZDSrg21RMuftu0XlKX+vlLNH34tzlmN6BFw/QmOxzFTQTqTsH2G/gq/8YyqcOb+oZkVeYUVgzeHOCRjNiGpKeCXVqrqp7LRpuazxMzPQ6Of6EcipMVDThI0GnHx5pTfH9AjY5WurkKWquWpoUE0LAtA4Z7R8TiwhpdASNZ/UuGThJGwTpbSCi/w8AcmKGCqlK+dmmvOK+FXB+I8gMqtggUxhg2pLAjilOOf8lSGk6lOuT8FLzgP57xzthrNICiRWY8D8SI6nwD4CZEIysRdVTRiCrPOfwW9xBAoJDY9siSUPPG/3+9eTjWBSAHBeAXcEPJV6/mhvUPONP5w3MmcJMpJKyaryZo8grFoXohDON36QSHH0jsA39zruTbLW8pCY6vl0kpTYAYfMCR2awbqk1XwFQaXK3hZATVV1WkFsgT+yF6nPlnkkm5RqEBAwKo0dKtNX9ZvkW0YEXivbavmVfIb5ETgVKMs9Ls2c2SOlL+d5Hnzn581fN0qIRTQ/VQCyyi3/2J/A/8zbyap5R6CvrKfZUMAGH+HlVjrvcMD9XjkSyPzg57Gu0nhw9F4ZeT3nl+TKi4paWeDzOyclJz0n95cj5TMVy07zyMaaK/Jo91N7jCaqR84tHYfRBLw+nzhQxGNhkMGnYYrFOPdOEWJzTPPwm/tJMp4SG/KcboiFN1XZqVQCPjpYsNGF/sQf9/p8c0reVeFoPbP0tJbnTzBUIHiSanjoPnFkENcC5rsn46K+NHTVvKPlNFHAcmUSCvLeR7V/KhGThiuv15tvHKCYX1mY89+01g8E/dJw5fcVSNMP97EU4wMM5sJTzc1MZUsU7WxSIDdlLu7u/oE0ZfE+nZPM2LQ0aFnpLBIpC26PX1wHclYKbi+t3OkuYQqcZr41XReS2Zg0vhgaLdhZf3pm5DObM2qOcsHs7h1KDrGsR5NzOy2APJtSSm/ZyzQ2JTmQdRiIJSx5TjC0DLQsgX1Knh1EjW8SntKiWO1HtDXOcE0aJlymS6zbBXymE3A6XQJ3d/f30FBbCysZl+gB/tBtgGCdCmJOUOaKb29vikU38+WZP82X0olALJE5L2hrzrXpVM0qnG18VhHVO51CUkn5PT4ryT5oOLGxtYmy8nIZf9Yik0rCzecaNuMwVkKytml/n4Hb68f+wR7cbo/c9+mwcniwByet0Q2+TmVkc+2pJh4+e6h7JWsh+z2vKp8LzGc1AnM2AAgITmcwO7cAt6Gjrq5afS/Wk91XfPNsTjLWOR78O2nw4Xzie1efR7qoz7aAPnrksP9tV8CugF0BuwJ2BewK2BWwK2BXwK7A32UFbAD8dzms9peyK2BX4O+lAjYA/v4j+S8BsPbRApoHpLQDFAWwzyEAmIeqtLclqMjQkpVW0aYhtrU8WOSBJA9TnU7a42bFprWoJCQH8DzYF1iQTsOTt4/1ulwChXh4GQoViOqJihsenFJNpRTAzDVUuZZi/0wVnqhN/zUArADDx+8lwEIdiAoAzvMMHnIe5V0KLEReoWrRTFYohRz0EgaL1TRhoPCLfAZoPhtYAZIcyyEHwbw2RY+UIofwIJ1RsFUpLPkaAoikXD8BkUuUxzlRNgu8y9u1chSPdKJHKlaPxy2/cwRDWR8J6D2CxH8FgXmwfJRTSpUzD/2VTbQCkgLxcrR3JuC18lCT18L6EdiloWUJZQgFFEWjOk1UZATRPNjWqSRUylOV/Sm4+WMO6BFAkixQUcOpA3TCLN1hiVI3p1GxSQDuYByxqJsIJlN5KM7r5O/xex9Z2ipFqoK2ij8z81bZ9Ap0z8NvsVoWiKSsg8VmmVBPLKHVPBI1qRymG/JajoMFKuUMWAmq+mhPrRSqmsbrPoLthBq0hTZgsUZHimcCYLHaVZ+lFNtHAJsZpYS5VBUqe3N+Ccl7VfxPlMeiuyU4z1t/H8HCI6WxQEGDanMFgDi3COFcGn83D9ylJpwr5CRHWdgqA1tluYqBsxrvvNiVL6Z1sLJR51zI15drSFe/J+uGYFngGdX6ynKcurEs0qJkcxguZDIO5CwLbmcOyVQMOcMtv+8igCIEJLDg98yrtzl+KoubsFPNabEoFqtz1SQhcFPgMG24Lfndj0p8zof/n/L/b5oTBIhzLnFOqzXEH10zVIOJOAEcfS4bElhXAniCbQVDed0E5wTokslLu21xQ+BaUZ8vaj1TQ0bjusnAwTpw56CVtABTBXXV2Kr1cvQjr6e9fL7BhXbjR8pjpVDm/nAEgf+SaZ6XYMtc+riHEFI6TcknFmUvGwskM1nNRZXjC0TCEQGsBLh857SVgSFqZaWSFrt7cUtQn8tGH5lrhjvfaKCuXvLFxQkgK1CXe4Q0IfxVbrCym6bNN+vO6yAItWSPVPeHvAW2ND9osmdw7xDXBHGb0CUHWuO+zAYFaaKAqIBl3hOE6U6kkmkwov67m3dx4eKQNG2YBudpClpW7TdUfvK+RKBP1wNeZyJBpbAuNsyLK8vQTRNLi4s4ebIXAb9XPo/vvbu3g4X5d2KBzLkxNzeHkqIS1DfUYmtrCwsL78VWmUp3r9+FRCIqNvdsEGA5CF9fvBxFV2cn/F5m3XNOUa2vrJvnPyyJ/bTb7ZVaFvh8qKwsw/7ujuzBhYWF2N3dkZrRLr60pBQzM2M4c/qk2OIb3ChEzs6GGrUHUVWsXBdMyWyPxZOIRGJweXzw+z3QjSzcTgOJaEw5AnBuZ4Dt3YN8rRxYXFqSvZj55QSKVE9PTE6hpaVCoCtyHqVK1TNIZ5KyhySSWRS41L2NUQHReFw5eNCpIZOSuU43B/6eNIbw/uQwsbqxJVnAxcUl2N7aQKjAi5BPqbmZ753M5ATqFgd8at7mckhlVQRFcXGxrElpmMir7XnPV1n0OygpCklWMXPPXS6/WF0T9nN8CwuD0mBgJeLIaibSfOZJROHQcgj4C6S5LRJPYm19HZVVBLriYy61EP8NDRLLwPt/Lv2X2AlCWs5zAm7TyTkRg9ulIihkuMQVnvb9fG5KwONXMD0RS0q+POcw65aSGIGjPTHfWCErUDmQHCn9VUIExyGj1O6MDLAsBcUtztkFuAwdNdUVMo8YByAq4HwGML8PVddU26vOIXWf02rOwyq0AfD3f8q2X2lXwK6AXQG7AnYF7ArYFbArYFfArsAPsQI2AP4hjpp9zXYF7Ar8w1TABsDff6j/FgBTYWgSbBBIEtaZOgp8JoKeHHqPN6v803TekpkW0ISCTlNg1hHUjFM1lYcD4fABiosL4XQa8g8PI3koycNFIgUvc2IzWVH1eLzMWmUeLK2IqZ51SM4ocxrFBpTqFEIYUamow2KBRIRJhCp5Vd6Rla0ciIr9s2IsfA+qRpnpKhaxhGZ5i9MclZUGsyPTooRRal4nMlYeAMtHU3GnwIjmUHaxqaRSqiFLlbLK8lMwRIFcgkyxg81pMJw80FVKaMtKiuUlr8vQFXSiYkhUfnnbWh7WEpLx4Fhl6CaUVXUehkoOqaj4/kptLBnJSvlDgEIFGP8/r4rqMR60O/MW2zwMN0wfkqk4dKqANQIvQ6x5qf5T9q604FX20soul9CUY6Ospfk7RxnKkkVrJRUAEPBJ0KWUz0qlSCCZhkkFLZVmDgIPU9RuqaQlua4etxPZNCE8kKYPM4Fk2oKpm7Cohs4rrQW+MTc3n/Uq4Cyv/CbgSMuZvFJFCebkwTWbD/I23C5KurIO+a4EPvFETPIPmR3M+ZcSa1bOUf4QyonGUtldC6TNA2iZRxp0qjozzOQlyKASy4QmqmpeM/+bv59CJk34ZAmII4CilewRxM1zBFEVCwQVy26VZ01gSdhPFSHHgBCEyj7+f4FivEqq5nWVs00gIRpfsbVVma6ixsxSbalckwWU562vhYVyzOXrKfgjSlcBSEpZyfeVeSByMAWc1WznPFcgNpVJiT0tzcXdLqrXCKhF/yvKy1yaKnT1neR9xcqUNaSKVDVTyO8wK9swkEgk80p5lZvM7GeCiix0JGgdTmvij4CS9r1JUSZy/vODeE28HpM5m4TWYgXOeZ0Rm3ax4qZ9c94mXu0X6lsRRDH/O5fjuKWlWUFBUkjzi9jaOwzROSrwSrDH9cb5n1MqconzVfbVnGumofYW1pFzklCFkIwQVOqfh+ECcsRfPG+BzjlGOJOHsAJB82rdoz2O60TcDGhPnFczcg9jLrU0CeQzc7n+OVedbq/AIO4JVC+KvbjukJxQ7tVUuFPFLFuvTrilFL+04OUeYJguZa+dzx3mfmd+VCRyjhAIMxc+JYDN4wuq3ORUGjossf9n6VLptChdWW+fr0DgOLOVWTPCLs77oxxsznlRhlNpT2tlsYFmg01G9jqVzUy46MV+NInXY1NYXlrEL//dzzHzdhKLS4sY6DuDBw8foba2FvF4XCyBz/adlJzmSPhQxoTTnCDR7fFhYnwKpeXlqKmuwfzCHJxuVVMqWV0eL9bW1rG0vIzGhiY0NdZgeekD9g/DaG5uwfb2DtbXV9DT043VlSUUBwKy7kKhQnz91R9x/UfX4HGyAUGWlMBfGG588+0d9J25IFbBfX2nMDczha6uDmxubYtFcUNdHZ48fozW1hYcHh6iqakRm5urqK+vk/W+s70tEJS2zbSerigrow+63IfgcCOaTGF2/h1KikuxubmJlpYmHEQO4He7kEzEUFJchIODCEJFpXj28qXchwkK387MoKGhEaFQCO8/fEB7WxumZ2bQ2d4o1ta67kJBQRDpdAJ7+7uorKjC9s4eHFoGgUBIasp7ezAUxPbOFqKxsFhhO8RWPN+ckgN2DqNYWd/FysaOqK49poFz/X2IRw9lBfAe/bvf/QE/+dm/QyjA+IkUDsJhFARCmJqZRmdHF95Ov0VjYyO2NjYkizsQKJCM3onxcZw/d07uDUrN7MHIs2cwXer55Hh7O1ymgp+mxyc5zxsbm+jvP4PSkjJEojH4AkGMjIzgROcxTIy+QWfHcQH5QnwJgF0+JJIZeJ0mYjFm2tNVwxRLct104uWr11LnvtMnpDFB09JyX+bfj76egm56caKrDdtbW4hGk6iuacCbsTc41tKIYMCDLJ83tL8o8LkvHEVMcG+Tdcn7dpoAmMppldOdSlmy9qkynycAdpmora2SmnKMCaa5r3Bf87jZ+KTuq3JPpVsKt/+qftsC+vs/YtuvtCtgV8CugF0BuwJ2BewK2BWwK2BX4AdaARsA/0AHzr5suwJ2Bf4xKmAD4O8/zn8LgKnJI5jkjY65cD6XjqBPh9eZQ29Xm6h1RRFKMJdKCoTlwaXTNAQA86AzEUvIITwBQDweldw+Kr6o6KVFIkGBwGVdh5t2z1ZaoE5BgRfxeEzeT7I6TVNUXjzwVgCRUFOpiMX6Nf9DsCvK4vz/P1LAyEGsYSgVWo5qshSikQjKyiuOXqmsmyVHUtkMW4R7Ljd29vYRjyaRtnIoLiqB0+PA0oc1EG6XVxSjuCSEtdUNJOMakvEYOo7zENXF03tAo2pGJLYKgmpZZAlQNK9k+wWDfkSje3A6DJg6MzJpz6gyI6n+ObJ8phpVWagSABLOKf9kwqpsxhKQTmgpOao5AkKnOvBNpZRtaCqFTD6zl9XyuKk00wTAiLJY8l2V5SbB4FGe55E9qYK7CtIS6CaTacmYJORkYwDPgoVhiQSXClkF7qhYO1LrWVQf5Sj3M+RQOZdOwud0IBmLAJLDmRGVG3MJ+f0IIJ1OAtm4HMyTVEp2sagexUdcMh4JxLPMkna7EI9FRaVEMCVwiEpVzSOKTGZ3WslYHsSqLFnDSSvXBKwUoagbmWwKViYulsTJhMoHpaovK9alhKFUEFMJTCtWXhKzRTk2zGiNoaDAJ6pI2owSZOvOHFJxD0wPFaVxxGIeOF2A4UoiGXXD1KnC4usNxGIRsflUyjw2UaRh0JI0TnWYCxsbGzKHg6GQ1CgSiUjTRLDAK9emNJnkjKoZgDm0AnHzebIEY3xPb0EQi0vLqCkPySG+wzART1jY2tpHdWUNVpbXUVlWBI/XwNrGpkCk0tJSgau0nzWk54KwjeI8p6yPUDCk4H86KetZzHoFhCrF2ebGJuoIpABRtOUcLmn8eLcwh8aGeslhJnjk9ZqEarRFlqaCv6jaOD/E6tTjR5YwkBCdim3djan5D6Ker60sE2Uhofrihw9is7qzsy2wtaioEFnNgc2dHTgdGiqKi2AQaDidiMRjSEnzCS2pFfiVhg1i6YxSoBKkGJolqli+j244MTszi5bmRqXIo01xOiP5n6FgQFmm0lqYYDOVQpoyVGjSJMP9LBaLKnUv1ebJBLbDSewdRFBfXYGDvR14nQao8vfQ6jdDt4WUKHjZYMB5wAYVt9MNt8ctWbvcv2iVn8qksb6+Dn+gQHJpld23gfX1XRzs76OqugrBggK5LjoqeD1uxKwsdnb3ZB1xHKorywREO2llm7aQhQvpbAyQBhUd6STngAGf24lMJoFUFmIRzEzX4pJSBPj+slAz2N6PIZ5Io7LEC12zwFahte0wtjb3UFFSjsj2GqoqSlFRWQbuEZF4VNT0VKaGI1Ec7u2jtLRY1NQuN10HlOX4m9djaG9rhdupwefzqX2DSmBm8cp+q0AWr/2r74ZRUlaD5fcLuDQ4gFu3b6Oirh6d7c14/vwlWlrb8GFxEX6vGx2tDfC6qBBPIZHTZC0f7Eeg6048fDiC7u7T2NjaUdnDuqXsfTM5LC2voq6+EdMzs6isqkJhAZWuvCYXgoXFGH39Ru6Nvd3deHBvGC2NLXLfbD3WgumpMZw40YFMmk0zBKAq5kBzeDE5/QHZnInF94uy9wyc7RXQG0mksbqyjP4zZzA29hpFoZA0T5WUFOHJyDMMXbosebcfFpdx/vwFzM/OYG9nS+BlbchAzuFEWvdgcX0HC+8W0XX8OF6/fI6uri6kHQ5MvHmNzuPHsLu9hYKCAJweH/bDUayvrYlN897+HpqbmuHz+kTp3N3bg5GnT3DqdD/uDg+jqqoSZaWl2NvZQTQaxvH245icnIDuNtDQ0ITxsUkUFRajo7MDL189x8HBHn7x0x/DSKusZfEV0B04iKcx/PA5spobAZcbhX43GpvqcOPGd6iqrkFrWzuG7z6A1xfA2YEeTE1OIHwYxoXBQQzfvYeBcxdw+9ZtXLhwQRo1Xr18gZqqSrS1HsOTp09wYfAS7ty7L40nBPWTk2NoaKyXzN3r1z7BixevsLW5g6Gh83j16gW8/gK0tbdj5NlzhKMxfPrZ5/jqj3/E5z+6hK+++BJXLgyipbFGwCxnaiSp49vvhtF1vAX7+7toaWnG6OgYcpoDtY0tyDgMjDx8gAunT6C6qhA+tyb3sozDhfcre7g5PIKhsz2IxcL4sLyNU6fP4//6b/8NP7o6iP6+dphaErmssvhXkRmqcYzrQDW3UVnPRhNlsc5/s6GMeyftqVOpNOZm5+H2ulBdRQWwJvsTQS//ERcDqubFHj8fJcH9n7bXlX22Avj7P2Lbr7QrYFfAroBdAbsCdgXsCtgVsCtgV+AHWgEbAP9AB86+bLsCdgX+MSpgA+DvP87/GgAmDCGEIeDwGJBDbZ8rh56uY5IFKOpMyQrMiDqHIIwWnQQehB88lCf85VluLBGXw2mCRAJgsa1N0WaX0AVwEVpatHR0IlQYEAAsFq1pKv2U2u7IBvfIgpmg7ijPkyoeUekRDxwp5PL5ugTMVJxJhqrYKvNadTn8FKvmfDauaB5pvUhb2SzwduE9kukcllc2cHgQEbZ55kwvXo+Oo76+CXMLU+jvP4WpqRkUhSowOzON//Dvr8PvL8Hdew9w9kwvQiGvKIi0LJU/BrKGC3eHRzA7v4ji0hD293dQXlqOna0d/OqXn8rhL62zmaeoLI+dYn+6vLyMyakpXBwaQkGBXyCn1+1RKcGSH8zvolSbBF6EIFTSCY8lOkjSuhZYWJhDR0d7Xs3DHFMqTy2xtWa9mYmpcjhNAeWiAmLmX5I2zypXNhwOo6QkJICHajWq5D4srkl9Kyoq8kpMZkMTlhKGUlVLq04NH5bXMDExieJQEN2dbfC5XHi3uiJwm8owNhLMzb7FpYuDNNgVKGUKvFZQUOyfNUPg79uFd9jc3EKB1y/wNRI5QG1tDaorKhS4zWbw+NmYqBVrKkpxvK1JZWhS3W0YkrdopaNwOguQSWvIaRlYmYRS/qY43zg3HLh7exhDQxfgdFIFnpYvrGtuzMwvY3N7X+q+u7uFtmOtaGpoEkDF/1nZCGIRJ1xewowUvvnqKa5cH4Tbm8GfvnqI8/09KCsvFaifyaiGCMI6zlUqtLxeP16PvUZ9fSMmJydRXVOD4pISzM7NIXywj1M93XCZDlH0+X1esSlXKZRHMP7IrJd51rTbdWNxZQ0PHz7C//ZPP5a5ntV0LHxYwY2bw/jJ5z/D13/8BucG+uDzG1hZWUNXTzf8Xr+oNzNWEtub6zLGptOJaDwp+ZHHj3dieWkJWjaL+roaRFLMyDRFybu3t4cXz5/j2rVrkq29srwMp9uN3e1dHB4eoLenW6ANwZjYmYJ5zkplTmhKtRzXg8erIJ/D5UZkbwdBjyF/Fk9rGBkdQ011FbLJODw+v8zT/YMDlJaWYH5+QZSF5WUVWFnfwLOXo7g02I+QzxQrb1qd0po2lVG20ISAXG8EfwSSbpcXYxPjMjbHmysF+NEONhpLYmxiQqkEDV5jBG6fBxvr66itqZW1EwoWilqfteJ+KWrjfPYy153b7ZSmBc7t0ZlllFXUYPTFM1y8MIDx16O4du0qopGYrF++dnZ2FuVl5ZLzyiaKkrJSUXgGAgGBu1Qls2GAcKeopBimyyl/Thvujc0dGRMqCU+c6JL9NRoOo7amBt/cvIvOEyfwdnoa5wbOIho+RGEoINdGJW/K0pHRUnC6HTIn11e2UVxYBNORhctF8J3Fy9HXKCmtgNfnR1lpCT68X4CHjT6aC8lkBjXlBQoA5zTcffQCp07148Y33+Jifx92d7Zw+swphKMRRGIxFJeUYW//EJNT/L4lKCoMwTR1uWdsb2+jvq4Rt2/fgcdlYrC/V9azZHabpuw34hbAsXOyGUjHg5FxHIYTgvQHB87g9198gZ/+8ldw6sDNG7dwrK0Dy6vrspe2tTSgpMgvNr+JjCZq1vfvP6Cjqxvj49MIBgvFaT+ViuN4ezM2NjcFHvI1x9raMfpmHC2trTA1C0naPbs9CIaKBSReOH9eslvv3rkjStHDwzDq6mqwv7cr3zMpsQdscMqIUj2ZAt7OLSMeT6OxsQnJeAQLc1OobWxA1MrKWHZ3deLlqxeoLC+XxoDq6iqMvnqD3pOnMTX1VppZ6mtrMXznJi6c60dJYQg+PQHd6UEs40A8Bdy8fQeVFeUoLylCVUUlrJyGqYlx9J7owIOHD3DmzBk4XV48HnmG6ppq7O3tCIjn+iIA3t8/QGNTIx4/foSB80O4cfMmzp49g8ODfSwsLGCg/yyCgQBGX79GTUU5Kiqq8OTxU6mTz+PFw4f30Xe2D0G/D3qWim8gaSXh8riQzjjwfnkTU2/foZL3FkND+/E2/Pm7b3Hu/Hl43F58/fW3MoZFQQ9ev36F7q5uFIYKcf/BA1y5cg3379/H0NAQ7jx8gMryUiwtvseVi5dE0Tt48RL+5z9/gYFz56QJgmuR8216ehpdXSewsb6F7e09nDndi5mpCYHEvI/evXsXbcc70H68A3/+87e4+ukluU98fvU63E4gmQpLVm7a4cHXX9/B+f5TWF1dQU93N7744gu0tB1HOufA8INH+MWPf4yZV0/xo2tDcJq0QGfkhhe3hp+guqEdOxvv0Vhfh/WtQ+zsRTE2NoarlwZwqrsVyDBzOe8+IU4OyhqeTSt8dlL57+zJUo4A3Buo9qcSmI1lbFSamZmFz+9BRUWpRFVwn6B9OvdeNuWw+Ueer9hPwgYu0w2L71fRZ2cAf/9HbPuVdgXsCtgVsCtgV8CugF0BuwJ2BewK/EArYAPgH+jA2ZdtV8CuwD9GBWwA/P3H+V8AYMlGVfmMRwC4OOiC3w10dygATKWd2NXSplPsAXU5hObhO8Exs/TEnjCnSQZwSWmxQEMquVxul1iMUt2oALApAJjguCDgFVUbwYnYRLvcciiqLA2VjazYC/N/eUtUgbx5xZtYEst/KyXMx0NRCQ9Vt27CgiOrxI9gWZlKSvIsDCd+9+XXON1/Ae8+LKOxvgk7O7uIhvexubmN3p7TmJh4hd6THWhsasCtm/cEPB5vrUQ6Y+LNmwk49Ax6ezsgSbAZZoFq0EwPfveHG6isacL45LjkItM+c+zNJC6d78XKyhI+fFjC1WufYHx8XKAOD9cfPHgo4PzC+QvY2FhX9p8NDVJXw6EjVOCG26QtMAGVjrX1TcSTGbHdrK1vQOQgjJLCIqxvbqClpRE721vIpBMoKy1Wucyi7tHw7v0SiksrsLu/j6KSUtx/8BCdnZ2Yn1tC/9mzeLewgEQkgtqaCpSXFhFzUiqNhQ9rYk3r9XkExNMCOljgFyWg29REfbq1H8b69oEcHlMxaWg5tDY2YmJ+TgAdgXxZSQm+/e5bNDc2oLu7Ey7KNCnHpe6XcyAHxFJpxNPAn2/cQlFxuQxpeVmZqBej0UOBICMjTzB04QKevZ5CR3s7nj99iGuXLiDk9yCVSigbXSrNDA3Pno2hqKgMb8ZG8cmPrmB8chK1HJ/xKZzuG8DzkedwmToGL5yE06Cdbw65tI4v/nQHrR0nsLa2iqJC2trm0NzUgvm5eSzMv8ePPh/Ct18/RLDYbfGY8QAAIABJREFUha7uFqwtW3g7N45rn/RjZTGGycmX+PTT69jZ2ZKxHhwcwuirUXR0dOLh/Ye4fOkChu89wJn+AYxPTqP31ElMTc9iaXkF9TUV2N1Yx/WrQ9AyFgJ+j6g5P6bIOqhcps2yjnROQzrrQMIC3i2t4cP79/j31weQJRzQnUimgd/85p/x6//wv+LWzds4N3AaqVQYc+/eYXllDZ9cv44bN/4Mt+HA6ZPdqK6pFEi9sLiMxQ+r6Ow6gVs3b+F4W5vA1hdjUwgVcm4APp8X0WgMS0uLON3Xh/DhAeKxMBrqGgTmBYMhAcRXLl/F40ePUFkeQndXizSOEFpPTE1jd/cAxaXlojxfXV9D0GPi06tD0qyQzBn4f377OwGXC2+nBWw1NzdjemYaXR1deP3mtYCily9eIJujlbCGSHgD//SLT+D30uJXRzyp4eWrGcwvzOLa9Uu4N3xf8mKfjTzHxUuXBfJNTk7hp1fOiOLWymjYPYji/qPHGDw/hIWFeezu7aK//yRev36D7u4efPXHb3Cy95Tko7a0HMPE1AQOD3bRcbwNr14+R2VFKc6dPSONGwSPb2bXkbA0LC++R0lhUGzBj7W0YHxyCovLy7h2+TKejjxFS0sLlleWxXY4EAwiGgnL/sgf1ri6ukaaJPwFBSrnk40FcGD/MCJQ7Nmzp7h25TLm5ucRi0TEkvjl6ATODV7E2OtRnOjqxJ1bN3Gyt0fmdWtzC8Yn5gE9jbqGauQ0DRur2zjY28WlC2dQwBsCTCytrmF3/0BgEuHfxvoa4pEwKmoasb2zizM9bfC4dYQTFhZXdxCJJTA/M4NrFy9hd28bzS3NmJyexOzcPPoHzuPlqzeyl3F/2mfdOtrFwpl5q4MXLoptbdpKoq2+VJTe3BsJ21XGt7IQNvWs5Fin4MHY5Cwaa2rgcTrw7v07JnujvalOMnpLSitxEI5KrqrP60KgQNmnJyyHqDyfP3sha5ANKNFoVObA2grvCbVi7UwAz3sCs533D/bFpaKlqQbbW+tiv1td24DR0deoqqxEZVkZJsZeo6K2RuA8LZvfvH4j2cJUcbMRSu5vRhbJJLOIc3j+7BUKi4pQVlqEYMAne/Pk7LzAWL7ni5cvUVlRJu4D7R3H8fzJC7Qf78LE1JQA8fZjx/Dq+QhKCwNiHVwUdMFhupHKOvDg8Qj8gaCoh9dXltB3qg/7BxEBqZeGhjA3NyuK2uOdXfI5JaUlaD7WInbRdNHgfhOJhHHq1GlpUAgWl+Lbb7/F+XMDaGpsxOMnj1BcVIRjra0YeTaCkMeLUydP47vvbqK2th7d3Sfw+9//TjKTj7W2SINI+7FWSF+WA0gkLdwdfoSCUJHARzY4nDnbh+F792SuF5eW4uZ3t9He0YHG2krcuXULnV2daKxvxN3hexgYGMCDBw8wODiIqYUFUSUf7m2jorwMY+PjGDh3Ht98d1OUz36vT/bi6poqvHjxUtbt4uIKDg+jGDp3Fq9ejKC9/Tg8Xo/A5fPnByVO4datWzh36Szu3r6Pa5evoLKsGDlQAawhHE3j629uo6mhTp5lqFq/eeMG2ju6BAA/GXmOqxeHsPF+HteuXpQICQLYhJXDn289QHvnSVjJfWnwYZOV1x/E8PBd/PIXP0ZNRSGcRlbiDCR+Iv88JM9GVP6yU4HuHBIBnRX4KznAFp0MLMmIJgCennmLYKAAJaWF0oAgCmDTEAhMFw0CYKrXCYC5L5suj7gd5CrPwCqyM4C//1O2/Uq7AnYF7ArYFbArYFfAroBdAbsCdgV+iBWwAfAPcdTsa7YrYFfgH6YCNgD+/kP9rwFgFbGrALDbAIoCLlEAd3e2IpOi6opmr7QSJuh1KPWIYYKZsspilECSuY26HHbzgJF/ztcR/FpWWuylqTJzMpcyrXLmCosJNiJiM0wrZCqABWRJJixtfRUMVJbPKotV05klqvJYj6yTj749P5Og+sjekAoY5mDy92iJqLiwOjQlANZ0J6LJDP7f3/8RVz75HFMzM4iEo3Jo3NbajOHhR9AdPBzN4NKVARwc7OPN6wl89sl1JKLb8PmK8HZ2QbIYz1/oE39kp8OJHG2x0xreLW7j7fwi9g73UVJejNrqGkxPzeHS+ZNibclcxVOn+/D06QiKSkpQX9+AZ89G0NbaKuqk+YUFrG9s4FjrMUxOTcrh7sDpE2hrKINDLHA1zC+u4P3iKvb2I2jm616/wYWBcwKULgyew29/+99xrKUBp3q7UBiiApZWtwZu372PuvpmvHj1Bp//5CcYvj+Mjq5OzM9/wLn+fiy8fYu30xO4evECKkpDyOZSSKU13H/yEl5/AMUlxZiYnMLWxjo+u34V5aXF0DJJsRo+jKWwsrUv1zc9OYkCnwcDZ87gwYvnonDb2dpFMBCChozkHP78Z59jdnoKDVUVCBb44PbQbpW20k4kMw6MTb7Fzu6+gLDp6SkECvxobGzA3u62qM0JR+49eYGB/n48vncLn1y9iOX38/B7PaiqrpR5YvqCmBqfh2668GbsNX7xy58IjPUXFGNmeh5FJYWIhiNIJ+O4cO4kCgvdklOpZU2s7SaxvhvG1tY6wof7OHfunCgGN9e3sLW5jf4LXVhdPESo2I1gkRujz5dFCVxbX4jpyQ2Egm7J0xx5PoJjx1rQUN+IN2/G0NnZjXt3buHzT6/h4eMnGDg3iFevx9B87BgePnyC1vY2RPf3sbHyQSxt52Ym0HGsFYVFAYHabLrIasxnpb035zXVuAZm5pewexgTddt//fll+IIhxFK05tbxm9/+Hv/lv/zv+PrrP4ndaSJ5gNW1dewfhNHV1YnZmRnU1VSKPbDpdAhIWF3fwmEkgZbmVnz91Z/wybWrcOomhkdeSO4olZnPRkbwy1/+Umx3mbe5urqMns5j0hwSSyQQLAgpC1K3F7FoDOUlPhxrrhKVJRV0X3/7HdraOhEgAHIYAj8+uzaEgJtZyxlkDA/uPniKvlO92N5cRTSRlTzUJ0+e4PTpPlEgUjl489YtXLv2KcbGZ4FcGAN97QgGXJJNPf9uE4eHWaxvrmHgXB8ePXqMvrNnxGa4ubUV7969w97+AYZ6mlBeXo6MxmxpHTfv3ENbW5tkvx5vb4PXqwvo6+7pxa1bw7h06Qref1hCQSCIzc111NfXyH438vQRrl+9DBcV+3QHyGWxFQVW1vdhJeOoq6rErTs3cWnoomTILq9toL/vpMzLpuYmrC6v5JXgswK7qyqrRBX89u1b9Pb04N3CO3j9PrnuluZmhIqKMLuwgFAwiJmZafSdPo3bd25j8Px5eAmzHo7gbP85zM29Rc+JHty/f1cscnd2d9Da2oqXz8fh9btQWVOO8fFJnOzpw9TEGIYunIKWo0uAB5PTbxEKFeHpyDN095wQ0N91vB3rG1vY2TuQ3PhcNoWMw8ReJAXDcOHx/XviJvDrX/8aa+urOIyEsbKygq6uXrwZm5B83FAogOnpSXT3nsDW5oaowTuOd+DBg0eoqSpHTYlP1rnYhesq210yiA0DLjONdC6LlOZBOGpJnj33Itpqxxg3kFU55TmuD7GVIDymuS0ztwnL+OeaqJEj8bhYdpeWFEPL8u+VSwIboZQ9P+Dz+kXxHo1EUVoakjxf3r9yDjoNUJHsFEt22p9nDOYb8/4JsRWn6TgdN8QC3jQkN1xy06lbTmdVNjKAQMAv2bN0d+D65v2WjhvMs6elL23AGT9AO246RrARo7qiEqGAD8l4GIXBApiMkKZFsGYgEo2LzX6B3494NILCYEgUzYw4IDxmLXk/pysCFeG6g5bAvEZT7tEEhNx0aMP94cMHVNc3iDp2aGhQfR9GBsRoj+9HIhmX7+BysgknIw0qhKl0QIjGItja2hS7eVrbM9+eTJO2xbRn390/FMvoSJh5xCEcHIQl99lXUIDl5RUZ+7KSYiRTCVG6FvgLxKaajRLh8CF8fj/2DhOIhcNoqK+Bruckz7ektBQrtLXOAjXlFZLtXNdQh/39Q9mDaO1t6C7U1JZL3AKzcjkv2YTB6+H62RKbbDfev1tGQ20D3G7WKAPGLOc0F5aWNhEKBcW1gUrvtdU1uR7eq7d29rC1sYmeznZppnCafM6hI4eOxZVNxBIptB9rFhvtw0hM9knmL3d2tCIozRcWkFURGRIVzmx7IbWEviqnXRTA2YyyzM9mpFGC6l82DLAxa/btLAqCfpQUF0pzAxv5OB/pgsBnJroPuAy6fzAGwiHRBEkGoVedsS2gv/8jtv1KuwJ2BewK2BWwK2BXwK6AXQG7AnYFfqAVsAHwD3Tg7Mu2K2BX4B+jAjYA/v7jLOrZ/A8PfVUGsMrCpELUY2goCjrhd+dEAZyKJ0VdxVNH5gFL5mU+n5LZkgSrBLKMY+ShMVVChUUhaI6sHM7zwJJnx1TomvxHgCwViw4EQwWIRA7h83oFNKksTU2AEs+Uqe7iz5EFtJwzM69Y/aVS+eaVvnwdD4rl9fLnCvoeKYCZd/vxJ38An7AySFrAn24MY3DwEqbezqC97ZioPNPpJP7wxbe4ePEq7t27jc8+u4I7d2+hre04Ft9/wIVzpxBPAAlmNK69x/lzfWJj7DI8yOk5JCRvMymganN3E7u7zEdtwM7WPs6cPI4vfv97/PinPxWY8OjJE9TW1aKqqga3b93ClUuDWF/fEEhytn9ADr3v3X8gNto9HS0oDzmRITTQTWzu7GNyeg774RhOnzmLJ8PDuHjhAibfzgrcunnzO1y5eAGFAQ9S8QigueDQnRgdnUBFdZ0omC9fu4L7D++isakJb2fncKKzC08fP4LPZYjKqf/MSSCXRCKVw/ziOhJU8FbWYE4sivfQ2d6K0qIgXCbrrmNpbRPRZFYO1ak09PBQOZ3C41GlehUVXU5DaUkRnj17gsuXL2JmchI9XT0wTQ10Aifoz+Uccpj/ZnwGbq8f7cfbMf12Gm2tLZh9+1ayFqkYJNR4NDKKvr4+vHj6AIPnzuLls6eoJjiqqZE5knO4MT4+B4fuwuTkOH75Tz/DzNsZlJZW49bNu/D6DAQKgmDqYf/ZbgQKTJAMGHBjeTuCzf2w2E//6euv8Otf/RpbWzvYXN+WxoeuE7RefYnKmhAqa4oxMboGp0dDx4l6PLw3gdLSIOrra8XCtae7S2AErVEbGprx7Mlj/OKnn+Hm7du4ePEy3i8to6qmFsP37qOwuIRkBJHwPq5dGkQyeoiy4iKBE1y7aSrCdKY7K9t0NiskJTrVjbHpWUxPTeM/fj4I3XTC8HixsLiCL//4DS5fuo7Xo2M4efIEMrkktra2BRANXRzCrRvfobWpUVSPoUKfgINXo2+ws3+I06fO4ovf/R4ne7pRX1eLOw+fIRAMSRbs6uoqAsGA5NkeO9aOO7dv4FxfL3b397B/cIjW1jbMTL9FQ2OTwO/BgVMoKfLJmmVG8b37j7C1sy81CEejuHv3Dq4PnUNTTYWouFMOF24NP8TA2TN4MfIImzthsUmfmKRdazN2d3fR3t6O3/6P36L31Bksr24hmz7E0LleFIa8kl39YWkLo2NzsrYHBs7g8ePHaGk9hnfv3+NnP/85/vCHL9Hd04MSbw5FoUJxB0imNTx99hytrcdw985tdJ/oQU1NKV4+f4kzAwP4zX//LX7+y1+K9e/J0324N3xXbGTZzPJg+C7On+tHfW01spkUctkMVrZj+PbGXfz40x8hFPALpK+qrsaLV68RjcVxtq8XT58+le9C9WUwSMW5JopJKqsJoacmJ/HZZ59hk3nRpsrvnBifwNmBc9inU4DuwPPnz3H16hVRW/t9HnQe78R3N2/jwuAQXr56iWtXruEPX36Bro5OHIQP0XbsGN68mkBpeTEMlyFqbLfTh5WlD/jVrz6D4chIhvaDh4+wexhGfV0D6hvqcPf2LfSeOAGXxytg+vL502JO7nB5MTH7HnPzCzjXdwojz1+hvKJcGjJGR0fluhsbmvF05IWAbZebDUUJVFaWSRNMc0sLuk9048svv0ZtVSXO9XXCYJOR4UCOUIq3sXyzTy4TZ/Q60poPy+tbCPm8KKCCO5uW3GKfMy2QLBq3pHmFn0OOxn3GSiXgcHiRSGeRSufg9HoEnNEG3edxCcjnPsR7krhMMJ/66F4iC4/xB8wh9iKaSEIujWCaThVszHA5BIbyJ8eJno9TkJxow5QMXEYqMKdd5dyzkcOBpJWCoRnQSRdF3cnXscEji0Q8KWAxk6P9fU6ytNPZnMBZmehZ1XCVzdF+3IMUM9Xzn0vol5H/z2t0yn5Nm2fGKRBUc+6wPYqNX6Y0Wqn7MF+jYhSU00Yqo1w6CMXdpiG29BodOSRPOg2d+bZplVfO62bN4vGogElalrOpK2txXGi3r1StVi4jWdkmn0ckBoDOI3w/xkO48kphgnhTqaflShmGoO4XpPNivw6/ZJizYU0MIDRmV6cEhvM6zBwQT8alNml+hqbjMByH0+mBQ+49Kpc8baUkqkFFYFiqSc6RhZYzkcvq0kTALPlMlhnRfmSydCfhsxTdI7Jyv6Y9s+F2S0OD6XTJmOUk8oGrJCeNDPxcfn+qngnK6SZApxPWRtNU7AOz7TNpQ+omTXz55x5xPaFTBecIM4DZLMO4DsZbiPVzEikrjUQiibnZOQQCBSiV7He3gHk+czFPnXsIGwA5b+TaXW7kuDdnNaTLT9kK4O//iG2/0q6AXQG7AnYF7ArYFbArYFfAroBdgR9oBWwA/AMdOPuy7QrYFfjHqIANgP8N43ykgKWUifbPyoFRKXZ1B1yOLIoJgD0aerrakIwnRBEiB4w8lKYa19BFKUKFrYK1uuR4Sl5oNIpQqEDez+ky5CCVh4tUDvNAkxCYx7bM2KTajNamPLiWw0h3PtfRUgoUnj/zMvlD3kvALACY2Xmi6FIwW6xA5UBUWYKq/E2qq3RYKUsOsQkcmJOrfnJIpJOivnGYXrx8NY66ugakkgmEQn6xAc4ZwM4Wr60I4fABNjaW0NjcgMhhVJSoaSuBDx/WoYlCOIuOjmZoPMzOGchoFlxeL27efIxINCUWuucGusUq88/f3MC1K0Ni0cxD2ba2djx8/EhG4dTJk2IB3dRQLX9OlWZzSyvKyivw+OlTyRz1uXX0nTgm6hyO3szce6xv7mDvICxF6m5vEZvt2/ce4Mc/+zl+8z9+g2NN9Rg43QO/y8BBIgWny4c7dx4gGCzBh8VFnL/Qj3fvZ9HSSkvdeVEkfvWHL9FYz5zdMlRVlcihNtVz41Pv8H5pFVU1dVhcWoauZVFRHERXe6sodyOxJExvAYbvP8L8/Ds4chk01dWg//QpPH7DDNdaUV2FAlSEzqC39wQqKsqQyfAQ241//p//N37x889g6DkBPklLw9bWPqZnZkUxJ/mG2TT6z/YJYHn16gVOnezFwuImqqoqxQL10tA5eAkZdE3gB6EC597qyjZyOROReBhV1aVi42oaXuztHQhIXVlalYzZY+11Arw4U1PxLGbeLSOcSAgkm5+fE/tW5pO+eP4StdX1qGsI4XAvh1hqF6VlAXxYCMMbcKK80o/JsVW43Q6xG6Wy/d27eTQ1N8s8ojqSeaAVZUVYX19HTXU1Zmbn0NLSinAkKutpbXVVLHqvXxlCMhZR2acENAQ/mQw8TlP1QAh80ZFKUg2pIZ7Kylop8xvy2jQzvp0ebG5tw+3yiCUoYY/DAFZW18UCt6e7B5vrK0jEImg71iIW2qIMFHDlgOFkni5tsWktmkQkBVGxE6i5XW7Jaa6sqhQloSzctFJNRhMJaXTYEaVeEBtbm/B7XdI0wHemcs2yMjgME7IH5XeZ+1xXVoyQ3ynAJwkDI6/GcLKnF26nhmgkDp/fJ2uIa/9IBRungtN04t3yBpLRfdnDCPW5NrIwcBCJw+N2weXURfFJC2WqOQ3TKU4F3Csqi31qr+D8S2UwPjGJ3u4e7O/tIBQICAjb3txCaUU51jY24C8IIEfbcgKdRAq5dEYUg4cHeygsLBRgrxK6OcediMVSAvX5IbQ0pwX2YYQ5sl4YDsKauHxnuicwp5gwKBFPwO31yPVRjcr3PTw4FJjE7GaqNl0+PxaWllBWWiZ7Nr+nzJVMRmzDCZa4Fg7DhygtLRNlJ793ykrCabpkbLNUxWrA06ejKCmuwObaMq5cPgtNs5DNuhBLJEHtrGk6BR6lknE4CQ11A7s72ygPesUi3dKoACZcdcDrNJBK06Y5K9ehQJ0UGFaK1+nD3MKMKGYJoAm1+BpC1WxGy+eTKuAoTUCSgapUj+q1ltTQ0r0Yn5pDWWEIsBKoqqlGgt8pFZdGg/GJabHtjsaiMLQMQgEnQ1MlG3pnP4ycScvfxzg/eAEjjx7g0+tXZF4nrLSAQ2bMDpw9K/dAHxWt6QxSqSgMp4F0OodAqBCr6xt4/fKVWGsHeF9z5m0p6EKRTst9iI1U6tpzcBhUC6ck45v521S/E+bSSYER2SZVxRbz2lWuPf/+4PAQh4cR1FQViYKWi5jq43QmJ+D/bP8ZaUbiddKOmLdJ7n8qOYH3SNbQALIOadKZnpsT+/arV69KJrJTp0KaIFCTxizOB6dBWEwQmobpVE4dVPSKXT+fDzIZeS7IEmi6XIjx73Q2Jkyivb1D3Cv8BV7EYlHJAM8HO0jGNceG8zxhWdjY3kZdZQl8Tja5OOBwmNKcsri0iLqGWllLr1+Po7e3R4FmaRTiXsdNMCeweHc/LWuvqb5GGi901pbzjfsdNOiZrEBoAmZ+pmESwBpYXl7DzsGuqLrZXHGisxNZ5ocDeZhrqcgJmFwBiCVicLpY0xxyGT6s6MhqWXmO4m6Ty1jSvEInDK4ZwntR1uoc05Tc8whi47GINANwv5Ftk89ZdDoRqK3UvMrunHEWdHvgOqAzSl4BnH9IopKcc4X3SE6YlEXlb0oUwPFECnNzCwiG/OKaQbUv664bpoytw9BkHVP1zfH0+QuQzkLiLLKSAXwmntOMyT52Wdk/dgXsCtgVsCtgV8CugF0BuwJ2BewK2BX4O6yADYD/DgfV/kp2BewK/P1UwAbA/4axPFLM5g8NqelhDiIPGD9aQBeY8Lk19HS2IpVI5QFwDhlaFuZo7WgIwCXo4WGug1a0ZCyaQ2wmaeNrugimlEKI55g8bOQxKJVRtIzkgXog4EOYANhDJU5GbC0JBuRgl0qUox9R/uof7Zt5SCnqH4HB+dcpHiCHojy85iE6wTQPnvnD6+DPkQW0pVkCkNNp3uJNrK+vCexkniSQRpqsK01VlFMOg1fXP2Bw8LwANsIwQojDSArT02/R29sFTUtJBnDWyon6k4fN6bSCPVS36Y60UmdlNLi8LrHGZQ15DQQDBCjq+vjxCmrxAJ3qHf6bqkgqdYIFXpg5C0nLEnhAQEVSTpVnIpGCWyeQzyGaoiUpwRNP7ZMooQI4FkHSoKWpG2QQCkAm4fOayGmE+TyUdguksGjvDcDvIYDjoXRSbIZpyUw7Yd3llcNmHnS7HVk4aalqGJLb6/L6cRiNw+V0IZuMw2tqoDg4AqqMDKmhqMpSVFgRdBmiKl7ftXCwv4nGulJR59EqnMDWobmQzhF6UjlOy/GEZKdms4QcPAjXMDO3LFmTTuYcizosC91wKvW6Q0MufYBshuawhhx+p3MKTjocbsQiCVFZGbobhoCYGMWfosrTdaWCNVyEgYRxPCSnsisLK5mBx+WDbkSRS/sBRxQZJJBOBZFFAk5PGlq2EFY6rg7ztSxi0ajkJzPn1uf2Y59Q1O/Jq3jzqjZR1jmk4YGZrl4q+3I81M8IBGfjglK06XDppqwnh0AQ5AE5LUl1ATGGRWCnQaMiUFRiVBJSkZ0RWMJf4nv5/QEFpEBFP8ebdu+02rUE+rl9BbJP5HIZGFoeSphqDnBti8LfNBGJRMSmNkk1m9MlSkY2dgiEziorWNrAcr/h2uSewd/nuqdjANWXXL9U53udDngcOUQTMXp4I2bl4HE7oWVSSr34V2p/Qg9lH28JAN5PJBHweEisoHPuUClH8CX2vBlwNyKwIkDWJSecr1HdJno2Bc0QbwRZPwRFAmRAxwTI/KXCNxKNQjcJ3xT89fi92N3aRYGbc4JzjRyT0Ec1p3Deetwe+SxGXkfCB6JCZG0Ml0f2Ai2XlLpwTnOsCKqsFK2UVfMDL5H/zWztWCwGn8crUIs56zmuLSpQJaedvtM5mRvEuqJDla2SqkPljCDvl9en0gaWGdPcz5NprgUfUoksPGw4yIZhOnOIWySIusAkt4egl/m7tLfOyNrgnlHgcsBpGIgkM3C4fDJ/aIHNdgoZb45Bfh5yQEzTLQrGdDapIJ6msku5d9AO2en0ikI0k1M2ynztUQPQ0e3BSiWRdTgRtXSxuWZTBKw4zg8OYuTVKKLhuDRsMAO1t/ckZqcnECxwY6CvB6ZBGK1jY2cPD56O4iCawE9/+jOMvniG/lO9WJifx+r2Ds6ePSvZxHOzs/jxZ59hcnxC3C7oWNDc3IjDaEwydQk7nzx+hKxlYXDwAl6NvxaFOu8hlRXl8n5UzBcXF6IgGBQ7YWZBFwa98HvciCeTyGkG3s6/E2X45to6qmtqsLu3B6+/AC63V9whJqan8dnFM3Bw33L7RK3OUb5zd1jurUNDF5FNZzE/O4OG+lpx5CCcpaKVc1OyY7PAytoGKqrr8eTJUximjobaaqSTCUxMT+H02QHEuY49HgH+yysrcu2cOyVFRRKJ4HI6BViyQYGwlDbdYkfscEhDxbff/BmdXT2or6vBxOQ4GhvqEY4coqK8FPOzC3CZblRW1UB3OnH/4SNU1dWgvqoEPhcBM+euLhngf/zjVzjb34fa+hrMjM3g+PF22UutTEpybSX+gTM9l8Mf/vQAly8NwuM25Fllafk9iktLpLaFgQAysbg8Nzg9bqnB3iH35CDGxqZRVVWBbDIhzzGtzU2yrri6+YxPhZtWAAAgAElEQVTC/W9zfwehonLMvf0Af8CH8vIQ9va2UVBQhFzGAa/fjfDhnjS4uEwF76muppV1gT8o7+fmvVOaAZyyBywvL6Lv1Ensh2nTnYLbaSIZj6Ag4Jf4DQJaWjnrZMRsbMufSrBpTi1f9QfpFO2f1T9ZqrRpq51IyGfFYwkBwKHCAIqLQzIPaO9NAM9nGTa18L7oFIW4JbbQWe7/mRwylX2wCk/bAPjf8Jhtv9SugF0BuwJ2BewK2BWwK2BXwK6AXYEfXgVsAPzDGzP7iu0K2BX4B6qADYC//2D/bQYw7Srl3J2ZfSaBUg7FQRe8zqxkeBIU8RCfh/dKuZQTUEuVKbMIaTEogElT+YgEuiVFhaKw4yGkaTK/V5fXUwVHgOI2nQJ5eQh+GDmA3+uTA04XVa05Wo0SejoEAhOi8NCTn3+kfFEqSGJa2t7SkjLvBk34m4ctKeQwt7AJHV643TlUVoXg9xQgEU0AoG2nIhF0zGUurO5wy8EpMnGYZgZ6No24ZUB3F6q8PVhwuR2wMllR77h0A7F4lkQJDiOLTIYqSCcyyTTcXlrH5uDy8NCZEEdDLLoNGlc6dZWtKJbZoqLOKF2gYYIgg0CT//AwnbDv8DAmEIT18fidyr5T44EtD4WFuotCkH9O2JPNJQWW6oZXwBUVnlZSZTf73AWIxffh8npwEI1Kvfl7PKg2CASsDNIOPzLJsAK/TqqXCLIt6DlCMIhiKhpPwuUrkPxAsQAXy0vCRNpT6gKETMMp34NjyfnCjMc0CAmoVDVVjmcyKapyv9ct9peGO4C0lRNbTjgIsgmAAa/LL+pFWoHz7wjMCOA4Z5OJmGRJRmMpUTUe7u8IaOecM5xOyVbkdRlICkgnPCIkEAvSnAPb23soKS5GzqKVJ/NA0/D6CIJNWBZHxpCs4lQiBhfhia4jFosLvOd7xGNxTgF43H5kM0lYVgwOzSPzN0GIqnuha1ZeXaoWGuc+QbjDwbxFQjECVE3UwKy13+cX1SM/w8pkRB2bTChVKUGZ6XIIFJGS0x6UFs9URVKxnMpCd/mwurWD8GEYXS1VePzoMQYGBgRAEqwRBnI8aPPJa8wgJd+ZKkbT9Mg1xeMRbO9GoDtMlJRQlUnASs0mLVtpCUu1ovsjbJf5J9asgJUB4lYWkzNLCAYDMq+ZeVlcFBJwv/ThPVpbmgSsiGreQeVeXMYrCxeW13bFgvj48WNiZzs5PYm24+1w0c6W+aRaDh6qwWmDbrjEcry0pAzfffs1rl++BMNtgqt86d071FaWC1ijio5zhkpDZkvv7h4iGo2ISpRZnaVlpdje3ZN80s6uDoGuW5ubCPj9KC4sFNUzITv3GwJmK5tBKpvB4soWXo1OS7buu/dzKCstRGz/ACdO0LKYiryUKIQJgHb29lBSVkhiirm3s+jq6sHa6rrMFSrxT546KVa0G+urUtfW1kZll8/1LXUyQOzNfFTugQTYopJPqmxYgnyq9gRiM2s9w7omBLqzWYJdOgTnbLbh3OV+rvZLWr46kbAc2NndlWucn18Q0Hj65Em4JMQY8PuK8fDxY/gLC1FTV4etrS0sfVhGaXEpWhorEdvfEIUvVaow3YjEU3j+4iXOim33C5w6dVIgk+bIiduC1+eXXOjVlTUMnjv9URlJEMlgVe770Whc5imvk6uR804aOJgBLECYV09LYiCdc+LO8BPU1dajKBSS+wdtqZubCEB1LC2uoKy0QlT8fad74fWY0txipRPQHC6EoynJfb98+Qpu3riBT65fw80b3+E8M5T9BXg9Pi65wuUlpQj4CzA9MYHu3i68fPUKnV1dkol75eo1yW6lSrujowNjk5NoYNbswQGaG5vw7Pkz2W8IVam6LSwqw8ijYfz4R1cQDDAKIQ0ro+Ph05c41tYmec2E1neH76O0rByG6ZK5VFRcjLWFt/j0R4Nw+6nUdWB8fAlb21H4Ak7U1hfjw/tNRA7DaGtpxcT4GwHzzc31aG5qIIKXJpPNrT0chpN48eINLl25Iori+w/uoKSsFHV1dZiZmRElek1dLba3trC/t4+uE124eeMBLlwYxOjoC5ztO4mHD+6ht7cTtZUV8Pq8iKRNzM/Pi5PB+toaLl2+hD9/+y36B/pxsL+Hproq3Lx5B93dJ6WR6fmrV4glLbS1H8fO8iw+v34RpqcAFkw8ejoiNv9jb17iZ59/hm+/GcbV69cw8WYU4fAefvKT65J3TMUtGxi+/O4ViosKJY94fWNdbI8LCgqwvbsLv8cjVsi1tTUIhkLSZLC2toHKymqsra+jqrRY9nqu1TNn+wWM855/7tx5vH//ASkrjuqaOrx88VJsuAtDQezsbks++sTEFHwFQezvrONXP/9UssepYF7fOsTd+0+xvx/GqZ4uUe6/X1pCfW0tvF4vlpeXcP3aVfzhq28F4p86fQpf/uELtLY0oK+3A60NVchxjpqmzGPVCMEnF2W0oCIv2DCSUYrtvH12IpmSfUyUwAlLcr3ptlFYGIDbQwBMmKwLBKbbitftkn2aK433Jouyc4dhA+Dv/3htv9KugF0BuwJ2BewK2BWwK2BXwK6AXYEfcAVsAPwDHjz70u0K2BX4+6+ADYC//xgfKWaVhSZgaCrvjlCI+W8eAygKOOFxZtHb1QYrwUNVddieTlGdloPbZQqcErWJlZIMT9oT8i2pACwvKxZwwwN4QgpCXUK6I7tpqoAJZIpLChEJhwUQplIWvFTsES4JaBYGIAeRfOMj1RdvyLRH5YEnVY3qEDSnlGF5ZTHVb0ldw/JaBF9+cRdtx6px6dJJuE1mA7qQTO4gk3bIwajTayASTWD01ST6z/YjGKCiKQw3rW81Dw4TwA3CgMtDKCkJgeGCkWhEVEIud1AOSNOZBKBZotxhziMVj7TgffB0DAfhJPwBNybGX+H//D/+K6x4AqbOzMQcDNMtNr6EcrQzZjapuD4SCmppuDwuJGJUWDsFGmcQF1tel7tA7D4J2iYnpzAzPY0zp0/Jwf7e4S5KyyuwtxsRdaHTpSOZjIlSeW11Dz/9dAg5TcP2/iHeLS2LMu1c/xmx3AwfRjC/uIu9rUV8ev2iKHojqYzACgcVp1ShGkoBqGAvddiSCikAmMaeosCm0lvTJft1dXUDu/sRlJRWoKbCh4JgCHGLmYkKZhOuEi4LyaEayfBhe48qUlNUuHzN9OQsDg8OMHB+QKxeHz5+KvNqaHAQM1MTkld85ep11NbUwErG4fcqdSKBMVV5ptsNI2uJdbQoaJnvmMlhZmYexcWl+ONXX+E//8dfizKXOMlhmojF43j+/DVqaupRU10ua8NpmqJ64xryenxigco5xHnOM/hsOqmyP5VPrVjHstFA10yBdiWlxTg8DCMYCIrdMe1ladGZTOUkO/f5yFOBFrSa9rjdog7WqVDMAH5/kdinuj20AuWhPjMpDbiNvL2pjIOJVEZDNJHBq7Ep9PWdgduwsL62jsbGBliJNN6+nUZLUwv2+N4E4zqta13QTap9OX5ubG3vobgkhFhCZW9Szcs1b6XiKKQqzUqIxWwWprJXRga5dFqaKUyXB1ZWx59vDePE6Uu4feMmzp/vR3FhEMN3buJnP/kcW1vrKC4pUvm/iQSQ5RpxIp5KQjMDeDk6h8k3b/C//Of/hHQujf2DXRQVhUT9S00u7Y6NHJW+HiTTOh4/H0X/wACmxt+gt/O4QPOHr0ZRV1WF6vIyOA1gd3tLvgvB2dZOGHeHH2JoaAh+vw+rq8uoqa3B1PQkystK4QuEsLW9hfm5OZw9eVLACHNOU/Go2B5bGQupbArxdAbPX02jpvoYpucWEAnv4eyZXjx/+gg/+8mPEfD7sL6+isJQEUZevERFdQ2KC/0yxgS/gf+Pvfd6jutKs3xXeouE9957bwiCXnQiRXmVmequmYmZ5/l37suNuBO3p01JXfIULWhgCMIR3gOE996ktxPrO0l133lqPfLWQQRDEpnMPOfb++yd2r9vrRUTj8ePn+KTT+5hZ2cHGRkZWFjZEEWj13WKnKx0sVXePzhAXkGhzIet1RXU1taJDXCMwyEKZqr1qPaLQMlR51rIMU9NTYXRwGeUqm8NDBa7OBKMjIyisrwKHpcTycmJOD4+EDeGmfkdAUORSACnZyfIyc5CfHwC5ubmxbr98OAI+4cHMNttyM3Lw8uXnXJv+/v7uHW5BWHfsShUqWClJTEbRX55+Bg3b3+Ib7/5AR/duYvU1CScnB3LNcXEOMRGPi01DXGxZmxsbEoe/Pr6puwHtBS/fPkSBvoHUFtVIY01vI8gbX0ZKUBrXXF+CCPI9UNjwqveIbGO5tqXmZ6KwYE+ybp2nrmwsrKOqqoatLc/Q21NJYqKC6RBic0mJydO9PcNy/PeUNeIntevUFtbi59++gHNTc0wmEyYnJ2T9y0qLETIH8DM1BSampsxNDwoY0KL6IuXLmJleUWe7/r6egyPjCA7Jxe7ezuorq5BZ0cncnNzRL3NvbKsvA4DvZ0CPENBxTIbBgt6+oclN3t1eRGVVZUYGBiSzHBauM/Nv8XVq1cx3NuDe3cvQ2fyCgDv62W+tVHs5zNz7BganMONGzcQ9IWwsvQWDrsVeblZCLExRc9mEebe2rC8vAW/P4KUtDRY7RY8f/YEBYX5yMnKxurqqijkaU9PO3oC09LSUnz9zY/44svf4Zf7P+HWzWsY7H+Nq5cvAhFmXYfh1djw/fc/oKysVCDspYuX8ezZM7S2npPs9uz0FLzu7ZPc6t29Qzg9Pni8AWRmZWNyoAMf3byMoMYAVwD4v/7v/wf//b/9Nzx5cB+//+IzPG7vRn19A4be9KOpoQZJSQ7owNxjpbnm56eDKC8vx/HxsUDbu3fvSoPD4MAAysrKcf/+A6nL8ekJZmemUVNTB7fLKc0hmSmJ8Hpd8AdCyMnNxfjUDHyBoIzFi45ONNXXIT09DQP9/aiorER/f7+A8pKiYvQPDqKiqgGDfZ34+PYVeLxUSFug0dkxMbMsOcCV5SV4+vQJauvqMDw8jOqqaml+YtNPe/tz1NbVo76pBf/8L/+E8rIixMUYkJeagMQYC9vWZL+NpmJIo45YoEsDHp0KQtLExIxsaZQKhSQv2uvzimvB1NQM0jNSER8XA6ORyl/+UvYnM5shdLSnpt03gbAOfollIABuVBXA//Gv2Oor1QqoFVAroFZArYBaAbUCagXUCqgVeE8roALg93Tg1MtWK6BW4G+jAioA/g3j/M4/UCGnAhwpAnsHgM16/KoArq8qg+vMBY2GBqeK9a6BtrNiFUgb3KAo3OQQnqAWGpydnYkqhpmGVHoxL5CHlMwjpCKU6l9mzFHRRWWOWEyaacXIDGFmBivZgoQYWj1hGg/6Fdvad/Caf5fKFdq6yr+/s4HmZYidtRYBvRabB360P+rDnTtXkJJqx/2fHiM3pxAFRRkYG5lGZnYGAhE/crPz8PNPD1BdUYmyklxoNR7KwhAxORCAGX/967eId9jw0Z3bmJiZw9z8HK5fvYiN9T0kJ6eK6jYlxYGgzwNNWAu9SY+1zV3Mzm/j6MyDpnP1ePr4Z/z+889gMZgwNDyE8soqHJ+diVXvzvY20lJT4Dw5RFVllSihVlfeSg4rbTDlPXU6ON17YgFNNY9Gb8Du/onU3eFw4KcffkR+QT4am2rh89FK2YXpqWm0XWB+ZxhTU7MoLKyEzeQBtAasbBxgbGIO+Xl5SEuLR5xVsYH8+VE/cjMS0dZaD4/Pj7mlVQwPvcHvP/tEchDnl5cF8hBE0M7TpNdBS/tnWuxSiPSrxbcepydOxMQliLLuafsLNNWWIDkpCXqzGaenp3A47IqiVCBiGBG9ASsre9jaO4bNbkEa1Zs2G5bfrgoYiom1Y2RsAvvHx5J7WsL6BHyIj43FoydPcfXqFWjCYQz09eLatWuYnZtHRnY2FpdW0VJdKECdc0ssULV6DI+Mo7SkHMcnZ5ienkFDYz329/fQP/gG12/cwMjIOMxmKwoLcgUUMDM4KTFJLF1HR0fQ3NwiUC4rIx1Hh/vIzkwVEC4NExrAHwxhfGIaOwdBUc7xuaBKu6S0GFOTE8jLzcX29h6WVzeQk5sntqYdz58hLy8f8fFxmJ6eQmlpDhYXF5GTVYDnz7vxP/7Hn6HXK0r8cFAjCkYid7FdlaxsE9y+MJ539mD/8BhffnoP3373Az755GP0DwwKgG5uPoexsXHowiFUFuWgsDgbWgPBfgRLS5uSB+zxe+T5Y3NGdlYGXjxvx+nJMa5cbENubrY8Z4RwGlocU5vJhgZm1VKVrjNgc3sfb8beivqP8+98SzNcTqogCQ6f4c69j9H9ug8HO7v47NOPAHgRmxAHpyeCvsEpZCUmirqwrrEWwyPDuH7tGl6/fgWr0Yirly+JVTL9BFY29/Dq9QDaLl7C86eP8V///Pf4/vsf4Q5bEB9nh895ivq6auxub4ty3Gq14e3yGtxun9gW375xHd3dHfjww1vo6emWjNfe4SmpkyPGisP9XXz1xacYHxnC7s42vvj0E5pAS9Yn82Vf945Cq7fj9MSFUNiP0rJCzM3M4PLFNlGP0io3Nz9PsmHj4hOx9HYOVy5dwuDAG7S1XcJf/vIN/u7v/oTHjx+JUra7fwgZ6RmYnRrHR3fuYGF+Dju7+2Lp+/W/foOSknzU1NbilwcPUVhUJIr65JQUTIxPiPV7blaGWPQe7R/A7ToTOKdA4CDcsOLhk+eiqq2rrcfa6jKqqFx93o7f/f5zvJ3dkDzSktISDI8MITs7R2zQT89cWFpcwsef3MbY+Bjm3s7jo3v3RJX54Of7oiy+d/sKEKJ1uknGhfaxzNb98ecH+PSzz/Hgfjs+/PCOWMk/e9EudsM11dU4OT6FxWKD2+8UKEplMqFY96senGtpweTkFNKSk6ANOlFYlA8DvbM1bIpguwFtpTnng2L1HozoMDO7iPyiEgT8XsQ6bFheWkC8g5mnVrFyt1qs4k5AiMw1R2zdpbnDJIp/wm7uN8nJSUhNTRZ19f7eEZLTUjAxOYnE5GSxOfY4XVhbXkZOXr6opmempyU7mPCTau6trW3c+OAD9PT1ISMjU9aV/Lx8rK+vIy09DW6XW9SxjvhU9L56ic/u3YLNYpA56g2GRTGanpaO9dUlNDc349XrXhQXlQjYGx2bQGZ6Jopys1BUlA6dwS+OEqenGvz88zPkFWSgua0S7U9eiS0wrahfPnsOR4wdzY11iI21i8ME7cvHx6fhdHoxNT2LnLw8lJQUSE7szMwsmuob0dHZibMzJ9rOn8fc/DxWVpZx+eIlvOp7I9m2ba3nEA770dnxEtcuX0Jebo7AZW/IgNGRUcxSgV1UiMqKCnz/3feorqmReXeuuQ6PHz1BTl6BgO3BkVHJtM/MzELItY8L5+pFRe4L6/D8ZRfOTk9QUVqCooJc/NO/fI9PPvsED+7fR2lxAc6da1TcBBDGyckJvv72EXJyclFdU43xsXGxnL7+wXV0dXejtKwMvf2DKC0rQW5urgB5NjhxvDn3KkuLcHJ4gBhHLI5OTjA8MorEpFRRoVMVHPL7UFJSLHOhpLhEVPAulwsVFeUyd2rqmtH58im++PQmYuwmicYIwYxHT7vELaKpqR49Pa9QUlIic4Xzi01FZeXlGB58g+qaWmh0BnS86kZzUwMW56fwxb3b0IR80DKnO9q4984Hmkrgd0CY/8JcYT4bhNZBf0AaKdik5PX4MT4+iYzMVEUBzKYoA/OX9dHvVhHJ4Jb8YmY+m0zSbEVHgaBkADepFtC/4Wu2+lK1AmoF1AqoFVAroFZArYBaAbUCagXevwqoAPj9GzP1itUKqBX4G6qACoB/w2D/HxnAosqNWkAb9VroI2GkJJhgN2tQU1ms2AIzu5YH7IGA/KJSkioRqs94wilH8bSzhQYupxMJ8bGKlbFeI8obyeXUaEQhazWZxf7TYNAjLs4Bj9ctNqZ8DQ8l+cNsUrF2Fgthv1iBMh+Uh55UrPCH/63okhm3G80CjuYAy3vogN3jINofD+LGh5cxOT2AzMxCDA5M4O7HH+Dbb35BVU0FAgGPHMqXFJZidfEtPrpzFQYd81nNcIb06BuZgdvlgfv4CBcutOFR+wskJSehvqoEP/z0CGmp6ZL/++HNi3BQQRqIwBPyQ2+142l7LwJBLSqqSjEw8BpXLrRhaX4JRqsJe/sHKCotk4N3gvT0tBQsLcwJuByamMfx0Q4aG2rR8aIDeVn5DBfGrduXEfS7YNLraeApqq/p+UVYbTEYHx8TG8qqymI5aP7huwcCMj7/6hOxzB0eHkd2ViGKCmMwObOE+bd7YhdKGLm3s4y7H16Q1/3jN+1obahGYV6WWEl//e0PSElOQmNNJRKSErC8vovRsTHJaj3X0oSstBRw5Kkc8gV80FINCwJrA4IRDRaXN2Aw2/GqdxA3L5yTBoHltVUsLS3i5o2rSEtLgsWkRTgUgDtAiGzFw0fPRd2YlpECLU3DQzpMTIyjvrEGO/v72NnZFwhGiFpfWyM20L19g/j000/w7OkT5GZnivpxfmERjvh4zM7O49ObrdK4QPDEaRJgXmJEi4A/jKmZBVhi4pCZmYGu7k7YbVbU1TdgcGgE6WkZkp1JO07agZ4714L7938RuMA32j/Yh81oxNCbAfzhd5/DbqMdsxZhKuv1emxs72LnWI+piSlcu3oJXS9fIiszDanJiXLdGVl56OwZRFNjA3744Xt8+snHkjPKx5RWsfGJVridThj0VnR3vsTf/+kL6Jg3zccgTK01bbIVACuZ11oDDk89mJiehdcXxMXWc6J4vHL1Gn78+Rd8eOcuLDY71lbXEHSfoq68AKGIN5oFrMGb4UnExSchJz8T6xubYqtNBf/E+BhCQT+aGutlvaC1c9jP559Pv0j1RYVGG2rmUp863XD5tXCensJqMYl6l2Pz+ZefoauzA02t5/GiowvNdY1IToyFzaqFy+sR9eOTZ69xrfU8Hj16gBs3b2BkbASFBflYWVqUBpKWpibodH4EgmGcun0YGpnA+bYLaH/yBG2tLZhbWEYAVpQWF6K/twfxsTEypqXlFejo7EJTSyt6evtQXlIs6vXNjWWp/0T0cx4+78O16zewsbYieZ4lRQWYmhgRS2qxz/X5oDfr4fR6MD27Cr3OLpnjm5vLknXq8QWQn5srtrgEXydnpzg7c6G8shpv+l+h7VwL5uYW0Nzciq+//hpfffUlOjpfoLGxAYsbe9L0MDc9jSuXLqD3Va+oJOkW8OzFM9y4fklq/Msvv4gKkrbPaenp6OzqQmpysqhTR4aHUF1RgaWFWVy6eA6aSACRkB9OjRXf33+MrKwclBSXYmnxrahRR0feoLW1Gc8ePkd+fr4o5WkxHRsbh7HRSbS2XsDIyAjqG6jm3JEGmI/u3pVGnu3NdWRnpCFCC3wzGytoUcv1if/rZMQ//tNf8Ke/+zP+9a8/4A4BcNAnz7Ij1o60tHSxxSWcfbs8JypLPre0Lh8bH0fb+Qt49vwZzjU1IDXOLFnGzAgm9FJcb+kuwSzpgExBXwCiIrXFxIjDPxWhPi8tw9mERFt9WpwbpAmEdrlK41BEGmy4PynW2LSeVnLF+Wfci5iVTujMiR8I+qX5ibEAzNil7TmzbvnfeoNR1Okbm5vIzsqGzW4TRWrAHxBlNcG7yaQotGnrzcaOrd1TWM16VFcWi2W4ZJZr9GDUvElPVSavQXESCAZCkr3s8rhhMllg1vHePYDGL+A4EDDCaGKWN2Ehr4l2/KyTVvLWT46PZb0VJw/GJ5i43/Le9aIo1+qVhhKdQQOjzohISCOqWMmJt9lEnfxr/5jeAI+HFvc6RTEqDWXMFQ9IdrjWaI5Cero4KL9Py2Ta58fGxsB5eiT14udzvaCy2GyyYHJ6GpnJschMS4Q/rBHoKQEMtJin54BOi0g0u54uIvx8NgXoOeCSEx/ibiTjxvWIn0u3CY6l5JNbLPDT6j8QFGt0XrfFahMnkq2tTaQkJODs+Ej2H0JgKoHZ4EaLdY7Z3s42kpOScXp2KvurzWaXvZAK3uXVFaRn52J3ax1FBVmIhKm+DcBotuPoxCtNJUlJCZIdvbm+ibKKcnkP1pfNFHs7WxKHYbTYcHhyKt+7uMInJTok15pTUFH8KmPKweCzwLknYxzisxGRexNHgAjzyv3w+/3wev1iAZ1BBXBCrDRzsalObOS1BhiMbACjGhhSY2agcx6ynyec3qwC4N/wFVt9qVoBtQJqBdQKqBVQK6BWQK2AWgG1Au9nBVQA/H6Om3rVagXUCvyNVEAFwL9toHnwLRbQVAALvP3/KoCTYml5GkJTXaUolSizksxFHjRGmL9qlKxAgkaqRoOUidDONRgSRVWcIwaEyVQA85DVT5tSk0FyZq0mk2LxHIkgMTFBMoNprUvowMNUHtoyV1iukba6ISWXlQf3JiPzI5lJS9tkAyIEbaGQKDppJ8vDXx5QExgHtSHsHQXx5MkALlxqxsBwFxobL6K/fxx3P76O+z89kay97d11zMxM40rbVcxPT+HW9TZYzayHDn6NGV//cB/5BUVYf7uAe/c+xtff/oQ//PH3MGgD+PnnJ6JSW1ycQdu5WtBNVMcIPqMOIY0Bqyv7WFxeR0VlGXq6X+LTTz/Fv379Hc5fPIe1tXXkFRZjYXFJQHpxUT6GBvrFlrardwgt5xqQEBuDr//5G3x44zZczlMUFWdCG6HNsBYanRGnbj929o+QnpmFb7/9TlROiQk2IBTB//qHv+APf/wjjEa+NozJiTmkJGchM12H2YU1HJ8Ch8c+lJeV481gJz6+dwkhvwc/PerHR7euItZmhScQxP/8h3/Ef/7z3yMcoKW0FRt7R1h6uwyn6wx1tTVIjo+V3GiO95nXKeNHJZVOZ8Du3jEOjs+QnV+CH395iA9amgSi0Op1e3cLLbFvuSEAACAASURBVM0NiLWbRC1OAfmZxwet1o6HT14iLz8fVrsZm+vbKMwrFivXqupy7B8d4+DoBLU1tRgcHEBLUwO8bic6u1/jyy+/xJOHv+D2rRtiEz40PIKU9AyMjI3hy5ttMJgMYpNLgEZldfuzF7h06Qp2D07RNzSBtrZWTE2OiWKqrq4OI8OjyM0rFJUxISgBQXlZBXp7e3H12jWBObR7dVgtGBsdxp1b10VpybzciCYCa0wM3i4u4cBtwPTUFC5dPI/11RWkJCbC4zpFeloqVjc2BapXM1ez/SkutLUhGPBLg8P62hpq6yqwMLeI9PRcDPX14bPPbsFhJ0QKQa/RQ6NnzqwCwECgHY5g5/AUoxOzkgF96xJB6iNRyHZ194ilb0NjE7p7XsNzdoBrl1uQmOiA0+NFOGLE9s4xul534/KVNskG3T84RmF+LsbGxmCzWZGVkYaR0RF8+sknsBsVmM56Ur33+PFj1NTUSsZqbFwiRsdn5b5WV5YFcKSlJSM3L1fyVS9cviCWp5UlFSgtyofJSCBPi3ELvv3+IRy2WGRlZSI9KxMvOzpQUV6Kna0tVFdWI9Zmg86oWE6vrG6gt/8NPv/8C3R0dOJC23n8+ON9JGVkIyHOge2NNVSUleLVqx60trVheWUNNgfHZRHlJaVIS03C4vw8MtKScXRwgOrKCnz/iPOvACfHh2J7TtUe7avLy0tRXFgIi8YErT5CL3p0dPcjFNRLXm5tbZnkn46Mz6ChoRaPf3mAvLxslJZVCHCOjU9EUUEG4mIsGOwfQn1DIzo7OnDlymXMLUwjLS0Vp94wUlNS8PpVN64wY3VoWBSB1dX1ePDoARqry+XZePDgAXLzCsRhgWrH1319yMzOhdnqwOH+PnxuJ0J+Lz66c1NAlF4bhhdG/M9//AuysrKRlZGFifFxFOTnYmNjRSyF+weHRHmel5+D/b19sXeemJgBIjocHh4iLy9dbGO5dtFC1+U8xsjgAO7cvin518FQQJ57qutDYQ129g7R/uw5GhqasLm5iYTEOCQkxGNmZgo52dkC1hyOeMQ64nC4vy2AimpXKk6paG493ybrCRsGPrn3oeRHGwyca2HZi8R5gup3wt2Qkj19fOoSBwSTWS/wNzkpXvYM7guEZ9xHCMy4/1H9SCv1o70TpGemwefzyL5GGMY9zuPxKBndET0iCMgaoJhNMJKAThVEkwSQRskVJ1gmJOQ1hwV6EtxqRGlJBwza/vO6+ayKs0WY/UIK5PX7XNBqGAtAa30DDSiizzj3NK28P+EenzMNKZ1GJ9b5XG+gFRk0EFYyYgXSaoJKfSJKwxTbcghiaZfNZhvux0ExVBcDYfkn10YgIEpyjjmto/lDyMrGK35l4D7LV3tp3y+/F5HvBNxzo6MhMJ3Ana4efDHzzrk3v4ud4O8R5vLPuU4z45y58HwxQS9bu3RaJjvziwlrz1oo+dvU01Jh/k71+i76QWz3GQMRdSbgtdAhhDnYUTYsf874A1JO1olrrKyd7KWJvpapEpFAEFp2D3Bd49/X66MNNkqtGMcQCPI7DL87Rest70F4zu8yAXG2CIUCMt+g4e8pDTIyjlGIS6cSZVyVJhqDNiLxD9DpJKKAXT68b/YiULHNuye0lZsX5xYFAnNg3s1pzkl+P+Lco1rc7/WLS4vXG8Do6AQy0pMlekPJs2dEh0FcVwwGLSwWJYqCjQh8X53RLPMwlN6AQLyqAP5t37LVV6sVUCugVkCtgFoBtQJqBdQKqBVQK/C+VUAFwO/biKnXq1ZArcDfVAVUAPwbhzt6aPhvB7YKPyLEUyygzbAaQ2ioKYfPw+S5kKIo4UFlNAOYh7perwdGg16UhjxlDfDAkQA4hhlzipWg2WKWg3E9D+ERgcVsAnjIGYkgISEWZ06n5J9SnUVVCg9UeSjLw0mec0qmHQ8leTBvMMrhsqiteBDKfGFCaebOimJL2a75mpA+hKOTIEaGlpGWkYAgXIhETFhf30ddQzledfahsbkRqxtLcsC+vbGL8tISVFcUiB2tWWPAWUCDqcVlzM3Ooqq8FEX5RXjW0SPAub6mFI8evkBzSyvmZsdw4/oFmFg/gwUaox47B8d4+rgTZWUVKCzKw1+//QuuX7+B+bllWG08WA0KIFxf35K8WaoVafd68fx5PHrehcaGauTl5eDbb77DB1dvYGZ6Eh999AEiYa/UT6M3YnltC12v+nD37keYm5sTi+Gc7BRR4D580C41+uCDy5KnOzUxg9S0HCQl6XB07EL36zHJT42Pj4XZEMG5xgq4Paf4+fFrlOZlo7WlSdQ/zzu64Dw7wQdXmI8ci9GpeRwcHEnuaEpKMsZHhvEpLSo5WpKFS1USD+v1WFnbFJvfjz/7HebmF5EWa8fR6bFkA7s9LmRlpiMzIwXxsXYgFIDGoMfm9jEmpxeQnZeH05NDurRif/cYbueZ2FlPTM1AbzQjLi5OGgnysrNkfna97pWMzXDQj8WFeTQ3NWF0fAJxCclYW1/HtXM1omBmg4LBaITT6cbh4QkODk6Qk1+IqdlF1NfXYXZuUjKEmUe9vLIiFqq0CyXg2NzcQHFxEfb29wUOUw3MunO+z81Mo6WpXjI2CVI4b3msf3B4DD90kvO8tbmOkqJCUXBPTowjOzsTJqsNpy4v4uPiRaFHS+nS4iLJhdzd3kFqego8bj9MhhicnpwiId4Mi5lggJBGASKcv1TvIayB1x8kPsHhmRsHBweoK8pT1GFU0Bn08pwR5lAtxmxou80AaEPwuKngZDaxBzqDFo5YMzQaC5xOX7QJgzBDgTyHhwdISU2GVSufLrDPHwzjde9rZGZkwmazICU5GRqNQfJr4+PjcbC/K6phPjtUClJh5qdkMxBBjMUkz5w/4IHF7oAvoMXpmRuO2Dj4gwRvCuCYHB9HekoqcmgTq/Up8AM6sSrn2rC0tCI2uVTn0U56amJM1htadBOG6E3MylVyMwlwJsbGBLgfHx2KinFjfU2UuzJeJiNWV1dE9SyZr0GqLIOwmiyAnxApjJAmgv2DM9isCQLt42ItcPs8CEaMMBl00jjA58JgMCGk0UgGqNVMxaQ8LQjw/qVhgoAnILmcq9v7YmmuiYTgsNtlzQ0FqSY3CNiMNSn557xHvZ4NMTqBTj6fDxGtEZ4gsLy4KCrVk6MDtDTWwmwmrPQhojHAFwiJ3bEoYAXuaaSBQtYkAWtKpjNzfS02Gww6E4xGs5LDjrAomXf2jsSql/bvkTDzeBUbcIGiAuG4dmsFhoZEJasT6EiFYTgSUCAfreOhx97+IRz2OFjNGmmEsZitotoUZapOD5PBJBmmBIX8fb2BKlkqmqngpUpRi0iQ644eXn8Iswsr2NzaQWlpsbgu3L55HRabGWdnJ6Ks1uo0An3NtLgNAWur69JgcfnyBRhNBJUBUTZLLn0gKPBS4G3AK/dKO3NyN63eKPfIcgnI4z4V3YvkIWGmeygktujMYuUP1xCJKGB9uD4IkDTK8+ALegW8EbYqVr6CtsViXWSZ0fRXpeEiygBZa76x8DqqXZkXz7rxl7IOvwPAYpfNKAWDXvZjEDZqDNEdUzGQ57rFkeMcECGyhu1hhK/KmiH7sEBYFkBR5QrcjYRkPN79EGpyjkk0fNQe/l1yrVyfNKuEFUAboRtDUBS2hKsEmMyFJ6gW3CrfG/jZSnMXgbzMK8mNJ6w0KlEQ1MpGItHvB7w/RREs8/bfNbwJOI6CU36eVFarqMOVxFuOZUTGiddONa2sWaK65euCUcjOqAluxcoY/GrDrBRMuQ42DGiorKUimUBbcSvhXIm+YXT8lO80ylOjkXWaz7pSKAW68/2peOZz8w4A/1pw1lkaIpRx4+uUZjy/rLFUoFOJTAtoNuEkJsbK9zKD3iCAmk0bOl0EZpNRnCV47YxyYJNBgCVMb1EzgH/jV2z15WoF1AqoFVAroFZArYBaAbUCagXUCrx/FVAB8Ps3ZuoVqxVQK/A3VAEVAP+Gwaayg4eQUdtY2v4yl/TXDGAdkJJghcUYRH11Bc6OT+SAWewIo+oVHp5TtUuFlPzT66WhpCicqN6NddjF7pnn8zxwFotpHs5qNTDxwFE0gxrExceKHSLtRnlITujCQ2cqVgiA3x3c8qCf78H3iiJesRqOHqP+ejjLw2VRAtECWkObSws0kVjojWFEtC6EQlQZmeDzHUOnMcJg0iMY8StqKo1ZMvMM+qD8gjcMmO1wBcNiHawN+QSGG60OyZKMsxhw6gzAYGR+sRcaXVAUzuFABAHJJjbCZKIVqQ6np/vQ6qiA4mGzUQ71mdWnMxglA5gnurTM9nlcAgwIBO12s9RgaXENhfklWFtfRWFRloAIHvJSMRXR6vH27ZIAc9pqU51oMlGNxYN92p6S1zMf0ofDgxPE2BLhiFX+Hpk9YdDbt4soyCPMgSisvWEdDEwtJKDja0JUpQFmXVDGMAwjvH6CK6qPtAjRutuoB8JB+OXgnLDRD7PJLAf7+/tHWN/eQ4wjHnmZyTCaCeGUQ3QeeFM1LaqrUEBUwJGIWZRpzOgMhrxy2K3XmsTik+9L8O0LBLC5uS1WyrQgp6Wp0WZXmgaoutLpogotraipAqEQrDodIhqqo3iwzg/kM6ARO2mqqeMTE+Tw22DUKuMYIngL4fDgUDJWRc3GecVmBh1zsM1iramo6ogfQqIeZB1YJaogfQEeykdgs5rhcrrkObJZLJIZSWW8QFmdXrKCCQkInsTOPEI7Vz4DtHSmzakRXjdrS3UibVoj8PlptUolPhEoQQmvLYRAKIKQRg+9ySqqfH2Q8xvwuKjgNsp48XmTDFThI2yuICxSVH8eF2EbGzcAf4BgWblPNmfwGeXrFZtvwKTVwB+KIChyNAUucx6aqXoLB6Hns85x5j0GvAJ0OEZUWOvNFjjdAdj0FiDoh14XgM/vRESnh9EcK+MYFEtZwkKDQGxmDos6j4pPPYETkY2iQCZ/MlmsoiYUG1jC10gYdpti88p6aY2ce4RySjMKIQtryrHmZ0gTisEkFrq+gF+xhzWZZE5zPBSYQ0tyDQIRAlVCPjafmGQeIuKF3mhAIMR1SoFp72gNsVYgyAYYs9gEU03PunIqSj+OhrbEVJCaRJkYCngQCfhhMin3HmTGdhgw8noJj2lha7MJ5CHsYW31JrM811InabJRYC6vxWikspRAlsAtIJfLuaaMfUDmT4hrBsfNqFdslZVkbui0zG0PwMB9IEzgr5cmDD4LzBcO8lr5GPDvcy1jowGhYERphLBYzQj6fIrikmMtQE7JcefsRZj35BKgSLte/j6fU6vVLra9rDvXO16rVsdxU6yHFQbIua/YjnMsHrV3QKczITcvR9T2+fk5SExIxtT0JHb3ttB24TzevHmDxPgkySsuyCvC6Ni4uFW0nmvCzPw0tjY30dJyDsNDo9Br9cjLzERhfha0GjYmEVxyIec1EwArkFFZBzSiyObPO4cNRU2rWLTLL2l0IjzmrNWKEwGhYiDExhQ2QCmqU+VZUQC6TMR38yS61QuoF+qoE4Uy/YEJqAkBNVJb2vsqWDIcZr255vFtw+IIwXWHexDfnPNUMW+PwsxwRFEraxXVsLg6EAhybAVic70zSDONfJeQa6FVsgKP+TkG2mZH74XPo0Jale8ZhNMSK0HQHaRVNV1FTPJnUqPoHi7PRhSt8vsCISf1vywpr4NAW6yQ+SOfJTQ+ap3MGkS/C0TVygT5vAZC5HdjIYphAtZoti6fEflXDhvvJqzszcqXDEVVzPcQGK1IrAW6830ENrMRgPfI5zSqSJaHja/TK+PwTgEst8aGAFECExrT0SQKn6N25CKilj8PSV1k3kevVSD1u0zgaHSGMO9QBP5gUL6LSQawzw+P14/JiSmJmoinpbTFIvONjVyMa9BqI4r6Xa8Aeq7dzPHmtA6mNyEQ16BmAP+Gr9nqS9UKqBVQK6BWQK2AWgG1AmoF1AqoFXj/KqAC4PdvzNQrViugVuBvqAIqAP4Ng81D2KgVoVhAK46IcvjIA3aTNoKUeAusxgjqqkvhcxPuhgUyUo3GA2yCJJPeqCizdFq4vT45tOd5KKGGw2GH1WxUgFwkGD0w5qEwQavQPoEBjhg7nC6nQBEeZEomndgrKpCGFtD8IZwRy04JPlUObOWUMnow+2/qX8IKxYIzEPEiGNLD7zHB5TlATIwWNms8gkFKXLyilqQiLUKgQCikV/Iaw0FmKvoQr7PDAx20FjP8Qa8AYIGbEYI6DUw6Hj5bENboEdHQwjKEUCAAk96EsFiOGhAOKspLvYG2w16Bgh5vEBad7lc1oihFqZjl+XEoKBCQmZPBsF9sSLUaI8JhvdwrTVwFyQQ1okAT5ScPhJmZzFoRJIQ9MJrMCAd1cLldsFioPvIiEtHDaIiBhpBAp0FI8ibDogIiVNOI8oo6TCDGZEDA64ZGZxIAbDRpYdFRV0rFkx4ewjS9UcaJkF7gEG0rqbwOh+F1u+CgTa/kEkIU4labHQi7BV7xUFtrMCrzjspzHtoHvfD5nDCZ4+H1haA18nCb48SDcQPplJILLeCFB/CEzwSHJFdBhAkZmc2q18JmMsLlcot1J8ERAauRdq9B2mH6EBMbi2CQwIQH94RWBMFbiIuzw+U6EXDIuiQnJsl8Yi4nYQDzrc0ko1EQzOvhAbrb74fZbEJIlKi0nvXh1OmELxiBwxGLOIJXwtMo4ODhvNPlgtvpRlp6WtQaVHCSwDEqJjm1CYoNVmWsjw/cePaiAxcvtSI5OUFAJmCAhcrfqPKNoIUW0CHosLS+ifXNLWRn5mDp7QJuXL+Gx4/uo6qyXFRgVLwSDFHhySaBkC+AoYERlBSVwGzWwGqJQGu0IBzm2BDxaqAhracqjrbrvHdasEMLf1grCmBmHtPOmzQ2EgyIhXV6Rgb0JqooozaqOi3293cxOD4Db1iPssIyxJrNiLETzgShM5ngC2hghE8scam+8wX5fkFYLTaZpwQ9YaMGIfqTRi1mCcK8wQAWFpbgiHEgNTFRVLiSq8r5LUpFPkNK04LVojQoEE6fnDgxPjkNq9WGmuoaIHQqClGBVFwXtXocHR7LWBJMhhGAwSwmttBo+T5sZIg+PYREMMqzIkrGKAwkDj45dWJ5cQM2C5XWZ0hLTcXGxgbyC3JkTLw+N0IhLQ52duCwWxAfa4XeoCgG+ayyFmRcRExUPAvUjtrrLi4ty7xLTkxW7Jpz86NW/XwG/eSVmJ1ZQHlZFRbfLiItNU0gD9diMm0qgUMhNutEMDYxgsrKsl8V36IuDIVhJQHWmiSbdWZuSeZFUVGeNIggpMX+7gn2D/bEQpp7xNr6MnJys+T6bQarYtVMJWcUkPm8QbF9rqiogsYcEHN2Ak/uDbwvrh/MLqX9eF1VjUBaPt+EVQIDw1zvDQiEfQiEQ/AHtVhc2sD+/rHYRw/09cnnr6/vobCoAIODfbh67bIA4JzsXLicPpydupCZm4XBwX60XWzF7s622JXHJyajq6MHWenpyEhKREZqPPQ6umD4uXXIOhSKEL4SzCuNClwrCNWUtgQFrWpoa66IQgX8MTfXarXK7wnMC/FxCcLr94idO5tLeN/8u1wHCGmp5BVgHLXmFa2qAF/B/tBGOAD0I6YymuCewNwMHf9bmoAU4M41SOCtrBlciblPUXWqKE/5HUBpBJGhgozIO9jIvGVRo0ZbsMIGmRMK3OW1heW5EntnWb+M/6aMlXIo2vIoB5YGHbHLlv1cUd0qdVLAs1gQS845m2g4R5UGE0HWEe6XbCQJQBdtRuE+RCWyQNGQsj8IwhUorTScSYYxQTLV49w7+Xfk36MaXtZK/p6ihFfaRKh+FqlvlLcrIJrfRd4prnlTij0326PeNabRulqBwyIT57yPNj78CpuVpVvJsxaQrjQU8L25tyltNtz6+d0qjDBhsU75d16MokhW4LLshyHmASvNCNybpTFMAHBAspcnp6aRmZ6KOMlct8h6woYLNozRWp21Mxo4/xSVNK3n2fChAuDf8P1afalaAbUCagXUCqgVUCugVkCtgFoBtQLvbQVUAPzeDp164WoF1Ar8LVRABcD/8VFWLBWjNpICgPmLqg/lwJUWpWmJdhg1XtRWlSLopYqE+Y4hRSlH8GMw/qoAFgtRv6LSIyjze72SXWs2KTBXUXnxRDksf0fOdrUaOeSPjbHD7XIqh+ZUt5loBRuRw3QeRlKNI8pj+UwqihW1Hv/Jw8t3gJgHofIrqgnkgSlBxaEzjNfDs/AEgP3tTTTXlIrlbU5ONrRaQjse1jMrj2okKuF0GB2dlEP51uYmnJwcITbGplh+GgwCPsZm5uB2uXC+vlZR5cgBMRRlqY4QXclipNJHJ2COwFYBVVQVQkPraiq2AJNGyY2kejKkM2JidhGL6xuIiUmExWSAx3WMjJQEVJYWQxu13w5Rb2ngYT4VcFrs7R+IdW1jUy2xpBwE+30EW4oyivCANro2i00O67Uaqms5XlT58QCe10p1kRuRiAf6gFXgLIETYS5zHinwpTKQ0NRotouF8+LSEsrLy5S8yBBBrAaukBYvXw/g4OgMcTF21JcVIDMtUeCg3miJQnQDNHqDKMwU4B5AjM0q8PY1M32bz6GnZ0AUamnpKcjISJHDadoUC7QMahDyR0QRzPxL2iEHAy6sHIbx6vUbyVkmMOIhudVixdkZFeZGaAx2HO3vIy0xXuBmTnYygoQOGiuGR2Yo6sTh0SFOT45QUVaCqclxfPH5pwgHgwj4XYizO/DyJbNxryIQ8sDpPoXFYoPT6YdJEweLLYCI5ghmSwz2tyPoeT2GpuZKOOK0sJltOD0j3DZL3bc3t9HR2YlLFy8jI8UBs9GHMEwIakzwBiPy2ri4GOzt7cBuT4DzzIv4WAe6u17i0kVmVFMVyoN+BbwLYtAwQ5fw14D9Uy/m3m5i8e0yvvrwAzx7/gzXP7iBVz09aG09D+eZE8cnR0jPzsb04oKMLceyu7MTyYnxKC8tFUCzvbklGb50CPB6nGJlTJC6tLIm2crOEyXz+eTkGIkJibJOJMQlYn5+HpmZ6dg/PUVynB0JDqtketIG1RMMY3FtA1kZ2ZidmMDp2bHYRZeVlcl9O50exMYlgRVZXFqUa9GEQ5Llm5WZDKuZzxefAjZFGMTS+fjEBVtMLHb29nFyeioOBPnpadjYWEdsXBy8Hi+SU5JxfHQEvcGIeIdVLJcJtyMaPYbHJpBbUILpuXmcnJ6hpbZMGgsI6txuN2IcDrwZGERBYSGOj4+lMSIrK0tU+bEOG+wxNuwf7EodeB8ExuGAF3pRglPGaIAvrEPv0Cgy0rLQ+ewFbl6/hpHhAWRmZSAxORGpaRmYW3iLjKQ4UffarDb5J9WitCtPTEyUNW9lbwdZqQnQRQIw6nSifA1rzejoeSMNC1owP9og6yuvcWllBY6YGDgcDjx+0o57H93DD9/+FdevXpW5OD41gZbWc5ien4dNB6RnZGJpdR2FRSVwOc+wtraApoZayRFGJICwhtmxOgyPTiMlPVNsummRb7dYEPRS+W+B2WKV2r0ZHMSlKxdxenIM17ETZWWF8j4RDZ8V1t6CB0+64HAk4WJDISZnZmU8LLYYpKWlYXhwEBdamzE3O4eKynJpJuK8JzATvMeYVK71ej08AV6fBlPTM1haXMaVK9fEEpxr/czCCsxGM+bmZ3Hnw9vo7OpCUXERXC4PTp0uxMUkwXm2i9r6cvT19qGupknuo/tVF9LSkxATa0VuTrYoQQk9CdZmZ+ZRVl4Go96E5aUVeR5Yz8E3b3Cp7TxABTUV/Wz+CStrLfcLUEVM94oQ/1uLiN6nQD86aPiZ26u4KPA1vB9a6dPSl/tEMBKUZ1H+jE1OIY08k7T/5nsbzQoI5prP+avl/OYmyX2UubAEqQKZFQtqHcxinSyAUogilb8E9BFoDWx8oto2BL2oyKPqW51RacARUW/kVxgp++A7wBoFtLR55w9VsxINwH+PWo8rUJSNDIpimspX3qPS6EWbc8WogZ/LazcyZ5nOF8zT1fjku0aATSc6oxIHEWbbS9Qym81XUkdakiv7H4E6v1PoeP+aYFS5HXUMEReGIMK8RjZsSQMXgSzB8b/lDftoB23QyXOnJ4APKYBdQds6sU1mc4rYNVM5T4AvltEiy5W1E1qjPCcadhEQGrPxzUhrdj8sZtqBK/bR3KulZuIaoqiSpf0tCn1FKR6Fx1Gna2ms4r5Hu/uAOAPQVSEAn9cLl9OL3t5+FBcXIDk1UZru6OrA+6QbAdtWzLSXj4TFClppX2GsRwTIogW0mgH8H/+Wrb5SrYBaAbUCagXUCqgVUCugVkCtgFqB97ECKgB+H0dNvWa1AmoF/mYqoALg3zDUUVj6ToXybwCYtooamPQapCfHwKT1ob66HH6PWyxbqS7h4S3BG5WpVAB7vB45OFYsbBXlk9fjQazdAqvFpCh2RWlDe8aQKMpE3STn1xokEs543XIQSdhBa1r+0AqUB908UOXhtwARW1Q1pafCV1H5SgTq//FDOMBDc40uBKffj+nlHWiMdhzt7YoFMe2ON7e30NszhuqqGjmq1Rt02NvdR1ZmDt4uLqOstBLzbxewt7uN860t2N7eRDACFJWWwuUP4P5P99FQUYGqqkq8etWFnOwslJYWisKLB7fzS+tweoLY3d7Ends3MDU5KUq/y5evYmV9HZnpadjf3UJeTho0YeqstPBHDPju5yfIyiuGx+WBzWZCXnYGZqYn8OHN65iZmpSM2NLSMqxtbiImJl6sgc1mG16+aEdldTlycjKwvLgkUCAmJgYDA/1yrn/12jVMT09LBqYjNgZHxweiHDIarLDZErC3u4ni0kw4HCZofEYBtANDwyirqMTk1AQqKsowPzOD1JQ0OD1+ZGRm4cXLF8jKykR9dRXCQa8o3faOXQjpLThxOGDVfQAAIABJREFU+uB1nyLOqkdmaiLWNraxvn2AlrpKTM/MoqikDNOzcygpLkZvzytYTUacv9CGJ887cPPmHbwZHEZpKTOWH+LW7Rs4OTnE8vJb1NVWY2lxFSmJKQh4fSguzoNeSygUxJ4L+O6nX/Dll1+ivb0dly5cRE/va8nyrK+rR1fvIAxaI660nUNvTztu3bgo1qV6nR0//fICjqQ0nByfCFxlzu/C/Kx83sTEKM6OD9BY34SnT1/izt07WN9YxvTcBK5fu4UXL7qRYE/AufPliE3khDTB5TSj4+Ug/IETXLjSiDfDk5JtmZebh8OjI5wen0o2sMMRg7amGuSk2OER63AjJmcWMDYxgebmBqytLaO+jp/7BJ998jH+4X/9v/jz3/0Rdj5beipg/TBoFYv1sCYIusUSIGv1Meh8PYi19W3UV5QJDMjNy8U33/wrvvrqK/T3D8gz2dRyDt2ve1BSXISUpEQsvX2L1dVVXLt2BSPDw1hZmsd//S9/L40hhPVUljs9Psl1bmhswebWHrZ3dnB4cIDSkhJsrm9IvanApQJ0e2cdlaVFyMtMFSDGpgJ/mLbiwM7eMWZmFpCXl428vFyBFOMTE5JV/ac//h3auzpE5ZqalCzW886TQ2SkJaCkuICu3giEqSbVoqPzFbJzirCwtITqmloBwCMjQ7j74U38cv8X1NTWYGdnB9XV1ZibnZE/v3vjCrRhvzReEI7tHp4gDAMOjo5hszvg97nhdJ5KDvT4+ARu376FZ8+eo7mlGSsrq7AZ7VI/r88jED4nLwsvX75AY1M9CvLyaPYsOb9aAkDJK9XDF9FiffcQAwNjkj19+8Y1mWNc/1rPt2J9cxPeQAgmDd0RDFJHr9eLo4NjbGxs4vaHH2J8fAwr68v4/RefQhfxicKZYx7WmTEzv4rjkzNRIu7t7aG6qlIgFHOjJ8bH8elnn+Hhoye4cvUKul524LOPP0ZHx0skJCYgPScLG5ubSDBqkZ6Rjb6BYbS2tqHrVRfCIS+aG6qRnBgn9rA6oxnHTjYYrCAlIwtbWzuyLhEe2W12AaTTM3O4fPky3i4soLqmEr29PTja3scfvvpMnlXSQyLFmbllbO2cIhDUo7k+F8enTmzv7iGvqARLC29hNuhRTOVufx/ONdUhNjZGFPzMdeb+Rct+Qj6CRoGLhFVaLY6PTnB0eIjY2HjJCveHCBH9so/F2GOwd7Avc5T7FhuKqFxOz0wAtx82PSQmpsNqsWNnex0mM5WcgN1uF/tvAmd+9srKCrKz8xAO+bG6tobUtHTJFufzw5xvvZZK9aj1cZh/h+9DUOgXK3qdziIw0we3WPYauC9GAI/bA6vdJupWgaOc50ogr8w5Koi1BKvS7aSodsVSXbHxUBqQhAxGALpdRC2VxbaamNJAK3C6rgdg0tLNIKKocblvSu4rG5qkdUFUzloBwkqjjjgWG8zSaMLWoXfWxpxzbE7gGiFA06CXfHY+v4SZjEQgdA6G+Fm0VmcDGJu+lPtSQCeV1MpnixpZ9nYqvQnFWS8TAgHF8lnDNR86iNl+VAnLa9HJ59DZgt8bGMNAVXBUHC0WG5webB4ShC2fL+4SWi28oaDcFy2c5d7EYpzXw7nF66YKPgKT2STgm59FOE1wyuY1uguIzjhqBS3QW6I2FPW2wajUBzoDwnQckexqxYqaTVYB5k4bDTBIYwSbHBTAy2tQsrXDSjwAf5+/x7pJdrGSPa0kdCu5z9xraPPOeUG7dM4lrzeIgd5BcRtISkmQ9VncK1xuOGLiYDTr5PNZEyOjNtgkAL0KgH/DV2v1pWoF1AqoFVAroFZArYBaAbUCagXUCrzfFVAB8Ps9furVqxVQK/D/8wqoAPg3DHA0F0/+hihUoxaEEcCo18Ji1IgCWK/xoq6yFEGfVw5zqbgJyYG7YntrNprg9XrkAFLcG2ktqdWKaiwp3iFwgpaVhLFKXiMhMf8px5QCOJjPScghFtChsIBlOZBmzidPgN/ZTUathQmZ5RCeVorKaW7UvpE38WvcpnJQqg1JuOyhVysKsJmJCXz1xT0E/D48fPoUjbXXsLq6gcqKMmxtbWB3bw+VlRVYXV0X0DU6M4/S4iJUVZWj/ekjUQGWlVdgcnoG55rPof2XxygozIPr7ARGgxYtzQ1KBizCWNo9xvjMIna21vHZpx/j/v2f0dLULNm1BH/JDgeGBnvw+ee3EB9HK0YDvH49JmbWceoOItZmwvjYKJKS4uCIsaGshBnAG5gYm8Cnn32BFx2dSE/Pgsftx9raBppbGjE1NY7aumoc7u0JiLty5Sq+/e6vuHvnLvYPDsS+mIfGRcV56Op+gXPnWnB67Mb+/inW11dw/UYbEpLs0IV5IK7DgyfPUd/QgKdPn+OLzz8TdWhWVjbWN3dlwiQnJ2FmagL37t5CrNUoajfojdg9cmL38BRLiwu4e/sDeJ2nePj4GdJyCpAWbxdgWFhShjdDw7h27Rpev+pGWUkRkpKS8e0Pv+APf/hPePbspQDgkZFRXL5yAd1dnUhNTUJ1VTUe/vIYpcWlcJ4e4cLFFoSCbjB288QLfPv9j7h372OBcdeufYDnz58JILpy5Qo6e9+I4up8cwOGB7px+9ZFURS7XUHsHXqwtnOK48MjUaFlZ2fi+PhQ5kZfXx/KSgqQlpKG1z2DSElNw+b2CvLys5CXX4TenjeoKslHcooZGr0PgSDzYu3ofDUEW4wRGZkJ6O4dx6UrlzExPon19XV88cWXePjwIaqra2GM+FBVmC6QcO/oDL39Q0hMSkZOXjYWFuZQXVWB/v5eXL18CT98+6/4w+++EgAqijKCArEZ5eG/oth2uoMw2uKwe+DEo8ft+OjOLXR3v8LNWzfx048/4vbtDwX83b59G3qdET2velBdVSXLwdbGBnZ2ttHY0CB/5+qlBsTFWhVYIhmWBuzuH6Hr9QBKyiugpxr8+ASrS8s419KCgYEBgablZeVISozD1Eg/iovyZD7TLpqA7MzrhUZvwtr2EfaOvYiNi5HX7m5tiSXzpADXO/jxp1/Q1NQMg06PybFRNDfWIT7ejlibWdTgdMD2+0JSr7qGZrx42YHzFy+IQnd2bhbXPriM58+fy3usUwnsiMX+3h6yc3KQlRQDbcQn9uDQ6bG+sYv+N0OoqWvAwMAbNLeeE5U/HQkmJiZw69YtdL/qxvnWVkxNTiMvLReLi2+RmpaKlJQk2O0WfP/Dd/jo3l0BZZIjHs21ltxRQh+tAW5/GAenAbwZGkVJaRFCPh+6ujvw93/+LxgYfIPs3FykJsVhYX4eaakpcLm8OD05wc7OHppaWvDy+XO0NlYhKz0VBh1tuDnmgD+kxdT8EvwhDQqLSqUGu7u7on4vKipC/8CAQOz2Z89x4+ZNPPzpZ9z7+B6+/etf8dkXn8BgMmFkbATFKalISkrF845uNLecx8OHv+DWjauIdVgkE9huNsPlC0BntOBV3xBycvMEThNUVVSXY35hDhaLFdNTs2hqbsbW5gaKS4rQ3d2FGxcuwmpiJjSVmz7J3X746AViYlNl7peWporSmYrc/IIC9PX1o7mpQZTvPV2dONdYB6OJatggTMwzVkwlBMpx7itODMxoVhSl3B5of8ufMF0ewkoDA/cWJVNeMegWeCdO31ROs8mJOd1sAqBC3B9V61JkzPxiNjEZJeZAoCcVncyCJgikBS+zaRljoBiNS5Z3REurZB0Q0Qt4DUc84hgRoYNDxICALiDAkU4bBNu08abbBF0auEe+A3qMD+BaRut3fq7w3LBfYgP4Wu49iuuxYnlMeBwO6eXuxTKYilZFQitgMhgIwcI6arhe8e8rFsuKrXb0XhgwHqY7RvhXoMoMduX1Sn4v92nZ06POIiLP5g9jCfQEiUqur1ZL5wlCSSU/nrmzVOly35cGsahVOq+Dy5twVI1y7VS0cu3h8y75umIJzeYHjmF0HKi4Dgckxz5E2+Lo+77LAf5VOStrZlhU+nw2qS7m79A+Ximgkp3N65W8YKrMdQZFkatV7Llpk86mFE2YjWqKfppjL89ikDEEzMBWMsaVrPcwjBxbzht+rYEGFr1BIC1/CFvZ7GYSK2nabisZ0lJbwvZozjKht9hIs94y35TYBuWrj3KtolAX1wq/7AcCgP0EwWEMDQ4hLy9HMoA5P+iMQRt45p5zLzHx+YqCaD3HmZnuoQh0OW0IxDeqGcC/4Wu2+lK1AmoF1AqoFVAroFZArYBaAbUCagXevwqoAPj9GzP1itUKqBX4G6qACoB/w2C/O6B9pwh6p6INQ/I7jfoI0pLsMGn9qK8qFUtnHvRSARzw+eUwkkpds4kKNY8c6jJBUNII9Xo4nbT/tYmSUg6qRZGr2DObDFQJK/l1VAPTqlVAC5UnEUVdwz+TzM4oAGauIg+BeTAsh8xRJZRysB+1fhaILX6Rv4bq8YCXGcB9owuYmFlAYUEBmhpqJHP454eP0HruPHZ3d0R9yPzX3d1ttLW1ioKLYOfVwIhkdFZXVuB1zyskJMSjoCAfvb29qK9vxPjEjKgmyXzLSgphMxslH5JKp4mlbRy7A3j7dhZ3b97Cg4cPcPXqFbFr9voCyE7NwEBvFz75+ANE4JY6+UJGPH3ah7iEdDQ3lGN4eAhNjQ142fkCBflFcvA/MjqOux99hM7ODhQXl+Ho8ETgzpdffoGBwV5RnrnPztBYXy+Kyn/+y7/gT//pT1hdXZOxqqiokFzZ4dFBnD/fjL3dYxwfObG+voaLl5thowdsRANfIIyh0QkUFZXj6bNn+N2XX6HjxUvU1zdganpW7J9ra2qwub6KyxdaEGM1wqilKkmPt+tbGBqbRENDIzKSE8QKlzC5qKIOdn0Im1T45eZjcnoWly4R0j1BQ20NUlKS8c133+PLL79CV1c3KsorMDI6ivOtBFEP8cknH8scePjgIRob6nFwsIeqqjLo9cQ4AThdIfzl67+KAnhychIVFeVYXl6WBoO83Fys7ByJsrogNwc+1yHKS3MEnph0Ziyt7OHQExKLYD4eNptFbGura2rw8MED1FSXIzUlFS9fvsL1D67j0dP7aGyqEwjf3t6F7OQY1DeUw2JjLmsE+4d+9PWPwRFvQ05+Jl686EFBQQFSUtLQ398vUJKAtba2BrlZqUiPtwpU29s7xsMn7YhLSEBWdhZWVpeRn5OFibERuf+Xz5/h5s0PYIxmBCtRjUqOt5L1STUZIV0IZ54gnj5tF1hx69ZNUTC2tz9Ba2urgNGcnByUlZahq+MVMjMzERsXi6E3b5Cfn4+y0hL88N33yMpIQFtriwK19DrJct7aO4DTG8T69g5iYxySM72/uycZyFUVFeISwGfkwvnzcB7vwm41Iy8ni70Y8vxSjXl0coKtAxcGx6hKNyM7KwMZaamYGBvD2ckZLpy/gL7hUaSnZ8Dr8khe7+rqMlqb65GWmigAjS4AHq8f/QNDODg4QUvLOWxubcHlcQu8v/3hTfz8831cuXxZwHR9XZ1A3PKKSpQV58Ao+cJGUTlSeTo4NCq5sY8eP8GdO7flmadd9PbWJi5dviz3RBXx2toaYm1xyMzIwNP2J2hsbER8XCw6O1+isbkJ25vryMpIQW5OFsJ+v9h+E14xC3thaQXDE/OwO+LEgvpSWxu+/stf0NrWBrvdgY7ubrSda4Tb7ZJ10OP1CqA62D9EbV09nrc/FUV3dU0ZzCYdfD63vD/B76nLh5cdXSgpLhVwSOUrmw0IgwmCGxob8arnFW7cuIHe3j40N7dgaWkJW1truHChDTNzszCGAqiqrkdndy/qG5rwZugNgj4Prl1pg81qEsWnzmCCxx/G6/430rhSVFyCwd4+lFWUiGp6YX4RlZXVYr09NjaKCxf4/D5ASWEu6mtrEAh4pXkhEtFhdWMHg2+mUFRSjtqqQszOzmJtfQ0tLS04ONjHysoyWlqaMTs1jfKyUlhtFoRCflEqcsITWGq4wQjUU0gYdxpCLR9tdqPNTZJhL2pTKlt14vJAQMg9iI1MbrcPuTmpWF9fRkZaJsxmuyh9NbqAKHy5lwRk21IcLVxuDywmk+yFXP8554xmKw4Pj2QvS4h1IOD3yHV6JT+Z3QB6EZxr4BcVqtcdhNXqwIHzDEajDiZ2dUSBHeEj74EKz2j8rHwua7Z/eCIg22S2wKwNKLbckpPOWAAlJ5o/Eo0eYUMVP98vymABhBEtCHFZL73GJ1CTINJgMAtgZt3eZf0q0QZsNKG6WoHIfGZkr9exUcsnNZTsWflzJc+X8QM6CUpmk1bUy5lMOBiQKAmBmMwujkJpfq7s51FFsEns/cN0VRY1rGTNMwtcLLK1sEpvGBXACjjW8N7YpBb0ifNIMEzAzTprlcxiAbpKZi9/CI8NOoNiIx7m+zOD2Qe9yaTkbQcD0BuNkunspw27yaTcfxS3mtiExk9m9rw04ii1JTz3Mm9bFMtKs5vZYoPPx9gGXhfHR8msN1ARHb1Gge4GPdi64PW4YSKQZTJztMmHTW8yjtArGcbRfGL+PdpVh9jiEFBq864BgP9NZTfvmU4tXrcfw0OjKGBDTqxdADDnKueL2aRY4osFdDgka7mIyCUKAkBGCwIJqgX0b/iWrb5UrYBaAbUCagXUCqgVUCugVkCtgFqB97ACKgB+DwdNvWS1AmoF/nYqoALg3zDW/14BzINikVIp57Q8lDTqwgKArYYwaipLEPJ7RU3i9wfh93lhMiiZexaLReye5cCUB9DRg2cC43iHTcmzkwxMHlryoJ4Zv4qCV9QtGiAhLhZnJyewWHkAGYbZbBErSGYsyoFtWLGN5qEnD1klU/jdoS7fNZqDRwtnwoB//8NkVI3WhO0jL848AUyMjsJmMeDClcsYHJ1ASnKsAAubzS4gmNealpaCw6MDFBTmQw+zWDbyWggic7JzBLikJCaJjXNFXZ2oZUTBWlwo2XpUS1H5PL+yh6HxGQGyxQV5eNb+FDa7DW0XLuHJ03akp+ViemoMH1xvFVWjkhpoxuG+B69e9SEpMQYejws+v0+UdAQCa+tbcpBcVJyP3v5uNNQ3CnA4PT2D1+dFXW2NAJIHP/2MivIy1NTV4enjxygvL4fVZkNPT49AUZPRgZmZCVRVl+P46BQedwBenw8ZmYnIzUuHUavHmceH5y+6EJ+Ugv29Q7S1nhc4SGXn3PwC4uLjMT0zjfy8HFHmGbQRBANeGaeDYxcWVzexsrqK0oJclJcUoqd/CNb4ZDRWFmPgzTBi4xOwu7+PmupqvJ2fh0mvRUVlGYbGh0SFTdvd4qJSDA6+wbnW8wKVOPfKyorR0/NawPj42DAuX74Ii0UvObJ0I3eeuWGjzbXDgaPjY1EV06L39PQU9vhEUUx73G4kJtih1/oky1Eb1mNr+wDHHo/MMWbF8lB/a2tb8kMJ49gY4bDbsbqyjYzMDHh8ZwhFArDbHPB6w9CF/aKeIijwBwlL9Hi7tIrdgz00NdXBc3YqWbKZmVkC4/RaA/YJuFbXcPFiK0IhDwyirAvB5fHKbKBiLBgJw2ay4OTwWJS1i4vzqKmqknmnGJPSxZjwh6o0ScCE2xeUvOWQRoeR0THUlZeIsM3v94oNeGVFuXCMcIQ50LRpNyqZlRECnYAAHAElGjBlV9YEgnd5Jg0GrK5vYe/oBCaLHcW5aQogEuCkwIegX1GfMdeb9SDA0miY1UkYQxtYKgMNcHuZaaoRC+QYu0VZI6joE0oFPO95hYysbFjMFmSkp8PndcNuMwnMEqUaMzuptQxF4PUGBIoxd3Z6ZkqUlFmp6QLR2Lwi641Oh92dHVHyc72gapL5uuGwVuxe37wZgSM2VlR8lSX58LidArQIiMwWKjGpNFSaTGg1LM0uLiesVovUTuxk/zd77/kcV5peeZ7Me9MbJLz3IDwIQ4IACfpiWZbtbql7tlsTEyt92oj5sBH7bWN3/439oomVdjRqadSuugyL3gMgPAjvCe+RQHp7N85zwdasYmPUHdqJmZq+ZFQ3iwAybz6vubfe33POUXSYRuWdTVVlr6PVruxvVCwnUwiEIrA5rEjF4zKnCHzMBHKsSTgKh0NBIhaTrYzKQb4h91oqT3n9tPzOyvIiRXUqIRNBkswGgqU0oqGA2OXzOhwOu4ApKiwFliKlW8kqVgHo3N8IVG02s6hydatdq+RIC+/SmHkbg9tukb2P76Ja7WJZH42nEY3F4XI6BajxPsHr4Ry2Wbl3ErpBICFMacQSMfh8XgFM/DvCNZPZKjBZUW1w0IaXcQBib8w8WH3vj8SiMJstsNgcov6lg4OV7hKSh6rb9Ar7PbXa5Rjx3sHPy3uK3NxOLXrNVgcW32xh/+gYO9s7KC8tRW52tgDxGzd6cHS0j8L8YhwdBpCd6UMkegJvhhVaMi6Z0+FoAq8GR3C2tRXZmVlIJWK6UlQzYXF5BTu7e2huahLXBrpphIMnSNkI6exIpZhjz4UXgdlMKGuCWXHi73/9FT784F3YLQreLC9I8xGbAWiyLPbCVEtT7QkzZmYXJVt+aWUNTpcbRTkeNNRWwWazi0o1kYjLZ2ZtOM5psw0Om4LgyeFpjjotz22YmJyHy+NFbXWh3DvYgMTxYhbsxOsJ+DKzUJCTKZBXV99aceg/wcrKqgDReCyO8+dbsby8iMqKCoGlXPuc77FYHFaLFZbThjDe6AmHZSbTnlkUt0Jt5e+ZG97b14vurm4BlgcHB/DvH+B8Wxusds7FFIKRiOwZyyur8GXmIt9DxaoZabOe3dvXP4jmpgZ43C5pVOHaJPTkMwZVrskYQbf+jENX7uNABG+WV3Ch87zYdBN2xpNxyctlnjfvh/y7I/+x7AnTMzNiI3/9+k34D4+xub4uDRgtDQ3y3CCW2ZoJwVAIqp3KYo5zSmpid7jFNn/nwI/JqRmUV1RgfXUFXZ1tsk9xzbD2u/uHeD02jMuXLmJ6cho9Fy/Ls5DTbkU0GmTMNZjGrKNxrnYquWkNTQtqHb4z75nrgXsb5wGzoUX9G08gGo5hZGQc1dUV8Ga49DgOVZFnLt572Egka0+ew/iMx6xv2twnoZZfMgDwH/CIbXyrUQGjAkYFjAoYFTAqYFTAqIBRAaMC388KGAD4+zluxlUbFTAq8EdSAQMA/wED/f8BgHmTo4KI6lWrOSUA2K6m0Np4RiygeRhPWBCPxcQ2kcoRXQEc1S2gCYBO1b7RcBiZXrdAMx748pD+rQKYoIDvIYfyJiA3KxsnJ36xSeRhsFheCoiieodGmprABVH98v/l0P80M/BU3qXnFr7N+dMP/0UdpsWQNmlImhw8eYaiMdvOhBAVThabHK+L1SXDfU8Pq1PphNhB5+XnwJpWxR6Wsi09MVA/yKbVJj9xggmEkssH2FSLqKT4Zy2VhqY6BXARCFsV5jTqjxE8TBf5IiwIRYIChQlg5DBXsYiKx2Z1IBQIwO6wiQKKSl6q/OgdSfUVQZjNof5OlU0FjwAPWjc6nALlCex4sC/wnMowZjQzT1IsN+1IpsKgUyoPuVXFKV/f2VtHps8Fj9MLfyCIDF82QlHdzlKPY0yL2o6W3jFCNbFcNUsOLdWBkWAAKkECMxVVm/yMnVmLWhyJlAma1QklFRUVWVQAo1nsKalgsijMhKQ6lDDCjO3tbWRlZekWvQR0giJTopwzKyaBkTarBXHadoLzxoZomLagOojga9BqlHOW109bZ4XwRaMCnc0CVPaF4XU5kY7TLtQMTWHWop6jKVDzrc04levmlIAC2jtLE4Ly9losCAYTUBTCD9rb2gXyvVVfETDKujLFZV5TdUVbUL4G8zAJjlQrrUyZGauK7SwP5IORsNjyEmK4XRmyXGQMOZeod44SgnHOaTBbCJP09W9iZmOSKk0r4my4sFhlDAixqdTnWjKrJr3uzNfWNIF4VBMS1vLPXE8EBqrVAlPKJKCVyrBwKAib1Qanx4tgKCpAJhE7kdcR1X4qKbmWnHNpgkuzGYf+oAAVOgbwPfm57TarKCj5OTh/3uak8v3E4lUjzFYRTkdFFaeYqFCzIxA8gdtpQ1pLSLMBCSXHmBnYZlDtT4km4bL+mnYLoQbrxt1Jt1TVm0Q0gaa0XGW9rTaHgBvaoHIrcDvdSMVOZD4SoDCrlDCNK5j7HnNC2Zjy9v1k3BVF9kLuX5I5ymzXKN0SFH1+n6495m3anLQQjkpdHXw9gWOKAGzOCS0VlTnOvYbjQJiqw1CrABuOvShDbTr80vheCXoYW+AmUNIIfRK6Ey+dFqwWWQccA742AX08kYbN6ZbGgWQyIhmvFlUT4EPL12RKEaUvmwrSBMOpGMzUHzK71mJDirmzcQJejr32OyArYFyxIBqNC1wn3CNs57hIbT1OyZRPp7gG2AgkHQyIp1JQUzZo6SRURc9xTdF6mPmxySRcHh9iDI/mHUFLCuzV57u+HwnaZr4q7xeSB3xqe3yq2WS+biKlMJkZJ5GkKJw5fj63By6bDeFoSNwEpmcm0X72HNbXtrG1sQ6vz47O882IhQNQHW6E4mk8fzkgdW1ra0YyGsXAwDAKCktxpq4OU5NT0vjywx98hv6XzxE49uNMyxksLKxASyqoripFXX0ZTFRAp0xIxE2YWNzA5OtR/PCLjzHxekQsetmYMTE5g6aGM8jyOvWcY8WClfVNAYrzS8sor6iEx67CYbNgdmYOoVAQnZ1d2FjfwOTUNC5fvozjUASrK/O40NEkSmWTZPvasXcUwbd37uPWjQsoKy2XrPjcvDxkeH2YX1iQZoZzbU1gxZLiWWxF38AIztTWYWR4BJXlFSgozJFM7fr6elHe5+bmYnFxEc3NzXiz8gaFeXkIhcOyRukwwDk7NT0tzgYE1iMjYzJ36hsasLm5Kc1FzKFeW11FSWEh8nJypWFsbGJMoCkzbDc2t2XcrnQ26Ipn7hPRJIZHxuWecO36dWxtbGJmYQbdXRfAZxG+Y5ssAAAgAElEQVTCWF+GG5FQEG63S1S0+ydRPLz/AD3d3cjLzcHg4IA0fXE6ejxuHBwcoqCgCP0DA6iqrMT8wiJa21pBW+TFpTdYXJhHU0MdqsrZIBTGzMwMzra1CzB2OG2wS5SGKuuCazitWPH4+Ut4ffnY2zuCak6hsa4a2VkZ8B8fw5Phw9HhCWZmXuPmzRt4/OgZrvZcPVW601VEUojlXkjwTTAsNt7JpL62rXoTD7dAsfEmAJb9Iy5QnbbiEQLg4TFU11QKAOazj9Pl1J+rTArsNlWHwmz8UcxyP2PTQSSRhGpYQP8BD9jGtxoVMCpgVMCogFEBowJGBYwKGBUwKvB9rYABgL+vI2dct1EBowJ/FBUwAPAfMMz/BADTjJHqXMIS5nRSAZyf7YJDTYkCOB4O/k5NReUPD14JOmjnTEDCw8gk1WUSTAqxjM70esBzf4IMHuITGlOFxremykTsnTUNOdmZYrVL6MVDS6pxRQHMrGFR25kEbspBv9gg6jayYutIi0TJM9Rv0W8/llhBy/elmcKIqflVZGdlI5e2h+Y0FJsNG3uHyMvOgCaWkMyDtPyjWkx+PCUKHmaVRghL7C4cHQeRn1eAve0tyS7W0mEBngJnT52nCVT4K5rSkEgRjJgRlUzkTISiEYHkKVqWCjzmgS2ValSGMdORMJNWnQQjViSScTgcOvClQohKO6rriD0sFv3wl/CNgITwQ+pAJaiZ18R85phAGMJ0QlACKrHrTBJgE1bp+Ydm0O6R+YFUHSZhTrHWtKskx6WKm6XQoRvtUgm2XG4PogkdgpkJ3ESFRMUTURLBOS0sU3CT2yYjujWlhSrPmHxuWkxbbHYBnLRJDZ0cIyPDI3A8HNZVlXxtwj/C8pOTMEymFJxOHfTxczCHktCQB9VLi8soKymW2kUiYckhlQxE8UXWYbPNkoTJZEMirYplKFV48WgMbpsXfn9Q8iappvJ4M0R1KEpUE6S+oaMdlBUUIBbT4HA5oZkTYmVrsdpx7I9AdXMtpDD1ekEsgQnM1taWUFhYCIfVLsBYVLdpvl4CTrtTlHI6oKNtdAIOixUp5mNy9rGuNisOjo6wvUMlcpnkb78ef42LXRdgt7G+5GoazLa0roJMc5UwF9IkirnXU9PY2NxCfk4BmpuboCgmZGRQWUhL0DBU1SSNC7EIFZpm2B2suSZzgnVj6Z49fyGKxswMN2yiBDYLKKYVK6FbOB4Ra2k2HbxtIiGsZE6mDijkI4o7AC1ouT4ikaComZkrzr2HEJMg2myxYmNrD3v7fqQIxxIhZHg9KCkuxXd37uK9925hdm4alZWl8HpdcFLZR19eaeWArGWHS1cSs/lBVNS0ME1RAQyBJAJMRNrKHNW3+4muwKOajuuE40K9pWwopxa2bKIg5MnKzEJ+fp6AbgJlyRXVCFzYCMLXITi3I2lWsL9/gDdLKygtKcHh4T5cDjvO1JxBLJkQ9Xg6lZIcUcI9rj+qBP3HQRTk+2R+68pqKvr0LFuuaYJt1ZTUpYy0KLbZ0ds3iMnpeZhMFtRUVaL7QqtkCHNd0M6bNuiTE5Noam5CfXWZXKvV7kb/qyGEIyHJ2XU5qPyLiyKb+8fY6zk4XF6MjoyKIjEvxwerSsgaglm1SROFarFhc2sbk+PjuHqlB4pVB+gzs/OIhKMoKizC3MI82lqbZY94+N0jcSDwOu2oqihDOBoUFbqejZrEkxfj6O48J7DLIg0VZpkbJouelermmolHBA7LbUUPiRV1ryilmSt7apXLGxrvI2IJzX+ScaRNKpKKE0eBBPb8AZz4A6iprMDW+jr2d3dQVVMuueW1NY0oLCjB3bt3cPnKOb3eDAa2OnEQiGFkfBJutweF+XmYGh/D+fPncHDkl9zund199Pf34ZPbH2J2ii4G1bC6HejtHUKGOxMVZYUoKMiA3ULAb8ar/jFs+eOoripDls+JUOAI+fm5mJmZh8Xmgk3V0HymTGx6eT+JJVPSnDO7sIiKqmqUFORjdeWNNA/09fbh1q33MDY2LveZ8vIKzM7PyesWF2SiIM8n6td4yopffPkA167fwujgC9TW0bo7IPORzQLcI5gZf+5sLSymBGJJE6IpEx4/7UPHuU68fP4C1ZVVKCrJF+BNx4bd3T1Zg/ML83j31rvo7etDTVW1WPFnZPokz5p7Cu3ip6am8MUPfoDffvml2JFzL7h79x7a29uwtbklGfEtTS1YW12Txp7M7ExpaNrbPYDN5oDbnYHaCg/MVCdrCo5OYpicWUAyoeFMTS3m5+YQiByjpbkJjx/cR0lRIZqbG5GTlQm3w46TSBy/+PYhmhsasTzP8a5GIHAiGdGcL1SFP33yHB9//DHu3b+PmjM1CEeiKC4pweLCIhSrE+sba+JyUlZcLFblVEXX1NTi4ePH8Hk9Eolw7XIX7FY2JwBpRcXIxAz2D0JIJtjoFcKl7nYMvOoVhXIoEkfPpasYHh+UOvzN//1z/Pm/+XPMzUzjYH8L7966ilg8CDtturnnnCp+JQf5dL9lHnA6rX+NezCb0+KJuFw7nw8i0QSGBobEqcTr88jrEADznsE9yOG0ihsMm3QsfOZig4ZJRYT24BU9SGZ1GhnAf8BjtvGtRgWMChgVMCpgVMCogFEBowJGBYwKfP8qYADg79+YGVdsVMCowB9RBQwA/AcO9n8CgXnop+NUXYVJSFqQ7YRdSaJFAHDodyyEalSeaPLQlkpYgVjUptDWkYpJcqhkQgCwQrWYqoMgC1UmohZLw2ZRdbgLDdmZbwEwVW7MRCQApkUoLaB5AEnIQtULdCUeQQutZAUiUzlJ1Zf+i8BDlLC0MTUpYpcYjZvxy998i6uXr6AgxwebhVgSGBx7jXOt1fJaVBwSMhK4UK1HQ1XCB01JIppMIxBJYWB4AiXlVZh4PYnc3BzEgsd478oF2J0OOfylCo2KSCrgCIZCiQS+vXMXN29chdflEEtFAlh+bp7d2qxxAbFbW358d/cJurs64XSaUVqSr6stY8DB4T4WF+fQcb4NdlrVkq5oJlgU2tZS40aVM9VyfE0Ca10BqVrsor7UTGYEgiF4M3yi3NZV0WlRMRE2EwKzpiYqYpNU1qbFTjniDyOlMX/SKgpus4Xn4hyTlFjA6lmbKtLiqWlGNBYWHsUDZ2ZLPnn+Smpx/fJVWJGAlgxicHAcrec7BFyKyvFUDS2K2EhEYCQ/m9ViF2U0D845B6w2JyJhKrwmYDKnkJHhFLAh0F2iJVV89duv5NC8uLhAVNCEf5yfvwNzVCVTHc08T43wmyo4Qn2rKF7DgTiWl9fFkvdMXa1Yq76emIDd6UJxcRGePn+Ons52uO20WdUhos1OdEmFN6/BgoRNw8FBEF99eRcfvv++WHgHgwfwur2wqg6E4iGxw+X1OZxUubO5QcXRcQAuhxuxcFRXXjFf22rD3v4+XF6v5Ds3t7aIco1fu3/3O7z/3i2Bp5KnzYN+Na2vEWo0UxxjE46DIQG6c4tLsCguZGb5RFFOO9A3q2/Q0tKMI/8h3iwt42xDk4DPvf09sc52uFyIRCIyRnfu3xMQQqvs3hdPcbGrE8fHzDm1IxQMw5uXK8q8yclpnGtvg0Vlfreu3u/vH0R9bYPY4lbVVMlnotqf+cJzs9PIyc5BKpFEYVG+jE8slcLQ6CRy8srw4NFT/PnPfoL+3pdoaGjC2ptV1NTW4MnTR/jg/fcQT0SwNDcvWbO06s7PLRDlflFhAcZfj6OhqQGReBLBcFDWK3+NjY6hoqJCmgNsVrMoW2mRfCqUFai5vc0sY6eoVmX+JNMgWKHl+euxccmdvnLlCrw22u1SfWuWWkxOTqG5+axYxz5/+QLVtTo0OjzYR0tzMx49fISb168L7HnR/wpn29vgPzwQsEV1nsvlwXEgiJ29fbS2NmLgVT/KyspF1cls1t2dXfi8PsmmrivPFlALxYJIIoX/8PNf4Kc//deikt/Z3ZZ5tLCwAF9WpqiaCV/dTpfMpe72ZuRkZWF8YlrUvsf+Y9z+6D0kY2xm4dzR4D8K4/Xkgqz0goICbG6uo/5MLULBY+ysL+DGrXcF6HPc5+bnRGlYVlKC3sEhFFSUI5VIw+lwie31ytISNrY38M7NG5gcnUF+dhZ2tzZxsatD9ppEKgGTQnVuEuPze6KAvf3Bu3ItvX0vcf5CJ0bHJ2Rc7ekUauuqkRIlOxuI9HnPOU+wSYjONSaNQiYdgPG35NmmowKz4poVC6vbYlEfDkWQn52DjfVVNDbWoaysBH19L1BTWQtVsePRw3u4eKkD9bVVINmOpRXsH0cwOjkDj9uDkqICDA8OoLAgV9wQnG633J/m5ufxzvXrePbkEW5cvwJYnOjrfYWcrDyUFOejIC9DFNdUc74en8b8+hGqKkrR1FiDudnXKCkuwavBYbR3dCI7ww27KS7NKKz5cTCIvlcDojLv6u6WZob52XkUFxNaPsMnn36GiclJcY1g3vvAwCBuXOsWVbgZCagWB46DSfziN/fw6Wc/xPhwL9weD0pLS1FUXIjhoUGx6WbTwKULrfB57aDwmmYWo2PTsNlc8Li8ktudlZ2Nx48eoedyD1ZWlpGXl4+REdryXxUL/7yCAkxNTiIzMxMVVRUYGR5GV3eXwGF+z4N79/Hhhx9Jg9PY6DjyC/IE5O/v76O2vkHWK5tWmhoaJE/66eOnKCspx9TULH74abe+RhUrjk7imJiYEZVyWUkZZqZncPXmZZkjfb0vUX+mBl6PW7LIk/EYjkIR/NV//ApffPYJRgeHUFlRLvelwqJCrKy8QYbHg/GxMVzuuYynT5/i3Q/ex97untg8vxp4he4r1zEyNIzK8hLsbW2Ldfqlnh7EEik8ePAILY31iIVP0HXuLGLRoEBYxebA5v4hAiHg6CiBo4NNlBRmYX9vR+zE+14N4sKFi5hZ0IH6r3/xJf7kBz/C3/3t3yI7y4MvPv9IYgLM4tihN9CJgwObSE4hMJ8J2PPANSxNL6m0NBtxz2fjHnOuBwep4q5Chs8jjRS6q4AqFtDcW7i2xNHEQvWyTZ7pgtEElLKLBgD+Ax+xjW83KmBUwKiAUQGjAkYFjAoYFTAqYFTg+1cBAwB//8bMuGKjAkYF/ogqYADg33+w37LfU3GbbqtMfEBQq5phVyAW0DYljqaGGsQZrkpgl9BVa1QL006UFrRUABMqyivQLjmdFgWmz+OS7DphhQS2cmBPe1CTZAjzgJIKrhyfD8fHfrFWFRUKwV2aB5eEqmaYVD3njiebhLs6OGZuMRUqqp53yL+nEpi6vTRtcnXLaOr4Fle38fhhH/70xz9B/6te7Oxt4NPPPscvf/ElLl/uxMu+fnizchGJJfDuO+9gcXoC2S4bmuprkDSFkDJZ5eD/Zf+4qOZ2dg9w9fI19D57hB99+q5kRy4tL+Pzzz/HkydP0dJ8VhRYV67dwOTMDPr6BvA//9v/SaxAR0cG0HOpE4pZg6qFoMGDpbUANvb2cRI5gFXV0NF8Hve+fYzq6lIUlRVhYm4SN27dxOPHT3ByFMBnH3+OV319okA6f/ESJqenRSWc7XPibH0lHGZaLmuIJNNImm0IRNO4/+gprlzuwcjAK5xra0XfyJRkjzrsFhwf7aPhTDWKC3OhEayoJjg9Ljx5MIGU5sDM/AR++m8+x+DIMNZXj3HlSg/W1meR5cvFwuwCzp9j3iWtj5lJqEBxufCX/+4X+LOf/RATY8sYH3mNP/3JLfzNX/8GH396Ec/6mRlZjqX5edz+6AMMDw9jZ+8AnRcvYmJiAoc76/j04w9gtwBOpxUxghdYcef+M5SVFqP32RN89PEnmJ2fx/LSEn74xadYnp9FXU0VwjENX331Nf71z36GhYV5TM/M4dyFLkzMzCM7Jw8zk1O4/cE1FOV5oJpoD51GymTH0toeNtZ3UZiTKbD3ix98Idm54WhM7ExpiWpRbfBlMBM0InbVhOUX2puRiJxIfvFhPAq/P4aF+U3JFv3gw3fR39+LlpY27GwfYGluGh99eB05mbSIDktOcDhhxZdfP0FDUzOGXr0UpWhBYQFmZ2eRk5srltAES1mZhWKN2nPxHB4/vIOPPngHJi2pq0fZBEDrddp+UgEmmdsKEmlm6yaxv3+I7ZV13Lh1DRtb6xgcmhAr3JbWdkxMjcGXlY20portezziR16OF3X11fI5qdj75s4D3P7kh7h/9wncXjecbgsyfF5sbx9gb8ePqxcbMTK2CpcjB2aEcLGzAqqaQkrx4NdfPsaFji68fPkCXRe7JUNze3sT125cF7BSXlqOoP8QPd1t0NIh0H7dpDoxOLGIgeFpZDsdaD/bKpm9/YOvBHiNjjIT+jxmZ2YQjgJZmZliM1xUVISnzx7jRz/6Ef7u736Oixcv49WrIRSVFMLt1nPF2azidWdIXrBqMWF8/BU+/uAWfB47wsEgzBY3vr73DOVVjci0a2JBPjk9h1gKqCivwMjQINqaG2Q/bG8ukGuNpsx4/LwfGdkFODw4koznWCQIxZTU83eRRGFxEQZfDaGto1OUnU6nR1TdjQ2NWF9fFceE2tozoqImrQwmY4iGwtIIUVNdhePDY+xu76K66gwCx0foaMrTbZ/TZmzvHWFzaw9OhxP1tWeQiMaxu7OHnf19lNfUYGRsQux32R4wPTGJ2+9ehtOuSg51VlYmjk/8yPT5EKbluMUKfyyA4AmwuLgDny8Dvf0P8PGnt+FyZuOrX32N9y53Iq8gD2lzCIrqwfLqPPb2EtLoEwolYLMxRkCVMSNYOvEfy1p8/4MP8Q+//q2u8NXiqK0sgUZbaasFMcLFiSls7YRQWFwgdvITU+MoyM9HSQntgh1Yf7OExsoiuWbeO3SFNG2umXuq5+nSIl+329dgtSqIxKOI0frdZoGJtuiE7XFmIPNWZcPu/hGsdqc4JfjcNkHFzJZm/jIbIkLBIHwZXj3P2kx7evojqJK/G45GUVd/RpTiZgLSaFhsdbd3D5CTVSiNIZwHLpeCcFzBzu6uQFPeZ3MyvbCxwSVOm2wL1nePJX+1uKgA+/t7ot5ko8nXX32Ld2/dRF5upoA92vRG43GRNC8vLeNg/xANTY1i83t4FEAynsKZ2lpMT08iO5tZ1oTMCmZnpnD98iU929XpgM3mxvPefnEHuP3eDag2O+7df4DOri7sbG9haWFBXAZKSooQSwSR0OKSbXBynMCrV2OwW5i/m5K9bXNzA9lZmdje2pKGk/XNdTQ1n8Xo+Djyc4rxZnkZZWVFAhSjUb0phbD4w9sf4Zs7j1FXU4PKymIsLbxBTl4GXr9eQDgWRH5hqTxOUEXe3/cSjXV1mJmals/Y1taG2poiGfuEZsL2/gG++fYe2lrbJAeY+w1zttvb2vHw4WNUlJWhpblRcrPD4YCM/d//6msB3fXMR4cJz56+QOe5LqytbcHlsmPtzTIudF7As2fP8MnHt7G7u43Kmkr09r5AOJZGKBBDYV4hKipKsLQ0I04nxaU1uPfgCS5118N/sI+b1y5DNUPcHeJJDcFIFCOvlzA4Ooe2llp0d7bi7p17MCtWXWUcD2FqYgo//vGP8Vd/9X/hxtUrUls6ZLjoiJFgpre+vvQHq3985pOMZToSnCbDp5MpUc+zEYDqX9pwh0IxDA+NShMF761cI7xuh4N5wJz/JrHnt5iYO2yR5zr6g6TNVqTyzyORec5QAP/+j9nGdxoVMCpgVMCogFEBowJGBYwKGBUwKvA9rIABgL+Hg2ZcslEBowJ/PBUwAPDvP9biHnpqXcqfIlIlFKatKTPrHKoJeVlO2C0pNNdVidUtbQaTcd2elifohKy0ruUhthzA8xiVmb3M743RAtoNp02ko6LAUqn6pYqXGcCqKkocKpqyfRn/LwBMsMyfEDWuShVv+jSj7tQCmtBLbI6poNRtWPUMO7qi6gpkORs1mRDVmDvrxm9+/R0uXbqKJ08foKyiGOfPd+LnP/8lfvqzH+HXX36JltYOTE/PyyHxwuw0EA/h9ru3EI/7kSJoSSk4DsbhP4ng9fikQF5aN3700Q3Mzs5JPmhzSwsW5uZRWanbXradP4+xsdc42N+XLMLB/j5EIwH85Cc/gpaKw6rEEU9YEYzZcP/xU+QWZCI3NxPh4zBiISpMgTMN9ZiYmkZ+UZEc9r9ZWcbNGzfw/NFDya7suNCNZy9eoqS0CDYVaKqpgFmLU88rOZ0B5qmqDjzvfYXGhgY8vHcXP/3Jn+Dbh72orqnC6vIy0okoaqrKUVVeLLm4FouClApsb8UwObmCk9ARunqa8d39e+g6/w62tzZwprIQG2925ND/6tVu5GQ55Wdj0QTSTju+u9uHixfb8PWXj9He2o6sHA3rK8doaS1G79AKaqoqMD01gfMd7ZiamhZrzeKyCvy7v/xL/OwHX8CX4YApTQjD/MEUTDYPHj3vQ1F+Pt4sL+JC90U8ePgY3d1dCB37cXJ0gPa2FoTTVJ2+woXOc3j08AHq63Tl2NrmNrxeH2Ymp/Hh+9dECUzYnhZ8Y8XaxiG+vnMPP/mTH2JpaUnm5crqKjo62gXc7B/s41xrG/pf9iInN0csUqnUdjksUvdYJICUw4W1tV2EgmnMzc7jUk8XpmcmcLa5A8NDY6ityEN1VQmSsQCcLjtC4YTkkQ6OzqK6tl4yOGtqaiSrNxQKiwpwY2sDkXAELU3NGB4YQEdHC6Ynx3Dj+iXJtVQFfvHQn2uBIkXaGzMDV885ZrMCgWN5WTWy83zytVcDIzCZnaiqPoOJqVEUFhUhL7sA0xMjaG2uR252hmRBJjWuPE1yQnt6buDrr+7pGZhWTZR34XACa6s76DpXi+HRRWRll8DnNqOu0gdFpX21D7/87X2BIN988y0uX+7B9vYOdnd3cP78eVGjNtQ1YmdzC+faG6ClIrDaqNg34c3WEe4/7sNf/NmP8ezZQ5xtOYu5+QXU1ddhZPRURdjbB6/Hh7yCfJwcn0hm9/Nnz/HBh+/jHlXS79/Gt18/QGVlGbJysrD6ZkUyRjkPVlc3EI1HsLa6gPduXKF3NBQ2jGhmfHv3GWrqW+DzqJKZPTO3IHnKBCSL8/O4dqUHK4vzuNpVK98fSwC//M3X+PG/+qnka7K5xeVwoLiwEJtb63A6daXkk6fP0dZ+Dk8eP0d7RwfWNzfQ1NiItdU3CAYCONfejoOjAwH5h4EAHHY7amoqsbG+jsBJABtr2+g814nN9TU01eeI2tHq9OLQH8DDR09QXV2D+tpaHOztis3ts5cv0HS2FStra6LupO0B7cM/eu8q9rY3UVlZIdCXey333HSaWaIpxBXmS6v4+quHaGppROBkFw1NdcjOzMff/PXf4rOPbgkYToANLFYc+Nk8caIrEs0WlJYUYHllWWzBufETdPv9fty8cRN//6sv8d6tWwgHDlCSl41A4AgZmVnQFAv6BocQDqooLi6Ey+PE8NArvHvrllgbswapZBxlhT6xweYmT/MBgjDee3QvBCJuRc+TPrV+tjnsAkwTmu6OQEim56Wros5mzjRdI7guCGB5X4qEwwLBmNFsUVQBZx66PNC+3+oUWO0PhEU1ayFkDgdhUxSJBIglaBtPy24LVLHAj0FLRpCEIqp+WpOzUUncGE7rzgYq7kEkxopFjzZgI9TJcQAejw+pZAxWJSUuE8xWptM7M8TZPOV2e5FIRQUAM8va4XQjHArh8PBA1P4er1McFdhIwkYRKm2Z6czGqZSmiItCKhaUezft+CX3mw1W6bQ0A1H9zsatlDkBM+uUoMW2C8dHRygsyBYIzvnK+AJ2hbFWVLtKDjbjEzSLqNEl7zyZhMdDZwE2GqgIhkMSE2Bhs0oshOPjAHJyM8V5IqUlMTExh4qKSlkHrDPt3bfWN2QMa8/UIJUIyvMGVf42B3N99bxuRhQk03FxDhFbfO6N6bTkxScSEbH9p3W6w+5DIBiQXGuOhd3mkCYC1phqdDZfMBed6nI+h2zQ8jk7A5m+DASjcWyu72Jvex9nW+phVtOwOWxIJBQcH0dQmOdBMOCXfG/xiWBTmsWOcCyBk1BCniOqK/LleqyqHf6jE7i9Xqh21imBBMeXDzRpTcA554Y0aKiq5Jrz2Uf2fbHd0J912CjEaS/29vzcZhNiEf25jfON7iORaFJU1bW11bA72cBHAGw+rbENisUiTYDikcEoEJsTSZOKlfUdZDZeh1pw0QDAv/9jtvGdRgWMChgVMCpgVMCogFEBowJGBYwKfA8rYADg7+GgGZdsVMCowB9PBQwA/PuPtZ6fqyunxB7z9A5HAExlks2sITfTDpcdaKqrksNvQk5aNCs8Mk2nxDpYPyCPy7/zEJkH11QNRsMhZPu8YmUs5IF5kbRsptEyM0SZxSkAWEH2P1EA2212OdAnjJDDZ9pIm3XLQyqCRWjMQ+zTz0Dyq2dx6vmPBMACjpl/p5mRMNtx59tH6Oq6hOcvnqCtowUZvkwBMbdvv4dvv7sjyrzh4THUnKnG4c4OerrOI4OQLnAAi82JcDSJodEJjI7P4s//x7+Aw+nCr379S5y/0CqZh8FgSKAyczYrKquw+mYVZRVlWHqzBKtiRVVVFV719eLzT28DZgKKJEypOBSLG4fHcQwMj8GV4UBRYT6OD/yIRxOoqyuDze7G85eDqK1twtb2NubmpvDppx/izle/xa1rN+Dx+nDv4SNUV1VBNWnwOm3I9nmQk+URK1rV5oI/GMXj5y/R2XEevS+e4b1b7+DBi0E0NtZjeXEBSCfQ2tKELJ9XDsNZ+5iSxJvlI6ys7kiOcmd3C3779ddob+tG0H+MTI8dkWBSch+7L7SJAljTkhK1G4CGZy/G0Xy2Co/u9uLjjz6B0x3H4/sDuHajDSOTq8jNycTM5AS6L1wQBXBLaxsys3Pw7//63+NPP76NwrxsJOWwXkM8pSGeNmNodAqFhQWYmppEd/clfFn7FpoAACAASURBVP31N7jY3SWQePL1a7S2NCOh2hAIEciYRHlWWVGG8ooKDI+Mwu3NwOz0At6/dU0aG+y20/xj1YFv7z5BVlaeQDEq2HJz8/Ds+XNR+OXm5WJwaBj11ZXY39mBx+cTsMes1aaGOsQiJzClE4iaFSwsbmBsdAaNjU2ora3Cw0f3cK7jAh4/eoaezkaUFxfp1tY84FetiKZS+ObeA5xtOyfZkc1NzQLrmDvJzGpmCT95+gTnzp6Vz9Pd3Ylvv/kNPvvsE1lbtO3kgb/dzMzglABgyYZUVJgUG9Y3trC9tYvZ+RVUnykXldm9+09QWFghysrxyVGUlZYgdBySQ//trXWcb29FQUGu5OXu7u3h3v2H+OSTL/C3P/8lLnR2IkEwbzUjEdewv3eM5uZyjE8sw+vNhceh4NzZSiSTEcQ0FX2DYwj493D16hWxi37y9Ck62s+JIvXRo0doPduB2elpvHPjkq5GM5kQjCbFovZXX95FXXUeurs6EAqGBB7n5OTgwaPHuPXu+3j2/BkKC/IkO3x3h1/LwvjrCfzgB5/jl7/8Ja5duY6BV+NobmkS6FRSUoz79+/jg/c/xMTEFLKzs7EwP40rPV3IzfJJ3YKROH7z9V20tndh/2ANufl5WFvbENhHi2Yqu5lzfeliF7I8bHixIBiOordvABUVVdjc3BKoe+/OXakVwe7O3g46Os7h+fMXqKtvwsbGhgDhja1NyYednpoSqOT2uKWZhnboHZ0XcefON9KAkEwnkIgmJK+2vLwS29tbaG2pEJtqxh9v7x2I/T4tqDc3N3HxwgU0N9SKDfbG9iZuvnMLfv+J5DxTNd3ceAavJ8bEkpmgjvsp93DeC8icktTxm+2YfD0nTgYZXrs0M/Dnnz9/KU0b5RVldJ+WTFra1AcCKannixcvcbGzQyB/KBxGZUUl+vr7UFNdg+KSYvQNjaGivAz+g134PA6kkgnUNTYgmTYjFIlioHdCxrGpuQF7+zsYGOjHzRu3cHDgx9TUa1y7cgEej1tAH0Ew7zvcryRRnfcnYXkmWGlxDxPiSdq82wToMeOWtsaNTY043NsXZS/HXICXYsZxJCr5s1WVnL8puQ/SylzuJcm4fB9V1/GUGRtbuxgaHoIvw4P29hbk+LJk/+vtf4mLPVcxNbkA1WxDeVkR0+Dhou09w7CZZy8xBQr8J4HT3Pu0KDOZ+3vkP0A0GoHL6ZLPkkykkJ+TATOiSMSTkusbS/B19MxoNmCFwsfyGbleCYl5Q6cFPq3GuTeyNUsgIf+HsQG0B04SHioCo5GKM6AbNgcBNqFvEm6nQ5q4krGU3L9SpoQogJmfHo8xI9YERWH0AvNmyVhNomQOhUIS30BoSUCPFH/GJDHN3Kd4Pbz3E1Izu50W+Hwfh9MCLamJAwBMFiRJMjXeU0xiYWwRe3tNxpuNLxw3r8Mid6toIg1NsQrAJuSkOwkNQxLJuEB3Qmy6lvC96VJhUtJIE2ybqcZm2wD7CWgXTncSVdgpP1k0nkCSANZql8aARCIu9vaE0SHJCFcRCjC6AHA5VHbPIZFUkE6rsJgIv5ljrUit2GzAZhLaeCuKTW+K06JiY29TndI0wCaMhBZDLBaF2+WSZ5pkIilzXdxTWGY6tJgsUlN5LTqknDYM6PEOjIigLTQz1dPyDMCmPTYIME4hEo5jeHhE7msupx0uN9c/P7dFGlysdmYA8/lKb+ZTLU5MLqzh4YsBfPEX/wsyqq4bAPj3f8w2vtOogFEBowJGBYwKGBUwKmBUwKiAUYHvYQUMAPw9HDTjko0KGBX446mAAYD/+bF+eyOj6kNyL6nc1XQArFtAK6IK4QFmrs8Ot8MkADiVYAZhWg5BmSvHs2TCA34/D6z5iyBZLJm1NOKRiByOO6161ipVVgJs09rvADAPc3kA7fN6EDg+huWtBTRVN5qeXUdFLxT94FM/ANUtCwUIk1aIl7VuC81DYX6foG3JDDaBKbfMxbz/8AXeufkeJibG4PTYUFpWhpmpBTQ0ncHq6iqyc3KxtbOPwvx8fHfnWxTk5uCdG1cRi1OVaEMkxkxgu9h7EhQXF5ehsYXWmyHJe6Q1MKHwrkCqXOzs7KK2rgbzC3MoKy2XzM1vvvlaYPiHH7yLRDIKm4W2tCZEEym8npqR3FkCh1ratg4PoqKqCLk5xRgcmERZWTUWFhfl8Lq6pgz7u5vI8mYgN68AM7PzyM3Jhd9/JLaTtHimgpaKp5NwFEztnZ1bgNftwdLiIs63t+PZ4CiyM7PkwN2qmJHhdaOqslwAMOvLvFpCnVf9o+i8cA5ur01srgOBKNrONmNjbVVyeQmqi0tyUFSULYqhRDwFzW7Dw4cD6OxswOrKLo4PjnGxpxGHuwm4PCkcBpJybQe7OygvLxUoVVJWLgD4yZPnKMvLQ0NDLQBmJCdEfRmNpTA1t4CysgrJOCUcDYZCCAaDomwm3OFh+fr2gaiZHFYFhfm5YuNZVlqG3b19mBQFe/5jlBYXIMNtk8/OA/RkWpE5Mje/JHa1tHx2Oh0CDTkHaa2bSMSwuDCPvLw85OYXSJatJ8MDm0olmRWR4AlMIly34sQflxxdRU3JYT4VdwQ8TifXlRk22mkm4khSiGa1IE74YDJJU4MIuniGz8P7aBROp1Pm+NzMHKqqKpDWUnA6aL+q50xz1VL9a6NRp8KmhySi8Ziovy1WB2Jxqjp1sAETV0MKZrlQqtw0vHz5BFmiasuEz+eDw2ZFLByG026XzGpR0JlNCARjcDkyEON1M4fSwpxwB+JJExLxY4xOzMLpzoDXbkFZYSZUs4ZwGrA43EjHI6IGjceToC0pG0c4VopcLxFOClaCKoE/JoFMh/4Ilt9sorG+hIhJFJ1UmxOyMnM3xlBSArkE4QhTqXUVIl0GaHlKlSf3KsIQqg1lL0joqjrCPb4Pm1cI9px2G0LBgKgh48wxN1lgsTmIDxGLxwSyc59iuVltXjOtWGmVLvuOBjy4/xCVlZUIR2KiwuVaIFCXsZSoXn5m8fAVECg53BYLIuGQzDWqVmljzZ/j3KF1N+cAVZyEVwQ7zIyOhuKSWw0lLmPDMSftYjY3/8z9kcBH5S5o0kEdQRgbMwiDcnMLRLFqEkd9QjFaIr8FTASDrBH3WMKtqMwti1WV66MtLj8/Y8h1C2a+b0JvNFHZtMP8bjo7RATkcw8WQEX1Zzwh47S4uo6Kykowc55K5qKCfGkPIkjn61oVZpEqcs0cG4LNUIhAzItUMqXPEc6YNOvDz8f7AJt/mKhLYEYlrxUnJyFYrbQ6tuPFy5fIzMpC9ZkaRCIhuX9NToyh63yHzHcqNFn7QBKSh5yRkSk1Z36w1+OSPVuyUmlnHYxibXMXW1t7khWeiEYwMzOBrvPnBdId+vdhtjiQTKrY2d7D3MwUzp9vRvOZMrFnTyQ1UZVOzsxLZu3tjz/FsxcvcK61Q5pKsrOzZL7u7u4iJzsXwVAEihZHU33J6fyh4pzQm+DPIuPEz8/XPvYf6eNlUbG8vIKzZ1tkfFIa9zlFICDHNxKOYXJqGlcuXxF4rprSsqZe9Pajrr5BLLaDx35keNwyHoxaSGpxGad4XIPLSQv1AKxWWqpznLlerNg/PMLC/Bw62lpgsypIJWIwaTpIZBPP1998h48/vi1gmPOJ92qCVqeNUDkiueInJwGUlFWIswfX2dHRoeT5XrtyVT5XPBKWLHpCWNAhxGKRhhGzSgBsQzjMvcYlewCfRRbmFrG3t48rPZfFxcRioXo6ApfLhVCENvAqO2dkj+HakzVhNuMkGIFqc+AkFMGTxy9EKXzt6hWYTSlUVpQiGIvBanFBS7D5IIlkOiLPL2lQ5W1BOhGSR5O3zynMheZ65nwllOb7pNhIY1FAUxUTbLKfhKMBWZNcyxw7/cEqLSp45o3za+rpQxzXP5+p5DefjwiApUlP/zGCfP57PJ4QO3/WJBpLYmRkDHV1NXA4bLDZLQLGqX5mc4G+lgiWmaFtgc3hxT/89j48uWVovf4hfFXXDAD8zz9mG99hVMCogFEBowJGBYwKGBUwKmBUwKjA97gCBgD+Hg+ecelGBYwK/PdfAQMA/+fH+O1NTA4mCU1ODwzfKoD/KQAuyHbBadXQ3FAtal0qDOVAmQeLyZTAKdpAx8UCWj+UNp9mAlP94nE5BAATgPCwlxmRZDk8aOVhLgEwryPD40QwEBTQoJhVAcs8uJSsYRIx5TQDmKa2bxUvPACnKkYA8D/engkCCB/E+JEQ2JwSEBE4IUxgzp0ZmpISmACNKiVd1Wwy00qU1tLUN5Op6IqjQCIiahwevtIulMe9J4GQwC7WgVbOzDQkBeKhLQ9RdRtGvn5CwBEtJPk9omBKUdET0u0+FZcchpssJmxubCMrO19AnaKQNDGfNg6bxYVU0oxYNIXllTei0CktL4FJYbV1eG8hXGL+XyIh4CA/L0eyJkPhCNJpvrcTWppH3JrYCXv4eaCI2tCsmpCMR0XtRkpEMEVoRGBDO0yHg2q7BOx2C6KxiCjW4smYjFUsSqW1FalUGFo6JuDYotglc3NnK4j8AgdsagZMGj+kHyqyoOEE0SQPmtOSX0urVbFAZROChX/WVXIqz58VmnpqCEXCYkUZiSYE0hG+UW1GlRJzognokykehpuRiGmwmEwCZll/q0JL8rSo5lgjk50qrKSAKuaERiKEAjZReynsNEiZBE7w9W02i97cIPnWtPHkIb4JdqcbMYGI+hykIo0gyOXg7LAhGEiIGg9mZnWmkUryc7oQTCRgVy1AMik/QyCq8dDdZhHYpSRZQ0XmAMEzASbXQiKegMniQJpQTaBiUsAF5x/nJP/WxoN7XqVZk59lU4HDQRU4c7QVmLk+NdrOEvrRnlVXP3OecQ7E2dQhlqO62t5u0a1bCb4izCm1uXCwHxDIYbGaBCoR/CTpF4wYUgQQtITnLhCPydo22ZmdrcFOxRvrx/lmIiQkANfhe0pLIaHpueL8GtdPWjPLeBLCcr3QitZClRsRo4l5lCr+zxe72AvG9bYTASH8qu79znXP93+7Lch+8NYmVVSuptOszLffotunCmt5ax9P4MvXPbXGf/vz/7jDmpDjtuDPu7Llc9CWViyQLTYBssGTI/jcFoFm0XBcIJii6v8wb1b4rPycDnUIPblXJAQCK2Klzr+TOnL/IxCTKafvkdFEDFabBZqAWAsCwSDsbBYQaaGCaIhW7pAM9kgkCLfbg3A4DkW1nhre6h+UANqbkSFQTM+dFSn5aZMNFagmWCxO2eP5epqJQEmDSTWDrsqcB3a7G2FCZRM/hwmpeBQet0fsgPl5eU1sbJF1bbHKnkUYxpxdKladLo/A4+OTIDK9qlgHW3nfSKdObZoV+exUYHNXDoWC8rpUuOptR3ozBPc3gkwqMOfmV8Q+mfswLZ1Pjv0orqiQ7NmKshK86nuJWzeuyT2KbgyE8oubtLLeRltruyjFs3w+5OVno6mpXpSjzGmmo8Lu/jHu33+MG9evw+elzXUSsUgYh0cHyM7LBkW4R8cxabTY2V5DVVUxSnM4Ntz12XDCuil4+Pg5rly7jmfPXqCxtg7LK0uy99bW1SJ4EsDW9i7y8/PhsACVZTmy37CZIxxN4Nu791FWXoVgKIyDvUOBucvLS9LEwXn0+vUELl+5gjdvVpGXmyE1Hxkbh9PpFlX5/Pw8Ll7oFmDLfOAPPvoIj58+F5eEluZmseevriiXGAeLyiYQDaFoDMPDkzh/nj83iZqaEvT1T6CqqgHhWBw5eXl4/PghKorzcaGjDUne57h3KlbsHvgxPb+Mi5d6sLu9hanJCVy/fg3jk5OiFqZdeuDkCPFECuUV5ZiZW0J2jhdhydJWJSs8FDyBYkrDYuW+RMEt4aUNKbOKgeFRlFVQFW/H/t6eQGu7IxMOhwPf3fkO7a1tKC8vwezsFFSLGS6vGxt7ftmHqGjf3lxHVqYXdgudSsyiGtZgwZu1nVMQ6hRr9Yb6GmjxMJa3tlBcXI50PI2J8WG0nWtGIBSANyMP+3snqCrLlKYr3jOYHR4Oh2WNlBQVy94vq0LR5D6yvx+AorBZJ4rcXB+WVt7Al5mJzY1N1NWdgUPgb1zudwKsNTYVnT77aJqsW7GEFgtoPQOY9wDe+2n9zOYRNhPxOScUjGFwYBjNLQ2Si85roMKdezJztum4wUYHvpdmUhFNmiUuQrN5cf2z/wGush4DAP/3/59Sxic0KmBUwKiAUQGjAkYFjAoYFTAq8EddAQMA/1EPv/HhjQoYFfhvvQIGAP7/DwBbTWnkZTlOFcBvAXBSlHuiEoNJlJYEuASJPIQUJ0gqggkxzGZkuJ2wWXQAR0UewS9RCw9n9YNMHZr4vC7JuCRUJNCigoegmYfyAiSocqHSjUbSAkN01aPYV4oKWFcHy9/L1wS1CngwK1QPEoroikgCi3iSimUTVNWBdDqu24dSmUhLSh7Q0/7TYkU8mURSpTKTEDcJi5m5iUAknsDxSQgeLxXOVKCZxUL12H+C4qJigRo8iA2c+OFy2EXxFTgJwummQngThcUFop4LBIF4MgxVTcuh6+FBRJSYZguVTQTger34NQIhZgjGEmkcHJ7A66NdbFDgEdWVtPRmfiMRAy02CReZY0uwTjhChaAvI0OgDGEVf+mKa12Npag6+KQiiV+nko7KV443LT4JEKiyzcr0IG1KyoFziiBXlKWcE2EZK7PJKnarJ0dJaKZj+Lz5NP+GaglASefK38XTVpg0KkHNMGkE8GmBIgRYhBsEwXFmaaYScLhoncpMRIIyqzQEEHqJnbiWFmBPD85oLIFQLAH/zgFys3PE0pcZnvLgRlVkMi2KV7OVQDYpYxYKB7G9vY3qqmosLi6iuoq5klRoxgUYZWdlnmZWhmBnLrVcqyZ5pfGEhtmlZSwtLqOpqRFZmT54ncDm+g4qK+uwtbEFxZoSaJaVmYtYXMPQ5DwOdzfx7o0rsFoI+xJIpM2YmFmU7GmHSkhLmEUlO3MxabVs0W2BaZEbjSPD6xIYZRG1Wlq3OzUpsJ7CQgJgsWrn4X9Sw8joBNraOmBlE4ZCUMAmB+acsgkiAZuTwC0p36vabILTaFtqotW7QHrKeC0IhuKYX1hFRoYPG1sraD7bBJvNhWhEw/HhHtZ3N1BaUYYcbyZSoSicDjtOaG/qZJazPlbMIY1GmK9qkWYDaTgwK9AINGNRga/S/MG9JJ2G1WLBgT+I44NDlJcUSpMB53vapOL/+HoZXYUaEhFdJcofJjiiyo3zWjJQ7VZ43WwciGJ56Q0KCgqQlZUlewjfz2GnPSwRrbR84PjkWNTltPz2+bwyb8VOm+tDpNm67SrVhtxz/m5kE//rrSKZY5JxmjYhHE+g79UwPC472pqqBQhTqckGDG5DVHBTdReLxWVNsVGAAJk54czg9bjcsp1x21Kt+tjwZwiQCX8TsbSME3OHuYaYZ6qDemZZMyOdDQ5mRKluVJgCzaxrqgnZNEDrWSuioiS0YGZ6SvatQCCArq4LsrYIna3ge8YQT3FvJHyyi71uJHYMVaXq1omtrU0grcCspjAzvYju7g4MDY7j3Pmz2Nvdhcej2yvztff299DVeUH2Hq4t/pqcmEJ9YxOGR8bQ0NAklvwLC4tIJo7Q0FAn10ELae7lTocbcaqnNQ02KsVT3NvMvAOcWulyDPVceDZ6xJPA4PAEysuqECcotygoLi7ASYgq/kWUlRVjbHQIV3suCkjkPCR09sfS2FjbQmlJBXpf9qHlbJMolXPzfNI4xHkZCscRjqaxsLiC6opK5GT5EIsEZW+YnHqNCxe7MLe4gu2dALa3D3H5chcSiSCqi7x6o4DcX2hrDzx9+gLXb74nDhLMjF5bW8XFixewt8f6eWS/29s7RLbPCXHqpao9qSESS+Fl/wCaz7YJJD45CuBC5wWsr7+BN8Mj+wKt+Qnkjw79qDtTiuzsHDx6+gJXrl7H8ckJVleW0dLQgNGRYVGUNzafxf1Hj1Fz5gwyvBlYmJ1BS3MD8rIzAC2GtEm0wrh//zna289jeuo1Ll5qxa9+dReXr97CzPyCqHwrykvwergfH79/E3Zp+ErAbHXgMBhD78AIWlrasLO9hfXVN+i5dAl37z9Aa1sLTCk2jFlFlRuNR6GqTiS1sAD2ZALw8ZrmZ+H37+PWO5cBLY5kDBLPMDEzB6vDjcWlZXRfvIgXz58hLycHmdkF2N3ZQ2VFFfr7+3DhfIdkTtNmu+nsWXx99xFuXr8B/9EhtjfW4bCZcenieWnq4npLpy1YXtvG7kEQOzt7iIYDONfWgtKiXIxMzaCxoQUD/UPIzvIiNy8Ds3OzqKtvxdjoJM61VWNrdw/7h360trbhZe9L2FQV7WebUVpcCKQSSLNZJw2sru9jc30Pu3s76O5ux1Egit3dQ0xOjOOLzz7BxNgIouEwPvnoAz16w6LfJ+SZRxTAejMJ1wfvT1Tws2GDf6+vuaQogNm0FwxGMTQ0IhbrHrcDMKVgd9il6YeNUHwGI5AXBT9VwKodQ+OzGJ97g9t/9m/hKjUA8H/r/x1kXJ9RAaMCRgWMChgVMCpgVMCogFEBowL/sgoYAPhfVj/jp40KGBUwKvBftAIGAP4XAGA5TaSqxiwH5lZzGjkZNnicCprqKkUBnEynRBnKA0XCHKpGeFDIw0b+otqFoJcAlMDH63LAZtEz6ggcqBAlGCVMoQKYB5bkt8yeJQAm1CNYdDicctBJEMt/T1Olcqp44esT/L79LUo6QsjTX2IL/Z/8WVPE3BEnJzFRqqVBxSOFjmmk01T7mASEUXXJz0W17OGhH9FoHNm5uQKBaWfNa6SKzeF0y6Hu3QeP8PkXn0NR0vAf++H1eDE7O4+6+noBEUODg7BbrZJLSwvTp8+e4f33P8DAqz5c6L4gVrwDgwtwuVRUnykQlfD4yDzycgvg9qrIK8xAPEa7SKIpKktpGevAd/eeob7pPIYHBxH0b+MHX3wueYfk5JIxqKWxsLAAs+pAXn4h5ufn4D84FMVc14VusQwdHRkDkEB7W5vYPS4tzqOurk7AqIBVxYyl5XUBVVTP5WTl4/GTZ+jpuYhMnxOKkpI8UIvqRiKRhlnltelWwVraDMVmxb27z5GZraK9tUsyoxPxfdjVIsQSB9jaCyAUOEZNVYXeFECrWIsV27t78PmyEWM+o6ogGDxGJBpGUWEBEtGY2LkSiupZsZoOFKnKs9pxHI7hRd8rtDWfFdBNQEqg4vF6BdYnNd26tjTHIyreSCwqY7y5sYHu7i6Mjo6gsakZgWgSr8fHUJCfi5LiAjgdDmysvxHI7nPYBAQnUsDS2pZk+NKilbbaFRUVKC/LF7vQ69ffx87ODhxOs9SGtruTE3MYm1xAhkvFxx9dgxkxyZY8Oo7j7sNeNDc1oaI8X8Dawf4B6hsaBAioZhUZPh/WN7dxcnIsakSrws9OqKqBQaH8HpOFimcqIDVRPYryNJbGg4ePcfPmu3j6rBfnzjVjZnYS7a3n8OxpH4qYR2wzS+bp4OCoQL76hkZR550c7eP9W9dpZooYzHizvoPnzwfw4Ucf4s7dr3D5Sg+mpmfhceUg0+PGYfAQVruCkoJiDD7uF6V29/VLeLP1BtvrO2hubMDW+qoov5lPK30d1CObbJhf3hQlNzOJH9x/gI6Os1hcnMfNG9cwO7+K/d0dVJUVobgwRwB2NKXhf/9qEVcqrNjZ2EdVdQ3293clH3h9bQ0lpcUIh8LIyc4SWLi5tYWjw2MUFBShsqIcc/OzCASOUVd7Brvbu3C4PbBZHaK+9h8fIRw5EeXd5tYhwsEgcnNzsLq0KOuroakFb1bXZbMcPTLhf3ufFtX6r7hmQixlxn/4+3/A5UsX4baaEApGEQzHUVpahtW1VYG7etbriczDvf1dXL7Ug8GhQbGiPlNTg+npKeRlZaK6pkpUe9yXdg/2MTe3gHPnuzA0NIbCkhrsba8jw+1AeVkxrDZVz6lubMbekR9r6+uwW0y41NUhoJhrzKxYsPxmA4uLq+g414mp6UnJnH70+CHef+99LK8sinX9uz0dUCwpRJMxJFN23Lv/CqUVNdg9XEciGUZjTQsSyRhikTTy8rxYWdrCmfpSDA6MobWtCf19/aiurkZuXh6WFpdkXLnfvxoYgJaM4WL3RcwuLKK6pg4jI+O4cvUGRkZGsL+3j6qqIoG/mdlZsjatVOfHEvB5szE5MYr3b3ZJ7i0V/Gx0IMwXxTd/875jUrB3FEAaFszMzKOjow2DA72or6uG25uL/lcDqK2twYsXz/DxRx9IEwr/YW79fiCMuZkFNDacxZ1v7+LypW5sbq+io71ZVPcOu0Os6BeX1rF/4MfG2jqKCvNEUVyYl4v5xTnUNzdidX0bY6/nkZGRK24PBQVZaK8v1u9/3M1TJlnPs7OL6OzsxuT0FNxOF0pKivDsxVNRP7eebcfQ0JCoOS/3dCErw4Y0FcAJIBhL4uGTZ2g+24619U2k49zLz2J7ZxNOp032xP39Q9TVNmJoaBQ9Xbx+E+4/fIqeq9elSWptZQVN9bWSsUwQexKOoL//FQqKiiVPfnjwFboudMJhpXNHSuBzJJrG40f9ONt6HnPTr3H1Wif+4y9/i8vX3sHCyioWllfQ0dqMnfUVvHvtIpR0HOl0DEmoiKZVjEzOo6S4VGISjo/20HPpMr5j/nlLk+T/sukpFtUQjgelyeDMmQoB9m63F5FgRFTWVZUlMJtiYC9DNARkZObgzt17qGs8i4WlZVzq6cHzp09RWloMt9eNudl5tLW2or+/H01NDdjf20ZDwxnYHW78+jd3cPujjzA9MQm304rKskLYLBpsNrMoc2NpFUOj07C5MkVpXFNVjqXZSRQVZGLw9Qyam9owMT6Fjvaz8PnseDX4ClU1TZh4PYe6ygIc+I9RVVMnzWu9vb2iNj9TXYmcWEyUOwAAIABJREFUDBcsahKxdBJJk4pgWMPiwprsSS1NZxCIAaFQHC+ePcYPPv0Yv/3VPyAv24dPb38gz1W0vxazBu73kilMuwzee1MCgNkQxAY6ImIqgAmL6bLBZo8TfxBDw2Noaq6H2+2EatGtzdksRmt+No/Z6P7A/ZlrS7VJlvvQ6xnUdH8KR8llQwH8X/S/YowXNypgVMCogFEBowJGBYwKGBUwKmBU4L92BQwA/F97BIz3NypgVMCowH+mAgYA/uenx1vDZCrWaBlIRRs5ElVk8g/tmVVaypqRLQDYjMbaUoGDVGq+VftSJWi12kTpS0BB1a/k85oVgWv8Ou1H7TbdTlDArYmwNSkqE8I7yfXV0vD5PJLlyoN/HuC/tfYU9R3RJxVxPPGkxSrViVTj/T/svddzXHme5XfSe6RBwnsPwjuCIAl6soosv93TM93aidWDQg8betOjFHqS/o7dVexoeqZNVXWXYdGDJEiAhAcIS3jvkUhvbmYqzveiZkcK7YxiOya2uzcRwWY1CCRufu/PXPw+33OOqu+V1xQC+v/aofk1BANJox7LG3t42TeG8vIaROM+VFUVY3xyGia9C26vHcGgXwDz7u4ebt++iYnxMVEVlhQXY3R0Fjl5TlTXVGBsdAI2qxvdPRfx9OkjXL95DS9ev0bA58PlSz2YmpzCpcu9eN7/SkBBfm62KKA72tvxur8fFy/24u9+9ff44ic/wYsXL6HR2OFwGRGNRNDcUoX3MztyfVlZTtTUlWJqah1WUxo9XY2iZA6H4hifXsbxqYKQPwgDwrh96zYGB1+jta0V4+PjuHHzpijKCCh7Lvbi6ePHou7rf/kSH3/8CR4/fiL5hx4333cALc1N6Hv6BBd7ulFeXiqKY2Z6fv3dM1y9ehmjo6NyUP/syTO5d71Xe7Cxtoz19Q309l7D6OgYotEgWprPoayiHEhpBNCtrO9hcXEK5WVVKC8tx+DgU0SDwId3r2Pq3RoOdjdw5XIXXA6LjMNoPCkwoa2rB9Nzi7hz+wbGRofgOzpAd3c35hfew+5wgn0DlaXFmBieRGFeLhoaK8SONqro8ODxAErLK3F4tA+XU81Tpl20NycXE+NTaGlrhUETw9jYFAoLS1FdXYXdvS1UVlbgb/+vv8XP/vK/w+9/eCTK7myPR/InK8uKETg9BFNmL55vk7xMBTosrm7h2B+FyeTAxMQ4qqvKUVxWhIGBIdy8dhv9/f0oryhBOBSA2UxobsTS2hpamqqQ57XDRBtlJY2h4RlkuQox9W4ad+/exNu3bwTCd3V2YmT4rTRD5OZ4EYpE4M7OhkELHO7voK25QSyR0wLtVfXnmSZMmgBE5K3R4f7393H33if46psHuHHzKmZnpgU6ffnV12L1qtdDIKU3pwCjoyPovXwJkxOjyLIY0dHSADOteI1mpm7i0YNn6Ozsxub2ulhbiyLTZEYgmIDZbsL7+Vn09lzCQP8gui/0wOSwYWR8GJGTA1y50ouvv/otzp/vRG11pTQ0MAd6aWUfh/44lpaW0dt7CcNDb3Dhwnlsrq/iXH09lta3cHywj1ra6BZ4BTxqdEb87w820J6dwPbWoVjLV1ZWYn1tDW6PG15vtii783JzsLK6ioL8IiytrMHr8cLptGN5eVEUoZzfbweHUFxSCr3RKDbJe3u7ogIuLS2WHF7Wlva0I8NDaG3rwPb+AQwGizRW+B3F+N/ucs5AFLYawkoljfuPnuLWzVtYXpiHy5mN6elZ3LhxE69e9yMn1w23xynuA2urGzg42MNnn3+GmelplJSUYGN9XdT3WiWKru52ROMRSj8RDMUwPjWLhsZGGSttze1ibdt9vlPUr/MLc6iuqsTR8SFa2ztx/9FD3L5+GXazHmklLhmtgVAMb4bHBQZSxTkz8w61tfUYGHiFG9dvoa+vD2VlpWiszFazh2nurRjw/MUwmts7MTT6FqWlhWJjTpVoMBCD22PHzPQC2jub8OrVAHp6uvHmzTA6Ozsx/W4a+QW5ksHa0dWJX/39r/CLv/hCoFT/wCC6L/ZiYPAtqqpqBdgf7h+grr5W4L/DYZV9gOPLmeXBqS+Imelx/OST67JHUSWvZqpyT2ADEK3AFYHFCozY2z8S+3e3m0pa7ZlCmzBTh3iMOdaK7CXcf8TuX6NBTKKmqZpmg4lW1ObBwCnsTocoJdk0E42yKkaZowlRrScFDB8fHksTgyvbKZbWO3tHOD0NiMo8P98LgzamWp6zC0UUmowHUBuX6JBB9SWhHbc27qc2u13cG6jOZF4491F+D6EfFeibO7twZLnF2SGpMCvcIpnmsWhE1MPhSBQejxe727vSvGQxW6XBhns2v/b9/DwaaqulWcjudol19MzMjMD6nJwcvHz5EnX1dZLRTJU0ldVUso8MT6Gyohq7O5toaKzHy1f96OzuwdjkFAqKSjA/P4fWhjrke11AKoaUEpVM5ETaIHM5JycXYyMjaGpoEHX+2PgICgsLUVVZA5/vGD5fSOYHG1Kqq6ngTuH05BSFhUUYGn6LxnO1aGysRiBwDLMhS8Ds6PgEEkpS7Pxra+sw/e6dNHr4w6fyPHJ8dITOTmY0U8H8CE1NDXC5s/F64A1qa2pFdT80+EpcGGqry2RtUuiokQJO/CE8efYS4TBdDSz48PZNrK0swplTiMODI+R5srG0OIvOzha8GR5C3bkmTE8v4GJHK777/ge0dZ6H0WwRq+2CXC8oiq6rq4KOJgjiU6LD6vo2Vlc25PrraqtwchoSt4/93V1UlBajpDAfVrNBmn7EjkPLph/1OUi1pj/LjZeIAgJho6jVCX3pdEAraO7dzIAOBMLSFNDYWAuHw6I25vG5ik0VjFXQGSQXW0dnAU4PNgUarPCFojCW9UJxd2QA8D//mJ35ikwFMhXIVCBTgUwFMhXIVCBTgUwFMhX4E65ABgD/Cd+8zKVnKpCpwJ9/BTIA+J+6xz9uYTzgVrM9CYx4Hk19qQ4aGDTMsaUdsZZH3Mh2WuByaFFfXYh0Mi0H0zxU5KkjbZyZPclDbX4+wZxOo1kUs1RmMd+Vh5ZWk1FshsWwU6cVlZbFapZDS6o/efjosFsFRkp+r1YjIEYspWkTKxyLKmL1j2pNeGYBrXofqv/2D2mQqpKZh738iGlT8IVTePZwDO1t5xGM7qOxsRzfffMITQ2XoWjDkgnIw/b1lVVRI83NvENba6MoCB8/HUbv9fN4M/oanR2X8GZgEpd7LuLZ029x8UoPHj0dQHdHK4pyvZibm0FxWSWmF5aRNphRUpSHqfFhXL96BXPT79DT3YPffPk1bn5wF0PD46L2dWdbMDr8Hldv1GPszRqc2TEU5tXj8HAT4ageHqcRDbXF0KbjosLaO4pgcnYVJr0Je5tL+OTTTzE1NY2y8nJM8uC7ogI7O7s4ODpGRQVh6CGqa2rx7MlT3Lh1AxPjk6L4tNjMYv95+WIPZqen0HvpArSEekmFYbz4+oeXuH37lnzfzZs38PjRQ9TX1gmAI4ztPN+JvJwczM6+ExvU4qIC9T5r0ljf8eOXf/8N/u2//R8wODgoitz8HI9Yzjacq8f6RhC+o030dJ2D12NV4b3OjG9/6MPFKzfx8s0YOlsbsDA9IZabVJMOvBmBw+OFw2HE0d4ezBoHvK4slJY6kNRRBezBd9+/xaUrV/C07zGKCvNQVlIg1sy0zxx8NYBbt+8gnPDjzeAoLnRfEpvp9c0lNDY04NHDZ7hw4QompqZhttlRXFwkquDi/Bw4LHpUV5TCZtYhGA5AbzZhZXMPkagOq6u7aGo6J4ouo9GMwcG3uH3rJp4960N9fQP8p35EI1FRpy6uUY12Dh6XTay6AT3+/b/7JS5fuY35+UW0tBJeTOHWzZuSTTk+NgKLySRqNtqOU80cDgVxfLSPtpYmsadVM4EZDqvOZ+bncrZFY3EBWLx/V65cw1ffPRAIOTc3i+7uC/j977/GhQs9ODo6QjASgzevEEvv53Ghqx3jw2/R2doEj9MOu8WMKIBjX0CsTVuaqSiFWLGury+hs6sNU+93UJCXi+l3E7hx7RoePnqMc41NsDndolS/e/2CrBv379/HT37yhVyXCPXTwNTsMhJJgwDMTz6+h9//7mt0tLViZ3cbvZd78e2DRzhXVw3f/ha62ppgsZjEJvb/eLSFD2qd2NrakfGTl5Mr93NzcxO1dZw/B8jLyxUAXFlVg4mJaZSVldHvHFsbKygqyEVBYTGm3s2gtKRUrFJNJpP8/X7hPdo72rGysIDW1mYkUklREDY0t2BjY1tU6ptbm9g15OFf1yqoKCsTdXA0mhD1+vc/PMKnX3yByfFJya2loru5uQlvhwcFoHKNNZuc2N3ZkyaD7u4urK2tiWKWyk1adJ+rKILJooWSVqAzWDC3sIGdnSOUV5Zjdm4a7Y1NeNn/Gl09PaLcfvbkMS5e6ELo9ARubw6GJyZwpec83HaTNPZwjY8lU+jrH5T6synl7dshdHR0imL3zu0P8fDRQ9y6fgtZlhCN+iVLl0raR4/70NXdg2fPn4vduc1mFEWx/zQIm82OhYU59F7txYuXfbh29QaePXmOngvdYnvb0tqCnb1dNDQ14cvffonbvZdEAf30xUtcuHQJw8xuLSmTHNtwMITa2losLi0gJ8eD4+NDcVSg/X0wEMHq0iI+vH1R1L/xGJsvTDAwcz2tWu4nlRjSpFZ6q4DBRCggavlEMoVQIimZp9yrJEn7rPGJTU1U4nMMRZnDLRpd2pPThl21XNabCFeZl55EIqaBUU9b7Ag0WmZ0m6DEqbrXyc8hRHM4bPD5fAIM6WAgrgpnkQSE7wbJwGbWOacA1dnMpFb3UZvFjkgkIq/DBhajicA6ITm4BMWE4gklruaDW2wIh0PyOTbtUAlKpbXY/57FIvBeI82sZH6kxT6fKwVVxuFQCDabVRp2pCFDr5MmrCjzno0mhKNxUViLJb04fah54rx+qkmZB097dMm71+kEvhMo0lGDud1UkVJdSttrzouEkpI1jNb+VNYb9RpYzaottkbL12QOOPOeaVuuFyBqNFnU104kEAwF4MpyiEWzyahDKq7a3dss1rO8ab3YHBPuCxjlzzcyo14Fo1T501aczy1cgHRGNe6BDQRsSuCSpDYFAEktV1ONuJqc3Sj5PN87Gxp2D45RXVUhERBaMIdbq0ZGiDWzDibGRaSAeDIp6zIbgZwOu9SfzziKhs9Qevk3jkc2D/C/COrV/05LFAMdJ7jm8x6nmZMgOel0UVHdUvi+/pPrSVr4MBscaHvPscDL+TFOg41mdCMYfDuM5sYqOB2MEzBIQ4vOZBAXAe4ddCIgAObQYeMdre0JqpOFPUi4OzMA+M//V6nMO8xUIFOBTAUyFchUIFOBTAUyFchU4L/pCmQA8H/Ttz/z5jMVyFTgj70CGQD8zwNgyeAVRS0kz5ZniuoRJKDXqv8mCmCtHh6HBR6nDnXVBUgm1IPeWPQfAWDJ9dXLYTRVhzqDQQ7WeRDKn2O3mGAzERaosIcH4WklCaPJIAfNPMDkwTJVeeFwUF6fB7AEwDzEZf6sWDxTwSWKFzXnTj0EZf6j+CBCTznNWe4vD1Rp5SpSKh5r69KYXVjHyNB7uF1eZLn1aG6pxoP7T9HRdgV7p7uS/xgMhCW3sqGuDq9fv0RhUT7cLhdev5pEY3MtNnfW4HbnwXcYRGtTEwYHHuPW7Zt48Ow16msqUVtZLtaT3T2X0P9mBAaLHYWFeVhZXpCvHxsdxsf3PsJvv/o97n78CfqevYTD6UZRsQfvZ3dx/XYjZib2kMQOPM4yJBHB7oEfjfWVKCt0I5mIyOH65MwipudW0drajqG3A/jo3kd4NTCAyqoqbGxsoq29A0NDw6iqLJWMZtpTM+P2m2++wUcffSTKroKCfOgNNuzu7si1MWvw2rXLovakZS7h4a+/e4JLly8JJO7q6MDrV69QXlaGsvJSDAy8RnVFBcrLy/Bm8LUA/La2ZpjpVw3AF0zh3/2HX+H2rasCa3gNBCvz8/O4fvUqJue3UJDnhMuhQ01VkZqFm9bhb/7uS9y+/TFevX6DKxe70ffoPlqbGlBQWCj5ldl5BbA5LUjEY7CbPKgqK4YjC4inQkhr7fjqyz50d7VheVnNr6RirK21BeFQBLMztOxsgsmhx5NHL3Dt6i3EExHML7zDBx/cwddff4e7H36Cr373lcB0i9UG3/ExmhrPYeTNK/Sc70I+1XAmgo4IQjEF3337FJq0AdFICE1NtSgrKcGLly9w+XIvhoaGUFFZhWOfD0XFxZIJHE1EYbcZ0NXRIrUKBiMYH5/DwWEQJWUlaDhXiRcvXiA/NxfFRYV4MziI3JxsseZ0ZWfL/MjPzRGAQBVfOkWYoKoWOd75+VRKIwpSzm0qvoaHRnHlyhVMvptGdXU11tfXRSU3OTmhNggcHIiyPqoksb66jCuXLgkIzsl2o7SoQLKqI4mE5MaGgjFMv5tDVXklSkqLJAe0vLwIG3t+mb+xSEjGE+2HCW5yCwrQ3/8K5YV5AtQfPHggQJVNCrQxpUptY/sISyvbknNbU12JgP8UHo8buzvbAgMHR8aQleXAuapyGDRUSurFzvt//XYdpXYFbuZaMyM5FhMVI+1vmSF+fHwswIxKTiK9WFS1qae6kGsT/3A+HewfisV2KEzVnR6+4xOB9VabHUc/ZrEa9Dg+OYLVYgMIi+IJ+H1+HGrs+HnZKTrbWuXnMjMzCR3GJt+JJbgoc+feSyMArVU3Ntfg8bjkvqXTOgFcXDvz8rxiSc/Xzc7Owev+AbHdLy7JRSgSErXw+OR7GE022J1W+E+Pkev2iI1wlsuN4tIyvH3zBhVlJWKtXlxWgdWNTXiddhTkeqBnfivBUDqNuYVlZLmcsFgtCAcJJ/XY3txCc1OzqI/p1FBR6oGSSCGV1kGrM2Hh/RLyiwqxtbWNouJCiQPIynIhEAjCZDRhc2sDVTWV2NhYhdeTi6NDH9xet+TQ0jr96PgYza3N2Nragtduh81mwfDoGOoam7C8siLjcHVpGXqdEXqtRuBkaWkJlleXkJ+XJ4pG3j+CsPw8j+wjknkeiQggY0MQ/38iEUMiDUSTekxOzqC6rATZbifml5aQlZ2H/e11tLa0yHov8QJnrg8Ees3NzQhGfdjf2UZ9ba3kjqvzyiBNUoSGzC9Op/TQpLXQa5OIx/0Cy+h6kNJasLC4LOOIIJb3n/sJYS1BnlabRCgUws62mknLJqiE/IyEwNS1rR1UllfCoKMjRBg2CxXBEdmT09BjfXsPpcXFAmO5RrNpibVSkglodCZEIjEcHR8hNydXGq1on11YVHTWMMW1JojTUx/yvF6ZQ/IcoKM1fwI6owmJWESUn9w1tXpC2BR2Dw7h8boFUnPfZyOOxD8YzAJaef02A3OykzIn2QD2Y+OWQUMQGUFKQ7BoltgEZn1brVZ52mAOeFKhslmHRCot+dbMrz45PobVYpIYCrqN0BEkGI2JUwmbDSSGwWxCKhFTt/+UIt/He8WGMlG6nwZgtVsRlwgJRjxT2g3JtuX74rojWeMajgOuoYTraaTSXEPpTKJDMs7nHIJj9fmIH9FoDFarTWSxOmZCpxIwSDMaX5NKcj2SjDtgjUwWuSfReELcRMSuP5WUuag3Uj1OuK6Tn6s3GKXBTizNmT2sUyMKbFaLjBlCWL439d4nodcyq9dwBmdVOM9rlnYCaZxjXZJyb2MJdd0jFGYjEgHwyOgYmptq4HRYBQBrtCboDDoYzHR/MYozA8cW55TeaIKS1mFtYxeFXZ8g6ckogP/Yfw/KXF+mApkKZCqQqUCmApkKZCqQqUCmApkK/GEVyADgP6x+me/OVCBTgUwF/kUrkAHA//8BMK2befj4n1MAW7QGuBxmeN1GVJfnqsoaJYWY2F6mYaASSA4hVeVSnIofvQpiqSDiAaLdaoLFYJCcWQqgeLBPQEz1sZEqHLHtTCPb6xaARKUKIYyDAJhqGoWHu4S5qkXnjwpggcI89JQUUSp9VDtEfk4A8JlamK+vpJOIK1rsbp8iN7cAocgRsr12ybp0OfIQTUaRSPJwXlVpMnMykWR2YVIUROFAGkazAW+H3qKxsRlT4+9w/cpFhINHcDodiCepsErC5bBJhqXT7cHGzh6MFrsAH77X2uoaBE79cLmc2N3bQ3ZOLvb3D2F3erCzs4Jk3Iqq2iysLASQk5+CJu2Ey23B++VNFBQwY9UswJ4KnVAwgYPDUznc39xaR1FhkSiSqKza2dtHXn6+qE6RTiAv14vJqSmBO0tLiygtK8POzg48bjd295lzHBOrzJXlRbEwznLYBXIQRC1u7olSmN/HrNT19TVRtLFGBDFUTPF1QqEgQsEAykpL5LCZB9UxRY+j41MBtSVFhXJoTRjE8UJl2dLaPpwOI/K8DtisPIDWIBxNIBRNwmp1IhKKwGW3AskYDDrCfh0Ojn0wWe04DflgtTuwNL+KvOxslJTRFjgCjd6Kg8MoNhZnUVlejMLifDk8F3tX6OAPhqWxIBoPIaXooKNCMBGFTqfAYrMgGk6KNS40CXn/CwvvUV1VDY/LjRTV7ToibKooqRSlMlBBLJIWKGoyaGC16EXtLrhGb8Rp4FRgIa2ZxS42oYhaUY2+pqIvDaQJkwkArIjFmQlMS2WTgJloOHI2mdOqNbpOLwf4HPsEnlTu8RokI1ssZFWLdX7QZpYAmIpEqow5J7KsZkTCIQHbYuOeSorKMKmksLG1JeCEH3k5XrmHBGB8NcImJgorBDAWB112BUQT0Gi0rAhVbwYc7O3DYbecqfrPmjXYqKHVC2gk+CHooh0voRWvl7CRecrQGEQRSQgqMEMnSakSEqw1mgXg85qoLBR4ZLHh8cy+rAvGs0YPkSUzEzOZhOYsa5yNIGIDn4bAVqokHTarZGVazEaxz9USvlBBLXwmqTaPiI0qFbApeT09YdSZQi+WSMLvZ0apDh63A71VWQK65N4aDeC/8zVp70p1JO1+ed8InMS0npBe7FlVxTHXRlpY06KVXxMOUW+thdnIpTEua1A8lkQ0psXh0QlKSguRTEaglbGqFXvxYDgsNsSckwS6ct+pEOTNSsZF2U9rV43egEhMhUJZTqeoXAmMCLoIeyhZ5HqrxCMC3mg9zWthhilV0GI1nqYKVhFQJDBKZxBASNcI5t3SyljlbVrEaGms1Yk6muOIalkNa6zVynjn6Pwxq1T2g2QKft8p8vNypQFI1mAB+GweYkZ7EmlRZFLtm5DvZXMAdwEOfV5bJMGNxo4nT/th1AJXe3sRiicwSYV9TTlOfScCk/mahKV8jcePqf7vgjfHib29HVRXVWFvd0/uOVXi29u7WFtfRWd3F/Z2jpHnyUE85keWje8rBr3WgJNQAjDQ2UKDhw8eIicnD+e7uhGJxmS+cc+hRT/V4/l5BQISDw52xVqa+avL61tobW7F3tY2ouEQPC4H3E6bgGNojVjfPUFhQQHCwQBsVjNikYC4GyhKVOafPxjBq/5XuHnzpqhFGQNQW1Mje6PfH4DdZsXs3Jw08bB5RNqjmJ6g0QocZj4te6o43jlOp+fmoTeYUF5VBmjVBoLj4xOYLRbZy7mWTk5N4kJbs+Syb+3soaikVJq2mB0fj0bEaYRjSGc049XAG5m3JWVl8J0cY393B+1trTJPTBaral+vAZ48eYy6mkqUlxTK/s9nlPXNHRhNVrE+7+o6D7vZDJPBCI2e2bZRsa6vqqpGbm6OCoIF1iegM1GdrTasMROe41yTYkYum9zYQJaUuUJra9q3J+IppLQ6LC2tIOg7QkVJqTSVcK4z6573luMwFosDmohk5dKKWb107g9sANHION3Z3xMbbjYTKcmUAGXGQfCZKJ1MydyQXG5RahPwGgSo8/mIPv+cowSx6j3iUkJVNa39UzDpjHJNaoQGIzzOVMDiBc3poZH5pdBBhQ0RsZjcI34uEDwDwI3VsNlMombXGyzQ6rXsdYDFZJZayXzUapFI6TA6OY/RiXn87H/6X2Avv5pRAP+L/haTefFMBTIVyFQgU4FMBTIVyFQgU4FMBTIV+K9dgQwA/q99BzI/P1OBTAUyFfgnKpABwP8MACZElcN+1X6Zh4lUAPOwnpbNWm0aRh3VTjqYNDo4rQbk5VhRXZEHRXITk6IkIVIjqDGajNBreDgaRyJF1YtZbCBVmGUQ9a/JqKp3VftEWjQqon4Ua0qaP2o0yHLaJAPyx4NMKvgIX1RFsBYpOSRVoYyqxCJEUK2g1SRgVf0iVohUFZ9ZSxMV8ICZ9pKEfoQZyVQMBhPEujoWS0KnTSASjki+LNIEHGcHqnqNAMy01ohkSiOAmBBFVLJKBDYLLToTMJjt6tGvQCdCiDSSGqqA0qIMZS1pR81a8QCXgJsHt+EwraetCMd80GncMJpPEQtmwe4KA4oDacSQULQC6fx+nxzIUkWYSqZh1JtEdZQgzEylRWHEA3rmIPLwm3BJp1eBeTAUQlLgi1kUwYQarH0gFBFFFeG13JeUghjtSgnAeLOoChJ7b+ZSErup0MVisSBGK1C9qqbizyZAsFltCASYd0tllXoP0jyE16Tl2mknqjUYkEimoU2RgsbFApR2ljy0Z64lbVAjHF86LUx6ZkerinRalVIlJcBIgJyJfFuFqJqEAEVChkRcB702BaNBKwfmhJoCmqjQS9OynFapEWi1VLKlVWiq40E8IRvVXnyXYQGorBUtTtn4IEpAwt8ExP45lY4iTntSvQVBP+GbHharDkaNFqf+U4EkVE6FohFRt5HV8d5Y9Dxw14rqj1CZPzgWT8NscagZpYmwQEHOEQIwAnqHwy4QldCXH1S60tZUlLBUjFHFl6D9NFV9/FDrSRhBVXUkTpCWRiJwjGyvqiaWLG8q6SxWAY8CK88E9QRwjiynzCX+TNVeNgolpSDL4ULNAxMkAAAgAElEQVSEWZBiT0sYmxIQTUhDKEK712g0IkBO7MAJaA1GhCOqmt9o5j1U5zXfp0A+mW9878xkZeZqQKx69XqClCg0eiMUOsxq9Tj2BUV5SvXj4fEh3C4njEkCH9qtKjJOqSQWcJ2igjUlDSpJKvaMJqmOwuYUNhUwj1zcBFSAQ5DCeaKqgyEq1XAoJlBKSdHaVic2ylQIEvao8JjjTYN4LCxASavja6q29NEYbVzVGkh5xZJehb9cd7luUtHH+xiLR2AyqrbKvBFca9hQoNcT5FNTyPliFgteozGFeCIAnUZdV6haJORTpA5GgX02u0PuORszLEY9glRVuz3i0EAYRZtajp14PCaWuoTtnPucc6xBClyvTIjHuT7qBVAe+Q5hNhtlHeMaRJW5WRSftF9WoNHQ/lgra6nD4UJIIKsOaVGmEyrHEAr6xaqb41UsbkXxSO5L9wid3BMN5yAVoRIRYBBniR/BNmvI79Vx7NOmmE0Ekl2vqiPjShyKRo9Y2oQnff0oystFUWEB3o5NIMubB5s2Jbnhk5OTkrNeWqo2xGR7siULt6OrDWura6LYPznx4VX/AH7+i5/j6eOniCtR9PR249WLt6irrsXp8S56L7ZJo41eY0BMa8bm7oGsqQMDb1BXV48shxNLS0viqNDYUAm/3y9r8/rqBtra2nBwSBv5sGTtLq5tobOtHXMzs9hcW8Hlnm44bAyKVRCIxvHg+aDYq78dfIOS4gLsbKzi6pUeyWlVYEYyrcfO9paA38uXLuPp02fibLCwsCC50E1NTZLnfvXadSwvLcmampeXh0AwgHgkDK/Hg9qqCrmfXBOoIGd2rc5kwfulZVgtVpz4fHDYs7C1uYVr16/jy99+hds3LmJ3b1eaE7ouXMTY2BjymVkePEX3+S5YdFTsA9/ef4DyymrZu0uKi/Cqn5n0H6P/9aBcx+rGGs6fP4+HD77HzetXkJOtKvXjSgK7+0ew2lzY3tlDSkmhpbERg4Nv4A8FJB+ebgtUW9NmfXJiQuAqleNsxFhbXUHvxYuYGB9FRVkp1pdX0H3hPGxmZt+mERc1OJDU6PFqYAhllTWi2g37fQj5fei+cAETk1Nqs4HDKc0ABLV371yQxg2uXUvLa0gmNTjYP0Z5RbXMO0eWCYEQ7bnNOD46xvHhPj775C78J0eiKl9a25G1mOp4jztbnm18vlPMzc3h008/xcv+5/KcxCasiooyxONRqQfXOK5E0uQmDW/y9KY6sJztu4m4osJkaYjhWp+Q/x+PxuELRjA8PIKmphpxaDGbGMFghN6ol1xik1EPo45rD+e9EVFFi3//N7/BtVufoKDpAqyllzMAOPNbWKYCmQpkKpCpQKYCmQpkKpCpQKYCmQr8WVcgA4D/rG9v5s1lKpCpwJ96BTIA+J8HwKSUFL9Q5UEI8CMAFjxKi1U91TE6GKCBy2pEfq4NVeU5SMYV+XpaF6pAkIpeE6gkpsKJahOqO/k1VAATZcgBo5EHlRBoSUBES0xCXcIe9W8tbHYzQsHQP6gZnVlZAjBExUPl5Zlc6UcFMMEHAbCqflEVwCptUVXA/+lwlAIkIw6OTnGwfwRPtleUsifHR9jcWENbeyuMOgI+ghULklSPib20aq3Jv+Magjo71tf3sb29g+KiXFRUFiESCsBsssh1qlAtIUCJdqWra+vIcrqQ5bBKVqXd4RCYwqLFYmFR2hIuaw0WKKkINlZPUVBshEVXDK3hCEhmIY0otGmt5LPaHC4sr67j9DSAXK8XIX8ANRUlMJvSolalmpPqax7aEsAT0h/6/Mhyu+U+UW22tb2FysoqyZdUoaEKEnf3tuGw2QVUUwnLA2PClERUhTSE91QHUtFFq1xet0DulEaUgax1iApNUX9T3ZmEzqjaYupBKMfGAi3SGr2o86iM1kVV21OiCyonRQlKQGiiGkkvFpjMqqXCLdvtOhOKi1e5AACCeOYhCmROqypGWoRSTcU6cJwpJMS08JTcS1UNy8zFhBZ4/WpYslxLSgrR3HoOTlcW1le3JX8x1+tAJBIWpahRT0tzNa13c3MHA8NTouwtKvCiu6sDLocHq6vrMoYPjnbECpjfS7hEiBCJqzWOUanLzGydURoIlHj0HyzQw6ImM4itaTIRlnrzvbAZIi41YeanIhaiat5pWg7zpaGAijaNavvJ+UTWyAumHSmBYCieRjgBPHj4GLd7uzEwMICf/sVPZUwS4hMuEzhw3BB4E+bv7e6iprZWfT2dRqxfNQbeH1WxymIQELFRgIpO/jchJdeCcCSirg28LlGKUvlqEotafj/VtbSHp5ovHIvKmKHCe3NzQ6Bifl4hVpaXUX+uGlqxZ1XdBggoFpY3YbK6JGPZ5bKjtLQAzY11UCIqUGXDyanfh62tTQHUtDmnKpbpqyxMTEmKZTGtoV3OLGS7s3EaDGJodAR1NbUoKsgXJXCKTQ5mszQ1EMxz/KTSioAxA99/mhCXQF+Bw+VGOBCAXkNLWSpUE7IGxeIJGV+hSAoVlWUy31hbwtGlxWWsra0jLzcfjefqRa1MIE0nhNcDgygtK0dBQRF0BloaR2C3cV2iklpVDiaUAAwGVRnL+872F6p140oaD5/04dLlK7DbHGLxzfFfX1eL05MjgWysN5tIVjd3MPXuHa5cuQSbyYQ0EkjFmSHLNTWJOEzSDGE22mS9eP7iObrOd8LOZgQd1foxGJiPy3WeQmRQUc01MC7NHlQA6wxmgWrReFJsmt+86oczy47q2nq8e/cOebk58HqcasOJJgUtm0GYDc0sXUURa2nCed/Jiah8Cfh5Dzj3f1QAc54TGp8RfBmHsaQGgRjwsn8AOdkeAb6DI6Nov3AJqbBf7j3HfJY9C8UlpZibnxelPwFwc2MTNqjAjcVRWVmN77+7j88/+xTfffMNPrh7C1pzGm9ej6Kuuga+4110dTQiHg3BoDcjmtJjbXsXxUXFePjgEc53n4fNase7d9OyTjWcqxL79fz8Qrx5M4SSkhKZr1VVFdI0cuQLwmoyS/50MhFHeUkRqiv5NSlAb8Cz/iFcungZo8OjqKoox+rKAi5d7EIiEUY0wcYLBXqjUTLXb9+6jWfPnuJyb69Yg7e3t4owdGxsXN7r9u6urLXFxcUYfP0axQU5yM3xoqykSLJ3OY9X1zdhttmwf+iX+Zqd7ZWIAcL8mZkZfPjhXYkTuHPnGn7967/HrTt3kZOfj0cPH6G+tga+k0O0tbTAqkuB2+rQyBjKKqqwf3CA4qIiPH74Az777DPMLSwiv6BQrMAbGurx8kUfbl3vhUGbhpmuBbE4YokUYvEURkfHUV1dC6fdgbWVZSytbODuvXvoe/4cRQWFsNiscNhtsk+3tLTgh4cPxUq8sqwcb98MoqmxEa9evsC/+vwLGHR0IqFbgEH22LGJd3A4s3HiD8GdnQNFiWB6ekps89kIdLB/gK7OLnz77Xf48O5dOG2qgjel0WFjY1fu39bWLlpaWjE1MYHammIZlh6PB7/+1W/w2cd3UVKYC70mhVhSi5nVHShxBcvLK6JqXl9dw8HhoVimd7Z3YH52RiIouF9Mz0zB5XLgYk+P7Kc6jer8oCZrEACrCdNqIwT3ZjYBcQ9Q1Ca/hNqUFwlHEQhGMTwyhsbGamn2s9udYjFvMFGprYGZsR4cmHRpMVoRSaTxy998A+js+OJ//J9hK+3NAOA/9V+UMtefqUCmApkKZCqQqUCmApkKZCqQqUCmAv9kBTIAODNAMhXIVCBTgT/iCmQA8B8OgOm4TDWbUaOD225CQY4VFWVeKDFVrUfVGIWXPGwkTCDwIdyh+kqnV1Vs0XhMoBjtDnmgyIN7AiXmwVJ5yO/jwT/BIv9kZdlUu94zO9ssBxVsVK4ocnieEstGAinVnpWCTPV7aY2rlfy8H9W/FNGpwj4ehgIprQmziysYGRnFT3/yM1H9vn0zjOaWRjgcZuTmuLG9vSU2nlSxUtUTOKXSySz2q2lNGPG4BZNTa2jr7MRvfvs3+OiTD2Cz2BAJRuByOuA7PYXL7RaLbJ7qf/vdd7jQ3Y2CnGxEwkFsbO2iurYWs3MzAmOaG+vhcmVBgRFafRJL83soq8qCLknV0jHSCYKnEHRKSKyNT6MpzCysSk5iJBgUSFVfU4H8XKcAa753HvpShckDXx72P3r6HPc++kTUnr/73e/w+eefS8339vdVgKcHjo9OJI+5rLxM/o1Wt4RKrHM0FFWBH1LY3NxCdXUlohFa8epgMupEDawmqRKGEToSCOtF/UiL41g0BLfdKnayBPaKRge9xYHF1U1UFeTJ/T06OlYzFQG4nE6po95oELtZFTgaVTteyVkkeEuIKjMrK0sF2KIujWF1eRW1dTU4PT2RDFXCZYvFINa8zH0kpKdKiqBsZHYWBfml8J+GqaHG4tIsbly/juNj5nna4c6y4PjoEB6nQxoX0vwfjR6j4xNoaO7G+OQECvNdkpfb1tSOZEqLnd1tFJUW4MR3LGPy8PAQubl5iESjcLmYhXookN7pcmNjbRU3rl3F+voyJiff4VJvL5487RNb15b6euwfHkme8+LSsgCq+YUFuD3ZYrlMa9zhN29gd1jR2dGuWqtzkKeTch9UBaUikDyl0cMfSeI33/4gcPDTO9fFKry0rBTff/e9AMnu8+cFBFaUV2BrewdVlZUYfP1KMoOXFhelUYEqy7ROj82dHVGvtjQ1qUDvzRvk5eaipKQMM3PTMu9LSsukZn7fCcqLC+F1OQSqJs8aOKLRBH7/7fcoLC6X+8Zmhfq6Svh9RzCbbUgpaaytruLq1Uuw203QG9Ji8RyJpTC/tI2x6SVq3+B22dDSWA3f8R40GgvW1zfQ3tYGLkyDAwMoKChAY1MDHt7/AZ/cvYfDk2OsrG8g2+vF9s6uvF9XlhOT07PSuELg297WjBd9z1BdWY7x8THcuXUbr9+OobGpEdubG3A47Tg6OhQVblVFNbzeHDx/2Y/ysiI01FVDk6JynUpf1ZZ+cWUTaxs+hMJ+dHS0YHrmnSiA3W6PjNH+5/2SrU0AvLS8gO6u83jz5i3cHi+MRjPKKksx+W4CRfl5ONw7hdPuwuL8LK7f7IYzi1BdtfxWs0MhoLWvfxB2pxcOux1WM/O8U/Bku/FuchLXrl6RDO61tVVcu3UPQ8MjWFpcwH//17+A0ahBOhGDjnmzioKozoqJ8Slsbm7j2tWbGHg9AIvNjNKSYkSiEczMzeLO7Tt4OzgIpBUU5uei8VytNA9xReA9ovp8dWtPVJW9Fy8h7D+B1+OCJ7cAE5OTODk8xNVLF2EyMQdVgYKEWGiPjc5JnRYXV3Dr1m08ffoUFy50C4y7feua2DqLewT3BK2qoqaltzQEaYDTSBRJjRWDg0MoLcxDRWkRHj3rQ3lNPQKnRyjIy8PmxhasNpsAcVqDHx0eob2jHVajAYvLq8gtKMLGxhaWV1bx+aef4O3Aa2i0SVTWleFF3yAu9fRienoc1650i1Kcecl7h370D7zBv/riCwG9p36/jKvVtVUklSQaztVgc3NTlMUNDU1wOl148PC+qGS5P75fWMKd2x/g5Yt+nKuvF1juyrILVCeMe/DkGS50X8Tw8BjO1dVjepq57RdhtRklz31yak7WHSry6+vq8fjpE1y9cgWvX72WeU3gPD0zi9Lycuzv76OsohLBYEgaBeqqSgXIZ9ltomjnvvt2eAR6kwlZLi/W1rdEsTw6NobcnDxRf3MujQyP4PaNXvS/6ofRbEVHV5fYUHNt2tpcR0dbKzQpWn1rMT45g5r6elEoE8wTPP/sL3+G+w8e4kLPRVlPbt++jVcv+nD7+lXJ+OW+H4rFMDw6gZa2TgGsBJu52V74T44x8W4a9+59jNcDr1BdVSPPD3y+YP07Ozvx8MkTfHT3rszJwdcDuHjpMh7cv49PP/4UsWgQTrtB5lFcSeHx0z5R//oDIXEMyPE6MTvzTpTTGxsbaDjXJGvs/fs/4N69u/A61L0POjPWtw+wvbsP/2kAba1teL8wj7LyQln/vZ5sPHhwH599dFdVHacS0BqtmHy/LnvgPwDgtXXs7OxKhEND7TlRaRPK5+fn4quvfo3sbDcuX7oAq9kMTfpHVw61OYkfqg262oBFNwU+E7BR6McoDd5TQmB/gJbZ42hvPweTQSsW0AajFToqgI0amGiHLY1fdDQ3Iaqk8H/+za9Rc64V7R/8ArayaxkA/Ef8O1Dm0jIVyFQgU4FMBTIVyFQgU4FMBTIVyFTgD69ABgD/4TXMvEKmApkKZCrwL1aBDAD+LwfAesnUpbqSilYtzBq9ZBzm0wK6PBeJmGopSNUXLTqpICaA47k7VaiJHxVyGi1CwaBAXrvFCDNtOnXEd1r5mxCJ+X0ErWJnqNXCTgXw/wMAUwGclNcVC1U9baT5/To52CRkE+ULgZdOtb5VTXp/VAGrmcD8bFxrwfb+iRxSd3X2YOD1CMLhOKprKhGLBVBaVYGV1XWYjSZ4s72YnhxHJBTE7VtXUFxUAJM2CI3Gi7//1SP03riBodF+fPzZXdz//gFWFtdw9/Y1jI5PSr7u7PwCPvvic+zt7GJiYgKff/QB5mdmsL1/gJu372BuYQ4ri+/x+ad3YdJrobe5cXi8jW+/fo67H3Xj7etlFBabMDm2ik8+vYlCZ1KUZSmjC//hl1+iqbkdoUAAhXk5SClRJJGQTGGqfiqrqkWR5fJ4xTby6PAEy8tL+Plf/QK//OXfSpZhb+8VgVu0aXZY7bBZLNjc3oI/4MeNG9fx+PFjASPu7GwMT0zgs88/w/u5OZye+nG+q1NAEu1K15ZmcefGJVHH0hI3FInhd998h2vXb+LoUIWgr14+xxef3IPLaZdc5bTeiNdvx7G5fwS7SYvy8grs7R/CarOL+pP2siPDQ7jce1nUVoSlVNIy43FudgYnx4fo6e4WpZs/6Mfy6qKov0ZGpsSSt6OjFd9++yWaG5oQCgVw6eJ5UVsx6zUldsUMUgTWfD4kk3qsLK8xohddXa2ijk6ndNDrzDg9PMDO1jrO1VejpLhQtY1Wkjg88SGRMuL58xe4frUb7iy7XMv4xDRsWVmwOkywORzY2dzC4dERWppbRWn44Qcf4NtvvxdlYFKTxvLiPD68cwf9L1/A6XKivaMTM/PzyM/JRXFePvpfv0ZNbZ3Amhu3buHBw0eoqakVlbqPzQPNDfjtr/8e/+avfwG9iOAVUXqKcp3vUtSqSShJLUIJDQKKBj88fILG2krMzs7iL3/2l/jhwQN8dO+eKMS+//4+2lrbsbOzh7bWVoyNDuNK72W8ev4cHo9bVNju/EI87euD05klmdGjVFS2tYkVrMVsQyAUQH5hASw2B8bHxpBOKmhrqkNetgvpZByWLDPC4ahkmQ4MDqG8sh4jY1Nwub0oLvRAr1EQDMSQ7cnB8fERGhtqkUyFxVJYn2JmrQaxtBVD4wvY2N6Fw25CS2MFrCZgdf0Ue/t7oo57+3YQRUVFmJ6ZFuUm7XTLCoswOjEOb26OqE+XlleRl5uHsdFx1Jw7h7mFeclEra4ox/rqEhrq6/Dk8UOpz6NnA6ipq0EweIramkpMTExJPnlRYTEmJ6bQ0dGO/pfP8OlHH4gtPG2raVFPJerqxiFiih0LC9OorC7D/sGOqJLZDMHc5dnpBdy98wHu3/8WJWXFqKioxNgo69qFN2+HkeVxIstlF2jqPwohGU/jaG8Hl6+0Ip0OS54vFeHshmFsK90E7j/uQ1NrlwCo/BwX7Da72JFvbKwLBBwbGRI4XlbVgBf9r8ReuKO1CW6XXcCUwUi/6yQW906lOePk2C/XM/RmCDXVNdg/2MPW9ibaO9tkXERCYWytr6K9tVmAGrlsKhmHwWRBOJ7Gi4ERFBSVIdvtRjToR67HJfOf+cOv+vrwb/71z0U9nEzFkaYVPFLYP4pifX0TPv7s9i709T1D79XL2NpcQ3tbI4xQEAmHZX1nI4IkBEsGKi9dgdZsQSCUkoYj0FpbD7H/pidFJBqS5hfOacmkjitq7jf3tUQcVjOgN1kxOTUj9sEEeu2tLUhEmJ1tQDSZgBLTQq9nnjPrxanHnGgNlJQWB4dH2Nvbkz2usemcZCbzXfFnslmDiuBoNC6NKBKLoGUEAnOQ40hEaDNugF7HeAT+0SIeZw54WhoLgqGg5KMzD9pqtSMs9U4hrWGeNptotJLRy+YYKs4JttmsQyCoYSyy2YT3i0vSpMGGHne2V+zAD/b34LSrP6+8pATRaFis4f3BEELhKLy5uZL/Tvt45hnPzc3L/n2+uwfT09OoLy+Bnk0/Gh2UtEa+lmp62lFXlJWAbUIEwFMzcyivqEQgGIbNasLqyrKsIVQbG4xm2WOy3R6MDw/jfGc7dMxzVtgWAExNz8LtzUOON0f2hsK8POzubiOpxFFcXISZ2RnZ08rLyuV5gXtiXl6u2CKvr63J3jgx8U7yeHn9VPXOz07jgxuXzhwaUtKMw/UrGIogJy8fEyNvcfPaFVisVgy9HRL3DKvFJupnQtrqYo+Mo2A8hc3dfZychiSrnPvUB3du49AfkMaUbK9HVMcNtdW4dL4D2rSCaELB0Pi0NOGc+gLwBwJif838bDYvOR1uTExN4eBgDzeuX5XGDDZKhEMBUcNrFKqA1cYvPpOJ5f0ZBGbDl3yGNu9UACeYHx5VM+uZARyIYmR0DG1t9fJsZjJYYDLboGGmuz4Ni4FZ0HzGUuMq0hxLsRROQ3FkN9xCytOZAcD/Yr/BZF44U4FMBTIVyFQgU4FMBTIVyFQgU4FMBf4YKpABwH8MdyFzDZkKZCqQqcB/pgIZAPzPAWCK5FR1x/9XBjAPGtV/A2x6EyxGoCDHhurKXCTjqrKUlqBqjrBObGsJZpkVGjnLJtXqDZIrSPtcq0kPh5V5ngS2dEflwSTtWo2i3qKSlaovp9MuB9xUxPAAVyw/z3JKRc1LWEr4q+XhOxWdanYwbXUZgqhmRqoKMMkEJnA+s0NUqJpVjOjvH0ZBcb4clM7NbuDuBx/h4aOv4C3IlfzbczWViMcUbO3sIXB6iptXekBsACNf24yDwyBsNgf2Dg7g8boFBgUCIVy+eFFgXW1dHYaHh3HhwgWxePX5fKivr8XE1DguXroqP3d+bhZb60vobmtCSX4OUjodrHY77j94hp5LPVhe3obDbsHE+Dt8fO8OzOljpLRmJHRmzC1vSHYgsxtnpqfxs7/4Kebm51CQl4PRkSHcu/sRvvn2Pnqv3MBvvvwd7ty6KgfPP/3pz8S2srOrS8DJyuoKznd3YWR4GCXFJTCZLZifX8CdD+7i0ZPHaG1tFxvglaUF3L5zE9988zXu3v1QrCmH3jA7sBlDA8/x8d3rYGIqr8kXCOPV60FUVdYgJ9srIGR16T1u37gMg1a1vqaV5OO+AdQ2tsB/eCrgg4CRUGxza0vua//rAXx49wO8mx5HQUEhnHaP2Gu/ezcFs9kgakjSkIOjY2ztbOD69av4/vvv8dmnX0jG6i//9pf4+KM72NzYREtzo4wvs0ELnUBSRfJCg3o7To5jmJ9dRih8ihs3erCzvQlN2gqNzoiFpQmUFOWjvKRArFhpBU1Qwvs3M7eOzZ0DNDXVwWG3Cmh9+PAJOjrPS9YjM2FpZ8w8a9oo086YGZV9fc9RXl6OpAJMTY3jo3t38buvv8Rf//VfCzx59bofRSWFKCzMw9DbCZSWsilhCZcuXcDA4ACKi0sRjUQFklRXVOPx44f4+V99xkRgUXiJYTsV9ZwCVAMnqUzTix3uu7n36O8fQCutrp0utDS34D/+x7/BlStX4fF40fesDyWlxWJfTHtYQuKW5mYMDrwWBTjBpNXuEnvibG8O8gvysby8jJKiQqyvLKGyslzGS11tKxRtCLOzO4jEd3C58xpSqROYDLT15jhhdqwWT569wLnGZrGjdXvcqK8uQywcELtrZtNubVN12itwhxbyhKmRqEag/4u+GVy+3oaBF2No6SgV1f7mth+Hh3u4du0KVlbeIz8/X1TNF85fxPraJsJBnwDc8oo65OQ5MDe7ImpHKqsv9PRiYmpUQGJ5WSlmZ6fR2dEmKr+PP7mHb757ivr6elFF5nmzRfHozs6DNzcfE5Pv0NRQh43V97h2qQtGAy27I5L9rDWZ8HbkHYxGD9bXllBZUYb19RUZC/uHh6LkJ5y+d/cenjzuk5xRs8WAH374ARcu9OLd1AI8uXYoSgyN9XU42NlDKBjBwf4heq9dw6vXL3H1Yr0AKK6JtD33ByP41a9/i96rN0WpT2vqLGcWSktKMTw8hIbGRoyMjuDm9etY29wSm9xT3wk+/OA2NCkF6WRCVOZU/y3uxuQen/pOcaHnPIaH3qCmtlpsy+mkcOnCRWRnm7Hyfh8bG8vo6qhDYW4FNFQQIyTZ5aFoCj88fAm3Jwe19dVYXZ5DcVEOPLlFeD8/D7tZh8rSIjizbNI8lNIZkEgDTx4PCUSny0NrczO+u/8d2tpaJBu6orwUgeMDlJeWQE+LYJMaBcCsZzo+aAzMa2ZDEtXRJrH5TaYiMrYVykkV5gYboGXuM3Pa6TBxlkUvGfL8tIb7DCE9M9HjMBl0MBi1ouKlFTc/uJ8RWtPCXpqbzl6L9v+MI2DeN4FrLBKB3WpFLBoViCs6TVr3MleZmeKxiDRxJGIxmG1ZiDHnm+4W3NPItcFIBuY8q3nW3O/oMsGsZ0JjrplUD6sTPi3/n5/nWkT1N5us2GwgVha82rP9Vd2HmcFM63iNuCQQ7upNZskdFwtuE106tGJTbDCqFv38Pu7TBj0buPSy93P8qTVh9ryaA85rEEWqVEjNgGY2NXN6OdcSbOzSEJorSOpSas0SSRh0OpwcHiA/J1u1kFeSiKfS4ixCeM31ghba3FtzcnIQCR1BSbABQiPvxeV2qDA/yVxuBRbLGQg3WqRBhs8etBYN8bUAACAASURBVLje2liT3GfaYPNZhJbtXEdVZTmztfm+Y2oeuFgta6DR6ySmwmq3IRwKIsvJxjPeDy00KYNkAae1vE8JKXdK0UtTGy3w5ZlHr5dM31RSkfEeYQ72WWSBNMXR+SIalT0LWj3MViuiiRhMFqPkqsu4TPNemaDEYmJzrz7tsPGBlvBqYxz/W7LG2ZiQSokKWRxaYjH5+zQQw/jEO7Q218BqNaoKYIOFJhfQmTQw6QzQaFgLNh4YodXZ8G5uGRqjGeeu/gWS7o4MAM78BpapQKYCmQpkKpCpQKYCmQpkKpCpQKYCf9YVyADgP+vbm3lzmQpkKvCnXoEMAP5DADBzgXn4zENnLYzQw2YEivIdqK7MQyyiUN4l2aZU//KAl4eQVKIw85fKFVqXEshKfqZJzf+1mY1yoK1m5epFHUgraCpuad1JsGtzWOSQMxaLyYE+QRWVLcyu+9HOWQAwDzmZEymxnurBLH+eHIP+ox2aryFwGECSFrIJHcYnlpBf7MXbkQFEwwbk5xXDaAjDk5eP+ekpdLW14sQXwO6hT2B1XWkBasrykTbqEI0pePnytaTaNpxrlMPk/oFXiEajuHPrA4yPjwsoYrbl5cu96O/vFzVxW2c7fv/tN8jNy0dbexeGhwbFltRq1KG2shwGk1bsJ7+9/1DUvUcnftjtDsxOv8ONa9eQbdcgFI3DaMvCq7djiCtJ1NXV4euvvsKnn36Ghfl5KIkYsuwWnKs/h9/9/jucv9CLuYUlZHscQDKBqqpaPHz4GK0trfDmZOPhk4dobWmRe8HD/Ly8fFE/3bv3Eb797j7a2tqxvbWJk6MDAXGPnz5ATq5XrC3HRqdQXVOLuakxAcC0Bk5p9aLKDIVi2NnegdvpwYnPj6X3c/jikzvwuh1QUnFEE8CjvgFojFY4TRYUFORiemoC3d1d2NnZEfgwNjmFxuZGFObn4PDgGEo8hSyHE5NTUygsyBMoQUBBaLO3t43WtmY16xQaXL50DX/3d7/G559/hKG3gygrLRULY74WQSIVTTxcXz46xfLiLuZmllBU6EV+oVPqsbG+j5OTIGBMYXlxDhe7OlBZXopwMAiLxYL3i4tYWt3D2iZzoAtQXlGK/Pw8Ufc2NbaI+ivLacHe7p4cvlOZRrDd1t6GwYFBlJeVyeE7VV09PeexsrIIPxsNrt/AwtyCWAW3drShr28QhfnFohjt7GqR99fS0o7V1TVUlFVLxvT33/wOf/WLz2DUCyVCKklopSrBJPeYEExJwmxziv3zb7/8Et3dbZL5SbV1IBCQHFvaUzP7lErkg8MDUdCpatEqUfdRTes7OUZhYRE2t3fgyckR0L6+to7y0mKMjw6JKvvwYBcuVxF8kR3s7SjQm06hSzvRUJ8Pg84MjS6FcDgBnd6EqclZlJSV4fjkCG6PCxpFQa7Hjb3DQ3jz8yQHMz8vB2klKXnG8XQUeoMDsXgA+1tJxJRdGHU5SGAf2a48HPtiopRkRmY4EhQ41NTUgqWlVXg9OZifn8b57nYsvd9A3bki7O6cijqUSla93ga//xTBYAA9Fy/g6OhAwNLU1CQ6OzowPjWDwsJCBE6OUVZWgmg4irSWVulWrG1syT3ue/A9fvL5XdjtRsTjUejNFkSTSQRCCbxfWBVY6XHasbG+Brc3+8zm3ITd3S1UVlQhmdBidGwUvVcuYWVlCXt7J/BmF6K6vlQsmkuLmDceFPhDpb3OYBX15OXzdQI9jQajwFKC5929fbHJ7WjvwOH+oahPPV6PqCZzcnOxsbkBq8UKWuyPT4zjXF2trLcEecwWtdusCAUDiKcdOD45FPU9lZR8X4HQKepqa3By4sf790uory+CQePGyfE+sj0GGLUuWc+jig+KooPR7MDq2i6y3NmS72uzGpCIRxCJp7C6vIza8mJY9NxDdHLtRIbxRAoHx2FZD9iEQKhHy2naLPv9flnvKkvLket1IcUGAUp208yxVxs0klrmUWtw6lMwODCCO3duwGjSIBqLwGyyIho+FTcCAmABdmnmkxOg0TpfAROVT49PMTo2gYsXL8NmVyMBqLykrXA6rpGmHnVrScr1WaxG2bfYfJGIE/xaEZXMb52ok8VSORaD00XVbhxKmnsXATd3EyLEtGRy978Zlj2ksDBf4C3hIyG0GFlotaLIPT46Qk5OruRtS/JyKgWfz49o2I/q6ipxcuD9FdWwVieNWbQ/prMH1yTCQc5f7tn8XoJju8Uqql9C1iQho04va4HFZIbVotaXTvOE07S05pgLBUKw2a3yOapEFSUpjVxcW9SGMFXNzMYZjSYpYJLREcx1ZrMW/y0ajkjkQEJDeM/XINg2iFsDr5dNCQLi02oeujQ7cL8RqBmHyWxGKhEQ9wcNTNIglEJMrpfrYTyWRjJNgGoTlTHhu9GoFwWuWOYnU9AaTALzuReyVsz69Z36zprL9JKjTmUxv0ZR4qI653MH1wxblkmycjVpPXuLRNmfYCMF0lDSSYQCEcnwPfX5YDYaYLfbVDcTpKUhgM9MeqOZZsui2CU0N7A/gM89XJy1WlhsdFcIidMG70UyFpNr0WnUa/6RALMmfF5iLIfkYzOnPZkUe3Q+o9ASmu+PgP70NIqxyTMAbDHAqDfBaLIBOqrfAaOOe2UaRpMWZrMdSsqEucUt6QosPX8H2pzuDAD+U/9FKXP9mQpkKpCpQKYCmQpkKpCpQKYCmQpkKvBPViADgDMDJFOBTAUyFfgjrkAGAP+XA2CdHEzzEDEt1qtMguMBfXmRGxVl2UgrzJdTEI2E1bxYwgdmAFOHmIjLH6PBLAfxwXAYZqNRFMBWi1EOhXngTFUws2NNegNscricFrUNATAPiCORsBxcOxwOeSNUIkl8KA+xNcxw1QhMVnNv+ZeqvhJVFT/xj0Cw+m8apDS0QNRgde0ATe018AWOYNC5MTYyjuJiB3LyihELhgQmJNNaRFJagWP6dAzZNhOSWqqI4rBaHdje3ROlJW0xqUgk5Oah68HBgWTY0sqRAIlKIR4cM/eVlsq0lUwkk2INSrhOgM5DeKrg+B6Z32kw23By6hc1VtAfEItVsyENUVSHYwifHaoz3/Pk5AhWiwNanQHbW2soLy+Wg+HDI5+oNalkDfpPRO3Ew3iz2YrDwyPk5eeK1efq6hLKyipEPTYzMyuH6g31jTg+ORaAQOjAA2qnKwsmE1XHQXmN4ZFRVFfXYHF2BhfOtyCpkaN6LC6vyaE8lWHnas/hxE8FuBY6JODKskgd4klgeX0HGr0ZJweb6OrqQCIagd1mQyQWhdZokEzYUDiEfE+2gH+qu8LRmNgHOxx2OdBWSb9G1JF2QgjCFacLsRjHZkyUeVZmF0bDAic0GjY0UC3F7OgUFDm0N4oaN5EIw2SmlTjhlwu+06hAbSUWhVFLeMOjedqiGyFOsTCKaisQOEW21y0gla9NmMRDerM2KVBDFIFxWr1C7jvVbmyACDEnWZNCNBIUBbHRZEQyzoN6jajpw4RdFg9i0QT0Jo3Y6orIGnooBEY6I3a2OdbsyHIYgLSqXEPKIHNWVfWxfUFVzcUS6f+bvfd8jiNNs/1OVmZWlof33hAAYUiQhKMFPdl2Znp27mzI7Ib0QYqQ9EGhj/pX9EEK7V7d3Z3ZaXY3u9lsOtBbEJ7w3gMFVyjvUnGeZN8r6V6t9mrvRMxuFHY5ZHeDVZnPa7Lw/p5zDuwuj1hS52YbkhMtecxUn8laIRwSE10BLZyfAp1sEFtkmYe5Odjxbwp0tzucAiti0Rji0YgAFUIhEwmoNh+gBZGM5wDqLpD0Im3uE7tA1URLJ1nRht2BcCQscI2WvD6XD+kY578d0TjBSEyUctyP+D50tzVNO0KRPRi2EkDfB5JZ8ruqGAJQ2VASinCOGqLU5Fjw/lZX12WcaN9LKKTqCZhpXdaKmNIrbqxvbgkEzcvLE7Cj6yqyc7Kxt7MLu8Mh1aF6kxCW98o6sAlmb/8AocO4wN2CXA9isbClfjSJBlVRooobAZFQOiF9KgQwBHBcM263LrU42A2LwpLqYXr17uzso6riCKKJsKiguR9Qwcr9hPbBXA+Evi7NJtCHdrzMqU6bitWEYxiy/xCaOQynwCQqRmWfVBTZsxPREHmPuCywFmLtLzbF3FsBMx61gBInAhXGhMRU2DKL26bK/at6HMGDJDwuJ2xqFGaSiltSJObBAxGqPFUdpk1DMp4Sa+KY2IDrUAgBkYDTzvz2BBTWjUCTys1USsAzlbrWPYflmtxuN3Z2duDQHVITlcbC7P8RK2VrH4qbSYRkr87H7e9+hK7bcPVqL4ZHhjE9PYfPPruJsdFRlJWWiUq/roaWwewzSAgUTJo2+P272NraRUNjE/YPg/Dv+AX63rlzB59cuyHPn9nZWYH/sndHQjCcDjh1TcZ/ZOwDqmrrpLlibWVFMt8bj9TD0Aj2TCTSClbXtpCTXyj3SVeGooJ8jE1OobPjpDQfuAw7YpGQdX1c/5odgXAMr169wqVLVyRiIXAYlCYjugt09XSIQwMbG2j7f6SxAZEwwblb9ngHjZjNNFIpqpxVmYOhUARuj0fuIZ2MIRZPiVUz1eHM/a6pqpJ5x82Bz2S+NucS1xeti2WD5lc6Is80pqwTPHL/IdAn0OW8tIGREWkLtlPx+rOLR5K5zZxfCmKJJHTDJXnAJ06cQI4vC9tbG7LeaBfO5zivmU04W5tbOHvuAg4O9uH1GbClbUilVDjsGkyELc2xqYtae3nLLxbvzHXmuqCl/4WzZ/H2zUucPd0DzdBl/6S3iSYq5ASCoRDcLhe+/+EejrW2S2a6uEfQcpzPqGhI1l9K6gKkE1Gr6UbUwgYUGxXFSVGj0y2FnxE4RzgWfOYzl5fgX/ZZzS5Z7WzSYX353/jMTqWjeP7iJc6euwRu7xyDWCSA/FzmpEfleSCfgT6qr+X5YknGrSxsAcpJqXs0FhMYzOcR/7y7G8LQ8BiOH2uEy6HKZzbdcIv6XbMDGhzyzGfjBOF0KGLDv/ndtygoKcWl3/7XcFaczwDgP+GfgTKXlqlApgKZCmQqkKlApgKZCmQqkKlApgL/9ApkAPA/vYaZV8hUIFOBTAX+aBXIAOD//wCYGcCawkPMtNheGjYNTtVEZUUOqspzRI3JQ1weIlKzwgNTghoe4lJdIhnAdoeojGg76KQC2NDkYFzYg4AEOW0XO0S7rouimL+7vW6EIoeiJOLr8eCXXwQUPPwVqEYFsNhJWiocUf/+/MW8x4//KByYuiCbpRhOpKlS8sI0HQgn96GqSdhMt6iVNJ2Azc43Eihh0x0IJ1SBkXoyDjUdk8PsRCJtHdYSfiXiMBVTfjkdTqRpl8n/RuWRKHGowGS2JG0xLfAiih4oAqgChyFRNvH02KdbcJJAJS7Xw2uxrIpFxklYRBCj63I4TWUYD2dp50gsmIYKQ1NEPeqkGo71VQ2kTSrcUkgnkgLeCWapvKK9dzJF+02ai1pWpgQFkqXJA2UeIIsaK4mEvL1mZVHS3tuwS7UT8SSchg4zGZex1mnpmUohFI7B7fYhEUsKKJTcS9qkmlR+8lp50K3A7nQjGd+T+2MzABsBCNUi0YQo52jJ6dGpuqZiKQGXyy1KLOY5ciLxGjkT2IzAucPDbc4/AhBmeqaJ3yRzOo1EMi7gQ+H9E1BAEUhDsCzNBxwGJSHgLRKKwu3JRiRmiv2o064hnaDqizVLi11oOskxtuxW+YvjSSjHcaeqTVdp6xqFy0EVHnMZ04jH4pZ9q01FzKR6i6qskKisCGCoelRtutgtU6GcTHC+O2CaMYHFhDCq6kQoGpI6JWMcecI9NmskBbSkEyocHqrr2WRgrRmoOpKmhrVNP0rKSqGZFiAlMOc64/Vyfcm16w5RmlPtm5OTLTOLHIHrm8p8u4A/zi1NVIyqzZoL3Cf4npFUGJrmg6KGsLutwJudRmhfRW6BgXiE6yEhDQWEIJwze3u7cHs9cLmdSMaSAnE4f1lrE7TeZQ2dMtZRkyCU/qQxqGYBUsoOzIQPpm0PdrsHGqgKJEQ3BbiwjlwrhJmidtRsiDILllAqFZXMS8Joyco02RigikrP43VbqsyPKkMqAak4F8DIXOV0Erk5OUiZVCbSPjiOVMoGgznFslwtS9dwJAbD5UUklsDBQVAAKW3IORs4Z1lDVWxWYwJl7LoF4cxUDIZDteyJ0xqibJShqjJtAVE2kvCLa0Fqz1ES0s1GHIdlp0uYKszWgmq0tBUVpk1HJBLDzt4e8vML4VCScBuWXTHHhU0mHFc6HbB+qswVB5IJa98iTAqGwpLBSrtcjfesK4hS1a0ATqdO+a2lOlQhGadcU9Ek7YRT8HnycHgQwfb6LkrLS7C5sYqq8hKsLc+jvq5W7ofqzmAkikAwCF92lmznvA/ud1T/upxOyTAVe2hGB9hU6JykCt9XsTJolTQSaRW3vv4RHSe78PrNC9z89CoGBwZhGB4cO9WGn+7+hOajzdjb9qOj4wR02lan47JfHIapXLXj3fsRVFfXYT8Ywuj4B3zy6Se4++MdfHr9Gubm5wXk09K4pblFLLHpUqCr1rMsNy8P9/v68Oe//S3evX2DwMEerly6CAMJGC4PYing3sPHqKlrwNTUtGQR19XVoX+wH50dHTg82MPM5AccbTiCxvoaUVWL9X9Cwdu3b9DVfRpjo2PY3d2VTPdnz57L84V51GNjozLe7e3H8frVG9TU1mBqagp/dpM5spzHJtLcQ1UdoVgc/YMjKCkqQnFBrmRjr21u42hLCzY3tyTDl5D0Ud9jOD0+sY5nPrd/e1vgOEE13SrqKnLFMl8U2FAFZn57+w7Kyyvgy84R0E9Lfo5fXV2tOCQEAwG0HWuDm2vD0GAqGsKxJBaX1/HmXT96e3uxt7uDaCiIyooyzMzMClBf39hAe/tJbGxtinPBpUsXMDQ4grrqeqyuzuN093EoJvcnPp80TKxtS9OJuCE4HGL9vr6yjA+jQ5J5PzA8jLLSUvlMk+XzyetTMdvQ0CCOBX19T3HzxlWx6R4aeo/21mZUV5ULtH/6YhAnT7YhO4sNQFHr2ZjQANOFu/f7UFZTJvnDhsOO7s5O+TMbB2hrXlddLrEErNdhJIF7D5+guLRc1hZtw7tPH0NfXx86T53HwwfPsLe7h5JCL37z1Q3oehxI0Rrf+gxmNUVZn69E4S3QXbU+p6TTst/zMwD3K34u29sJY2h0DO3HG6X2VMY7qABmfrkBGKpLPkbYGN3AZg3FjcfP+2F3u9F+/ddQi7ozAPiP9hNM5oUzFchUIFOBTAUyFchUIFOBTAUyFchU4E+hAhkA/KcwCplryFQgU4FMBf5fKpABwP/Q1BDJrIA3zQbJcyQEoSUlwSZVKVT/qiqtmm1wModONVFdmYviQjeQtNQ6VMIRLBBpuFwOaDYN0VhUDhxpaciDSFpR0lrSrilwGswKtDKAqSwiAHYSHH8UEPE6LAVwVHJAeUjt8XoE8B4eBuFw0oKRSk6qgNR/HwBT/cLvFkWM9btl7WmTX+Qly8u7mJxaQXlVHmrqyqDCBV2lDecuVKrj0qbk6mkONzZoQbq5hWy3HfXlxdZriWpPlcPz23d+xKnOU8jKycLqygr2tnbR3NwkqkEL1llqTwGUKgGTgmQ8KtctqlbThnAijZn5JZRmO1BbW4tI3ALGBOTMCFTMpOQYQ/cgScttXcX01KRYsPLAl0pNS01pIJ2KAzZCTwJOwFTsGPkwieKiIslS3vXviRUllcocL6peRWFnt8uBsdiBppKiLhW12cdM0bhkaSbg3/aLCosgamNzE3W1tZIBTQU4j/x5yEzII+DKZidLx4uXrwX2NTUeQSoVR3ZOFvYDQWxu7Up+arbXQOjwUK4nFo1gY3MbZeWVWFxZk/Fvqa8QeEtFIxWrGvMRmUVJ+JNSMDExKVC7uqbagn0y/mRrKg6DIRQXFyIaCQhMJAC0QOg+xidnoMOQ+Ubb4qtXLoH+uR6vE4GDfVHKBkI8YE+iqCAPXo9bID+VbIk0bUlpS0xgbNmLi7U5D925lpJJLK9sSsbrqVOn5D4IWlk3Kt/WN9aRk1MIl0OHDQmBwD5fNtY3/Lj36AkuXeqFx2WH2+mTHEpmMCaStC6lWkxFEknJwVQVHW3NTYjHD2FnfibbMZI2qHbLKpVAkPUIR5OIpRXcvnsfV69eRZGP68G6ZlHG89pEFU1loorbdx7i1Kl2FOTlQKdiN01lIOuvwO1wIxyOiVUoDVqpHqQlMdclG0cSNjYVMMd7BS+eTuHytZMYG1rF0bZqbKzuorg4X6CuZtdEvb4f2Ef9kSMIh8N4+eIles+dhdtlwO02RG3OPYEgm/cSSsSg2FzQ7AmkYj7Y9H34N9MCmRU44XXTVQCy9uLxFLKzs7G7uyd2rpwU3D/Y9EAr2nA4IvObwDSVtOrl3/NjbPQDensv4F1/P9wut6xJQqeSohKsrKxY1vSqIpCNzRNi10q/fCq+uU55rSazwm2yV6TSNgQjSYyOziA3xyewn5bkwdChwFYqQQP7G2LJPT2xIIrdttZGGA4q26m61MQOlzCS8ztAVSIBMCFP0prvVMAy65WNCxa0TsLh4n7DOZeUPYjZwLw0WstvbPllDGfn53GkvBjdHScRCkfgojI3bmJ2YQEHgSBOnDwFpEPS/EGVLFW8t77+Bteu3ZBmFVpsFxfkSGarw8EMUR2RcEwUzlRZ8v0i8RhUQmLa50djcNjd8G8eILAXkmzjtdVlNNTVYm9nC2VlxZYS2W5lyAZDCfiyvAJYuU9l0558a0vgfFl5iTRGGDoBH+EzOwa43/6sAE5LVulf/++/w4kTpzA7O4mLl85hYGAEF85fQtyM46e7d9HZ0Yn93V1UlZcCqTi8HsLuGJJUjprA5NQ8ikvKsXMQwMraKnrOnMbjvke4eP4M+h49Fgi5ML+IY8fbMTw4gvzCArgNDbMzk+jo7sHTZ88l73lsbAinu7ukMQSpqOxlKcWOx89e4mjLMQyPjEoWLd0NRj6M4MqlS4iEAlhemMeJ4y0yxoSPfGZEUyrevx/AsePH8fbNW4G/XCMDg0NwuV2orK7E7du38Ytf/FKg8ts3r1FXXydZ9Z9c6IJht5Tk0j6iqpIPPjYxI4pwr0NDOBJFWVUNVtc24HQxh34QF86dxfDwCJqaWwUsct8tLS1BeUUF+h49EreLuvJsZGd7pMkgHImLjfSjJ89wtLkNm5ubQFJBRUUZRodHceHCOcmj5meQ1pZW+LxOuHQTSUUVhfOT52/Q0HQUW9t+FBUUIhWPYte/iYL8fHh8Pmxv7SC3IE/GoOd0D/ILcjH4fgRVldUYHniHL7+4hHQ6CsPmQDxhYm4riPnFRSwtraC0pBQFBXmoLC/D1MQY2tqO4af7fWhvb5fPHYW0fh8d+ejoYGJ+aRFnz57F+uoKDvf3UFtTIc4LqURMxvPp8zFcu9YLlysFzfaxyUf1IJVy4vmLftQ0NkrTAPdeqpWHBwdx5cplDA4M4Pqls9BtMSurOK3i4dPnqKlrxPT0DMrKy5GX58TLly/w6c2vsL1xgKXFeZw83oTcbOr2Q7CBDVYpaXr7ORqDex33Nj6P6AbAPYrzjTnE/GITVzAYQiAYx/DIB7S11EnjhmS0a8yvt8FwazBUNuzR9YJW3dw7Ddx98AKRVAJX//y/g1GWUQBnfgDLVCBTgUwFMhXIVCBTgUwFMhXIVCBTgX/ZFcgA4H/Z45u5u0wFMhX4Z16BDAD+jwDABIYElWlLFUTLVYJhgifCPYeiCgCuqylAaZEHsSjzCBVR2RF/UT3qdrugUfUWjYjyiEpVnkruBw6Q7fPBztcxrLw6sYZULcWKQ9PltXguTmiXleWVnEbaQBNhUc3JrwStRsWykqol2iZbNqZiR/p/kfwS0PHrZ0tE+TMPRGlRbNOxsLyP6ekVVNYWoqq6GC8f98Pj9KL9ZDVMzcDUxDhamhoQiiYxv7KJ1fVNNNZUoLokD3bdFCCXVqiotOHZi1foOnMaOzt+TE5No6a8Brm52QKteA+hcBBlpSWYmp5EQUGxqBhLCnORCB/CcDiRVHQsrG1hcXUT9RUlyM/Pw9r6pmRdEq7OTI2JwrquvhZbgSSS8ZiAirHRETQ1NmJhcVEgaioeR2EOrbJTcmDLukSTtIx24n7fM4H4nZ2d2NneQV5OjozV6vIicrI9VrajwqzA9Eeoron1rMfrg9vtwdr6qihw8/Pz8f3tO7h58xOxQL189ZLYLtOm0sqopKqTFpdRKAoBg4J3/YMoLa8WxdPG5jouXu4V2Mw83G3/HpqPtiI324Ndv1+gKw/eDwKHor5+PziKrs4OFGQ7EA4HsTA/g7a2FkvNnCQAtiOWVCTjeHZuHleuXJN7GRocQm19DQIHAVE6Ip1EZUU+3E6diFpUva8HPsDry8f48BQ+//w67t3/ETdu3EAsksLi4gKOtTXi/VA/iorK8fLlc3z1yy8wOT6BrOxs7AcORXlZWVmCdCohNqROh1vm6eraqsD9wqICGO483PnxR7ExzcvLx8OHj3DiRLvYaq+trcLndKO5sRZm0rJPpgp3aXUbwWhS5lJ9bRmO1DeJqq+gMAulpUUYn5gWNVtJRbFYlg72j6AgLxtne44jnQxBU5hBqUDRrQYPikKpCAxFUphfXsfm7j5mZ+bw288uCESkLTYhAd+fa1Hsn2Hgh/vPBRJR/XzxwmkoJu2SaX1KEbcYYcNUdASjcfzwwz1UVlbJfRHiRpNRUemePdeCN88ncaqrDl///WN8+uVlfPftTzhxrBU+n0cyeqnwpEqSiujx8Qm5BrsO9HSegMetw2Fnk4cNZprdCCrCMRN37z5BW3s93ryYxI3PuvDj929RWuYSdVp7ewN+/PEnXLp4FWOj42hoaMT9+/fxy1/9Cl/f+gOamppF0V5dWyKwVVFTKCosrmReoAAAIABJREFUxcTEDLxZBlrbmgXmMeN6YnIKy8vLuNDbizvf38HFcxfQ1/cEpzo78WFiEufPn8Xk+DgWF2dx6WIv8vOpNo7DYdAGm30DVt4pGwQCoSTuPXqLspIShA73UV9bjfmFBRgul+wnh8FtXOq9iDcvByWv9+aNXsBGe1ca8aqW7TgU7OwHRDFaUVmNnd0ddJw8iZnZaZSXF1nNN9EERoaGJAP5ypXzUHUq2NOScUpEDuhY3djG7v4hPN4c+Hf3kOPSUJiXK5buLo8P3qxseLKzMTU9L3b2n39xA4NDQ5ifW8C5M+cw+uEDLvZexqNHfcjyulFbUYrAQQyBwy24XB4szK3D5dGQnZODw0AUB8E9dHZ3YXxyQvZpj9MDl+HC0sICKqrLMDs3g67OUxgcHMCN69fQ9/A+jrYclXze/v4JnD17GmNjH7C1vYnTPd34/ofv0dLSgpaWRug6G5iocuSMtJpq6HrOdoGEyQxeDwL7Eck1bz/ZKirH/v5BZGcVoayqBAMD/ThS34DN9Q3Joy8uLkBxYR4SyZjs8Wwi2N0LSP1fvn6DZmaSl5bg6dPHOHn8mGRjFxYUYWd3X5TE798PSmZ2TBo6vIgmEmID/YtffIk7d75DfW0VjjYegSpZxYxLAJ48f4WaujppPKitrkbj0UY8evQQx9paxS54bHgYnR0nUEbLfkL/NLC1f4hXr17j7Jmz6H//HkWFRcjyZeP169eoO1KHIw31GB4elrVz4uQJPHrwEB2dnXj79i06ThxHJHiImqoy6CqtkhUchONY8+9azQ9nOvCo7wnOXbyM+flF2fMmJ8Zx+WIvHj9+grr6IygsLMTLVy/R3Nwiz6znL14IVM3z0S66UsAyP0tQKf7jTw/QdrxdcnpnxpdQXFqC4GEAba3NGOjvh8frQlFhIQryc+HQ2exkYGNnH31PX6ChqUWs0VNstEnGETw8kEaTlpZW2SOrq2swPjEpta6oqsDb1/1oqGvA2NggLl3ugV3jTGBDjg2jU4sCtrNy8+Wzw87utoz19Pg4zp+/iHuPXogduNPpkHvmfGeTDOfU6voK2tqakUzEsbezjZrqSuTlZUvDEp99Dx68w/Ubl7G8NIGW5lppUIDCbGY3HvY9x5GGZjx79lSagfLycvDTj3dx7txZrKwso/tUKzQljHjKBlNz4A7rdeyk1RCQn4fWo7W4c+d7XL/6Oba39kTtfKzlCGprShCP0Kaez29+fvp3NtBsxOLnH/ld4WcRWlMD8YQVE0D4H4vGsbMXxMjIBNpaCYA1GHYXVJXW1YDTZ4jbA+GvTaVLBPc1Jw6joIk43NVdMHM7Mgrgf+Y/J2UuP1OBTAUyFchUIFOBTAUyFchUIFOBTAX+4QpkAHBmhmQqkKlApgJ/whXIAOB/PAAm5CUA5OEy7XF5mEgLaE2DKFzstBdWU2ioK0FpMZWotHK1MuVo3cyDZFq40oaQtom0gBb1mwkcHBwgLy9XDhNpkSq2u0na5NLC14RD160sQDlsVOHL8Uq2MK18qaIjrLQi7azMV8nXo/2zKIBt/x4AlpBOob6WyPlnAExMEIOCxfUAJiaXsLY+h19+9SlmJ1bg0l2orc/FoxeD8PqyoKaSkvmoO7yilElHA/jiai8YR8wsPEV1IJG24W///htcuXET9x8+ErVhtjsHyytL6OzswNTMBA4DB+jtPY/nL54hN68ANtPEue4TcChUCzIVV4U/GMPw+DRW5hdw/fpNDI0MCnA9d6YHD+79iJajR8TycmbJj/W1FXz+6U18e+sWvvrq1/ir/+PfoKG5FdHDPdw41wm7oYmCl3VPw46tvUO8HxpDJBJCS3OzqBxTsbiAUv/WBtwOHS2tR6FqVl4sMzoXF1exuLqOLf8ezl3oxdDQEPxbq/j1r/5M1Gznz17A7373dzjSUCeWlgXMrBwdwcXzpyV7kZbEVP4lUjbsH4SQSCpilbqzt4ueM9148uQJ3G7acAOhYBjnz3ViamoSiWgUTY1Norbs7DmPB31PRPX96bWrePr0IaLRAD67eRVZHpcFgKlKTNrw7O0gvF4fIqE4krQUt+soKMjBQWAf+ztB1NVUorIsF6oSk/s3VQf2g0kMDU+JCrmsPA/R6AHOnbmIr//AercgmTqEoqWRnVuEwf5+XL54Ea/fvEJNTQ2Gx8bhcHnkdScnPqCrowfPnr/AJ598im+//QYNjXUoLi7CxuaOQLB3/e9EtUbwXV1djbXVNbkOJZ1A96njsKspxGNUVxpY9+9jfGoRsUQKLc2NWF/dhtvjwtzCJC5dPI++vmcoLakFOzRoC/qX/+Vf4vtvfo+/+M9/BZgRsPo0IY59XH+c/klTQThu4n/5X/8aNz7/BV68eIG/+PKKNERwTfGwn7m5RIT8Ykrovb538v4D79/gi0+uI52KEKOIAphgM8pcS9UBaA58d/tHnD5zAdOTkwI+jzQ14v3rYVzobcG7l5M4f7EFd+++w9neDlHD3bjci/WNNdgNXeyOmTdKVV5r6wkMDg2guDBXwE1jXQVsZsJqGLHaTMDEzB/vPkHP2Ta8eTGF3ivH8PjBCGrrCxAJA7WNRfgwNomK8hrsE3K6PHjy9Cl+9atf4sH9n3D2zAW8fPUaFZW50DUfiotzBIo+f/oaFy51iXPB2uoqysoqBH4tLy3h+vUbePnyFc6f7sSbN+/Q1NyGdwODogxOxuJYnJ/FhfNn4HVRKWcBX0J1yeVkfZmhndTw/b1XONbWjEjoEHaqYWMxlFdUYW1jAy6HIupYJO34MDqGK5fPIi+XNuNsprD2ZlrjphQdj568REvrcSwtLqP92DE8e/4MZaWFKC4uRX5uAX7/u9/hN7/5FZLJQ0CJWxb9tESWoFIdHybmYNrsGBoZR2PjURQXZKGkqBB3f/oJzS2tYtnO7N39g0MsLi5KM8zGxobsg62trXj16g16L1zA8sqKrLPV5Xnk51Qiv9CAohq49+NzfP6LK9IYsb11gO3dNbS3d+DNm/c4c+YM3r97jZamI4iEDuDJysPC8orY7L558wrnzp7FyPAAPC4XKivLMTO7LlnlbCBpaGyAx+PGH77+e3z1y6/E7YDPE9bT0GySM04bbAFfVMpzvmp0IaDK20AqFZVHw2EgAq8nD/FkUJ4j6bR4BohClesWCsfORChsuVCwmYVwlXM1mbYs86nw5yZHhTifR5LvLIpLU5TL/N7NrW04XW7sHOzhaHOjOD8QQBNWM89a1Q2YpopoknbRdmkOoquAuCmozJqPwGG3S8MLn5N8XlDNTYcFMEs5mRRVJ5XY/DOft3Rp4J3LU9zGjNkkmBNP22wrniGB5U0/cnxeVJbmS3MAlcOhWBJrWzvY2NpGb08HdvYP5D3YNLC0tCjv3dRwBPt7e7DZNHh9Xml64v3TTvkwGBSo6HLqyPJ6LKU3rf9TaWxv+2UO0zmCjSirq2viXpFIRMRa2uk05DpKSopgoz2+bpfmKzZesYGluqYGkWBQ7LDz83MxOzOLIw1NmJmbRV1tvTzn2QBUUVmG+bllFBeVYn5+Bu0nGuS5ZgFgFU7DiaHhUczNL8DpduN4W6so9lcXF1BdW4sPk7MoLytH4PAQRUVFcn90RKDVe+DgAKFIGM3NR7G/vyfg9mhjIza3NpCMx7GxFUJZWRHWVhfQ3XlC9knmO2uagfHJaeTnFGF3b0ca0WqracU9jh2/H2fPnKGpOjQtJU4BpmpH/8AIKqpqMD01g9KSYtRVlWN0ZAiV1bRHVzA7P4eG+lp4nE6YZlKszznnf3Y7+Tn2gvt7Ks2gAxvijBOIM/vZFOtnjhXnzNZ2AB8+TKOlpUYapCQDWHdBtWvQHXSCsclnChO0p3dCUT0IREzE0wTAJ5DKOZkBwH/CPwNlLi1TgUwFMhXIVCBTgUwFMhXIVCBTgUwF/ukVyADgf3oNM6+QqUCmApkK/NEqkAHA/3EAmKpdAmDJzJUDbebFWlbEbs0OXUmg8UgpSgpddMoUK1TmMFK5y6xW/qIalweLhBtilWwC+4EA8nOyoamAQ9Og2wkpqSjRRIlDwExwrH8Euh6fE5FI+N8ecLtcTrkRHmbL4biAK1MAlm5nLp11gP+R9ArGsuxvP+bWEsoIDQaiNmB2dRcrS34EQls4d6YLs1NrqK6oRU62gt99/1zURczkm5ycRs/ZXlF5OZUU2uorkJvH11Gh2b2Ip1T8/uvbuHDlKsbGJ6HrBmprGvDo4X309HTj4HBfMh8bGutF3dZ0tBWhwwO01JbDZygCiWitvB9OYmlzT4AOsxWHxix7TNblcd99nO/pxPz8PLYDSZykkkpX8OjBI1y7eRO///obXLh0FcuzE+hqqRLlscEsWr6w6sCTF++wtrmHpqZ66Drhu13svQP7uyguKkBuths+nxuxSBCqXUcypeDBk+doOXYK/UOjaGxuxezMDNqP1sDl9ODt236cP9eLb765he7uDqxtrMDv96OoqAA1FaXIy/WKctw0OU4GJqbmsbi0JiCms6sD/l0/Xr97i+7Obvh3drG/t4/6ukIsLCzgTE+3WMkuL62hvLIar98Nirqprfk4bn39t/j1rz5FtseAxjxCAmBVRQR2fHvvCVpbjsO/vY/NzQ20tDQjN8+Hb775Gk0Nx7G6NIevvrgCmxmRHN1Y0oa17UOMTy2hoqoKFdV5uHfvNs6fuYJ7Pz7DpUtXsb4xh1Q6hrKKI3j2pA+//PILsVqta2jA2/eDyMrORWlxIT6MUaV8WsDgxYuXcfv2LbSfOAZFMbG7vY3KqkoMDAyguqoai0uLOH78OCYnJ1FSXILJqSH82S8+k5xKrjPm/4ZTKgZGpnBwGEFbSztGRz8IdJ6aGcPZM9148fINqiuaEItH8PbdW1zuvYT15TmcPdMGl5FCKkFTZjYoMPvZUkMSMoUTKTx92Y+YyYYKN47ku7C6soy2Y62ieKPynnbjtDaOphz421v30Vhfi4O9LVRWFKOkMBs+j0PgfiwehkZImFTg3w/iD7e+R3v7KRQUFGJyYgJunw9eRxZyclMYejuDqzdPoq9vBGcvduCbWz/i6sVzCAaDiETDKCkpBRQN4+MzKCmpxMjICOrqalCc70NZcTaUVELGmQ0FtJNN2DR8//1DNDSVYGJsA5evtePejwM42lqO7c0Qjh4vx+rKOmwKbcWZVe3AxPg4vvzyC3z33dfo6TyDaCQBb46C0aF5tB6rg8uZhZcv+tF9+ji2t3ewtraGE+0nMbewiKmJKXz55S8wMjKKs50tePbiOZpb2/HsxRs0NDRhZ2sLO1ubuHzxHMaH3+HChQtQmDNMmEvwyr1NbMd13H36Dvl5OWIbm53tk32lrf0ENre3Rb3deKQJw+8nUF5ahuLiLGR5qc6OWk0bzPA1HEiYdty59xhtx0/J3Ojp6sK716/F2po5tZXlVfjXf/1XuHD+NKqqimBT47BLFwABMhG+hoPDGF6/HYTD7ZWmA+ZyE0zfe3AfpaVlcLs8YssdZ363YaC+vBTvBwcEbrcfOy416OnuxuTUJAoKc6DagcX5PXSfaUTwMIpnT0dx4fJJHOwHcLAbRDR2iPr6Frx7x4zVMuRkOVFU5AVSIRieMiwurYvS8cnjx6KKPDjYkWzWk6dO4vXrflFjP37ah4aGI2huacG339xCTU21XKcZT6ChrgbJeBheNy3t41J/SjcTyajMf11ziArSNOOSRcz7ikW5Dpj/nYCTGc0Esvwem4J4PCLK+EA4JJa4tNYPRyJIxGNwOexi9y1Z4ilF1g2fYwnmEH/MaKdzRTSWknxzPououmRzFG3HwQx6m4lojBnvhrwv8+RdDodl10tLYTZD2Q2BrVlZtOTm/qDLM4/PVslypvW3qgqYpZU57b9pf82nnp3Q00yLZT7/Pe+REQR0GOB9HSSp7ExDTcXg0BXJ7U6YNoTiaThcTng0iLJfehhoDx2jql234iJUVYAn4wL43CX8FVt6Xjubb6QByWokoRW5PIPpRkGlLMfEVOSZLeneiRgMuypOHxbzVpGKp6FKPrcin0Ukt5vzl81J9HaXpjTWAqIudjhd4gjCZjErC53uIcylVmDTkogn+L7MibbBJXbrjEvgHhaDXeOnnDRolsD+EtVwiFKWNeL7Ea5TySvOCMy0tjZTyZ9nM4/ESkj0ARCL00Y/Ka/HNU8AzL2UbiQ0LxAhMtsSCOVjMclTl9diTraZlNdImTbYNAdiSSsHXvYNzivGTkiMu4pYMm7dbywNXbUL3NVVKzLi4//I2DAegeuVrin8Hv4/mw7kWmPM4qYCOIbtnUOMjk6ipaUWbqcmkFfWi12F4VRhS+twOpgxTMt/J6JRDd/+8ACH0Rh++d/+T3BVZCyg/2g/wGReOFOBTAUyFchUIFOBTAUyFchUIFOBTAX+JCqQAcB/EsOQuYhMBTIVyFTgP1yBDAD+h2bGz48wUw5YdYLbdNqKr1Rs0HjoSMiqUx0IGJodTlsaTXUlKCtyIR6zDn2DzACmWljTRFVKK2ceUlO9pNsNUWLtH+xL7qxDJ+RVYLczi5IHuVRMpWHoPOS1LAx5OOz10Uo2JJmpzAmmDXEqlZCDZR668sp/tne2bKZ5tEqbQptAYQJa68v6dzwcFaWwjQpgFUMTyxgZmkBtfSE6TrXizatRxKNAR2cTfurrQ3ZeIewOF4LhmKiyQgd7cGoazvR0INvL6GMVCnOMFRXf3fkJ3WfO437fExh2L/J9BYjHoigrLcbw0ADq6+vQ2NSAh48eoelYG6anJ3D5wml4HLTCtiGRVjE2tYjltR0koin0nGvE/TsjqKx2oeHIETzvG0dZVRq11V24decW6mqr0X2iHbe+voVPP/sc396+g3MXLgl4cxo2VFeUoaaiXFRjVEivrG3h4ZMnqK2vRVPTEbGXpiKrUaxx7+Hc+dOiSlVCBzAMD4JRE28GRuF0+yQf9Mb1q/jm1teor69HcUE+3r15hZuf3MStW1+jsqYWDU3NePniOc6f6UF+tldyaHmwT3CbSqsYHP6A/olZqA4FDnhx+lwTnj4cRF1jPvzbSaQQxekTXXj06D5qaitRV1eL0dFR1NUdwYP7j1FVUY5L5zvw93//e7n3js6TohQn3BFlpUm16ms5KGeWJxsPXr18iXPnzsG/48fexiyONtajorxC5ms8mUI8kUIgHMHK6gpmZ5fR0twGw+5EUWExnj55KlmlFy6cwdD7Ibh0H5bXZnD6fBfGxyeRn0uV15rYMWt2m8CZubk5nL9wXpoQCHcJ0fb2d+WfmVN58sQp2B02rKzOoqS8DNOTy9j1B3CyuQw5eXnS0KDYNMRTBENxAY+hSAw5eQWiyiZYIDCtr6vD/PwC6mprsOtfR7bPi+XlRbGYNqkc5HoyCRQAu2JIfQgkCL2YHct/ouVvbk7eR+AFOB12sTWlQpJghMCFmGBlaxv+7W1UlJeJ5SmVd3m5OVBFiWvZioaicVEx9vU9RmtrM0oK8pCMhXGwsY2CshqEU0A4eIi8bA92dv1wZOVje+8AZQVexCJhyRg/PAzA4XTKvkOVbygYRfCAwLBaro2Z0Zqqi12pTdEQVVVs+LeRn+0TK+X8nCyxHqcFPcd3euHAem1NQWlpsQD/w8ChKPuoSN3dPUDr0SaBz/sHe5IvS+Prze0t5OXnwulwCATOyc3D3Nw8DMOJ0vJyDA2NouPECUxNfMCRI3WixGdmM5sb0klV1P3p+AFqa2ssy1QCLuZ3EyxRXZ0EJsYnUH+kXuyCadnr391Gls8lexvSVHFCGiIIQ6l6JoDivkawppkBdrOImjsYiokCPRIKSyYuFZHZeQTpMfg8Luz495GbXQDDsEsGqsthSP1MgiLGz5o6oqEUNtY3waTwIzX50A0DK/4AfL4cIBmBrqaxvrWGwpJyxFJALEIAZIhzA/dhQ2eDgQJbOokse1Js/6nq5xw7OAyK8pX521SWM2+UefBQdezt70keOS3duWYNXy72DwIoyMtDPBqTebwwv4BYJCrWxUYyJBCXMFO0jIwLUC0ASCpGmOXQ7dYziLnq/C/iFk5FpCnKR4Xfr+jSlEL1+tO+J6hitmpNNebn5+Az7KgqLREQziajtKaJAnZyfFks6NlUMzTYj45TXGdpmV90PuDaZ2auyvx4XqSiimJYnjlJHamUidXVVUxMjYudc3VNpaw1qjJTtj3YVSfMlC5QNZ44lGxo3lsqYUM4rYvt7xeffyagEsyB50xNp0UVa9dcUo9ILIlNycjNw/t3b3DiWBtsuo6l5RXxyuBc5eRLJeJwuQ2pFzQPklwz9J9QIdceTVAt7cTK6hZ2DgnTnXAZKjbWVnCK9y3R1qY0cKWicZnXrKVhGDDTFtjkayu6XZ47ZjIu3yvPYE1DJJmQ12BAtzRs2TgWaSyuLCO/oFD2H+5bVLWqaapV49LA5N8Pwb+9g5aGWqkbnQ3IosmWmadO1Swzy0PhBOLRkKyZjW0/auvq5X32d3dkXvi8brg0AlRmtqtQDTtSnBs286OtPSG0gqRiIJLUsLiyIU4A5SUFqKksge5wYXRsUuy9ud4qSksRDOygproc6VRMlLuJWBx7+/viBMJ4Aq5/Q7eLG4qVVsHWHGaD082aXiSWCwobEnSHx3KFkM9PzP1mg4BVPyqJN/378Pjy4XDT6SIIr0OFlgrBriYBzgVCY02T+W7X7BbRFsCcFojPvZGqdToJMH+dzwM+K2kBPTz8ASea6+F126EaTqRVXZr0DI29OSocOj0lTNgMD7aDCv7qdz8gKycPX/3lfwNH2ZmMAjjzA1imApkKZCqQqUCmApkKZCqQqUCmApkK/IuuQAYA/4se3szNZSqQqcA/9wpkAPA/DgBL1u//wwKaqhiVSEYjALbBrmqSAdxcV4LiAgeiEQqCCIBDcoBKC0u3i0orRawGY4kENN3KrTz4mAEsAFizADDVxoS7VPXwAJ9YlwewBDnej/mgiQRzXjV4vN6PloU88lZEnaPRatimiipGbH156E+QJofLlvLoZ8UN/x2/+HdTkqHogGZzIJkOQLenoKRcMFMqEul9pG0a7IYLEVHOaHK4vbayhHg4iKNNDSLlEftqnUonE2/fDaCz54zkwno8PkyMTUnGX1lJMeLxqNhwqppNDmKp6goFA/A4bdAVgtIEVM1ASnFhed2PdDKNsgo3kMiHaj8UxVUq7oFq+KGauTgwI5bdIzNbeXIvKrc0dF5vKIzxDyM4ebxN7lssvO26WAnzl91u2dISpkk8oaJgd2cbBYR2SdrEEhgbYms9Mb2AYDgqtqFnTncJOJcD7QQzSU1RF9Eak+o1h9uDifEpbGxuoufUcWR5HXK4zfdOpays2L1gHJFoANnuAni8CYQDGuzOKObmdpA2Y2hqOopYLCLgjABT1XSBC4lEGh6XD4loUGydBWKaabicBFpUvRkIxRJQ7Q6BZAQIVOSFQwRPdrmGZCwEp2FIVi/neJggTBFZu4ChaDQsMFNT7HKATvAW47hpgKHakY6aiJshwJaEQUVfyoZIMAKng4DOJgorTWdNWWO7NC1Y40r7c2aSWurzJCXzNqr9CAF4vXY4dQKMlNin0uI7zsaJaByRcEQsVgX6cF0mknKvbJYgLIrFoqI2p7KQyjAuCTYTcJrT/ltydKnsZPfCx+RX5nFaOdi0XU5BtatiuU3oxAznlGkiGk+I6s7pdCMcjQpAIoTlf6cSjjnTCi2gYwS/VNMRHwKJWEIyfWPhIAydFsgQm+1wnA0bgJrm+1BZTDWcDoemwCRoS8blWp1OqonTAhS5L1DhxwxWXhtziHnfzNVlvm2CTSCqTVR2Mp9Fbi6+9QKhIgkdhwcBZGV7ZLw5TzhOtFxWFR2haMrKPSZFY3UUgtqUldubikrmMd+fdsdUaHIPC4XYzGKXOU/YTJUjLYcJzg6DEaiSjUkLYs5Npyj8aDWcoFqPTS0Ou6xtk/dvmrBLpmlagEwyxTRN3h/tXCEWvbw+NtFYVvm0+VWhIS6/U6Wp251i55zk/ijK7ZTYfisKwRxVigp0wkXeoxKXPYzwTjVMAWCmqUOBYdntKim4deY+2xAFleA6UtEwDC2FJJJIMVOae7mmC/B02AnrmW1MYM09UoHbYBZ8VOaEiD8VxXo/AmzCbaplCadSVrwAnSKUtIlQ6BC60yFzVkSYCu3LLdm6RAJ8zIon6BNbZ2GsqlwH5xPfSpoe2ChE1aVMPMpGLSVsiHu4TkBrYGx8CiMjH3Dl8hVMfviA7s5OHKbTmBr/gMRhAKc7CHqpAuUciUlzw8DgjNgZ19fX4t3rVzh9ugsfxsbE/veTm1dhGLxPCBhfWVnHwPAoamrqxMXA79+FoRnC4Y61teGHOz/g6tUrYh88OTmFi5c7sTS/jsKCMgT291BeWQBdlLuqZKeb9izcu/8T0skEbt64gdGRQWxsrOHsmdMIBA5g5zgxPmB3X+y5m5qasL+7jab6OiysbOH94LBkJ2d7vdjb92NmZhon2o9JY1ZWTo48h3Kz3AIh2RzFZwTh72E4gYGRGck3rqutxOuXz9B+/Dh8OdnSfMIM41Q8Av+2H1nZWZL7vbu3K2s0JydX5hGbOgryfEjHItA0rnkVsbSClY0tFGRly/4QjyeRk5ON5dU1lJSWIRqOSJNIdUUxdCSlaUDR3Zhf2Zammiu95+W5tr3jR3a2R/Jq+eXfOYAvpwBLy5tw6Yooe/k8zMnLRygUwvDwIHo6TiLL60UkHMLe/gHy8vPh390VNT6bUGiZbdc4A03EUhpGJuag2d2ydxwe7AgIbzjaitmFJbQ2t+DN67dobmpEMLCH6spSS8Fr4/4AjI6NoqmxUdbLxsa6OBywSS4RTwkY5hwNR8PIy81FMHgoKmlumalkVOasptnlOSD7TjgqzTGbm1tiW3/9s1+g//2wWO23tzSg88RR2GjNb3ANcXFZlt/MAueXAUloAAAgAElEQVTf/7iUpN4ExCk2AqTSsla5dhnV4acCeGwCx4/WwusyAFqR64Y0j7CZS9E1OA0NmpmGqruxF1Px/f3nCIVj+OV/9d/DXZlRAP9z/zkpc/2ZCmQqkKlApgKZCmQqkKlApgKZCmQq8A9XIAOAMzMkU4FMBTIV+BOuQAYA/+MAsF0sCy1ImaDVInECVbMK8/ioNlJgaDpcGnC0thhFeQTAVnYoD1n5MLTrugWAxWIwLuoSKoB5SH8QCCBPFMAa7MwU1jUk0mk5xCa8YG4sMyp5+E9w5st2y+vSzpP/nOXzCSQgHCJwINiRPyvW4bu8KdW/ok60bCP/HQAmODDlgJoATDdoF2mDzXRC1aNIpSOwmW7YFDtM5UBUvVAshbJCxV08Do1W01QYJmNIGy454KdSmVl6hNCEcJaKKy72y1T6EFLwEJUHraIsSqUEQNFXU0nTUtMm+aH0T7VpLitTmMBIiyIVc8LuSAgkU+CGZg8hGrEh5dIkC5LQnACYYIcwj2AkyXtMQ6w6+T28JnGsJIxJmeAYEybxUJgHxATuhPHJJGGVgkgqBs1wiwqRqqpoPA6XQYvJFBwOOwIHQbhcBOcKkqLoo02nVBvRJGB3eBCPBuGwiyGoWEw6XR7JU9R1KgPjQJz230Gkoi6k1X3YlByYSgJJjvtHy0wZc1WTA3TmAzscLoFbAlfjCZlnBMGsK+EaTI6FoB8BSBwTjgUP0wk2eP+0FmVeKK1OxQpVNwRU0FJY00w5EOf7sD6cJ/FEDFnZPsRCERhsKrCnkCaUSHGaGaL0crnsMGlXqlj5mwS0fO9QKIjsj5CDdqcEwMwYJdw2ERXlWiJONboLNP7kPOHA0WaTa4Frg/M7kYgilQxDtWkCw3hdAvuYcUrlX9KEbrfWG+E2FVvM0RQ1KdVjGhXqfE8rMdtMKqIqXlvdQm19A8amRlBbXQmnXZd5SkgRDEWxur6B0uJiWa9i0Q6ILerC/ByamhrlXgkWCegdLtqtxizYQJAk6kROBlVgbzRpwmmoMBBHilDdzsaKNGYn51GQl4PcnCyZp4bDKXtOIBjGpn9L1MZUtoaCB1KP4OGhvC+zPROhQwHAhK922tuSwHEj4pdpIkHbWlHfcr3xX9GqNi3zh3+HGbqShSuqa0uxyQaAtZVVOA1TFH8EKYQwfv8esrJzRAXMcaV6ms0dTgdhMtddGnbDjWg8JeuB++Te7p7Y1xP2iCOBWECT8FhZq6LwTAGbW1Yuam5+nlhvs0mEkJ2whwCtuKREYDLVlIRETGMlpOP+xKYKrnUq+fzbW6iqqMD2+gbKygowNjaEE8dPIcpFKeuK4Ifv60BaTcgeRaU3YTSVfYqSFGvcFPc/uw+zs/NIRIIoyPchJzdHIKqXkJ0jzIx45tXaqcw2MTw8jOPH27G9uyMNDGLNa/JW07Lud3Z2UVNVCk0aO2yyfiK03/Z4RRm7vLiIru5Tss+vr60J8C4rLZEmArFTplpf82JtbR1+/yYajtQjkYiJHf6xthZp3rA77DLO5N68Su4j0iPEeZu2IZLg/E1iYnoWgUAQJ0+cwMjgoADg8elZsXHvf/USNy5fkrx73qPd5cLI2Dhycivx5s1r3PzkOl6/eoXGhnoMvH8vc6CtpRGG3Zo7HJNnL1/B4fSivKJa9pz3796hp7tLFN10sHj29Blu3LyJvkd9krNcXJSLt68HJDJgfm4Gvb1douDmeqe97999cx9dPZ0YHBjAF59/gjevXklj1JH6OgwM9CPL54XT65M5xWdAZVUFRoeHUZiXi0DYxNiHKfT29mJmZhLxaARVVRUoLMgX23iqhdfXFnHz+mVpsOBzn80X8aSJB49eYH07hsaGWoH3i/Mz+OKLzyWXXRpEElGUlxdhd3cH6xsb6Dndg51tPza3NlFYUIS5uVWEQ4fo7mhGXXWxNPQwCz4SV/D9j30oL8yXnO3dvX1cvHQJc7PzKC4tw+zsrKyr7lNNcOtswokhZuqYX/PL9+5s0dq/BaurG2ynQWFBrqyXF6/e4de/+XM8ePQEjdXl2N3dFZv+peU1bPv90kRDm/ArVy5h7MMEFhYWcb63Fy9ePENhQR4MFTjd3YFkwmooiqVUzC2s49Xbfnzx+ecSZ7C6PAtfbiH6nr7A9Ws38Ld/8zf4L/6zP8fdH37AlSu92NvbwfTCCs6fv4DvvvtObOCXlpbh92/j+PFjAozTCROXLl/G+/cDWFhcwPUbNzE0NCTPupICL0611UpDEnd3gv29/RAePHwiLgO9vafx/MULXLh0DU+evBSYf+FcF5rrK2GjipsQm8090iRhSg8E9zfLKpwbIj8vfVQAp1Jix83mOu4f23tBTE3Oymv5PAZsusEPVfKsUZUkVIcDbrsOXplNM7AfteHbOw9hmgp++z/8z0jlZjKA/4R/BMpcWqYCmQpkKpCpQKYCmQpkKpCpQKYCmQr8J6hABgD/Jyhi5iUyFchUIFOBP1YFMgD4/xsAE5bYVZscnPNQX0Ai1Wwi5CIANmHXVdgVFS5NQVNdMYpyqT4kcFMQCkcsK0PFBrfHJaJDgjAqUqgaTSsKDvYPkJ3lg9POjDlCN0u5SljJ7xMLTxuT6izVmC/LjVA4KGCAgNXj8fxbhSehCnEfFb+EfARfPPHn4adACoIAsZ60vghPeFAsNqpUOiKFicklbK4foLmlGmXl+UhEqTLkyxzg/sOnuHnjM7GF5XsLzkzGBdYQzB3GU3j3rh/ZOblobDwi1+1y6AgHA6KENlxugVIfxqfE3vL8ufOioiSxYcafptphErbSelJVMb+wjPnFVTQePYbcPC8Wl2ZQUVoFO0+mqWpNKaCQLBlPIyUKaRv2/DvIy8m27FU5EKKwsyMcS2N0dESAU3NTEza2trG1tSUKW2ZQEprGInG4HU6pGw/4hU0lE4jL+APv3g1KVrHH7YZuSyMRD8NBNa9CaGyCQimxtUzQLlWqhHCcubWTSCajKC7KYeAoGhvrLRWjbod/J4CF+Slke4vQ2JiPu7dfoPfKSai2HChUGhJ0i3Lb+lhFkDs7O4O8vHx4s7LwfmAUZ06fxvDQMLxurxxyE+pOz0zjzJkuGIYFRqm2JhQXG2RGIH+00aXSkiNPC1V+fUxqFDtdyZ1MpQQcvHnzFlevXMba+ga2/VvoOnkSdiWJpGIpmgkvAaonbTJ+VCjrqktgBXOqeaC/vb2Nc2fPie0vp2EsmhKLWGos02YIdsl15JDZMbW6h5mpSbHEJTykXWlpcRHqqqtknjKD++d5y8lOVTfHkNBHNdyyXiXe2kzB0An+UwKDRctmoyqWa9mCb6k012oSt2/fRe/Fy/ip7wHOnu5GdVUl5mZnkJ2Tg6WlFVF0lxYVwtAUqQkhwZGGBiwv0ao1X+A6LZWzsrLF8nVmbgatrccQ2N8XkMuGAqryF9e3RdVbnJ+FwmyZwJJ1Gk4A//pvv8O502dQWVYijSehUFgsg6mgLCzMR2F+jozl5sa6ZKMyL5eK3Pz8fNgRl/uLJkzQFDeRYuODlacaj0XEmjcSDsPpcMFu17C9tSFK/OLifFn/BHaxRFIaL+JxZvRaqu0H9+6j90I3PG5DrIu9vizMTM+hurZOxm9lZRU7O/toPVovTQ4mLchtVq6uaTPEilfQrKbL33e53aIK5/0RzNOpPhYNwunwcLeE378vmZpOFy2gmQWehMvlwsL8vMCalZUVsRUnmGbmqF0xkZ3PezBExU6V9ptXLwV60qL31at+dPecxObGCirKqyWLV7JTbUl4PT4cBqLQqNSNRXCwf4hUIoWqyhKoiFn2yYYPCxt7+DAxgzyvE9HQAZrbWqA7vdjfZlNACYJhzl+7pSLNysLE5CSqqqrxtr8fXd09su/PTE2jsakRj588QWdXF3K8Djh0E3HuY3YH3vUPo7KiCmGOZ24uHG43tnf9GBx4jxPH22SMaRO8urqC+tparB8qGBzoR0V5KSrKS6ApJpbm51BbUy17ZDwZkf0ozcYRKohly1aQMmn3TmsLB3b3AxgZHcfGxjY+//QT3L79Hc6dOQ3V4cL+/o64OxyprhKVOL9oh/2ufwDZeeVYXFxEd3c3Hj/uw8WL53Hr66/x2eefw21oUE3W1EAsnsLoh0lsbO+gua1d1PmD/a9xvK1FQHh2dh4eP36CT29+hjs/3sX1a9dhtyt49+Y9mpuOY2ZmAp1drdD1hOTauhxZ+Js//CDKW+Ys37hxDXfv3sW1a1ek+eLV69fIzcmB2+uRZxTXYV1tLaamJgXOuzy5GBgaEwXwmzdvpLkkLy8XRcWFkudeU1aGubkpXDjbJc8OPjvZxMDn04fxWdgc2agsL4N/ax0pWhWrijQGtLUdw86eH3t7u2hra5Vc7GruVakUstjwoCgYGpyS51tPVzPcDjaiKDBtDoSjKp4870fr0RqsrqzKXKF1/fTsPCorK7G5tYWS4gLkuNg/QqBpkzz0d6PTKC2rwMT4CPJz86RRp7a2Cns7O4hEIxgYGsX1Tz7HyMgYTrU2SmMBJ8H0zBzaWtuwsrwokQQlJcWYmp1HY2MTSkvK8cMP3+HUiWNIxSKorSqDjRBVo619CnMLy9ja3BULcrdTx/rKEnKLStE/NILurh58/YffCxx++rgPV69cwezsNFa3dtDV2YWXr16hq6sbjx4+kHVQWVmFly9eoKXpKAoKC3Hrm2/Q1NyCiqpq/PQTYw/q4FBjaDtCu3p6WxuSrd73+CWONLXibf8Arl4+Lc/14+0d+O72HclMLsz14cql87JPa4qVC2x5nLDpiH9SEY6EJO9d3AI+AmA+Tzhf6FLB5p2NrQNMT8+gpb4KOVkuUf+aGnOuNTh0iCOKmy4QCvcyO3ZDSaz5D6Ux4fpf/I8wyjMK4D/Wzy+Z181UIFOBTAUyFchUIFOBTAUyFchUIFOBP40KZADwn8Y4ZK4iU4FMBTIV+A9WIAOA/6GJYSmlqBbl2SHhJkFKkqpR2KBSRfizApgZcIoGt2aitaECuT5aDVKBmhK1LwEUlZm02uWXpQCOijKQEI4AmAfQVKFS7UtVHEEtASbho4NWqwS7VNJqmoBk2vASrPE0k/mAhDlysEkLZP6fKF5og2wpPXlgrEjuo5iI/t++rNxg6+/EFWDNH8b42CIikR1cuXoBM1PLWFtZx+VrHXj8+A16es6IUqq6qgo7Ozs42XEKMzNz8Pv96Ghvx9Nnz+HLzkYb8xaRgH9zDZUlhfC4nIgl0gJ4ltc3sbK+hWNtxzAzPSU1SlNOremYn59BT1eHAJ8PYxPY3N5HWVkl6hrK8d23P+DsmQ6kUwomxj+gt7cH0Sjg9RoI7NAqOBt/97u/wb/6sz8TWMVxEkCt2rG47pcMWYLBiopyvHr1EgUFhXA4DBSXl+H+o4dySH24fwC3w8Dmxio6O9pFVafoDoFY9356iJzsfJzu7hKl8tTECNpaW7DhD6Cqshyba8soyi8QlSWVYySQL96MoLC0DjOz06iuq0AwsCs2mLPTk5LTmFtageWVWTi1bLS0luDdq0kcbS3D27cziMYCaGloQG5uLqanZ9HW1oZEPI7ZuTkEAvtoaj6Kb777Dr/5zW9Fecv8XQKDhflFmTPNrc14P/RewG9ZWZlAYY51S2uLgKq52Vmc6+lGOhaCy7ByEWlJmqZFcSyJVy/eo7ysFIVFhRgYHERXZyeWlpfxYewDThxrwZGqQqSVJGXr2N4JYmhwHJVV1YiEDySPcW3DL/OvqLBAVGz1DQ1wOZyYmplGSYELezuHiIajlOni4uUeURxT+ptMa/jf/nBfIBcVj6HDAxQX5IkdbHdnB+49uI9QIo5rV69ibHQM6xvruHDuPFaWlzH+4QNu3PwEP3x/G8ePtWFzYw2XL54XtS71Y5bjORsOaJ2rgoLXeIKL3cCtb+/g08++wO9vfYevfvkldre3ETjcx+zMHBqPNmMvcIjFhVlcON+DJ4+foaKyAtU1NXjx4gWuXr0q+cwTk9O4cf0G3r59I80GPT09ePjgIY42t2BmdhY3r17C8OgkNvx+XDzTCZ8BqGYSmsOBaErF3WfvcbC3h+tXL2NsdAR7e/sor6wSMOtxGJifmkBNTQ00mw1+/w7KS4uxsDgvFrqJ6J6AZpqWL65s4S1zml0elJaUYHVlGac62jA1NY3lpVVcv3oNP/10ByUlBejoOA6P2wGnqkju9pZ/HyNjk1hdWcdnn36GASo2z/Tg/cgQ9vf20H7iFO7ff4hfffVr3Lv/QPagXE8Odrc38KvPr8FMheTeNbsTM0trWF7dgtdQ4PZmYffgEBVVNfj++9soKy5GZXkJaqtL4XJaMJ52sYODY3C6vVB1OxaXFrG7G0BT41EBfgR/9+7fx6effIpQOITFhUU0t9TJ91VU1+D5s5e4efMTPO57hJqKChQWFeHd6AzOnOnAt9/8Hp9/+iV++OEnHD92HIeHOygvLsfa8iYMpyqWtFQ2c+9ub2uETYmKDbRq98prRKIJ/J/svdePXGma5veEOeEjMtJ77x2ZlmnoTbFIFst1dfcOVoKgG0G3AgTdSJAwV/oTdKUFtDO7064cq8ii9y6TTDLJ9CTTe+/CR5yIEJ73RFbPQkA3drCzM906AbDZlSbOOe/5vu8Ev9/7PE9+VgZWl+ZQXlmBhdUNrC6viyKbNWB28vr6mjS23Ll7W2DmDz9cwZkzpzE4OIjM9AxUVVVjdHQEXUc6keZWRC0djibE/vvBg8fSkMJnAufJ4PgHZGTnYnF+Xmzqe7u7MD35XhTXjfUNeD02i3AwiOLiAqwszOJobxfejQ3L+rS1vQ5vuhtup0OcFRStGwJcgWlpLlb3RgL+BBaWVuT8s7OyEQr6pFliJxrDwuI8qspKkZdNS959sSPnc4K23wtLm8jNzYHNbsPM7CxKy0oFsjodThQXFsBpUyS/lU1TMJixsbkLb0Ym/IEQpiffoa6uShoXGA0w8HIAR450i8Kb6vmi4kz0P3uF6qoGTE29Q+/RFjicfB5SYW/CflDF/Nw8SktLxG1ifn4e7jSPQNbXr98gL7dQtP35ubnY3d1FYVEh1jc2pZFjfGwc4WgEhUVF2Pfto6W1BXOzsygoLMDTJ09wqP4wRoff4NyZk2KdzfchxGZfxOj4B8wsLqAgPw9T78fR290t133nzn2UV1Zif5/W6IqovefmZnHs+HHcvHET7R3tsu5OT86Lut9lj6OxvkJcLSxWDwLhJK5cvYWayjxsbW/Lc7y2ph4LS0vIzc3F2voG0r0eVBYXwK4QYtIvwYL7z16KlX5Zcb68/8sXr3DqxHGx0uY9mpyaxqlz5/Di5QAaqsrErt6bmYVnz/uRk5OL1dUleF1OVJSX48HT56iuqUVFeQV+/PEHnDjai631FbQ0NUjjSJJrQzSJdx+mMToyJlblBQU5KCkqQHZBsUD+pqZG3Lp5Xdbl3/7mN7j0ySdYXFrGni+AxsYmPHv2FG1tbejvfyHHb2k5jLt376CkKAflFRX4w9ff4PJnn8HmcOKnn27g0KHDiIf30NVcK413apLOBDZcu3EXbk8WVtbX0VBbgsHBAXz11b/B2NgEIuEI7HYF7a3NEp3gotO4fMbRFMCaB79B1P5aY5zmLiBK7zg/s0XEeYIW0Pzs8f79NFrqK5Dmsgn8TZgtYrFP9waLzSEW1TZ29hlNiBkdiBtsCDIHu7QNicwOPQNY//eXXgG9AnoF9AroFdAroFdAr4BeAb0Cf9UV0AHwX/Xt1S9Or4Begb/0CugA+D8PANP2mGCWG5FmyZFNwmimAvgAAAPNtUVI9zD7lJuNcdlIpMKNds42u0UUwFSlMp9Us4Y1YGd3F5kZ6QKA7VZFADAhJVWoCVUVEKzBK4jtqcNlQzQaRTAYkM14qli4kckNTFHUicOhlvdLek3rUFG/UEFq0EA2LVVlL1QEYdqGMt8jZlGwvBnB0tw2NreX0dl5CIMDY7IZevpsK27d6cfFC5fx5PFDlJYUY25+Hs0trfgwOYWtvV181NWB5/0DyM7LE2j4bmIE2+vLuHj+FPKzs0AH3mjCgOnFVSyvbqGqugYjb9+IQq2hrQ0TU9Pw+XbR3dWFaz9dx9HeY6Kuikbj6Optwf27fTj3UQf6no/AZbehojIbbwfnUFySjonhKXzx5ReivpmYGMEvvvgUGR4XbIpBrG9nlncwNTOLPZ8fvT29GBoeQl5OFuamp0HZIqE1709WegYGX71AW+shsfqMMAfXRAXrCNY2dyWvsPvIEYwODSIS9qHrSAfuPOhHbU0l3o2+wb/9m1+Lcoz3j3mgP918jMMdxzHw6iWsdhsWF2Zx4thR+PZ2sbK0iCMnT+PFYB92N4L45FI3Ht0fxInTrZid2UZY9aO+tAJvh4Zl3BQVlgiAKyopFBVgdU01Xr8dRntbK549fy4At7ysFE67A+FICDa7EzPz83Jvabd55coVsT4lFHzxok8sn08c7YbHaoKLttuxKJJGBTGYcefBE5QV12J8fBRnzp7Gq1cvcfLkKbx+NYi9PR/KiwtQVZKJpJn6XYJDK+7cfYrq6iqsbyyhoakJj5/2wWazo7q6WrJ62bSwtKxBapdDhcPqxou+QRzr6YLDxYYL5sIyt9qMd0t+rKwsobSoSGBeTlYGHDYLsrOy4PZ68eLNG1HJRcMRATg93T14+uQp6uvqkJOXgxs3fhIl4/zMFDraD9N5GQaRsmuZuFT/ChKmJXksIVasN27dwyeffIHf/eE7XL50AXPTU8jITEdBfiFGxseRk5ePJ48f4PLlC3hAhdu5j0St19//Ei2tbdjc2sLU9AyOHTuOH698h198/rnMrcdPnqCppQVTU7OoKczD6+EJbOzsoONwPVrqypGIhmC02LG648OLkUmo0TAaauvEzra2rk7s4nf2NSXmy6ePkZubJype2v4G/H6sri2hsqIMTrtmdx432rC+4xcAnJmeKbUbHx1FTn4GvGkZGB2dwLkz53D3zi2cONmD9HQnkmoEdgOziIFXb0dRUFSGZ0/7cOnjj/H21QA6j/bg+x9/QG9vL/LyCvHd91cEtP/mt38Q+K2GVYy8GcDFM8fgstPJwIBgJIkXbyZgc3lQU+xFPGnG5q4PRWWV+Pbrb9Bcx4YABWXFObAoKmIxNiCYMbewApgUgXqzc3OiTj1+9KQ0LFAp+OjRI/z617/G7t4uxscn0N7eIGuRJ82Lt0OjOHX8BPr7n6Grox2JeBIvRqdw6HA97t69hYsfX8Ltm/fR3X0Eo6OD8Hq88LozkZnlxePHT1BaXIEPE+/x6SdnkeamXX0QCeYYW9Lwf/+7f4+GmkpUl5UgLSMDN+7cQ2PDIcmlJghlbu/i0iJ6urtx584dXLx4Ad998zW++OJLge0EwmyEeXD/vljhWi1U9MfBLAFa2xIAd3V3Y311DTarBXeeDOLjS5/g2dMnyM/LQZrHiXfjI/j44/NYXlrEvj8pjSrVVVV40fcUly6cw9CbQdTX1WJ+fho5uZnIyvDCbrUhEVPFgpw54GwGIgAmbDXTtl9VxdafX2R+M50b9jhV6Nqg8GdjkknNbgkrM1UZhm2gM4YZUTUm6wjdAgyKScv9Zv68GOlTbSzLktg3096Yims2QNFqV54/NPJ3ueT3uE7x/FQEQXN0/34ELrozxH2w2hhPEIPVbBc3Bj7P+Fyy2VP29EltRits1gnHoBiNkuWbxvztqIpwVEWaNwO+/W3J3l5dWxcwLB0htO5X4wI642GedxwOG4FzRJ6XBubGWpzY2/cjmgiJNTyjBpi9bjKYJMM5ElHF6vz14Ft4PR7s7O6gsalJ7Lr5PKZbgMGoiKMIIa4aoYW/Vayjueb6wxF4XAqCQX6d10wbdYNkR7M2zMdWDAa4rLSlVhEzKogkzdjZ2UFuZhr29ugkki4A1MoIAq63/Jxhs7JzDNakitXVdbjcHiQN/LwQR8Dvw+baqoDbUCQq1ulUbYdDPBcnIsGgOEMoFnbBMaKCTgKapf/W5ibbnJCdlYE9X0ggNRsRRsdGUFlRLs0bFsWOvuf9Mj46j3SKMwZV2JoriQF2mx2BUACBwA7y8gowvzAnTXF5uWxqmUdOTg72NjdRUZQvjXe8h7Ra9gXCErGwu7+P/Nx0+P17yEjPlBx0rof87MHPXwTsbMzTXlqDkxaBYZQcZck3t9lTjh2qgGA2WHGc/QyA302hubYcXo9DGtSMVru46tstRihWGyx0/TCRKZMEe7EXjmN5eRVlned1APyX/o8k/fz1CugV0CugV0CvgF4BvQJ6BfQK6BX4sxXQAfCfLZH+A3oF9AroFfiXq4AOgP8zADDtZZNJcN+bm5fciDUZaC0s+6IpC2igqbYYmW5mlHLbVNtMpIaIEJZWk9zspr2gPxiSfF7mQe7t+5CdUgATcBHiRpljazaLpaXdYhV7W7FKtVjgdNvE6tYfCMimO9VnfB++r+RpJjXYe6D6Te2ya0CY72MwySb7wYtflxzYZAKBhIrRD8tQjF7ML0yis+Mw3gyO48Tx44BpF1d+fIwvf/Fr3L9zC60thzDxfgJp6VnYD0WwtrGBS0e7NQBcUAhPejp++P4H/Dd/8xmyvQ5RhEVCAcQNVrybXsB+MCYga2x0BCd6ukURub6zg/GJCVy+/Am+/vob/OqXv5KMQI/bi4amSty+2Y/zFw7jxyuP8Plnn8Nk2cOzBx9wqLUEb96+F1vVt2+HsLOzgSNth1BamAuFClUjwXYQEwTVO7uSRzgwMICWQ0149eI5TFYrqmvqkZ2ZCZui4MG927j40TmEQvsC+MMJM+7eewir3SOb8iXFJWK9+tHZk/C4PbjzsB893R24/uO3+OKzC7BZmbNLSpFE/4th2BxZcKV5MLcwj9XVFXS0tWGHiunWVuyHVbyfGsPi7AYuf3oU1394jM+/Oo2x0SWYLUkUFeaLqpHK45ycPCzMz1Pl/usAACAASURBVKOgKBcvB17g/PmP8WJgCMePHsWjxw/hdjkEAIeCfq1jIGkQBenhlsMCBu7eu4ejvUfh9ngkr3MvHMWR9hbJobUZVDjtFsSNCnyRJH68fhOdbb2Sk9nadhgTE2Noa2vHtWvXceb0RxgbHsTJnkZQtEkf7mjcihs3H6CsvAKJZFhUgP19LyWzNj09Q+rEhojJDx9EuZeWboPBYMGL569x/NhR2CzEyMwoNiISSeCHuy9gUSw4d+Y0bt68gU8ufoyxsVGBFrT4HZ0Yx+mTp7C2toqtzS20tbfh4b37Al1KK6tw7fo19HQfwcToEE6dOAozQRtth40A8RQLpJKCGbXM7dX1bfz2dz/hyJE2rG2soLiwEPW1Nfj7v/sHnDt3AuPvPoiSrb6uGhUlhfjmux/Q0FgnlqZ/+Po7nDh5CqNjY9je2Zfx+/D+XSRjUZw+fQrXb97CodYODA2P4PKZ47hx7yEqqutQXpKHDCcteiMwWe2YWVrDT7fuobG+Hg11Nfj+u29QVVUrECgQjmBzYw2HmhqQn1eIK99fQVtrm+S09vU/wYWLH8Oh0BrbjLjZjonJeQwNjYslvMdlQ7rbhaTVhM3NbcxMzuOrX3yFb7/9GhUVRTh27AhcDhvCviASJitGJqawHwhjfW0dR9pb8fjeXZw4eRQTH94hPSsL1VU10qBx+sw53Lp1W6yOI2oCOxur+JsvL8JqjAuASrBxYmIO4x9mcLKzXADw1PwSmls68fd/9x9w/vQJ+He30NHSBJtikvU1aVAwOj6BzZ0dsXVeWl6SvNuKsgpRrVMp+O033+DCxYuSdzs9PY3Tp0/gzdAQsrPzMD01LUD6wd1bYheen5+Pa3ee4KtfXsbVq1fw1Ze/wn/8+9+gqroK9XWVku88Mv4eTc0NYv+8sryB4vwiVJcXQDFHYLUpMFhd+L/+3W/Q2NQq9sbLc7Po6unB1Vt3UJiVjXAojLQ0N95/+CDW941NDaL85fz85rsf8eWXn2F46K0ou7luEjS3HG7G4eYGaRShVTeB1pWr1yTHNicrCw67FQ+evYXD6cHi4jzKSotQV12J+/fvID8vF3W1NXjwZFDcE8rLy7C7s4nO9jY8enQfp06ehNvtkGxtglA+P6gYFwVtSgFMKEqYxufQvj8g9uxU+3ON5joSTVphMBNchmAl5UrQQj0Oq8kqjgIK75eAY1p9aw4SIcm8pqU7BHyKowBBpmR0m6XBhBa9dqcHRsI0Zq/H2BAVEct/PqJorxtFAlajA5GIltceTwSQSMZgpZV5KA67YhZoy4xqHo92x2aLRcBkIBiW81KjEbhcNgT9flgsNlGVMmQ86NuHxWSG3emQHFyX2y01YFwDG3TYpBSPR8H0hEQiKuCadv4mxaHlY0OD4XT0MEgzFdcSum2YsLe/B4fD+nP8g9vtRjRCS3KrQEU1QThuhjEOOKx2qQ2djcPxCBLGJKywaepsWvGrcYGhdClgDjvt0/l5wKEA8VgEcaMZCbFoj8EEWtszzdwExcxM+n243R6oCd5jwuUAbQ7kOkORmIBLvnjmjJrg7/LFdwiEwqLc5z1Wo1FpBuD9sXlcSKpxKGarOKOQFtNS30qIHYkKbLY7rKIU59eogg6H4+KOIi4oFkVzUVFj4u7B5ig5ZiKJrX0fcnKyEfL7tRx6Nq4pSsoFRZUmGv4uf5ZrYSQSk6+J24FKSG2QRg82EDCvWT4HybhRYZfMey3r/WcLaIP287R8Zt+DPCrZOENltWQAxxAOhbC2sS9W9021ZfC67WIBHTeZJRfeauK9t0AxAjYmUhjM2I0a8dPdJ6J6/m//p79FZs15XQH8L/dPHP3IegX0CugV0CugV0CvgF4BvQJ6BfQK/FeogA6A/ysUWT+EXgG9AnoF/qkV0AHwnwHAgohSFtDcPJecWm70GUFRiZEW0CbaQwMOxSIbs001VACbEApqSkMqdbmBzaxdp90mG43cnCYAttlsUBMJyUHM8Holr47Ww0YzsxujsmHODWZRAFNtZTTI1xxOq+ReUunCDW9mAHNTlcfipis30iXlLgV5Jf9O873VNkBTm/X8OtWWfBH+EgKrJmB7P4K+p2/R2t6MjAw37t97JtalR3oacO3GY3S0deH1q5eoranC2PgYunqP4s3wiOQON5VVYXBoGLGkAT3HjuI//Ic/oLYmF+dPn4QhEYHLYUVYTaJv4C0WVzdx6tQpPHpwH3nZWSgpLcXO7j58gQAyMjMxMfFONrH3d/ZEKXTqbA9u33iG5tYi7G6qWF1ZQ++xRlz5+jG6euvx7PUIGhsbsbq6ikRcxZlTR6EYEnDauIluxqu3E1hYXEY0npDc1tlZ2qf6cby3VzbXf/vbK/jo3HGE/QG8GniNUyeOoKGuSpRe+wlgdnYRff2vUFZehY6OTrx8+RxrK8s4e+aMAODmxjq87HuMX//qcwEPhAgcAwlY8PjJC1TXMHd4Dd40L4oKC/H173+HuqoqKDYPHj95jpbmQzh2vAW3fnqEzp4GbG9GsLK2gM6eHvT3vRBLb7c7DT6fDzOzk/joo3NwOV149uwVjhzpxJXvv8XhQ01iD04FGm2BTx4/ies/3UB9fR0KCopw584tdHR0SCYi7Yq9eUVIczkx8roP/92//ZVYv0bJy61OPHr+Ah6XC+try+jo7BDFcFNTkyiyd7b3cPbUcbhtCYTVGIwWG8IR4PWbMRQVl2BhYQaHGxrwYXxCsjWDwZDk2LpdLng8bvT39+FwZwvCQRVvB0fEqtnrsSKmhiRTmWjCH1Pw8mW/5E8WFhZhbmYOFy5cwNbWpuTWBgNBgXuElDvb29IIwfenitGW5pWM57KyIrFsLisqRDIRFWtfNlYYEmaZT7GECoPJJNbusQQzklMNEiZVzpMW0ARdJirqTYqADmawWi1UOsbhcDjF9tWb6cXi4gpGJ0ZhsbjQ3tICq0IIZkAwHEFC5qMiSkirKYFARIVipX2oAfGwT9YSpjAbzFb4fQHJ9iV4o1qO1qUE1FQB07baYjUjGOD64YAaiQrQY844HQYUUMVGFTDV/zYEghG4bE7JqfW47DA4FUSChFB2EUKb5TqCsNg10Od2pGEvEMHrt6Ow2Fzw7e+hs+2wBjlsimTkcp0gdGPWLpWGVI46HQ6MfPiAgG8HDczLdDsEAMeSZsQMNrGUzvVqWdwRlUApIQpUh9WMWDgIu6JIVi0MJlH5cZ01Wy2i0OMxFapWk0nJ/s3NyZUmGSpRBWKZqRg3CBzmPNcyPiHrbZTvbaOdORWrVB8aEQ7F4LC7ZL2MRgKwuewIRQmvbAiHooiGE0j3eJFQg0AyJGAzbrIibrBjY3MH6W43zEYpn+Q2WwlU43GxwGf+a0NjvYzHNK9H8s73AiGBfQbmqDKn3GQUsEYFosPBZh4VFptdez8TM2vDoq70pqXBYvciEo5ibW1FFL90JaD9LCEp17hgzCxWvAMvX6KyqlygJPPqtXGTkEx53leXw4Ekw7V5DvJUY4EV7PpDUu/dfb+oW8dHh9HUWI/a6koMjUzB6XQhOycd8XgMo8NDONrTqyl5QxGxvmVDEq10OTZ5/owooCKef0sAMxsuaK8bi8i5xSJhuTfL61tY294V54KYSpiXkIgD5qQ77DYEGZ8QNOLWjce4dOkCTEoMrwaeoaysGgU5xUhEg/LsejU4iEgsgrb2DgGGHC/haFSeASWFebCYCRyjkjscSxoxNPYOBZnZkuPNOitWi4Bjzmu/P4Tl1TUEQn40NtTBYeXMS8j6EGG+uckm9tV0ErBbLYhGwrKWcy7+9NN1HDrcguKiXBhNCZkTBLePHj9Gb89RWKy0ww6z14QlgRlWKCarAGCL1YhQdI+x2zDBjTDv9+YW5ufplFCqjQVvGrJzs+U5T+WpnBevl84LsRiSsbBA+3CY+bVxyWauLK+EhXPEbMT65jpys7JE1UroT9ipzZMEFKNB1jOVNY+q0oBhIuiMJaSxgZ9fmFuu8mdNZiwvLsPldMCb5pGxyJof5EpQWW21W2QMbG3toKioFKFAWOIyuIZK8wHtyDkW5DwX4PMHkVdYLM0CVGuzQJzvkkluhMwrb3oGwqGg/H9mrfMzTyikKaXjSVUaHOJqEsFQGE6nQ9Z5qq6peLeauUZp58imOH4W4+cuzQhCcjNkjtP6mQ170kynxsXOfXV1V+Itmusq4XFakKQSnI4rBgNsZmarW6CYjOLeQgv3oQ+LWNsLY3FlDf/mf/xfYM49ogPgf+o/UPTf0yugV0CvgF4BvQJ6BfQK6BXQK6BX4C+iAjoA/ou4TfpJ6hXQK/D/1wroAPjPA2BqR7jBJ+A2mRCLRAJgcVNmmi03wc1GWJIGuCxGNNQWIc1tQEKlrbKmAOYvW82KKL34PtyEpaUjrSsJa7ZpAe1Nk/xf2m0S6jKjkBuVooQxaZacch7GJOwOKqOopIrKZr/bk4ZEPCGMl5uXYvFJbGQyiSKGVosHNs+0ZaTWh0oaYcKSFaxZQB+AE36fNonESkZFwf6+HxnpzID0IRGPIhAIIiczR44lF0CQFtdgRky1YGtnU3J3MzK8orDhdrXZpAjYDkSoxtIUZFTR8JhU6dBS1GaziKqZOaHRGNU1zE22YXxsBIZEAqXl3Fw3yT0wgHaU3ISPifqHb6SyNnYHZmamkZbmRZrXK4o3biQTuJA4cUOYdtzcnA+Gw2BMLzfJeX7MwiRslzziuCrwlqCJm+5mG/OLqbC2SLYi8zl5LwhUAoEAzCab2KEGg36x6abSlYonCyFWIgF/yA+b1YYkLSetVjkfbohzMzypJkWNFgpFpB60BY3TcpXnkEwgpFow+PoVbA4FlZXlyEj3CrDgOBG7Vd6ruAo1EhZL0lgsCo/Hi1A0Iqon1shut0neMMckoYNiVeRvAiw2Euxsb6CkqFCzAacU0WASKJbusmN3b1+gDO+72+PWNtDjqmyYU+WsDQECUuZeQ6AXf4YWsHJMI3+GVrAmJFQ2QyTgsEksqWy007KV6i7Wgsot5jZybMRVKgKpDgzB40pHMs57z3EagVFsam2IqCpWVtckmzQ9zYOEGpG54o9ExY7VrHBjPyh10TogqIakuswutrcaxtOgGM87yYxJXgsiMnaY3U27VSoYNahGymVEIBKGKWGGYlKQUJMwWcwIxaMwUeXuU5HuciLo3xKJneLyIBqLw6hG4DInEIUiluYmZl4nDZrFrInXHxGwZ+F8EqWmEVGVFqVOBFlrmTMEiaxdTOY+YT+/Rtrm3w/A4nDBaFahWAyIR2MwxM2IhnkdnKohJK1mGOIGGFQzTEmzKAzjhiSCMT/sDrso8Dh2WBr/rk/GIqEpe0hicYKRhNSJHrpU38VjMZnrVsWMcCwqNsisFRsMOPd5zvz/ouBLObFqOZy8j1Ts8Z7GU/ee1qzaS8vm1F58H94frmvhYEgyX/kWVEMevGSOq+of1zmqSblIyxLH49MVgXOZEJT3mvde41bilE+QLOcJmT/8HTbSqHHOL4vY6/NnzbL+JAQAcf0TOJzk9Zrka3LusmZo6kaCqYSakDX2oAlHrl2WTn7dJABUrI/F+l9TtMbYhSHXzLlNK1ttHTtY1zmPZQ03m+Q8mQNs5trF2v+8nse1ZqCkpqolVRf4zLHI82bTgZmKzzj296ngVOVYdpsCj8eJO3efo6a2WuBzfUMt3r59g4A/LBnwrwYGZcw2NjRgfWNdmnU+/fQyrlz5AWlpHnR2dePN27eoqypDcHcThxrrpbnkQGU5Nb+AYFRFSUkFVlbWZV0sLcqRJpB4JAg/IrAoeeh/+gGLS3P45LOjGJsYQHFhNWJhBZMfJtDW0oIbN27gl7/6CjOzM5iYGMcnn1zC1OQidndDyM9xyR8KkplrToB/894TuGw2cWtIxCOYnvoAp8OF0vIaTM8sY2R8Ekfa65Cd4ZJGDTZmsGEqabRjfTeESDSG8vx0yfmurKrF9MwMsnOyMfzmNTra22AxcywkEI4ZYLa48N331yRXt/lQI94Ovcbq/DzOf3xRLNZLyqpkrdteX0RDdRG8LisiHJ5mB24/6ENpVT36nvXhwvmzePrgNj4+fw6+YBA+3x686R4sLCzI+l9dXYtgMCzPE8LXJ4+f4NixY3Lv+TycGB9HZWUFYkk+c0wCrL0ut3yGCfp94nDBzzImmwVG2kqzOQMmrCyvoKy4FPFYFLt7PqiKSTLWCWnplOFxaw0inDSKYkEgGJR1mE1obFoYfD0oGciyxiMJp9MmjhryMlswODyB9KxCydm1GFRRvJeVFMEf3BfAu7u/h6d9fdL0YzUa0dfXL5nrmZmZ8uzj84LzheunYtZylzmvQ4EA3Har/KGFtwoq1WPaYak6T81ZaVCJqdIcIPM4riIeYwNBWL7O5+L69j6mpuZxqK5MGsnY6GSw2GQ+Wc1sBFC0tcJsRcJgwYfpJSxv+tD/ehT//f/8vyGz+owOgP/Ux2z9e3oF9AroFdAroFdAr4BeAb0CegX0CvzFV0AHwH/xt1C/AL0CegX+miugA+A/dXe1R9jPADgFV+MENgSjVNEiLgCYG6gWmOA0G9BcXwy3U0SC/wkAtgkAJvBJasqzWExUU4QCtGukwsdG+KNQvcVNWCqAFU31a/wjAObmfpo3TSwvCYFJpLhZyo17AQyEcaQ1oowza+Ah9eImJ4GDyJb/EY/gBqYGNLihSkbGDdO4vJ1kHie5eesU+EUgRXWN1WKWHEduniaNJrGLNRotMHIj12lHOByQ66DyU0C22SJ/xN6SYCiZFPUOVVg8EGFGIk6lnIJQVIWF9phUMkZj8HpooxkW8EaVEvMlCby5gUtALHCG9tgCNRMp68mwAB3CFAJ3KohZL+YCMluTqikjFZ0xFf/PwA7WfJFUyjItR2kPqUGsn6VNqRpq8EqrMwGTwKAUcDmgSayz/D4VT2LnqSn/BIbJ1zRwdHAM/h2KJXGxIQ1HK9wIBP2iDmeN+bvxiE2UUyYTgRc35zU7TOrTFItNoABVysyl5D0TGMY8aIsVkVBIoBDBKqEq1bOEzdy836cVKlWoHMQE0aSzbHSIJyQXl2oyq82Bra0tAXu07SRUILziOdLSec+/L8o7aVoI0SqW4FZ7H7OMqRiShqQows1mN7a290V1nZXlgtNBS1OCQc4nTYnOTXgqXGPRCGB0IR4PwGo1IRaOwWnzyP1QY0HJ3jYZLAJ2mGdJMEN1PNWOvJ6oyntvgcFA61mOI6oSTaKYNZkUsUnlWILx4P4oAjkePHyC06fOyj3a3d3B/t4umpsaxBaU8Iw1ZIa03emCgWBYrpWDwYT9cATPXrxCJKTi9LFjUKN+eNI98EWiWN/chs2YQG1pIcIqwTe7GAjEE5KfbbdbUFVdIddtSBoFpARCIQEabFD4MPlBVHCbG1tihawBYJOACFr3er2Z0ljB/Gyv1wHQ9pzQEzaEglE4nVQ5+mCw2SGYNUosYpRGDyriN/d2pRGltKRI5uXi3KKAz7y8HMnyZT2QJGClTSoBdVysWIV5qlTgaRaqXCs478RSXu4Vf0drECBx0gA+52sKvKbcCQ4aUg6mlzSsyNjQAmQF3CaTcEjTDFWEXIW1/HItz1bLdeYf3lHOXQIivlgF+pRzLeD4ivJ8U2sj35/rGX+L40dGgzTHaE0xfBEey7wVmM1cWMJ5rWHh4B4kCDdF9flHpwVZT1U2nXDuUnGurcs8pqzFKeAsLhFGHkOOJjCfP88xwvLwWuV6mNdr1pogCMP539pMk5OUNYDXIDnwqfvBnzmoP+ugmEyy9vFvZhdEEglEVROGR96hoekQ/u7v/j0qK0px4lgPfrx2D41NzYhGg3C5nVhbW4PP50dT42EsL60g3etCbl4ebt28JTbKbW1tGB0ZRlNTs6j97z16hPqqCsxMTqC3q0Oeb5rNsxErOztYXtsUe/Nbt++iprIKJkMMddXlQDyMkFHFw4fDgOqBzW5FeWUGNrfnUV5ah6ePX6G6qhherxcjI0Po6OzEvbt30NDYIDbCK8tbCAVjqCzLg8dlgtXCRookDBYnbt59jIqqGqnj0JtXuPDxR/j22+9RXdOIQDiO2bllVJWkoyA3HRWl+VrjQyyGYBT4MLOCd+8n8YvLZ/Hk6XO0tnfg5o1buHz5Mu7cvoETx48hOyNNnjEGkwOv3ozCnZaBFy8HcPbMacmktitGdHR248adh6irbxJrb1Mygq6OZhRkp8NoMUBNmLC65cf7qQWMDI+iKD8HViWJk8dP4MnzV9je2cSpkyckAqC8vEIANiH6xPiE5EoPjwyJcjszM0vGE5Xx79+/x+mzJ/DwwUO4HG4camqStebDuwkgGcP58+egWKVHACazDQOvh8TuenF+ASePH8fM7JystYTdK0vLMhZOnjyByQ+TGBsfxWeffYbr12mf3yUW7DW1dXj58iXOn7+AZ8+eQQ1sS266QmrKaIyEAddvP0D7kaO4fv0OygsL4NvfxenTx2UMTc9O4/zFC7h7/6G4XjTVNki+elFRIdbW1hGKhDExNo5Lly7i+vVbMhYI6gm+f/+7f8Dnly8iPytT8sVD0YA8a/niPNLiLjhfuP4bZb3lrOM8ZMOe2IerKoKhEFY3djA9PY/m2go4bSaYrAcA2AQbM4DZYCcZz/yjYD8Uw4837qG8phHt57+COUdXAP81/xtKvza9AnoF9AroFdAroFdAr4BeAb0CegU0Bzb9pVdAr4BeAb0C/0oroAPgP3Vj/lMArOUQJsUqlhuNmiaYG/JU95pgNZjgUAxoaSyDw8b8Sw10HCiAbZJPqCAZTwr8JVyjfaYA4H0fMjPSxUaQVoxUGtLWkgpXQgFaNFLVyAxHs9kIh8sp6kv+oaotIz1d3pObnGKlSaUYc32pSkvBYMIMbnwKgBDFCqGvBiT4HsIQEklEk2ZMzixiaXEBJ471ygby2OgoWlpaBMiGwzFRiJlMMcCoyibxbiCO4bE5LK3soKokDRubGzh79vTPx+DP/P53X6O0rAxdXd348P49RsdG0dx8COVl5QJTqFRSw3uiErM6HPAHI2IhefP6PXz15UVkeNMAi0VcRWn/Kza+BEEpJRztYAlMCGqovuXdYX0PrCDl3hHYiK5SUx8HwlGxdPzbq1Nocu5pMMdsFtjX1t4qRqkE1H6fD/69PZSVlcsxFheXpL6FhQVSH5OZYIsZh1ZRPhGy00p2dnZeMhfLyophZF5gSo3Hc+P/Z64pQRozdMfWw8hxKzhR6RCwZDCJ1k+0qckIQSazDw0CT6mMppqYdtYrq6soLCuF1+0SYCyWq2YF+/4QHj99htrqGpQXl2BkZBi5ebnIyc2Rc+a4JASJJ41aRmciJpa53PjmOdEm9PHT55LjzPxJsrDu7m6BST4fFVpu3Ll7F1U1NcjLISSkDaYRoZAfTrtdwCgjQFU1giRVhwYF7z+sIBBQsb+/Kzma3UeapMHBarFLXTkOY7EwwpEQXG4XwlGOM6qygkhPS8fK/DLycrOBJNWBmlUzQQKvIRJPiKUoLV39+/uw29Oxs7OH9DSXqF+Z/2smFDsA+ykVqqhByTBhxMbGNkKRJAoKizE3t4zbt2/iwoXzyMvJRjwRxbuJMTQ1NWByak5yMDPSbMjNToMaCyOWMGJucRuutFyxcJ2dfI+Otibxh19c28LUzDR62lsk73dlfQt5uflYW99EbnYOfv+H3+Orr36BjfU1Ua2HIwk4aecaCUmjBwHY02dP8fHH57E4v4qivGLMzc9I7bKyMkUpl5OVh3/4zW9RXZGPnu5WGIy0HmeGuA17+wG43U5E1QBMljTsbq0iM80Bu9Ws5V+aHPjxpzto7+rWoIbVipXFZQT8AbEOp1U61Xk52WmiFJxbXERFVbXkp1oVBYlYFLk52QLZRdWrWQto4ytlxSrrywGoTIFVySRPZW/+cR3SoKu016SgLpcngsyD92SzAIEr1z82HvAlSnguxrKeae8rrgiEzmyGSJoEWHN9pEWwqLnFkpaNJ6qo+QkmU2mgqcxRQqPUtZg0eEzYQ0vhg3/iSENEPCqQl2OJkJdqYP7Nr1G5m0jShUGzmT1wXSD4PzhX5thaLFr+rdYcwqcL1cdsdmHWvFFslgl2tcYPWk8LvkcoBYVFPS8gnFa3smpoVaS6mVmxhJKiNk+I9TTrphLG0/kgaZSc4suffoY3b96guKgAednZ+Pa7q6hvaJB7yGfM5tYmQsGw2MD3v3iJzDQPKiurcO/+XXzx5S9kTf7pxg20HD4srhQPnz7D4aZGTL0fQ09nhzRm8Pp4nzb3fBj7MI329k78+ONV1NfXw+O0oqQwH4ZkDDEzcPPmM1iMXrFPrm8sxuT0OCrKq9H3/A3aWxuQX1Ag4Le3twe3b9+WrG0W58mjp6gqq8Lu9iqO9raL7TL5nz+cwMMnfSgqq4LXm47Xr1+it/sI3rwZAp8MTc1t6Hs5gJaaYkTCftTXlMPIHHcYMbu4gl1/BJOTM/ji0jm8GHiFktIysaA+/9FHeP70CbrkGo3i8BAIqbjy43XU1jdhdGwcX3z+KW5cv47LF87D4XThm++vof1IN9ZWlxGN+HG4sUbmns3KcWTFwsoGltZ2pOGhurIM33/3e1y8cAmv3rxDc3MDrDYLnj19ip7eXqytbchzZ2FhGR3tHZLtXlNXi7nZOXkWtra24NHDRzh77iRe9PcjPT0LpcUleP1qQFTUjBPguRsNARkL/PPb336Dk6fP4cOHSRQUFIgTRX5eAXZ3uXYbMPHuHYpLSmQ+TE5NSYZ7X/8ztBxuxdT0FFpaWvHTtZ9w5uw5XLt6Da2NpaipqRRLcmlegEEgeElZNZIwQw0G8fbNID46d1qsrG/fu4uPL32CR0+eoqykDGajBbt7uygrLcP29rY0SL0efI2zp8/gxo07aO/olAaWispyfP/d16ivqUB7a7PcP4tJ+0zE26oaUQAAIABJREFU14EjCNcogn26VvD+8hkoGc1qDGpURYwOF+EwVgiAZ+ZxSACwGUarHUY6hpiNkgHMRiKqnznu+NxNGE2YXVrHnQeP8eX/8L/CU64rgP+V/vNHPy29AnoF9AroFdAroFdAr4BeAb0CegX+C1VAB8D/hQqpv41eAb0CegX+OSqgA+A/VdWUnSeVYaLO0oAE1W+SoSub6wmYjczoNcIKs2QAtzYxhzGGWFTEJaIqoWcxlZHcyObmPGFFOEIAbBXARyUmLRXNhiRsBMBWqyiAxaoYCQHMBApkubSktTls8r5UtBJAeDweRKMRTVmWskrVFGa0gNbsn7U/KQVaKjeTAFgy8HiUlJ1q1OTBwvo+7t6+iYbaStTX1eHxw4e4cOkiBgZeY39zG59cOgtV3YfFRvgGbO4n8eDZKMJRMz4+2oyh0WEcPdqNoeFhBIIhtLcfwbWrN1BeWYYMrxvBYBD5efl49vwpjh07jnfv3onKNDc3QzJsn78YQHlllUDBAOHr/h56urswMjqK1eUlnD93GiZRdhoFlFOx+HrwDRyePMkI7enulr8XFhdxqLkJyyuryMpMx8LsDJqb6uAgKE3SvNiASBz4P36cxKWGLIyOjKG9vQ1DQ2/RdaQT42OjArG4Ab6zt4PiomKsrq6LwokwmGqzSDSE8fExAcbc+C4vrZT8xeqqWrx4MYCSkjK4XXZRZL5//w51NfWyqU4wn5ubKyB1eGgYlvwqlOW4cLTMLvcsRjtqqx2T07MYeDGC8+fPYuLdOMrLSwWgd3X1YH5hSd6ruakGeblZMg5pcU3EvecL4/7DJ7DbXTh8qAWTk5MoKirAwvw88gvz8erVK3zx+eeSaXr//n0c7+3B5tY6iouKMDI6ga7uXlz96RpaWg9jaGgYNTXVokbNycpBX38/zpw5jQcPHwlMKC8twfbWOuZnppCTnYHjR3s0dG2Ia1bWBojt8f0HA6iqPoRoLILllQVUFGcLcDrS2YM3g0PoPdaLWzdvIiMzTeo79n4Z6+sL+OUvLmP4zRvMTc3gy08vIzPLIVbPhLBxmDE88QG7/iAWlpfReaQb42NjyM8twsv+F2hqrAUSYRzt7oQpqWp5lgSIrBOhH/N1kZRc6p1dP6Zml8QeOqqa8fr1KxxuboTDacP6+jKyszOQmZGGlaUtUcdWV+bDm2YSFwCqKJfXAvAFgaWlFUxPjePS+XMYGh2DweYQ1bAFKnpam/BqcAhNzc0YHCTw+Ai379zB6TOnBc7k5uZjfGIKTc2N2N3dxtLSIi5cPI/HTx7i1KkTePzgObo6j+H14ABy5Z4rmJyaQU93rygZj3bUobm5GjE1IrUJh40YGBxGRVUFdvY2EIs5MDbyEmdPdSI/xwuTmSDUiVt3n8ObmYuZ2Qm0dbRjdXlN8q27u7owPDQiwLC+tgJzszOSrXz85Cn84euvUVFaJg0hnC9I0Aqd65SWl865o9k8E7DQNjplRc9l90DFm1qDBGpywUxBYc5PsZBOwWJaLx/A2T9CWk35KiCXSvyU1XSKpP58bKqQzaAbgqb0E6toqmQF3sZFoU6FPV/aOWi0+kB9zDFC1TgBsEBbrqWpY/L8DEkCYU0Bze+JVTPXWiqXRb2sKQ/FfUHW2vjPNtL8OQ1k05ZeU1oTcMt50qqZyn/W8R/VgsfgNVAlHOf5So2pmE5ZTWse+dp5UnlvZOapmoLzGpgWa/tEQmztmcv85FkfOo50SfNOTmamWOHPzC4iMysL+3t7slZxPd3b3RW4x7/5NOHau7AwLw0ihUUF2Nnegc/vQ2lpGd5NTqO0pBgT46PoaG2VeUJHB15rMBbHzNwi8goKcf/BQ7S1tmFpflaUwvw+56TPH8WzJ69QUV6G0rJ8zMx+gNPphsuVLnOcueH9L16gt7db1PqcKxUVFRh8NQin1Y6Ww40wm9jso8ha7wtE8LRvQEBdZ2cn5uemsby8gpMnT2J4ZAz7gRA2t3eRl5WO/LxsUSOHgj5p/PIFwpiYmIQ/EMSJ3k486+tHUUkZJiYm8NH58xh+O4jO9nYBjhw+ZpsDj588w+LyKqqra9By6BDu3L4tUQ/VdbW4evUm6hqbtHxbtx0FBdkoyMuGYqTFugHbu368+zAtcJHznBb9BO//8TffoqvrCIqLC3D77m3k5uShpLhULKkjkZis9c+eP0NbS6s0hrCJIz3di+npabS1H8ar169RWVYp0HNzgznTLlmPuzs7YIgHYbRYEYomcOvuQ7k+Njsd6z2Gmzev4WhXJ9bXN7C8soKiklI4XR7MLSxgc3MbR7pa8ezpE4HCbCSj7fX9ew9w7txH+OGHH3DmRCfyc3PgcbN5jR+OzFjd2MLG9p58pvLYHdLQRacPNRbF+Lt3OHf+Y9y6dxclRSWoLCvD4JtBlJdVYG1tVZqSmPdeWVWJO3ce4khPL+YX5uW/6YKwvraIU8d7kYxHYOfAkwmq/Q/nLtcTOl2I20fCADUWk+cb5wYdQzi/CNWZVT07tygA2GVTYHbYxQKa803AstEqayMbLCQugEcwm+ELRuGqOIpERqduAf3P8Y8X/T31CugV0CugV0CvgF4BvQJ6BfQK6BX4V1MBHQD/q7kV+onoFdAroFfg/1sBHQD/aQCsbaAzw5ZCPgJg2p/SwFBMRWEUgEQFMEBtqstqQPvhatgsUUTDBCC00Q3LBr3daoXRxM14E0LBoOYibGBOpUkAcIbXC4vYSdMG2oxYQhXlFm1XHVabWKxS1cXNbKfbKRbNfG9uZNLukUBYs1ZlnihzITXYS+gg8DgFYwgcxMI6lWuskYJUHZLAsi+Jv//2Or64fAlvBvpw9vQpDA+PoKq6Bv2vXsORUHHudC8UM3MyI0gYLYjAgdHJDYy+W0R9YYZkQjYfakIwFMTzvhf41a//Bv/wD7/HyZPHYUgGBQATXBPS9vb0ymbr6PgojnQdwcMnj1FQVIKV9Q3UVNfh1cBLZHq9KC8rQf/zpyjMz0VnaxPsFlqiRmGkbavRhInJKWzvAzOzszh/7hz+8PU3+OzTy6JOysrKgn9/F4uz7/HJx+fgtGp5nax/FGb8n7cXcDTfitHRccnsPdTUKEqh1fUVWC1WpKW5xSJXLKvDUayurqGosEjqRjvONI8HmVnpoo5yOd0YHhnB8WOn8GpgAEVFpQiFfQIS+L2MzAxR0ZHR5BcW4EX/C2R5M7GVsKCxPBet2Um43Q4EglFRoxJYpGVmagBmaQ51tbXoe/4cH52/iLHRcWxtbqKqOAt1tZWSIctzikTjiMYNePi4H9m5BWITTchEYE11s9VmxeMnj/HlF1/gx2s3RbHnoC12JIw0r0fu2QWqrx4/xaGGKgH0tBrl5jxV1QMDA2J7euvWbbS1HcH87DQa6mvR3/cEZ8+chI05xNEQjARrVB4qJiSNViwu7+PBg+eIqVF89dVnksX54MEjHGo+jJGRMZw6dRIPHz1AQ0MdrDYb+l9OwOEwIS/Pi5fP+3CsuwcFebmw23iZqmTvErQsrW1jbnkFO3t+gVMcV9lZ2eh78hhHj3VhZ3MVdTUVsFvMkllLJb1YGtPi3JBEwqA1Avj8IUzPLiEQiKKusR3ffvs1Pv/iU4wMvcHq6iI+uXwJDpsVExNT8LrSkZ/rQpqbczwAplwOjy3AaE6DP+jDoaY6rC4uoH9gECfPXUT/wAvket0oK8jA+IdZ1NbWYWrqPTq7juD+3Xs4efIU3rx5i9q6evzww084feYUohFat44L+H3+/BlOnz6Bp09foKOtBy9fvkBTU73Mo+mpGbS2tuH7Kz/iy4snAUSgWJnLzQYJBTdvPUBtYx0UyUO2YH56HGfPdMGQCMHhdCKasODu/T40H2rDnXu30NvTjd2dbYFTBMDjo+PIz8sT4EKo3nP0OJglfvXqNXR3dUKNRlBeVgpDck9cEbgGEYKywUTLudXsi2kJLTA4QVtkuidQ4c3/1pplCBH5PSpf+R+aSlezWxcVL39Wsng1Nb1mL60p+WjvLE0vBMgCkVP2zbSRpmUys51Tit+DLGA2yByo7WmpzfORX0/B3QPYy9xoQi0OmYPlkspHzY48Js0ofIn9NfPXOa7iWsa6ZFsneGwtp/wg25iqX2YN83nApwkVncwTFxWwvB0hL9dzqoMtchxZz1OQO8bsczPXci3j3cKmFmLsVPYwlcDa8+PgdzRAnRI0y9clF1VAcByReBw7u3twuZyao0QoLPeYWcSiSDYY4fczv5337I9KXlpc8z1p8x+LRVKW+xHtWhUTLIpF7qdBHChoo6FZgmtPTs2GWp5jiiK56Gx2oouB4rCJ9XY8TrBNrJaQsaS5KHAcEOolsLy8irz8HDken4USA0Dba+Yz0745GtHOTfKaTdja3UdCjSI3m80TZkTZREXnAY47wvp4AuPvZtDYWAeTMSlrIp/jXEOZjyvOGrzfBpPEB9DJg40Ok+/foaqiDC4XXRTYfGGU2saizFs2SRY0XUBitKJXzNj3h2GzO0XZzfWDmctqLCKNZFIbgxlRNSHP9XhChctpk/ejs4RJMUrzE+EwFeYb6xuYm1ug5h4NDQ0yDt++eYOOjk6551zvwyEez4hQOAKbxS415HOM435+fhY9Pd2wcXxZbYjFDbhz/yHyCoqwtr4udtM7W+vwuCyi+PUHAnA6nDCYFERo1S952ZBa8UXA63TRvl/L1d7a2oYaCYrqmM9VzV4dMFoscj/2/X6kOdzIzspALEwHiFQshNGMQCgsjRe5mWnicsJ6uN1urK2uwuNxi+vGvi8Il4frbkDGKG21Wc/62kqpqUthbrqmiaflgah+aQF9YEUPs6jcDyCwRHRE2GAXwfL6DubnCYAr4bRrGcBgtrzJCJsZUKyMRaC9O9ckg4xRFQaEwlHYq04jmalbQOv/9tIroFdAr4BeAb0CegX0CugV0CugV+CvuwI6AP7rvr/61ekV0CvwF14BHQD/aQDM75oMmgKYG4hUtXG/WwBqCgCLKpd2gAYjnIoBHYeroZhCCEe0vEZuanPD22pWZMOegIKbi9wo5CYyyYdvfx9ZmZlyHNqycoOYylYqFakAdthtkqcKya+1wu6kZa6KUDgsm9e0QzzIppVM2pS984EKWLOD1vJoCWWoYxNF3YElaYoA8/ubIeAPP9zEkbYWBH07aG05jDv3HqDhUCtevn6Lsz3tSHfZYDFRTZkQ9Vg4acXY9CqevniD021UeEZhsVkkQ+/N0Ai++MUv8c0336O2tgqKIYq8/Hw5HypfP/roI0zPzGB9bRWNzc14+OQJmg63YHV1Ay2tbbh965ZAzk8ufIyHD+/hwvmzcnxTIgY1ERWVLPNlP0zPIhS14N27CVz+9FP87re/xYWLF7G0tCT5yqzjxOhbfHrhHNSQT6xro/EkTHYP/vbaJD6uycD09CzsNqtsLLucTszOTKKsolxUaxs7O5J3zDzCyalpNNTVYXmVCtUVUWbxdwgeM9Iz8erVaxw7fhwvX7wURRLBKX+upqparFHHxidgszuQnZOHoaEh5GTmwGdwoCzbgZNVLgGn4WgSs4sbGB6dREZuOnLzcrC5uY7s7GwMDw/j/EcX8ejhU9TX1mBt/h2OdLbCrBigxmMIR+NQkwru3H2KouISeNLcAqepAN7Z3RGlEpVzv/jyc3x/5ToqKsrhdbuxt7uNnOwcvB0ewelz5/Dm7TCa6ytEPVZeXo71tTUBNf39L/DrX/0SV69eR2/3UczM8Pul6Ot7ipPHe8XiOT8/F26bQ8BeiBbJcQOu3XgApz0NTpcNWZluVFbV4Pq162hqOoyZmVmBoLdu3UBFRRkKCvLx4MEAsrLdqKkpFYvX2ooa1NVVweNhQ0QCJoMi9qHvpmYwNbcosKCtvQPzc7PIycrCwMt+nDtzEm8GB8Ra1EY4JNCQNqQEj3FRfiaNrFsSoYiKhcVVmBUrZuZXMDk1iaaGBlH+bm6sY3trE51HOjA2+k7g89GuVtgsCdjtVoSjCSyu7uH+w34EI36kexzo6ujEyMg7pOcVYXJ6GjkZDnQ0VePO45eoq6nB4vI8Ojs7cP/BA7FOHXj5GunpGaitq5X5sLy0iKrKcuTmZOHJ08c4eeIExsYnUVZeg+GhQRQU5aMgvwCvX71Gd3cvvvv+B5w62oGysnwYTBp4XF7ZQTRmwMzcDLwZTuzvqthcW8SJox3IzfHKAmi2ufDNd1dRXdMgas7q6kq8fj2AuppaVFVW4dnTZwKxOjs6cf/+A7FyLy6twNWrV3Hy+DHMzU3D6bChqMCLosKClPpXs1yVRheqVwleWHOxqU/ZPKdgrWT1pjKBJTM7FbMtmbwpJTDXq58to+lbnYKhzDclALbbHAJZtdYcLQNYGnhSa5vmjMyaaIpaAh+xvxZoTFDLPF8NTh/kE2vHk06dA5wsK/8BhD24DlpIa8fTFMS8RlEPExAzK9moyPnSrp52zpo1dkLWcMkzTyQErMqThZbVKr9HCmyE0WyQjG2uqQdAXeyxJaxdO97PwumDXGU+q/h9gm+DWezkJWeducWpnGI5uwStkVM2+qyD2STwbX1lFQX5ebLeEc4TYhKO0wo8lyrONBcikRDUhEEs8+newONlZGbKObIOBIu0+9Xs5BX5ejgUhE2hYl67Rv4x2ywIE6Kn7l2cNu5mExTWw8ALSiIa4fdp3y2sUbv3BpuAY85jgjyppVnLTuZ4Y6MUFdSawjoqamfCS8J0xOmuoVnwc22XmASeE2tCaKsyyz4p68XO7hY8Lqe4dtjtTmlkoF13VJTjJnkG8x4QR9MC3WY1yzlpnxVSDVmgWpS544S7cW1MMINcTcjvs+buNKfATY+NzV0arI6nMrV5zYmE1uSgxrTGMsYOELhzDFsVNvjEpNlLpoYcOw6Hnbn3kdT4olW69rnDothE9UrLfG3iaQ0Y5rgBJqsVoQitkRWB22x4IUS12S0Sh6CwiUZVU5bmtOynfbpB7rXP75f7LPCXDR9smkh91qBDicJxwCdxXKuNxWYTqGviPWEUQoLNblaxvTeKNTmbtDRbc4s5FeGQiqvg/LUoVoHDvOdsKlOsdlG0B4IB5OZkIsIM9WgYTrtbmjp47NTSomUAixI/ZZGesmvntXGu0Q46Eo5gaXUTi0urOFRHZxcTDKydiTEdCmw0dElwjQK8aU55P1kbYECU97jsOFRdAfwX/q8k/fT1CugV0CugV0CvgF4BvQJ6BfQK6BX4cxXQAfCfq5D+fb0CegX0CvwLVkAHwH+q+NojzJwCvGIZzJxRAcBGUeRyL9JkSsDGDGCjGXYzBAAbk35EowkoVPKqMbHDpZ0zN2754gYoNz65m00FMDNV00UBbIDTbhVAQWUPVXTM12T+JhVE3K0kbHI4HZJRFwqGRP3ldDplk5ebzsyyoyr2HyuAeR4Htqa0vyQEOMgG5vkQIst5JZMIJ4zwBSPY3VhFZVmRfH11cxcZeUV48pxqXDsO1dXCqEYFInMDOK44EEiacO/xM1TnpqO2vg6BcBDv3n+QjeS6hkP44cpVdHcfgX93QxS5VNa+//AeRUVFSE9Px9rqGgoK8sRSMy0jC7v7frF7pJIpJzMDlRXleDc3h5B/F+3NDbCYRBYIg2JFLGnC7PwipidnUFJSIn8ISQlompqasbi4IKql7b1ddBxqQKbbDqvCHEITgnEj/ver0yiyx5CRkS6b8LQ8LSjMx8b6uoBg1irgDwk88O37ZBzY7HY4nXa5fp9/H4X5hVhdX0VGeoYAEV4jFZS8D1RP+gM++H0BZGfniP13JKrCardhdWUVLqcHa/4IzjYX4FgZ7WMTiMXNgNmF4dEpuN0m2cxfWV1Bbm42FuYXBdYRRCpGE9oPN8JoJJgAQtEQDCYrwhEjJiYX4NvdRntLg1yTy+2UjXICBZ/Ph8rKcnyYmkdWBsFNEns72wIp/IEwCoqKMT07i8qqcgHb+fn5UhteD21ec3JyJbt6fzcgObRerwfrG2tIz0hDf3+fKFiTYeaSGmCkNTUMWFhYhyFhRFZmGny+dXgyM7C364Pb5cH2zh4KCwuxvr4Kh8MqCuD5mTVkZjnhctsEQC4vrSIvJwvxZBguhw3GOO+hEeEEEAiEBX7YbFYNGBCK0CaU2beRAGxsoqBqVOYVAQ8hDe2yCYmohkwgHk/C7w/Bk+ZFwmyS65ydnUZTY5M4AfDaNRt1o1jrGhNRadiIRSKSJQ3Fhh0fVXAxWEXtT0NYBaGYAeubmwjtreNwXQnCBnfKHj4koIovi8WO4aExyWm22YxwOJzw7e3C6bBL00ckHJRGD+YDQ5R3IbGEp7qPgCuuJrG2ugGPx47MDA+SBtqZGrC2vo/JD3PIzc9BUUkeURTikRBsbFpRNPVoMBaFQbFIvmlRfhEstDRIUrlI63tmzbKRJS65xKFIENFYAjYHVepBuJ0OAXvxWBSKySDrE9c8qi5FDZuClQJeaKMf18AQwZPkkoua9I/Oz1zHDizrmdspQJYgUyyOad+a+ltsmA0IBoICLpmXTojLhY7XxJcAYZEW8z8IarRMXlnrePwUoKLKlnJFqgm5RnN+H7z4/8WSWWPO8t48Z8knTq2dtOs/uNZ/bB/N66PKVkkpR6UBJwWmNdBNQEu6x7xyguC4FjUQT2pgTZp1kjArJgFS4uYgVtIa3Bb1clJrNBI9baq+fFbwvSRFPKnZcPN6acVO2s17QxgdC9NmOglXmguLK0uigqVd8MriEqorqxAMh8TqnPCVNr8rK6uoq6MVfFTArGJ34sO791L/grx8sbOnDTMjDNK9biAeSUUmUD0cgstlh0kcNRKwSM6xnDTUJK3ik1BMZg0KGzVAr1gI5KnAJSzVQLwUi/b/CtfemFYzEzOSI/Ick3suqmc+QwlgGVPAMaGp0TkYLCaTwEHmqIsilM9lsXGnLTxgBi37kzIHeDwqO9VIFDaLVYtwSKgCtdk0wolMG3GixYSAZYtm802L89QY432wMSeW95VKc1GeJ+X8ZE7QhSDJ54EdRs6POMeJdt80OptERGXuuQVqBFr0QYRODhZZ83iNhN1sFNAaJpgtzwx2szSqUSkcCgVhsaRytWGE1UpgqTVFcMzzvAixw3wuyToT0ZoSCFj50UOUrWZRvvJziCj4U/PsIIubjUXrG5vy7OPXaJtO2M3PMSqiml17kjnZZs0Snj1oZiP2fX54HHYB/wKbrXa5rmAkBqTmDkEu31+aOKTe/OyljWObYkYgEETSxGenZu3MyA2u2TI/+P8PmtzEhYBrSGoNYIWZjc3PdmpMwDXBr6bMDou7xMrKOg7VlsNqMWgKYMUqY4IA2Kw4YDKaZO1L9VkItI5x3Sg7hlh6h24B/S/4bxz90HoF9AroFdAroFdAr4BeAb0CegX0CvzzV0AHwP/8NdaPoFdAr4BegX9yBXQA/OdKR4hDhY2WwUgYIArgVLai0cRN66R8X0ka4TAncaStBkYEEFe1DWcqh7hnys1mzZlU8xHl1zXplhF+nw8ZGV4Yk3F4PS7ZFCYgPlAQE7LI5mIyKSDL7nCkFMBBUQk7RBEs281yQdxwPXhpOcAa4CU8IAAW/iLKPA2oyMZ5ypaR6qVYghvVSdlE5QZwnFahtOqMxWG3E6yFYKc6jMo3gxFR7oNbrViiNXJuRgrgaFaQVpsL/mAE09PzogotzM8Sq1FVTYrakcogsfhM5bOySIlkCtwkgKmpKRQVFMDtciIiaiBuSBOqc//YjESSm60qTApBlXad3CSmMpAqW9aF4DZCgGI2w0IeFKfyjoovg2S/vlyJyoa5wcD0XMAhyqSo1JgwjHmDhDiEFIQn3Bzf3dlBdnZWqrZU1rG+VGBpG/DcdOdxqMYmHOCtF71VqvgCkJLAytKSqKhdLhc+7ShEPBYSiG+22JAAc0EVQA3Ipjd5gGZTqylWuZHNd7cwc9RoEgvMpIGoB6C4S1WNCOxvoyiPgFfLDaW6nO/FvENaXpotdlF08V5zc1++ZtXUdeGIBgajomyzSdZhNBKBN80Lv98nY3draxder1fqQvVxQlUl99dmt8JChTvnDSGrYhbYxOtn7a0WEyLxKAysZzQp50H4g2RUcjAT8RhiqkGDQHGq9BQN6kRp+815aUBSeii0DX+OGwIPNkUQlKoxKicJg6MCxwn5OC8iKuerVSAKrWkF/vHeqFSGaqOKk4OzSWx4Ixp40GCTmlLLmYVDUS0uGbKSFwuZNwaCoWhIFHGEe7RxTUBT8ynkTMkYEibawRvFKvaALEr9xOWX6wOhNNWVBCJRATEEgmKBa6SSj/ApKmCQ50Vlowa2CUioZKWyU8uzNJpsolrlf5sVgrIkrCaOKa0xhVCUiucI1dBiMsBjx8SemGuFkWNQLF6NSKpUdbKpJS7QinOOnIznyGtNJrSMXYIzQhGODwIazUKYUE6zeOa6wZ+TDHLN7ziV70sQw3xOs0Avgr4UvZVGgnCIUMkmteR78d5ybonq1KzdI1Hocj2T9Y4/RKMF1lqFYqZlrjavqaaUucqxQ9AXJ1TUABPXZZ7/wTzRFMNcGw7WSi07nTONoBJJzj/td7T7QGthgsuD+0cwRWBL4Ec7bN5ozeKaTRWsoWZ3LQHD/y977xUc15WneX5586ZPeO+9I0AABEkYeqOSKMqXVFU9PbvVVdGx87qxbzNPE/u8rxuxT/uwvds926oqlVSSKFIiRQAEDQhDeIDw3nuktxvf/yTU3RHbVQ8zHVGlualgsQgkMu/933POTZzf//s+xKOq2YirRpjXnGt2NCrnx7F4uqbzvVWuNS3tVd2oiOQ8FntpNv4kADx/RlSPtM/WFFwMBHkOSuk5NT2N1bU1XLt6BS/7enGhpQXdz/pRXFKCSDCI3OxcjI+Pob2jHcOjQ0hJS0c8riEvLxc7O7uYn58VN4ev732FstIylJeWYX52DgfH+2hrb0NnVxeyMjKRmuTbuebZAAAgAElEQVTCmdoKxFgfKiltVgHTBHfSxMR5KPcrjl1BqQLvaG9MUbPYytMOmlCW99BEbjPPW+yImUtss8nY0y1WqSNhK2slr8J7o0kBTK5NHCv8WiAUVBCf90gQ4nKEcsXm0+NiHc9rJMpqM9cxjjy1VijbcH6N5r8EgWq8qG+oKa2bVDODSVPNX2LrHYrCYrMKAFdzVRNInAhw/gHiE5LKPOH6H2fkAUFtMKFEJ+Rk/wKVvWyIiUtd2KDEcXSatc21QhS5nIc6a8l5T6Ac+uHzAl1GqBwWqC1NF5rY0MvnBq69UVqNW5TCOBKSvy1cA8TdnMppNV8539mswDFos9nlvWIac7Jp/UwYrz6f0MWB6xWjHMw6DaiVjXcoEpY1mmununOy5UbdV2Ut4hzivJBWAp6jyr/m+sxz00wKwqu5oIxWOK15TkpXn1B7JxowuJ7we2IBzezfYFB9vvIHRAG8lgDAjJ0wWW0w22kpHYeNzQKWJFFF82ZE+3ITrzNMCIZC0CsMAPynPmEb3zcqYFTAqIBRAaMCRgWMChgVMCpgVOAvvwIGAP7Lv4bGGRgVMCrwI66AAYD/+MUVaGGC2FYqABxHRDKACWO5yRkD99htzOODBqcljovNldBMXsSj1oSyMKJUOKLKVTmQ3Iz0+QMCbrhRfew5Rk5mBkyxsCjqCAIEckiWZBRJLhdMVDpRSWS3J5Q/cYF0BAvMxCPEE7jCjVELN6YVYOHG/2mOpqjHqLJKWJ8qRRotUBW44SYz35ObnJsHPnh9YeSkJ8NNXsRcQ8mxZP6gOjf+DxUzBB0CJ2x2+MI+sVeOU4FEgEa2EuVGqV0BNlMYMYJbWERRxrpkZqTCFA//sDlNEOP1eAXEcoOe0E8Bag1xUxhmbsDTAdVEeEkgwLxkQmC7sjSNxXBwcAh3UorKbCQ0EYtOBdOOjo6QkpoiG9MEo7QbPfD4BQDZGEsZV5CKqaVUDxF8WyRzNCy5owQFfMgmvigKTaB1qdPpRkCymOMCynjNuKdP8MYxE+Emcwyi5mONqNSjSgkC/yJyzR12lddLMMLaqvNW6j/JkyTQJyQXOMGN+AAsOiGfHTET1aZ+WG1qnJ0cesXqlGpZAV0JVaSMDc2EIM+Fgy2hpiQg4PUgPF9aWkJBYSFcyWmykX94tI9kd7K83qm1rViVR2g16oTnxCdKUNaNKmWBm7GYQCkqBEPRsFyXOEEb1aGEJAgharLg8CSIxdVtlBaXYn1tEbnpbmSkuiWTUxS3otaNyYZ8alq6KE+PDg6RnpIqYHpjc12aCRaXFlFbUyvnub1zIsrl6soiOOxUTiaARyQOTbfKvBUgwGMSpZ6CQapIBCEKrCgNq5ob0XhEAIlu5vjmdVX2n4m+C7VYKP2fqNyoKBN1cUItSsgl147qWlFy0go3YZVKIMN5xRcgwOW1T2S2EkqJKlVcABRg4nETeLNRgfNPWcor+2OCYI5VpXokQqEilCAWiBB48T1kfqrgXUJ40jaOEFrNUmFNSEaQEosx31JdKwefxzWQc8MUFZjJ9+Y1pYqOSktleaxaMWTM830sKsvXrJPC8NyUulXqLVm0nEPqOCNRHRbdJqDMZA6rppY460YARttai4w5s061bEigVzwSRyiuCRyVuiX6bHhsPAjJ+o1zfVTqQaUUVZeadeWI5lw8heicw2we4LXm2mi2aaIKtGgK5PIhGJKHz9zeKC2OWb8EJDabRBXOVVXAGyGXZAIr8MSmFzVOqM5U15LjWF1TrjOJZh7mG0eYK6zLcznu6ebA68txJGMiHhRYRvAkima+j4wBdY60Nz+1nubfkgl8agcNgs+YqO9XV5SVPa2bp15PoO5MDb683yO23wEvM+qTsbAwhwsXWtH19Bly8wukKYbjh3mrj77/Hh9//BG+++5byXrf3zvGwvwasvNSUFSSj94XL5GXnYes9DRkZSYhGvCqHFurNWH5zXkBaS4gbCToFSU3mypOoR8Vs6fqWi2hrhZor9Yzjj01fXlfUrCd9ZRGJ+ZRy9/KnlryinVdmlpUJrWya5bs6oQdteRXn2YyJ+YRLwQbXHil41GT3E/lVmhmbRNrrIyof4KOStEugyWxbqtj/Od5zD/YiXO8ynqcGKCJF+L3RcDNsarrotrnP+R8QommBqGdjHdQ41EaU6IRsbJWDSG0A+dnDn6OUVm8grD5WSYBRf/FJyKOV6qiE2OV45tzR3KrE5NMjtUEhMT2nHVPPF++rppy+Bq8B7BRJ04VuzQ0UE8cg0XmdRRh0AnhVKermtg4V2VJFfMT5QxAkM9zU/cwdbTxuGp84VyQBgdJMzaLu0Nci8ia+U+vzGtmFpU1W3N0TUeEtYlwXQvLfZyNBPyaz+vH+tYeNta30VBdKhbQmtUGk80udbBoUdgd6dKMZDIF5VhpTc7muQCVzFVXEU67aCiA/8WgMv5hVMCogFEBowJGBYwKGBUwKmBUwKjAj60CBgD+sV1R43yMChgV+FFVwADAf/xy/jEATBBKKEGQZLXQWFWD2wq0NFZAgwexKK0zCTSYbReF3WJRiiyqZ6IxBAJUxFCNY4HP50VqSpJYstJSlhvgfI4oa2IxAcC0O+a2p9Pp/AHwUmHLHX23m7mBVCKqjWyN6kPJhuRmq7IH/SHXklCIOjlR5Skb1dOHwEYAC2vbGJ9dwd7+MarLCtFytlYUP86kZAQDhLEEIgFRIxOCqg129TpRXRPrWrfdKja4ClJQ4WmTTVoCkUjMjNHxaSSnpKN/YABnG+qRnOREdl62QDOC7c7Hj3H71i04bA5lmUk4IpArAmjcaGcWIWtsRSDkFbhktTlFdRwKRTAwOIDmc+fFLvvp02eoqChFXh5zYftlo5/ZqwTZPF+v14OHj3tRWlqK2soipLqtCAU9ArRgtiJCVaIOeP0+HOztCyiiVa/T4VKb36EQXLoV/gDVqQrQxERhSbjE601aSAilCaTmzj2vLy2CvR4P7FYdutUi6tpTlZmAoBDVtFHJbGbGKTet2UTAfe9A0AebTRMgRFhw4onhSc8L2J0O1DfUYmpyElazE9VVlbDaNZWXqZllY52NAISpfA/adAb8Afk5QmLCDyrUxsfHceZMPTTdLpbOJSXFKC8tQTgcEFtbpfQywe6irTStyM2499XXuH7tKpJTXKLY9HsCsFrtolDfP9iXxgVRWNvsCPp8dPdEMGrC4ycvUFBchdfTswj6vfjkp+8iEvTBYXcI9KIl6ezcnJAAQunRkTEUFRUiMy0Nh0eHGBsbx43r13+wqrbbHRgencLgq0G8e+c2MtN5PMpul/PRJHmy/wywEBUQNiSIAr8nsIzDLQFdBDTQqlWYFHO8lVKRKm/JvKYNsagzqTZVECvhGpxwAmDzgV0BTRNA22A2ARD2SSMAcyNFdUvISPhFSBGTsWWzO5QuOBYVtwGOK4F6bI5g40c8LjXi9wPesFjCi8OA9AEohSxhluTd2qicDCmwnVC0c5grdEWVL3kJ1xWuEjqihEZytYOiYtQ0ZmdTCa0schUAjsLCdSVhwSvKWcK4xPpFq1aljldqYEJaflPAMtcrkwaf70RU4/GYBbqZa0UEJnMCFJuohKebApXrzFK3Ihqj5TetrLmmcp4qhSsbGEQZKi4CSu0njgDMcGVWusB+AngFrvgQ0B5VjTmEvnR4IBgSJM01nAA/keMepvIyAe+UdS8V7QriKmsF1lw1jKguFd4nqI5n5nBcnAE4vyQblXb80Sg8Xh8y0tMQDFA5TojNa0plr0ns3E/HkcrtVRnFfKjMYpWtSpRH8aZkr0bDsNkI+xLNHQngm+jyUTbaSmMrK5TH48Pnn3+BlpYLkuXd1dWJy5fb8ZvPHuDmzRtYWVrAmbparK+tIa+gAL19A0hLy0BGaipW19dQWlKE58+f45133saDB/dR31CP7OwCPO/pRUtro6j4e1/0oaiwVJqcykrykORgE4bKoedYlzgEk2pKka8l8o3lPAWeqpuYqFg59q1Koc35wnMWZS5V1cxLFjcMZQEuVu/yPTWK+T5WjQptrtWqIYPjU1wVRE1vRlyjklw1JEjDQjSi4ogT90uCRRF+g/dZdRy6TtDOY2d7hWob4ThTf6vZxfsYLZbZVHTqviHznOr7RLNLjKr2BIDm19icdAqoRSBOEMoxfqrY53XkfFIdUWoWa1TBKsgpRsd0P2DDCdWpSjArz+V4lDWMjUC8BrQo+OePROxFYpb8gIF/aKBI3C94nFT/stFKOSUolxOxqE5kftO5gM1PbHKi+p5NI7w3cl3mGso1WTWg0bGEDStKta3W5FNHBgXyT63VJW9XToj3MX5PKam5hnDt4mcFkxaBVbfL80Tpy/c3W+W68vylGYJW7VEqkXm/jSHAXPFIGF6vFxtbB9jc3sWZiiI4bTo0m10gMNczi5mf69x05BfXBLnGOnOIgXA8AnuZAYB/VL8wGSdjVMCogFEBowJGBYwKGBUwKmBUwKjA/28FDABsDAyjAkYFjAr8GVfAAMB//OL8MQAsmhkTVXuQ/DebSYPbbkbzmRLomheI0apVbSyqDGBd4CdBg6gZCVIl01FZ9xIAOyw66LBI20SqUASuUsFjUUorgiICYLvTJpvOVBHzRkv7YG688v24YSo2j9z8Try+nIfYolKBRASi1IdqQ1ttqKpzNSMYM2F4ahH+qIacnDysLcyisqwA4xPjONt8Dl2Pu3H9+g28ePECLrcLBQX5mJqYlEzQqqoqcOt8aLAP77x5G0lOG3QTFZNUo3EDWu3jh6Hj9cwSklIzBG49e/4Mt25cx9j4BHb2d3Hr5k2Btod7+/j5L36BsZER7O/v42bHBWhmKmXDAkYIPbu6nsPmsqGivBgD/cNiJXrp8mUMvBrEW2++hd/9/vcgEKR1dX19pWTfEsKkpqZgenpGsnHbOzpw//5zsTauKs9ERUkGdAvBLaVlbpx4I+h68hjV1dWijnU4HKLEXltbg8fjQW11jeiX+vr70dZ+CaNjY6iuqsDriXHcuHIZTqdV6h+gpaXJgoGhUVgsdkxOTODNt97C1sYqXjx/jr/+679Gb28vWlrO49mzp7h85Qqe9vTAF46g8Wwj1lfXcLC3h4b6apSVFsHloLW1D4FoDKMjs7DaU7C4soS2tgtYnF+E9yQoVs1tHRcwMjIEq8WG3Lw8vJ6aQlp6GtLT0zE+MQWH04Hr167j+YsX8Hu9uHDhAnpf9uL69ev46t5jBAJ+1NRUwe2yiVX57Ow0SkuLJOvY7kzG6OgY7rx5R+rxitD1nbexubkm4+LtO3fxaugVKiorcHx8iIbaGsQjQcQ5XkV6acXwxCxm5tdgsTsFiL/z9pt4+PA+ms+excveXvz8Z7/AwtIS1tbXcP78RcwtLCAcDGB1aQFXr13D0KtXuHLlCr74w5f44P330NnZhaS0dKyurOL2jcvISHVCAzMuFbATxbsoXiVAU8a/gFJCkISFaVzUtsysVKpDglbOG8LBQJjqQqWyTXI54Pd5oZMQEdDaLGLprWBdXNSeksGdcITl+0tiKDM1w8yqpHpbqQcJmjg7CXmJLrvmPbg3vg8nZeniYUqloSClH1R5Sp2nYI7EhXK1kfmswAYfyqI1ISBOmKqKajIBBhMaZwV45AUVDFXQDMh2W/AfOlJhZjNEjBCJdSR0i8BFq9kIbYxjCBAEW5lLSmt5s1IDSpYw10il2uMRnlohE7EFg2GBRFYbmyNIMG3S1CF2ulTvCRynwi8ituYmkxNefxAmcxRWndCVinKLAoGsnwAepUqmxo+rnlj3R02w2WgBHUY0GhJQzwYdgmBCIzZGeI49cCcnC3yiEpXnQpAtKJyvTxhvpdKWx6bUvGGCOOkKiMr3qHZkI4fT5RJVv7o+ysKXqkLJ1NUt8PqV7bzGtZ2QWFwiaGrPJg864vNc2MxjE8t82qyz8UTW94SSV5pumIUu141uAlxjaT/rlzEkSnMqFSWvVlmdC3gkGJZcYBM4zpl/zXxyrue8x3i8HiSnJGFj8wBpqWk42N9HUnIydrZ2UFxaivWNTbHX9/uOZC08OT6WdbWyqjIB08Jw2lzY2tiGbjcjOTUJoRB9H6ywWUxYXHiNgvxscXhQdse89sy1ZuPBP0FIuWckcpYlL1mAH2ePusepOaupfGRRySvHBLF3PpWOJiaAiM3l+SZpZAj6Q0p9zGuf+Pv000A0rlwc2KAjttkEnQKUVQY4K3cKlcVWnrb0ogymdb8DEY4HUeyqSAE2GIglOZsJuOgxV1sgp3IdkGYJcePgNQv+k8pcGgYIuBN50zxH1kiaElSDRcI3/IfcbM45GQtUhPO4pWYct8zEVdObZyMQWHWIqPVHOZn/i8epbfkpOOfPcnwohfKpgFmtnYwLoANIMBhIKLKVtbayfWaOsl0pvMNhcdrwenziCGK3KncOJOz11ZLMZi6brB+JoS3uI2JbTQUzuK5Spc/GCjaG0dmEymj12YZKZxp5EwhrGtcXMYYX0K/qznWE0QKqsUNNJ67HEZkntNun6wjnwdrmHja39lBblg+nXZd7FBXAbHyxSVORRfK7zTrrzo4TB058EYQRRXLVNUSMDOA/49+AjEMzKmBUwKiAUQGjAkYFjAoYFTAqYFTgv0UFDAD836KKxmsYFTAqYFTg36gCBgD+04W1mDW1mS65qVTeKW2cKGipYKHyVDfBBjPcdg2tzZUwaz6EAkpxxI1KbvxSmSa2wGKzGofH44XF5hBwcXC4j6yMNIFIDrsVdrsVJx6f2BVzc5RKQW47nwJgKmskq042zAGXyymb4KcqXI1KHtrXmrkJm4DHogQWEpxQR/1LtY+oAwkDNCs2DwP4w/1HSElKRfv5JuSkudH/ahC1Z5vQ3fUE7959F5NTkygoKIDL6cTjx49FPUuV59bBCZJcNly+2Ay3QxcATFnhqVqRNrehqIYIaK0cx+r6hgCGyspSdHY9Q0VVHSbGx3Hu3DmMjozi7p07GBkZxfr6Gn7xwU3AFBLLZ83iwMLiDl6/XoArxYW2tvP49B9/h48/+bmc8+8++wxnzzaKSvllX78ofrfW1wWkSO5kQqU4MzuDW7du49NPv0Fb60W47EHUVucAYA4gs5DtGB2fg9cXgMPhkp+nmrasjMfbhaysLGRnZ2F4aBBV1TVwJSVjc2tLLL27O7/HX/3sEyTZdWjxCEIxIBLXsLa5g+WVDezs7uD6tWv46t43qG9oQElJqcDUs2cbpKaXLl0S0H6mrkbyhkdeDQloO1NbiZzMdGkWiMTCCMfj2Nn1YWJyQYBO7ZkqbG/uICUpE8PDg6iuKRfb68LCQuTm5uKrr7/G22/flaaE3/zuM7zzzl28ekVIW4m+vj5cu3ZN/s7LzUPM5MDCwjxazjVheGhAsi7z87NFKUjloMcbE5DOTXSCpvS0FBQW5mFoeBAXL5xDakoyfv/7z9FxqQMz01O4fe0K7Dr1inEEIkFoFjt29r0YHZ9BVm4+xicn8OZPbqO39zkuNjdjeGgE5RXl6B8cRE5ungATql3zcnPQ09mJN35yG5OTkzh3rgU9T3pw7lwzXs+8RlllFTY21tHS2AAtFoSJOcIciyalEo1rCTVc/FRRScCkslEJBwj/47SKDdEq1ip5lJE41YI2DE9MYWJqGnU11aivq8XK4hyS3S4U5ueJ+jJABbDFKgCJgIl5sE4HszAJCeI4CgQxOfEazc3NMJtosUy4wSxs2jab4LbbQP34F/0r2PHGYDpaRW5OLpaWFtF6/hySkp0CK0gvXg70o7mxGXaXE9vbO5iffo36+nqkJCWr5hMBQFQLKwAbjEVwcuLF+to68vPy5frQopzu9JJLbWJ2cVwU/lTZkxT9bmwX//lOLkK0z7Y4BFx3dj8RW+SsjHQ0N9Yj2eVAIKqypx93dqFYcmBLsbO1LmOVinAq97n2KaGsJu4HhC0+XwDjE0Nob2+GGVT820RpTjYqudBg/igbBqx4/nwIO3uHOPHso7a2Ag1n6iQLfEgaHHSc4b8JFHVB4bIuLi8v4egoiMbGswJ6JMeUq0gkLE05hPRLi0uSZdva2qqs7BOK+e87H8PlTkVGejrKSgrhtFOhbJJ1ncpgrt9r60eYnp7E1UvtArReDQ6irq5O1neCIhOYja2UkQTjwVAUE6/n4QmEcHTiEWhWVVWJocF+fPj+u0h2Mw87LE0O03OL4mjA1+NaxutIBbHdboPnxCPNL1SRs3mBZ9zf14dIOICm5rNw2C2wW5WVtXLSTVjoJpTuhNzSNMQxklAV/2AtLdnKKls8SEvqRC48HQNOM4RNWlgaYghD3U4XnG635Buf0NXAYhcYHtMiCjTH+HO0TmeOMedcSBwYlKJX8grEvUGBfKpJOX/ohBFWIDYWFXWvgu+aKGnZ2CMg0GqBz+uTcyQ4JMRjE4CC3gkraDY8aQpAsiaMGEhyJ8FH1TUttWmjTvtwJT2WxgTedzl+eN9VedKqeUu3MnNbNUAQZkpusVmDz++X9Z8WwJJTyzx1qrSZCy22w1GExEZeWX6fquSVylUpjiU71qzDauO5KktqcWuQhgW+FuG2smFX2JKls9BKRGyVOc3DQdo+O+X12FBDi246eMQS8FWz2uH1BWGh7XgkDDtziMNB0l1ZV5hpGw6x2UDCmRP58VGYpSFNuYzYrMp2WSyoCU5jcXHboPOA5LA7HHKMfB7zkGmJz1YKfm6hZbnkxTNXW2OusA06ibQ0e0CupTslCZ6jExmbus0KX4jrkUnqKenMCYcUqr8dVq6tYcSpJiboNTkQ5kIUC0I383qzFipnWj0kqVnAtKz1YkGvlN50ZiD8ZR3o+LGyuo2d3QPUVRTBbjHB4nAx+0HmNf9tjlklY1hiF9hYENbx5Pkgvd3R8eGvYM5uNSyg//THbOMZRgWMChgVMCpgVMCogFEBowJGBYwK/AVXwADAf8EXzzh0owJGBX78FTAA8J++xlZdA/9w45WbnBSNxKgcU9oyOvvCatFgiQNJdg1t56phNvkQCqpNXW4mcn+XChwqVghjqDw5PjqBw+2WDXYqTTLSUsQS0WZVgCsQDMjGNDdYrdx8FqtUE5wOByw2ZugRSFNdZ4LDSevjoMAxUfpKFKCyLz21uj3dzKX6VWxwE3aRpyrgUwDMLL77XU8RimhiwZufmYrq8mI8efYMpTV1GH01jA8/+AAPHz4U8EkI/OJFL8rLy+W4lze2UFyQh/RkF9aWZ9FQXysq6R+Ow6xj/9CHb+4/xqVrN+Vnurs78dabb+D3f7iP9vYrGBgcRElxMRZm53Hnztvo6XmCt958E1pkHxSNxU1U9AGzc5uYmVnAxY6LSE5x4reffi7q3+KiYvQ8e4qc3Hz4fD4sLa+g7WIbXk9Pk3IhMytTWdFGo9ja2sLFixfx8PEzFBUWIBzYxfXLzcrS0aQjENYwODQJpzMF5WXlWF5ZkWtaXlGBvpcvkZKSiqycLMzOzyI7Jxf5hUWYev0amRnpGOrvw/vv3YXLQpQWEvVvMAosr6xha2tHcorPt7Tg+yfP0dLaJjW8f/8bNDQ04uXLXty6dRP37n2DW5cvSs5zT3cPMtJTkZudjoryUgE9tMbVLFbMz21idmEV/mAAl692YODlAFJTMhEM+pCXlyWK6EvtHQJYHty/jzt37siG+x++/Arvvfc+RkdH4HYnYWlxEW/fvSuK7/TUdFFAUeXc1NSAyclxgbtHB/soLikUS95w1Ibx8Qlkpmdhb3dX8n9ra6vx5EknmhprUVSUjy+//AqXr1zHzPRrtF1gY4BVLJ5h1QUqzswuofflENraOtD55Imcd1//S9RXV0kteXwPHz1CcXEJsrKzMTg4JFm1lWVlcLtc6Bvox60bN/Gk5wkuXbqM7x8/RmFJMWZnX+OtN26j7/lTfPjuO0r/TttiK3OJ/8laVRSVnC9iC60UlaLfi0URlYxd2h4T3uuYnl2Cxx8Q0ETY9vFHH2Bxfk5Aaj6hdE83Lra1Y3Z2Fj6vV8DqpUsdApGo5ieAXts9xOjYBDraL+Pli17k5+cxGRYVFSWihLNbqDRz49Nn85hc3kGuI4rqqhrMEu7W1SAY9OP11Gu0t3eI6vzCxTasr69jd3dPlM50DiBQXFldxe7eLhrONGB7Z0tZljPzMtHIEvAGkJObjZ2dDRwf7qO0tAQTk69htZrRePYslhfXxBt6OJCE//x2vqxJdmeKzL3unhdoaGhCV1cXbt+8jsHBlzg5CeJix2UMDY0hMzsHJcWFePn8CUrz83CmpgJxs8opZ5Z3OBrD2sYm9vYPUVxcitm5KdSfqcTI0BTycwpgtZpQVVkialoqW73hADx+Qlc7AoEIcvOyEAgeI8XtRnfnUxn3nHMEZQW5uWINzhxZqtup1NYtLlGrLi8vY2tzE7ffuI2j42M8/v57XLlyCZGgH8FwWJog+vsHcXzikQYMNmTkFhRiaPAV3vzJDVGwWgnZaONMpaVuwYHPgp6uTmSmJqPtwjl8++23uH37Jxgem8D8wix+8fGbCs5J5q8V3kAUv/38a5RW1klmOO17a2uqMDU1ieazDfD5PBjs75fjevr0Jd66c0eU/LSvLy5mprUDwyMjSE5ORkFxITY3t7C/t49bN29hYKBPmjAqK0qkkcimK6j3Q6a4gFDV/EN4Jpmpp71Ap7+1UckoyumwgDsq3tmosb2zj7m5BVSUVyAlJZm4Ur1WPC7A9ODgAJmZWQKF01NTYYqFEAgFEI7x+4TmcTgdFiS72fSglK90gCDE3d3dR3Zurvx/sScmBDabBPqKvbJkr5ukMYEWwvuHfmRlZcPP3PGElTHBuDQlZKYLVFfZ9MyFZaOWWRTW/Dot0v0Bv4wLAbjRqABZ1uj4+ATQbHI/JXzl/Zr1FqArqmzef2i5f4SUlBQBzISlfK7X6xdnCGW7rPKWuZqwkYrzkO4dgRAt7ZtiYo8AACAASURBVFXWN8Eu3/PUDlop+RM54VS7ikU8Yb9dFNa8B/B85LqYIefKTF9qq2GyiO13LEoFsY54JCZOIgTyyvKcfVhhUZ+HY/yMYJOfJaSlg4k0XIh9vToXNjmxyY0AlnOW6x3zqJXKnjWxwWaxSj68n9nUVotcS/6cfKZIWK9LlAEBqxaH1UrlNaMHVMMBP0vxZ2gfbYrE5brw5wmAec7y3rJW0VKfjiZszCGYZtNGSNWT1zEYlRgMfyQAuzsZQb9yeTBF/QKAdaqBE44oHNe0xubnLrHmFgtyTc6D45Hzmo0hPA7C+NX1XezuHaCuvAg2HdDtTsQlRsEszgy6yZFQkZug6TaMTi5hZnET/lAUd375P8Fdcs0AwH/6Y7bxDKMCRgWMChgVMCpgVMCogFEBowJGBf6CK2AA4L/gi2cculEBowI//goYAPhPX2Oqf7lByk10qn8FANN5M2EBzc1zZgDTAjrJbhYArJk8CIeU8k5ga5xg16YAcDQilpuHR8diq0kFnD/gk01rXTPBbtVEEcONcyo0+bBbrfLGvKm6HHZYEgpgZftMC2iXbLpzM17sT3l8urJ85iY/rS75w1TGWWw2UeDRrpIPleen8hcJk6k8fD2/DJNuR2FuHk72NpGblYa94xPELA6cHByguKjwB8VTanIqxifGZAO9tLwcB8c+rC4voqayDCtL86iprlT2nHxTEfnQJtGKmbllzMzMS8bki+fPcPvWNaxt7UpOoDvJjbnZWRQWFCItNRV/93/9HYqLinDjaht0PUYdkbJbjNnx6tUIMrLSUFpWgNXVTWhmXVSu/QP9qDvTgKmpaaSkpsLrOUFWZiasiU1rl9uNwYEBtJxvQXJKKn73xT20nGvBwfYaGuurYWfGJOuj27F/fILHjzoFInNjemNzU2DZ0vIysrOzJbuV2ZjMos0vKMTaxgZyMjMxN/saZ2qrkZmahHg8/EPm5sHRkaibWPu0lGRoDjemZ+bQcPYsxkZHkZqeLjD1TN0Z7O3vQY8GkJGRgaOjEwEZfKSmuBgIKbCBCtUTT0Q2qy12HW43LSp1zE0vora6Gm63DQsLC6JWdjldODg8QJLbLQo6Qri0tFR5TYJePpKTkgW8VldX4cgTkM39rc0NJLvdKCouxPLiovwM4YY/REUXN+t1AZ5sUGDDBBVnoeCJ5Ax3dT8VsP/yZR+uXumAzcJxF0MwEoc7KQWhUBSBYBgW3SaQkQ0OCnxYcHhwAHdSMvwBAhkLeN34vkeHh0h2uKSBgBnO3MQnpKCCl2pnm5PKSFo0u2A3WxAWBVlMZUlbzTJPiGcIf1RmpbJJJxBTlr0Ewsowlf8ORZnxacXhcQB/9//8A379619icXFBbLA5dzMyMzE6Moyy0jKEIyFUlJfjuwf3cfXKZbgcNqmJWKDHYjgKxzE6Nomz9c14/OgRGhrqsb29itZWKoKj0GgRHwG65nx4vbIDa+AQmenpOD46xNn6OkxOjCApKUXG+evXMzjb1IynPU9xruU81taXEAoEUF5Rifn5WVlLKisrMTI8LM/nuLDbXPAFQlhaWkZ9fR2OjnZFoc5c5c6eF6KWD/r9CPrCWFtZw4otD//re6WIxZj/TABmx+dffYur12/hmwffov3iBbzs60VFaRkKikowPTcPbyCIxoYGTI8P42r7eTgsJlHoUblHlR4VnOMT09jc3sGly1cxMjKIK5fa8O03j1FXU4dg4ASNZyslpZZqPX8siuX1beztBwRELizNob21BcWFRRgdGkVqRpaMyfHJMVzu6MDM7GtpVGg+14jtzW043axXHu7f/1YaCfjnSVcPGpubEA76YWc2cjiC5JQUbG/vYnl1FZcvX8E39+/jyrUbWFqYQ0tTPeJRHxw2wkQ20hBshvC//92XeOuNm1hbnBXL95e9z1FdW4++V6PS/PKTq02iGqYVMDOUYXZg68CL/uEphEJ+AUm00t/d3ZE16MmTbtTU1sBzfCzPJ9Df2dlBTU2tAP8rly+ju7sbb7xxGwfHx5iempb1l9dvaWkBtTWViEQCmHk9geaGGgGVhIwC9+hCITmqMWUtLE4RHPzKslhl8dKpgne4sMDbcNyMvQMPTrwBWHQ27HSjqqIcjU21AmR5TWkJzaamjLQMPHr8Pd64dQNazCf3Sq73U6+Xoet2MOO2trZU7NXpgsE1qLv7Ca7fvClwnECODgppycnKOcOi7ml+34kAWN5DaW396WffCaDf2FyXOfDxTz+S2IDWtlb5WVOcquVoIkpB5U+TVVPt7vESArvhDwSUNTLveyE2CejyXocnfllnOPf3dvfkPsr7kGRE0+I7FIHTycztsEBZfm1za1uuQ3lpEQpyMwSgs2HManPg8y++RFlFJSorq2C3KfjN74fCQQGJVPxy3aO61uFIkjV+aHgYpSUlsNEKORaXCIMTz4kAcYvO4/WLKtqs23BwHMCz5/24ceMSUpLt6OrqEVcA5sa7nHYcHR3C6bJD14BgKIaJ13NY2diVscUseTbpTE2N4903fyL3BzZKMIJC5SdTVcyc4zi++fahNJaUFBVhfn4e+3u7ONfcDIfDpmy8JZNcfSbhukNIy7HLdZgW3wGfV45dPnfQOjsSRyAcxe8++xwpLhfcTieuXLsmriKEsWqNpmM2LaqZi62ssmnlzNfmOKaFezzC9TmKGPvkNAv+33/4TGIzfvbxu7DqYcknF8vzRO4v8715v+IcEPt/mRvM6FbZ5cwAJmjm+FhZ28HRkQdVJXlwWDXodgeimi6fr5KZY222icJbs5jEHWHnIIzffvEQ3kgEv/pf/qMBgP/0R2zjGUYFjAoYFTAqYFTAqIBRAaMCRgWMCvyFV8AAwH/hF9A4fKMCRgV+3BUwAPCfuL4mwG6hJapSSxH+KgtoBVMFvplpfQtYoSHFqaO9pQaInyASUpunks0ZZT6kVbLi4swAjkZxdHwi6lEq4WjTmJWVznRMAY+EWrSeFPtQUdvYxb6Ru/Vuh1MAMF9DAWAT3G6lAFY2nnGxsyR0FRPqOAT6KNBLK0tdFEzc4DzNUOT3TwFwjEonkxnRuIagz48Mtw1B/4koX7xRIOTzivonRsWO2ykFJEjgf4QQ3iAtF3WE/D5RXPEAIswbFaWSOj4qCJ2uZCwtr2JvdwcNdbXQzTGYrLQbpcUzXzMisJabx1R5UmWkmx2ieKV9KKEc4jYBwWYzMxmpLLIJzOPGLVWOTpdb1EKBUBirK4uoqiiVDWNuHFM5xs11qrDsNhsW1neRnJSGNJcLNtaA9r/cYCcw0XXEwn6lsDabEPDTntYqNZYNapMJoQBVWVSKRuG0U3UYEiVnMOCVWpt0s9gOS+2pfLNYxOKVz+GxMoeS15zWrrQS5fXg8UVCvMa0PdUlo9msW0X1pOm0uWWdwrDpNngDcei055UsRVqDx2Ex22FiLiuVc1RSSj4mr5SyQeZmPS2ICV0IajnGeaxOh1PUT6LSMzFLEfD5vAJBaGvKDfLMjAwce09gcZglT5NKQao1xaIzRrUehY1RsX1l/qM3GEFyUgqCoQBiEVqaxhAzWRCihafNgVAgJGqvuIkb/MwljQiA9fr9omTTpd5msQ3lmCcI4fgUlV8kArfLjeOjYzkPld0aRpgWpLoVWuw0NVc1b4gCmDnSooKn6o5gIQGAT/NzY1RKquzOKPNbowQWZnz+5bdIS0vDlcsXRRm2tbUp16+kpEQaAGjrnOR24OBgD4tzczhTU42UlCSxd9fpJBAOY+MkgKHBEVzquCrQqqa6Cru7q2huqYfdaoIpHMGxP4queT/mN4+g+/dRVFCAteUVnG+px/BQH1pb2yV3c2x8EvX1Z/Hy5Us0n2vB0uKCgI28gkIszM+iqblZ3AqGhoZQWFxEf1iYzBaZ3wsLiwKAV5ZmcLa+Vurb/WwQra0XJG/arjvFKnrZko3/dCdfVOyE/d4A8OBRD1o7ruHh4y60d7Sh9+UL3P3JNQRDYQyNTSAcg8zr8aE+XGtrgY1OCnYHgszFjUNg4uOuHnzw0SfSUDE5OYFLbW3oevwcZcXFiEV9ONtQgVgkKNbigXgMe54A1laPkF9YLDbYExMjSE9Owez0Atxp6dIkMT8/h6bGBkyOj8hcolKdikKbg2uHjlcDQ8jKzkNeXj5evhhAfX0DaEgfDXmkQYXrARswxsbHce0as857UVffgL29bZw9U4GgZx9Ogh/m6ooiEvg/Pv0ad9+8jfmpcdy+flncBxqbWvB99zO8/fYdpNtCsg5oUY4BG2KaHas7xzjyR3FyvA+dqegWXe4JFy5exP3791FVVS3rH4+H4L7vZR8aG5swOjaCq1eu4fvHj+TfVDPOzM6JRXVhfgGGhvpx6VIbfN4jLMxN4XxTnShY1f3gn1wh6CARjSSyaWUJ4ATgssFnsfFITNpFMRqIatjYOYQ/EENaajp6X/QiOysT+XnpWFxchtfrlTFIq/7Gs0148O23+OSj9+C0RcQ22BuM4sH9blRV1aPv5TO8dec6tre2pOnl449/hk8//RRp6RmoZMPJ0Yk0M9VXV+BpzxPJlV+Yn8Ebt29I05FieSb0vJxAQWEhvD4/VpaX0dbaipf9/XKvrq6sxN7mJtY31gTUXr9+Re69vB9Pz0xjY2MfHq8ftXV1ePbsOX72s5+JBT7z4BvONmD3+ECOj+sdXR+eP3uGyopKaf5hrnhGZg62dtbFhaF/oA8ffvAh5uaWpBblRTmoKsmW+cU/ZOzffPsImVk5aGhsQl5WNh7cu4+i4iJkZWbh0aNHYpfc1tomTUu8ZdadOYP+gQFcv3pV8s4J/9+4dQuvZ2ZERZuS7EBOVqbc/0Nh2rI70dn9ApGoD9evtWFjbRPFRSViCT84OICffvSB5K8TpoejJjx52oecfNWowaYBi1XD/t4OztfVSQPM4OAr3Lp5U/Lo62prxUmgurYOT549x9UrV7C7s4OF+TkUFhUiIy1dVMkcn1TP0647LSMDS0tLaGpqkiYruoRs7xwKjE5JciMrIwPTs3Mw2xxITs/Czu4+jg83UVtTJ9eM7/vzn/0cI6OjyM7KgsUcR1khYxlUkxoVwcz4XVpZEhv79fUdZObkoG/oFc61deC//P1nuNhyAY11pTDFvADXen72YWODZKMTQNN+PKZUwIk1ni4vBMu8V/Lewb8XljZwfOxFZVEOHHYzTBY7YLGKS4LTqgto5v3ZbNEQ02wIhB249/A5Vnb28Df/83+Es+CSoQD+cf8aZZydUQGjAkYFjAoYFTAqYFTAqIBRgf/uK2AA4P/uh4BRAKMCRgX+nCtgAOA/dnWUzTNVM9xU5sZoJB5TKhIJ8lVfpzqYFtB6PIpkp4bLFxqAmBehYFw2GAnoqNRx2uxwup3weXyykX14eAyHy0UyCs/JMTIz0uC0UXkVlY1mfzAoCmBuWFq5eU/lSwIKWh3M4ovC4/UKJKQ6iBuXhJ2iCqLfIxW9smFOu0ezADM+uBEai/OPUr9QfcSvSUYhYa3JjONgHP1D0wgFI6grL0ZBlhsuty45fPEw8wypIrQj4FPZhASMVFtRsHMUtyMc1bG0sI6iogJophDcLgsCJx44qNCMEZQqxTHVyAIdw1Gl/rJw05wKaf5R0FyUmNxijUTgIPwleDfrCJLEm3T4PR64XU6YtTjCkv1J2G0RKEFFUdBHxR6tKglNTWI3SVDMv0VhRGttAGHQotKJYCAiSmxaQGu0V2YmZYQGvREFIBIqTovZjEDAJ/mJBJdB2oCKXSmzEdX4CAaUjTSzT20Os6hcCVaouCbIoC0sbVr5nGg4CivBe4jWskIjsXd0CDM3ma1mya1k9wEtS1kLqrx54MFIDAvL28jKyoDbYcfezqbk0TKPkRvmFsK+aEggZ1xMxu1iaV1YVIyjk0M47UBOrgtWcypicb8c08r8HrLzLEhJ4vWLIxSk2oob51SoOTA3O4ecvFwZW8FYSMYfa0iFanKSW7JYCbe5yR6NaYhrFlHOhmMm2O1OdD5+iLzsLDQ21Qho59icnZkVW20CdioxWSP+fDDkRZAqSUcSrGY7RLcb9cn1jkaZK6ljYWUdkzOzkl3sIAA2xRElzAuG4LC7pRnBaqWlrFI8UvlGmM4yi548HJLGCDmJhG8rxyXnoViChpleaZJcTY/Hj/6RUczML6C15TyqK8qxs7Up8C43txDfPXyE2zfbJBd8aHgM51vOw03VstjBEoybcRIMioVzaVk5entfSv5zX38f3nzrTY4O6GET4hbg3ug6BhYPkeOwICc7C3OLswJdmP1Ki9KCgkKxfk5JS8fu7q4oPU+OTkSRSaU2FaVcM1LT0sT6OD0tA8f+E6SnpGN1aQUlpSVwuGwCXaj6tltsWNvcFvteKjOPDo+k2WALSfjfPqxCIOSVsRmJmzHwahylZZX47rsHeO+9u1haWYTPF0FZRTn6ensFvHW0XsTEyCtUV5QgKz0TQWbCMvfTzPEex2e//wIFBUU429iM0bEhNDTXYnxsCqWlZaKAZ8Yv4ZRF1xBOWEcvL2/iu4ed0hTQcq5ZbKYJmXKz86Uxwec7QXlZCcYnRpGVmyUNHOmZmdg/8Au4//u//wPevXsF5aXlGBjsR2F+vijI0zPSsLa6KhB1c2NL5mROfgEGh0dQXlCAlcVFVNdUIxD0o7S4CC67XTKiqRnfOvFjZGRIMoaTk1yYmZlDWVkFRkfHRcV6vqn2h/xWNomE40D385ewsKkm4EFDfY2sOSNjY2hva8fE5BRyc3NweHgIxK0oKi7BycmR3EsO9vbFjn1zbQMOl4OetFhbXcHG2go6Olqxt7Mtw5gW+rQ+5hrG+SvNI5pq9mAWKsc3G0DYsGG1mGFiPjHXWQIxs1maBDheuV5R/b66vo1QNI7nvX2iEM/Jy8PhJhXZezh/vkVU92tr6ygpLkU3bdxvXoJu8kmOtFlzYHh4ArkFRegnoL56Cd3fP0Z7aweyc/Pxu88/x9Wr17C9tYml+Tm0t19EWlIynr14Aa/fKyrb9ovnodEenY0vmo5vel6J3bxmtmBhcVF+nrEEVG1PTIyirroMk2NDuHntEnRm5saiCMc1xExmdD58hrKKGllDh8ZG8cZP3sD9r7/Gmz+5hfGRUZxtasLU5CTaL3eIAvxc8znMzs7DZmYodRwV1cU49nhgsTvQN/AKN67fwMzUjLgqmCIBnKkuQjDsh8XuQjhiwf37j3C+tQ2ra8uIhSOoqqwUm/BPPv4EPU970NDQgJzsHDz6/hFqz1QiJTlZ3BIazjZhaWlV8qiptP3Nb3+Lhroa5OakIzczTd3fTRb0D44jEDYhEPagvqEKs7Ns7GhEd1cXMlKScLauGmkpLlhpgR0FDnwB9A6Owh+IoCC/QNacnc0NXL98Hl3dT5CRnYOs7Fysra2hseEM7t/7Gm/fuYOHXT1o77iM2bl5BMIRFBUWYWN9HQG/FwV5mbBTCAwnorEAeroH8T/+8mfoff4KxWWF6HzaI3UMev1IT08Ty+WxqQlcuXEdg68GEQ/HcPFCq9SFSv1zzS2SHX/5yiX4D3bQ2lAOi8uGAO/7mh3ffNup3AzsOlIy8uSefu+rP+Bvf/03+OLz36LjwnmUFhdIswazgNWDzWK8g9D2mRbQKvg6mgjAZrMVmw+ofqaDN50cpmeXEfCHUFGUA7vdDLPdAZPFJp/H3DazOKWw4Y0OCla7C6s7J/i///ELVFbX4NL7/wOSym8ZAPjP+Zcg49iMChgVMCpgVMCogFEBowJGBYwKGBX4r66AAYD/q0tovIBRAaMCRgX+7SpgAOA/VlsNxLFU5BD6CRylbWYi149fk0xH3SzqNqKoJAfQcb4e8YgXdEKkWoVZg3we1Wj84/f6RFFJG0pm2MVMmgAIZgAzr5HA2e5gBjCzR4mgVX4wpWaEOVQ32rmpSVWm1yOQivBUAWCV10d1shit0l5Sp92hWRSjKt6UPsxKHawsFJWKVdlSAsGYhm+6XsDiTBdI7baYoMf8uHPnFgKhIA6OjpGVkYXDwyPJ36T9octBlWdM1KHLRwG8GprByVEQO7tbKChIxztv3cDQwCA62tpx7PXA5XTIRiyzLpnFR8hgt7sQDPkEABLMhoNBsR7mpjX1m4SetMK0WB048vgQigEPHnyHN27fQkqyC07mN56ciOLM5/HDZrch6PMgJzMD0ZCf3rvyXppuhS8YxcPvu9DR3iG15Zkvry+isrKaEaxSIrM5hHgsAF2zwhQ3wxs3Sy5t64WLcs2pzKZKmVCYfwg3aaE8NTkhtW9uvoCx4QkkJacjKzsVoYgPY6NUiJ4TJezh8YHA+oyMNIEtnqMj5GVlAuGQwD16x+4eHgngzcxIgcb8aVoaO11KsSrerSb4g1H8n3//JT756H2kuOxYXphHdWW5jJODw0NRo0YjAWjmuIDYoaEZ5BVW4tPffoaf/9XH+Ox3v8Hf/u0nQCQFR0frcDismJ/eRk1dOnwnOsKxoKgLCYA3NjZQWFiI4eFhgWGE9LT45LHQCpZAnOOB2aRUvU5NvRZLYJ7D5PS8QHKCjO7Ox+hob5Ms4KXlRbEVnZ9bQGFRkbzOysoySkvLsbi8CqtDR35+Dvb3jyQbNnByhOQkHaY4Gwls8IXjWN3ax4OHnbjU1o6aqnKsLS3AkWTH4ZFHbMFp5n3jRhs0E/2LOXV0MXoWkE5VJj2pQRBmEUt2qjGpQpac0ISFOhsceH051zZ2DrC1e4zy4kKkJ7tVRjgtRqPsTaANtVfgINWetAkmZ6AqPxDwKiUaNIHmMsdpSS7WvBbs7R/AbrHDYbHDE/HC5rTj2fQRLCZdgImJywAbF2hByvxOybal2plwX9mqUi1osVklk5hwXWxcY7Sgp5o+hpAWgRbWYKHCMx5GXGceJi0OJNxcxh1fjBm4xwdHorDOK8jB5VLasrLhg+9tw+vpeZSVlcPEsc+va8xIZg6pHctLC9K0wkxkAkZm3FJpx6YWpcDXYbXaJTuVbTY8PrvDglicoIZrGJ0KlPI8FlcZ6hx/tKGNkuzDInWw2iw4OT6S9zaZ7TjcP0BGWjJMZjZzWGCyML82JFnVZpOyUqZCmuCQSkUBn3zdWFRs3Glx7meDDtX2YlEbxfzSMsqKimRRCASCst6KFTEbf/hH1+CX667D42N+LL9mFSUt1blcf3U9igBVyFY2wNC0gDJ0i0A0NqfERJVNW+a4ND/YbGx8CIkSf2VtC5mZ2bJGMcNabJrjbGLRxDKYAMrrPaGZOWzMoqelceK91SKv3CtYT+krMVvl+DnmuP7wetCFwBxnfVUmMAEwc+5piyx20SYdXl8Y3z78HhZSPjpMaCa0NjWh8/H3aGpqRnZOtjSGFJeU4OF3D/HB+3fgcvLqWmE22TAyOilAvXewHy0Xz+NpZ5dY3BeXVuA3n32GxqZmFBfkY+BlL0pLClFSXILunh40n2vGxMQ4Lre3wRyPwZr4zfKz+50oKS2ViAUqXa9dv46v7t1De2sbvD4vsjNTMfDyKS61nkN2ZrqgbKYwH3r8eNb9EuWlFUjNzsKD777F3bt30d3dhfPN53BydIisjEzMLy6g8VwzOju7UFNbi+ODY7H1Hx0eQXNzLY48HrhSUzE4NIqbN27h5YuXKC0ulQiB1gsNiMTYdMMrZsez5wMoKirBie9IVPy8D/JecuPmTfR0d+PCxVb5bEA3gIamOjjtTvQNDOB8ywVRAhO6sg3qu+++Q31dNaKRoDRVsAEtGIqiq+cl0jPzcHC0i3MtTRgfn8TZs+fw6OF3eP+dOzBFg0CEjToOOaYDfxBH/hDW1jc5NZGXk43FmVlcudSCe/e/Rfvla0jPzMIzwukztXja3Yl333kX33d242xzC5bXNkTNz+iE11MT0gTRcKYSWdnJmH29BqdLx8DL13jvo5/g+ZMB1NVX4XFPD842NIDKc1qF5+ZmY3R8DJevXUFv30sk2Vyoq6vD119/g3feeUfm6vffd6K+/gxifi9a6koQRFjcSQ5PQnjc+UIaWJxOqzhJuJJS0fnwO/y7v/oE3Y8fouMiG28cEkXAz1VseOOD41ncQxJp72ZxO4nLnOD9gA0/tHVXTWhhzMwuw+8LobIkV/Kr42xKM1tBJ2uXboLJZpPPbE4qgInSnak49EawvrGJ8ra7iGVcMADwv92vMMYrGxUwKmBUwKiAUQGjAkYFjAoYFTAq8GdQAQMA/xlcBOMQjAoYFTAq8K9VwADAf2xsmKAzM1eABXPiYghzo1AAMO0E4z+ocwkpraYI3HagvaUesYgH0QghhgafzycAmbl2zC8M+AgjaW0bgMPpEqjp8/uQnpoEC9VY3JB32BBOAF9utDusVkSpUuTxnAJg0JaXANgBq82qVF7cuI9GoVMJTIhJpWnC/jkhYxbli5AVsb6NCSASe1DJ5zUhGDZjZGYJ6bmFePDwO/zio3dxtLuJpORU9Dzvw/b+Hu6++y4+/Yc/IC1Fl43WitICUWQSmk0sbWJn24NIyITU9BQkuXWYYgF0P36Gd969i2+7elBZWY619RU0NzXhyZMncLuTUVlZg8W5WURjEeTlZGF5cQF3776JJIdVlMWxSBgTSwcYnXyNkxMvfvrJz/D8+XNEQkFUlZfA5/FgbnpKsiT7+vpQXl6G7s5e/PqXH8EuOZIEMXbZpPWFoxgansDgq2H89Kc/xeDAINY35/Dmm2/i8999g9qaYrS3NyEt1SHKJM1kxejsFp6+eIGPPvxQFHfT06/FlnNrawuD/QO40NaBzKwMPHv2VEBLc+M5DI+Mo6ioFMGAB2Vl+Xg1NIy93X1cv3ETY6MjotA8d64ZfQODoqL+xcd3YdOp24shEjGh79UEjrwRZGalYnNtFYc7u2hvu4Cy4iJorLeu48QfQu/wCoYH+/HrX/57PPjma7EOpSpuYXEJ165cRHFhugCJcJSqWA2f/uZLhMIRrmoYXgAAIABJREFUtHZcxPTUIm7fbsfAyxlsbc/jvffexlefd+Lu+xfQ+eiVKFF5jFvb25J5e6njEh48uI9f/erX+O2nv0F760XMzswI2H7R2yvjq7q6Gts7O6IEprr05u03JC+Z50vw+9lvf4OrVy5hbHQaSUnJqKmpkexjwp7Z2TlRE9K6eKB/DAWF2cjJzcTXX9/DhZZWrK8u4O5b1+F0qrlltrnwtPcV7M4kzM3Oo+3CeWyur8OdbENefj4eP+rCu3ffht3GrOSoAP54jCrsKI49J3A53KLCt1jsYre7v3+I7JxcUaJTrbp/sIeU5CSZk1Q4m5g5abIgHNEQDviQk5kO8LlR1QzA+UxQKrbqzNgMUF1MuMl57oHDaYfbbFMAIh4XqMi5KVDUZsXO9g6SktyIiV1rSFSHepywOgyz04Yo53mEnNaiFNgJtXxycgoODo+QlJLM/g4ce47E8pVqW8IjQlCqr8PxMOANwkZrby2OGBs8rBZQHB0MRhCnsp928rG4KBppm0s1t9WmIU43A8nmJLSOipKaimZCw1AkBF2zSAOKhQpf2p4LXI2I3TgB64nfJ2pONsYQsEi+KSEm/03LdCrGo1xHzPJ9Al6TifbuEQTF7l6Dw+5CPKaJPSvV8ISYMNEGl3M7JusEG2cIeoLhqEBWj9eHXGa4xiKiBGWmejAYgM1iFfWizWEXAEsLc1qG81qyblQA6nYrAqGYKIl3dg/ETpnwnhBWTO1jUUQ05tKGZT7GpTmDufFWHB6dSKYqhaNsaigvLhWnBMlGtVlB3MrGDqtmkRx4rlFcwwmheL+Rxp5ITKzhbVY2KcRht1kSSvtk1bBDEM5c3Bht5jXEImw/ocKRTgSE+zHlBkH1v9SK4JhXLC526/xP4gxEAUwVaVCgMRsS6AqtnBKsiMXN8AT8okZlI1BWZga0eEhAPGvHa0ZgzPz2/b09pCTRgYBuClZpuGDee25ePk78fiSlpYiThNho83pbLDg6PpIGDFoEnxwdie3/0uoysrOyZd3IzsqAVdNB5wXCe4YAEPyyaWRlZUVg5InHg+XlVZRXlIsSm24I2RkpSHI6BPJR/bp7cIi1lXVRvGtWC3b2dlFeViHqb5/HKxCYc21tcx3FpWWYmJpCamoqpsancPvWLfhOjuF0WUQFm5Kehu3dXZSVVmJmZhbhYBgtjfWw6jFEYmx2sCAY0vDq1YQ0YJWUFuJo/1DmLc+pqfkcFhcWZE7k5ebh9cxr2J0OuJOSxHb61o1beP7iOXJzckXR3f2kG2fO1MHnPUZ9XU0iD17Dzu4hBl6Nyn21sKgA/QODKCwslnGyub6Kq5faReHNJhC704XhySksrq1D0y0oLCxAdkYGXvT0oLWlBb5AEGMTU7h05Yo0+jDDfnJsFJc62jE8MoKKqlo86+1FckqaNPpw/hQXFYode8v5BszNbCAp2YapiTVcutKMwYEJFBZlY/w17xFN2N3aRgoz3f0BHHu8qD1Th83tTZijYVRWVYnqfW11A1XV1dJI0NrWhpX5Ody43IqYmZ0WZviDcTz4tlOiFtxJdskTd7tTMT46ig8/+gCjw6/Q2npe5gybZGwW9flN11XeMwe4ZP9Sn67p8lmLY5cNEBKtEQrJesV5NysAOCgA2OG0AFa7OJBYNDMcNI2wW6AjApfdgkjMhJDZCX/ELLEXyaVtiKafNwCw8SuYUQGjAkYFjAoYFTAqYFTAqIBRAaMCP+oKGAD4R315jZMzKmBU4C+9AgYA/tevIG9gOu2XqRIj+I1FBf5KDrCYQ1NRSgtoTVRgVlPsBwVwLOJFNEzAE5ONRcICAmCq6QgZuJFPK1laQIcJKYK0J02GXecGNyPmdNmwptqLm/NOhx3hAIEFIZFNQDIxIW2OCVGoSuOGJWEuQRPBNcHvqbqXG/SifBGrZ10gCJ/LLVAFgKnCVQ+T5oQ/qmNqcRFbu5vISHXhbH0dFhbW8fTFEGrra1FTW4XJsTEU5eYiMz0VSU4LYiHm1sYwubKHzfUDTE8vID8/F3m5aaisLMHI0AhaLrTj/qPHaDh7BkfHh2hsqEdnZyc62i/J5uzDR10oKSmFTTfj1eAL/Pyn74PiTBNCstE8sxnF/rEPe3u7aDzbgMmJMVRXVGBvdxsbq6soKihEcWkJJqemceZMDe7fv4e/+vlHiIeDsmFLOBmFGU9fDmJr9xCl5RVwOt3o7+vDpcstyMrMxGDfK7RdPAerJQJxZybjiZiw6dEwOjaOuto6zM5Oi8qsob4BY2NjKCsrE7Xn5OS4ZKref/AAf/PLX+Gbe9/iTF09wiE/srKSsDC/KMCD0HN1dUWsTpOS3fiH//J7/PpX/x66icpxZjUSAlmwse3D4XEE6bkpGB8ZgcOs4VxjA5KcVJlGBHSxHiPTO2JD3NF2HqNDryRPksq2muo6FBdmIj3FjDhBWhw4PAxidX1PclcvtJ7D7z97hJ9+fAdfffkE1641Iz09BY++e4m337uA0aFFZOakIT+/APfufY0rV66KUo0qrY8++hCf//73uHntqmREVlXVouf5c6SlpyMvrwCvhodF7UvrYSorqX7d3FzDueZGjA4N4Mb1K/jyD9/jvffel/xjKgmvXL6CR99/j9u3b4vS9GnPABoaa5GanoTPPvsC773zLoaH+nG5oxmaSalJgxENQ2OENJlKYd3YhFAgiJLSXHg8JxjoH8L5c03IykyCRefFZA4ygZlHYK1utQlsp1X14fGJgKoLF9vg84fx6W/+Ee+88zacLodYC6elp+Dk5Bg2mwudnU/R3NiAgrwcHOzvIDXZJddDlMPBEMJhZmQnY2d3Fw6HS9R7jc2NKC0rgR6mCu4YScnMRA6JzTnhIdHdk+4nqK2pQGZursxTczwCjVnGDicC8TjsVgeigaCAWIK9E69HbGIJUpxOF7yeE1jtzHBl1nYI62sbSE5OQ2pqGkLhqNRaCwehc4GiHbzFJrpSc2K96ertE/hGtfOFlvNwOhyS8ck1jI0sdCGgxbwAWqtNgJGFNYyGYRNVv0/+TcBJSEzbc4L0Zy+eiTKdD4KorOwsAeYhHotuEXBpiuuyPnlOTmB3OQQcC1CNx+ANBNHV3YPrV6/B5XBK7vLB/j7yCgsEnhL+simHx8j5w2zeucUVLK5sYn52EW4r0N7ejrz8XFHYi1I9JRVDQ6+k8YBKUlq5O+128W8Xi/FYBLqVFuZ2BMNxPO7slGzlzMxMmW9aPIay0mLEdVrZB0WpbOMCTkvd3UNMzyzi/IULiJoimJl6jZZz5xDwermgiDWtKLRpkcysbkDAMGuh1M4RyS62u2yiSOT9g/ncvO6TU5Oob6iXRqJwMAKLzSKq9YOjQySlpCIQCIudfSwSgtVMtbJZIBeBqyjgJaeb6wEt9TkMCIBVQwLHHBlZXItLZjHf2+Fwi3pcog9YHSq641G511DVzGvB8eJ2umGx0TI/Ak0jTAuK8lp+kAJMvr9JQygeQyhAdwUN7uRksTSnkp0/x/emAwTvfZwPArYp2IzxOAl/dclGhiksNWNjg04VdSyGEw8tp+mg4ZDGAt5HaHovQF/XEYhEYTLriNPTX252Sk3NNYDwltCeQDuuRWV861Y7Nre25dCTnG64HHaV3R7yIjklCXsHB9KQRdDL+7g0eoTCsJqpx6YCWNnU0w2E8zSvkEpuTa4ZrxfdBlhHNj2w0UvgJPPnqYgXtxC/5NPT+ptjg7ELbEAJBpmLTrCuLkiEc8dklqYefsnhdIiDhtRSM4v6nOsp84OlscxqF4U3j4/PiYQC0sjA8+cYkJiLaEw+P/BvnjfH4872JnLzC0UZb7M7MDo6gvLSUvDDjjPZhVDEj1iEjRh+2PRMQPPCFOcxRyQTnO8VDvgF5LNWvB8xM5z29bGYD8VFxTL+2RTDzyv8bMMaUbNr0dic5pH1AhobR3RprgiFVOOEOAdIU1scE5PjqK0lINcQCYXgsKkGGroOqHwGk8RicGk5zQQWBXA0Igp8NmDQHj0YCGJmdgmhYAwVxdmwO3Rodoc4aXCeO8xAVDMpBxgT11YHNo+CeDE0hd39fXzyH/4TbPlXDAD8l/6LknH8RgWMChgVMCpgVMCogFEBowJGBYwK/NEKGADYGCBGBYwKGBX4M66AAYD/9YvDG5hYMtPfj7mIcQi840YmU2OZrcgNTW6uKwAcRZIduET7x7AH4aD6PjcUudNIpa7NqsuGOiEwN2tdLjdC3Dz3niA7Iw0OKwFIXGxU/cEAHMyZpHKHaixCW+aQ2u3Qrcq6lHl1VF45nQ5RxHHT9DQDmMo8Pmg9ywe3PQlABQonVDACf8Vfld9Tm72RqIaxyXkMT79GzBxHR1uLbCDX1DThd188QGNDBfJzs/C0+wnyc7JRU1kh+YIaCA5iWD6OoL93BFmZuXLegeAJysqKMDIygYsXO9DV8wQ5uVlirX2uqRH37t1DY8NZZGfl4GH3CxQWVwoEZ37jB++9hbQkbj4HoJliGJjcwsbmtkA2ZiE+f/oUpSXFyMnOFhCbmV0gGamDr4ZQf7YBz3q68M7bb2Jp4f9j7z2e48rSLM/j7s+1O6QDcGitCE2AUNQMksEIRkRGREZl1kxPL3oxmzHrRS/GrBZjbbMYm/9gVrPoqurKjk5RlZkhqUEJgiBIgCS01lo4XIvn7mPne4ic7Lau3KSlWVTZ80yGAvD8ve/dd6/j/r5zzgLaWk7JFnEibcDY+BQm5uYlw5Q5rIRAiiGNnq5u3P7uLirKi9F1phl2K8WdVA+ZsLhzhJnZOdTV1srf/cfH6Os/i63tLakvlYGECf6AX0B/U1MLvvr91ygt4aZ2Gt6CbMzOzMFidaD5VBMePXmE8rJSlJWV4J9+ew9X37uMmqo8pNVjsZhOGeyYntvB7n4IxRVezE5NgqmcZYVe1NdWiiqat3Fn7xAPh9/CZjHjXH8vnjx6iJaWFoy+eYv8giLUV5fCk2lHGgnZ9N7e9mHk9TuBBGe6OzD4/C3OX+zCt18/RXmFB/X11Xj9eh49ZysxcO8Vctx2NDU1SRZmdVU1mlua8Mtf/hqffvoT3Pr+Fuoa6nHo84l6a2zsHUrKy+RxYSYuVa3RUFQyS9+Mjsi10qJ5YOA+Ll48jwf3H0vzQV9fH8ZGR1FTU4O5+TmxrO3o6MTQ4GtkZjvR2t6C3/7uK7x/7TqePXmEzz69DiMtx5MU75rx5s0UpmeZHdqPPE8+vv/uW1y63C/PxOz0PLq7TsPtomKW+m/mn9L2k+fHnGyqEI1Q0wrW17fg94dhdbgwOjqDSDgsKtwPb97A06eP0H2mU1R4n336OV4O06K1A2ury1hcnEN7SxMKCnKlYSSZpvo0hRcvXuLg6BjXr9/AwMMBOJw2VFZWIOgPYGVlRYDk46fP0NzciuXlZXR1d+PWd9/g05sfYHJmARvrG7hx9RycNt5sE4bfzsi8wYYH5m8yA7y4pESyVzs6O/Hq1SiC+7sy5gmK2Fgyv7gEh90l8Jd5ocs7OzjTUosMO5tFTIjDgqmZBaiJCM6cbsevfvMVzvb1Yn1jXZosJifGEfAH0N3djcnpKbGXdjvtqK4ol7klGI7h8dNBtHd1Y399RfKOt7d3EIpGUVhcis2tLXT39OHO3bv45Pp7WFtdEbBCpSK/xpmpqKgIjx8/Q0NDq9jfj46+EotxKklpOc737ek7i6WlZclo/eTmTdx7cF9AzXvXr+H58DBqKwoQCfnRSZirci40Y2R0AsFgAn395+F2WnH79m3UN9bj0aPHyMnORkNjowD3Gx/cwPLaCjY3t6R5YnN9HQk1jPISLwoKPLCY3YjFkviHL3+JK9euY2FhAXW1NXj7+jXOnOnE4PAryXxuba6X7F5OqLF4GsMvxwRyNbc14P7d+/jsJ59heGgQvoM9fPThNYFIUTWNR0+GkZWbK24Cebm5ktm8s70tCtdLl8/j66+/Ql9/PxYXF9DT3YunT5/gytWrmJiYwNL8Erp7ziAej2J6dhaX3ruKr77+Hu3tp/F6+AX+zafviZqXYI9AXdxvCfjoaJFUkWQjUAp4+mxI8oc5t9odVKgnkYjG/5AjTsgbj8dEbczMe+akJo02LC+tifK+uroOefke5OZkY3ziDRoba6EoKVEbGyVzXrqLRLHOpgFm7NL6nc0GXCO5hvn9ATicbKQwIxmPCiBXzEZRcUqTArPdw3EkEyoKPE5Zz2hlTYgoMQeylmkqfKqnCfmPDvalsYeAn8rNSCQmynebjTCcOfOKZKtzXWZjRyyWgFFcGIw4DoRFxc/GKc6vaiwGt8shwJTjlOpqgkJafafS4kMuUJGuIbT8p0I9kSDYtUhTl5qKwGqxIx5XpQnCd3wsTRC8N1zXqYql6p3XQkDO+2VSzDjY25cxwXWateD3EhSHBOwy25komMp5s5w/bfzpQkDYTKCNtBHBUASuTKfUh/XlZ5mYypiDuMxLqXgMSCkCStn0wSYJjhs2DZCZEsJLY0DagIjETdCWg24ABnHhMChmmKwGpBJ0LwnChAykDEF5dtRkRDK1+WILlkpHAVHjmhAlwDfzn+NyfdLMFktIIwkdC6RJx8jPRUYk0xFpauF6nE6bJTqBynsLaLVuRYLuC2kgTstz3mOLAr/Ph4wMm8z1YoNOEH0Sd8G68MX1RgPfWl52LBEH84A5xhcX1xGPp1DmzYWTa4jNLlbizAC3sUmEMJiNe2wtMzvwbmEDryYXZEz+9H/9D3CWX9AB8I/4dyD91PQK6BXQK6BXQK+AXgG9AnoF9AroFfjzK6AD4D+/hvoR9AroFdAr8BergA6A/zQAJncx01aTsl8qbVIQAJyWXfQfADCzJA2wGNLIsAP9Z5qhxoOIRzWFMHNbqQS2WajcpQKY6kDmyyVhczjEYjMUCf4RAKYCmJm+CS1rVhRzZskApnUqAYtokBWTACpazXLTlMfU1Cz8Pi24mCCSihiqf/jv3CDnH2qLqbISMCybu/walZFpxCIJwGxHSrFhfXsTyUQUZYUFYrEaiqUQC+yhtNgrOX7My8zP84jaK5VMCBg4TlsRi6SwvrQhG+x1jZUIhoPwByIoKq4QFZHLyQ3mILIzMxAOBSSTz2a2YGZpE7aMbNlAD/h9qCgrgidHs5kkZPdHjQKQCr15oirdpTormUSOxyP5sts7+6isrhH4xI3rcDSMcNCP/d0ddLY1SQZsnFm6ULC2tSWb64WFXoH88WgcZoMF21t7AkEKC3Pk++XWpxT4gn5sbG+hpLgUC0uLohz25HmwvLKK4sIirK+vC/zx+Q5RVlYq95AALzMzG6GAH978HCwvr8DrLUJWZpaA+hQ0dePi8j5ysnPgzXPBkNJykJNpM0IRAwKRJCw2I2KhkOQcM3uQlqapFOGICeFYDJuHQVFiS8xzKiX3lKBlZ3cfJV4vnBbCvhOL8BStZM2Sz3wcOEBVVaNs1CcidiTSAVFdTU6sobmjEPGoHYZIQGCxPAOiiDdLzmx+fj6C4TAsDmaQRkTxyQEvm+wA3rx5J0CFEkPalXJ8sK7pZBITU9OobaiH3Uw4oo0/bsITY1D1R9UWoYACqyjpaFXL+5uRkYOQ36fZOQs4UU4slwlsDLBYmSub0OCEieo6qrMcApNMJj4fSaSTBqRUIxRzQtSPhDbs0aCqzOcPYW5+Efv7PnSfuYTbd24L+CQv2NvbQVl5KV6PvsblS5fwaOAhLl68iLv37qKhrhYlxV4Zt7QbD8WoNrPjb//+F7h69booTR88fID2jjaxft3e20VDfQO8Xi8ePn6MxsYmrK1voLqmBg/u3sFPblzHvfu0Sq+FJ9OM6op8sa9d3QlJ/mY45MPp0514NjiIztOdWF5dQ0lZKVZX12CKBNDTeRo2h00A38raOmx2NyLROHZ29rG8tYePrvfCaUkinjZgczeK42AU429G8NPPPsGt7x6gva0F6xtrqK2pFqvy3FwPaqprMfD4McqqKkB21lBfJXOZyWLHl7/6LXr7LyJ4uIO8/HxRf3vy8pGdk4u5+QXJZx0YeIj3z/Vid3dXmlB8Rz6xC2azy8TEOFrbTuPFyFsUFXvl2a+pq8bBwYE0zszNzsPscOLY50dpoVcaZcbejOLc+fMoLi/HN7duobe5Hpvryzjb3414IgKL2Y7p2VXMzq/h4uVrUBQVG+ubKC0rw69+/Rvc/PBDsYZeZGZ2Qx1GR0dRWFSK0tIyPHn0CNnZbhR7c1FTVQZT2oRkyoTfffUNLr93DYtLS2LZ+2pkGFevXML49DyKCvLELcFk0PJ2F5Y3keUpxMDDJ/j4o6t4+PCJWA2vLC2itqYS5SUFsJqAYDyNycV1sQFm1m1TUzOO/X7JEm9va0dpWSHu3rkjAJgOBF2dXRgeeYWWlmZMz0wjGU9KTuqzwaeora9FcXEppqZmZewM3LmF/+Xza7Ju0CHC6XKKmpQvzjFRqnrT1MgquD/wEAUFXjQ21GFzYxW7O5s409WF1bV1ePO9YovrdjhgsRhgNKQRjUWxc6jl3MaiSSwsLEkjTkVVGYaGnuH8xX4sLszB5bDD7XQhJycbx8cBZGbnYGFpReBaRoYLeTk5ApbXVlZQVlEhzz0t2a2GpOSsS0S9xNcb4QtE8fzFa/T09iHTnkY0EsXWzi7Ky8uxtb0jYyUrO0vWBMJVZpfv7OyisLAQ795RFdqI7a1tJFJxiXVorK9GxH8EmyiIqQamlbeB072sJYdHAUTjaYltYBOLASrWV1bFEj4vN0tyq3l+tCc3KlbEVS6zZiQTSVisBlHOmxU2BnGOicLuVHB0GBRVfGZGBh4MDOD8+fOipBc1N+GulY0tnMNprW0RNezo6BvJCea8zjmGMPU4EMLwyIi4aHA9PPbt4/g4iOysHOTmukWRTlt15nUfHARw685DfPLphxgYGEBD4ym4XG7Mzc3KOMrKyoCJDTUJOo5wUiS41/KgCcK5JvAzA8Hs2tqmrIN0wnA67bLmSKK62Uy6i0RUQVwNYODBC5RV5KKlqQuqGsLswiocditKi/LF1YDqb64XdF9gYxKjvdmUwIuknfbKyiouX7mCtbV1pNUUaqurYDTFoSZjSKXZzGPHs+fDaGprRn6mE/Ozc8jIzkVGjkdT+BrTMCQTMNPmPk3DcDb7EABroFx7SaI2UiqV2loGcJzqX8kNT4gV/sLiGtREGuVFHjidZig2B1SDCXarGTaJA7DCzEY6GrqbrAilrPjdnUc4OPTh3/2Hv9EB8F/stxf9wHoF9AroFdAroFdAr4BeAb0CegX0CvxYKqAD4B/LndDPQ6+AXgG9Av+DCugA+E8DYJedWY60ESTENSCRpEWmpgCm2lUUwMz/VYywGlPIdBjQ39WKROxYbAMFGquqKGVo4UnwwY10Qj9uAlutdrFkDIdCyM/LEeWrzaxIXiA3IglwqQKymBRRM/GdaX/KzU0Ct0AgAKvNKooe7mRy05hKFsJdLQeSG/8J+V5NIcXcT4qHqDKSXXXZdP0hA5gbzGlVhdnmRDhFhY0N6UQUVoUKmRRRHIzMJaVCOczNbYts3rIGiURUrEGN9GxOKTAmuXNPgBpD2mjE4Cp3x5lHegLPCbH5KUGsZ8mKUzBYqOXRXlSFaWJlkR0JPIyrVPooAgY00ClyHup/oKaTsuErOZxihc2cVItY4jrtdtnqZW4u7TZ7K92SOymZmJRsibqam99Ue9ESN41EMirnb1KsiEaoKNM2p2lvS7BmMCpifUqrR55/Tla2wBWnyybnRcBPFRoVWbwOgbNp2YaWn2PxrbRLlexOh6jCef52M1XiUbGZTNBynOmdRtqZWmDhgVJpzRaX9qW01EymRInHmlDhzLqkxEJWU0MlIlFkOq1IpqOiEFcUh1iSKmaOD1Xgp8kcQyLqRCIVkFxINeZCWtmH0ZADt4Xwlfa2mlJQmhlsNs0yl6qpFBsjVLHhjMeiAmZZD9qVxiUXl5ariT80HDCXlTbc1OKaEdUs1uUW895QuUUrU015aFdsiMRDUMQHnPasPDZtZ5mdG5JsZj4jrKXY16aZm0p1WwopbvwnaSer2afbrHxmCZVo6c7jRQWopGmdqqZgttixubcvil3miFaUVuLFi2H09vTI9b59907A/vTMFD648T4e3L+H1o7Tokq12x2or67E8vwcznS1E+tL9uwvfvFfcbb/gjQK3LlzFw2n6pGRmYG52VkUFRaisLgYT58+Q+/ZfoxPTIoFNuEjrbx/8+vv0dLUjOqyLHhyrJJ1/HZuF3t7Rwge7aCiqkoAJvNOZ2fn4cnPx+TEJHpa6lDAfFYLM19TmJ6bhzvTg0g0hmCQ9t+HuNhXB6ctDoPJjoXVABJpM549uYuf/+xzfPvtA/T0dmFnewM1NdV48WIIF85fgMloEZVobW0V4lE/6qvLZC6JJYB/+uo22rv6EA/7UVpagsePH6OwqFjAMVWrZ7p7cffObVy72o/NjU1xPjDAhMMjHyorq/D8+ZBYpU9Nz6G+nirwaVRXV0kWNO3Sp6ZmkOkpwOHBIUoL81BdXorhoSG4szLR2N6OewRpXT2YmniLS5f6BdSxuWNiagFjb+bQ0tKOvCwzwpEI8vIL8OWvfon3b3wAo0HBs8FnuHrtKm7fuYXzF6/A6cjA0PPn8OblIifDjmKvR2ugMZhwd2AAly5fxdCLlygrL8e7t2PSDPBsaAR52W60NddKIxAtwOcW15GEFTv7+7h6qQd/+7f/Gb1958Sp4OL5cyjx5iIWOQbMDjx/9Q5ebyHGxsZQV1crdXvy5LGokQvyPDLWTnd24e34OPrPnsPAo8fo7u7B8PAwLCYL6utr8fbNa1RUlKOquhID9wfQ29OHRw8H8NlHV6Rp48QtGCZ2kMhcaISaMiGeNOLFy1FkZHkwOTmN69ffw7PHD4B0Av3nz+LunbtoPtWCo/09nDvXJ3a/qVRc5rSlnWOEQjF5Lqem5kT7w8PQAAAgAElEQVT929zSgKGhJ7h6/RpmZpfE7rqqrBT7e3tYXd9ATm6eKPf3jg6l+efy+XNYXlrAwsIc+s9ewPTsPKwOByryM1FZXoJ0SgPWaboJqEYMPB1GIBjBhb42LC0tiQ3zubPncf/BACqqKmXcLc3P4fBgFz09vXg9Oirw9O6d+7j54QeiTp+Zm0crFfueDDgsbEqJyXjhnMl5KZZM493EDHI9hRh7O4mKikpRrnoLcvDyxQvke/LQ2dEi8QRck+NUGvtDeP1mArk5hbBZHdjaXhaAPjE5jSJvCeKJMJxOC548e4Hc3Hz09/fhzdhbHBwe4tKlS1hYmJec9WvnW2E0KvTTkGteXtvA9vYBGppbZN4wI4Vsjxdra1vY2t2VmnedbkY85sfM5Dw8uR7U1pZBjYdFrS1QWnHhl7/+Gj/57AZevBxGc1Mr1FgS8/PzkovdeaYLr1+PwG6zoLa6AhkupyieOaeGY3H4AiG8Hn2H9vYuHB375TMF5/o2OgS8ewu30wZ/KIzs3CzMTK/hwqUz2N0O48HDr3Dp4nXk5rnx7u2MfIY5c7oJdotB1kNBsFxv6RgRS+LR48c43dEpamw2BOXk5mBmehZR2tF3NCM31w41xc9iZsRUMybmFjE9P4cvbl7H+vIyFLtLPrvcf3APp+qqcaa9BekU53ntsxhzveWf01oG8A9/pwsE1x6uu3xfDQTHxWFlfmFd7M8rivP+AICTJjMsJgMcCu3hLVCMaZiN/LRgxlHUiFsPX8Bst+PGz/8dnGXndQWw/tuXXgG9AnoF9AroFdAroFdAr4BeAb0C/6oroAPgf9W3V784vQJ6Bf6lV0AHwP/8HeT+ZIZDg5tUh/LFzdQEM0QFAGtZify6ZMAhiSyXAWe72hCL+iQ3lrCKgDedSsJutQrwFEto0J41JsofwqdIJARvfq5sljNvz2TW4A3hJwE0VTkCKI1GsRpOpVXY7FYNAFvtch5i4SxwkFpIiFUr1S4SvUibSIsCE5XBInrkRqiW/8e/8LgCWoXEqbLpOzw6j8PDENqbGmFTVBQUZWNlfRXllTWipHO6smAyW7FNS2bFhIqKMgQjISRjB8jJyAdUKorjMFvSSKTT+I93/Si2hMHoUpNiFBVZvidXOx+JYkwjEDwWVSAhLy0UqTIzmxQBRswYNTGjUKAt1dWsiGb3SHtLgkOnlXWg2plWllqdxcKS30nomgZGt6P4P68Wi3Uolb9mRctxVtUIkCKcpYVvCha7gkP/AUwmOyxmFywG7XjMCeSGMcFDKByB0+kWQOh2Ul0XF0vRQCggIHJrc1uUgsyPXltfRUlJmSiCaYGrnR/vow3BaEQ2oF1WO9RITJTd2Z5chNU4TwlqLCKWk2ajImo+KgyZ1RknyeX1wo5HjwZQW1WFgoIC2B1OBMNRTExPo7a6EplOC9QUATDVe8x5VARIMNNQMVoBA5XSVhgULSvTCA9WNsYwN7MDozmOvt5ebXwA2N7eluzpU01NeDk0gmgognNn+05s0pOinrLbrNK4oKY1O1W5v7TltFjEGve7OwNwZ3nQXFOKDLdTFNGRaERUWgnmlhKyJ+Kw0uLTyCYCqqQ34T+OoqO9DYqoe5mdmRJ1Lp+zeCIq4zBtoPrLCGKjZ09foKaqAZVlpdr95X+l1CxtgdH4xwrgJJImBb7joMAc5lum1RjCwZCotk93dYklK8dWIBhEVrYLPt8BLHYnzBYbDvYP4fV4MD72Gr1dnTBZzaJCZ7YpmxMIiHd2d6TRgvbniVAUR8dHokycX1hCcUmp2DjTAvvx44do72zDzPQGPFk5qKnIhcMWRzRpwOYREA3GYEUCO3u7ohhmruX0zIzkUE9MTKKyOBf5+TnS8GG2WbC1uy+Qn+OB0adqyICyYguyM9KA0YZQ3I2p2VUAETQ0VGFsfA7eogL4jvZRXV2B+dl55OR44PHkY3xsHHU11TjYWUVdTalmWxtPYujVJErKa+H37aOkqAhLyytwOmzIyHBje3cXtdU1knntzrHA6XLj2BdEfn6BnG9VZS329g9gM9sx+W4cV967KJnKefm5WN/YgsvpEuVyToEXqytryHLZUeL1aM8saMFqwvT8AqpK67GxtoyGhgooJiYCG7F3cAwYnViYm0eGNYrWljao6TQOD4/gdGfI87y/f4ACbz6WV5dhszrhdGWLArEo34NYyIfmxlokUqo0VQw8eYqLV65iZXVdMlqDfj+8BfkIRBJIxsMo9GTAYkzJVHMcTGBhdRv19Q3ItCWxsbWHzByPKAOp5M/PzYAhnRBl8fzyllj8HvuORb1KRSuthTc3N1FbVSl20C53Bvb2DuAtKsLW1o5k/VIBnJWRjWg0jIa6auxub0omMS27LYoZW1vbqKwp15whaNdrZmOQ1nzC5pcE82lhxT/+9mu0tHfhzdt3+MnHN3H31je4+cE1eVTu3b+HzrZ2+I4OcaquDkY555gAvJntPaTTJuxuH6KiokbgstGUxtCLJ7h29Qamp1fhycpGbnYGnj59jOamFslyttvdWFxeQihEtXoHxt+OiR06Gyfu3n+I6tp65DkNKPHmS6MVa8KGGH8khfHpJWlSKS/JxfDwS5y/cEGU/2/fvkNzS4sof8dGX6K95ZQo0Kmebe/oFNh6qqERz549g6egEIHjI1y91A/FQLvfMCwWNv8o8qwkYMLo2DhsjizAYIbPR0eA03g8cFdU8Ud7R+joaAJSXMM1y+lYyoD7D56gtrYF4XAMO3ur6O7qwrNnQ2hraUdSjaK03Iu//4f/ii+++GuZ4wl/lxYXxQmASl+qpOtK7bI+87OGxebCQSCCSUJxu0uaf1wWBbOzS2jp6JaGgLKSQiimJCLBQzgdboSCIXSebkJKDQv0p1o2CTv+8Tff4PO//liaM86c7kZaNWBrawu7e7vo7j6DN29GUVLqRUmRF1YFSFHVzOzoFPDtrTsor6hBJJqGw+WW9YzZ7pxXI0E/Mlx2yRVOJGOYHF/GBzcv46vf3sXV93sxM72EnFwXbLZsTLwbk5o76GANRmOwocqBeCKFbwdeiN17wB9EZVUlAn7mLGdK48DizDTev3IWDicn+yRSBhvml7bxcmwCJVXV8NiMSKsJuLM9WN7YxN7uDnIynTjX3QFjKgozLbOZh2ygwlvLAGaTF/uofvC35ucmyQZPpaThiZnQBMBzC2v8WIbKkjw4nGaY+PnLZIZiIAA2wGA2SXwEFcEpOmtEgO8fPpdx8/G//d/gKNEzgP+l/56kn79eAb0CegX0CugV0CugV0CvgF4BvQJ/ugI6ANZHiF4BvQJ6BX7EFdAB8D9/c7iAuR0WUYiqCepxNAtoqiq5hS7slHDVSMioZQBnOY0419Mqm7EJqiwJKUgDkqrk6sXiEYGw3GSk2ogbvVSqcgPf48mBgpSoiUXFmNLgMpVWdH00UvBpgIAVWuIqJiraQqLqpdqSX+PmpmYdSUioZe5RBcz/CWg1GiV7MEXVLO01TVSxqvjjLOCEQcH4zDICQRWHhz6YlDQaG6rhyc7B08eDuHrjPYxPvBMw4/HkCcA6OjhCb2+fQCzFkkJZWTkO9/ZQmJcJq5HKTAP+r4cHaHZHEfQdw5ObK/meVVXlcDms2N6gtXIR9n0+5OTny7nS/pVWwxXlFcjMzITPd4y0GoHL5dTsOgk+TYpY51IxVOD1yuY4ISA3cBWzAn+AIFaBw+mAyizfZBLfTwfwN5fzkGIOLMwIxCJwZDqhhn2wKAoStEg22kTF9eD+fRQVeFBbXQ4TQqLGTRnNWF7fQTASx8HBEcrLy7CyvISetnq43Dk49kcEED97+hTt7U3IzXZib28fbydmcPW99wSa7e3vS74zYSKtX3cDtIDOgzGpwGyg/fUecrJdSJL+pi1Y29tEaUkRwsGAwFVVjcsGNG1MOQoViwMD9wfR338Rx8eH8PkPUFpSgqXFNZTXVMi/Z7hopR2Fw+rA4f6BjBvWkqqpcPAY2Rm0sowjxfFgsePd9CLKq+sx8mYcsXAIzQ11onrigF3d2EBjYzNeDI+gqrxaFOnegjy8GXslOcGBQFAynQ/2N1FdWQSLSRUJdDRlxvf3HqPnTB/mJicFApzp6UY0HMXM7CxOnWoSEE7LX4Kz41gYL18M4/KFi3j08AE+vH4FSMUFeNAq9jigYnNjF3aHCwYTVfFGgS+hcAJ5hbXY2NzExNvXuHqpDwW5bg0AC2biyybqPQLqpKqeqJnZXGDSLFmRFgAsVqIC3UVnLM9ZEhakTDbEoxHYrJryWcvDjQh8t5mcSCY4DjTb61SS2aAGaQ6gpbWAS5V/1WYRWpBSLU6F2tH+IfKys6ThQ1OtG0W5qljt0nARi4aAJK1d2aJCkGEQYM2GEoIyqv7kv7NRgpmbRuZlEogSuhigGnkeRiRiEbEtlTmAynTFKnA8GU/IuXGcEvQwQ5TPEOeRmFwvGwikEtLcwnOWuYXHNzMnlj9vkOvRro/vIZGlMKSsSFOFn0pIkwXvNaF6KByF/5jW3mZkZWbKOcu1U+HOiRRp2MzMAk8KLDJSWR+Pw6qYxFaWluFUchOaEuiIZS0V5ZxnVVVcCpjryZzZdFJr/GATCRsI+F5iuWtgTq1B4CLN2Q1pZtdqGafJWET06nt7x2I3b1RYT7oPmJFOWURdL+p1xaRZ24qdb0zm/HiCsJRQmFa0bLbR6kLYSKt+nhezVjU7hrQ4GPBY0iAilv6813QFiEmduTZIhmsiIfNbOq7C5cqQfFw5DtcGMxt8+POaI4R2LEjjCMcTxzMt3WO83yYzNjc28ObtuDx/FZWVuHfvPjJzslFdUYVHDx6i63QnVhaXcL6/BxYlLWpYjodAyor7959jb8cn9r9l5floa23A/fsPcPXKdbFdZqNPQ2O9gNfi4mKpQ6G3BMf+fYSjQTS3NOPOvfuoqa1HQVGR5DPX1TYgyxiWpiK6YdA1gHbl27sHeD40Am9BEfo623Hn9l3559b2dnz3zXeS/97Y1IRb33yDzvZW5BXkY+TVK7S0d2BwaAiXr17Dq9evUVbsFXC7tjyPnu5OqZXVbNUcDtjgZTRiZ2cPr1+9Q3Nzu9wHq82MvcM92G0KDjY30dffK00q4kBgMCISjmNg4BGqq5txwLXKEEZTyykMPhtFVXmDNEK5Mw347tt7OH/+CpxOJ9bW12SuPNXYgKEXw+jsPI2SrLSMReaIG8w2RGJJzC4tI9eTLxnyTfV1GJt4i9q6Hrx4/QgN9R1QTLTD9iEvx4PlxXF0d3bCbmF+rwUWmxP7vgB+8eWvcfOjj8XqvLf7jGTj8r0P9g8ky35sdAwVJdnSiEZ3COYKx9Q02Pv2m3/6Bp1n+qTZKhKOIDs3Bwvzc2J7Thvz5sY6zC5u0lYCr8eG8MlPPsWXv/gN3nvvGlZWlpCVbUcsksSR7wAdJ1EMuVmZEgvAzy77+0f48pvnONt3BvFwUGCquEg4nFhcWRcb55ICKsKZL0/3DRPeTUxheXMHtY3NsEJFKHCM3PxCTM8tIDc3C15PDvJyM6Ck6QbAMc/bSAcSeczkMxGfC66D4h5iMCIaCct8l4jF/gCBp6lihwml3hw4HAoUmxMpRYHVZAIjQkx0QVE0Rw3FbIMBNgRDCURiQWS3XEUqt1tXAP+IfwfST02vgF4BvQJ6BfQK6BXQK6BXQK+AXoE/vwI6AP7za6gfQa+AXgG9An+xCugA+J8vLeFDBqUqBAUqbQep5v3/ATC/rgFgqkgNIDbIcZtw9kwrYtFjqHENHDFbjjCGCmDZMDZqm/AEJQTA3BCPxCJi26oYCCTSkmWYUDUAwj/kFcQ9hM0EMEazIraeoXBY1LvMmxXFsGxupiXf8YcXgYGm9tWUowq/98RnmZv43BnVFGInlsImK168mUYqRVBhwvr6MvLzstBYW4/xt1PoOduDFyMvsL21hd7efmxsbCAcjqKkpFjUOqUFeQiEwtjb2UFHcx2K8z0Cav/vx3vIC6/B6XZK5iMVRjVVVTg82Ec8Epb83OX1DdTUN2B+YQHxuAZsmKN75b0rmJmeRijgQ1NjI6Zn52TTvaikRGAQVXx7u3vo7ezA9PQUQpEIOjo68JRqr/xc1NbUYpGg+tCH4+w6/O9XvAJM9g9CeD4yCkeWGy4bkO/xYGZ+RZTPtCONR6J4/uwROk+3obHWS4KClMGMB4+HUF3TgMGhYRQWFsF/dIiP37+A4ZExrKxu4uKFy1hdW4XRkETAf4CW1lbMzy2JQu358+eiNGK27OjYqCg3nww9xc//6md4M/IGmS4n2lrqYDRR5WzG/q4PoxNzONN5GtNTEygvLcGTJw9x88MbkqUcZ/az3Y6//9tf4pOPP8fQi+eIRPySjzo0OIzes2cx8Oi+WO1ub2ygt6dXVLxrq2vo6e6WHMVYNIzz/adRVVaIcDhI+TgOjyMIR5NY392XpgMjwZkRyHBn4Padu/jpX/0c3377PZoaT8F3fARPXg58hwcC8CKhiIzhhZkpfPHpB7BZoDUaWDPxeOgV9vcOcaGvF3cf3sXNmzcx9HxIoD7PkcpWNZ4U2+TVtTXkZGehtLAYY6MjeO/yOTit3MRXKdtGMGbC/bsPUVxSjmQ6hqJSLybGpxEOx1FeVocXQ4P46INrWFuexdn+TgHmHPJpArmYQfKaOR6pdBOIaaKtegh7u/vIz8tDhtuF9Y11FBUVCSSKx6OaOllNi/JVjUeQKTm2VKwzD5dwPglDimCQTQiaNTVgweGBH7m5OUgZEjBwTqCtOW14k8wz1pRp/F6L1SrzDUE8YS6bGajyj8ZVxJNpWJiXmYhJRqUrI0MsxQlTxY+ZUDZGpTOHKh0BqJDWcplZ3xMRN4yGlAAwvmjTfXDoh82VJWw8EjhEVla2gEY+g9KMcgIjaXUqDSYGwg5+nQCYVsIaTLXScjbOhhKT5Gxy3mPiNhkxXQhov83rIjxlI00oEkU8nobTzTEThN3CjHLaw7IuScmGpo83AahklqfSUE8s1CVDnXMhcTyhKeEtrzlJe/CoQFBaumZkZCAcDsuxCFFdTqe4CfyQrc55j5BZgLlJy59loQjTaYNLyE/4l04aEQrGJbfbamMjjQmxKFWMFqQUg6gF/f5jZGdlwmaxCFhmw4/T4RTVIt9bVVOwWuySzZ1MQ+aO/f1tqIkoHA6HuAFwLLBRRz3J6hWrdIWQ/cQinbVnZvuJHTwhPcEy6yFA22SCw2mT97ZYFFmwCJTpqvCHl9Y3olmlpwAL1Yusg0pdJGROsVotiMgx09KIZEylBWTT6tYEQjggmrZATVoQDjF3G8j1uLC7u4nsHA9SCQL4pNTVarPA7/dJ01AspiIYDGF/Z1Pgen1Do6yBBoUNO0FxlMjMyoGSjMDjyZWGAV5rJJYQNX00qmV8m9JRafygUwSboXjerK/AbTWOZDwmbhLMKc/IyMTO/q40CYVDEQG9XFuYc1xQkCtrPHk+VdM8Bt0V+Mwtr2xq6nNPDoqKi2Sti0QConylAlxzHzAIkI/G4lhd2UBuThHWNzdQWJQt92F2ZhUF+cUIBI5QVePF1tYeCgqLcHR4KMcrKyuTe0+HAI7F6sIcxE5cQhSbHYFQFHsHPhSWlGBmcgrevGzEkwmoqgPB6D6C/gQqy4thtRqwuLiKurpKZDidovjmeGDUhM2ZgeGR1yguKZSGCM53udk5oj72+wNikb2xvo5YJIiqijKYzQaoCTYcMFSAUHcC3sIShGIBafiYm5tDZ2cHcjIyMDT4GKdqa5BSHDAqFmxuLaO+oQFzsyviNNHU3Ij5hUlsrR+gtrYG6VQc+7tbAoLZKOFyOGVuezzyFt48j3yNziD7B4doam7Fi5FXsqY01VbL+iOfZ5CWDOSnz1+gqKQcrY212NxcRziehGJ1SG5566kGVFcUw5CkC4nlZOhz8pf/a9m/bMIzGCQ6QBTxjPqgFXSc4ychDVOT0wswmMwoLciGw67AZHMK6OacY+e8ZrFKQ4vdaZW4iLTBgePjKKLxMHJaLiOVc0YHwH+x32D0A+sV0CugV0CvgF4BvQJ6BfQK6BXQK/BjqIAOgH8Md0E/B70CegX0CvwzFdAB8D8/NLiAuRwWyVYltOCO4X8PgPnTisEIi/kEAGco6D3dBDUegCqu0VoWLFXEVLr8kHlL+2EqTbgRSxASi0aRn5ctVoJkt8zY/YPK2ABYRMX7w9csoooiiCJ04Mtut2tqFlGxcd82LVmw3Ny0EEYwN5f2v0aDZB1KIt6JolislCUPT6MCMZOC4bfTsNtzcHgUQH19NQ73d1CYV4il+VWU1VRgcXkRkWgYHe3teD36GjW1tdjf3xNlamVeIcbe0Sq2VnIu7Waj2CT/H7cX0VNkwfLKCopLijE7PY2z/X2YGH+HyvJyZGa4Mbe4jNLySkxOTaKsrEKssQmAaY27ubWF+toKARlv3rxBdm4eXLSjFCVfWvIMm+prsb6xKZv12dnZeDkygp7eXhwf+xEORrG+to59RyH+/cUcmBUrwhFg6OVb5OZ7kZVpRV5eLp4ODsPlzkJ+XhG++/Zr/OyLn2Lk5RBuXu+mJhEpoxX3Bp6isKQSTmcGXr96Lff3Yl8HJqZnYbW50HiqGePv3qGqqhQTb9+gra0Vq2sbqKisEKvSDLcbOVRBHx6isqISX3/3O/yb//nf4unDZwJYenvaJG+QUOHgKIihZ5Nob2+V+jrtFrwZfYWPbr4v6rp4SoVqNuPL//I73Hj/pmSHXr12UQDg88GX6Ozuxsirl6iqrsby0iLKSsvgPz5Gc9MpAV9PnjwXG+y+7g7YrRokM1vtmJheFAvdwtISLMzO4kzXaURCIan/4OAQPvv8C9y9dw9WG9XVMWRnuVFY6IW3oADv3o6jpKgE42Oj+PDaRVFKERJuHQaxtrWPlaUVfP7JR3g2MoSS8jLJrqVCOd/rxeHRISxmK1wuFzbXltHa0iqQ9d7t2zjX34PMDJvkghrMZgQTJgwNjiAjM0fUv96iPIyOvhVb0Wx3Jl4MPsJPP/sE2xsraG07pSmmqeAlfKXVq6oiFo9Csdrkz/bOPqanF6TxgTCzoaEBwRDtivPkgaESls0LBoMJt2/dRltzE8rLSk6yrqlKN2nZ3iYzYtEgXG6LZDSn0hZs7/gEAENJwQqDZE3Spl1NUOFpEijJZ5KKQtMfQeCUNKCkEaIUz6Rge2MdJd4iUTc3njolsIJqaAJHNoQk4jFkZWfh4cBDse6mGpb/nXbMVPyZkjGpLaEs5wyzzYHnL0fF+tzpciIZ88vPa7a0UXEHIKCiupYAhtCV0E0TLxNyJkTNODExgYqSClGjHh35ZE5KMvv5xBaYSmi2lIgSFgZEEim8GnsntbHY3FiYm8bnH70ncxDPmRmcbJbhuOGLWmfOXawv33fw+XNUVVVK04w3P0+ug001dBZYXlmW6Yw5y3zOaF9cXFiEZDopyldeA0+f84vb5RTYynlEsdjk3hNSSpNONCqNO/E0r8OKX/znX+LShXPI9ThhtRBO848Zu8GIZPvymIT2LS2tomKUnG8L89lTMub8fr/MLcvLywIYCd9MphQqKwq1aybMVDQXA2ai89p39nxwuTNhOXGDoCqZx+YzR5V4UmGMQFKcJcIR5panEItF4MnNknxXu8ki91lUwSkNBhOocswl43GtIYK58WatMYhzjuR9y1qg5ZbzPjC4l8yZOfUGaMCXGJ2Kx2hYFWeJmMpcbjHeh5EwPU21NecUNk5QnWyEGktIY4sprUozA9WubBYIRmixrt1vqsJZD/4cldR87k6WLMRjhLPMaQ/Leme128WKn/eHSmG6dUj/UyohkJfPE58h3hyJRGBTAl0eYNLmEWkK4fOoimqdawnz7G12p1h5m8Ri3yBQmHntjBSgOpauHYTsWVSyqicJAynCYJvM0wYDreQt8B35YTHbYeRzYFTFvYONGJx7fwD2vOdsFJOGMpjla2yiYME1sE31OMetFSmCWbkHNiTUEGLRBDJcDnFTMCh2xKRxgXnpzLCNajm3fIadLgRCh9IQwXmP95XOGXwZOd+xQU1NIZmInzif8HNPCqFQFBmZuYiqMaQVjq04HGyiUGmUnYbdwrHKeVS6TsA+g3A0Coc9C6EQm2LYDKIiGWdzg0EayvJys6WBQtT6Zos0XBjpShCPSVNMOEJLbhuiiYSs0wTiVkWbK/kc8OekAYL3hnVKxbWcejPts5nnm0JKjUlTnsK2AesJAJYmGdZOy7Pn5yHJsWdzH2uSSombQCKuymcyjr+p2WUZA6XeXMmRN9kcGgCmswgb/8wWqFSQ28wwKDYsrx3gm+/u4dKVyzh1+XMks0/rAFj/DUyvgF4BvQJ6BfQK6BXQK6BXQK+AXoF/1RXQAfC/6turX5xeAb0C/9IroAPgPw2AHVaq1tKyEcpN2z+2gOYmsABg2iqbjTBDRY7bjO72BqiJIITnpFNi1ckNS7udlrMEsxpsFVtpKoBBC+gI8j0aAOYG5x9sVQlsT3KGuclKfkXLU1o8ExILAE4DTpdDwB2VcpoFtEiTtA1lblibqKzTFIFiDc3d+xNbaKqFf1AHEpqoRmDXF8Q33z4WGEHLxeZTdXA5MjD9bhoXrl7B0NAQjv0+tHW0ioqIaqjTnR14+fIFCrM8iKWA/YMjdLU1y8Yp4cJ/vLOG3MC8KMtaWlow+PQZGhrrEPD7sbu7g7bmViyuraO0tAIT4xMoKMhHOBpGJBxFZ2cnHj18hIqKYmRnZ0pGZ15BgYCCYDCAUCgMp8uFpoZGPHz4EA2NjaLavHXnDpqbmuHJzxP1csgfRCCvBn9zI19ASCCQxO27T2E0WVFaUYiSQi9GRsfgzSuGzeHAgwePcPPmdWxtruNib4Pcr5gK7OwHsLK6gazMXMlknp+bweWLffjFl7+UTNi2jtN4OTyMhvpauKmeNRixuLSM1rZW3Ll9R3KTs7sAACAASURBVLJbm5qaMDT0XCDjwNPH+Ksv/idMvZ3GztYqPvroKhQLBY8GTE7NI510yOY3MzOZG7q8vICffPwB3C4HzBYz0hYLvv/2PrrO9OP3v/8tCr25uHjpIr7++hbOnTuPp4PP0N7RjpHhF7h69Sq+/uYrtDQ3i83v/OyS5K06bSa0nKqH3cHmAxPm5pdw5GPWb4OolqkWHhsbg0WxYHJ6Gh9+cFMUuiUV5Xg7Nor29mY8fvIQZ/vOYmZ6BmWl5ZianMDFc33wZLpkQ98XSWDvMISXw0OoqyyFLcMNT14+7t+/j5qaOhlHPp8fbpdbxnNmlh2Lc/M43dGB0dejkiV6uqNJs+VNp3AcTOHevYeorWsUZV5+oQeLSyuw2zIECkbCx/Ad7KGv94wGLMxGebaoc7SKapL2wEZESXoMFkzPLWH/MID6uga8GXuN/v5+3Ll9W5oIpqemYHfYsby0jPeuXRel4vzsDM50dSDg92FxaQltHZ14Nz6OPJcDLqcZzW0NYlcaVxU8ejqMopIibG9vIRZSsbKygtKSYkRjEZw914+nz57Ic9rX14fxiWkBMWUlxQKcZ2bnUVpRiUAoItmlfWc68fr1a5w7fwFjb9/g8OhYFN+/+93vUFiQjzNnzuBXv/5HdJ/pFGBDK/Wenm48fvwELlMKFy9dQFZWhoCPeMqA3/z+OzQ2dyAUCMKblykZz1TkM6OXY6S9vR1Pnz4VKF5fX4/RsTGZR6ioZG7s+++/j9u376Kns1NyyZeWl/DelcsYHHwqmbMdHW0oKy0BIn4YCHAUCwLhBH75m6/Q2XUOa5v7CPr28ckHF3Dr+1soLikRe+POzi4MDb9AOBTGhYvnMDc/L7X47POfypjhM761sYrLFy9gcmpWYH1raxuWlpZE9dvV1Ynx8Qmxdm061SDNJ26HWxS1q6sronz/8IP3NaBmBN6NT0NNEVJto6W5BRur68hwOTEy/gY3P/kUh/s+PHl4Hz/56D1kZzkQDcVgNtkwt3ko78384/Hxd/JMs3FogHNRfZ0AYE+uBy9HXqH/7Fm8ej2KsgpmFStwu2zIynTg3bt3ooakApxz5OTEFD748AZu3XskitrmUw2YGh9DTVU5vHk5iEdCEhewEUzj9atXCBwHceXKFayvr2J2ZhI/+fRjySW2UbFLu1qbTdYMUeKfZKDGozEBmlwj4gm6XGiNGmwKoiVuSE3gm2+/RVfnGeTnesSim0JsAcBcy5gVGyeQM8m5cM46OvIDRgdeDo/gbH/XiQKdc1lKoBvXAt5Pl90mkHtldQ2lZeW4decuqmpqUVFZJRb5W1u7qKmuhJlrnUBEA5IJVdS+nE8jakgALy20CZFjiRRGRsaQShnQ3tYKizEtTQ9E1JpyX5EmCS02wSJNHFwDNJW8UHC5ZgGEDIdlM1WKWnWCWxPMViuCwaDAWTZQEPLy50WlH2NuuR1Gg1m+h84MtGWmel2U1lSui+U7YW5Ca8oyKYhEwrBSSWwwngDvGFIsKgEnc8wJNQ10DNEU9DwX5qhzbPMzicXM5jMFsUhEamRUCMZpn07rb372iMNCK3Y+57G4WBWzcYx54GaLHZFoXD57UGHLc1ANBkRDIThtCuxs9IhExV6eDh/Mm7fRJsNgRIJNbSf6YJ6VxURHkxTsDgf8wSOYaVWfMOLwMAirwwqnywr/UQTZWVkwGtmEEZOaS/QE62sywWRgs4Aiz1EkEpOscNZLoQo/Tit9RVMv0xFFbOfT0jhAlwKTKY0Yx6/BItnJPFevJxdqJACoMSiSAUzsaxLYT/jNY4v9O5W/vM8nY4GqXzowsHGPEQDTM4sSB1FSmCsqa4PFJgDYajbDyfVEQL2QexgVB+aXdjE5s4KzF87CXNQIZ9kFHQD/S/9FST9/vQJ6BfQK6BXQK6BXQK+AXgG9AnoF/mQFdACsDxC9AnoF9Ar8iCugA+A/DYBpSUrQm6KtK1U7f2QB/ccZwMzUtBhSyHAY0Hu6GSk1KApgKoZEWJtURb0jBPfEf5kbjMyKjcZjspGclemC3UKrU/JZWsJyczENi9mk2aeKcikJl9Mh4MZmtyIaJfTVNo+5SfqHF5XEVJIJ6NU2UbnjKZuuzASVTVDuidL+mXu62mYsTzWmxmBzuhGNAhFRwjGXGLApzDxNwu6yY3N7C06nXXJsk2kViXgcbrdTYDcBdxwmhKNx5OdkAmpEjv3/DPmwfRyVcxKFmeT4au+fphWjUduU5V9o/yrwOZmUbFMqDAkLCL6p0pFvlGvTvKyp+OHGrmYBy7xmzdpartFokOMJIIcR3iwL/v2lbC3vMW3D0XFYAMuhb09UbFTA2a1U+FmxsrqChBpHdXUV7KaIqI3S3OQPxxGNJXHsO5ZN5MLCfMnT3drZhcVul81qKs24MZ/pcsFsNon6j/eJ8MNitYjaMuAPSC2CtLO1ZeD18CgOD/Zw88MrMFlZhzTm5lcR4DlmZaKislSsTePxCHKy3JI9S3Wcmkpg+PkY+vouiZ2swcTcVr5nWBSZvuNjuF1UgBFOOERRlZHhknGXiHJDnja7hBlaVmIyybGewsTEtGQ081VRUS3qKt4/3pOsjAyBj063Gw6nVWw7w5GgptRKpmA2WRBOxOB0WCQzlDm3RnumAPTJiTFRBdfVNWhKw2gMdrtDFKdTk9Ni2ZqXnweL0wiDgFoNmlD9CGNKGiWkmSJpBSkUN/STVGmK0ItqOkIKWrbzPDku2Sih2SFzs5/5q0Ql2ugxICaqVAX+YBy37wygpKQMJSVeUewyG7Onpwdra+uiDqSyu6KmDstrmygrLRa72b0Te9mS0jL4jv0wx4KoLvciCarSLIgnTJiaWZKM0v2DXURiViwtLaKtvQ0LC/M4f+Ecvv3mK7S2tyGZSGDs5Wtcv34VoyMjAocfPX6G7t6zWFxeQXa2UyDt2zdvUVhcjNW1deTnF6C+vhF/93d/i5/97AukVBXfff89rly5jKdPn6GkpAR1tXUC8ruaG5DnyZXMZKreLHaXqLI3d3xw2F042N2ScZGfly/3w+OhFfeqKNXfvn2D3p5uOWZzcwuOAwEsLC7i0uXLGHw+hGuXzuHbb79G15kOFOTn493EO8n7LikuljnMhghiqopEMo20yYaN7UMsr+1AsbqxtjiHv/78Bp4NPkMNLduXV8Til1BpbnYO58/1SYNJTl4B2lrb8Q9f/hdcONePYCCAvJxsLCwvSyZ5VlaWwPVAwI/m5mYcHx8LAI3HwrAotO1V4PUW4vtvv8GNG1fhdFpFHcsxu7G1g7X1LbEB7zx9Bv4jnygBR6cn4c7Mxt7WPtpaG+GwpVFZ6oUxbYRitGL9OIp7d+8iL8+D0tJSVFdW4s6dO+g83SFqe9Zii7br62sC7SenpuT79vb34LDZYUynsbO9A29hocC49fUNcVQ43dmJueVllJeVYXtrHbTgZstQQ301jGlVFNYjU/soK6+QvPJLFy5ianIcdXVVsNkU7O9soCDXKapPWrJzTuJ8RRhLgJiECYkk84hNmJ2bExiWl+/F/Ny8ALDe/j7JOQ8GgqICLiwsxLu3o+JswLmS7IsQvLy4DMGQT2zFDUYLIlEjHj58ipIiD+rqa+EP+LGzvYma2jpsrG/JfeKclZOTg9u37+D8xUuYmplBdW2dgLylpWXkZWWjIN8jxzw62BHVdpLqXqrsw2Fk5WRDoYqUC7FJwfzCCqqrG/Bq9B2ODvbhyXGhuqpK5gnewzwPs+VPGrKMmvqdNTkO+JGZkamtfdEobMyJTsQQCgVhtdnEPjghltg2xNUUBp89Q39frxzXH/AJYN3d3UdZWSUeDjyS6y0tLRaAGg4cixLYbKUWlXOrFYm4ZvV+dHgg6wTnPc7hhM+E3DFhxmkB1ZQgs1GB6uDammpkZGVjbnVbmovO9ncjFolJZi/dRWQ9ZN6t0SjPLz8rcE0kQKeAO51QZT0xGK0wmK2Yml3Agc+P3e0d+H1HONvXC29FMXwHB6goKQZlzfEYQS2ztWnjbRN7d9aJUJhKfsVkFKUxP98kWDu7DUmwkcCI2fkNZLg9uP/wAVo7mrGyuIje3m5kZ2fArHB+/gFua2p3h80i7yNW+swlP3E0oXKcTTJU2HK+stnY7BaHmd+TSAiQt9k5xybhzMjB//uf/hN6unvQWFuNdCICgxpHWpxPtHWC6wBzngUASzeD9s/8jMB1kJ9lVLF/jkiDHQGw1epEebFHninm/5osNlhMCmwm2vhT+csMdQMMJhvWt/wYfDGGprZmFLWdh7visg6Af8S/A+mnpldAr4BeAb0CegX0CugV0CugV0CvwJ9fAR0A//k11I+gV0CvgF6Bv1gFdAD8pwGwTRQ2JgHAVNT8MQAmGOYiZzYZRbVrNSWR6TSh73QzkokgohFVNpyTqZRYJLqdLlHDUcUkSitCS4KJODdmVeTmuGHnpnqaYJjmigTAzCVU5PjcaKUa2eV2IkVLaZtNAA03SwnHmC/8w4sb/AphsmIWhQ0hKDfOf3gJIj2BviesVGCwZrRKmRbVytzw5oY7YWwKiWgMVpNdMj3NZqMAVb4IXQUeEypIOl8SZnuGZKQS/FkM3IxOQaX8iJuliZhsvPPcmS3JjW+eLzdyad1LIEgQ8cP5cJOZaq1YNCL1Y+240czq/6DeogWoy0GAGBJdEjer+XcqkahyisSiQNIAirKcLiPSRtqcUj1E1ZdJYNhJLKbUi/a8PGfmnHJjl/fQiqSWswkTFCszmpNaNmc6KQpDGC1i6Ssg3mQU4EWFHe04qQakFSlhMnVI3Mg+EZBLDQOxKIyKXeoryN4QF9CZ4r8ZrIgmQnDS5jsRl/dkPqOB52S1wm6j5WUMkXAaNgtVUyoSibDUMJnUVK6KWbN0pXoukUjC7nBKDqeLCrm0SVTYvBS7Q8up5ngiZ6f1qEkNw2gh1DVCTWtNAvyiy+5AMByE2+3ScoOpBDux9WSGL61HYaNFZwom0nZed1pByqAgrUahgOpDlyioxIKXlrfM8DQaZXzwXquGGAN7EQoGJfOaWbtUpDMnm/a2xpRFLFcTCWaIcszQDpxgX0HCYBHwlOmyi6KNij0CkQTt3I1G2NnYwWeT9q9pAxIpA+7fewy7M1PsZNPGGDpPn8b339/G6dOnEfAHRSlPOFVQVIK3E9Oor61BQ30NhoYGkZ+fD29xCSanppEMHuNcbydy8zSL8nTKgqeDI2KRfRw4QiimYHtnR47LzGrmgAqc7eqEJzcH3/3+K1w8f06eRs4Twy9HcO36B5hbXAJ7OXo6W/FscFDUrg8GBtDb1y9Q5ssvf42Pbl5H9okF9MVLlzAw8AAXLlyA2+0W1WxdOeF2IcwW2r5aEIrEJbuaKtyffvFXUGMxLCwsCuCbmJwQBTkhFJWDa6sruHnjA/z+669EFbx/6JM86Y8+/gR/9/d/j49vXsXg4BNpmCirKMXIyxFkZ+eguqoOW1tbqC7OFft62t6nDSbcuvMARcWVMCo2LM5N48OrF/B08DmampqxsLQsqmeqzPf2D3Hj2mXcvvUt2ts74Snw4sHAQ1RXVUh+eEGeByOjb3D+/Hn4fEfY3dkREE81Na3hHQ4bTEoau1u7aGvrwtGBDw8G7uH961dQXV0mzyUbOta3trCysilZtF1dXdjf2YHZZMLo+DhqG05hYXYRtVUVKPJmITfHJbmxtEy49WRIwCGfcWYMN9bX49tvv5E6cD7JysjE7t4ullZX8MGND0Qh7S0qxPzcHDIzs+G0u7C5uYnmpiYc+/04OjzC9PQ0fvLpJ7hz9wF6+3oxOzmBjo4W2GwmaYSgHTftlR+/WoXfF5BrvnH9Gn79qy/RdboNDQ01SCajcNk1e1/OsZwzf3CCoKW3CisUmxtHR0fiqkCg33XmDL777pY0PdAGfODegABz5vdyLkklWasQCgsKsLGzg82VDbz/3hVkZ9pgMKqIpUwIRYxYWd7E/OwEbty4jmeDT2R+7+7pwZvRNygprZCs4NPdpzE69hZnurvx5Ze/ws2PP8bQi2EB0jWlJVhZWUZbWxN2tzcEyNZW14gyOhaO4kxnuzhfUGGqptM49AVxcBTCxMQcLl08D4sxIVCP+eIlZRXwFnglW97nO0ZDQwXiiSjCoRhmZubw0Uef4Le//ydUVlVJ9rjVaJAM+5raagy/GkZpSZnk6549fx5ff/0Nbt64jt3dbWwQ6F84j1vf38Hly1cxOT6FxpZGRGNhvHv9RiIJiopyoFiZmmzC4VEMk++mxVKdKlauoZw3lpeXZL2j+nl9ex2HB0coKCiQNa+4uBiDz57i5z//OZZWVzExu4yAL4D+/lZMvVtATV25ZM+uru+grDgXq0uLMrZevhzGFz/9HDmZLiTjEZgMKVHpWm1uHAaj2Nw5QjgWR0F+ASLBY5QUFuLpy8cypivLKrA0vwB3hlvWQFdGpkDn7IwsNDY1Y25hEdFIXCITtrbWcen8eWS7nTBb+HmHduoKtrYCuD/wDEWlJSirKJEYifLyUhwfH+Lt+BtcunhRmqJev36D/r5+yY1/M/YWV65dw63vvkV7awvWVpbw/rUrSKUTMJoNMJpteD36BhkZ2VhdWZd4ALpM5GRnY2JyGu+9fwNr29v4/ps7+OKz6ygvzodVofMJ7b3NMv7ZeEYQLGpv5v8mactNhq2pwQl/CdzZlBQOhTA5syQK4LLCHIn6gMUKo8UGq6LAaWYWup1Lm1jqQ7Hi2J/EoyfDqKyuQOmZq7CV6grgv9gvMPqB9QroFdAroFdAr4BeAb0CegX0CugV+FFUQAfAP4rboJ+EXgG9AnoF/scV0AHwnwbARKZUv/4gNv3vM4DFYtlISGyE2aAi26Wgr7MJiRgzgKkOMSAu2XJJuB3O/xYA00bxJPOQOaS5WRlii4k0lbwEbScA2Mw8UjNU2kEijYxMWrf+twDYbFEkt47KIgGjhLAW2nVq2b9UCUsG8MmmJ1HADy9RAZ/QSMnEM9lw9+FzbGzto6q6BuHQEUrL8lBVUQ6rkZAjiUg0AqtilvMnHKdKKJ5QNTWxGkOSANlkRZrqoEREILrR6pDMPtqHxmOJkxxBTfFDZRqhH/NECbIIC0ZHR9Ha2ioqHW6Ur6+vY2zsDT799HNRMu/u7UkmLa1lCeZoZe12Me+SWaEW+P1BTExNS9YmlaZqLC55gJm5bmxsbMKk2GRjNxoPINfj0pQ8zP+MRGAzm+W+JghRCbUNBiiEhCqBoQmKhbmFpD+8S7RUNWJwaAzZeR5UVVdhdX0FO9t7otxjRvTSwgI8edmorKwSwCqZr2pScjFpYWk0JeCwuaDGqDZXBValDSlI3KnRDtUYlsYBh92BZFyVmlNJnufxIBQNQQVhuguL86s48h2gtf2UtqFNp06BryqSBOc2FyKROKamZ9Hc3IbXr8cEDHd2nhYb7mgigoqKcowMv5Tcw+aWZrjMzG01CPwdn5rD0soKPDk5mJ+bxcVz58QW+uOPP4TFqiAeDQvYmJ9fRGGBF/ZMt6iRFVqlKjYEoklEEykY0jHkZdmRgAW7O3v47tZ3yM7KFdhIeP/yxbDk1p4/34PBZ8/R2NAoQITwkFaniXhUoLfJZIXJaMEgc5v/P/be8zeuNM3yPBFx44Z3JIMMeu+N6ESR8j5TmVlZ2dU92AL6yywwwHyYz/vf7A62Mb3omu2q6qxKo8yUlKIsJRoZit6boHfB8D4W57nMRgGDrVpgsECZUEJVMmTEvc9rbuj9PeccpwWt7c2ydmKxNNb8+9ja3kKFz4tzHc3IJuMwKGdqfq6Hs2YCHt6zqYBcOBSKIRQmlCnBYWBbcmM5J7PMBZV6ZhCJxOByubX8zGwGRUUeUewR6lVUESZS+Z2Gx+NANhuV7FyjYkUskpR1m0hGkNOriIQjKCsvx+7OHoqLffjq669w5/Ztyc4Nnh7hcH8PnZ0dkkMZCkdhczpxHAghm06hyO2E378tCuBQOCwggwpF2vmySYAWtTMzs6hvqMP21rasp6amJlHDhk5D8PmKJDeT+xqVfAVeH8bG3+Hw6Bhmk0EybLnmgsFTUQATqnI+0BKWCltaSlP5TWASTybhdrlFOU84abVbNEV0sQ/HxyfIpfWwWJwYH5vA9cs9krlKCM9ZqagmzM0toqy8Cgvzc2hvakA4HIXT48ZJICgNEMz83d7dQ12FT6x1o/EEfKXlePjwEbq7O3G0v4/mpkYBvipz1hU9dra2BW5brTYBP4HTE9Q0VGL6wyyqKwllDdjb3YGvrAiK4aeGGyOOjgI4ODkROESolE7GYbeasXd4BK+3DJFgDLlcGsVeJ4yGjChS0ykdDkIxpDJJgXmhoKb4PT48FNBHu16q4tk4EY3HRPnPjOKGhnr5s3AoiPKKSoFfZeWlskdz7nMvLSsth39jF7SldbkceDnyHH0951Dq84q7BG2NR94uwmKy4HD/AO2tLQL6XE6rKO/DYc11QHpKfmr44a/Z9JDNIJLIIZPj/poUUM5xZ47w77/+Gv/4j/8o1zE6OgZfSSlcTg+2trZQ7C1ATU0lNjbXkcmpmJ+axu3rl2FWM0imozCY7Tg4TiAQiGJteVGiAV6/GsHtOzel+WRi/I2ox7f862huacDbt+/R1t6BH4eHcefux5h4+04ad6pLy/B+8h0qKsvEerymtlas/vd29gW+Xh88J81KhKt8xmZgxGkohWAwAeYv1FQWSmb0wx+HcePmbcTiabz/MC3Ph672WgHAxxzvwwA6u7rx7MUzDF0cwuLSAk73D0Xla3dY8e79WzQ0NWN0dAJDQ5fFwv+jW9fw/PkznOvqhNfrxbPnL3Dx4hWMjU6grasVE2/G4SsshdfjREWFB1ldEhmdGe+n1kUZTJtls8Uiyl9m1dP+m01fNdXV8mGDMP7SpctYWFqCy+XC69HX+PTTzzA+9ho9nT1Sw8HBdky+W0ZrRwPevp+Br6wOXq8VWxvrsjZpRX7r5nUYDVmY2OCUjsNkNEv2djyrYGHVj/XNbSzML2CgpwutzY3YO9mD3epAdXklHj1+guqqWsnPtTgcGHn+DH/36cfYPzzC5NSsRC5UVVaKI8LNG9dhMqSQSYbPlLAmBMNZ7O6HMDc/h9aOFky+ncSnn9zDDw/vo7jEK/e9u7snWdHtbe34+ptv4Sstg7e4GCtLi7hx5RJePHmEv/vsHhKJCMw2C1IZPVY2thE4jWJrZx8Xzg9I5rdFNWF8/A2KSsuwsr6G1pYGJGNB9HW3gD1JNnFISch+QPcUNhVJsxudQVJJ6JkTTVcC2mYnk9LERfWzBoBXYDHbUV1aCLNZjyw/9ygmacqzG2l7bhMXFGl+0inY2T3FwuIaBgbPI1pQD1vNzbwCOP8PsHwF8hXIVyBfgXwF8hXIVyBfgXwF8hX4q65AHgD/VQ9v/ubyFchX4C+9AnkA/MdHUKLd9BDLQsI+WpcyB1j0jD9l7Br0MBsNMORS8NgNGOrrQCoRRDyeERWoKHOpmLTZRCVJ682fFMAEDVQv0eKw0O0CFcfMNzUqqrwXYYnpDwGwTge3yyFQidmBtIAmcOOvCXl+UrHSapqQkT81q0PNcpkWylQCU4EnVsySFazlH/KaqA4LJXX4519/g4ELl0Xt2N3bitXVeZzv68XIyzFUl3tRV1sLv38H3uISGI0qZmaYFWpCia8YOvJrqpZVHpLqoMvQ3teCta19yR6sKCsWUL28sorWtnaBRbz+JMGVwyU5mcwZPT46FkhC2MTDWiohqUqkovDo+AiTkx8k69Sg02F3Z0dsbQs9JlF9GUxmRCNJvHw1hrq6BoGa4WAI0dOwAIWxibcor6wWm8d0Lg5vsRML80vwFnhRUVIMt9NOY2mxjgxGUwhGYsgksgK/guEoZmanBZpmMkmBkVRXzi1soKm1SeyRafVKJREtSKlcffT99/js04/xYWpaVF7b21uorKoU6Hx4fAqPPQOHzQyT0SbKW4K3WDyFSDyFwqISrGytwVdcLPactTX1WFvbQC6dQZHLieKSAsQRRTSaRSSSEhW2ajJIjXNZ5lPrYNRnYbJaxBLa79/Hhn8Hg4OXMT4+gbqGBmRzaTmop30p1U+0tiYALywsQmWRHYpqxkkojsfPXqG2Tvuabf+65Lw+e/ocg4PnJXt0d2cbXZ2dePrkKW7euoXdvV0ET47QUFOL0ddjCMcSuP3RR3DYjLCpOiQVG373u69w9+5dPH32DIWeQrS0tmFzYxNHB4fo7+0U+2POXSrG4skInj97gps3rsDptCFLu9O0Dr/57Zfo6++Du8CFH354hObGFpxGEigr9eHRD9/j+qXz6O5ogV6fQyrBdZKDwWg4g2KahXgqRYtoBUajRdaCyaITC1CCAQ3Up0RRz3VmUs1iv625ALDRgyAwB8WkwGiiMl/bH7JInCmWTcLhCWcVk16aEVSTRRT2VGXT6lVTwFPtnYDZopO5aaM9MDO6QUtuaqL5tZA5zx+sCxVsBiMzRTU7ee4fuUwGFrNJIK7YrbMxRKA3f81M1BgcNlUUhgKojSbkdIrmSJCKibUr9we2NxDs2pi1GovIfka5HHNiaTPLxg/ay/M6+GsCdr4eX0fU8tzDmI5O6A8dzKpe1HJZ5pkbIE0joszTMd+ToJwNJVnZ/4LRiNQjEAxBpzeitMiDTDoh1t5syOC+wBxjWscyL5kvSJtXWrjynrmvyfVyJVMtbmDuOndDo4wv4RsbI3I5WvBz89PsoRPJNHR6WuXSUTd1VoccjIoFkXBMLNSBlFjrsukmHIpBsTJHV4HFZkc0HJbrEC8FRgew7SejE/AklyUW6nEUFBbK+FCZrqh0VOD8UsRumLVjZIDY36sOUcRqTQ8ETVT8c67Q0jYnqnru7xnOX+bN0hZeYdNPRsAWG13Ebl9sbrV68/75XIpFU1CMZnEuYNZvc0uLNOZ89+19DA4Ooby6Gu8/TEmubaGHQWZ6cAAAIABJREFU9tYVoiIfGOiT/NpkxiDAsa2pDi1N1chkE9Io4t89wauXE2htbkFtXQ2Ghx8LiO4/34/HPz5Bc3MLDnY3BdQ9ffocX/ziF3g8/ByXLl/BN9/dh93mhMPmRC6XQU1NFV69fonz/f2y7tbWNgXc1ZQ6UddQK5EFnI+noRhW17bxYWpeILnVosDrLcb9739AS1sH7HY3Vtc3pbbNDZVYWloQhwSz1YXWtjb85je/xtDgALwlhVibX0EiEUNPX7fYnnd0ncPUh2m0tHTg8aPH+NmndwQAN9TXo7qmBt9+ex83btzCy5evcGFoANMzUygvLkdlqRdmcw4GZscabXgxMilW/iXFXrGApgtGaZkPIyOvxBabAHh5eRU7e7sYungR2zu7Ek9Alf/nn3+BVy+fob+7CysLq+jtbcX46w9o6WzA+sYucnoL6uvLsba6DIfLhcWlRVy/egWnJwco9xUhm6Ljgh6RRAo61Ya3U/MSZ8A9MnJ6gjgtp5GBzeaA21WA0dFxqGarwHrVYsZXX32Jn318B5FwFMtrG7IX8hm2srIszWG6dBR1NWUSc8F9ig1k797Pw2SxorunCz/+8Bh37tzByOgIznV3IZ3NiCKbltjnznXj5csXuEaQbDJh+MdHuHX9Kh7e/wo//9nH4oISE2cNFUvr2wiEYvBvbuPyxUsInBxJcxafZZ3dPfhx+DH6+s6hrLQI3gI7VEMOdstZEwSoBs5Kgwf3QTaScR9LsiHlp89ltICmTX0yJc4TswKAbSj3eWAU9msVW38+HxkRopocSOdSMKv8rGXASSCKo5MQamrLYajqR9zZmwfAf+n/UMpff74C+QrkK5CvQL4C+QrkK5CvQL4C+Qr80QrkAXB+guQrkK9AvgJ/xhXIA+A/PThkv+qZglZAkeSFCseQA3dahKoKM4AzAoAH+9qRToTEXjiVTWvZu8zyVQgJ9AIGCTTlEFLAZkaUYYUeF6wmgpCk5AKKTSGtBfU6KFpQroBat8sph/eEpgQIFqtFU64mYqL4lYxciUVk1i4DhQkDDKRGovvVIDGtl3kN2mNac3/W8nhjGQXr2yc4ODjF1vY2cvo0+vq7cXIaRjZjQOBgDy6HEzanC5OT07hwcRAb/mVEI6cCV9f8UWytL+CTm5dQVuKGajIhEE3h9dtZ7O0d4mp/LxaXVuBwEF768G7yDSqrK7F/sAO9aoWqWuFxOnCwt4POzk7Mzc2juqYOiWQGgaNNhCNRyTDcPziBxWKTw+eF2Rk01FSju6UUMBmQ0esRCKXw5u0sTk4CuH5jCDPvpxA8SaO1rRErq+vo7u3C4vISnE4HovGwqCYDhwcY6ukRO2+7TcFxJIrjmA7fPXwFt92KtrZWUWexTo2NjfgwNSX5xAWeArz/8AY///wL/O73X6OlqVnUd7QI/ftf/BzjoyO4cmEIw8Mv0NDcjJn5ady+ewcjr95ic/MYl/vr0NBAhasOqRSwunaAwGkC/m0/+gd6MLngR0VJIeanP+D23XtivbuyMIdLPa0oKbAjnE4KGFta8+M0EpcM27fv3olCsam6HA01PpjszEnMSl3m59bR2tKG+dkpFJQWy/ygOrSwgMrWhOTQEnBSMdVe4yMmg041Y2llDxv+Q1GbbvgXcP58Hw72A6IufTz8GGWlJWhobMCHyUl0nevE2vIy4pEY+vt68eW//Q737t0FxdNGZoXqaPHsxvjEW8TiEQwNXsA3X3+Dgf5ByQnlwXxzWz3GxiZQU1MnUI/3f+H8OXg9dorJYTCpSGd1GH5KO+Q+UcxVV1Rhb3cXvrIKUU6+m3iFX3x2F3arKkp8QjOJn5acZtqwaxnDZICh0wg2NrckY5Z5moFAQFRgPl+JALc4FZw2K9Y2dkHbcU+BG5vr6+jorINZdQGII50GVL0q8IoTJUMLbpW5xBkBzrLWMjocnEYxv7QBu9WCah+zax2SRby5tYnmeh8iwTgcdqfkGNO7PJUGTjgnNnelEaG8zCcKVa7o+blFdHR3Q091Wi6Nw4M9yWSOR0MamLRaZd+KxROIBanUpT08ITcznSEgiuuUQFqvqNCnUwLKaUueyOqQSERh1qekiYUqeO5dHA+qW/mDjRmEnkZmq2aZP65KYwvfm9AzxQxPVUUomhErYqpzt/zbKCoqEMU/5xybXcwmI7KpnLgLCDwH7Vh1gN4i9vepZAKReAI6g0EyrrmD2m0mpBJxsfEWsCtAWgPUBIasOWG6yaCXDFfFZBbIy/FklHQuk0QykxUL6K2tAxR7S2B3mpDLsU5UY8fg31qTva3A7UHwNCSZsawP99vZ2TnU1RZDNVsQ0yT7ct98btC1gffKtUk16s72tqwpqjolq5wbvJ42+5oSm8A9Go5jbX0TsVgCvT29MCpZxBIRUXf/ZFtLdT+Vwsyy1uvTiIY5Lx0SJ8D5QEcF2kMTcsfZWMCMWVrbS9a3tvcTBuuyeiTiSZjtVsSSMXlWcC0QXDusdiRSWezs7KKsvOzfgb+4XiiKOBcwg5eNEbSnD4e1ucZB+PdM+Szt/XOyBthQwPfm76nyTyUjMJmMkt3KeclnQmNjK7uVYFSoDJ9HibcQJV43IqGAZACzUYGWu3wGmIx6seYnSCQ0JBznsy2TyyEYjMBqd0g2bjQW/XcATuDHBWgxGXFweIhQJI7KmjppRHg7MYaOlia4HHaB8VSM2u0OBAJBWK0WsWwvLStHNBKG02ZBUhquONZGHJ8co6igUEA5M4PZALG8MIv6mipRkGfZDEIr+3gcb97MorGhEd7iApwEDuW5s7Hhh9PukmtWDYyEyMDhdEoWdZwgMhJDeUUFpmenJG/+YC+AivIqKIYcFGMOis6IQCAiucib/jVRJfs3N2V9bayvo62lRSIjGEXBfS5NA/50FgdHx5ifm0VpiRdtLc2IRgLSDON0FmBvdx8utwsngWNUVJThKBCA3eFBOpXG6WlAxtHj9oh9OO+7uNCFApdDy0pOahbKdCEoL6uQ7POFuSVRyIdjURwHA6gk7F5ZhclslbmsIIvjw2O0tbdidWUZrS0tmJufRVdXhyhsmV+c0fPZuC1jfnpyiqaGOiQiYZl/vF82e7G5IpVIwOfzSsMdPwKZzhpCOEGkOePsdEJzfkhJQ4k4qHAHjyfO8qATAoCnp+bhcjpR7HPDbOG6ZqOIKo1dRpNe4iDY18L9hQ4xMNuQZWNfMgxDxQASrv48AP7TH7PzX5GvQL4C+QrkK5CvQL4C+QrkK5CvQL4Cf8EVyAPgv+DBy196vgL5Cvz1VyAPgP/0GEvWothnalmwPymACQ94nkwlCFWW+mwGXqcGgGk/yLN4qrsExup1AkBEcSIZwFr2LE8iqbAjACkscsNhNiOdjkM1qsjCIGCA32MS5V1GDnCZ7ylKLlVFLB6H3W4VlSJfgwfwkl1L+MuDfh58nll/8nBTDsDF7plqQM0KlDhYU8xpv0/qVHyYX4fdXoDV9Q0kkmF0nWtDNJZELJZBfWUlhoeHceniVbx69QrNLY2iaL14aQCHRwdY959if2sd1y72wmzUQTWb8X5mCbGsgk3/Nj69ew33v/0e12/cgs3hxOMnwzjX3Sm2mVThDJwfQKHLgcc/PsLFoSFMzc6gpbUdxycBhAMn8G/v4MLgJYy/eYtSXwWymRT2trfQ39ONEreKFFIwqCachBKYnFpCNBpDV2cT3r57A4fTh4aGWkxNTaG3twdLS4so8ZVgaXkR5WWlqCmvgJoDnFYjUukQcoqKQBR4/OwNfMV2WC1mrK6u4uKly6JqXl9bE7hSWVWFr+//gLu37+DLL7/CpaFLopBbppXl9asYHX2Ja9euYPjJS9Q3NGJlfQkdXV1YWFzHaSCBK32NKCkiQIpKHurhYRSbG/s4OD5E//luTK2swVfoxsr8HC4MXcR3D35EbWUFdIkQrg71I5HTywH57kEAwWgcxV6fWDNTrVhdWoRynxsZ0IZUj2A4jQ8fFtDT3Y1XI8/Q0t4pB/aEpcxRJkA7PjoUaEOAUF7kgsFkQFZvxO5eEPGEDsHTU6xvzAlMj0UzKC0rw/Dwj/jss08FJM9yzFqaMDU5hctDFyVH8r//6r/j2vWrKC8rQTpDZWoOC6sHODo6lgP5zo42vHnzBg0NjdjfPkA4EkFXdzOePHuJmuo6ySDd391GQ20VPC6LKCQJMgjchp+/RE/veTx58hR1NbU4OTpEa0c7EvE4Hv3wDT65ewsV5T5RTvLQ30D1Z5qNHFmZ96kMM7NNWFpahWqyo6y0QiyYR0df4erVK2LlazKrokq32ixYWtoQm1Uq6GPRCMrKXMikVRiVNHIZnWS6Eu7QRpiUkYpaKlMFOupyODmJYG7FD7u7BIe724idHonSsbapGWv+DcmbNOpNOA0EUOhxCiSkAnh9fQ9FxRV4+vIFoqEgOtvbJGOalNVXVi4A8ptvv8Vnn34iVtlUxnIPsjucSKQzmJqZQS4BdLS3QjUbEAyeyJ7AJgbZK6htTcVhU42ixI2l9Rh+MYrzfT2wmgCzSqW+pog+PDzE+MSE5NParTZRVibjYbg8BQKRuP8oRgXpZAxW1Sj53AtrBygpKcb62rpAnPr6eplzh0dHoqb3FReJSpfglBbGOoUK5xwU1YmTwyMtm5rNCKT/YuGdEft9gy6HeAoC+yxmi9wH1yctXXkdnM90WCBktdgcGvCnOjeXFu9vKsmPglGkEsDzZ8/R0FiLhqY6AY5vxifR0FAFs9kIh90hNrqcV1Tlri2vSZPAwEAbtvcOYLPZBWgLYE1pymlmujNjlBONlrd2u1MyuMXVIJ2FyZiV+ABqhQmhV1bW0NLagecvXsHh8qC4yCkW+lQM8+u5c58EAvB4NAWx2QSEwzGx1Xe63HLPvF+qo5lJrNdR2a65PRC0EVxyXPg6yQSBvHgdwKAqsuYIiVlDca9g7ACdJOgacabslgzydFqaBnQGs8DRWDQqQCxC1brFIgCY+zIbFDhm0giRIZSmQjsFi8WsqbLPnkWMAaAlcjgSE0AnnU9pumFQhp2EctagRPt9vifrgHRQxtnMPPOIBl6pPue1srGDSnm6UvBZy7nJ+c0GEL62jI2NgDuFNJWgIvfOyP1aTUZRybIxRJ6h/PoM/y4lSmmq7+V69HwdOnHwerTMekJ97t8g+GYjl8paJbRn61ncg9HEJoo0kmyqsDJ2QHMg4D2JG0AyLu8rinqDIsCW1xCmlTjzKIxZsR1XDKo0L5hMerErNugtiCez0LHpgvOPYDObkTlIKMrPKTodR5p2/gTl2vOen0u43owGgn02CXFNmcXKXhwGchmB4VQuJ2PxswYCzS1EPjvo9AiFQ7DZzIhEQ9I0wevm85q2/cxOJ4inEp6fTZK8LvlW5gTvw2y1w+V0QzVozigE+QZxQWHt+RmK95GCTmeUPHWqi6WJgRr7dFI+I6WzCvSKgmg4Ks0ZvF89mHXPSIgEVM4JKnzpjiH59lmJjdDMT+jqosUl0IUknaKzAWME4ggFQ5iamoPb5YLP54bJREU9YwdMsgfSaYPuC8zk5ntw7MNpPTLiJAEoZeeQcvflAfCf/pid/4p8BfIVyFcgX4F8BfIVyFcgX4F8BfIV+AuuQB4A/wUPXv7S8xXIV+CvvwJ5APzHx5gHhAaBvJrVK8+dM7SA5p//oQKYGcBIo9BuxIX+dqTip0gksqJ243dSqUZQSBDMg2SxA9UZoDcYBeKmMil4XA44qBZKJ6AYeWiuZQALPDYSyBAupQQA88BcpQI4HofNahUwTVUwwTF//GQ1ykNkwgce/vOgkwen/DMe+msK4DP5r3Bh7TA3ntPjy28fwWJ2oLW1DYlUCKtrS5J/+Pz5qECbSCgkeaDHh0dizfvwwQM0tzSJKnn3IIyjPT86WurR3FQrcGVqfhXLG3uSt9ff04rd3QPJfu3q7sGjh4/EBrOr+xyCgRO8ezOBO7duYGlhHhXlZZiZn0ehtxjFPh+MMEoWsFHUqKtim1nu84lNZ3mpD0N9nTCotNXOYv8giNmFNZycnOLmzcu4/8N9uAu8KC8vxerKChrrGyT3lso0X0kx3r59g55z5zDzfhqffHQbNruCnEGP9a0TPBx+hbbGMjQ3N2Fubk5yVwcHBiSTOBKNYODCBUy8m8K1qzfwT//0z6IgpYUx81v7+3vx6vVTyQScmV0SSLN3sIPBoQsYfjJChIHLPa3wFTMvl1bceszNbWB370jGub2jCYt+P8qLC7C9tor+C4NYXN4QeNJcVQqn1QSD2YIcFCyv+bG4uobKympMvptEbU0VlGwC3V3N0BlziKcz2Njcx97usSirdnbWYDa74XEXYG52Dja7VdTLm5vrouSrqCyHkapAKjGzOYyOTSKbMeLo8AAXL/UKUHj3fhqXLl2SHEvmm5aXl2F5aUmUwJPv3sHtdEsG8/v3k/J3lVXlZ1Aki0icVtXA2NgrlPi8qK2uQSKewtraOirKKuBwKZianhOl3vm+AehyWayvLKK7q1UgA2EAAeG7D1Oob2wW62zVqIhKz+6wSU5yOMxM1iJYxQaUEIAuxjqYaAfK/7K00eXhfw4LS2tQTVb4t3bEYvvo6EiaLT755GPs7u5ibm4WlRUVSKT1olpmFvCW34+WlkoEjmIwqlkgR9iZwLu3k/jlL38uUJPrlsp+NpNwbTKmlDa5OcWK5YV53Ll6EctL8yjwleLr+/fxD198honRd/Cvr+Mff/n3MCgZsbnd2w0grTNhcnoWFwcHBAgxg5MwmsrbyQ8zOAmGUeYrxblz7Tg+3Beb59a2Dgw/eyp5um57gWQR9/R0YH5+VvYGn88nEGt/bwdtzTUocNhgNtkQSQFPX03IXuOxW1DsLcbq6gb29/Zw69YtPH/xQkDwvXv3BAYf7m/Ln09+mBJ1tMtuQ3NjLRSkBXS9fr8i+w/3sPX1Dayvr+HnP/8CDx78gIrKUpSWFmFrfRsHe/u4+9FNmMx6gVpU/UWCEVE+J9IpyUSuqKjA5uYatjY3cOXiRbyfnZPc78ELFzA2MS7QngCKqmU2bTTWVcO/vY2Kikq8ePEcP/v0HuxmFYouh0Qmg/3TqDgc7O8doay8BGaziqdPXyKd1KO6phhHR/tih8t7p0V6fV29QCXu5y6nETv7BzgOBFFf34CFxUUET45x/dplFHsLBYITFE1MvIXTXQC704X5hWVRsna31aGmrFD2e9pw+3f2EYmlUVJSjoVl7lNVeDMxITnLcwsLuPfxPQw/eYLy0nJRX54714TtrV259+rqGoyMjAj8vXHzOoKBYxS5bbDarGd24QSg2jOPMI5uA1SmGs1mrG6u4/mLl2LvP9B/XpSRBMiEsFR602niJ0DH+w6GgnA6i6UJqK2tTRS1XCO05ScwXZyfQWV5EXwlJWJvTkDH1+QzinON2exUEYtDBZ0xKJ0/+8E1p0IVlw06BVBBT9X2wvI6xt9Oy31W+ZwoLS2VfZANJlQ6C/Bm4wGfZRk+f4k7NetrKlephOf78HkpoJgQMZvFpt+PUCgo9vVcL4enp6KI97jd8vU/RSgEQyFYrWb5Xr4XgS//js92wmQWd319Bz5fpajZSRUNuoy8htlC1XNKVP6xeBQnJ8coKHDB4XQgd3at/P5cPCWQkrVmnblhEBDz2hPJGIxmMmI6iqjIZJPQ6ZlBT+Crl33Jv70Pl8spefFUTbMhgM08mjI8id39PbGtpie9NKJJjTJQadsO3gvV1GwE0dTVjFvgvk3bdjoD8FpMqknGTLNNzgnU1SkGqTPHIhyOSI34eYAKaY63lQ0pGYJcyHON64HXnM7QrSOEePgUDY31iEfCUBh7oSryniwEmwl0OtrUS3K4zOGjwwDsdot8NoskddLgws9abF6IhIPiZmEwEPJmxSKadZDvFqiv5b4LtJemvqy2PqSxISmxGtFYDKFQCNNTc/C43KIAVow6KIoJRr0ZqskIk9kgMN9mMcOsGMXh4KtHzxFKcH4B//Cf/zcYfEN5APzX/0+p/B3mK5CvQL4C+QrkK5CvQL4C+QrkK/A3XYE8AP6bHv78zecrkK/An3sF8gD4T48QQS8zFeUgOZv7HwGwcmYBjQwKHAou9LYjkwyJmkszXCZ30vJrqcyl5SYPI2nxTNVhNK5lOzrtFtgtVMqkRQmkoxooR3tQZmeqlMaImq/A4xbLaCrcxApaNYniKpFIwqBomZc8AGfmp+R/8jBcT9hFJSIVYVruMMGnZimqXeJPQDirNyCR4qGrphgzWwmPk4hEmS1pRQJ6vH//FgVOB+KRCHq7u0VRzINTqt+SWR1yVN0oVJ5pdtnJnILnr96I7fO5thpqosWelQfNszPTqG+s1w7ZwffUgLli1BRbOoOCZDYn72/I5mB32AUiHB8fCwwmfKASjnUwUWGd4+EyMzcVLK9siaKppq4CLI2ofoR+0Ps1J4pGHr7zzxKZhNi0fng3hZbmRqgWLd80EqMiyApdlna32vcRpEsGqoHjmZDczNE3b9DZ2QXFYEI2nRMbYh68U9nJYGSdnrBIU1/ndBkkknGMjLxGSXE1igsdojCi5S3tuTMZqpwsSKXj0CtZxDMKTLo0FDYUUEWXMwrEzyWisJn00BuZ3ZpFhkpgMgODIuo0o0Gz1jSrVH2lkdMriDMulZmrmQTMZioVdYhH46JspfUrla6En1Re8X71OjOS2Rj0RgIcWp7aoM/xID0lylSOmeTjMm+adq9U353Z/3JMpXFBLMe1XFbJnCUMyKaRSFLJCeztb8OsGlHocYvKjsJMUX9lI4jHkrKW3B6qQzVVndGgzV8ql3MGBftHR3C7CzQAoehhUgyyzqhio6KZ16Oe2TCzKYPXZZYcyKysBdpIc7n6dw6hGK149XoUn33yCV48f4GSEi98pT48ffIE/ef7BGZRCW+xmWUeUvEcjR7B562Cr7QQhwcnAhJevHiK//APv4DNrIqKUdSmVKTSZlRnQgomzC9vYm1pCfduXcHhwS4chUUYfvYClwYH8frFKJrqa1FT6YPVpkMiSXWjBduHQcwsLKKlqQlFBW7sbm8jEo/hw9Qs7n32Gf7vX/8et2/fxurSAk6ODzE0NCi2ui9ejog1OJXFzCilcp9wpLDAI1a3795NSg7opYFOKMwCtdtl3j19/Rb1jU3YXF1CMp5EX28/nj1/hps3b+H95HtRRJaVl+PlyAhu3bgGi90iGdB1dbWSO9raWCtOALzvidktOBx2JBNJ2RnfvJnAz7/4QizDa2qrYLEYcP+b7zHYfwFl5UUwGvVIZnJ48fINqsor4fUWYe/gSBTc/q1tnOvqxI/MeL52FSMT73Cum9mvNoyNj6HU55P1GQyGUOB2o9jrxt7+gSgUx8ZG8fmnH8n1mWiuYDBgdmUTDnsRXo2MwVfqlaaQwGkY8RjQ3FyF7777Gn/3xReast5ul7zWaITQmPnPUbEEr65rEPi5sLAo0KqrrRVOp1VySIOhMHb29mGyOGBzujE28U5g27nWapS4VLG4p695OmeA3mhBNJ7Cdw8e4Na1q5ifm5N9jlmwH3/8CZ4/eyYw2r+1hVKfWxoOCgu9cDs9+Ndf/yv+7hdfYG9vGztbm+jtbBIYKGtTGpLOnkrMnk9moJpsiCXT+P3X3+Dq9ZsYeflSbPXb2lrEWnx/fx9DQ0PY8m9hbn5efn18fCQNI5evXMOL589x/cYNvH3/DlVVNbIXMjt+d9uP5oYqaRg6PQ2K1XB9Q73UzOV2Y2d7D3X1jdKssbA4hwsXBjA+Ngp3gRulvhJ47A5R5EqMs06HveMAjk4icBb4sLt3AJ/TAm+xV+yHNzY30drWitW1NRSXlODwYB811VXY2tqC0+EUN4aCwgL4/VuSgUwLbjZZBQKn8Hg8mJ2dFRt72nUzW3pqVrseh82O1dUVhIJBtLW2YGvLj8rKSrEhNxkV2YsY76A9u+gQQotiPyqqarRns1ER+3MrZdrQYHEiq8eDh4/R3tYCT4FHQDL3TAHZBj0CJ1EtjiBwAofdjpnZGfT1n5e6HR7uoaLMi1yG8DUn6l+dTgPn+pyCueVN2D1FePL4MRqaGtHcWC+fE2hjbzWbMbMwL1/b0tyMXDatNbcR8vPzAXOlTQrS/NgCwuQsnj57jmQ6jVu3bkDh54IIr4222CcCpDXLdaq6memtiJU2P8vMLyygrbVN6lXk9cJqscAkon3WQLoPpNEpk1OwsbmHhcVluFw2tLa2iKNJOhEV9wpek/gSsC4ROpwQdPO+VayubKC8vFysrTe29vD2/XtxDPF5i/HD999h4HwPPG47stkUTFSVC+zXcrg1+Cv6ZWSyWnMN60kYTOUvn1VUuIdDYUxNzaKwoBDeYidUlTbmJhh0qjwnNQWwAUadDiobkvQ2zK7t4fko9wgLPv+P/wW64oE8AP7TH7PzX5GvQL4C+QrkK5CvQL4C+QrkK5CvQL4Cf8EVyAPgv+DBy196vgL5Cvz1VyAPgP/IGJ/JRHhIyoxf/jaTJjCijlDLABY7SOb/8icyKHKpON/dgkTsFFnaQErmKF1gCYCZAWwQ5awogPW0s6QCOCFWpjarCVbCLYU2g4rkaIoKy6CDmX6CZ0oej9uJWCIuNppU1tCKUCxHtZNbASu0qNSfqaEk81esNjX1CzMSefWSC/wHT2lCYrGjlFcwgO7VWgniUIy8flqfZpEwqlrGYy4Joy6HnHhJMpCV10OYoiCTisFooAomJ8oog9GCdFYv15yKBKAymzOnRzQSg9NhRyaX0u6PimVWlpCOuYBGI6IEX4oZoWgcLrsJyXhM1DUCF6kUY55kOotUOgmzYkY2G4deT/UXx4x5n1SQUe2chUqomOJhbxqq4Se1tB76nA5ZY0YyQgleCVfTOear0q6b4NMAiyiYMnKwT8hBiMXx1Oy8dYilonJwrComOURmNjRzSkV1mk1qh95ZKrKojKJyKA4D2UKvAAAgAElEQVR6YRJUq2YViUQYOgNhM617+X2KZAyGwifQKW5YDKJ3BXRGxAgAdAr02RT02SQMahZm2g4Hw1AtVmJ0OWzXc6wlfxNIZtOiMMzkaItKWMGMU20K5LJaZnQqHpd7EntNqq8E3TI/Ng6dkdfMOW8Ru1kdUlBNvH4CZ9L1HOIE8SaTQFG7jRmcfC22HuhljKieOjw+1HKrqYZPUWFI1R57HajsDMDnK5V1xnllVDJafiqhOg/r00l5XwszbDmWOWa3JqGnNbEANGZy6+Un5yJtPcXyleo1rgktJRS0sTXRkpX2v5IbSgCcw/rmDjyeEoyOTwhAXJyfk/xKwqWvv/4K9Q0NUi+v1ycKUUIfWmfnchHMTq2hp7cDpydhsSBdXlnAx3fviLr53t3b0NHyVuBHDpFkFqPvZjA1t4K6qio0VpfLnC2trMKvfv1v+Plnn+GrL7/BlYtDKC/1wGLRGjj8/n1MzizJHlRfVytZ2WwyYCYuFfEOpxvPX03gyqVLsiftbPvhsNtQW1+Ph8PDKPIWw2ZyYHd3Gx2dbWK73tPTI1nDM9NzkvXbe65J1L60641n9fjq+2F0dnYjcHSAeFQDQFTUUuk5Pj4u6uH+/vP48st/Q1NjvSi/f3jwEJ2d7YiGgzjX0QJVz/Wsw9v5LdmHCO0IilZWVvHLX/4SX/3+96iqqUBlZRleDL8QGNfYWC3zn30IUzNL2N3aRm9fj+wDBwdHMFusAszmZqfx8d27GH7xErW1taiursbDRw/RUF8vjQkEYDs7tIg/h8WlZXhLSvB0eBiff/YJrGYFNqpLs1m8HH+PUl819HoFGxtr6O3rxsMHP8LlKkFDfRXevRvHhcEBjL4ahc1uQUdbuzTnMHu01OfFhw8z6O7tEyXiwsK8KOframtQ5vNKViubEZZX1xBPpGF3urG8ugGrzY5Sjw1NtaWAziAW3kur6wJmO7q68b//1/+K//S//kf88MMDdHV1YXR0FHdu38G3397H4NAQFhcX0d/bjvfvP6C2ph5ujwe//c1vcPvObWl4UI06FDqtWjRAjga4nLGa1Tdbc7i62fwQT2Ux8moc5ZXVknf9q3/5v/D5zz5FKMi88HmcHxjA8vKywFOO98TEhAD+upoyUYFfuXodM7OzaG3vwP3vvkNPTz9mpqfg9ThRW1uHpcUlmK3MoM0JtGVzCet1985HePz4RzQ21qOiohz+zXV5HhD0UzVO4AeqPvV6bNM14jiMWFon6um6khJcGBzEV1/9Hq1tbaJyPjw6lvGemZ3GJ5/dw/373wmApk13WVmZzDtasZeUlWNnZwery8sYHBwU5XJpeRkWFxalCYiZytwqmhobcHCwi1wmg6aGerG2p9vDv375FfrOdSAeDmBooF/qyTVJZfrTFyMYGBzCm7dvUOYrweLCHD69dwdGvWZtnlOcGH8zCbvDgY2NDbS1tiIYDsLv30Bffw+m5tdQVFiI+fk53LxxHV///mvcvnMLK6sriIZDuDY4gKdPRlBcVIzycjaneKQpxaTasL69Lyrene0t1NbWwGhQMDn5ThTFtKM3W91yrWy0WViYw97OFm7euCmvTSX/1UvdUIwmmRexRAa//d3v0d7Zgeraarx+PYZoOIGLF4fw8uUIvEVFouBub2/H27dvYTSaBZTyz8KhkNTzNHAizwaCVFr/v38zgY/uXIfHaRdgnM4Y8GF2GbT2ZhzD9evXsLQwi/WVJfxM1qdRPgOldTo8fPEabpcDiwtL+PzzzzA2/hbt7R1YXFqS/cBms4hF/8/u3cM//7d/wp2b19DQUC3A2Sh52dq8/ykHm4pfzeJby8NOpTSltpZZnZHoCCrfJ9/NoLjYi4ICK4wmA0xGi9hA8xlCAEyrcH5GtFA5DTPGppYws7Qhme63f/mfoC++kAfAf/3/lMrfYb4C+QrkK5CvQL4C+QrkK5CvQL4Cf9MVyAPgv+nhz998vgL5Cvy5VyAPgP8/AGAqgLW4Xgp5/ygA9rpNON/dinj05H8AwBazWV4jmYifKVEUkjNRmpDQ2S0qrCZVs4nlwaRBkYNnAmEqiYRm5bJwu5xiT2ixmuXgl4fymrolq1kaUn3Jc3NmNxJQ/pT1e5YFLA9mwmfxf6blsAaIJSeSWY06BVOzizg5CuLSxYuIxQOwWqj8VJGirbXZKsosXTYOu5mZpjpRlc7QbjnEXEgV4dMjdLQ1wm5VxR6Tdp+K0azl7VFBGYmJyokqTi3fjwqoDBSTGQlmJGcI/RRkszosLG9gzb+L4pIyKPo0Dvd3MNBPaGUVqJfifesNSFK1mszCbmfuKLNA7QiHkySbyCAjKqxMLAZFMQvk5IEvYSstHE8DQbx9P4KhwUuA3orFlVVkkEJLSwN2/NsIHAXR0dGGrW2/3G9ZabnAaWYjqiqBb0TgHlXIhwdHoq7yegsF6mk/dWIxbNTbkMmwaYC8lLmNPEDmwbGCWCIMg4GZtHpkUrRFJaBOIZ2OAQYHzFQAZ5MCa3JGO56/GkdLE7OD3YjGTgQA83sIWnd2tkWdTRWcKvCfFcgABgs+TK1gemYeHe3NaKgvF6tT1kGsTpl3zSYBwmMRbGVh0hmQ0Wm5jemcHvt7QWz5qd6rgtXKLES+Jw/Q09jZ3UWBpxAjI68wcP4CCtwqVEW7l0xWj8XlVaxvbEoWMG1Dh398jXNdXSgodGLs9QgcTqsox5aXlnF0eIyB3h4YOL8FXOcwNT2JttYmWM2cq1lRWxpNVqRoWSpKbj2MorKPI5fVybxg5ur27jZcDs432oFmYFaJyI3InrU7kBNTjb65tQuXs1C+j4CX93N0dIjz5/sRDJ3CZrGK+v7w8EQO+CORqMDzslI3wsEczBY9ErGMZI8yz5mZ0cFgAB6XU5o8CNkFxLGRQG9GLAkc7O7AbqINuRcZZtEGQih0e7Dj3xUFoMuhIpOLS6NDPJGDzmDC8dEJUsk4Cj0uHB4ewGq1SxYqbXLjybRYcLe3tsDpsIotttVux97BoQDH3e19JJMxNDQ1SMYwgVkkEsPm5hYsFitcLuZGe2VNZvRGbO4c4fDgGDUV5WJFT4V24PQUxcXFYofM+UPoL+s1TRW9Aevrmygq9iJ4GkB1ZZlkZHJuBaI5+V5malK1GYvH0N7WLiCX0Jy5xaHTmOx1DrsKk8WIaDwJVXXh+GgPbo9LFIpsBlhZXgX31G3/JnrOdUFHpbcoGo2iUGQmLRV/3GdYA7vZjGCYWbEmBINBFHhcsifQAtqgqpiYmkZRQalks1Mdz0x2riUDTKK8JIxkUwCtj2n5yr1TVWhNnIRZVcShwGZ3IJpICHhmEwIbDjxuh2TratmjEBturrdQOCKNOFTnu6y0t5VNWxpmRl69RlNLq9gqtzY3I5VKwKyacRI4lRxiAk1mAPPZ4XSYBLBRTWwwGHEaPIXb7UIiERMoxuYTPhsIgWWMKFM9A8Bcs4rJgvdTc8jmjCgqKhFL4udPh9HR3oLj0xjmZhcEktL6nmPb1NiIsbExnOvuQkWJGz/88BA3b9/GxuYWqmrr8NXX3+DuR/fEtrq8pERcH6amp1BVWSnjQVtgNpjMzc/ixo0bePDge9y5dVuagxYX5lFS7JV5GDplhrZbVOAc172DY+wfh5DI6OArqYAxS0tnC4afPEVHZ6c8vyLxKIq9XrHBpgqeSvWOjnbsbO9IznUkEkFrayvCsSTW1laxu7OFa5cvw+/fhKewCOMTb3F+cAhz03Ow2axwOe1YX1lBf18v7FYzlhYXJMP9y+9+wM0rFxE63kV9daW2pnUGZHV6vBp/i24C8NlZVFdVYmJiFHdvXoWZe34qgaTOgSfPRzEwMIBHj37EhcELWF9bRiqdQBtVzNtczxasr65h4EI/hn/8Ebdv3cI333wj0Qj8jMD9t5BW4g4VBkWzV9fljDgIhHF8GsH29pZkpJeV+TD2ehSffnoPMzMzKPCWCbiMRZnLa8TC3AJ6+vrEZt/msON8e6X2uYP4PaPHdw8f4tbtu4inExIpYLM5UFdXL8p9Wp0TnLe1tcvvCzxFKPQUiMMD1wYdMFwet0QuHOwfIJHKYmNlETevXYTJyM8oesQzwNFJFJu7B9jwb+PypYv43W//FVcuXUR9TaXk+PLzQUqnx9SSHxaTAasra7h96zo+fJhFXWMTHjx8hCtXr2L6wwd5rne1tWH40QN8cu+22G9bLUatIepM+07rczbYaeuA7g/a5yauBT5P+IGJOcD8jBUJRzD5flr2Oq/XAaNKi2wLTCrVz1lpUOG6Y3OP1cQmJRWjH+ZwEorBV1qElstfIOfNA+A/938H5a8vX4F8BfIVyFcgX4F8BfIVyFcgX4F8Bf7nKpAHwP9z9ct/d74C+QrkK/D/awXyAPhPl5dAlof5zADOZHL/rwCY6swStwXne1oRix6LhfIfKoAJhQhYCUAJ26g0I9wiCCDwJSy1mU1nsJnZvZoFMq1xmWtK9RBxrqfQo2UyWixIpqhCVeTwmwpgzcZZJ7CFNsCaBbQGr6miogKMVo5aBrCmav5DAMwvi2QV7J0kMfz4Kfp6utHR3oCZmXdiB11Y4BOQSYVvgcsCp80kNsnJjAGPn0/AVeTDyoofuUwcH390A2/HX6GyzAeX04nJ95MYunINo2/eo7amRg6PmXtsNisoLS2U/6fFNS9IlyO8MyIYjOPh4xdQLU74yqpQWlIo2ZLV5SVoqK3B7PwMXAUFsNoc2N4/QCycgM/ngrfQAQPVbRmDwI3Kmgrs7u2hrakJq6ubAjgJDo9PjgXKFBYVQ8lF4PV44d85wcjEW3R3t6O+oQor80tw2V0oqyjBpn9TlMdUkxFkBU+DkkNJdRxhUHVVNeZmZwT4trc3igU2cwgzupzUKJMyYnVlUwBwQYEdBwf7aG7uwMTEFCKxMHp7OwROhU6jKCutQDwWFHVvIJhAS3U5TEoWyWQWkawRh4Ewfvj+Af6Xf/hCYN3o2DgqKmvg9hRgfW0VJweH6GhvRZnPgywSAkhPgwnMzG3CW1yK6elJ3L17BZFIAm/ffUBXZweWFhZF0W632+ByOEQld7W/AzkqcXMpZHUqDo5iWFhYQyh8irt3b+Hhw0fSdNDf14+pqWnU1TVgdmZOoPC1S91wO1ToFJMoOT9Mz8FoNomKdHRiHPFQTpR/57o7sLQ4h+qqclGqjY6NCeCoZZbx1IyM7cf37uGf/tv/gSsXB9DV1SxKcLPZjqnZBWxs7iIeT2Fo6BIW5xcQCYdRXVMlNtvMTSUo/PjjWzBQMZ2h7W8OOT1ttLkQsrJ2qPxLJjLSqCBgTGXGZ1qgFy3GCdOoHhPbaAqx9bS6Zu8Gvy4GPezQGyg7VjRVNH2y6RogVuFnDRp6nWSvqoYskllqHJlBSydtKsaBONX0VJCHQ3DZPWIvDF0C6VxC3ALSOUXsR3PcP6hdZlPIWY43VdZsnhCr7VwOJkWnwbMzVwCCYUVVEQ5GJL+S0JV22Mz0JPQkPGSeMjWiJgNfPw0oKhK8n1QGBsJ22rIzl1zRLMbpIiDZrbxsgvpMSvYtgsyfwEo2m9aaAGhTz/B0yStNixqTzSysPW1cf7IcV/QmpBO0tgcSqRj0BhV6xYpMOo5sJgm9YkI8xWYFI9JJzSKWzSBpzk/CHP7Hup9ZkXP8MtJUkkY4EhOVdFacG+hUQGtuyt91MBipXI8J/LdaDWeW7Rno9JoTAy38eQ9UzqaTSWk0YAOLNNmwAYK1k3vXrPWpCiT45n2xnYK1olUu9wZOO8l5Jzhkw85ZLinXDJWK3Gu5R/En9xWtNoTbqjgQcKzYtEPbWmQTApK5X3JwJKtV3B+0fOI0rX4NipaPy+s7s33QFMBUJmehM1hwEojiw4c51NRWo6qyVHJUN7a3ZRzLy8oxOTmJwqJCaXigIpIq0/aGGkxNz6Cmth77B0eob2rC67EJOJ1ubO+w6cKG1pYWTM/MoKioCLEY16xFstGD4QAaGmoRCUdxuL+Prq5ObKytQ1WMKCnx4dmzF7K/KPockszX1evxfmoeb95zf1XQ3dmI2ppaPB5+jJraOrS1twtoLq8ox/z0HHo6z2F8fAwNDY3wb/nRfe4cXo+Ooq2lBYenYcSiUcSjIVRVlIvLRkFRCV6NjcNqd2F7bx8lvmJR/e5s+VHATF2zivm5GfSev4B/u/89rl0cwPyHN7h+aVCe86rFJs0Xz0feoKGlE9PT02hsasDE2Gt8fPu6KLENuRRisOJXv/4SRV4fKiuqZG7tH+wiGguhp7cLi0ubKCkuEcvsyxeHxM74448/wsjLFygsKMC53h78+OgpaqurUV1TBp1eyxY36M2Ynd9AJJEV9fuzp0/Fuvl3X/4OnR3t0ogVikVlP2IueeD4WFS/nT39GBl7g8GLF1FqYjMW9xm9NJr85suvcH7wgjhUPHv6DLVVlWhoaJCa93T3YHllBT3d3VLX4hKfNHqdnBxJAwznyPMXz3H58kVpWMjCgm3/Kob6O1HqdYsVM4wm+LcPcXgSxvT8Coaobh7+ER1tzWhvaZA9kTnWBtWK52Mf4C1wYmVxWbK1Z2YXUVVTJ2NW19CEhcUFeWb1dnXh/te/w7UrQygvK4LFokI1GCXjV9w6RK2tQV/u3Vxjkguf1eYZ4S//jLEIwXAIU6IALkZRMT+rGM/Uvxb5HECHE6OZOcSAhfuATkFaMSHMOAxjDsaKASQ95/MK4D/9MTv/FfkK5CuQr0C+AvkK5CuQr0C+AvkK5CvwF1yBPAD+Cx68/KXnK5CvwF9/BfIA+I+NMU/wdQJojDzNpzVg5swCmgf8WrKpgAACDpM+A6/bjL6uFsSjAeSyzLg7s2XOpEU9R7vmVCIl4JagQOwmYzEBKk6bWZRkfD+DSvUa+U4GZhNVlIQYSRh0BMAFiIbDGjQhlKHyjVpRKjjPclgp+uRrispXL0hEFJwiMtMRBGhZwT9ZQxNKEAzwf3eDWfz6q2Fcu3IF66tLaGyoxsHRLk5Pw2hp7cCT4VcCftubK1FfVyYHoRmoOA6l8WpsUpSU0WgYn35yB48fPUB/Xzemp6dQyGzH8gqsbPjhcBRgbnYWzc312Ntdw+2b18QiVidqYPIkJiHzdQ0YfjqCZAqoqKjB6sqKZEb2955DMq4dZq9vrOPy1WvY2PRjZ3MP169fgFHloTjv3YgHj16ixFeNyQ8f8PHta5icnBKgQpvOHx4+QHdPr9hxbq+twKBTEE8B7z5M48Jgv9gXO6xWWE1mqDZFlI2LSyu4c/suFhcWBHL0953D2vo6KivqEY/FBHSMjY3gzu3rMBlZU02lnczpEQ6m8PjH5/CWFEMx6rCwNI+B8+dFYUw1d9e5Djm4p2q1tKyCLQfY3d3BwcEx7lw5jyKnKjbZoYwJw8/H0NHchOhpAIFQGL5yH569eIkrV65je3ML0fAperrb4HFQtalDLM6MYBP+5Ve/w507d5FMhLGzvYbjUExUcTw8Pz0N4ODgED09fQgEgtjY3EBXbSFchS4kaJOZ1SMUSWJv/wSzM7O4cfOmqH19vmJUlJfJ19fVNoidrMdVhK7WUnjsikA7juXewQnWN7ewtb+LCxcu4McHLwQkpBJxJBMJyUte39xAkbcQU1NT6Gzrkjk+NjGOWzdu4Juv/w3/+Mu/FyVYlsAPRoQjabx8NQG9wYim1hZMjL/B5cvX8OH9OK5cGcRvfv1r/Pzzz8Q2Gmkq15kJSWAm4aJIZ1MCgnl4f3wSwvLKpqjbXDYFS6troAa0vLJS1H+0Ve5sa5ZmECp6jQLk0lpWbZJW4Fx3BJPMPWbusCpfS9RGMMdc7lQigWgyid29Q4GY9dVV9JaHqhrEpps5sIpA0qyWqwwq01KS/UxX7lA0hRevxtDf2w2304HQ6RHsFqsolpnXSTWazWpHivmZZznftDgl/PjpB++d2ENr/gASsRisFk3FG89kZQ9idrOeasFEGmmq4+IpeDxu7B3sS/42lYD7Bweyx5SWleHJ06c43zsgykVvcRESyQSqKsvFVpoXbrPbMDW/jca6KhmDbCou+aECk3kdbLKRXGYdsukU9IpOskklnzPL+hKS/wS1tWxx2qQrRhumZ+dRXOBCUaEHGULoHL8nC5PFLDUhtMwRFpM66QCz2OenxepVy0SnRboe6xtb8mcut13szb1FBQL/zWYr4rGEjCWt/HU5KhO1fHZaCmf13Ot10jwQDsawv7cvitcFAsO+brkmqoL5/sxR3tzcEKtsqjFpYW4ymWEw6JCkjb2Jdua0JiegYmZ3XK6BtrrhcAjNjY2Sny17PFWn2TQ2/X4UFnhhNtsk75YNHPyRzWWQTMSgsvmILQPMoJYGoIzs9nwdeSGoYpm/f3AszxCbzQSr1YxYPC4OB8xRDpwG5LlRVl6mgWzJF6dlvCq2+ienITjdBZIznNPrBLAmIzGxfOZEozJU3urMiSKd4X2rMg7M0iZMJ9ym/TvtwVNpqisNMJnotJDUnnESN6A9u8yGDHSKWeyy2fBkMvL+MoinMlDYNKA5wosFv7yHqiLNZgfO/QybBTL/btO/u7ODwiKvNEhQRX94coxINAJfaakW1cBxN+pxdHAg+3skFoPL7kAsfCp/R+BOBTcz1hN0ycjSYYOOIVw7CThtNnkeqZzjZhsSqYzYVdttdlk/fF5KlAOd9JMpUdrKHMhkBZbb6KTB/AJa3hNQpjW7fY/HKc8Iwv1YNIHAaQLhaErWwerqkthLc785OjxCqa8UepMqtQyeBHB8eIBILILO7h7MLy3C6Xajwq05CaRSXF0GAbfsZPAWFWJ7ZwsOm0PmFpvWFFVBNBqH2WoVZT3HUBoMchnJ7mXWt0Q4xOLSLGWx2BGLRFDgdsjnHK4jNmIEToMIhiNIpnOwWam6dojrgq+kRDLfucYyWR1C4aTs4YlIRBwVTk9DMNB9g+sPOiTStCufw62bN3AaOIaFjXOco5JxrM07kt4MrZ//IPtCw7+a24VkGKcZ85CSdclGosl3UxJLUFBog9lilDgC1WAWJTubLIyMxGBMyJlrC+F5ins99cB1V5Bw9eUB8F//P6Xyd5ivQL4C+QrkK5CvQL4C+QrkK5CvwN90BfIA+G96+PM3n69AvgJ/7hXIA+A/NkKkpXL+KYe3YqSb1QAwlV6ENNTU8oDSaMjBqubgdVnQ29GIRDQEnlWLokvObTMwG1U5zKY9LaGRTq8IfYnHaZuqFxUbM++QTcOoUOGlKb9MJgUqbRmzaehykENfHkwSAPPokofoBDlxKoQpLSUW4SH7GQAm5OVPUQITA0h2LhGrphaWvxeJsAaId08y+Jfffo8vPr8H//oySkuLJXO4pKwMRpMZ42OzMBt1aKgpQVGBBQqViykIAJ6cXkJVZbVkMN69fQsvXz7HlauXcP/+N/j03seirKH9sM9XJXabHZ1NCAX30VBTJRanRtbboBMrXE2DqBMA7HJ60NHRhbm5BRR7i3ByfCRgtK+nV1RfPEgPhcM4PQyi/3w7KiqYd6iIWvb16BTKKlow8mJE1Nn7+3vo7ukRIPZi5AWuXL6MSDSKubl5BE9DGLx0Gb/98ve4fv26ZKW67FaxVD05DcBTWIypyWk0NbVie3sbBn0G9XXVmJ2dRVNzF/z+LSTSSSRiUfT1dCIaDqCsuEhUpgT6qbQOT568QkVFNdK5DHb2/Ghta8LKwhKGLl6UMRh+8gxuN60zK6VeJ8cB7O0d487lbqj6GHJGEyI5C7578BTnu7oQPTnB+s4+Glrq8HpsFH19A/jwfgoelx1uh6aU46G8YnLjux+eAjkFPb29MOjS2NhYwfrOjmTcMq9yY30dgZMgWlrbsLa5jaWFZVy/0Izi4hJkRf2ox/LaBmKxNKan5/DRR/fwcmQEFwb6kckl8O7dWwwNXcbL52Ow2z2oK7OjtqJAQHwGRhyenOLgOID1bT9qamoky/LaleuIR6Ji09rS0gL/7jZKSkswv7CAhto6gQeEr1988XP8yz//n/i7zz5GaUmRBi5zOuxsn+Dtu2k4nE5U1VViZOQ16upbYFF1KCpw4Pv73+L61SuoqiqXtcU1S5Uzc5+pzCVgJg7LKSqevxhFaVmtqOu9TiM2tnaxdxxCx7lu3P/mawz298Dn9SAWjYi17dHxiVjX0gZZ0SuYnZuVBg2X3SnWw/F4TKynMxktA5pNHESXp1kTngw/wUBPLzwOB6KREDY219HRfU5scCvLqqRpgNbFvlIfDvb3RTXNObt3HMTxKTPATagoK8b7N2OorS5HRWmJ5CgTeNDdlLbYVDIWeosFpBCuHB7si5oxGI7JWo6LilcHr8eNo8M9OJ12WJ1uyeYl9OCcDQZCovC7cGFQ1NmvR1+jvq5egNnq2pooVmmfu79P6Fkj2a/F3gKxri8rKcLW1jqKCguQy2Tx9YNxzQ7XkIKVguFsEjmCeAMzxI0IhuIwmc1iqe52UUW6I2NBeHe4f4BSXxEUHYEfG19MiKWAtN6KV+OTMCOD3u5Ogcera8uorasTsGR3uSWn2WM1QWfQ8r95zwJ+Bd6bkcwa8HJ8Er5iH45PAqJgJOwpLinE+voyosEo+nv7sLe/L0rikuIiDTKnM7DaLAilEojHk3A4PBh5MQqTokq28sryIlpaG7GytiS28cHTsMybBw9+QGdXB6qrK7G2ui7XUuQtkL2J4Ly+oQkHh8dQjQRiNky8mRDb/YoyH+pqq8Vu/idtd05nEjttp8P5/7D33r9xZXmW5wnvg957b0VPihJlKK+UlK4qq7qmerG7wP5Ti/lhFtgGukxPV1YqM+UNJVGi995778P7WJzvY6J7FrtVQA+ma6rrESCUSRMR73vvuzd4P99zDoKSS27Azu4eykpLcXx0gMw0pzhP6Gn/TBt4zvVzJWQwTEW1XrLICbAJO/m5tbslEJ/PwRrxdzie3GeYjcox4d5kMMTl/jHpmRurgPRgJCDGk9kAACAASURBVKIA/bgGVp1JcXXgd6my1mnFmpp7F5t3CKStFquAZiqyBdoLhCXUY0MAn1OxeqcymPsdn5ePY9bG4AtroTfZEAv6YTcz6zuEIPdn0G8Z0rBB5wyNhiprAzz+AOyOBIRDflF+01ZeyQZX9kXugmF2MLE5QqsVGExLZH6dKmF5HxCPwaQ3wOPzynUQ0NPamo4b3ECl5yuukTnE+14yZzU6ySjntdJOmQ8o+3CMTWVKkxjHSPZhqp01BN9WeQ4q9emOEY/zvQSbNrRin88HMZktkrduYKOJZJ1rERJ4G5FmMafTIWr1MHPS6ThiYqZuFBaDUfY6uhwIhGctNDHo6FwgEFeZI4GAT96XEGbyQ8aYDSIGxeVAxjusuJkwb5hjTehKZwKOk8VqRyAUloYuixFiWW7QMwpCIxEVbDxzu13y/ofNHvwalcqsi3xyLKnq1ykxFzSnpuqWzSksVUR+hmp+k+zhGjbimU3SSECLaZPOID+rM4lGXpTyP+VgK9hXuU6Cer63U5oPovD72XQRliaG0ZEJUcAnp9rk/ZvBaIaOzg0GrWQC83WzaYLvvfi+zmJlTIDSsGAqvY5wogqA/2f/O0h9fWoF1AqoFVAroFZArYBaAbUCagXUCvz3VUAFwP999VN/W62AWgG1Av9DK6AC4D9V3nMoyuNkMgqx5fzXAJhf48G6BkY9xJ43zWlGY22pAGBaKQZCfjkUJpblQSsP0Qkj+DiiyIJG1ES0ESWwY44c4mE5rNfqjQIrCKvMeh5k8tA3hsREBQBbzBZ5bOZvEuIS0kp2sOL2LEonHihrKX8RaM0fJ/ClPel5qPH55fMglnCYH8G4HtOLBIGHaKirhcmkw4uXL1Bde0Esq0dHFlGQm4to8AxNjZWi4nN7gvAFge6eQZSXVWB6elJyE5nzSGBhNZsxNTON9vaL6O0bRFpaDpaWV9HS2oCF+Qk4rCbk5eQjNytTOeSmtaxGK8pWvz+Ep09fobKiHBvrm8jISEdTU5MoUHl4e3JyIirS/oE+sagsKysSO23WjQexg8PjOD71oay0HPnZmXjy7KnAkfz8PMmIrK6uFrtK2kFTVXR8eoajkzPJleThcTwahI/KpdRUySl0nxAyt8nzczwKCnMF3JgNZjgSErGyvoaSkhLYbRbMz07hcnsrjJwg0OD42I2engEU5BdhfmEW5ZWlKCzKw9tXb1FUXCKgtb9/QBSVPNjmYfjJySmicT2qijKRn5OCcDyOkM6KwaEJaCNRXGxuwszCMgxmHTa3aXXahN6efuRkpqGysgAGHVWOVJTq4Q3Esbm1j5mZadRWlyM3JxMakxGLi4tiqU2V4ebGJsoqqjAwPCrAp7Y0F7k5WQJCAqEQTs88WFxak3+pNt7a3IDJokdqaiIOD/eRkJAoh+YORyIKMhORkeYUpWZMY8CZxyv2vT7mXiOGQDCKo4Mj1FRXIeD1y/yjso1I5OT0BEW5uVheXYPH60ZzczMioYDMFZaT84Rq6GBAg8XFNVENO5wWuN1eHB+foaKsFPFoSDJ4LWajwBo+JzG23AeifuU9GBdlYVSjxczcMjRaE0aHR/HwznVsbO9icm4Rjz7/Es+fP0NVWTGsJj2OTlww2ROwtLSI4uIiUQbmZmeLxa0/4IPT4RBV7dTkBL74/AFSkp0CZ4kfqHQ+0TjR86lHgoerKyqwsrqC09NjdN64IZbaLY2tmJ+fFRjX0FgnVrZUWNP63ZmUjvHxackMrq4qQ9frF2hva0JhPvM9dfAHw5LDzazc3//hj6isrhWXgdTUFJwcHsEQjSAzOwdDw6PIKygUeEE1/eL8HL748gvML6+INazJaEFqWho2NjZlDiYlJaG2qhLb2xuoqaoRKLextSXq96tXr+Pbb7/F17/4Gs+e/SgWtKTQiQl2nBwdYXtzC503O/Hq3QAe3b8NgyakAGAqMUli9Mzw1uFVVy8qK6swODCAe/fu4v2HD9IosLW5Ba/bhSuXLyI9NUHGVTJzdSac+WIYGp+BLhJCbm4WAl6PgChmEI9PTqGwuFTm98Nb7eLWwHkj4J/gimCOpFxvxbPX3WhuacWbV29RUVGBnd1tXL16Gc+fP0UbM2DNFuzt74Fq6pysHIyOjwsSqyyvhCPVgZHhEbRdvIT3XR9QkJenrC/v3uLm7Vv4w/dPRPG+sb6FoqISUVAvLs2h40qHNDfQTrumphrv3r9DRWUl8vIL8Pp1lwD17FQnTk8PJZOWTRqMA+Dz/pTXHdQ48PzFC8nO5v3K3OrtrV20tDTj04cu/N1XN8R2mePMvecnxwj+MNWkzD9mrikzjKlmZNPJ/PwciooLRZXLOUX1LpuYlN+NS3azNClFFYW60aRXcsCjwPj0guwFSc4krMxO4ubNTlF/EzyazAZZswmzuUlxjaaympCT66PZSntoRRns9voxPT0jmcTFhUWSQUxgnF9QiKODfZQW5CIMIzY2d7GzsYJLzRcElAajMUR1BrH3FQoswF8koJITTxjJvZfKbe4dvC8EcDNmIRJVlMEGg/z34soaUtPTBUYeHe6jMC9HrOAJ+jgOhIXMgTdbjAhJtrPSWEB/ED4O92VCyp2dffm0WB0wW7Xw+dziHlBQxBrrZA+lApX3VMAdhdNpQ4xuGLSZZwOaziCZ9UrLWUT+n+Sa96YjIUHWTYvFhr7+IaSmpgmozEhPURpdoBV1LhsUdHo6bDCLnkBZsa+HTgcv12O+L5A1UYf1tQ2pOZtJPO5TUYMrPWK0SVZqKHJl2rBH49jbP0RCghPra6uorqqAVqAqlclU92tkL7PqgzK2Oq1R7PcXl1ekxmWV5dLwEfL5ZI2h+pZAmA0zBM2sMa/8+MwDbTyCjNRUnJwcyhouSulIFEYdm1uOcXhyhMrKMqkdoy7YABAmdDbR9YSAnQ0FygxQrkZQv+IGwOfh3InFpCmP4+nz+zAxOoWcnFwkp1gF+hoNFvnkfOH4KPcjy6FYvFttNlE9s2CWsk6EVAD8P/RvGPXB1QqoFVAroFZArYBaAbUCagXUCqgV+MtXQAXAf/kxUF+BWgG1AmoF/n8roALgPw+AeURopGKMVoTnFtBUAOtEPaSogpj3ZtLGkJZgRuOFcoT9HlHLBMNUH4kBMyzMkJRDeL+SC8pDWI323AJaAcC0RhTtq4b5wCY5dOfhOC2gaavIWNGkpASxAiX45WGmAGAqq8JhsRSlnS1VyzyAlJw7HlBShfyvFMA8FycsFjDMPDzmTjIjmIfzca1YWVL1w8NiKpx58E6A5vJ6oNPaRVFqMWkRCboViEZFj94Kf1CBBFT62Gi/ysN8A6G0Rg7K+T0dc0VDzMC0IBZnfiVteamqsiAWpTqKL84gQI6H5z9lhEZpSSsqWlp/8vBVJ+ogwnIeIBNUQMsM1jjMBirPqFxjXUIwWflcGsTCiu6H6iweMFMJyGs+PTlBKBJEaloGIvE4/P4gFhYXUHehTuwjgwE/tFqDgIFYJAaP24OJqUnJPCwtLxW1Z9h3Ckdikii/+bqZ72sy6EVBxexA2rgadEZRaBE+UTmq1cfh93lE7SUWsxqNKBvFqlSjwElFe66HQUslWRgBNgLojIBGD000LiAmEufBdlAUXQF/CGYjH88DgyEKE79GZaDOikhMD7c3gP2DfeRmZ8Bhp4JNyU5lIwNhCecFc0EJYPyBIPIz0wSYiY+uBqKKc3up7qL9KBCXxoQojCaOB4FeTKC9zWqDhs0M2rjkk9Iw3R+IwGAyKHNRp5E6c1ztFovcI5EQH8cEb8AvNtgBt0sUeTzktzmUBolQyA+TToNgmNCCr4v2uSYY9JyxVF/7YTISOIVh5bhHowLteEDP56ICl/ehXIxGgRN+TkidEROTM8jJyUdPTw86WptxeHqG+cUV3Lh5C2/fvkF5SZGA3JhGD1tSJiYnRlFVWQHX6YmgGWZ4V1dV4tjlwtraGjY31hR7c20MWmaxauOiTjuOOjA+NiaqxuysTMlIvd55nbJJfP/d93j42eeYnpoSmFxTU4mR0VGUlhbL95MS0/H+XS88njM8uH8HHz++xY3rV+C0m6HXE2zrEIpyRLT48dlrNF9sx9zcPGw2myjLS7MzxF72U08fOm/cFMXr3vYuVldX0HmjEz88e46Ojg4cHR3j6OgIdXV1YsedkZ4Jm1mH/Z1NlJaVY3NrC1k5OXj+/Dm++PIrvH3ThWu3ruL9+/eora2RWXt0cIj83FwszC+gqakZ3b29uHn9CvQa5gIzSzykNMMQFMUMGJlYRH5+PkZHx3D79m2pOWEs1cUnx8e41NYCG7PCw36BWnG9CRPTi+gbHsO1jg74vW4cHx2iof4CzBYLPvUOoKauAaOjQ7h7uU7ud84Fye8kdOZ6ZTAhSGW+NK+USQYobWkXFxdw5+5d9PZ+kpzX9ZVlme8lJWVyzxAA22x2FBQW4sx1ItbyzDudmZ6WhgabzYw3r1/izr17+Pb757h9+x5Gh8fk59koMDM7hcbGeuzt7KCxkTbRUXzq+YjWtnZ53B+ePEFZWTmSLXrk52bLOk07bUI13ovCv7nuaxIwMTGOxMRkJDgTMDM7C7fbg8uXLuPNqyf4uy865daVrGrKU8VmW/l9zhPOe7cngOXlVfh9AVRUV4oNffvli/J6qQQ3GHXIyc7C2MSI7ANlZSWKrbNbg/SsRESifsQ0zJi24Te//xGFpfWi2I76DmUcR0ZGUFlZIfdEfX0dlldWsLKyjMuX2sU1YXxiHD//+c8xPDQszTNUllfV1KKrqwsZGRmSI8wM4gu1FwTaHh0eSDPC6uae2H/bTTrcvNwCgz6OmE6LQ5cXu/vH0mxRUpQHt8uFoeFh3PvsET729CIrPQOpKano7e1Fa2uruEdwz2IObGlpCaanp6QB6MTlEetiRhgUFxbAbjGJ2nbnYF+WHqfdJvccYwmSkxJlr+YezT2JSm4N916tHq9evUNtfRO63n1ERnoCLl5sxYsXL/Do4UNpeDk+OkZubi7W19egizsQiweQk50IaEM0Akc0yj3UIvMyMyNZ1K60V2btaNGdkJSEM1opu9zyvDlZGbDZrVhbW0Vefj7CgbBkX0dCx2LvzkzcKF1AdHqcurywJSSJClsTj8BsseHw8AipKSkI+vzSAMb9lUp0OihI65reAq8/JI0DjAyYnJyWhgzmRxfm54rtNPdYWsS7vD7JZ2+uyZX6yt4e12FkfApZuTlimc892nt0hJLSUgR8HjicVmlio4Ka8z0QAR4/fYPS4gJUlJbg9PRE1hdnYpJkiVv0NiwtriA9M10agVyuY9gsJrHtNhu5L0UVdbXAaEUDLJb43Ih4V2updA8LZGejAt1UQgEFAI+PTSM7M0sygAmAqTZWIDAtu+Mwm3g/QvZtsVVnY0VQyew2l3UinNSiWkCrf4OpFVAroFZArYBaAbUCagXUCqgVUCvwH7oCKgD+Dz286sWpFVAr8NdeARUA/4kRFMmLYvloIDDQ0h4yhgjdEKleErwIUdkQZtDkNivViqbaSoQCbsnrJFTkOSMhok0Uu3EEA0GxuORhIQ8NvYGg2F4y387CDGCeLBPe0lIyxow5rVhO8nWQwyUmJciBtsloQozHsWLbSWvGqGQREgpIRqm8TB10BiUzkQf/AqNpUxmLS96ngD2i3ljsHBBQ4UxVlx5ut1uAEXOMCTi9Hvc5ODEImDKSt1JGeZ7NSMBHVRDzJnmYTnU0H95usyIk1o96yVU0mCwIR3QCgMPRADTaCCKhMMwGi1hX8jMSo3LZJIfchOy0yLWYjIhRfSSqZmbKUpEtBBsmox5ejwsWhwEhfxAmnVnEXwSoEcm5pAWyDfGoQVFPW8wCPMPhoGKXrWNdFHBLlTPtH3mQa7daxXpbse/l80VgMRnkOXl2TJiq0RsFJukjbugNtKWNyr88aCa4l7GIhaR2VI7FyGDOLbcF2AZ8klkpFp7MqjTR2ltRkjFbkbahVIcpY0mH0KC8JkIGWv1S6RmLs1bUSVGxLHo2gbLxeABGAnhmU4biODh2iy0nFXaIRxAM+JCclCq2rPyk3TXnpuR6ymE9rT21UiteA+tAW22qec0WJxaXVuC0mpCcnIhojJawbJKg8k0rdpq8Nwj4CHpNZpsyT8W+k/m4BvCYnPdQwOuWg3qxH6VZJ6E2FYPMQA2HoSfsI6ti3nQ4oDREyDyJQRM3IRiIQsfDeLNW5kvAH1YyKRWhl6ga5TVFOSM49xUFPA/7eY0CgDV6jE9MyTV1dFyG9+wMA4PDqKm9gJLycvzT73+HstISFBfkY3qOmZmpYtfc2tKE2ekp3Ll1A0++f4z6ugsIa/WSI8r79NLFFqQkOKQ2tA8mhFxcO8Trt2+RnZ2Na9eu4t27D/J62lpb8Lvf/QHtba0YGxvBhdpa5BXk4tWrFygqLBR42djcjonJBQHHrtMjjIz0o7mpATU1FTIvjBoF4DMb9Q+Pf0RyWjqampvg8/rR19eLq1faBaZSaX7teieOD08EhGxt76C+sRFdH94jNydHQBJthbk2UKFcXlaOnIwUzEwRNiYKOA3T0n1qGr/45S8lC/rSlcvoHxxESWGR2EgTGtN+dm9vX6Dwyzcv8fD+PfT1dOPzB/ck3zwQpFoOiMa1ePzkFdLS0rG7t4tr167hxfMXqCMwXF6W+6CyvBSFudmIRYIyzjqTBbuHZ3jy/CXycrNRUlyI/b0dbKxuoPPmDXz41IPq2nr09fbhZ3evioqWjghsUmBTwUD/sFitr6yvo6auDuvr66JCdLvcSEpOljVxbHQcORlJAvZ/89vf4/adO9AaDOjrHxSlLgGVTmtWfifJienpCVRXliE/PxcvXjzDZ589wG9/+0+4d+8BBgeGUFFRhf7+PrS0NCEtLQUDg31ITkxCdU0NXr56jYzMTNRdqMePz56iuakJuxtruHL5sjQ8UJGr9C0QYClZpQZTAnp7+0TlS5vvo+NjLC2t4PNHj/Di6Y/4xc/uKdet0YqSV24krqFajQDguM6EhfklsfJNTc0QhwkqzptbW/DsSRfq6upl3TYaNDg6ORSbcLobLC0u4fTAi5u3OpCSZkFcE5NM3pW1YyyuHCA9NQ1Ls4P47P59mWuV1VXS1FBXX4/VlRXJFG5oqMfrV69F5U37d+bCEwJ+/PgRN2/fxKePn+Qe4drocrtQkJ8vFuG0qreajLA4kiVLuzgvE2kOOmzEEYxG4fLH8KlvVF5rQW4OlhbnxfK89kIDZucXkJ6WhIy0VDx+/D2+/PILUdYPDQ6iuaUFS0vLohy12h3YPSCULJNGCLvFjMnxMVRUlMPiTMTq6hLqa2vRP9ArTU6VFWVISUqEJhoVW2DuD8yGDoTjOD7zYmNzH0fHtLOfxY3OTrl+uk+Mj45jd39XIgc4h/b3TlBXW4p43A2n0yTr1+rqATY3T7G2tomLbRcwODSE+w8e4t27LhQWFuPM5ZJ5s7iwIHC/rq4W6+sr8p6guLgUn7p75OeW5sZw68Z15GbliPKezTzvuvuQmVOA+YVlZGc7BEQPDgzj1s1b4kKws7UhQPYmG1SovNcZcHDoxvjkLLa29nD/3n1MTU5KU1ZVTTWOj2iTHsXZ6SnKKiqwtLSKk7MzfNZZr+zJGoM0mf3xux9RWlEBj9+P3NxsdL18jS8+f4SXL59LM8+lS63IykwTFXIwqsfQxComx0bR1tKIvd0daURITErGxuYW0pOS4HG5UVZRjp3dHXHXqCwrFJcLs0kn70WUDHS+N+KOfK7+lf/gXh6XbGQ2SoQIgkNRUYgTzg8PjSE7KxupqTZuFdBqDDAarZLPzgYui8mk3JdUyxuZg6yD1x8Q9bK+8IoKgP/a/0hSX79aAbUCagXUCqgVUCugVkCtgFoBtQJ/tgIqAP6zJVJ/QK2AWgG1An+5CqgA+E/V/hzE/n8BYCqAqfGlYlOnZAAbtTFkp9rQWFuBkN8t+ZlUAEuGHdWBVpuANKpiCbf4wdzAM7dHALDdboHNbITCaxWLRYIKPr7ZaJRcPT4OYZvrzHVuaQvFupL5decAWOw0edipZeaiov6lFeVPAFgJJSZMUzL4fsrB47UQWnp8UUxMLeLk1IWDwyO0tLaICotKF6p6fSGPqIuYgyrXRqtpYjyNFgcHR+gbGsLPv/pKFL9aKoXNRsQiIclidDgcOHK5QcfJsYlZxDRxNDfXYWx0FDazE+3tTXC5T6HVGWGy2AR8UnWk18VFnUSLyrhGD3cwgj9894MoD1mT3o8f0FBfB3uSQ6y6XSencNjssFosovgMxcKYnlnAxPQyUpKY4erBgwf3BP5StcoqMMNP1Eh8TmhEXUUr2qbGOuRkZWJtbRv5eTmwCKikVSTgDUbx/fM3AnkcxpDAVTYIEKacnZ5hbWUZdRdqYTHRcjOESJh5hjoEJRdRK1mahGh25mB6vfK8tOo0Wcw4c7vl+1QOJ1ptiDIHmtA36IUuRgWkTiAfjHb8l//rt/jlLz5HgsOCgDcoB9TMNeQBNaEj5yKn3Pr2LtLSM7G8vCiQ4kJtNZZXN7C5sSHqylg0BLPFKqpy2m8zd5bQmvWPhfww6jmnjHD7w3j6/A2uXL0Oj+tYAHhebo6AViXnk5meVDsTUJnxww8/4sFnDySf1Go2YWd3CynJSZhf2cTJ8SGy0hIlz5ZTVxRvsbgo74LBiKih+UkgyfnqsBoRDgbEdjZEoKq1yaE8mxIsFh08Hi9sNqeo0DhfxbLW74PFZj23+qQNKq3QxaVYkiWpiDWaLfK8tC7lvUMNPGE47yFCUGZtUlHXUNcg3ycsoMrYRttan1dpEoiGkeB0whOMgCMcFZiuU+x6CR6p6KfaHgaxzKXylWpnk0lRyxPSUaVM9SivQ5TqYjOvxf7+AZJTkuH2BbG2vgunwy65xrTT5brCJgYq3SJ+nzQRaNktoNPD5wvCbreKHS4hSdxkgM1qRoAqQh3hJecj6yyesHIv8IMgiRCDawnrMDc7g9qaalmLOCclw1WU/WHYnQlYmJ8X9ebMzCxqa2qkPgMDA3JtXK8udVyGyWKC+8yFw4NdlFHRTEv9MGEuXQc08IfCkvdLy2r+S2jD7GBaCAcjUUTDETgtJsS4rlLFqjMgEIlBazQiFPCf57Ur2et0WPBS+ZiQiLNTF9LsVmVN0itOB1qDEaNjk0hOTkdScoKotDlGhOz8IOCh1S4bcU6O9mG3Kpb7bKbg73u8Xqkz58fujhterwtGow7p6ckyJ5jBynWZWaRco5i7zhxY7gO8T8SuO+CV5zTRWYD2u2wrEqeJuNjg8hrZrEPQyzWcDRQCf+mbEA5JRICWjgcmNpxAbIUVdS9Vo1HJj9cgdL4dKM0X4gah9O2IA4VGb8L2zh7m5hZRU1sna/ubt69x5UoHnj3tRnv7ZRwfHcFsMeHs7Bg1F2pk7d/e2sbR/gEutTfDbOVeFYbZ5sT7DwOwOzNlnxof6UFn5w30fPokFvzrm5uoLKcSeB17+7u4fOkS3r//gNt3bku9qdItLy9Hb28PLndcwtDQkDQ+0HlheWUZtbUXpPZ8PQ6rBbbEVIyNz6CprgoOI2sclPiAUx+z5leQ6LQjNTkJE+PjuH69E8FwFAtLy8jLTYfDbsH333+Pr776Gj6fVxoZWlua0dvXj/aLrTAZzegZGEBefiH2dndRW12F169eCCBNTs9AXm6u2EJzjT87PcGlyxcVRwrEYOD6oGwqMJisWFzelLlYUFiK/d19pKSk4PVrBXxzjzs6PkJZWRmGR9iQkA2f5xgXW6olyoCWy9GYESsbB9ja2kFLY7VkcrOub96+RVlZpayN6RkZEr3Apy0vK8HUzBTaL10Sxerr12/R3NyCycFBtLc1i22xpPpqdRgcmUZJebXsj8mJcaSmpGFqckps3bnnv3zxHHfv3gJiYURDAWiMFoyMzyIztxBjoxO4ce0axkeGxdq/qrYGi3NzyM/LljiDH578iKLiUqyubeDhrRaYqPSP6hCFDv1Dw6isrsbWzg4cDrvEBty40YnJyVGUFBWK1X9KSoKsscPjC+jun8WVy+2IR9i0xbWUzXh0l9CitCgPu7tbAu3fvf+ABKcdl9pbkGA3yt7Fe1ABwEoDHJu7FGcNRQEcjdICms1NYcUFJczmqJA0sg0OjiE/Lw9JSWboDMzCNovDBN93EQhrEIX5p/VW+uy0CISYLa6HrqBDtYD+y/15oz6zWgG1AmoF1AqoFVAroFZArYBaAbUC/04VUAHwv1Oh1adRK6BWQK3Av6UCKgD+U1VTtjCqXBVoExd7YFEA/ysATIio10ZhNQJZKXY01JQj6HchHtMgHAnJQTxpiMNuFxUs1Ub8WjxOsKOHS0CCCTarEUadVlTAhJE80Kd9LeEPoRkVwIR5ySlJODs5EYtTqkJpqUuFFGHbubxLMoupyCEMFbvd/xcAVvIRhWecq1HPrRAB+EJazC1tST4o7TWp9GtsqMd//f3vBBylZyVBZ9RjYmwO9+/fweTklKi3VpZX0d7ejh+fv4bDZsONzqsI+FwCaxw2E0xGVjCOYAQYn1hEdm4R1rY2xOK2t6cHmWk5cCRYYLUa8fzFG3zxxdf42N0t2bLxsB9XO9qg4cFsVINATIuB0QksLq/i/v27GO7vQUtjI6I6I148+wF3b3eiMFdRMbKOPET/5z9SDZmL+voLogirLC9B76ePCIcC+PKLR9g/OEJv3wBu3L4jAJe2tTwYpo1zc2M93nV1o762CulpiQKjmdEcgREv3/Via2cP33x1G2ur62Ij/Ktf/QqT4+PwedwoLshDemoidNqo2Fdz/qysbyIpLUNydBNTUtH34R2SnE6kpKUhPT0dU1MzuFBfLwo4KsXuXL2E2dVtxA0mZKcmoCI/VdRu/gjgjeixs+PFy5eP8eWjuwLjez7140JdHXb2t0UVOTEyjkuXr4i9r9VmFyh+9/Zt9PX2BJaJLQAAIABJREFUwOtnnqUJkaAf1651CHxh5nFBSYlkvNJytaa8BA215VDiDqlEtuD//sf/iqqaOmxurODy5ctiP0ogQdXi4cEhkpOTsbi6ilt37mB3axcvXrzF//6//idRpm2sLePK1Q54g0Z898d/xrXLLSgrzRW4TpU84d3Kyga6e8bw9c++xm9/+1vcunUT796+wi9//qWozyXG2mjCYN8ETdoxuzCDjo52jI4zfzgZi/Oz+D/+t18jGArA7/UgNSVZIChhKQ/n46KQJg0jcKa1p14+w1TtIy6gk1aoiQlOUcNbLWYB0eeicwGcVKFxjlHxxntbb9QLwJXMZWZKxqMCMnlvEgyQNxAHxgJhUTL6wiFo9VSUUTUfkrxOqrLNFuX1MIuS6nDBDFFaVxsQCgdhtpoFhvu9PoH1zNakJSmvy+v2QG80CtAm1OUaQhtwTTyKgNeLICG8icDUJ1bufFyCzDB7LeKAjRbcPsJnWkpr5fcJFY0mI1wuL4xGi/w/7cH52gk/CI4J9yNet6x1VpsVPq9PwB3BLutD21qD2SGW8rJOEbTHCDijisOCXocI1zjJD6XiXYE2XLtYa7q3m00WpqsiyGYJdjXQDllPBXcQdqsBmhgt0QmH4kreqIFjphVbdn0sLCDbbDOLi4DH64fBbJc5YOR6GA2cK8bZAKCsjYTPbNIR6/9IVMAdLaa59hK8c93lRyRmFqeGSCQgtrOK/Tyz4/WiyI/EAtBo6OjALG5mo9I+AQKMCaWNOirctYoVfCCkZLoHfErMaoxqeVq+S3q1qHjpjMD5QQisj0cUtbyBuc8xmQ+MEGCet95AiM0S6eRnOEepyGd9BS7zIpmVajRjdXVT8mMNJiMOjvah1WmxtrqLwqIS7O7sIC8vF6Nj42J5vre3K2rVw+MD1NfVIjnRCYfVqljnRuIYGZtEeUUFpqcmROXLLF9aSS8tLuPSpQ5sb29LgwprlJKaipXlZVRXV4mVcHFJsdhoU8VK62W7zY7yinJRgXNOJielYHt7E8kJTsl+1hptCAc8uH2tXYBlTKfD0akPg/1DAkILC/KxtbkpdsQ1NRdkT6ObQWV5Od69e4fGpgaBgeMTE7jS0YHDoyPMTk2iuaUNSyur0jBzcHCAg/1dUebT9vn7H5+i7WKbNG14/V5ZHwoLCzA+MYY7nddhNXKWsoGC9uJRbO0cYmBwFGlp2aJk5r3LPZPz6cXLFzJPqNJfWV6BPcGG3Mx0FORmijOCyWzB1OwSdg/OsL2zg+uX29DX34eLF9vx4eNHZGfnyHwoK6/Axtqq3E95+XmYnZ+VqIG6xibJk75y5Rp6377Bgwd35bbh0NPO+ceXb1FR1YiB4RFUFqWhsKAY/X1D4kbgdp+hv79XgHhOVrq8B4HejMHxGWlE4d7Q1tSIuekpyW3PLywS+M21l80gqWnpGJ2YkOzji3WlMJlNiIrtgx6Dw6MoKy/F4NAg0tJTMT3Hvfw+Xr96jva2FmSkpUiMgdVsxtLqNvqGZ5GXnYmKsmLJnWdjBJtL1je3UFlVhL2DPdTXN4sy32IyIynRhrLSAugQkbWc811WX1630G+uqlppBAqxmYKNLoGQfJ37NP/b6/WKApjK88REs1ih6/V0DzGJiwYBsDT3sAlOnADYCKH8PtdDfdEVhBKbVAvof8sfJ+rvqBVQK6BWQK2AWgG1AmoF1AqoFVAr8FdTARUA/9UMlfpC1QqoFfhbrIAKgP8MAGbOonzyiDgmIEHALOEtFba0IZUDwJgA4EwC4OoyBAk+qRCMEZ5QthqDyUhYYhK4xkN4PqIogD2019TDbjML/DUbdGIxSj6iQAStqD21olqJIzHBAdfZ2b8AYCPtfjUISRarcrArKmDafIpN4bn65dwCWlEUMjP2/BD0XBHGQ2kC5UBMj9WtA8mG7O0fRGp6BpISElCQk43V5UXUNtTiN7/7HfILilFaUoGZ6RlUVlVhc31N8vjyiqoxPzuFzs4ODPZ+RNB3hq++fIBoWMkA1hjMGB6ZhSMhDQPDg3jw8D4+dvegrKQSWzur2D/YQWEhc3UTBGodH2yjtFhR3tqYjxsD9s98mFpcRSAYESXh2vI8Guvq8bq7D4lOCxxWHRoba2BkFmOQB8UOzC9vYGZpTep3sL+DLx59hndvXoutbHZ2Jp6/eA2HMwnlVVX44+MfxNpyYnwUFqNB8iu7P3zErRvXkJ5iF6vlmEaHY1cII1PLOPP60N5chWfPXqC4qAQ1VDatb8B9eoTKslIU5WUi4HeJJSjtrX//7WPUNjRjcXUDOr0ZFm0UF1ua4fP5cXp2homJSdy+ew/Pnz9DeUUlLhRn42lXLxxp2UhzmtBUngVNPISo3oKppW1098zgyuUGuE4PEPQF4LQnwmS14sR9gpyMVMxNz6Pj6lW87nqH652dirK5qRG/+8d/xNff/D02NjaxMDcjdsXTs9MCSiwOG0ZHx2G1mZCTkYzcjGQYNEp2dSiiRRhGbO3uwe/3iNprcIA5n1Xw+RW7b86vuaUFmCxUJQdEsZroTMDW5qrYeFptZnz3wyfkZGfj9GgDXz66iXiMalAK53TY3T3C9NI+KqsqpEHg9q0bGOz7iGuX28RunZazYY0eR0c+bO0cYXt3Gy0XW7CxtQ2bPQWTI3345mdfYHiwH06HFZUVJZJXzGRlAZtxKr+ZD0kowFxiLQb7+5CSmoSi4gJR81GlGQj4kZiQKKpmEkKO0dLKBopKytHf1y+261euXMXC4iJ2trdF1ZbmMEMXjwgUIWHg3c5P3o+8i/UxHfy0HzeZ0T80hOOTM5SWluFwdw8dl9oRinski5ZK0I31LXi9AdTVNaLnYy+am6phMccFMPDj5PAUVrH1toga38/8Zl9A1JSHBwe4erUDVoMeSQ7mQvuwsLEvVt+5WeliA04Vqd5khD8UwezsPJKdThQWFIpVNTNjlSYRRRHMcf/UMygW0Ll5BaJwJfi32e0yZzuaqpCSnCDOBbIGabXwet2iehdoHNZLni/V37Tofv/2rVhnM9uZcFZZW5WMZqqMqfxl5rYAcL0Bz56/QmFONuqrqgSyEi4vr68jJy8XTqpQ+bNi2c5foX14BNAxNzoCq4VZ2IHzhhgtdvYPsbaxI04HRTkF2NvYwN27N6DRcY7/iyqQEO/U5RNlaEtzM1KSE2l2L8plsXKPKfNQQwtkRAUCU9FsMBgRDXPtscAb8spaz3uHzRFs8ElNSUIkGpaGAZ1Wj9NTj0BYAr/s7CyYLEYY2AxEy3S2K7CmeoOA2ZGxMdgdTqSmp8F7doJs2mJzc4pDmgb6+gaQX5CP8tISGETryZYGRfUo4FfqHEckGpLmI7oDcK6JQpIZ4OIEYBYYTZCuAH0q1VlLqt5tiMSi8FMRShMCnV5UlmK5ruE8YZa7Vuz+IxwTgfpUQEfEqnpzc1tyZauqKsR6VxoFeI3hqOTZSzOGDmLDSzhnMdPJIS7KbkJ52sezocEb0kBrsCIWDlBTL/XyhJj3zSzemBKnIMQxLk0OJHZyL0aiEhXAa+Q8Umy8tfAF6Fyggy5GJww/zDaH1JR7OO8H3r3cywnYqQ41WswC+wgivX4frHYbogEvtFEl25pxCLxuNiGE2Veg1UNnUhwSOHfYVMFGCaWhICQWwuKJz9cU1yDs9yMpORXeYBhhNi14vEi0muByu5Galib3ntlqlfxeWg/vbG0hEgkhMzMDDqdDGiOYv3525kVySgq8x/tISqAbQFjGSGc2ISIzxIRwVANTJKTMkjjt8amiV2ISbFaTrBPcjyPQwRfRwOUPyM9kpCbBfXoIs9mOUDgizQBHB/twOp3w+wOIabRwJiZDG1LeE3HusRmCueI1tdXSgMXxOgtrxU6ZTgNnJ8dobWqU9178GmMA/OEYjDqduGlE2VgXiUm9WH+NPo75xQWUllZLxvDR4RESHFaYTXRq+ZfYhp9y32V9kLdXijV0JB5RHB3OnSaYRc95LtbgQ+MoyMtFYpIFBpNO1L9arUFcW6Dl+zpl7sh85/uTiOJaIf9fdFUFwH+Lf1ip16xWQK2AWgG1AmoF1AqoFVAroFbgb6wCKgD+Gxtw9XLVCqgV+OuqgAqA/8R48UD7HPxS1cKTS1oOCqTQaKHXKECW6jWjHjDraQHtxIWqIkSD/nMVmqImpDKE1rii1vP75fBdcnj1Rrg9HjkItpgNsFtMMJCb0LpZy4POsOQRioJF7G41SEh0wnVyAqczQQ6ZadMqh+PMXlVIjaIwk5xHHsrzkJOPqeTKiuTlp3BUyQnm13XnkAcIxrV43TeNBIsVSckpWNrYwK2OBgGNZwdHqKytxNs3b3Hnzh1YTRa87XqP0opK7BwcYHt3Bw0lVVhbXUVdfS021pdRUpyHjPQkuY7IuUXnyNASklNyMDw6gDv3r4ttY2VFAw4OdrF/sIu21nY4nE5RmAV9HhTkZAqssjpM8PqDmJ5ZhNsbQjgUQV1DPQYH+9Ha1iLKV+ahOu1mWM0GxKNhUTtxHPePvfj9d29xpeOSKJcaLlSjt+cTqqsqYLfb0Ns/DGdiEoqLi/HH7x7jiy+/EGvqBIcT+QV5GBsdwN0bndBpIzBomJ8Zx5k/jL6xGfj8Idy63ITHj5/gF9/8ndT7j3/8Fi3NjTg83MXli/UwaGkKbIRWZ8XjJy9Q19CE2cUFNDTW49XTV2hsaIRRbxCwMDY2Jlmj79+/R1ZWFqqqK/Ch+4NYhuoRQXVFEeLREKxWqsMW8fTlEG7euC5Qk+qonJxcZOfkifIuOycd46ODuHfvPh4/foxbt29jfm5OslX/4R/+AbfufY3t7X3Jk22oq0P3+7e4dvWqNB3QajQjJw12kwG15SUyzwlsNEYrhsamMbewjAefPxLLzDevX4kNqc1iQyQShtVmw8LCKhKcydjd2UJqarKMzczstGT4ErKubOwiLSkBB7sbaGm8IMCVSsgQ9BgYGoPPGxIL7Vevnkktp6dG8c3PvkLQ74XOYJRmgpHRCezuHEhO57379zA8MoTcnGzMTo2h8/oVUdunpCRL80VIrKkNirIUtDDm/UzQqYPGYMH8/Bo+dPfgq69/huP9TclW/U+//pXUq7CoEAsLi2JR+/rFc1y51I6FxRXUNzbj6PQMm1tbYhOckOBERqoDp8dHODg8RWZWLmKRCMIhP1JT7KKQIwSKaQ2YWliDLwzs7R2iuaEBc5MTaGxogEYTxdzcHMrKytHV1YWamlqxnmWublFJIY7PTjA+MSmK++mJCVSXlSGBDSQGHXzBCEYnZiSjWKMxYnltDRdbGgWG0CZ1fnELFRVK08Pm5qrMLzYAFBWX4LdsCPj6kUBRQr7TMxfy8grEepbgzumw4fWbl7h186aAwq3NLSQkKnCcduWTszOor68T3L2xuoyyEioCucYqEPe7Jz2iMufyxrxiZpZWVlRha3Nb1ho6C9C+dXlpCRkZmXB53EhJz8D84jIKcrPR++kTOq9fl9c3MjyKm7fuSNNFXUMjtNoo0tPTpCGFa4dBbxAIxmzj0uIi2I1UFQOhWEgaeWZmlhGJ6iVP+dGjRxga7kNTY4PY6JL6FRUWSEPL6fEJqqqrMDw0JKDf7/fLdZeUFGNtfVNs5qn0pnJ2fnYWbe1tWFpclMzk05NTWVOm5uZlTSgsKMDWxjqcNjNyMtOh09C+mnbBRjx/9h61NU140/UKDQ01KCktFhv6pKQEOBOcWFhYEAv9JOaebmwgNTUVZ24XQh6vqD/P3D5RDWdnZuLJ99/h6y8einsFlba8r+i/wOviWi9Ka2gF8Bp0RkTiGuwdHsNotcHt8yEtNRUHh/tId9pl3SawphsCISj/JYTmPRQMxUQFm5iQjFAwLPPA4bAiGo/IvigqacnYJpw1yDrBqAPas3OOsEnAYrMhFlcaK7i2WAjW4rQG5z2jgOifMlu5n1FFz58jXA0LMCaOj5Peyf7q8fkU0ArApOeXg9DqTAgEtdDqFbV6JHAmmdznEeHSqCUZ6zoq3mMI+gNyzbRvDkXp2hCFUSAxm0IM4hjg94fk+biHh6kgPbe/D0f8EhHAfVUjkD0Gnd4kIJaK22iYan0ls97MeARxCKFjQAw2q11AP8csGqTSm8CRNsbM9SZUjoK6aUJPw/ljspbM0haHEP7VLap9Jd9XcuKlLyAq7znMYrBAS31aFBsRFytlAlAFhlIJz2uhY0JCokPJ6PYFRClLkbxWz4iCMLRGs8DcUDggNvt0+WCjgM3qRDgUl/cSwbAPFquibI9Gdef3vBKHwfc1fP/DbHfCX67ldDPgy2dNOY+l2SAYOs/sVezsdbqo2O1bzFZoYhqBwYTZMYLqSEyAd8Afgc2aLG9zTBa+Z/PAGDcque8/WUCzM+e82YTvnVgDcVjQ6sR+nvOUz+3x+DA8OIrSokLYE0wyZxjzAI1BGn/orMDPn95XsXGJsn2Cbzo8ILddBcB/XX8Sqa9WrYBaAbUCagXUCqgVUCugVkCtgFqBf0MFVAD8byia+itqBdQKqBX496qACoD/VKWVLYxISskmhXKYeg6AebjO74lCV8/D1Thy0p2oKS9EKOCRA0YeYitH7RqBsrRq5OE1D5lpK03Ie+ZyiZ0gVTZUAJuo9qV1KGglGhYQZ6YiOBKWQ/Xk5CTJHLTb7XKoy8fk+S0VwIqqmOBauS5RAJ/DXh5u07KUVrRi/Xn+8d/aQPPgOIr3wzO4UFYBi9WKT8ODuNdRhx1XDL5TF1LTU3BycozN9U3UVFVjdHQMaTnZ2NrdR3VtDSYHR9DS2opoLIKB/l5UVZWhMD9brFF1eg18oRBmpzdhMNixd7CN8soCARrHRz50XLqE4+M9TM/OoamlFYdHh5ibnRLYlpWRJkodKvvcbj8GBkaQn1+I8spyDAwOwO5wyAH+8OCAgMbS4mLEo0F5Xh7Ou7wRvO+bEoheW1sNh82KoaEB2K1mVFdV4f2nPqSmZcBmswkQY523t3cEqjc1NeHZ0+9w41oHKooLxTo3RCXyiQev339CWWUVmqtKMDw0KmCgsrIar1+9QnJKAq5cuYTEBB6S+6DRUL0VwpOnL9F6sR3zi3O41nkFPrcPSUlJmJ2elTxIQiZarvL6qICjim5kaFBsRg/3d3DlSrsAFI4zFbfTC1sIBvxoam6E2+3CzMyMZG4eHh5Ljuze7g4qKioESNkddmxvbaG8slKAVXZhKaamZ0Xh1dbaiOODA8mdTk5MEKtWW0KSZD/mZqRAS+trqjpDMRgsdoxPTiMSCYoC3ON2icqOh/cChRITcXR0hqzMHKxvrCHB4UBGRqoo1I4OD5CSkoTdIy8O93Ykw5MNFaKW1xjgiwJdHz5CE4njYlurzLeszDRsbq2jMD8HJrNRLIiZAYu4FicnZ3LP0CKWdaFVp+vkUMC+AhXMMu5UZzGzlfcIgZHcowoWQ1xnxNPnXcgrKBFlHa2ti4qLkZ+fh56eXtTVN2B0dBSdN27izYtneHjvDl696UJNXSMmJidhszuQkpyMmelJ3Oy8JEr/1dUtVFRW493bt7DbTGhrqpNmCK0uhpjGiN6hCTiSMrG9t4/D7R3JvezouIw3XW/kPu28fgPv3nXBZrWitrYWwyMjuHS5HR97u5GYQKVyMbpev0Z7SyMqqVoOBxDVmbG1e4j1zQNRmy8uL+NSexu2t9bgsFmwsXkEk9WI6uoK9HzqRmdnJ16/eYvPH32Bp09+xNdfPcS7992S+z07tyAZsIvLK1hfX8eD+/fQ2/MRt2/fwuLSkuRcswkhKTER+weHmF9alhzPteVFsbPPzc4QC3QCrXg0jufd40jPTBUb8GtXO/D+3Tvc6LyBb//wGHV1dXCdniqWwZOTKCktkXxQZ1IKut5/wM+/foSnP36HO7fv4c3bLtjsTrG1/e77H3D50mXs7W0LFPV6PQJwbDYLjo6OZQ7fvXMLSbTVNuhE+UjgpdWZ8fL1R5ydBlBcUoRgxI+szHSsrqzAZDShof4Cfvj+e3Te7ITD7sTw0KDYF3/3+DsUFRYjKTFJQNzG5gaqq8vlnuPaUVBYiIH+flRVV0sjTGVVNfaPTrC3f4CKsnLJ0fW6TnGxsR7hgBeWBKuoG//5n57h5o27GB4eRGl5AVLTUnB0eCxj8/d//7/g5csXqK6uxvHxCaxWK7Kzs7G5ualkpaamifJ9cmoad2/fwoeu1/ji4X1RwOoNdKnQQE+3Cp1iQU3YGGf2sz8kwOrw2IVANI6u7k/ovHkDL1++xN27d7A8NS5WwJIxHItItjAfz+/zC+BicwGVmPn5RfC4PRgbH0dNTRXSUpNl36LNOKFniM8pSmeNZMIzS5w5woSQK+sbKCwqE9U/0+SDgQDMBlqxM/6AUQgxgZ+0wRbIKhbfMUTiSuOT2K1HqCw2y+9yHdBpdNDFqZr2Qc/1P6LD9OwaElMyEAiHsLOxIM0JzNulzS9poSTCaiCq0ng4LICTdtLKvkqVMxulyKaj8ITiWFxYgdfrR1pauvxeXn4u+vt6UV5RitS0ZAG9BMxjY+NovXgZbq9f9siNlRW0tbXAZrfIms38Z0L53e09sYJPSLDKewVa/9OCvry0XNFvx2IwWy0IRyPoGxhERWWV7O9Br19UtxzrKGMqYsDM7JyofgsKCrB7cIC6CzUYGR1BQXYmMtLTJXvc7XJhbXMT5WWVAo53d3dxuH+E4uIiJCU6JJ/aZrZKTfm6aGOvJ3Bl7q68fRApr+IkImMQhh5cjwlB+X1axMcRiTBCwyx2/T6/DybmyNMqmZRaoxVwS/vkeJDZ9UZpaKMtesAfFOU5le0nZ15Mzy2iID9TgH5acgYcFjYnMKfdhZjGIPEcVJ/rYET3hz5U19QgOyeJyefQRnSKKwA9H9gRRg+PSFTAL+3W+T5KCUUGfL6AwGy+Bu6to0NjKC4sgjPBCL1RC7PFBsAgv2cwamA106L/XN3NjG69XuzlqVLXFagW0P9ef8uoz6NWQK2AWgG1AmoF1AqoFVAroFZArcBfrgIqAP7L1V59ZrUCagXUCvzZCqgA+E+VSNnC9FoFAvPjvwHA8di53TJEGWnSAjnpNlyoKEHI7xLVDA+PqfCh+oQqHsLacDgsn8zn5WG12+OVTE+LySAKPmbOErLRljOGqNgeEgBTAUxVUWpqklhAW6gwEdtBJddRckaZTSy2z3SS5OMrAJhglHBNPgUMn6sgxSb6Jx2Ukgcc4eG3MQHriwsCq/NKC2GFG3FrGrRhqr9ozRmWPEtekxz+UkXEA10ekuuUw3ubwyHQw2Yzw06rzaAPRpMBYjIZN0Mcq+NhmCw8VQeiEcViU0CDXi+fwXBY8kN5yBqLhmEy2UTZBOpgozyI5gEywYJOMjh5AEw7z0gohKDPJ/aMHEUy8EhUh/XdY2RmZYjCjDCEqjgCBOa4Mn9TazTC5/EpECAeE7hNVSFhC61lLSYqsUOIhHi4bUQ4rkUgyhxNLSyasKjD9Xr+DO3CY6L0Cgb9MJupoAtBqzHCYOChOhVYrFMALCHhBzMjxT6SB+0CKXWIUull1CMSUMaOqijCAcJ1quOo6uYHVWrnMc8wGnmAruSCMr+Zjrh6nUHmBZVftHo92N9DTo6SkRzRxMUq2Ga3wmGxKFan7E2Q83Iqndl8EITdbEBErEu1ogA78/hF9RiJ+AXk0PaZY8HnIGQl7IlxjogdNF8Pr5mWnDx8Zy008EWMYisaC/lhZY0iBKNaRKCHy+NF1B8SEE+Qe+Y+E8hgoeIMUWl2YPYia0mIJba7ksEblkYD/quMs5J/Km695/cAgbA+FhcbaZ778zlp0frk6StU1VyQrNtT1ymKigqRnpmNH378Ee2XOjAyOoYrV6+i6/Ur3LnZif7BEVTV1mJoeFQyj9PSUtHf24Orl1sFxBcVlyHgD2FgoB8OuxUNFyrFXtjM2kCP5c0dHJ/4pPFgbmYK8XAIjY2N6Pr0AQ8fPpSxfvniJXJyc0URu7i0KGCS4PZie7uAyrdvXuLe7U4YOfe1gC+mR//gBBKS0uDxh1FSVoaz02OsryyiuqYCExMrkuWdV5CNifFxtLY1o+djD65euyHX+c3XX2FoZAgF+QUYHRsVNbnZZsXU9DRuXr8uMPv+/Xv4w7ff4s7t29IswbzPlZUVHB2eoP1iG7rfvcP1qx2wW43SuML7muvOd+8HBei/f/8Wt2/eEHXzg8/u48mTZ2iqb8LR/iFKigrx7t1bNNTXw09lsd2JkbFxfHavE11vX+FSxxX87ne/x69+9WvJ733y7Cmqq2uxuryA8rJSaZ6gSptW01Tz7WzvCADXRWm1a0IwHJRGhb29I8zMrSA3rwTZOVl496FLss77+/tQX1sryugXL56LGp5Kydm5eTQ0NOLZs6dobGxCMBiGw+7A6uoaGhuqpOHj+vXrAiLfvX+PhoYGsbkluJ9dXEVVZRW2trdwfHiEs5MD3LrWAbNRx/4FBOJazM2uw30WwOHRLh4+vCdK+YyMbHS//4jPP/9CxuZy+yWBvlwvsjKzcOY6g8kk+AnhaAxz8wu4c/smXr98js/u3oHr7AipyQmKOpab1Pk4cA2IaWjvy6xSEw5P3fj+yXOEYhr84pd/hyc/PkFrWxtcB5soLizE3Py8qHuzs3JwcHgg4LO2pgaLayuorqrBzs6eNJvwZ3x+Lx49+kxg6OnxMTquXEVvb68o2L2eE1GjKzbsRrHw/83v/gl373+GkZExaQDqfv8ely9dRM/AkKxRBOZtLc3SaMX5zf0qEg6hZ2gaFy7UoqenR5Twr16/lkYd2rB7ztyoqa5AZkaiOEBEo3rMzq3BbEsUPhkMeCXLubW5RWz2c/PyZK/jWE1NTSHRbkVqajqcSYlwuz0SzyBiU1o7R+P49sV7PHjwCL09fUhJSZM1MzMrXazqb928IQ03/Kytqcb09Cwu1DVgeW0DG1t7KC0plqaZnOxMbGysw+eiYEZGAAAgAElEQVTzorSoTNT90XAMFyqzYKBdNbQ4ODzB/sExzFY7rFYb9g/2UFlRisXlJWTl5IjrgfvsFA11NVIbNrLMLCzLPknr+MJCZuPuo7CoAD/88Bi//uU3Ym28uLCImgsXsLq6iqycXHi8HsxMzyItNUsavBwOG1ZXFqVRray0FB63T5TVzuQkBN0nKMrNQMDnkQY2f1SLxbVtlJYU4GB3DymJqdhYX0NpaS7MZq0ofeNRHeY3D5CQkICj/T3Jpd/a3pbGJpPVJtcR8rikcWxzY0PWO75vmZudlUaYxJR0DA5P4Nbtq3j6w2Ncv3oDoUAEa2tLaGm5gP1Dl6wvrGt+bj7+8//5X/DFo4fIK0hDHB7oYgTA1B5zf/4XAMw7h/sD3VPYoML3UYS/tFFnBjDdOEaHCYAL4UwwCQC2WOxs+5N5SBd+vrchzOZ8JhTW6PQCjrkHSgZwgpoB/Gf/EFF/QK2AWgG1AmoF1AqoFVAroFZArYBagb/qCqgA+K96+NQXr1ZArcB/9AqoAPhPA2ACUTK2n9SJ/xoA8+s/5YnybN2IGPIznaitLEE44BYATMUL1Uq0cZTHon1kJCL5lgaBpzrJ82OOn91qgs1sgIEnudQxUpYjuY9aWJklGA4L5KPK0O06U3IQtVpFnRMJy+ElATFJl8DNcxhMWEB4KDaF51BPqKMi3TlX6yiCHh5q8nUubh5BG4mIgijEfGOcwQsrdLRJjDOTUouoWFgTTFNRFhFLTlF5mfQIEoDG9Dg+dcnjZaenQUP4GI/CFyX8NkgGqN/jRijoFzUoVVC0bCYgo7JToj/FkjMiNSMysxitAg4DtIbUkHL/VCsFnlotegU4xqJiD81rpraLb0Z4OK6kJPPSCZEZ30mQGFcguIbgXckeNVMxSgAdCkn9RYlGOBmNiKKY6qBwOIaYkHbaQeqhifoVhdF5DZlrSQDF7GfCYEVCrkEoFIWBgFfcukPyWjV6TiYdAn6/WKXKOJ6/bvnFCF9rXMZaQWlKFjWBKwEqMxDFmlWErYS8tEO1So6sgHqt4Vz9fa7Y4u9HI5KJqjUaRDFLoEzorTQgUOSsKL0CMYPABURCAob5xWAkBovNAbfLDYtZrwBWqgzPs6VpIyp5lucH7PF4VMCc1UKFLg/qQ2Kl6ovqYdKzFnGB6oq6j40PzEqGNBywHmwu4FznlJD8bKrpGe8ZCELHceP4iNUqgbtPVKlKnqcyH9iEwfuQT87mC9oZ63h9rKaWIFhpYvjU0we9wYzGphZ5nM2NLZRVVuIP330nGb3LK+tiNzwxOoL2tlYsrayioqoGb7veITsjk68OHvcZOq914Pnzp2hqviiQZGpqEolOhygba2srEfB6YDBb4PaFsLK2AZPBJHDfe3aKiopydH3oFkV7bW0NPnZ/FBjZ2NiAvoEB5GQRirmwvLyE9vY2fOx+h/b2FqSlJIplq9sTEnX602dv4A+FJeO1ubkJB3t7kqt6sO+WOrS2NqG7+708H/N779y9h/ddH3Dt6hX09vYgEo2iqaVJmgSWlhalwaS6shKLc4uoqakRNXR6ZrpkmF68eFGUsEuLKwJuz46Psba6JOA1NTFJlhtClsdvP4kN8sbaiiiF37x+jcvt7fjQ3S2272sr60hKdEozDJsSuF4QqGzv7uHK5YuYnJpEa2ur2F8zb7SishLd3Z+Qlp4Gh8UgFukfPnxARXm53Hsc98PDQzTU12GkvxefPbyvNKGEwtjeOUAoHMfAwDAam1vYfiGghxbQBPnM9fz06ZPkeRNCDw+PouPKFbx89QrpaelobWnF8soqZgSMt4uCcndvF1evXMXbri60tbWhv79fFNbfPX6CptZWgU2jI8OoLCtBeUkRzAauSTHsHbswN7OGtLRMLCzOoby8SBoK5maX4HG5xBb8+x++F4h8sf0iVpaXZa3y+jxwed0CvAlQed+1traIXXRpSRE+vOvCz798IM4RVABzjkVoLxzlnFeUuZLPrNFjcXUTA0OjePjoS3x43y2QtfMqGxncONg7QBqBaEICZmbmZG0lLF3bWUdWZjZ6evrQ1noRp6cElnsybwnxCWQzMzMFzjJr3ec+RVNdNRDjfqVFXGvAt9/9gAePvsDQ4BCaGhvx5uVLPHzwGd5+6pFxXFtfkWxytshoxIGAsb5RvPk4IjX+8ckTfPXVlxgYGJD6jIyNIMGegILcLCQmmmE0sBHKhPnFTdidKThxKe4ZXW+78M3Pv8GzZ09w8WK7OC3wugjVNdEwDCYTjg8PcXh4gMvtbcjP4R4Wlqar//ybP+LLL7/G+3fdKC4pwfzcPG7e7MTI2BCam5oxMjQk61xzYyOGhobR0tqO0fFJcBfjHO3ufoebNzqxvLQga2RejpI5vrm1jYt1uTCaLDImjLB+/MMLWWMCwRhmZ6bw6OEt9A8OormlWdYAnTaOuppK6HV0A7Gh68MnlBSXYX5hCQaDGds72/jswWd4+eI5Wpsbsbm+IWtqWVkFuj99FFX74PCg2Hhr9BasLC+grq5W8sIPDg5QXVmFmZlZxDR6JKalYWFsAL/++jNYDBqwtePQG8Hg1CJqKkuxND+HvJx8adT45TcPYbfQ650brhbPPo7Lmr+6vChxBVubm5Kz3Njchu9//AHXOcZ6PXZ2drGyvCLNFEsry/D7PCgqqcTqxg5qL5Th7atXuHP7Pvp6B3F6fIhbd67iux+ey1rg9Zzi9o2bePuqC53XrsFiisFklk46xQklrsRiEDzzfYk0M1E5zXzqcFhsoKk4JpT3+wJi5Tw2PI7ioiI4EgzSwGS2nFtA0/mFQNhkkPceXGfFgUVvkAY4eU+R246gCoD/o/8ZpV6fWgG1AmoF1AqoFVAroFZArYBagb/5CqgA+G9+CqgFUCugVuB/5gqoAPhPjY4C4cyku1EFGCr5fDzPZKYiLXgVC2iqg/SIoSAnCbVlBWL3S4dZr4ewRSNAkSfChFEEUFQbUb3IrMIT1xmcTqfAX9o/88CaB5Q/wWLmBBqo4j1XsjrtNsmmpG00VaIEbYp6NCoHmLRQ5KnrT+pcAmBCU34IBCZIO4e9AkPPbRAJPAjXIhodnn0YQUFmFopKS3BweozcZD2W99zISUuDJhaUHFUqZKiGEWBqNkKroaVjHNpYDOG4DrNLa/AGopidmcPFpkbYTHqkZ2Sib2xUoCcB2uDAIE6PTnCz87ocSluMijWk3mhCMEK1sQIHFdCuQ5zZgVGCvLjAwEiMuX3683+pyImSwSn5x5pz9VEsLrBErEIphyU4jEYEiivZjwS8OgHuVBSK3aYAc+W/FTUuFdRaaDj4VDBzLkRjAk/CBJbMYtZGlFxDyQFU1NQ8TOb3qGam4k4Ooqk7FpUsrUkJQmkbSVjKcY/IzyuH1YSdVPbS0psKViWLU5wuqZKNKXORX+D1UTnNJ1CsWgny9fKv4tRJG3PF/ptQjI/BeREOhnDm8cLucArEpx0pXyaVxwTfhKphUcDzkmhDqtSLQ8B5REtY2jSLrXg8LoBL8HRcue44c7KpipLcR6pxIeCfY8xa8bEljzceFcWxKHTlPuNYxGFkyWKQbFiCF6ou5Xk5HpwnMYJdwKA3KnOah/o65XWKQlyrU+65EBsLFOtYznFCeX2ManVCACAYCQpUVq5UUc2H/S7YbHbJleRjB0NhBKQhwCAgTRPXYHtnF2kZmaL2IlCnai43O0tseQ1GE7yBgLwGuYZzG3mdJo6onkr7iGRfspYE/5yDBHVUhht0ZrEy5tgzH1ysSqmY9lFFbwNF8Mz1NBsNOHOdiK0u73va5VLZzHHhbKDtLK16xW1AbIC1OD31YW93GxWVZQhHgsq6xnWDwby0yzaaRUVps9tgtlnkHpBGCUVCLbUO+APSLMB7luPJNY1qOZPdLsDYYjaJBS7XRjaI8LpY6DM/a7Qi9uDMmVUyRv8f9t7zOa4zzfI8mXkzbzokEh4gPOENDQxB0ICE6FlSqapUVdPduxEbG/NXbMTGftx/Y6P3w+x0d6mMpJJEUqToSZAEARAEQVjCe5/e343zvImq3ome1mxMzEyr6iKarSIJZN77vOYm399zzonIXGRzjcOVg/29HWysLaOspBgFBQUCjgkqdd2Fudl5VFSUS8MFxzKRTiFwEJS85M7jbaKSZNOMfMn652YAsBnDxr1bNgfVOMG/t9kcMi9lXB3MGLVJbisbaHh/XDO8d8Iv2kpTOUx1IGtBmMU9V/bZTFzAJN9HbMxpLS7PDLXvcj5zfnEOJeNJOHVNmop0mxXxdAKw6aJS5Y/QNlf2UiLPjA0OjbU3MPjqFTq6OuW9ZQ/MfqVou0tlo42Ke0Pujcpw3tPW5jqOVpQodwDeP50CpPGIi1o1uHDtJtLAk4FBeU+fzy/q7+9u38bFC2fgzfGI0vXYseOyb8zNLUiDSUN9E7b2t1BVVYU7d+6hq6tblJzRaAQnTx4TZS3hoj/PL5nxx9pbxJb9RHuTuCjQ6h1WHV9/exs3bn4ieefH2o+JxfhPrl/Htw8eiop6dmYCLQ31kvtdWVkm1uKcS/cev0Zbazvu37+PTz/9qYB/KkhHhoeR78+XjOX8AhccDtY9g6mpJXh8fmzsbArMfv7sOT77xS/wm88/F2i/vbMjTgNsVGltahCldSgSxvrqKs6d6YHHaZPnPMf8zsAbNNY3SS339gKYnprExYvnMTQ8hNM9p/Ho4SNcu3xJ5tOjR49x4kQnpmbmoLu9KD1Siu/vfoez53qxtrKMY+3tov5NxFPS2NHVXo7CwiJZ48wNJtw83XseO7sBTE1N4NOPr+D5iwEcO34ci4vzyM9n5rhfbPuZZT41vQCn0wOPJwczMx+wub2Fjz/5CT7//Dc4f/YM5j/M4ez5s0inDLwYVND8/cQEcnx+FBdXYGDgKdqPtSIaDqO1tVm+79WrQThcHlTV1WH0xSN8eqUPdksa0ZSBvSjw9f2n6Opol+dzbo4f9+7cwr/79cfwumkDnoDd6sST0VnJiH87MoS2lmYBvd2ne8Sm/vat2/jk5iU8f8ZGgjO4decOTh4/IZb/3d2d2NzawdLKpgDg58+for/vCr75+jZ+8pPr8OTY8cUXt3Hq9GlsrC+hpbEei3PLqK2ugm7PIGPQdvrwGa6gLxsI+BygWp+ftbjG+Tzlc0/yfxNJ2WuZaz38+g3qqquRk6eL/bmDTWiaLnuz7mT8B58ZgObgZyB+UmFOchy6UwcqTiPmMxXA/5b/DWRem1kBswJmBcwKmBUwK2BWwKyAWQGzAv/1FTAB8H99Dc1XMCtgVsCswH+zCpgA+F8rbRYA23nAzwN5QwAVz95pCarsg/8MgB3WDKqP5KO1vlKyHXlYzsNkHlYf2j9T9cvDQaqNRAX6nwXAhFdUz6QlS9Gh0VJX2fLm+rwIBAJwaFR+KgUwIRcVbzyQJnCj/S6/CGgO4REviH9HWEhawes7VAwTWBB4EAYEEin8h68e4OalK5icnsHi2hp+erkHtx8PI9flQU1lEfYPAlhb38LZs+clf5fqw+D+Nq5e+Qgeq7JFnlvZglX3CqDRkEZ9dSVmZz+goKwKwyMDOHGyHcOvR5HvL8XO1hb6Lp7ByOtXkllbVFxCmof5+Tmc6jyJkuJ8pGJRUYgm4lR2Ug9MAJtVAGcIuKywCYRW904O9Cd7a1EhSdKrKBsJyviLMIW23HyvQ25EMGnVbIiGI3JAzINiwlqFblkzmhhblDpRWLOYTIvlsGRSynRRCiCqU4mLOXuYBX2o66WimfdAkGMjKDY0BQpJweTa1X0IDCbMJtjOflF9LZBWsWhRNbH9QJC4wSYAquQ4Dwi9aYHNb0wqEEsoJiAoC5lpH51kY4JSMRFgcY7/6cMbYZM1qaBWFmeJpafAWpJv2narPERRLEsmpPpeuQ+qnEXIbkhN+PoyD7NvYFhVYwWvneo7wk/5Hb+fsNFONTevVYFlgko2BQhwzjCbk8rhNDS7LuNHpTFhGRsEeK8Er5KnbSiF+KEKniDdaqh5IIpCUQfz+gnTlGJetxkIhIIyB7jWCLao5Ccc4DrjbOIPhyNRgaB0BKAaj8pkQl5WMUlrdENlXQocYFap7kQwreAovyQ7M6saNw4zig2HNFbI/NQ0UXmnBSwaiBCCW6hsZg3YJEGwb0M4GpfrcaSTAoYJSVldwjpCDZfTBSNFq1MWn2ud96zmNpVubHDI8XiRSMTUWHOv4GvQi57XSSv7LAQmsFWZrrRe1+Tnmd+Z1KyIxSLQrJqAN74vrdsJSwlZrFYFTR0awWtawHUgsA+XS0fGYpNsVWatcsvlvkdOSQDM4UklDTg0ugyo+nONBkNBAdwE0A4rm0VUnidt1DluYnnPpgw710E2szSdQYIW5GBDhU3gvSgAMykFc2UiyWQSAMz6EeqwaYc5zwTGhxOYSlravKcSYdVIwgtXrRLKUpZdQNJ4QrMHAl3m0jIygM0kVO/bVDOKbBq0U2cDD1cA68bmBw1OnQ0pXIMEVXwh6ZrINrlwjrF5xJCx4b5BZbTudInalM8Y0KLdZkWa2fNsmuAa51pl0wKbU6wWRGJJ7AfDogpmjb1uF3Z3tyQD3uV0Y219DQX5BTLmkXBU9l3OybWNddRU1WB9Y1ueQ7FYFPPzH3D69ClpBGAWeF5+ISYmJ3DkSCn2d7ZwtLZSlLSMIYgn03j1ehjHT3ZJnjRzwleXl1BfV4fV7R0UFhZga2sTO1ubqK6uQFFBnjwLo/EoJmdXcaSsTDJ2aYc+/m4Mlcy8XVtFWfERWYcEwDYbx1LDysYeYgnC/AzCQYLddVy9dk3skGkzv7+/LxnST58+xVHmaWcMhMJhyZFuaqpDRWkRbBblspHSXJienJEGAkL00pISGZ/JqXG0HzuOudk5ge4EnczjzcsvwvL6JjSHU9b68tIiLlw8J3bjtITWNScmJ2cka7aq3CdzhJ8N4ok0vrt7H9W1dUgk0wgc7ON4exPmFxdRUFgoGfXcRo63t8Ctcx+2idp5/N17OF052XxbSJ70IzoFnOoWu26ui+aWNjx5/BgNTU0YHhpGcSkbBXRRQHd2HBcVb1t7OwrzC/DixUvoTg8qa2oxOzWGK+d64XY5ZF5PLawgBQdCoT2JCNAsDiwtzuPmTy7B73OqBjPDgfsv3yAQDKC6ohw1VRWSbV1dXYPiIxWitD95vBH7uyFomhMjw29F1f3VH3+H9mMtyPMXCBw+13caAwPP0N9/FaMj7xCLR3H2bDfu3n2MM71n8HpkADeuXMXvPv8DPrrYj8rqUhiZqGqe434py9Eizw+CbfXslsc3kvGUqIDZZMR1wf2XWddDr0ZQd7QWuX4dNgfnPTOadfnMYLGk4XHpaq+Q5inuAXbJAGZjnqWqF3ETAP83+/eL+cJmBcwKmBUwK2BWwKyAWQGzAmYFzAr826iACYD/bYyDeRVmBcwKmBX4FytgAuB/ZWJkVaS0bZUg1SxM4aEnM0MJef45ALYaGRytyENbQ7UCwICo4pRCU9kI07aZB8YEcOrP/2UFsFAzAcA8qjeg0/JW1HQp5OX5lWJQlKZKIUjgEI1FoRFE2RQMJcUjdCJspgLw0A6XB5dKAayUKwID5WfUIzuaAZ6OzaGmtBz3HzzC8e5TaKoowMxqED6nB/n5On7/xRdoaT2O+oYmvHzxAtUVpVhd+oBLF89BRxoJw471gzBmF9bAvNXw/jZsRgLNja3Y3I9jd38JnV3H8erlW/hzy7G3v4/yilJsrC/C580R5d/k5Hvsbm/g6qWLKC3IlcN3KrkIfFJpQipaRatcP9Ffk4nQ3lRUviofVqAeYT0Pawn7/iycU4pcAanZXGSBu0olG4/FBS4xs1DUkwReVGwKYFdKSVqk8gBZSk2wKuCQJtNKUcQXp1qSEDaZTgl4IJwkPD4Eu8oZWtky870JO3lNBEWS2yw3BTDCUMBSOqs45O8IRgW6WpHM8DUIP5XClV+01LaAKmCCw3Q2+1lZfCtLbIW0+RacA7RZJtBT2mqlslM2mQp48drE9lvqSshGAKggprDJLJxijQi+JI9XGiZUDq+aXSx4FjALN08JJFfjoIi2AMdsHbgGOHYEWXwPsQLPKllTRio79rxGKnCzYDmrRBebcgL2rLJVGhzEBl1Zn/O+lLJVjT+Brl1zIplgo4cV9x4/wpHSErS1tCCZiIk6P5WMw+10Ih5PweJwiUpsZGQUxUWFkmvJ+UfgzkYPUdNzHmgEjFScQayejZSB2aV5xGMxNNTTBphwlLa8BNRsSNCRsen4p3/4J9y4SctiHSMjw2K7LE4CYNMA7XBVvYyMBWubO1hYWcfMhwV8dPaMWD378/PhcDllb5iensXM1AxOHDuO0uJiaMye5bVaWW+V2UxYK2p3zmECQ2lGsGBnbw9TUzNoamqGLydHVLucN2yAOLTd5nWsr61jbPwdzpw5I1BUmgGooKeampnnhObyuhm5Zq/bLfbGTjfXiIEP8wuYmV9HT1cHvC4dDhI8zh9Qsc45q+a/rHaCadIcWTiQ3E5C5eyEkGYLQn5pbCF4ljmg5r1AWdl7uQ6VdbncqZVAlOBV2e5zPnOLEIt2rguq/Eln2dBBdbuo+5XqPZMh0FRrRvbRrLt+mh6+VOuLW4AmVuN8LalMmuBfrkicAWAwd5zrPSUZ1kaGzS4i1BXbalGvp3ktik/L9iUKZQvSSVqhK2hP+1mLpssvyUdnzroA8IzkdHO983q4NqmM5z7JzNkEVfmwIB6LylyPRsJwe3OV5XssrjLLOY4CzZnDy7xyOhTY4HC4ZFxpF52Xl4t0mhAtJXOZ1yCODnHmrNuRSsTE0YHXKzuBvL9bLHc5Z2SdJeLI2OzSNGKz27C3uwOP2w2n2ylNFNKwkla1jsW5Jl3KwjmZkgYiPgJ0Zn9nwgKAObZ8FFscujQOrSwsoKLsiMwlOmlwz+G9udwuda9iE55CUhpH0vLc5h7qZFMC9w2CRNgQjSWgO1yyJjlGyWSMs1WpP6nGTsQFjEfjCSTSFgHzywsLOHKkRDl1cA0llb09ITDfyxD1twKVnFvhaEyUyWwcUw0JdInIThk6OVgscEjOOZ049GxsAV0DLMrqm1WWZg7AyrHnnLSpMaRTQDLB+cLPFxrm56gozpPmDafTDs2iIhHosiGKec2OWCys4iuyTSL7gSB2dvbhy3WjpKAYyYRyJ9DsbGagCwabOTyIptPiHODLcSEZj6lmJ649q8qOp/PJ2Nh7aDY2HwRw/tw5xOIB2OwGnHYd0VAIbq9DPWesOhIx1cCj63SGoPqe9v8B2aNCQX4+4Gcjzk3AxmXFzwrZPY0NRcy/ls8FVARnx1kUwFTpp9Jy3+FwBMODI6g/ehS5uTpsunpGWKzM+4XUyOPmfFNW6pwVBMAcMzbEmBbQ5j+8zAqYFTArYFbArIBZAbMCZgXMCpgV+GuogAmA/xpG2bxHswJmBX60FTAB8L82dAqAHQJgUV2mDckKpWEt1X6EwP/cArq2QimAY+GAHFKHIxE51Bd7V4dDlIKERgIXBDj+ywBYrIPBQ1laGVMxpkkOqwDgfD8i4bDKW+UBtpMHklY5CM8YVOlRHUdlMA9Lld0vv6iIE+WLAA2ltBQFjMA9ZXtMha1h03D3xSjaG1rw9NkLePMLcaKhEq/Hl+CxOXD8ZANu3bmNtmMdKK+oxLOnT3CstQnvR4dw9XIfnHYgbdWxvhfBdw+e4PqN6/jtP/0T/v3//EvMzy0hmtYxNTuMGz+5hvH387Db/JhbWEbt0QpsrS+jubkZOTlezH2YwcriB9y4+hFCe1soLylEKkPrRQsyVtoc0+40IRm8zLilesfOU9ksf2EFCTwICgWsEYKLN3PW6ppwQYCIgQSVmcxS5kkyLFJfX65P6kawwbGTPGABwAQ+BIscG76usqI2DB5kU7XJI/esZbPVAZuVmYAJGBZlP63U2YRPCvQSDDETk+fHPICW9xTYRKCsxi7FnGH+DK/TTtCVksN8FflsQwJpUT3ymgRoZZXBh2BZSXaVZbWoSjl3smMuxrjZ9xVVNesj96wLICPE0iSTOaPUhQ67zF/JttZpv62SlWX+UIVt0yRbmLCSIC5BaH2Y1ZxmxrCetaHm92eZnYBZXhfVqHGkM0lR3abA62XzhFLPsnZiKSxKSysyNosc5Mv/FqtvFoT3k1Tw2oAcyBP+8h4VlFSKZ8JPNU7Kqpv2u7PzS5ibXcCZc/346vtHOFpbjfy8XJQW5mHg2VN0Hj+G2ZkpVFRWY3z6g0DZZ8+f49q161hfWcH83DROd3fAT3BG4GABXo+MwO3NwdrqOvLziyR/mHcbi4bRVF+P8Xdvkev1oLm5UeB7PJlB0u7Eq8FBfJj9IEq4wdevceL4CanxzMRbdB5vEpUvFeS0Ix0bn0J1XTMOwjG8fPpUsoEJsd6Oj4udLIFGUUERhl4P41xvD2bnplFbW4OJiXH0nO7Gw4eP0dZ2DBtra2hvb8DM9CySqQxqao5ia2sXb8feoaamVjKAX7wckBzyyspKzM3NIdfvF2U3IdXM5CS6OjslE3V5ZQWne3oQiUQxMzWFjs6TiFszePXyNU6c6MDi/AKqq6vwdnQIZ8/2YmtzB1NTC7h4/pwo+ambz25PykKbKDiVECBOBS9tuAkpdZcuCmSqMdnUQsBFuMZ9UNYS7cWlQYO/lDKXgJrAUNo22Ghhscg8Vcp8m8xXrgX+/eG8YRMCbZ05v6WJ43BxEqrReptQlA0KorKnVbYCWwSm8UQKNo7XnxLJ5crU+/OdCMUNPlPozsB75+95L2qPpz01lceyJ/CapIHo0GGa6yIj+wH3Gf6V5nTD5nArm/hETOZKgg1CVL4zA5UKeyrUY3HZCxLpDCamptDS2oLhoUEca2tFfn4OgmGCsIQom7kXzMxMobamBg6djhQ2WA1a6zLXXimtWcs4c8VtXGNqj6EKXhUa3AUAACAASURBVMFvqzhpsDGE1tQFubkKnLo8iMWT8vyKRaIoys8Xlwd21vDP+HyjkwafW7QO557C+hImOl0uuf5QMPine2M8gt+XL4pwA1GQs8bihJ5OpAwLbIxYiEVgkbWj5ojY2tMaP5NR4I5NC9LAYRHomSTQZq66PIQzcNFunc9oZsqCzVU2UaMSDnOcqSbnPhkNRVQ7jYVuHXbJtk/HCdNtAu1ZV157jscHmzQwWBBLUeHPHU01F6kmG87DRHY+c4/js4GA2K4aKhIcR8JHi4DQdMYic04aF9jUFQvDLUpV5SjA9WK3O+R5wPGlFb3MgxitzPk9ymGB70zngEhE5alz7nOdGPyMYWGjT1KaNwi6+VmImcNsXOBzNZ2Jgw4PVO4T6mYsrG9a6sK5yLmSTNNtg+4GtPG3QB5DhgN2jQ0DnEcZ2O1UEGdg4/4u6ngOAceNz3zmxhswUmrtKejMeAp+liEET8o1eBx6dozVuuGa5rPM5XKr2nKsU2n5RYcH/pcNOlS7D78eQcPRuqwFNNco3RWc0hRgd1jhcTuRTtJhg6uZfXts8qPTg45MeY+ZAfyj/deReeFmBcwKmBUwK2BWwKyAWQGzAmYFzAr8l1bABMD/pZUyv8+sgFkBswL/AypgAuAfKLoFor7l4SYP6XlQeZh/+p9aQNstGdSW56OxtgKZZFSgAg+uBTBlMqJgoqKHUCAaiUC3anIAu727j4ICv0AJJ5U3crisVGuSs6nx0FESUgWYiQI4pA5QCZgkj9RiQyQeVcpLZpQ6svaeWQUsraAPc3H5Iir3V6k3eRhKHMDcSFFIWjQ8ff4KLS0tcvi+tb2N4tJiZf8ZjSLHRQCTxn4wiMKSYmxsbcLv8WJnbR11tTWAU2UYpzMaHj96jvMX+vD40UNcvfoRVpZXoduciMUT8OT6xFo0Hk9LnU51ncH7yRHkF+Zhf29foAAPUd0uF94MD+PTn/4UNsSUZTNBpl1BXwEjBKtyZJ5VCP6zLFpR6xmGKDf5HVS48X6VPbQhyi/eeyqjDtgTScJdu7JPFsUioRBrpjI2yZUIglTmJxXXVFUxj5aIimCUNq+ETFSBWQREJVJxpIxkNiNUKXTFEloUtvydUhYSIkViUWkOICQQ21c2EFBdnDYQY76qyyMgVJlS80w/I+riODOgBUxRaUqlXJoXCs1JEJU4TLfN2mEqVSHnSyLjQDAYhtNFK1kFwQQcWzS53ni2LpLVe2ivnVW1S/5yLAFNV/MrbVDRqyyyORTM9uWPSNOEuNYq+Mx8WKoSk1QJarSnVRbVkkvMw3faNRPE0DY5TRUpoTNVxwl4PEoFK4jEqkBBIkmgQRDDw/+4yo5mbTh2XE+EB7wqAh9CG7EK5gUy+5m24Jz2Gv7jP36O+oZGNDa24ptb93DpymW8Hx8X+JSflwePx4NgKABLOoXlhQ+4dOkSnj57jtNnz+DOd3eleYGA7mRDhWRhpw0rZuZXEIzEMT+/iO5TPfgwPYPCqnwcHIRQ6C/B3vauNAD09p6EzZJCnBI63Ydvv7otc7atpQFzCx9Q39iMN29nYE2n0N5Yg+LSQhiaIGwEAjGsr+9D13OwsjqHwO42GurrEI9GZY5G4yl4vLmYmJrBhQsn8HZ0CtU19XjxagCf/uJj/OEPX6C39wKeP3mKs6eOYXc/iOnZeZw+fQbLS0twWC0Ketl1WJ0ujI0M4sa1K7j17deS47l3EEB5VTUW5ycEir94NYL9UBQnjp/E1PsJyTA/WlODmdlF5OcRGFtlH1tbXRa72Os3rolN8ebKKurr62C1KuAluc3M65SGBKWUPsxylrWaSMgcVVbsSvEv2b1ZheKfGa0Bw0pQRZtxNhUoRTohrwKpnLuGAEfmF4stu2RpK9WwzOUs2D2cw9w3ZB0TskpTCUEXIdbheyj1vli2c/1mea00cmStv2U/ItjLuk1InnKc8QBsauFcZfMH80mZya2cBw7XIfdt2cPE2l9lex9eD/dIWmWLTlXTpBGCdyw20dm9R9Tpki2uYfsghq/vPMKVqzdx//u7ONHagLqaCmwf7MGT4xHAydjku7fu42LfORTkEn4lsbtrkfx62oMTjArc3dpETk4O3G4vlldX4cv1it09oTHt2qmenJ6aEetoAvtg4ADl5eX4+7//v/DZLz+T8VxdXcXi4hY6OzpkPT18dB/9/X3S4LKxuY7S0jJMTC2gubUZr18NorysDKWlJfJcXVpcREtLPWAkBMap2is4R0hLFbIlkxSAzL0gP79A9nhmUaczhN2smV/+jOOyv7cnz76CgkL1vKTDRYrzxK3G3KrJuMfDITj5nOAY2XR8WNhCMq1jeHQMx9qbsTA3jmuXz2Pw9Qg6OrpkjxoffyeqaT5rc3J8eP/+PU60lspnB7oQsKkBhLyGBeFIHI8ePsSx1kb484qwux+QJoMifx6QikvuOEG1wYYDSqCtDkxMzCOTSKOloQq6LYmUPU/2qUsX++BwWDHxfhzVNbVweT2yR1thw8DACxTmFaC5sQGJSBiaRrDLa3Hh2+8HsLa2gsbGevh8XmmQ2dhYQ1lpCV4PvZF6nDhxAk8eP8LFCxfkM83W5pZYvOcW5kpQQTwWgltyzZm9nkGSbVk2B3SDe7UD+6GIWFuz8caf48XMxDiOHWsRgGyxuREIJjA4OCJ7cVfHCViQgt3Jpq0QnHzuZeiYQlV3HJkUFetW0PWea0Sl0atGPsJ+upNwHcuaSBuy96YSKZnPVAATAA++eo2metbcBxvnBtXTdrq5OGV/cLPZwmAcQULcHlKaE9FYGm42W1SdRsxvZgD/D/injfmWZgXMCpgVMCtgVsCsgFkBswJmBcwK/HesgAmA/zsW23wrswJmBcwK/P+tgAmAf7hizGtUwh9CTXGwFTXTfwqAdWsGRyuLUF9dhkwyJqCXcEpUOIYBp8sptpBi5ZlKy4E8D6j39veQl18A3a7sL/mLqkvmb/KU1OEgzFIwgYCQACUcCCpVmwViW8n3IDikeokgQCN1I1AjCLMrmaVBu0O5XSqLsgpgHopmc1v/nN9qQygcgzeHeaBJsZhWOZbKEpW2kDy85bEpoRl/LkUbTjvtYzOIGrRGViqkg/0Qtna2UX6kVKxBJV+XMM8CRKn4ikfg1N2i8HHaXbDYaJWsFLLP5yPqaoXUEDAADlFtcgxUHrOyKbYK4MgwSxNUyfG9CcsPM1Zp320R2KDRKvgw4zOb6SzWtFmgSfip7GKVCzFh0vk6j7JkTR1CHGWSLII2yadVqlvi0yjzU/kXYvltRyZFO2CVrytwVAV8yvVTkc05wp+NM0eWB8sa4blSrx5arkoDgYyZRdmRCtCkja5SkUt+LNV/VPRalT0t4TPVfdRJaboDSaq+qRiDssvV2BAg120VpSctYWmXqXKuM7BkYbfdriOVJCjJZieK4lipxkUFTUCb5AE8VXI8oGedmFtMlMCaW5EUKK8aC1IE45KNbCCwvydwktCI108oK3bWvBdhs1QYMreUOblpOB1OlVlrMRCPR+Fy5lD/jkgsKBCe78Xx4zVzjlBdxvcTkMZr5SIm3M6q/FhPUfkRnGdt3f/49Tfo6u5Bjs+PW3fuo+/COSwtLsl8qKishNfjwfr6Kly6E9Pvp9B3oQ8vXrxAZ1cXvrt3TxSU0VgM3ccaEYtGkIIVC8vrkpU59u49zp/txeLiEnJyafdrgdXgtQHtrc0wxNY8IWvqIGHDra/voKq8Ag0NtXgzOoTjJzrx8NFL3GTOtpZCKkOrWg1WzYGFxTXcun0fn/3y7/Cb3/0Gn376iWSp0qq1oqISG5s7kj86MzOHq5c7MPjiDaprGjA0PIgL/Wdx+7s76O+/jsGXw6itLUckGseH+UX091/C68FBye1cnp+DJ8cPf0EBxkaH8dnPP8W333yNjq5OySUWNWF4Dz6/H/MLq9gPhtDS3Ia1lRWxYD1SVoqJ6SmBXcWF+dje2RIVNO2tb964JmNEYJ3r94mFNfcEghhRWEruM7+F9rdZi3OxTFf2tmIzTBBHO20qFLPNFYfZ0VzfhL3SqKFRxU/F+J/94MXqmc0g8jpU3tJZQDUK8DWoRudrUF1MJSxVkbSN5fuziYIqbO71fG1m3xIyyvtk99YUm0qy7gRcn3xdBae53g7DtdXWkYjGxY2AIFSaHqjQP7xWCxtD7FlbXmXvz8nOdSSwOdugwUYKpdJXqlxxgRcwRhWyaj6h60EyRdtlDbC78JvffYOff/Zr/PHLL3D98kVYjCS+vvMQlVWVougtLjmCZCSN6clx3Lx+HkYmjEcDkygvP4K3b0dRXVWNktIijI6+RUfHSQQDIaWsTyexubWO3NwcbG/t4Py5C3jw8DH6L/RhcPAlDvb3xer8yy+/wM9/9qmMTSQSwvjEPDY3NnDl6hW8ePkcfefPyveHwiH09vbi7v3nuHihD+/ejSEv14/trU2BwIsLC/jo4gXZcp48fiYNHQMvXuKjjy7h2fMnqKquwt7mGnpPnxbF6szMrKjVL168gGfPnqDtWCumpz6I4p61fj7wHDm+HGkA4ZgtrSyhtb0N8/MLyPPnYXpmGj3dXfA6HXBy4vIZZbHj0dPXsDv9+DC/hCtXPsL7sVfoPNmKr7/9Hp9++gtMTEwgEAiKcp5qao/Xg8HBQfz8+jlZQwTASe4b76fwYX4ZFy5+hEcP7+Pj6/2IJ1MYHh6RiIKWhnq4uHenkpKjPb+6goWVJdQ1tGB2dhmlBSUI7a7hxLFaROHD+PsJrC4v4pObN2T9V9XWiFX30Mgb9Pb0YOD5C/T3XRSwOzoyjKtX+uF1OaUhxOYukOdxOBySHN/Jqfc42N/Dqa4uLC6vSeNUaVkpxt6+Fdvu/osX8fDhQ8lIrqw9itHhIbQ01qLySKnsvaFYAsOj7+DKyZUmkQ9zC+i72I+N9Q2BxuHAAVaW5nHjSh80awqJtA3JtIavv/0Oly9dkYa4sbdv0NDaKPvu68EhfHzzplLfpghz6QzA57iKweDnJFl1Kppb9mCJWOD+kAXAbBJhYwn/G46EMfRqCE0NTcj1e0U9zucyleN8zvBFctweeU4RRGu6jjiYARyHl1b5Vb2I+buihkUb7+7u7v7hT5vmd5gVMCtgVsCsgFkBswJmBcwKmBUwK2BW4MdXARMA//jGzLxiswJmBf6KKmAC4B8ebCrT6Dh7CIAlA5hgjZwvC2V1jQqrDBqqClFbUSwwh3oaWuEKJDMMUeqKTWgmI1aXNgI5zY6dvX3kF+TB6fizAphQgfBWFIwO2pkqOEBrUn9uDqJhqkTVI9bt9YgSlu9BdRxBmERLZqEhYaSCdoqmqtxaBTkJTw4hBYEpfz5JpbOoZpU4jvbHyvrUJv91ObxijsrD24mpaQEJJ9raYLda4NEdCKeiKivSSpWMrvI6UwlR8G1t7ypVls0q9tgF+bmwZAgFgXSc8DeNlAG8WEphaDEArzUBf14eQsEA/D6f3JdkdxqGqJF5Tbw+DgjBD61hHXZaNBKsKf9kAk1CHMJFAm0qpHnAK9bZqkx/+pI6GQoy848HF4P4Pz8uE2RiBQGksnfl9fP9mV1cWloqkEUOqFMpbO3sSv6qUG4qiWIxscwleD3MIuUcCIXC2NzaRl1dHYx4DJFQCJFoGNVVVUhRyUU4RKhNYEyII9aXtLMl2Cf8UvbFknUbV28XiUWwsDSPttY20ToRwsrhNl9EeJcFmsOBcCyBvWAQs/MLKMjLw9HaWrx7PyoqTbHQjCcQDkblHqtLixEMhQSAcFxpuyq50ZJ1SqWzFdFYXGrC+cX6ivU4qSrhNpVWThdiCSoSrWIbHY8Q/DtgEHZnq3+o4kxlrFha2YDH44Pfz7nP16W1LFXDBHxJiuKwtrqJNyOT+OhyPzwuHYHggagRJSuTEF934x8//y2uXrkMl24XwCDO0awb1fSsITNmCamokLTrmF9cxNrqGo6f7MDs3ALW1tdx8eJFsRp+/nwAp06dwubmBvJzC7CyuILGpia8Gx/DyZMdePHqpdwJv4f7QTgage5yY+rDvLx2MHiAWCyKjhPHEQzuYH15HZUV1Rh4PoCWxkYcra2Aw2FBJB5DyuHDwNNB1NUcRUFhLqZnJlBYVIK5uTUcbK3h+kdnoDs1WDTuMQmkDRvu3n2M/v4rGHn/Dm1trbJ3vH71AidPdCIUjQqEfjc+gd6TRzE5MYf8vGLML87hfF8vXg2+wMmTp/FqcATHT57E+8lJTl00tzRjeWkZsUgIvd3d2NzcxubmpoDbjhMn8PLlc4Hf84vLKCgqxPTEGM6fv4CBl4Pw5xWipKQUkxOTomTO9Xqhe+x4+/YtTp44jv29XXE3ODjYQ011DWKxCALBoKgLmUHKceac5RpnM4XK6iXETcmaJjRTmdy08M7I2tMJQrNfsodKg4rKuCb8IVCW7HTiGjbZZJtEpOcjTfW12h+yW0c2UpjNGEKRxGZdoDTnEp0IZE1yv1TKT9kHbGwyUZnxog4We2dl6Xu4hyq1P9XnRLHKQp5rneCKNvT8O3WdXDLMk1ZW1Nzb2bDAPYCZ79zH3C635NjKtWQt6w/3cu7Xcl18XlH1nM15F4teqjHjUbnGlOHAH7+9h09//hn+4T/+P/j1L38mWdBf3xrAya4OpNIJyUMtzCvG5PgYzp45BqcLeD74Ae3trXjy5AmOHz+Gnd1tue6y0jJMTc7gSPERlJaVYGRkCLV1NXj+9Dlu3PgYAy9eoKvzhADNzq4OFBUV4auvvsCnP/uZ1IGQd2lxU5qHurs68XpoEKd7T+PeXTYqXJR7HX4zge7uLjx//gydJztw+9Y36O/vF6Dc1Ngolv2TEzNi1/7+/QS6e07h4cMHOHasHSvzMzjV2SFNKZtbu1jb2EB17VFMTE6ioqoC78dGcOnyZYHmo29HcaSsTObF9u4O5ufncYrW5qEo1rc2pSHkyqV+2G0GLGk2TNnElSKRtmNlYxcD0lRRieICL2qqSvHb33+Hjz/5Ob6/f0/Wh9+fi0lap3d3Y27mA86ebIBNMpz52SCAiclZBCJxdHR14/Hjh7h84RTmFxdQWVGJsbFR9J7qlDzpcOgAHl8Rvrz1Pbp6OrC7dwDd7kZ+Ti7ufPMH/O2vP0YUOXjy7Dny/Tmoq62Va29uacOLwUFZP81N9Xj54hXOnjmD7+/eQ0GeH72nu+F22bF7EMb7qSVpUNo/2ENbSzO8HjfCoSAKCwuwf8A98hVufnwDA8+eyZzsOXUKbyS/vBVrmwGEAnvwe11oa21UTUw2DZ9/8RXaT3Ri/N2kgO/mllZMvH+PsrIS0W4TMHe218NpiyNjofuHG7fuPsD5vn48fvwI0WgEza2tePbipTROfNR/EY8fPoRLt+Ly5YviGOGgGlyFZitVvTReqX2Aa4WuE+KGwfzfpALA/N+Mghh+PYyWxmbk+DySnU7HCpJnKoD5nKG1NlcTmJ2uOZDWnIiLI0gajtrziPm7TQD8wx+zze8wK2BWwKyAWQGzAmYFzAqYFTArYFbgR1wBEwD/iAfPvHSzAmYF/vIrYALgHx5j2js6SB7J0DIZUeVQe0kl4j8HwLotg/rqUtQcKQLSMfmeWEypJ2k363Z7BHYRPFAt5mTmn1hA7yE/3w+HZoPbaYdbp4JVgQ8e+otrLahkpEJYkwPjcDCk7AwtgNfjlbzRcDgsMFSUmYTBmk3Ap1xkFvYSXCgYTDWMUsjK32Wf1gQVBAyEgPL+tCCmYo0yGip9U0l4dB8WltewuLYFX14h3oyNIRTYR19vDxqP1iLM3EsL7YKVWpOvTVjCA+bdvRAymhNh5oJOT6OyvBg1FZWwpqPwub1IEwBDw/dT+3i/sInm0hzMz31AWXExU17R0Ngo10CwLver6/Dm5CAciglI6zjZjtKiYlG4CSghHMrm6RLBbG5tYmZ2Fh0nOyXDT3c4BDxJxqU4qKocTgUHM/jNyDr+92ulsFiZpamJslVUpZoDi8vLWF3fwMmOzqziKC4g5+nzFzjX1ydjPTs1Ca/HhYryMgFaqo5U+jpEcUUVUemRI5Lr++Uf/oBf/eqXApdodZqIJ0RRy/slfqYikmfPVKQblDBlldDMQwyFqV6MIy8/F7Oz02hqqs9axdpgYy40qHxVgCiWZI1t+Oqb2/jZZ78Spejy4jLqjlYjLy8PKSONcCiKV4PD6Ou7AN1mYHRkBI3NzfC63ZhfWBTovb29JffmdesIRSJwuXOQSCUFiOX6cgTujk9MoqmlVSymp2c/iAXyH7/6UnITz/b2wOsi0KXqkva5SjWeNux49fotyo5UorQiV66tqKgYds0hMICKYZfLjrW1beh2H4qK8vHg4T2cOHlC1lV+fiFWVlZRXnMUb9+9w+T7cfztr38hqnyK4aWGDhtSiUQWIFqRShPqM/tVQyQWU3bDFmYUa0LWaQ3q1F1iC0u4wzlFRXIykcBBICBq+T9ZdnO+iYWrspVmHiTXJ22qfV4PkokY0klauzuQTNCyXeWpgqNiUznGSauGTIqwgup0WtEyF5TXbAXSCTi5dWgWUYIygzUciWF6ek5spYuOlKKmthqakn2KOnR7Zwe6ywvNocPryCBNJV08LZamzOrkfEvz/cDcZQMjI6NihdzW2ppdG1TiKqXc4Zri+qAaPZ5IZm2XCU4JQqhudwuY5hp893ZM5l1TUyM8XreotLn2uC0lE8xWZca0FW6PF4FwWKxb3W4qz+PSzCHWzsrxW9YloSZfVxR9WYjPtUAFn1K+KqvywyxgUfgJAKa1PpXgSvHPxgxZj7xrabBQVtO0oRUoy5+Rhg8qdrn9KQgrCnlYoDuZka0U5BwbNh5Q1c8/k/x1Iy0KXL6YuDWInb9qpmEjBWvARhuxJxereZVtrZo66BTB12U5s1bQ8vcqe5bfS5gr+yoto7O53KIU5rw7tFNPJFXTi43PFqfUhN9gcziyCmbleLCxtYvf/PYbnD7dg5XVZeT5vWhtacAXXz7B2b5zmFuYRo7Ph92tPVF+1lQVwOm04Lt7Q2I1PjQyjOPt7SgqLsT0zIyoQJPxFN68GcPFi32SZ11WWiq1am9vw71799F/8QJu3foGtUdr5e++//4ebty4AX9eLsbejiEQiIrVbndnJ7699Q3OnO3Fq5evpHGkp7dXFO+Xr1zCH7/6Chf7zmNldRV5ubmiBO7tPY1kKolXg0MoKS7DzOwc+i6cx4OHBIfnMD02gu6ODmh2F+YWlzE1O4fec+cxPDIsiuel2RmcP3dexmLkzSiqKitkjHZ29jA9NYlz5/oEIK5trGN2bhaXP7qASHAf+X4vdI1rKo1kxo7NvRCWVzawurKAs6c7UFFWhL//D1/gp5/+As+ePkMZ936njsmpaXR3dWFmZgYXupvkWZQCIyQSGJ+cwfLaJi5dvY47t7/FT672Y/9gX1w31jdW0d11UhopaJsejNpw58FTdHQew8b6Oqywo6W+EQ/ufYPPfnYNyzsxvHs/Aa9Ll3GbnZ1FQ0Mjnr98hZ7eM6AxxOPHT+Tef/v57/A//d3figOE2+nAxMwsHE6/ANDi4kJ8mJ0FLcu5ftnYUlBUimfPBnDpo48wOTEhzy02eowMj0jN7z96ihPt7fDnugSWc33EUgYePhtAc9txTLybkrnb1d0lkL24sBCpRFz23LrqUjhpYW1YEU0Cd75/hLPnL+Le99/jQt9FcXe4fesOfvazTxEJBfGH33+O8iMluH79I1EJu2yqXU6WI/d6+VxgqOYpNitJDnxGmowIgOkEkIglEIlGMDxIBXAjvDluyfylkwv3HX4G4OcrbiFOjc0ddFmxI23TEYrGkcvM5fIexHJNAPzDn7LN7zArYFbArIBZAbMCZgXMCpgVMCtgVuDHXAETAP+YR8+8drMCZgX+4itgAuB/ZYiFihpi62glyKStLLNtRR6qkhwlq1WzKvtmaxoNNWU4Wl6EdDImB+zMI1X5jhY5OKSCjL/nob01+zpUvflyc+FxOaBrVjls5eGpZndKViqtEFWWnU2yX5m9Fw6EBBzxEJMKYAJiAhd+D69JFMDZ/F+qvXh4LUrYrBqZypV/DoAFfYpFdDbDkJCA1tVZ62neM+1XeclOhxc7+yEMvZ3AkcpavJ+YxqX+PkyMv0X90Srce/gMyUQEP715FU6HRfKIaWcdjSXx4MlLuHNLxUJ1c2sHG6sLqK+pQdeJZlCER6hlc3hwd3IHr6eWcLalBtPT0ygtLEA0HEBucTGWl5fg8biRSMbh8Xjh8fowNPRGDuSdyAjEoM3uysoy6LpIS9KyslLJG+453YHXg8OSFdvT0yuWouFIAKdOdePhwwHJFaQ16NjbUUQjIWz4GvB/3KwUCKcZrJmm1HqGFQ8fP8VBIIyr12/gm6+/EThaUnYEaxtb2N3dx9Wrl/Fm5LWM5/mzXdAstJXVJM8xlbHg0aOnaGhqEThB60uHpotN7d/87d9IDicPo6uqqsRCNRyI4sP0BH7585+itChPVFdU8DndHuwHo5iYXceb0WGcP38aQ68HcfbcGTx//gJFxaXYW53Hr396XSxGCYhShgXRlIFb3z2EL78Q0++m8Hd/8zcYHR1BRXUVxsbGEImlZLxIoM6f78bAwABO95yWsSB4P3P2DN6PT6C4KB+NDTX4zW9/j7LyahwcBJBMxlFVcUSAd47bK3mdwyNvRRl94+ZNvH71Eo31dSguKkCux4p4IgqnnfCV+ankrQ7cuz+AusYWrOysYm9vD4GDEE53U6H6ArU1lbA7bPC4c7G3H5VUTmaMMufY6/UiGo2LbXPP6R4B11TWtzTXITfHLQf1zNt16rTlVlbBbHQgNyMU4PogBCQ8isaZn2uXzGVCvUQijRxvjqjFVEtGCrFoVCxckwmCWJUpTQVkOkYlqUOsWkV1lu3DMNIJpJNxGFaPvC+V+NwbJG+Ua1DWLddpBgluHVYHkum4A7aUmwAAIABJREFU5HCqvcYt35fKJMWm2KHrAixoZcv7IRyUKFxkkIhFkeN1CXBNJNNwuFyS3U0/YJuFe0sGTl1DMk2rdapUqZZ1CMQlRLVZDegOu9ybKGYJ93krtKhnCaiCszM/Oij55sxfPYSSVNWxEUBuSDi0yti1yCrnffxZmZtIxKX5hdcmEJ5QOR6RXFWnuA8QalK5rpT7hJ0E73z5Q5tlKvqY5xmJcMy0bAawBXxtfonKL6kUtGI1blV24dwvFQDWxJGAwPlQ/c9rZz059l6f50/3t729Ld+X66clsLLzZ9MGofLhF23to7GIyv+lEQCtpXnPVPOyoUOaUrRDH9osCKYNuwOhYAgFRQXi6iD55HY+Dw7V/hwH7sPMLmdGssrbFicHyQdmc4NDakCHAc4Pjqe4LIgy38gCL6UsjkVDcOpOOBxuRGIJxBIJOF06DFptcx6knaB/dxpxgWSxCNeYh94WsFtTiAUJ6LmtsWnFKuPCmvCLdrjBWEzGhXtZJBJBfn6+XP/+/i5culdUlDI+Nqs04hCGsvmI8255cVUaUgjKacUrimtL1tLdasPW7j5yfbmyFy4vMfe3ReqsbLBTcHscWF/fhtebK8pyj9crylXaVG8uL0puMJXbz56/kmttP3ESS8vLKCzMx/LcIlqaW5Dr82FuYV7GmA1c6+trkldfVVmFYCgsymzOseLiAiwvzksDkpNdJgC29gJYWN7C0YYG7O1sIxTcQ3tzAyZnV6S5ZWREWTgTPAaCARw7dgyjb0ZxtqdJ9hjWgR4OU9Ozst6O1jdgYWERJQUl4row+GoAra3NKC4qkjXJ+44lbXg5+AahyD7O9PYgEohhbPQtLvb1wm5PIRAD3o6+FThaX3tUrK+9OX7sHwSQMSwoLPJlLby7MDv7QT6nNDYehS/Hg3A0hu8fPMHs7CL8fjeuXbmCSDiCUDAoMRSBQFgg/OmeHoyOvkFbazNKioqxsLCgGhQ0Kx7cZ/7wWRQXFIhN+kEkhrsPn6Cl7ThWP7DxIA+lxYUyF6LhiOyLW9vb+Kj/PDRLWiyuI4kM/njrO7S0tSMYCOPD3ByuXe7HxLt3klf+q1/+Cg5+HnMwFzsun1t0h56dF7RelwyPrDNGdsVaLNKMwr2fynFRARMA0wJ68LUogD0+AmCbZFkf2j/zv2wO4+c2NhZZNCdiGQ2hWAw5uhVa1Vkk8npMBfBf/L+kzBs0K2BWwKyAWQGzAmYFzAqYFTAr8NddARMA/3WPv3n3ZgXMCvwbr4AJgH94gHi4RyWdKNbSWRUJD72zwIYA2G7LwG4BGquLcLSiGGkqgFMG4syE5dE87ZFdblFu8bexcFQgCIEyAUpunh8uXYPLboPL5RT7Vh7I8vCSEIQUhYJdHozn5+fhYG9foAUVeW6PWwHgQ0Wj2FMryCEKNotSExNqKehrEUig7E+zj2mxVlYW0PwSdiOqRNrjKgtTiXHlz9p17ARC8BdV4NXQGN68fYerVy4hEtzF2toSyqtbMTo0gJtX+qBraegOBXfsugez8+sw7F7YrHbMzMwjGtrHhXPnoFni8Dp1WC1JxFMGHsyF8WErhMaSXExNTCAeCaG/7xxevx1HfmE+SooKsLe3I4fksx8W5AD59ethdLQ0yiH9ytqa2IBSOTo1NSkqs/kP06iuqcDc3CJyPD7k+HIxPz+HqqojKC7Ow+DIO3R19iBwEMDuzjYS8SimkgX4365WCOyjxTfBORka9ZCra1uYW1jB0YZGLC+uoKaiQkDC06cvJY+wv/8CNtdXcORIESpKc5FOHAg4TqUtsDpcmJtfERj86tUQrv/kE9y+/Z2o40pKivHw0UP0nT8v+ZYlpSXQrU4sz83g/JluOHjgrNsQk8xHDS+G3mB1O4b+C+dgMVJ4/PgBrhFKf3sbPafPYXVuAue7WuFwELLESNlh072Ip4CN7X0YCQNupwvrm2soKC7CixevcOr0GQwNjcLtyUFZWZ5A4QsX+vDtrW/x8U8+gcvtxML8IvL8OaJaHx17h8qqOoy+HYM/NxclxQWIhPfR0tgkVqkPHz/Bles35IB9YOAZzp7ugc1iQTwagD/Xg3gsKDCSgB1WHd8/GEDvmQv48vbX6D1zFsNDI7h27Rp+/9vPceLEceTmehCJxLAfiInddEVlGXy+HIH+VosN7969R1fHSbwfe4sCvw9VVeUoyM+h3kvgKlWESXqNCwdjuKya3wTAMuczGbHTFiVnhuvFKbAzEo6JdTgV6AYV7rQlph2xgFsDaQI7yuiYFU4FKfOf01ydBux2KzLxuChJLZpbGiyYFyuKT65TgbCy+mQdZAxCCx2xRBQWa1IAniWjbHzjySicLreMp8/rExhFdScVqPwimKYttlhdc/uyct7RJjktlvLJuAGn7kE8HobuUNAYab62jgxhaSwCj1NHIhGRe0xlCKQcKkc3TRWsDZ6cXOzt7SurcYsFLl1HNJmQhhiuHV2CfCmO1cQOnwXm9keQx8aVTColcJgNKgb/N32YadOeTMj+mePx/ikPm8JiWpeLpbionglSlS295PwaBKIppUiUBg2lfOYbEDjyl92mcsAJ81gnNpAcKnwNi4ZYglCWgJiXre7p8L9JgZrK0YH7KGFRTo5X9nOpuUEVtAKw4raeYX35HknZM6gwZt1kztPiWeaVhIxLTXn9hEnczyUHm37dUNnGDkb0stmH30cYnv2icvcQLAusFYvqtCiTDzPNCZD5GsysZo055zh/COPletQWL+4ArD2t2ne5rxJo2ak454MhDU23qDgDm0vyU106n01xpOIOpV63ZOS5RThKu3+P24tYMi7Z46KEB5WSmtRLnOJthPI6knFluU0FqTQ4EdDzGSRC9xTcbrfUi80HHF9avPN5yTgFqkHFLluaR9jEwfvjZDcQT0bg9rIpgr9VjQpU8VMpSqhoyTZcuN1cOxFRzvuYPc2/RwYeu1uaDSTLXHLZVX15bZLnnojD5tClGYzPIF6Hx60jGg7B63Eiw++3OQC7U57j4XBQ3tNF54EM3QBoi6/LtbBZqaysTOYy7bxDsV1RqbpcLlnTrIk0Y/H9bRqSCe4XhjTN0PFAMqjpiW/TEAxExY3Cbs+IUwJ/n+vLQzB0AIdduZd4XR5pmkknODc5EGy4oOUIxyeCzc0tFBQUQ7M5VONYhlBdqeHZJMBGIg02hEJB5Ob6BAJzbKjWpu0z54A0UmSUxTrnOddIKKmaOqzpJJLxqCj7rQ43UhYHHLoL4d195HhccDrUa1O1rpxI7PKa/FlwHVisCEajsFqpPqYTA2MmLDjY24XXk4NENCZNZ4aRhMvJe2I+ebbZQknqVfavrDX+edbZhWMmAJiq+YQo+sOhMEaGhtBY3wCf3wunk/ESVmlGYTMHm3yctGNIc50yB8SFcIr27DG4HQacdX1ImgD4hz9km99hVsCsgFkBswJmBcwKmBUwK2BWwKzAj7oCJgD+UQ+fefFmBcwK/KVXwATAPzzCPJAkERVdEcEFz+0JWKmSs/Fw3iaWhrolg4ZqWhoXIZWMinqMh9fyILRaREGkFEoENDGemcshYiAUhp+HzzYezuqihlMcVoKHswfc6iCWB9R5/lxEgmEFBQyIajVNO8VEQmx0+YYUOvJFeIAt2aySDaly7wijmM17aH8qf0lqwWxZQmOxRVSKYL4YAbB8SXawVYCU5nDjH3//NYJRA7V1DWhpaUQsvIfV1UXEkh7srC/is59egkenTTZvVEMkkcbM/CpCsSTKy6uwML8iNsKtzU1oaahEkqo/xGHVHLg7E8GDwXH0ttVIju3YmyH0nurC4sqWAJqCglw5bOdv9g7CKC2rxPuJKTTVVwnwWFpcQGtbm0AaWlDWHj2K6akJsaR8O/oOJSXlKCosxKtXL9HS1iiQ9u6Dp2huapfDXwL2g709bPvq0OdewcW+s7AYUWUNK0Bfx8bmLuaXVlFSekQA6UdnezE3v4RYMoOjR+uwtDSPpaUPqKksQ/fJJmhGQqBjBnYYVgfmF1dhd3rx4uUrdHZ24t5390S97Ha78PjJI3R2dPxJwWh3uPBhchyXLvSgIJcA3UCcGYMuL9a29vG7L+7idE8nGo7W4A9/+B0++eRTfPXHO+jrv4Kx4QH87Ga/qCrFKtSWHYsPy3j+ahj/7hc/F/vo10OvcbS+XoB+fkExNjZ34PX5UV9ZjCdPn+BMb6/k34bDUXR1dWJ8fFzm57neU/j8d1/ixIlTePd+UpS9ZSX5CIf3sbq2igsX+/GHL76Ev6AQV65cxb273wmMY7bn0MsRXL9xBekUFe1cD1YkUlbcuvMQFZVUqC2JCnBjfRN95/vw1Zdfoq6uBjZrBkfrGhBPZuD1uvH1119KNujS0hLcHg821rfQ3dGF8bExOOw2nDnTI8pkzkVapYqNsUUpf7nWMimuM6pTOcIEBFwSXOuHelCbwDVCuoGBF9A0HSvr67hy5ZJo5mndK9BB7ImTsNrtSNJi1GrH02fP0djYhELmQqepPnYgk1KqWvk/C23XFfDj/+f6dHqdGBqewPOXw3A4NJzsaENtdTU2ljdQVOhHUWGuzHOx9Ra1rlXUapzv8ZSGP/7xa9y4fhVOXRE+KvADgaCAEKeDVuKEY4ZkFQMJCtNhpJhPruHr7x/hcv8F2K3Kwl0Uw5odyXRaHAncTi8smgP/9Pnv0d19Wqxax8feIi83B+VVFaLsI+CxGiqrlpsksz4Ni03qQ8tVQliPS6lqqaqmOpS1ffFqCLF4GOfO9oq1rFw7bHA5nSqbXDJzad+ckPHifidAPK5CsMWhgHAwncbomzfIy/OjorJSQJnX7RTVLUFqIq4smCXXN52WrNbHA8MC1i5d7BOVuGbJwON0il15lN/vdIlt9IOHD3Ht6jWB93xfvkcqFc6qfRXMp4X2ieMn1dgQDBGGabSZV0peAj2CbkJRNgkR8olVtKZjZnYem5s7AibzC4rQ1lyNNyND6OzqlP2X8JP7Ou1pBSKKbN4QWEbbaIFx4kdLYGgTYGll3rzs32rCyT5GkkslcjZjmfOJkFRspqGeO0aMrhdxaDqbn2ijzeYkjgiBYBr74RQ2Njbgy8mRjFQqPTn/Q6GQNLLQwpfNPvFYSgAyAbrfnyPqYgJ+wnsqSCXnmcA5nVIKbU4bUW0nBd4qyMn6KeU01dqctIT9brcTScn9psuFgnh8HU1ykemaQQcMXlcKyTRrrnKaCRY5D9jUQeXxoeU2bX6p1Fc/pwAmn5d8xvKJyOYKIxWH1a6LrTp17YSGrC/nN23ROe7xjAU23YlAKCLNDg6bFR6nXTWWOJ0yp6MROhhkLbttBLpxhDN0IuAUTMKX44XOOtBhgDW3atgLRZGX60MyptTu0shisSMQYayEhnyfC6kM86HjsDs8yBgatnc34clxyjxkFnc6lZCGEoJtNmUwd12cLZCEFYf1YsOTalJhUwrnmsqzUA0OnHe8h3AoJE4caYNjTLDLHHib1IHznWuG1u/7kRjcLieQSsBgs4bTjUiCkQQWaE4XEvEQ8nxeJKIhqZV89tHp6WFFnD/LxgY2BogTC6MGuDcQ5FoQloYcC/Jz82VPjNGNgHPYBrGXt2nKtp2dBdw/uN+rwquGCO71CWaLp9LStEHnFqrWmXs9MjSM5qYGiTtwOO0C1u1ONtDRul85qXBsGAlwEIojATp5ACX5LljKu5HIO2UqgH/4Y7b5HWYFzAqYFTArYFbArIBZAbMCZgXMCvyIK2AC4B/x4JmXblbArMBffgVMAPyvjzHVby4nFX1K+pugBXQWS1jk8NyiDgSpKrQbqK8uQXVpIVLxsNiZigV01l6ZaiYeygrkiiegMU82nUEwFEJhYSEJDHLcLpUtLJJCBW4lg5iHqVSx2W2ScygKGY2Zmxl1+JpJi3WhHPxnf1KUv1alVlEhv4SxPLonBPv/WkDz0FZgTdZONJNRVqmwpJFMZORwVQTBFipyMojTytrmQTCawPLKmoCnivISZd2YcCAZDaK81I9knNdphUGFlmFBjHmoFgt2A2GEwzyEtojyt6goT2CuLROXQ+0Hs1E8mtiCT0tLbWLRiIBxm82BZDwuttg0Jk2nlfKPYJ4gJ3BwgCNlR+SQNxgKoqAgH8GDAFxuj1gX0zo6eBCSA3hmYlKpQ/WQQ7eLCkqsYTNp7GzvClif3k3hun8dF873wmpExTo6JYDcirXNbSwvr6LrVLfYXJYV5gnofjM6hmA4ItmXVktaVLkaktAFxPOo2IZEGlhcXkOuvwB2h1PsIwP7e5iZmca5s2cE5u3t76O4pFjAEdWkqXgMBT4XzXjFklqAGKywak7s7ESQJ00EFkTCYei6G2vr28j15yMRCyM/zy3NCrQmt9ppv2tHwrBiby+IeCys7FCh7M0llxUWhMIRzM8voLOlUeBMJBqFy+WWXEoq8Xi4Hg4HBAbFqSL2+hGNJWSuKuYVE0Ujx4YwJh5LikKMUECpRGOSb0pgSIUZa0DLZKtNFxtoqqOdNjZRJBRck4N/qgt1ASKssc1OQOdChjm5Bhsb7IiEowrcpFWuIwEx4a+AzGweNkEi1zHnONcC17YoD0UdRtUi1WG0d+WassNqYy6sygANBkMoLCrF2LsJgRD19fUCw2trKhCLhlFdWY5YhoDSBd3tw7uJKTx58gQf37wOl10Xm9fjbXXY3tpBUWEpllYW0d7WLGue65Dw4CAaxsEBAahLcrHT6TDKSkpw+9u7ON3dgf29dRwpq8DE5BQ6OjoxPDQsGbu0iK1vasHY2AxWVubxk5sf4WA/hg9zszje0YKxt7OoKPWJlW9zfQOslgS9AyQDmGMYTWj47tEQ4vEDfPrJddmntjd3UFZWDKstCZemw84M71gaUx8WJB/1V5/9CuvLiygqyENG06Tx4UhxHgpy6XiQgsWuYzcQw+b2ruxtbHDw5eRibGwU7W3tkkNKG9v9gwMBe8wk5ZgS4DY1NWFtdU0A4N5BAHV19ZIJfuLkSbx8+QIVldUCg7nv5Rfmydx6O/pG8lTfjY/j+LET2N8PCnSrqa3A7NS0WMz6ctzSCMA9h64OuwdxJDJ2xCIh7O1s4VhbMybevcWR0hKxjx99PykwllDzD7//PRobG9Hc3IzHjx/hVPcp+L2qaSBtEELa8O2t7+DPzZN80s2NdSwtzaG+sR7bO9soLCpDLJaUDFdfjhM+n1spXNO0drbj1p3vcerUOdnbQuGgNBR9mJ1BdU2t1KqgsEDqUVVdifmFeVSUHMHW9pZA+mAwgOKiElmnDx8+xrFjbSgtzVd7pk6lssocpgyXEJjPDLvNjm2Z10FRiDfU12NrdxOZTBJF/lLZd+OJkDQrMAcbGUJV7h0HWNkPivqXzUnldECw2eXZtLg0j/bWVlH48j5ob7+5sYGZ2Rmc7u2B7tKxvrIqr0dLadV0kRYXAM4Rgf8G3SeUSpNqbu4DfOYxRoEOBIl0XAByVPYRWv7qotzXsipdwnWu7Ug0IW4FnON1ddXSUJFOMTM9jVu37qCstFyyrpnty3E4drxNGiIO3TAIEJXS2ir23HyOhyMhuHO8kgPL6xLr9yyotfP92TCmufB+Zh6rG1uYnZnB0aoKnDzWiq3dXTQ1t8hnAZ221myUEN5JqA589/yNagIzMujuOCHqcZfdISrjnf19TMwt4nR3JzRxpeCeaCCaNHD/0TM0N9Qh3+9Cfl6ORE4kk4yGSOKLr77AtZtX4fd6YaGa30qLArqMkKO7EI6zmY2wNQKbhS4XbF5Rdu203ee+2t3ZgUQ8op4tW9tYW1lDSWkZVpdXUFNdjdw82uOzCU3lcNOenYCe98WmhRiBse5ASuzdrQiF45idX0XG6sXQ6BhOHK/DyNAg/v3/+r8IqOa84Z67vLKOJw/u43L/WZRXlCNBRTKjFOgqwhz1WAy3Hz5GTq4P589fxO1vvoclY0Hf+S5xN3A6XJzpfFLK5xtxWsio9arysvn5xIpkPKHs8mkBzWYINgdEoqIAbmlqEqUv3RP4WcGu2xUAtmkyn6yM4vB4cRBO4v/+h99LNMPf/vITuGp7kPCbGcB/+f+SMu/QrIBZAbMCZgXMCpgVMCtgVsCswF93BUwA/Nc9/ubdmxUwK/BvvAImAP7PDxAfYIRStBE8tCulhSLFIwJEaWzJTELNKjadLruB5tpyVJTkIREL/ckylIokyTUk/JKwUWYpElIxW9iKg/0giosKkTGSktnJvGF+v7KRZX6dJvaCVBcR4uX5/XJYL/mOmbRSADOjlNaoYvtsUdeXzTRlriQVLpJxmoXKBLL8Pb8kw5F2jFTCiMI1Das9RzJEHfY4jBRtZakKo8qN6q2YKCl5yK2Ew4SahihvxKbVUCCLXwRtApeZ8ZlMwOmwCwINJQhsM3A7NXll2kEmrXZR4OR6VJ7okw8BUe2IOk75iIpiUxRaxNhKiq3YfCZBc1oYhkMOZWm/mkFCDtf59zbQipeXpvI65cJtVGwxd5T5fVTKKUtgglBmRjqdHnmdjjIbNC0FLzM0DStiSVrm2hEKh+FwWOBxEwJEVGZzKoODQFBAb1FRoUBEHorr/Nk0rWmVmpLQgONPoEwIo9mtAjaY9SyAM54QxSVtRuWwO0aFJOH7nxVLvAVlU8oa2WHTHIglCfSYZ0i4blPwJpmEVWPdCVaSCjaICtAmB98ELGKFy7mdZP5rRr7P6dQEUrg0J5KZODIWZpTmQFgqVXqcB9aEqNZDlHLZnKIcp/qOCmXCnGgoBq/Hl1VoEjLw5zhXMmr+O1RNrIaGVMJAho0C8os2qSnYEzGlzLXwXmNy+M6FISrPDDODCcdpz8pmjD/ncrMuLrdXLJkJVpOJmMrQdTDf1CIqwoRBRXDWfpnTIQuZOdfETtegnS0VmzZoTrdkbDMXmfM+Gotja2uX2AdHaxvx+MkTVJSXwmZJobW5TqBYIkmL7RC++/4h+i/1IXCwi+BeAGWllbBYo9jfpSo1H5MT47hxow92BxVoCTictFgPIhFzYnVlHyNvXqOg2IO+C+fw8OEzXL50GaNvhlF7tB7PXwyiv/+S2HYTSj55/AS//NVNfPftC5Qc8aGg0ImJdzsoKPKitt6P0dfraGurxezEFPrP9gLpAGz2JDQnGxt0fH//NYIhB7x5BsorirG/G0VoPwktE8H5840yj+NxGwy7C/ceP4ddd6O1uRErBJzVVZhY2IBTZx56DA1Hj4gddixNy1YrvvrmLor8+dLUEAgc4MiRMsmxZab5+sYaSktLsLyyiNrqOnEHcLm8ss9VVJTJnx/sR9B+7Jjkdl+9dgW3b99Gz6mzGBubQL6/EIXlOVhenEO+z/f/svcezm1k2ZrnByDhDUES9KB3oAG9FSlRlPfleyYmxmzs/7W7EzPT06+rupxKKllKFEXRe+89CVoABOHtxjnJ6unZeNOzEW86pt+LZLe6q0QCyDyZ997k/c73+2Axm7G9s4eamnpMzy0jxZKGC78LCnKxRoJoa6lm4Zu6Wk7dQZw6/YhG5Dg62MehYw93797G+PgEKu12+PwBdiL29vWhqJDyUI1YX1/DlfY2fOjtxd27d5Gi9rAjNCbTcu7rytoW5x031NWj581rJCdp0XSlES/f9cBW0YTp8RVkpCahpNCC/Nw0EcFNpl2ZEn/89jnu3XmEH3/8HnZ7OSrouvb14/6Dh/jhx6eorrEzprnMVooDxz7M+mR2Jp4cH+P4+Bh1dY3o/ziEqx1d6OvrwaP77bym6NSEhqYmD5FiEeU1gRqBSAD24O37Pn4tUdADfg/83guu25HjCGdHh2hvqYXVmsrxApGogJMjH5719uFqVyumpka51tGIjJtYzEk65BUXYHx8nhHlqUkmbvigpqjd/QOua9AXRNAf4txjaswYGvqIrz9/hJQkHTuwYzE5tnf3sLt/hLb2DkbkNzY0YHRoEJ8/eQQofNxME4wBf/jjn9B25RoO9vdRVlaKuZkpFhuzMq3ILyjG+OgYO9rbmmshyKI0EXAjy+9//y26u28gJ9uKkdFhbmTKy7ViaGIO5pRkWoBx6NjH/bu3sLwwj/29XXR338JPL9+hs6MV09OjePL4HqKEPFcqEA4G+VzonpGrTTg4OUc4JkeKOQlBr5vJCL++HUBjUysioSCWF2fRWF+NDEsyu46pRk/7RlFvt2Nrcx12WwUGBj4hNzcfglKNMls1evo+QSmP4Hp7Ezv4aR1weQKYXVxnYT0Q8HHjhPP0lBs/Hj14iD999y2+/PJLrKxswHV6iFs3riAcOOeGHygMWN06xeDIFLq76uDz0lqjwvLyGpqbm/Dp00eUlBSitDAPalkUUaJXOI5w7PQgIz0Tu9vbhDBAXV0t3r7vYVH11q1b+NDXz+s3NUpsbm0yBrq4wAprdjKv15G4DP1DU4jEtdjaOcTjO1cwODiI7hvXOXPeVl6BYCAMgzEZ02ODeHKvk/qrECQEPdTY2T3B0sIi2q808xivrLHBbErFt//1FeKRBJ48akRGuhqyGOWaX2ZuUxMfrbOcwS2uHSLdgFEKjPam79O8T3P9hTeA2akpVJaXMVmCHO70OnqeITQ4CcL0fCY252kQUxnwX779BUdnLnxx7w7KOh4hktwgOYD/zn8Pkg5PqoBUAakCUgWkCkgVkCogVUCqgFSBf1oFJAH4n1Y/6dVSBaQKSBX4m1ZAEoD/ugCslJPrSdzgY3GUcImEh2UBmDVEFp5IAFYrYqgsyUVOejKiYR+LqoGAn12IlCVKTlzRZQt2ErEzN0HZdefIzExnZKFOR/l9ovOX8a6UZUnvrxQuUzTjjIsm1zBlkdJ7UwYw5x7+JgBTxiPjqeVi/uQl9pQ2Y0UMoohRpO8xzfgS9fybMOqNJbC248LZ8RFq7fmIBGQ4OXaiqCwT83PbqK2pYBE2EAhyNiq5ZZwuN4umublW6FUKRroS+lQUh2V8rOQmzco6s0ZmAAAgAElEQVTMYEd1kBzG5GAOB6AiJy8JcBoD9hzH8HouYLg8p4yMNMgSlw4iQl4KekAWRSwRwMWFD2ZTGjva5HI6ozDnQmrUJCB7odVR3qcfKqUG0RCdqwrRRISF1qPjI+TmWXkDmBxLlFupFnQiolUgVxVtEGs5D1ivpWxDEi0pvFJAOKbA3sERLJZUaNSE0QyxG5YEZ3aiqQlnScIjibViTiy5kzlfVqT+khlVFEoJ0U3iZiTG2crkfCKBhZxIhBAmNUapJieXKHivra3x5yYlmWE0Ghm/yaJOlLDcaihU5LAlQZz+hxDBlPOpwcnZOTLTU1lkIPctfdHbk9vUGwLjs33eAL8nOaOdZyeorLKxO1ctaKFQJjA7N42CglIo5Bp4XGdISzNCTyIxZUuTQ1am5A1z3iAn1LJCxPey2Bom8V/NTlwaL5yj6/ezK5waIwhJSq4sarBwXwSwuLqJw8NTFFvTsb6xhq+++ordeYR4/S0rlJxoPn8Ee3s72NvdRefVTkTDJPpTYwKdmfJSNI/DxxmYMqgEEpvk7HLzR8n9LSLRE1FxvLBP/lIAFqgpgfNuCeVK+FMFfIEAFheXYa+pwcrKKlznF2hqasObN29hr6pAOHCBClsJAkFyvuuwurGPNz3vcfvODUYbn7u8KMwrRkq6EvPz60hNysTk5Bju3++CRitDKBhgVHwICgwNzkGrTUV6RioSshCUagXGRqfQRdnQM1NITbNgdnYeN2/dxtjYGKpravHm9Rs8eHQHb14OocyWC7U2gdnJPdygPG5tCL3vZtBYV4GD7T3UVVZClvBDq5dDxi59Hf743QtoDBaYzDIUlxVgoH8cJfmVQIzEVytkhL6FGgqNHi/f9iI9Kxu5Odk4PdxHuiUFo1PraGlugEaIwKCn8RdBQq5BIKLA254+VJQVs8N+e2sTtXW1SE1JZrf70vIiamrqsLS0xq5eynwuLSljZyvNjSenR+wgrq1vxIe+93j8+DGe/vwU3TduYm5mEWq1BoXFmZifnUJjXR3MJiOGhkdYlNza2UNyigXb21sozi+CxWSAUhEGZCFGzwbDwNTcOvyhKL+uuCgfbpcTq2trqKmvx8TEFGpravGh9wPPs3Z7NRYXFvDw/n38+uszPHjwEBrBC5lchUhCgVdvP7AwSWSGSlsFnj/9Bb/78jPIVTK87++HvaYF87Or0KuVKM5PQ1ZGMjdlhOMRzgf/h++eor31Gna3ttDV1cYtOa/fvMWDe4/w7NeXaGpuwf7BAWwVZZienYFKrUFxSRELr+fnHlTbazE1MYPKyhrMTo/j4e1mbiSizFj+YrKDnOdcxkPLFYglBPzp+5/x9e9+h52dbSYJZGelwx2IYmV5HfFQGFWVRTDoFBBU1HSjwvzcBnb2jtB+hUTjODY2NrG3c4Tbd+9gdKSfyQjDIzPIzMhkggahdEncW1heQGZWNnxuN2Put3d3YTabMTDYj4f3biEUuIBOrURMocXB4Qn2HYewVdgxPjGJ+lo7FmZn0dbcBHnCywSAuEyJH376BVe7unGwf4DioiKMDA0gx5rFhIWNjW1usFpZnMO1jlZYUozwhaNQ6Q348ceneHj/ERYWFnlenZmdwc2b3XjXP4yKikocOw7hvXCjxl6FT30fUFlpY+d9X/8orrS3YmT4I27f7kKcGm/iYt42rdXUCOQNA45jN2bnl+FyOVFXbUNuTiZWtvZQVm7D4GA/CnKzkZ6aBEtyEpRKaiiT44cP06ivqcLK8gKutLbizZtXKC+3Qa834eTUiazMLHzqe4tHd29AAWpQkSMYBT70DyEjKw8GvYHdv26nEw7HARMlnj37BZ89+QwubxDb22uorSqBQSew0BmJKvD6/TCycgqQYhCbpyj/dmpqGte7u7C0NA+rNRuZFjPURCgQVHA43dg7PEGSMQkBrw87m1voun4Vw6PDaGlphePwiHH8OVk5yMrKxtDwENLTM1BZUQqlPAyFjPkLuAjEsbF9gpm5FVTa8riZjkgGP//8M651deHkyIm8vEJ8fPcGnz/qJgAJgpEoAmGgr2+En5Gqq0pxdOJBqa0QB4d7UMpS0NvTi3/7b+5ALYRh0KQhGveKOcrEDeEoDDEeQyQ9yNj5Ti1RRNmgtYqa00KhGDw+P2YmRQGYGu3omU2lpkxzavyj5wI1I87ZJR4DggkB//cffkRBYSlSDCo03P0dlDmdkgD8N/0tRnpzqQJSBaQKSBWQKiBVQKqAVAGpAlIF/ndXQBKA/3dfAenzpQpIFZAq8FcqIAnAf10AJq2MMoBjxAnl3MTfHMAioJm0UxLUSABWyeKoLs9DZooB8bBfzFr1kchFzkkSdkkAplclWLgj9yeJcM4zJ6w52ezSUqtpU1HMECRnDwmShBhUEcqZMg5jUc4A9gV8/H60gUuiHQle7Cq9dADLFOQKJQFWdNDy3/MWJ/1HzB6mTdA/f4laI3+mM6rAf/r2LayZ6WhrKcfJgRuhQBA1dcVYWdlHdWU5zlwnSDKZGduq0Wrx8uUrJKdacO1qJ3zuY6QkJ7MobDSZOcuSMhR//vkXPHxwF0lJWkRl5MiNQS1PQEgQ9lcJtzeIjd1jzC+soL6uBqOjQ/j66y8RCftx7nGzeHx06GGntEYr4FP/AJ48/hJ+fxDB0AWSzDquLUnzAjs7Q5ArKBOSzliHc09AdPsKCkZy2ipsjEvWaNW8matICAj4fQDlOWu0WF3ZYrx0kkGF4qJsEL2asL5DI1NIMluQnZ3L14rEZpWKRLQoopEonM5zWFItLFSyYCkXs6MFlQZezzm0lIMYi7BziDCcJLYQepewsAnKaDQa+Eotr66htLQc69s73HhAmNyT01MWS5yEES0rw87uLvy+C9hK83DmcuPE6UJJaRnnalJ2aTQcZJfsCAuH7aA4a3LXEXKZEakKBU79wMTUHE5PnaiyVXJe4/rqMixpqSjIz8XO9gEKCrKxu7eDlBQL9nccSETDaK6vRCwRhEqjRzgqw9LKBosUljQLlpcXkIiHGXW6tr7B6NaS4iLs7u6wUHXzRjcmxsdgTspk9HlJiRVyRRzhcAxbO0c4c0dwfOzGtc56vHr1Ek+ePIbT5cLB/h5Kykr5/Ag9ThhRcp71f+xDdWUVcnKyMTU5gSSTCdGEAnqDAUuLM7h+rY3FahrPlD9MQkuQc3/FbFD2Q5OKT152En1j5I9WsdObRAKS7QOhMI/XsfEJ5OXl8rgj4byuoQnTUyRYFuHoYBf2ahuUAqHJSYhXYWpmlrM1a2qq4XKeY25mFfbGfKyt7sKSnIXVtSW0ttUiOVnHjQGQq+ALxbC3e4LRkWlGtmdbM9DW1oLZuXkWXLfW15gEcHZ2wtmwo2NjqKyuweTUFNra21i4TUkxcL71xuoBTs+OUFtfjoX5HVTYirC+vAmDWgOTXkBxSS5kAondSjjdQQyNjSK/IB2lZUV4+et75GQUIBi4QGtLBdSCOK8EwnH0fuxHWnoWqiorsLezhUjQB7kyFbPT07jW2Yh0i1msJwS4LoJ41/sJaSlGVFVXMcL748eP+Pqbr7C8vIzV1VXcuXMfa+s7yMnJwejoGDuCqWFAb9SzC5Nw5/mFRYyG7uzsYNG9qamZBfn8/EIkYn6YDHrGDDfU13H+szU/HyenZzy/ZKRlYGRoBNfaryAjzQRBFUeQ3IAJFfaP3XjX9wmCPAG9Vo2Ojg6MUSZ2UTG8hImPy+A8OUVhQT4WFxdQYSvnDPH373rQ0dkJk0nDTkKaaijbe3ZuDmlpGaipsWNibAwqmQw19bX49fUbNDa1Y3pyFkUFuVDKorBX2rhO4XgYSrUWy8s7WJhbQUlxAZAIwV5XhTdv36K9rRPj45MoK63EvuMA2dmZCEVCWN/dRXl5CXb3dplkQK5d30UAOr0JY0Of8PjBNagFBdQCIZFliERiUJBIKZNxVjM1wJy5LtA/MIL6xiYYDXr09b1Ha0sjznwRnJy6qecG1iwLsnPIvRmDTpeCpaUtuE7cyM5ORSQahNWah3fvPsJWbsP+wRaKS0owMbmA0uJibk46d7sY3a81aNj9PfzpIxrq6uBwHMOYbMbY+BjnVuu0Sm56CsUFTM8tMBa+uKScs7cLC/JwsLeLuuoqpJs0SFAOMAT8/h++RUfHVc4jJpwzu1ZLi7kJSSGo4ff6eJ4pKrBCpxYQJpoE5Pj1xWs8uP8IszNzyM/Pw9DwIOd69/aPoKKyCidHh3zcjQ31GBzoR6XNhpwcK16/6sW1qx340PsGt29f53XDZDDi3O1mRzutJzKVnl21RmMyNwqFAl6kJhsxv7KKppYWjAwNoqSoAClmI0x6LTQaokTE8GpkDVW2MszPTaOpoRY9PW9hr63hNeT0+BQZaelYW5rDk4e3ee4nJDXh24dGJqEzJkOnT2IBeGtjnfN3SQD+6acf8eTJE8ytUb70Ae7euAqNihqREgiEYnjb8wmW9GykGvX8rECRA4S1f/joHpYW55GRlYbMNAtihLsWlOxw3drZh8mUhEgwjEOHA62tTej/9JGF89RUGhu9qKmt5fVqenoGeqMZOfQ+qUaolSS8yrG0sg2lxoyxiRk0NdcyCaC4qBAvX71AY2MzC7wpKWlYW15Ea1MtIBCdRMDJ2QUGByZgNifDVl6EmZlV1DXYEAx7sL56iEQkjpKSVGSlJ0MlS4VSHeSuK3r+oiY8mtOZAE20CyKZKASmRVBmNTWI0RgJhaNwe3yYnphEdUUZryXkVqdnK3qm0+g0UKtUUMjU3HREecBRmQr/zx9+QH1TK6JBL+pufwV17jVJAJZ+C5MqIFVAqoBUAakCUgWkCkgVkCogVeBfdAUkAfhf9OWVTk6qgFSBf+4VkATgvy4Ak2BGDmByZLIAHAO7FOMkrBLkUw7OkCVzFTmAq0vzkZFC6NkAO04CgQBvNqqUSnYB864juS59XnaPUM6d2+lGTnYW+3JJUCSHLAu1CdEJqlGpWLQiZyhtNJqSjJxnSzhg2qg1JZk4Dy9CuFvCPJOwS8dHQaxs+CIxlGIfFZdZwGz//bMjhh2pv4nBiQTcMj3+8/d9OHceIzNNha72Gzh3uZGbn4Qfv3+Fb775Cs+e/4LCwkKcnTnR3nEFv/zyHBWV1ZyTd3S4h5LiEszOLSAnOxdrG5u4dZtcYePY2VrDv/ndQ8wvreHw6AT3bnXBoBZRyORievryI869QXR1deL09AilpUWYnhqHw7GH7utdeP7sA0pK8mGvsWFoeBTXr93G4NAQTk8duN5NotA71NprsbOxjhvdV6DTizmQBw4X3r79iBSLBTXV1ej/1I/r17vw6dMnZGVncp1LSmxYWF7C5vYavvzyKxzsH7Nr7frVVmRlmaFSKDm7d2JyDh4v4YDDaG9rw+LcNNQaJSwZKRgcHIIlNYNxvC6XC9s7W2hsrMPewSGCkRh2d7aRl50Jr8eNe7dvMD6ZUNuH7jDefRjgZoO62hrOOaVmA3ttPVaX19hFXFJSjJ6eHhZWTk/P0N7ezg5EEiWqK8vw7n0vvP4gWlrbMDU1wfmlhH02J6dhfmkJ3dc6oVfJoVKIeZuEOaZGA2dUibGpecaxpqakYnd7i79fX2fH3sEeElE544CPjw+Ra83Fwa4DWZYUlJbkIBwOIAYBe44TFmNn5hbR3X0dGxsr/NkplnQEw3FMz0zhi88/x7u3Pexyffz4EX755Smudd7AxvoSrnTUAYTkhRyRqApT0xvY2nKgubWCRWMSA7799js8fvwQc3PzqK+rw6s3b9He3oHe3ve4du0qC4/5BQUs/lPTg8FsYUfk0sIMHt2/AUFOjusYBHZhJxAF4aTJEUYuaRnXg/KnSRAmUUCWEHOyo+EoZxjTqwhLTd9fWV1hJ35ySipnP9LYJhegDNRwEGU0OGUQB0MJGAxGBCM+zklVKLSIRRSQCYRT1zAylzLECcMcjRMCXGxgkLH7W4BcJnBWqVqjRjAk5hgTrVRF2NJwAEpqTolGGL3+G5kgGghwvjgdOwtRlIAZCrN4wefG+czAxsoGykoLoFKKeagyOWVl0jwlwOd3Q6WkphElomGx0UVQxi6zoAnLreY89N/c3WqljOseioo1VYAyXEX8tlyuRIxw41R1JimQY1+cm+iL81U5l1p01qemmFlcIaceTUv0/zTv0YxLx0kORRJxqB40r6mUIuKVxCISZ8RJjxyucZ4fCXUvItFl0Kp1CAdCiCfCUAhRRkADakbKEvo1EY/wPMuNPeRMjyUgp/xVEoHJua5WweM+54xiqjt9XiIaZ9oDXRtyDhLqlrLFSZj77RjpHiMnOfnSCbnO5xWhY5Lz6+nahKOESKY6aBDyUzNJAElJakTiYc4UDfgJ8U8YegU3/BBdwu1yQ6nVIMmcxI0kJLcTfeD0xMkZxD6fFxnpZhb6mFLA11nO503+/HDICzUh1sm9HCNiBLn4PTAYKC84An8M8HspBgDQKGXQG+i6USa8GuGwHIf7h/BcnKG0pICdyG4nkRco+5nuTbpH5TAYDHzf0b1y7nFBr1czGl9HOPYYZYSL6xGtiRqNmokPND794Qg3edA8W1RaxlSJJKOeBVkjnbNeDX8gBIVKi1OnG0lmM1ynLo5RCEdD/PkhbtySweV2cfazQadFIkaudKIQaNkdnGZJ59qKufHn7Eo/dV5Aq9UyAp+asFKTk5nYQE5mozEJ65u7KCrMw+LSHKPf6Z4nNyy5R9UaFWPcg8Eoz32EKPf7vMjOTENVZSlOnB5uvIlGwnCdnSEzIx3JZiOLvyTGD89s8Hsf7G6joCAXxydHsGSk89xD8+Pu1i4qbKWQUxo95ZoTYSEKLC2vIymZxPgY3w/U5ERNU5npadjb20NycjJmFlYYu97SVIskHV3DENQqHTddmc0p3NVGzxE0bigLnrK/t3c2UFJaJJITEtTopID7wovDo2PodUamZPg8PrS2NeHoxMGNZhnpWdjZ3eEmMZpLmVQh0HwXRE66mdHVCpkMB4dOHJ56oDeZkZZhwdzcLDczzC3MoSAvHx6PjwX3lcUlbqwRCMQgCPB4glhcWGeqRKrFhFCA4ici0OhlWFrYQXlJOay5RkQCARhUWZDJfVxznidiNErorpCJ4zdO7nuiQNCYC/MYYQE4QgKwF1MT46gqL4NWrxNJLvzQJ+dxTusFPadpme4CnHn8ePl+APqkFHS2NcFY1IpEWqskAP9z/0VJOn6pAlIFpApIFZAqIFVAqoBUAakCUgX+agUkAVi6QaQKSBWQKvB3XAFJAP4fXxxawEgAVioVvIFOu4aUFccCMOOfyUlI35eLArA8hqrSPBaAE/EQ/xDlu9JGI4myLBIRmlcmY+epWkUZvgl4zi94Ezgep9xVJWfAkrOXNixpE5YEaKVC4M+iP0ajHoFg4NKpE+NsOrLukluVPoczc0n0vXQD/4adlhPilrNfSR8h96e4RNOp0cYzizHxOI6Dcvz4cgx5ORnY25nBra578F94UVSWjp9+eM0i3ODQAGwVFZiZnsGVjk52Z3VcvYYPHz4gOycHefkFmJudR0FhMWZm53F8coq6unrsbq6is7kKI1Mz7AruaGmAUSNnZGYwmsDpeQSTs0soLMrD8NAAvvjiCWamJziXsbAwD8+efcDNm11IJMIstjY3d+Dd2/eoqCxGbn4WXrzow7WOq5gYHcat7nZo9QLnvp57w+j/OAq7vRYmkwlDQ4NoaWnGwEA/SktL4A8E4A/HkWnNwa8vn+Gbb77Gi+evkZWegWjoAje6W6GIx1jImpiaR3Z2PgaHR1FdVcnOroKCPOiNJvzDH77FV1//DgF/EMvLSwgEfWhuboTj5BT+YAQ7W1toaaxjR9PVK63sBCZx9zwq4NmrNyjOz0NaagqmyMl55QrMqens6kwxaFBcXMy5p1VVVZyRXFpaihcvXuLO7TuIBPx4+/4DrnffQCgcwejoCEoKSdxTQGcwYP9gH7X2Sgh0BqTmkBxHTq94DAG5DpMzCyyw2crKsbS4yLmrDscuHAf7aG+9CoNRze642po6HDtOkWIyID3NCCACuUqH2fkV6A1mTM8uoL6hHquri2hprMf61j7UGiOmp6bx6OEDPP35Z3z+xWfsdH358ld0dHZgYX4KnR2NQIJENgHRuBonp37Mza0grzAdnvNzNDY24U9/+hNu3rzFzrSamlp2vVZX29Hb+w5XO69idXUFmRkZ8LjdsNdUw+0J4sBxCMfBNm7d6GTXGYlugiwBFeHXORea3OcKFj3IDUyNFALlDNMAlwNeQq1TDrOMMN6iW4zGMW32k2Oe6kdZqqJ4I4qg0VAIah1hreOIRWg8EmI3xBmvsZgKXm8EJpMC0TCh3fWQKRLspCZhRqXSsxCvZtFPxdcoEibRl3KLqTEkgnCcclzl7MYlMYtF4HgCUcoqVmkRdLmg1RA+gAJCBShUESBBgpMCckUQEQHw+yPQqggdT8JcTHzvuMCuZRJCKPec3OyMxCYENosnJJrHxQzrMGVzGpgMIGaLU1NBHNGYnEUVykYnZzwJtGqtjuccyp0V5EpGPmu19Nk044gUAmpOCZIYpVGyKEWIeUJ+03uT8ETzEiKUs67Bueecj5fmORLP2cFHwg615CgEBMMxqHWEB/czGppyVWkOVwkhzq9WUlZvnGgJhJ4n8VbLQjcJ0QoG1lMmeeIyJ5uusRgGz/eGQG0/IsadMqnJASiQoBoXE6SpQvR5RH8gYY5dhkhApVHB7fZBbzAijhii0YCI95eLmdTkqg7Hya1PKHINlDIVggEPBEUEMfowuYJrFyFUOTs0qZmBtDAFiHrO2dritM+NDH5fCBoNCfp0ZQhvSw0NdG4Q3b+0htGSFgtzTnMsoUBcRs0PNC/Q9Yizyz8YDUElaAkawOOGRPNoLMJ539GoSJUQlCTiEtqdRDASPikbnOYYET9P1yTgpwYEUu+omCToR6EWSACWQaFUIxAKcb1JjI6EQkzVoPVMPBhOief34yaoGDVoRPhv5AI1PlDdCZ8eZnx9MOBjQZ3oCzI+V7pn6X2D4joqrnr8X8L3kjuckMdEBaBsedbHSSC/XFNJ5KO7lKgZdE/SGhuhhoZ4BAqljK8FuUbpHib8fyDoZxE4GKKxRYKhmskddMwUiBCL031LdQpAo1RdNuLExOeBWBSucz+Mei10WhV8vgsmffBdKaPPIhcrNW/RfUlZtuTG1iMcScAXoCx5uu9kfDzUpMDY/JiIpqZ6EtaYzkuv10Apl4liZzQuznFyBUI0T/F4p2xbDcKRELxeD7R6NTedRKkDiu4zuYhPjkUT8LgvWDyOx4L82fScQeOOLjU9xxDpg+b1INnj41FolSQki/MuzRcJhQYBarKhf4+H+R6he5KuH42HeJQEZB8L+xRFwPNtQgGNyoiAzw+djhr0FAhHPVBqaU7UIRYhmkoA0XAAWkUGZHLxuvFcQVc5RuNezGOg559wnCzhcb5HouEIx1pQLMP5hR/TExPsyKaoDRrH9DpaIwSl2ERHz1E6FTV1UIa9AH9MQCCWgFYlQGNtRThJygD+O/4VSDo0qQJSBaQKSBWQKiBVQKqAVAGpAlIF/hdUQBKA/xcUUXoLqQJSBaQK/K0qIAnA/z8E4MtsUM5qjf43AZg2hWlDmjarf3MA/6UATLIIOYBZ4FAoeJOVBCPaeadNciXntcZxce79cwawSq2ATqtGiEQQpYqxhIyAJnwne7bIUahjwZIcVeJmroE3gv9SAE7w3qa4BNPPXSoDl4IKbfaTKE2uNfH82TXMYk8c6w4XXvSMs8OorDQdRm0Ku68am8vx/HkvHty/i77eD6iyV2NmdhYNDZT1OIzWtnZsb+8gEAiz2PtpcBB1NXUYHR/jDX6TyQy9RonmRjuevXyDe/fuQSeA/5CQQfLL8sYeBoZG2DXW1FjPwvgf//gHtLW2IiXZjF9f9KKuzg6NTs4C8/WuO3j9+i2qqktRXFqA73/qwf1bd/Gx5y2++vweNAbReej0BPHi17eMZSXh9+2bN+i42oEXL35FW1sbdra3kFdUgYPDI6xvruDxk8f42NuPfKsVKkUUFbZ8ERscjuHDx0Hk55dgbWMDbW1N+PjhHbq6rvIm/A8/POMMSaPBhOmZacRiYVRU2HDu9SEUScCxv4fmhjrMz83g5vVr0CgFFg73nBf4+ekvKC8rRWNdLaamJtmBRHme45NTnKtcXVWF6dlZZGVkMgK6qbkJz589Y1duZUUFnj59jvKqKs5c7PvQy1hxsjdlZWVhdm4WrU0NONzfgd1exeIZiWjU0HAepBxdB+fJlpWWYmNjHQX5eewyW1lZwt72ARpbauFyO6HRGBH0R9ntWlNdwk7KhEyFM5cHO3uHODlzo729jTNqrdZMqDQGXPhCLCp3d3VhZHgIOr2WXdp9Hz+gubkBp6eHKC0phJK0nViMa/xpYAwlZTZY0kyYnJyCvcaOvd19eC98KCkt5XvX4/HAoNfDfe6G2+VCRXkZC7szMzOcRR0HCaYydofnZGYgyWxgdy7JVuS+J6GBxkiUMaCsJrG4cuHzs7vLHwwwrpvGDzloh4eH0NLSIjZLUPMHIdNlRAWIiA7OQADyBFjEItEuHBYFvhh/X4ZQJIJgWI7BoSlUlWfC4XDCbq9n9HQ0HmRhZXJ8Dmmpmcg06yFoCEVO+ZJaeDwk7qggV0Sxur6KouJiaAQ55AnCVceg0urhC8XRPzwCTUKB5uYSCHIDkNABChe1sgBRIwSNh0XcYCAOhUwp0guUMT5GBYuRJO7GWewhsYqmjlhCxKHKyX7HyneCRToNEQyiJFqrGOlMcwgJKSRy0v25sDCPCpuNEeskktC1lSXkmBgfZzQs5TCz8BmJ8jymUatYRCE8OWVy05xAwjZInJHJ2e1KY765qYXnGXLZ08+TmThKyi4LfSpA0GB+cZVdfQF/gMetJcWE/NwkCALNlbYUvngAACAASURBVDKcOU8RjgUYVRuOyLC9sQujXodcazafM6FguVFGIfA4lFGTQDSKxYVFUC55dlY2I9zJWcw/qFCyaCyPU9Y3uW0FBIIhfj27coM+6PUpXHMS+ymTlGgNMqhxcuLFydkZBLUMaWnp2FjbgclggjXbAh3lQtPNRI09coGduOSgp7xYun/J1bu86oBOq0FaZipP5/Nzc2hsakYwKOZqy+X0czLIKReexDtqSIiLOfDkaFWS8JZQYHp2kTOtbeWlSEujY6VGgzAEuQZLcysoyMuDVk8/G0VCTq7oBK9Lag3Jy1QHEsKVcDgcsKQnQSaLskMyHE4Acg3W1jYYY0/IY7HxQMU1Jcw6XWdyZtJamoiEuYaU7bu1vQNfMIgks+hmLizIhY7d+GKHxtLyCpMVCNd84fHA7/XynJqWbmGhPRKPIxqnnFyxiYFOXCET3bd6Ek7DUUbvX3gukJxsZmGT6AfkFj89PUWqJZXdsCR20n1ErvDdvT2YksxIMhsRCgX5vUkUJPHc7fHw3EE58rT+K+l+jBFqXsDhwQGycjL4vIO0fiv+G6FDkJPTP8LzD30+DTPR9Q4EKT+dnLa+AH+OnuyzTAIgMVYcG0Qm4UmHOmtoEkqQUEzfJjE4zAQSanCg+5GaSUQaiDimmBIgl/NcGk34uK5KQcNtDrRGnJ+7WdCm+5wauTKz0lkQp8+PRWguCbOgrdFQdAWNWzovagyg+SHG4jrNt8FEjK9NPBSEVq3iuTkKgRuvHMdn3FSUZDLCH7iA3qhlbLfYWgJoBA1iUcrspvk2hiiJ6DINN97QoZEDGooIouT6j+hxeuJGVhbN8QEo4kYeqzTeqOGOm+A4I56mjAT/oexuGguERKfGl+ilA/j8wofpyUnYK8vZ0U/zPF1LQU3vJ2bGKyneg0D3ihhnf8fVBrh9QY5gEDIaEElukhzAf6tfYKT3lSogVUCqgFQBqQJSBaQKSBWQKiBV4O+iApIA/HdxGaSDkCogVUCqwD9eAUkA/p8LwOSiZJvI/8cBTJugtKGuFBRQKhLQKOL/nQNYDgV8fi+/jjZFaWOYhA7GNdNmLDtwErz5nJmZzu9FYq9aLbqPKCOPxB3aFCekK5EHyXXMDmBymbET7B93AP93AjBlD/OOMm0Is72J3V+Mhv7t7y8zgulgo3IV9g4v4Dw9hs2WDZXCIG42C0GcnogYThIQaQuVBBadwchiBwnc5KDyu70wGk2IsIijxIX/gv/93ONBamoqO7qWN7ZZsK4pL4Q8GmAxKRyXc84nCcck7tD7UT1IZKH3MZtMOD8PQK0lTGoUFxdemIwWFgXJGak3qrC640R+lhVHu9soLcqCoI4jFI1CrjTAcXTG4l9KSgpnNRqNBvgDfkaF0ua48ywAz4UXJ84jdHZ0sDAvI6SrKgaziZC3MsQSlNcbx+bWLmeT5udb4fe62aWdkCvgclH+bzq8Pt+f0cIkvgQjUcRi5CSPw2CgzW0PUsxm3kgn957nIsBuQnZ0CgoWGf1BEgWVUJOTKyI6lmZnZ1BeYWN3qY5wprR5HQ1Dp1PDfX4BgZxXJFQH/LzJTpv/JByROw/kqAqTcKciUDG7FBmQqhAzp8l5ym5Vwo6rBRF1Sa8JxqBQyaBUk7uSxCQ9ErT5H/VBpaR7SIm9g2MWuMmxRRmuLIIJJBgcIxyNIugPMMKaMinZfUtuUkIXK+kzyF1IDke61oQ5JhepHMFIkMcNCYGEpqX71XtBji/Kev5tM190PJJDn8YJ3aec4UuiLsidJYolovuOcJ8iWp0B7jLxsyAjlDpdBzVm5hawvraJm7fvoG9wAKWlhPJ2cj7o+553ePDgPudd7u7uorm5CQeOA2xubzJO/OzkFDOTk2hraYHb68PcwhLaWzqwuDAHW0UJpudm0dB0Fc9f9OJOVznW13ZRWVWLo5NDLK4s4MbNm+h524+iwnJolHLIlUHs7W+jqakTve9HoTfoYc1NxdjoINpbmmArLkTgwsPiilypQSAiw++//QGN9a2wVaZjfmYDpych1DVlY25mGfk5DfCGNmAvK4fTSQh6PbSUt6okhyi5MgXs7B5j78TLWNfKslIsLE6hvbOFxafxiXm0tzXhYHeTXeqOvT1uJhCdhqKIu3/kxvLaBlpaWvG+t5ebARwHe8jIsLCTu7goD89/fYHu69cRCITQ3/8JN7pvwucPYHVpCfaqSnYnUg41IZkVchUGB4dRUmxj1PHI+Biud3XjP/3n3+Nq5xUkJRkxOzuJtivNMMgijM2mHM6fnr1CZVUd1tbXUVFmg8t5goqSTOzunSAtPRsXhODXCDCYjNjdPsTK2gZsFWWw5mQh4PVgfn4OrW2tWFlfR2FRCc5OndzAMvCpHwX5BbCVl+HAsY+dzU3U1dVhbHGes3NLC/Ph85zj0HGISnsNjk5cGBgYwO+e3Mf7niEY9Umw5qUgK8csitsJLZZWdpFlzcH23gbKy8vxvqcP1qwclJXm4/hwC4srW+jsvI6hwSFG+ubl5kBNmeMyMTLg4CSM97096L7RBaOJxPdTRu9ub+3i+PAA1zoauVFJJZBrVUQik4tSJggiEjohx/rWLgQVudEFbG9u4EpHKzyuM6zvbqKpoZ0F4LLSMuw7NmEyG+B0+6AQtLAYkqDTkaB+DLM5FRq1kZtqOq+2wmgkd2sUoSgJk1p8+DiAtFQLbKXFSEQj2NzZRFlFGdY3Nln4pqYCypmVxcKIRUKIKEx4+76XM83pqI+ODtBQR40Dcc4BzrcWYHJ6lqMHCOd8fHjIhAVqXCEx03PuhqBRcv8ArbfJySmIR+KcH55sMTNynOaT57++RH5ePqqqq3F0eMAO0XxrGg4OHDyXUQMAo+FjcUax//zjz7jd3Y3kFDO7VEmgjBLHOqHA2NgELBlpENRy5FvzcO4+5xqnmJOwvLLEue2i7ktIcDGTlvLGSfglpzLNd16/j+c4mse4MUJnZIf2dz/8hDu3bsKsiUEuiM5mcrATIps+lzD59JxAMQwkYpJQmWDXOrnXoyzWh/ghgBpaotjc2ed58MLr5XnTYklFYa6J5F+EyWkuU+L16x40NTUiPT0Dg0ODjNm2V1ciFPRx04HfH0QkHMfFhR9msx4atfhcwCSHaIwbZygD+MLjhVwtsMNZdfnMQWOVss6Hp+Zw7vHB6dhDWWkJ2q80s8BPecJWqxVFhcW8NiQor1sWFskLMQUEmYrXzwQ1z1ATgYyakZR4/XICs7NL+Hf//h7SLeRE1kAlatKiME40A0LDsxCc4Gchwp/zWkcO4EiUMdrU9HJ+QQjoCdgry7jRjrKVFdR4Q2sjrd20Vgs6kNdfq6RxRZKzgHN/CCajHtFkG4Tsq5IALP0CJlVAqoBUAakCUgWkCkgVkCogVUCqwL/oCkgC8L/oyyudnFQBqQL/3CsgCcB/XQAmzCblstLmIJlGaJ+XNvnIQUs7hywAy2VQCwmo5UBNVQEsSTrEwn52KZLwxbhdhYJFTtp0JHGKHMCUeyhLyOBxnSPNQpvnAlSMexb1ZsrJJMci5U7StiqJuJRDaTDo4fNe8OYxYTNJyGRRmVx8nCEpYhjpi6Wuv8gCZtcZi8CiyMwuFv7R3wRiGSLs5KPPVCIeDUKQKxCPk8NPRNSyIY/QiYzdDLHASJ9HeEr6bMpY5X1mhQKhUEjM8JSBUdUstspkiIRISFRCFotCRo6yS7cWCXahYBQJFjeSCLSKUIhwjjKEAmHoCcGoEF2bJH4rBbXopEoQLjaBiELLG8UUXKqQRXkz3B8RXap0bOTy4WxldgIRZpucVHQdlYhF1CxgQn6JGqUrRw4jtYBAwAeFWidu2JPLKCpeF0bXBv3iRvAlbjQUIpS3lsVO+nx2SkXJIUTwURJYQ7zhL5OT05FYrDHotSRwAuFQmPNcWRu6dCsxxhN03iSwEiKTsknl0JEwEIsgRiJL0MsiBeFdKYeSXGa0E0/XhgTlQNDL4i7jaun+TZDrNcbHTfcQudHp/ia0NN+jCcqxJYd6jPM+BVA9yXGmhKA2we2+gCBPQKNUipmRoPNXwxcg3C651WOMKCWMKIm5hOwmLCm5BOnnhMucWXIwkrgbDsWgUmn4GLjZgP6BMKEsQpPLXo2j4yPodQZo9ZrLWhH+WMtiN93XKs5jFDG9dJKBIGXn6rnJQhRBaCzStSO8rRxxGWGXo1DrjZzPStmsz54+R2trK7Kyrfj997+gs70Ve44jVJbmY2BkCi0NdiysbiIWDqG8tAxTM9OMEE/LSGPnpd/nR1lZKYaHJ1BXW4/srCxMTo6xuDg4NIyu67fw6mUPnjzqwED/IBqb2/DxUz+q7FWMUX3x8g1udN/CytICXO5T2GuqkJKSho31Hc76zshMw8DHj+jqaIdKSWOI3LtUJw1i0OH3//UH3L93G7FEBMcnh1haPMWdBzUY6FtEha0I+3vbsFdX49PAILRqDbIyLKioKObGA7o/3echPH8/irLiYphNeszPTaHrRhdGxichaHTIyUrBufMUSrkK01OT+OKzRzDoaWwBQX8QP734yEJbY0Mdpqen0dzYhJGxEVjz8rG0tIxHd6/h1xevcOPmHbx+8xa2iiq+z1ZXVpFvzUKSQQVrnpXnDY1Wj+GRcWi0RhZSW9qaMTE+hisdHfju2+9w/949vH/fg+zsTOTlWZGVquE5SSZosO84g8vlx9r6FlRqHTvrw/4znufIXcvo7hhltBLGV8PZ1dZ8KyJBPxIRoi8oUGOvwbsPfWhobsbU5Axudt/A05+eoqS4COnp6ZidnkROTiZKi4vQNzmNPKsVqWYTtrY24HAcoLmtDZ8Gh2E2GtFSbcPhgYvRuNnZqVBpxbkyHhUwODqDTGs+VlaX0NHRiffvepGRnoGkJAOL2yUFhaisrMLczDzSMzOQmmxi4R7xAEJhP569W0RjQw02NpfR2trE9AB7dQ0W51ehVMTRUJ3PzSNUZ3LZ0lxMrlZuBGJxVAan04ehoTHcvX+Pa1xYUIDJiWlY89NgTk7F5vouauvqsbKyjBRLCuYXFlFYXIyYP4rMbAvOXMdYWljGg3tP8P333+LRw5tITtKxQBdNKHHq9mFpbZvdm4Sm39vbQjDoQVlJGTyeC871peaADBJmCdMbS8AXU6NvYACVldUYGBxi1zutnSTCMpI5HsfpGZEQ2jAyPMyI3kQ4BM+5Cx0dHRgaHUFmVia8/gteb5uamrG2ugnXmRupFiN0BjED+ODgCNU1NbDZbFhcWkQkHEVddQnevXuHa9euY+DTIPIKCrCxtcn55qsra1icW8LX33yND73v0dLagp63b3H77l309/cjy5rL+biEDZ6emERaigXl5aX42P8Jj548ZhrD8vIC/tVXn0GQkYs2CihUmF9cZ7Q7CeM0B62triPHasXY+CQ3pGzt7GJxbgZfPbwOlVouip+UYy7XYnZhBWubG3h0/x52tjeYuHD9+g2MjEwiJzMbFx4nOtqbEIoHmXug0hjxpx9+QXvHVXzs62ehVSkIaKgpwaf+AbjOfbh56y5++eUXZKSnobKiHG63m+97yvOl+5tiLGpqazA+PgGjIQkmg5IbPSYpFqLzGtbWN7C/v4+O9nZMz84gHgwiOcmApoZadsvTUntw6oH7Qlw/EjEa8zrk5ufil6dPuXkpLyebhWZan869XhzsHzCd4uBgD+1tbZiYmkZxcTn29g7Q1dWBZ89fYHvrgJ+1Pn/cjVSzhp9saN2j55EEZbuT+1kMARafsQj1HSWSAhDyBxntHYqGmehx5vJibnIKVbYiGIxGqHUayNl9T41/Aq//1NBEjQA0nqgJ57ufXiMYBe7fvYnkkmbo869LAvA/91+UpOOXKiBVQKqAVAGpAlIFpApIFZAqIFXgr1ZAEoClG0SqgFQBqQJ/xxWQBOD/uQCsVRMeUMRARmKERCVNikQtwkkCakHOWcFqWRz2ygKkJmkQj4WglFO2YEDER8pJ+BJdjLQZHw5HEI5SPrACvgsfMjPS2KHFecICuYIoz5ecmTFGqJIiTJouuUlJAA75xAxJ2sekTFtCH5LLiZy57Oy9FHQJ7Uifzcha/h4JvoRVFIVojsGjzVE5uWEukZFKJfZPPRjqn0TQG0R9fRW0GqAgL4t/RkZ5oQkZ9vb24Dh0oL6+Adtb2zg7O0VNTZ2IraXMxXCEHWk+n59FKnI1EeYSMkLMkkspws5Pcg+TOExnQ5u+8Ri5H+NYXtmHNdcCtdKMc/c+zKZk6NTMteS8Twb40vlwBqt47sGEXMSHRkQHjsftgdZgQogy/+Rxzh6UyVTsTCKcrlz4LQ+QxHkDFpfWcHJ8gKKSfK7r2NgYrl69xnqk2+vH6ckxLClJsKSYcXx4hLSMdHaQUj1Z2FUoWCSm8zw6PGIHbG1dHdRKNQuVPl8Q0WgQ6ZZsnJ4dwZSUzDegRoiygBmOUfaonPHfEc4YVSLg9UKu1EFGYh8J5WE5ZmfXcXTsYhy4UglceFyor69l1CVtVJMze3NzBw7HKbv54rIo5mfn+N6rs9vZgaYkfC79URl5A5waBfb3D+A4OGBXI4nE9HcxmQBVPAghEUKEMkp1KXj/cRB5WVaYDXo+TpfHi4Li4j/nD+das5Cfa8XJiQt6vQ4mE2UnUhalGr5gFH2fPqGxuR7JRq2Y85iQQS4o8enTIA8wus8b6upgMOsRDIRwcRHgfOkvv/iSc5WNJgPnLDtPnZicnMTNGzextbPJ2GtypAYpR1Stwdz8MhIxQgAnISvTDIWcRGiZKADLxTzuODnCOAwSePb0GersNcjOycW3T1/jm88f4dPIJFqqS9A7Mo3G6nJMr2xBiEfR1NSEV69foaOzk8U1Eo8CAT/X7v3bXs4lNiUZMDc3i8LCAhaxHj54jMGBIXS016Ln3Xs0t7Tiw8c+NDa1sGhP//z48WMc7u9hfX2dHYPpmemYnZljHHVhYRHevX3HDtp41Atzso4zSylLE9DiH779Gd98/RCOAxeOXJs4O1ai+04V+nsWUV+fg+XFXdQ2NbGTNS3VjOysDGRmpEJ2iS4+ObvA4OQqUpJNyM5Iw9zsDDquXhWFzFQLksxqzlE26VMxOTGJu3e7YdRTBmcEAV8Q3//yDl9++RUEeRy9PW9x48ZNfBwYQJW9DvMLC7jaUofXb3tQU9eEwZFRlJbaYE4yYW11BXU1FUg1qSEj0V9OTR4yvO3pha2yFuvr26ivs2NpaRFtrS34/e//C+7euY2PfX344ovPeb4EfNwAQyLaxsYulGojtncccJ/7GJfuPnHAoNfCmp0Jl5MyucNwX3iRkW3FwNAwY8YP93Zw7jxjd7Fer0fP+160tndgfHwcba1t6H3fi4K8AqQmmzE5MYa7d28hEY+id3gC1VXViMfD2NndhfPsDPWNDXj56hX+1ddfwyAkMDQ4juxsK9LTzVBqqMeBmhFkGBqdQVFZBWdbd3Z04m3PW+Tl5TEt4fnz5/g//92/ZnF+bGwKWVmZSEuzQCkQSSIAp+sET1/N4cmTB5hbmEBbSyMmJsZQaavCx4+DuHqlDSlGEX8s4o1/cz6KbsgENYeEE/jUPwa304snnz3E2voyO5Wnpudx40YLN7N86BtAc3Mbi5B0Hy4szqPMVgbElHCfn6CkrBivXr7G50++xvue17ja0QCjlsgDREZQo39ogkWxrJwcFsxWVhfRVEfrihbnzgsE/T5kZibBaFAhHkkgEVfAH1NgcHgE5WXlWNvcRGpqGs7cLvh9AdTU1CDTkozRkXHY6+oYn//g3j1sb67D771Atb0aswuLyLFmIRj0Ms65qqoGg4OjKMgrgkolw+TkOO7evY8XL1/j8WefYWJiEmqtmsfdra42rCyvorGxFaNjE0ykWFhcQLW9Ehubm9jdOcC9e3c5q72svAzT01NobW3Bp0/9sOYXUEwxSgoK0N/bi65rV/n60ZzX0NSEt70fkJOVjvrqUuhVFMUgRyAUw+HpBZzuANznZ6irb8Du3j6vmVPTs4wepuztlCQjbMWZIAo25R2TAPxpYJrx7yqtGkVFuVhZnEdmdhZycwuZKHC1vRPbm8uwVxdytjYJoP5QDL0fB1FT2wDH/iGvo7s7W6iuLINGp+e637x1h4Xte3dvY3lpEeakJKRY0uF0ubj5an9/D+3t7SyQZ+dkIUmrRFZmOsYmp1Fpr8WLV6/R3tbOtICD/V2cnzrRUF8NJKiZTGwmchyf4+jUi7GJWaRaTGhoaORxGQgEmdJRZ6/Eh3c9aKOs+JU1KBUqFOXnY2ZmHN03r+FNzwfYa1pwcniMw8MDbphZXlpCWXEesjJSIIsHQZAJbkoi4gpZyfkhhp556A85r8nFTVnDMoT8EcRiIYRiQZAuf3rmw+LsLOwVxdCbDFDQMxzjvcWGIxKWlZRFrlUhplBi9/gcf/iHZygoKMftm12QpRVCl3dNEoD/jn8Hkg5NqoBUAakCUgWkCkgVkCogVUCqgFSBf3oFJAH4n15D6R2kCkgVkCrwN6uAJAD/dQGYZBUNbZqSnTIBhP9CACYBlURZtUIO0ojV8jjsVQVINdHufhhEVWWn76UDWK/TMSpVRElHGd+YiCYYYUxZtyrKElbJxZy8OAmaShZJlZRfx6hgMSvXQEJqKCTmT8pk7AykHLswZQiyy5TQhHTMJDaLgi8Lz/LL7L9LQZj2QcWvBP/Mb19BuYCX7wZhNmUi5AuhuNiKeNwHa04mfB4fbx6TQEHiRHNLMwsCm1vrSElORmZmFk6dbnbVEIbT5ycUchwWQj8DODx0sAMsHPJCo6bkvAQCgQiWVreRYsliJ28oGEF2bjrjplXqMKJBORwHq2hvaUc06mWsL+UFn56dQ63R8LkTYvPk+BgfBoZw785tdpQRYjlIeYN6A2/ip6enorgoH2qlAaGAn7MrI1HfpZNbjcnpNWh1Rlhzc/Ddd3/AN998je2dbRQXl8Hn9WFkcpbdhpW2MnicZ1hcWmDxz+32MEYzIy0VngsPTo5PGRn864tf2XVG7qqtrV3GfK+tbkBn0ECtMsDlPILdXofRsVGkpxqh02rZ/UtiBb0m2WRkNxIIryunjWdxo9oflOHZ8/dIz8iFXCVn15Xf5WJhlPKGR0aGYKPc4XMvO49LbeXY3NlhxG5ZcRGyMtJgTtKygzca9iMCI+cap6el871EudVarQ5Tk5MsQFjzslFWmM2Ic0JthuRaeLwRfP/dD3h07xZfyz3HIYt6vb0f2IlO7lJCIfd9+MT3TVV1PnRaAaT/B8MK/PDjc+Tk5sFWms/3xdDoONqudGJ0ZAytzU1YmJtDXW0NZhYWOOv35s3bePe+F0eHh/gP/8e/x5s3r+A6PcX9u/dYpCcx9tnz57je1YXj42Osr2/g9oNb2NjcxtzMAh4/vAujjkTeIOfbyuIkTMXZmU+IV4IgU+3dznN27SebU7C2tYfy4nxs7jlQkm3B5qETOWlmzK3tQifIOUOUsMw07iyWNIyMDSMlJZWRzNkZGTg5OkRhcQFW11aRmZ6J7Z092MqqMDo6jqamSuzt7cNisbBY7XR7GC28vLoCl9OJ7q6ruLi44PuvtKQU555zdoenZ6TDcXiEJFMyRkY+4faN6wS2ZveZ1xfC4NAI6mqrYDSkYn1rAWplFtIyVVhbPkFJSSr2do5hyczCy5cvUFtdhaPDfdzo7hLx8go5j92FtT1oNWqYTUYcOg5QVl6B2fl5mFMs0BuU8PsuYNCmYmVlBZ2drdBpiRAQh0qpweDwJCKREJqbGrE0P4f8ggKMTUyhym7HzOwcbl5tZ2xvYUkZJqZmYLNV4mB/j8fVzOQouq60INmSzA0aJHiNjk1BplDxuZUUF2Jzc42F1pGRYf6MQ8L+bm+x49Ogk7GbnRzmJBzLFSqUlVfiwHHM2ayNdXa+pwkjTA0pe/sObsA4cblxcnrGmZ1F+bksIBI6ubWtDe96P3Ce+dDQEG5cOoCr7TWorqzE1NQYZyhX2mz4ODoBk9GIiopKLC4tcT3y8vJxfHTECOybXW04OnTj9OQUNXWVEFSEIicrvoC+j0NIy8jC3v4+aux2FhopLqC2phb7B/vwuE/RWF+P6ekZqJRqlBJGWCFmTxMBYHRyB8HgBdraGgBEMDY6iuvXuzE2PMlzQ05WMjSEhr/8EtuGgHg0DrlKwU5H30UMo2PjSEkxQaMVeF4aG53E4dEON1e87+1DaVkFu2AtqSlYXl2FzVaGoI+c1EEo1QosLqzietdNvHn5AvfudSE3M5VzaIORBKixoG9gmPO7C4oKLrPFN3Djxi3s7ziwvraK27evQq8l6gW106jgCUZwfHrKrmm1VouFxSXU1dbh8PgYM9PTuNXVgc2tHdgqq/HDjz/Bbrdjb2cbSUYDautr8aGvD1ZrDjdhudxunovf9fQiP78QcpkA1/k5bGVlfG2pQYAyfrd2tpGbm4sCayb6Pvajvr4JnwaGUF1dzc5dW6UNW5sbkAsyNDU2cVNKTbUdE5MTuHv3HsYnxpGcmopIJAxbmQ3Pfv4ZVRWVKCoq5GaAru5u/PT8GX731RdQyqPQENWBUOdKLbb3T+A4cuLQsY/2jg5srm8g05qD/o+f+NwIie46c6KjpRYKolQIlNGrx8jYDMIxGTcHVVWWY3N9BZXVVRAENX756RXu37+P1aVp2KtLoCU8NMVQcObzAgzGZMY4pyaZcXTkQGqqmSkO5PDuvnELr1+/RkN9DTdp7OzswZyeiWAgyOsdNRVUVVZyDWwVFYj5fEgxmXDidHL2+9T0DOrr65FmScHiwjwCoTAqKkqQkmTgHGyiU0CuQs+7ARQWl8GSpMfK6jqseQV8bUiIJ/fwzNQkKqsrsLPvQDQURVFhERYWptDRSQ77EZTb6uA8PuKmjoKCQiyvraCoIBeF+TlQK5nPzWs9P+kkRPf7bznFJAATCYAaI2IROb9/JBJAKBrgUFejvQAAIABJREFUZ72TswAWp6dQU1kCQ5IJchXlJYtzJcVxKJVKqOUqblqJKuQ4cQXwx2+fo8JmR2tTLRRWGzSSAPw3+/1FemOpAlIFpApIFZAqIFVAqoBUAakCUgX+PiogCcB/H9dBOgqpAlIFpAr8oxWQBOD/8Y1BCxjJompy6VyqpX8pALMD+FIAJgewRh5HbVURzEYNohE/lIwzDl46gBXQaNTsnKH99yBlncploJxgr+eCMYucASzIodMqGZXJuYCMGlbyRjptOv7mAI4Eg4z6JccbuWfJwEhZq+TopS9GO7PbWEQf8l8z/pk0Y9EB/BsaWvx50TVMuYJBmQr/8Q9Pce/uE0yMTyI7MxXLKzN4/PAhVlc3MTe3jLv37mJ+bhZanZj7m2QysNuRjsnl9jP68dbt2yzK0cZ6fUM9MjIy8OL5czy4cRMpFj0EQcRWEyL0j9/9iqysUpye7fNxl5TkQqM2I8mkwNmhG8HACZrqG1mACoQigKDG+OQMNnb24PMGcO1qJ4aHR5CUbGZxpvdDL27fvMmff+f2XRw4DnHhPWdhKxGTYXN9HQ8e3IQlVc+5vEq5GieuEP6v//g9nnx2Exsbq2i/0sZuy6vXruP5s18RSChQWlSIYMALW3kpVleWUVtbh919Bw4ODtDSUIsXL1+weHvlyhW8fPkSbW1tONjfh6DSQKVRw3FwjOLiAhw6ThCOBJGfXwDnmRO7O2u43t2NoaFhhAIBtDQ3ITcng/MwE+TsVqqQoIxThQLBsAwLy7twHLuRRkjggY9I1hhQU1cNt8uJ9Iw0+HxeWNIsnC/tJevd/8veez7HcabZniezsjLLV8F7D4IACBKEpfeUa6nVTprbM3diY3Y3dmLjftzv+2/sp7sTe2fnzvRMqzVyrabYlOhAggYkQRAkvPfelc2qytw4T0Jz90ZM9/0yE9HdUVAoJIKFrMwn3/fNwvt7zjmqjnFmrLY2I7q/jfNnuqDaKVGqbx+omJpZECBFYDc/NyeWs99++y2qqypRUpyPypIIVDuNtK1ifT+Fv/2HT/HX/9tfo+/uLVw8143p2XnEUxlUVtXiyZMBscNlrfd2DnD0SB0KCtnUkICqGrAsP/7z//33+OlHP8f89DBWVlZRU9+IvPxC2fSvqa7CzNQk2o+34dnwa5SWlKGkuBRb2zu4e/cOPvrop3j0uB+N9bUoKczHkydPcOniZbEyPXf+An7969+gp6cXRkDH44EnSCfSqK+twIljDUA2BsOtQwGBOo3VLbEA53xgNqaq0NLamXvsiXBlTaTggsdKIKMHoGWSGF9YE+VyXjgiTRger1dyL5kZSqBcUVYmmbpmKibKM3EAcGnQNR/iMRNb27soLArInCTkJNjNih07rbeZZezkgNNa25nPCsxUWppC6CJAtbI4+doKPJpblGgpMyWOAgRTblqdZlUomoJ02g1bScHQAkin9qG5dFi0eDdNUe36Ke23s2LJ6lJssbfPKKo0qnDe8l/akVM1HU+m4GX+Nl0FXGwgcCFjpUTRzpVSc1GRmIXhduMgeiDXx2vhfKbVOa3ARUqvUHGtYnp2TmzTS4oLoRGmaApcVKi6CLZ4Tbx+zbG3pjL+UKnHBZQAl5mmVoa292IILKpCyVhnYw7rRL6aJSjNwm0YyJrMnOY4ZDOPLXb+mluX3GDauK+uLIpqnQ7izAilQpcgluCN9aAtNa1uxT5Z7qljlc77lrGde8flnU0HXEsbGxokd5qdQKGIFzvbMXgMH7LMLFXSTv4o3Q5UXY5PmMT3YL34vvwvmx/y8oKIRvfFupqv4/tTMc/rtOVeBCSLOx7fg8dLm+eM2Jx7dA9i8Th0t9ME5LyHxko52bWWDYuqfM0LxTYwMTEp51ZbXyl/Z+g+7O3vIhwKI5ZICLDj+Cbc5P2hctJK2ZIPbrElx+WFqhgC3BSkYGfikr1KuEkIrLk9zjPKpSARj0njUCKegtcIwsqmYRise0rGaMYETMWWzFXmUeuGR65B1w25JlqWR/wG3oyOo7yyBt5AQIZW9GAfaysrONrchIzFOWPJz/C/zHZVXW5nCKoG4qyNrsl67tFp5+/cLbov0BmCubW67kMymUYgFJJsZdpGp1IJyV6WMcIxZlni7FBcVILR0VHJBqZNcFlxqShZadbMppD5hXkUFxdhdXMDiXgUrU31sHihzP7VDSTTgJkmiDSdCIGUKa4YBLTBcEjs5Tmu8oMhQOW8M2U9ZUTC/OISSsrpIsI5ZmN3bxdFxSUYGhpDW8sxrK5Mo66umFMdhuGDybGvewXq8jOGz9CRF8mDS9ewvbvHWygNMYwESCXjqK6sQDyRRCoLhMMhvBkZQW1NjXz2YCY683Hdto3J0XEUl5UJPA0F2ZiWQUF+vozJ+ZVV1NfXwjRjXMGcbHeVzR1JjI6MYW9rHVeuXcd+NI7ZhSV5Nm5ubiAWO0BJSRESbKazNBQXFUo2enVNBdbXt+D352N1kY0y9ZiYnJL1eG19FefOnJYICV3U707jHT8LMZuY1s2cR/ycxC+uEVaaLh6W5BunbVOuYXMzhrHhYRxvbYTh80LlObtd8pmMziO8rywmG+40nwdw+zH8akos8hvqKpAua4FSejanAM79/pWrQK4CuQrkKpCrQK4CuQrkKpCrQK4Cf9IVyAHgP+nbm7u4XAVyFfhjr0AOAP9+AEywywxVIlNu9P5rAFhXDxXALgsdxxslx5LKSkOjBTQ3atOyue8Vy0ZHFUxYQItdhjBGD+IoLioQAMINXG7YE85KDKpNCKGDnpKEFwQ1kVAI0f192bCmkjjgDwhcSWepY6RKWBOlqCDd74mwhPY6Sl9uYtIG8ntraP4VN0QJUQgl4tDw5c17aGo4jvyCAmxuLGHw5VP09p6iThKz0ws4c/YMHvX3o6PjBF4ND4lyqKioQEAUMwlpZ3rl6lXcuXMH4XAE9XV1UuhPP/kcP3n3GqprS6C5s0hbzPs1cOfeCzQ2dWJy8pUook52tmBpYRvl5UGY0SwKIpqACAFr2awogLf2ohifmpPMRlp+3rp5C2+/dR1lFeX45Je/xPW3rot6qqXlKGZn59Hb24WtLSqsNrC5vorrV87B61VAmO5S3MiqPkzPLqDpaCOmZ6ZRWlqCm9/cFDXc+toGUqqOqooyDD4bQPuJVuxu74rd8vrWDk6cOI6w38Df/M3f4OOPP5ZM5Bu/+Q1++OGPcO/eXVEi5hfk4+HDJ2hvb8Xa2pbcVwKqeCKGluYjAl2ev3iBeDyGM6d6EPJ5YJkJR52p0IrZdJSeSQuvR+ahur04eqwZLwef4/qFS/jss08FHHV0dQgUnJgYk/OImzaC4SIMDb4Ui9iZyVEBwIZuI5k4wPT8NjY2d9HV1SGKyqXFJbGtpv1nQ2MD3IqG40drkU5GBQ4epFX8X//57/Gf/ve/xtNH99HZ0YyllTXJXqWi8uXLV6ivrZW80anxaZw504XCQlpAU7GowOcrwX/5fz/B6TMXsL0xhWjsADV1DSgqKRUb1urqcowOv5b7Ravpc2fPIxpLYGtzB29ev8YHP/wBvv32pihXuVnPmr19/W385sY3ePedH+CLLz5HV0cPiitLMTo2gYAvBGRTaGqsAKw43JobLtsNS+UssQUIUAVGIBKNmZKJyu8FfRqS0T1U1jYivb+OtX0TBUEDSRhQrZRYf5IlEspGYzGxRQ+GwwLxqO4z0wmZ8/wS61FoAoB13QuX5lhuCxw1TVkLuFbk5+eJotgBegmBm8z35rwKBAKSWawy61kzkIyn6KYON2EGs491Fal0SiCquAdkFQTCQWxv7cPvJ5gTo3JY0ET1T2hB62Sub1RJEmhSjWz4vQJCCGi4BrlVAtKkXEvGMpEhOFEI5Jg1bjNOHNE4rds1eNzOekVYQ9jCc+eaJGpXlba1VExbogakAwItztNmAl6dNtLMymbGqy6WuYTqCu3VLcei+19yq1VFVNoSZU7ja6/n0FkhC90w5BpYV92jC0QnRacVscn7oulIpU34AiEcRGMCtjXNDYuwMGvKvCHYcx3mrXPt5v3kfTCZF637BOpRGa+5XZItTeidYX5oOoNAMIKDaEJcBRQrI4Cex3X7qZxmrrZHcnvJnfk+muaTBgBa//Pe8ou1Yr44m4XExcHNOqbhJnCWsZqFS/ciw7qwwYePEQG6hMrMclaRF84TJTzHJvOMWVvmffOLIFdy2WkEz3HjZvY2pZLM306JOpP21/t7MVFRs36sAx9edCmQ8yL0TmfgJkxWuYYzUoDW9QGkkynHASObgN9nIGspUFRNrN6p5N07OGD3gjQXMBMdtvPsoT17NptEiDXcT8FWbWlikBpIDj1Bm0vuI59dHjefby5s7x3AHwpJkwXV8BbpJbIyT7gGsV4yjmxeO+8jGwvcTpZ8OikZ9FRUE4xz0HGsWEjD4/MhETeRSKadekQP4PN5BIDzfRjRwOcmG0aYUc4jELITPLt1vh/Pzy1riaEz8oCxAwpcblXU2xw5TuOD0/AlNviqSxqSJNebYzadhmlm5P0J/AmFDRez6hPQDM4NZtg691Ono8XhPOUTMmVy1jB6IIm8iAe2TSBvyDh2Gz4By7Sd53l5mWNrZWApfE+uMXwPLlpcn5LiSiJjnZ8hZDxk5HMGYXwwEHAaAjKEum5s7ezC8HilqYU21VYmJWsc1z9NdyFtpqCobHRxQf6hbTuz5nnPXDr2Y3Gobl3WZObUM/KC8Qpc0xLxLPz+IBLJA2gaJErDa4SQNePyel/AL40qApcJdtPMpHdJIwrXMtbXCQB2wK/09bF5jvfUcosC2EzHkUonkDAt7OwmMTo8jBMt9XB7PdA8uqxPfFZz/fcaBjxU/7I5x+dBNJGF15uHdJLxFmmodaeRinTnAPAf+y9KufPPVSBXgVwFchXIVSBXgVwFchXIVSBXgd9bgRwAzg2QXAVyFchV4A+4AjkA/LtvDrcICYC5mfivAWDqnqj+ogU0X+fVLLS3HUHYryFN9R83LGMxga7cAOZmvKj6AAEkCncwqaw7iIqqRZeNSgUenSo1Z2eSG/9UUnKvXEA0AXA4jHiU9r4ZyW6N5EdEzcINUMFMYhntqL6+V7h8/zAWaMNNZmYzChB2rKElFk9gsY1EVsF+ysbc7AqqK6swvziNcMiHQDCMB/cfC6jqONmOly9fIj8/Ija3tHGluoxZheOTizjRfhyRSAQ3bnyDzo5OsbHe2tpCJBhG2O9F05EaKC6q2bKIJzP41T/fRFVNEza3llFSWIhg2AOftwBZaw9Lc+tIxTfw/g8+gKGT+qhIWy48H3qFpaU1BAJBJ58wEhboUdfQgE8/+xxtbcfxcvAl/tf/5a9w+853aGluRjQaQzplibVtd/cxFBaEZCuYys/17Sj6+h/KhjHBJ6/911/fwKnes+jrewAjGJaM2egeVXF+bGxs4FTvKfzjJ79C+4kTaKyvwRdffCH5lI2Njfjss89x6dIFqdezZ8/RfapbbFJDYebaEnaY6O7uFdDafLRBFLAzM7Pw+v1iJz0+MozLF86JFa/LUh0A7AISJrC5ncTXN36L8qoKLC7OoK6qGh0nO2TTvu9eH86eOyMb+rPz0ygoKsfI6BSSiQSajzSJDWhtLbNy3ZJ3yBzJL7/6WtS/1dVVGBh4JtmO62urAu/NWAZVpflww0TKBhKWhvGZBckZ7mw/BmSTokBz6T7s7O3LWKRy7GhjI2an51BWWoDaumKYqbgoywwjD8NvJhBLxKVhgkBufHISLcfaMDk1iZrKCkxPjqOxsQFbuwcChAL+oIDlo0ebBJYtLC6gqChfbL5pk1xeVo7p6RlRC1M9d3AQRV5hoSjzYvsJlJYUAojDyiahudxwqx5kCM0OYQvHoe7x49ngGxj+EDY3d1FTWQQrFcfo1Czeu3Rasn9bGmqQsNzQVcJLF8YnJlFeUYHNzW0EQ2GxgB4bm0A6FRXrVCpECYAIRlKpDPru9aPxSBN1x2LnGwh48fr1G7Gtra+vxxeff4YPP/wRdA+Bi/MvM7Ql3zpJYOOG+1CtyDnO8yYYW15dwdDrN5IxmhfwweMh6Ahgc3cRD+4P49TpZoS8RdB1TnQni5zQV7IxXZz/TjYsj6dqDoxkPivHExWJAY8X6VRCYC+BjUAnG3B7Xbhz7y7Onr+K4aEJuNUkautq4PMFRO15yH1hpggDfTBNZlwz75nQmsp7IGMmBF5S5Ul2yPcgmA4EQ5L/TMj+6tUbgSxNTUdEUbi9uYlIJCyKy1DAL40qU9MzaGiolzWQY4AKe8PrETBFpTCbACy4BH49evJUzrGutl7W0bnZaTQ21grsZAYq358gkXPFTMZlnTR0DxEVbMtZL810Cr6AD7adRYbh8KomysXnL4ZwurcblSVFULJpUavahhs+bx5isQTS6ST6Ht7BuTPnoVAxSyBlZxCNHmBiYkIypPnFtZv3I5yXDzOVRCYVF5BPQLezF8fy5j7ejE7gaH0tZqan0dnFrHEXCgsLRC3N5wafN8wolrx1nbiW0J7qx0PYLC0QVEW6pMGipDQPLs2WhgafL4ybt+4gkhdBQ32tZGsTkH8fHbCxtoGy4ghsxeJjDJZtYG5uDcuLy2htrRflMoEl7aeT8ST8vgC293aRTKdlvDInPLofx+jIFE6fPgWPh4Axg52dfWlaqKyuxPCbYVTRDj8vIjnRjBhYW11BWWkpCgryEU8ksLG1g+3dbbQfPw6mscPKiLpfcbnR9+AhTrS1IxzOw+MnT9B2/JiMQ8ndjUehuSlYprKU9fITQ0vGsMenIZVKyzFoF500qXomhGaTgSbNFwTFrKUAY2ajM085nhL4zPFiZhS8Gh5FaWmFjCtmoDOHvra+RuzdCcAVG9je2YXPY0gjA4/hVpw1w2kCs6F7PEhTQa8qWJxfkuahSEEQ1TU1Mg/nZ2klnw+PoSDALFqLjg+qNFrs7ZuIRxOoqipGLL6JvEAe0lkLyRTnm4G0mYbh1uCmMwixt8IGiYys54S4VME31tfJ/EnE9mFbJoLBoMwpQmAqYFOmKRDb5JhSXaLGjkbjSKWSCAf9cj8IpnmtVFfz+FyzvD6vwHxCVH4oEsU+FKQZZ5GlFbMpzQwuF9XojMOwkUhaWFhcQVVVGVxuWzJ4VehyfnQ/oGMA7xXXMkNiMLLQVMcxgWspoT2vmc4ozhdRPi2xaX2gwkymkc4kkM6mEE2ksbWdwPjr1+g4fgS61ys5y2y240/x85i4NSi2WKBbbhVZ1cDWZkI+k+haFlrNGaTCOQD8B/wrUO7UchXIVSBXgVwFchXIVSBXgVwFchXIVeDfoAI5APxvUMTcIXIVyFUgV4F/rwrkAPDvAcAKZBORtsu0+/tdCmABwCrg0SycbGsUAJxKxeDXvWKFys1mbj7quqPqkk15qgIlhzGLRCyJogJmhx4CYIOqMW4iu2Tjnlm5tIAWEK0AkXAQiWhMIDH/CQQDsgFPGCwA+FDp9T1EcNS9tL2kEkv0VLJRSwtPxyLa2Qz93m6WGYFwGaJe2t+PIhhyVGtUIuXllSER3XesRBVgZW1VbK6ZCSxKIj8VOMzco7Usz85RF/OaqQrOWmlUVVagqLBAlE6EH5rLQNpWoIsqaQ+G24NUNgpNiwBKHJrqRza9JwDGzpiyOW4rGtyGV0C6S3FB110CbETVZXHblzvaBFlpsVD2HQI1gkEz5dxLw8PMZetQvUWrWbdszBOGibUj9VO0y0xnsb93AE8wiNmZGfh9OipKimVznDCO9raUkBH0EAoZbkM271lfUc+ZtOp0CVixs7wXWbhc3KjnRrUD4qn6ppqJVs8EbFR+JeNRKBbtKhUEDNp+piW3NmupgELbYRcSqahcBxsDCLGtrAN4uMkte9xKVpSkPl9QONOLl0NoaW4RyJZJpxAMBZA1nfvFjXzaT4cjEexs78j9pQpNd3lh0EbYlWGsNSy3TyxvU0l+T8X+3o4of1lzvp4gi+O2sCBP1HsZqreUrIDegJcZk2lYShaqbkOHJvVLk/IpitTf5zPg1Q9ty+GS+04FcDAQFOjAjFmhCTT4NKnOozI2LcrTdCYtc40qTZLDbNpGIJAv44IW1FkqE6lIVDi++RIHkPEeqIYPd+4/hu3yYXNrF7s76zjd1Y5E2kJxwI1HQ2O4cv4UvrrVh5L8AJqbGnH7zh2cO38R4+MTeOvtd/HgQb+8d2lxIVaWF/Due+9ibGwEk1NTuHzpCr784muxBX89OiqW6IQrz589E7D0ox9+gH/4h7/He+++h7XNLcmG7unuFphA62tmkxLSj7x6hUgwgOMnmiW3Nm6aiCfS+O7uY6xvH+Cv/uKneDpwF1OTO3j3w7P47JMHeP+DXjy4O4RAQEF7e7dkc78YfIGLFy8KqOnru4+zZ8+guKQUzwYG4PWHEI1G4fG4sTQ3i7euXJTsTs4sKkgtW0PGtmDaaUQTSTzof47OjrOYGR9CU3MThl+PgqtReWkZdnd3cLq3E8+ePMXubgxnzp3Fnfv3EImEUF1ZhtoqZ03RDB+W1vcx8OwpLl48j9fDr7G7u4eiwhKZiz6fHwcHeyhmvvLGmtjS0sqa85DK1KHXI+jp7sHr18MIBkPSjMImBeZGX7p4HiEfEZcLhi+Az764gZKSUuiajvxISO7RuQtnxL7Z4/WLtS1Vh5urKzjechRmNi3f/+67u6itbcDgq2G89dZ1jE2MYmtrE8ePtSGeTGN0ckpAdiJ2gLcun4NBAOUCDrLA4PM3WFvdxDvvXsftO7dw9uw5PB8Ylpzazc1lNNQ3iAL+6rUrmJ2ZxfDwsOS3zsytYHJ8FB++f514TKz8k1kVn355E8G8IhyprjyMA3BJs8jCAnNsKyRXPhbdQyRApwEn95TwShLtxQeZfgpZZGwVrwbHpEGhvr4aTwcei2L26pW3sbqxJWslc7ypaB8eGsLpU6cl5zx6EEVdVQFslemztDMPYG5uQ54pnDtHjjZic3NP7JXnZ+fQfLRZ1uvHz56hs7cbkaAXWxtbCAby8ezZM5w91wNK2jc3dmTORuMHWF1dRmlxMYqKCtF3/x4unD8rtvZcoyPFJVhZXpW58e677yKP2bLJOIJ+XZoTYmkL9+89RGlZpax5c7Oz0qzEyIW15RUcbWoEVD5nLWkusDIK9nfjCAQi0NxpWUNjcROBQBi7B/syXvek+SfAIFlx8eC4Y84883B5TrSb5hefzczmraiqx7d37uNYSwuOtzXj7/7ub/Hn//HPxH56a2sX+XmFuHvnLj762Y8xOPgM9XU1CPucYzkSd0cBzc4fKqcTiRSqq+vwt3/3/6C79zSKiiuxvbkratdsJipziWpmAlRbNTA1vYyJ8RlcuXIegYCGzdUNRCJ5iCcTktnNtZn2z6qdkc85CcvAt7dvo6OrB/MLS/D7vWisr0c8ui9rjaLQqSAJj2Ec2rQ784/PwbSon2k/vYfKqmr03b+P8+dOQ2UzBecP7bZNQmI34qm082xhQ4Hl2Mbv7cURzs+XnyccZqOEQTJt0V3Agm4EMTI2ixeDr/H+D9+B369jj3nDLs6yQ1DORgx+qrAyyAv6ZV0RW2z22rGKCtcux7qba8r3Din8XtZUkE7xvidh2ikkUlns7CQwNvwa7ccaofsY4+CB20MHBT6CbKcONkQVbCoQAPw3f/tPeP+9D1BcFIZR3YV0pCunAP73+gUmd9xcBXIVyFUgV4FcBXIVyFUgV4FcBXIV+IOoQA4A/0HchtxJ5CqQq0CuAv96BXIA+HePDMn3FQBMa0jr9wNgZgCLBfQRhAO0NY3DZSuyKUq4RKUIATBtMyW7UQwPbWRSaQFpBXn5oigUC2iBX8qhNaKzMUvwS8UJwVdeOCQWqMwfZSYjFTncwKTiTrIpNVpTUrNMm0ralIq/pYBSoV4Es4fZd87VO2D4+xxg7jvHuMnrCToqHDePRPWSjmg0g7yQF4kEFT4p2QymwrWosAher082vlNU9ona2VF/cdOfKru8ggKYZgqqriJ+EIdP94p6ipuwBHe0xmReZsak9ScVzT4oWgpWxg3bjsGjeZE1kwJYbJcLqSRzIw0BvLRbZZ6jbHwzO9lmLichpwlDc4nFrGkmBQyo8AgkhZKBBeYo06aTIJwWuFTo0bKbebBUfNEiWBGFl6K7JcuQuZZUbIltruqWe0DFFUFvLBFzzokWkW4eNyNKbEKQVDIKN/M2XfT2JhSn7a4hm8iJxIHY0ybNNGyXW4Bs7IDfI9wFDIU/51ibMrM0nVFFEaVoWbGs1D20eQXSpgWP4ZcxR1tLr9dAPEFgr4vdJ9+PMJU2uW5DFyvbbIq2sbRPdaxeRb2WSomS1+v1in2r207Ao1JZp8BUNGQsFcnYAaK7u2LJSVvgUCRfABOthQmXCRcIbznsqEl3eL+zWW+5kjCz+0gduBAM5Enea8KkuswPTXXyaLkRr9qOXTnVsmaKgN+ZHykzKZCKdsYEwrFoFP6ADz6qyjjGZM4yx5aqvCz8wQCS5oHY9jJ/FrbTVEEwQdWhQAPVjYXVHaxvxxEpKMbY2DBqykvQPzCIP/vgOu4+eYl3Lp/Ht/0D6O04Jqq0e/fuo/1kBxYWFlFT2yjqX38gAK+u4/mzAbz33jtYXJrH/Pw8rl29hsePn6K7qwcvR96goa4ew8MvcaShQV77g/few7e3buKt62/jl59+hsuXLyMWi2FicgLnzp7D4MuXMla8mhuGksHRlnrYqik2wLEk8HRwEpblRXtrFW7d+md0d7+Hkko3bn79Cu+9fxKvXyyiuiaC/IIyPOh/KArfmtoaPHnyWBTfi8tLotwrKy5DKJInsIu12dpYxtmeLlEmirrSpie5wQUFyQytelUMvhzHxlYC50+dEPD68NEACotLxZJ1fOQNGuurxUb26ZOXuHLtqmQ9l5YS7DnZ0l5DRSoDfPbNPYHibI8pLSvF6Jt6avS6AAAgAElEQVRRdHb2SF1LS0vxoO++nDNVnPV1tVhbWxWbWWZyTs0uIRgK/YvtNCHw3MysXNcP338PAT0lCt6MreHmb+/i7NnzeNj3QKDixNgoCkoKsLWzJ+tHVXU17n73HdqPHRVlv+QOQ8H8/DK8Xj8Gnr3Au++/jxs3foPO7g6sr6yJMvFkdzemZmeRNRNoaahCbXk+zEQcO0kF3353H0caW9DYWI++vtu4epUW9Y8lK3hufgqnTvUKAK6pqcH6+hq2t3fR0XESv/76FlqPHkVrcw28hiK2zQepLPYSFgbfTOJodRWmp6dRXVUtkLOqqlyUy8lUHNsbK7h8plOakDgnHNcHVayRxcZZoVmwhqmJJfi9YZSWFuIf/+kX+PFPfoZUMouZhWWMjb3B229dwfDrIZSWFCGdNJFNO0C5ubFEIKppA7oRxsZGDNH9GJ49f4yrV69gYPANKsvKYUuDhoGd3T3MLy+jrf0kDnZWRcFvZV14NvAMp891Y2tnUxS3O9txtJ1oxdjoqOSZnz19CgNPHuPypYsYejkogHF0dgG62y2gvLX5CIoiQbQ01UPJmEjbNrYTJpYXVzE3t4RrV6/j0aNH6O7pwvDrl1ibX8W1y5fhD9KqmJnyGvZ3Y5icXMDs7BLeefuMxAaMj0+is7MXG1uO4vzR40eSQb66PIOl5UWc6u3F5taG5KafPt3rZMGKVXEGuwcpPHk+hN39OPIi+TjSWIuZyTF09rTj1fAwdrb3cfnKNTzse4hrVy7hm5u/RvuJNjRUOusowTufP1w2+WygYn56elYapVS3ClvVEAgU4tY3d1BdUYadzWVcvNCDQMAAm7gSKWBg4A3y8kqxvr6Eo0012FrfkOdTMmVic2sLRQV56OnqgAtZUbonFR+++PwrnDl/Hre+u4Oy8lJ0trdj4MkjNB1twl70ALOzs5Jzz7WJTTlsJuG4OtLQiHv37qGqqlaaNPofPMBPfvyBNAl5aImNNCw2tdFx4sYtGB6/5ClfuXwRrwZfYnF6FW+9/TZu/vYb1NXXwmVn0Nt7UuC0fKkerKzt4+HjZ0iaMVy6eBpjIyPIJDIoKC3DwvKKNKQ11NZh8PkQ/ue//BkiQb+4s8BtymcgKoAJkwX8UoGtOICdqmkC4AwzmLNJpDJJaWTb3k1ifHgYJ9uOQPMYcHsM+ZzAOA4elp+z/O4AXG4N0UxG5uPt+89QWVmDRGIP/9P/8X9Cy2UA5379ylUgV4FcBXIVyFUgV4FcBXIVyFUgV4E/8QrkAPCf+A3OXV6uArkK/HFXIAeAf/f9o3DE0BwrTqZnSlYo8xa5I3uomBU4d2gB7dOB4821kgFsZwioVMfqmZvviiIwjaohQjZHrUt1KAFwEhVlJaJa8Rq6bCqKGpcblDToZB4lRSxUcKk2wqEgzGQSZpJZei5RcfLcmAdMJZKTeXmo+lUUAcKyfyqKUIJlt1wPVYeyAXoIgyUTGAr2TQWf37iLhJlGfsiPM53HZDO2pKxcFC7MKCWwWl1YwumeLuSFg2JlSzjNLEoTBI3O5ipVpaIAzjgqWNqNPnvxCqnYAS5duiyZymNTM9jd2cT5npPw6NQY2kgzy9LQHT9YW8PG0hq2Nvdwoq1BoCrVQ4SOiosZiqqAW14y81ATJq85gBeDb+S1eWEfGusrkTKj0Ay31JcWtNTCUfV2cBDHwMAg3n77OuKJOGbnF0Xh1nuqV242z1qSPmklyUxTFZgYnxBww41fwlMBY7Q45qs1L259dxc93b0IB7zw0BpSySCtECzrklnMscF7Njz8Bq0trXj+fFAsb5tbmiVveGRsDCeOtwnc5/kGmWGpWlB1IK3QljfrKFltXr+G/XQcTx8NY3ZmHe3tJ1BVXS4Q7dGjJ+juaENpcURgPev5+PEATp06j76+fqTTFq5dOgNVIai2JIcynsxi5M04SsqLUVVTDo+mwJUlSIfklboMHzLQcbvvMQKhMLZXV2W8MQO6taVZxqxkZAJIcYypLhi8jdk4VJcF26UjY/vwj7+6gbcvdSPo82Bre0eAOa1e2SDBZgcCbDBTVtOhmLTy1JBKZuAiiHe7EWOGpUvHt3fu4viJdsnPZU5lKr4nwD+edkHz+AXG+ZirrTjNFLS/5RkSBvOLSm3aEmeyKu7df4Tl5R1ce+sd3L7/Ha5fvYqJySkca23Bd7fv4vLlS7hx4wba2tpQXl6Cvnv3BEoNvniJ1rbjuNfXj/LKKvi8fjwdGMC1K5exuLyA2bkpgcFU3Z7u7cW3d/vQ3tYuVrKcy4T9x9ta8c3N3+C999/DL7/4El0dHUgmTaytrqOyvBp7u3tiW6ykEmhvqYFmcDyoyNoaZufWMTG1KE0gV86dxqe/+gRXrr+DgsIC3L33ABcunMHD+32S1V19tBb37z+QZoCW5lY8ffoMR5uPyjqTTMSgqxrqG48IpKVQjpa7586dlb+rKAxK/jEVirbkjgMLS+soKioXK/Hf3PwG1996Cw8f9CE/P19UqAvzi/AHgrJ+jU+M44P33sezJ49RU1mJ0tIiyfLkNN/aT+DrW31oaqyX9YQWxhOT4zhz5hzu9z9AU2MTxt6M4tixZty/fw/nzp0Rq+pQKCK2vfyXisylpUX09PSKHfzm5iYWFxdx9dJFhLw03nbBE4jgF7/8FB2dXRh98wane3rwcuglSssrBPTW1tRIk8x3t36LK5cuCHR3aVwvbbwafo1AKIIXz1/h/R/+CP/0ya9w6tRpZBNrWFxeR2PLcczMLojdb8uRalSUhKR5Jpo18A//9Rf4+KP/IM+T27dv49rVq7h3/y5OtLWJwrf79Bnc6etDS+sx0F55dnoaVy9dxpdff4mf/fhH0DVa3jrPhb1EGg+fvUTa0vCDSz1YX9uSdWxldU3y1nmfFxZnZe2pqygS2M/0Z8daWIySD3NX2dzjxpvXM9I40nCkDl/++ktcvHAZe/vMWWYu+XNcvHBFIG1Zebko7anmp3qzopiqUEUiBTTNg9m5BUTCETzo78e1K9fR3/8EFVUVMDxurG2soraOKudBtHd0YWRwCA111XBpblEdv/Pu2/ju9m1cvnAJ05PMYK/BxsY6YrF9iRR48vQxzp69gImJKZSUleH58HOxvf/tb2/i/NkzSEZ3UVtdBj/zpG0DGzsm5uZmsBfdRXv7SYyOjqHteCdu3ryF966dgt/jksYpjkuO45GJOeQXleH5y2Fc7G3F8MtVeCJR5IWakU4lkVeg4PHdEbz97ikMTUxic2MDnZ0nMDUxJtbbPV0nJcKBzTXMaN7Y3sX2dhTJZBrFxSUwkwkMvRhER08bhoYmce2tXqiKDze+vol3fnAWA48m0dpWjXAgJI1GdHWgOpbREUmeoEsXS3tmEz99+gQl5eUoLS7Bg/sPUFNRKU0nddWl0NgUlLWxc5DAF7/+Bh9//Be4f/8+QsEgyiuKEQqEpHlqfXUBXV2tUCzTaQywXEi53Pjii2/Q0nISS6uLMtdoTz8yTEv+RqiaJVb8TUebMTIyBrdLQ0NdLcbevMG5S+fx2Refi4OBS1Hw4tlTdHa0I5uOo6AgjGQ6KU02aduN/icvUVlRgxfPBnGqqxtbhOhLc9Ik89UXX+HSxQvY2dpAY2ON5KEzV1nu0cg0vL4wnr98hWPHWrGzvY6Ghlp4gxG8GZnA9sYWzvSextdffIa//IuPoNhJqIoptvbOhgSbICxkM2yOYyPQ4Qc5RRWr+3SKeew2Uum0KPo3t/YwOfIG7a1Hxd1EYZMa+19cLlEtcw64mCfNHHXLxuZuAv/4ydf48U/+DDOz47j0s7+CWtybUwD/cf+alDv7XAVyFchVIFeBXAVyFchVIFeBXAVyFfgfVCAHgHNDJFeBXAVyFfgDrkAOAP8PADDFnVROCQCmVSTtg0VM4qhqVeYEE3DZMFQLPe1H4dG5mWoKcU3ECYAdyErVGjM1CeJoXaobXljcaIzHBJRoCsTuWSfgkgxg8TKEotiy4UibYILkcDiIVDwhSkcelyocZthlsmmBrP8qALZt2ejmdj8VLzZzgB3P58OLcUA3v9b2TSxsxEQpmUnFEDIU1FeUIJWx8ej5SzS3HBNVG+1FmxvqZYOWCh+LgMHK4M3cjgC8jY1NgUBUKtO+tv9RP46fOInlxUXUVVUiLz8fg69HsbCyhvqaajTXlSPkdYuddYrZo4qK8clp+H0hhANhRPejCAR0rG9sSOZmeXkFPIaO6ekpNB1tgEa7SEJGzYfp2XVMTS8KZP77//pf8Od//lNsbq1jd+8A1TXVWF5cQkFhkWyEh0J5+OrLG2jvaEV9fS1++cmnqG9oxKlTpzA0OCjKxbrqKjx8MQivx4OKyko8ePgQ58+fl5oyf7PlaBMCLkvUdJovhMGh1wIq3n/3OuJ7u3j56gXau9qxsc5N7SOYnJxCTU2dZCRfOH8B/Y+e4u133hW72o3NTehuXe4LYQ6zhuPbG5J/u7S6jFgqLhba+ZE86IeK2/n1FXiMAiTjtsCsY21NYll6+7u7eOv6NSwuzWL49Wtcu3YVT54+w4kTXXjY/xRHGptpwoxQyIOp2VE01B9BIFCAgYEXMLxunD7dAa8rCw8VzumkgDFabLuMIP7m7/5JQA7tapmNzIxQr8/AzOSkZDMeaWrC9NysQLqG2irJC3VpVBwqSFk+fPrPt5Hny6Lj5Ans7e8JrKf99MibN2hpacH4+BgUXUNpYR5aGhvg1d2ycZ9I2/ju3gOxEz1z9jxGRsckVzKRTIiibWNlAe1trZicW0ZlZRUeP7yPP//4p/B73WKpzWxkKuyo7KcWX1T6TqsFFNWDqel5JGIpVFQWYmlpCW3H22S8ra2voay0DPsHB9Kg4fd6MDUxgeqqCoyNjqG5tQ1zi0vILyjC9tY2EokEmpoasby6JGCxpNjJeG5uPortvX1oqlsUyqvLq6irrRXISEBa39iAueVleS+q6xcXFlFRVoGJsQl0nDwp0PJIfQWCEV2yJ7PQcLCfxsTUHGrr6hAwXKKaTCRNFBSVSt7txQvnxC6VqupQQRAL80vw+ULQ3LoAud6ebgy+HMSlC+fxuP8hThxv/5cMcSr9qHgbfPECF850Q1Oyoh7nPN3Y3MWt2/dw5co7YE/L1NQoWltbsLiwgKKCIlE+H21qgm0rWFhegpk1UV1Zjc21Fcnx7e7sgC/AjFMTWcWN5y9GxMZY1xSUlpYIvC2rrMLy6hoW5uZEIVmQn4d4PCrrJBsHCNh4/NW1FXR2dGB0ZAxV1VXY29uTXPTd3V2Ul5aivCgAl057eQXDI+N08UUw4ENlWRmWV1acjPO+PmliIIDuu3cX3V1dqKurk8YCHouZz8FgRNaRivJKrG1sSFZse0sD5haWkVVc2N7fx972Js6f7oGfQmmXgnhGwdTkNFRoYvXM/HQqKmdmplBXW4fpmVkcaWnGytq6ZP6+GnqF/HBE5jmVvBuri+g6eYKpz+KqYNoqTEvD8OgktOyB5Oty7sbjSQwNDeH48WPw+vRDa3gHdrGxghCbsEoaH1gA2h+bWezuppBO28grCGN45BWqqqrhdnnx6vVLGSPVlbVY29hEJBTG3sGe5CtT5d/Z1uzY6YoNv4H1zS28fjOCo03NKMgvwIP7/aiqqUQ6k0IkP4yl5RXs7B6gurqWmQUoLylB2kpjbNLJPqa6t6yoFAf7+6IQXVhYQEtrI0rLi0XB29zcis2NbWkviSWiMLxeUepSVU0r78K8oMQx0GZ+dz+FB/19OHGiDVU11Xj65DlaWtswMjoOr5ZB+/EW+LwecXdImhaW17dxkDAF3Ha2VuLhgzH485MoLTom8yk/omJoYAZXr3dj8PUMNjfXcen8OQwPD+LcmV4YblWee/FEEqaVxcrqBqamFyQDmI1DtLdnvnl+cRg3b9zD8ZM18HsLcf9+Py5f7cCzJzM4dqIG6yubMgZ9jIKQBhpFIg/iCRNf/eYGPvjgR9jZ28H0zDQ6Ojow9OKFNG3Y2SzO9p6EZZmO0h0u3O3rF4cGNqWk4knMzU/iRHsnlheWsL66iN7eNhQXRmBnAbfLg6iVxeMnL2FnVeQX5iOTTeFIQz2+uXEbjQ2NqKwqxWeff4GG+iZU19ZifPQNAl4vivLzEC7Iw7d37+B0zyln3VpcwJnebrwZeSVrvGWbUN1U0Hrxm5vfoaioDB7dg3AwJAp8b9CDrs5u/OLvf4Gf/PjHGHnzCp2dx2F4HJcHt+7B7TsPxZo5HC5AeUUZnjx6gJ7uk3Kti1R7zy7i+uWr+PWXn+HnP/8pfAbg8dIdgznsjNBwoD+vl84djtM2m3/YVJWWz1u0/k6ls2JTvbm5g6nRUbS3HIU34IPi5jOCDWbOvZYMYluTRjDF0PF6dAa/vU31+1tYWp7B9b/4TzkF8B/w7z+5U8tVIFeBXAVyFchVIFeBXAVyFchVIFeBf5sK5ADwv00dc0fJVSBXgVwF/l0qkAPAvx8AczP5+4xcAcC2owCWhxuVIIoiCmCqI93I4nRXK3QtA2Qde+ZELAFFbCE1sQFmbiaBaIYqUJcmubXxWEzgENWJutslyjexHKa8mMocarQONxwJkphBSPWvWECrLvj9vsMMYCpjHbDrqHnJgv+bApgqTSc1mJufjvWy85r/RoH5/0l4sLSVwPzSKlYWZ/HhO1cFcH/59Q2UVDbA5/PAr+tyXvXVFXBrELtfTeemcxYz6xBbToLuY8faMDY2JvafeXl5cq6p2B4qS4ud/OCMiomZWTTU1cCVSeBs9wlRgpoZVSxd01kF6xubqKgsx9rqElqPteHWre9QmF8ogCwejWFnewOFhRGcPHkcLuyKVWQ8CXzy6Ve4fPUaZman0HqsGc9fDGJlcR0f/PB93L13B9VVNVhZXkND/VGkMxaePr2Hn//5x/jHf/olzl+8JPdgf3dbbCZ/9uMf4sEL5nVWCqR81N+P69ffwjc3b0oNz53uRX5Ag6W4sbC2idt3+nDyZIcoAbfWVpEXDqOkuEjsM2trazH8ahjnL1zCrd/ewttvv41bt+/inXffxS9/+Ut0dnZJrigBOnNZCYsMpNDVc0oghsfjQUlJIWoqS+HWmAlsIq25MTm+BL8vHyMjw7Bh4szZXvQ/fIyz5y+gr/+hAJmm5qN40PcQZ85dxOeffY1Ll67iYG8HO3trKCqOiNXy/OwKaqtrMTo2jB+8fx0eOyU5pmxWoOKJmuidgxS292OiMuMIffHshaj0mGldUlIsObLX37qGe333EQ6FUFFSgsqKQthWEooo2gx8+vm3ONVFFdeGwD5+EeaEwyEUFhYKrNrY2MGxlnoEvLRBJ+Tl5ryKL7/6Lbp7zyFppgTCNRxpxPOBAcmpLCvm2CjC+vq2HOvRg7v4i49/CsXOIJsxnTHPzo1DK1Cq1mljnKW631Yl31aoVpoZuB6xBOf8lQYJhWOdCm5FsnP9VPVnmRuZgpnOwPD64NJ0bO8w2zQgr6cikhCVtuKEkcwsztoZgfx2lhnYDogg5EmkTWm8oKUxVeKppGP1TnUu54W4A4hlORtMUshkmT9qwLZ1yfSkZbNKS9401wYd+wdOdnckHIbGRhSbVu40M3bBiahWsbm5JdfCWulsQHEbApMcy9Tv1xFH0c9scqoSbYXrk0uUhprbwMzMPCxLRXV5nqxhXJAydhaG4QF91zmXqNymRp7klc0uViYtNtwq/6BC7q3PCMg52mnavtpwG4aAZTas8OeyzHh2MyOV18AMT1WOrbImKq/dUfjxS7LCxUGB9aVZeFYytlMZC1lbxdrqBkrLSiTLky4JtMX9vs50aeD/8/xo2y+29fGEwFdZ+jleMtZhhqkNy3TJOm+5gO29bbGeL8nPhytjyTpJm+RMxobh9orilV9sAiJYNmmnbHjFWYFvSOv8udl5BPw+FBYWSd0NQ0PyYBeRoA+ZVAoqr8NydPaG5oBd2tdy2PL1NKyWnHaBW983+RAkygsc94kM4whSoqwHDGhugvi45GRrGl0iXEgk43IPqVSfn19EKBSS+paWFck9cIOQkvOGDhWOMpgZ88w258l43DxOVpwaeD8JyzlPlldXUVlSJg1NHBdUXX7/vPPqHuzv7sITYE43v0+Azdxijgn6NjgQj5nn/DPtnqenZlBTU01XclgZE25a/qcz0A2qgS2pNcery21wMEHluavO/KKDAsfX4vIG9mNJ6B4fKks5NwPIqrtQEBLQ51ISSMYUaFoGM/ObWF9bRVfHSQwPDUoDTG1tlYxpwkACRB6HzQk7+wcoiORjdXkZxQUF0H1UmxpQ3THYFmtrwhMwkUmGoWhRLCysobamWtYrSf/VXMhyDsEldaNVtcfvheExEAoFsLgwj6ryMqg24Pe4kbFMaLoX0AwkCff39pAXich1bmyuIhIphJWxYdGi35OV5i3aultZFUnFgtvlx8rKBra3N1Bcmi/3/2AvgWQ8jbyCEOZmF1DO52A4RB8RbKwtC9hmjjudTVTVLc0nW5tbUDUNwZBfXEsyqaiMHbfhx85BTPK58/LyZf6trqxIRATX062tbeTn5WF3ZwuFhXlwabY0K/AzSzKVxdLyOioqKsVhIp2MieqaNviJFNd3GwFvEEtLC6ipLoPmYj4x1y1anjuKX665HG/iSCLTQZXjJ+IxJzrDon22Kcfb2NrF9NgoTrYeheH3QmU0hIsuKi5xOdEUVca9fBY0dKxu7OJh/6DY/JvmARou/AQoOpNTAP+7/PaSO2iuArkK5CqQq0CuArkK5CqQq0CuArkK/KFUIAeA/1DuRO48chXIVSBXgX+lAjkA/LuHBe02vwfA3ChkJup/B4AdN054Di2gqQDu7XAUwNl0UsBDLJEQcGPouoAeKnUJi6iKZJarYwEdR3lZCdzcWFQBr9fjAOJDK2hCCG7pExZQtZgXCcvGtfMax1qaO8VmNisbk9zfV3li/z8AzD/ye8wV5HnBpR3mQTp20dwQ5d8JGzBCeDk6hxevhiV7sr2lETuba7h15x4aWk+iMBxGbH9XbC+rK0qRiO+LHS5z87gRurLrxtTUNDa3NtHT3YOnA08FgtXUVIkieHDwKWoqyrG9tYVwUTlGJqbR1tqM1ZkJXDh9XFRrgBdDr6dFbVpbX4eMlcTSyjwqqxtx7+59FBeUoKqyAnPTc6iuLEV5aYmALb/HRCpFa1wfHjx6jo6ubuzHYojGDrC+von11U1cuHheAGUrVaLjUwiF8iV3cmjoKT788H189sVX+MnPPsab169F2fTkST/ef+cd3H7wECc7OgXgMevw4sWLuPGbr/HeD34g8D5g2LAUF6bnFvFmdAItLa1IJZJYmqdy8TiCwQBevHiBI0eO4uXLQVy5fAW//vpryX693/8IZ86cx+eff4bLVy7L5vnKyoqoTweeDuD69TNQVDeePRlC0OtHYX4ExYUBeDxkbVms7STxySdf4S//41/hm2++xtlznfD6vXjQ1y/H7X/8CKd6e+D1+fHV17/GO2+/j29++y1am9tESZafH0BFRREikQjWV7bgIuTd2URZaURyqZ0GBYILZlqrgNtA38PHmJyZx4c//FDGztb2FlZXV+D3+8VK80hjIx4PPEJJSQkKQnloqK8CaMfp1rB3kMavPvkGZ850SJ40szxpnUoowAzdutoaLC4uYW8rgbZjdQiFVKhqWmBzKuPGP/ziS5zs7IXP70X/w4eorqkS0EzAu7K6jN7uLqysrotimwrgj37yoeRBWpajks8QCFLCSg6ctWBzbtgW4smUAE3dMEB9MLO2Y/G4zF/ODapOCQCoHGeeadDvRSjgFzUklfy6xyvAhLbSvCYBcGYGbp2Z2A6JI6CjHa8iedKaqPwIpsysgo2dA+zsR6WphO/D5pDamiqx0OW18fUb21Fsbu+ipqYEu7vrKMwvgct2H7oSsAUjzaMLwCPUprq0oqQMAY9HoAVzpJkpSvtvflEBzTVnZWUJ4byIQEU6EWRNUyAi1c+K5Ig72bEyDrK0Cye8dfybbYsZ4iqUrAN5TMJRj08AHQEqoTHHyF4iJveJgdVc7yRbl5asBOB8Z4VNMBqyZtqBXy5dIMzeQQzlpWUClwUoKs65084+nmAWeQr5BUFR8HGtdiCwo+zjNXPNy1q0cbag6awVLeQJkQnAN+VYzHjlNbEhgA0rXIbk9ZqGnf09gZB8zd7OjuQOE6jz/Xiv97aT8IeDSKRj8IW80iVEVaaaUaASztpJWLYLuuEXW1kzzaaBJAIcP8GIAF1VJeSzoBBuK0A6xQxrFbYnIArlPL8XussWJbzY3x9a2QvsV5i97ZLGIDoIlFdUQCOgT6ecTqXD38ac5h9B0gLIqShmHrlL9WJ1bQOFxWGYmRiyVAorbrjZ2WQdxiDYijR4uGk7njXlXim2A2F5PuJZYatip+52G0jEYgh43QKcOcadKAXItTvxBylxDeCziPefz0QqNQm+Cfs5ktno4DbcjhU/z9tmEwDtkZnxbUvTRNqSLgJZG9ggYLh1sbP//hwddww2bbjETplqZYJajm02YPE+8nrNTBb+QBh70Sg0hXEKnMdxqGB+exLhkFdykTn2smlVGhHYrCBNAxobAjjPNWl8Imxmowaz6HltvI/JeEwcK3SPAtUOIm1tQ3P5pREja+8hnQzB8KfEXp9QlG4FbMTgeZpmWkA5AWc2TesRh+MzD1qaKPj5wMWGBaqZ2RTigab7kExRHW9B11ysjjQyJBMZueceDz8DJByHEWgyPk2FY0JH1nQaRTi9U5k0bEuHbWty/lynOfayFpskAI3QWFIQeKGavDfBsyx3fJIYVPCmoVtJWdO4jjhqdI4rZw3gGqQpmtwfOV/dLQ4nnItce6WxxaUhHk9B1ThXFFhcn2hDn0o4ymJVk/pwbFHty0gIKpiZ0MB5LpNbmuN4PofNIqIAds6Hn8s4JvlqNqMkUmlRg0+PjeFky1GB7rFdRSUAACAASURBVKquifqXY5lAnWsh5x7pu0pLaE8QqRSbRrJgr4hWcwrpSE8OAOd++8pVIFeBXAVyFchVIFeBXAVyFchVIFeBP+kK5ADwn/TtzV1crgK5CvyxVyAHgH/3HeRepZMBzA1s7kETVnyfAcyNTG6S8zWqgGKfZqOnowWG2wIy3KjUxIaUgJZglmpCKu14HGZ1ysa5aSKZSKC0uBAenSpDwOf1yfcJKqj2ohqQgJYbvLQdpJpGsuqsrGysErhRWSz774BsTIq691Dhyw1kZvwJ+JVkWEEtAgz4Azw3sQNVIErHmGlhfHYZe9E4Fhbm0VBdjhOtrXj0fBB6qBBejfjEFnDt093w+QzUNtTIJij/WVzYlfxNHndza0tsVHn8l0ND6O7pweLailhL5+UV4s34jICv/EgYRUEPWprKYNtpeIww9g9MfH3jG3T2dMEf9ODl8Au0HOvA4PNBNNQdETgXDgTx8sVzdHe2o7a2UrKKqaDcO4hjfXNbrJjrm46ivKoSL549d3IS62rx6tWgZOUOvXqN2uo6DL0axsmOdrEM/vo3N9DV0ysbwbNTUzDjUZw9cxqjoyMCJyoqK/Dq1TBOHD8uQDdlpnHh/DmEAzRTBvb2Y3g68EJgd0tzswAmWvt2dXViaOiVqF1nZmfR1dmFEdqlNh/B2OQ0Ort6JNu0orwCe/v7iEYPcP7ceTx61I+iijxUVVTjzctRlBaVSh5rU2M13G4qo1zYT6j47NOv8dFH/wEzc5Pw+lwIBQOYnVlAY10dNjfWsL+/h7a2Y5icnkZVZS3u9/Wju7sX0zNTYhn9bKAfHSc7sbNxgPhBAnX1FdjfW4di+FFUVCgMiUCCuIA15n76/MICNtcWRV1cVV0j8GN+gba/RyX/enV1CYUFhYjux1FTVQ7VlREIm864sLq6g62dbdTV10mTBOGvx+vB5MSE2GQzb3h9cR2NTVXw+wmtUiCzTCRs7O8T9LlQWEw74Bg21ldQXVkp8GB7ZxP5eflIWarYLO/vbaGkuEBUf4RWZAG0cldlTjsgjQoyAqKB58/FIpz3FJpPoA5nDKEl5wutYDnfBl++QnFxGQrywgj6DLhUG8mkc/4CM5kpnGa+9AHy8wsFShIi8c0JNFK0iM+YCPk9AtUJABW3D7f7ngrMCPm8cq7ZTEogWG9vB+bnZ+U+PHs6jJLiShQUBvDyxQDOnjqH/V2qld3weTRETZ6HT9aZlJnF4/5HONXThaDfB0NzIa06NrVUsIbDeYjGY/B5DLwYfIZ6Wrp7/QK0MgQr0niiI5HOwG14gbQJTaHqV5fmFY49wlfFWUrgcXihNGAQAhFE87of9/ejvqYGuzsH6O46KcrBeOxAMq5p352xqfbVYWVTcItCNivWxLR4ZrbsQTQuc7XpSCMaj9QjRTtyvo/iwp0793D+3AWEvY46L5UyYRBUJVOisjZTtI8lYOf6RhDGHPYMDN2LZ8+eofHIEVH/LizMobyiUmBhUWGhqBl5LhzPPGZZRZnYU79+9Qptx5rFSpz2/6JsTZpw6S6Qh27v7YqSkQRMh+aoCl1UQPsRTWRw+24funt6MTM5jkgoIGsEVYm2RQVyVtT2/BlCdtqNL+5aWFnfgGWm0NN1Aj6PjkQ0KorFUCQiimYqdi07jUQihbGxUfT09AgMy5gJhH2aKN75DKC6UdTvYumeFmWpCx709z9DQ8MR5BeFkEpHsbq6hqamFrHe5bPH7XKL4pJKSsI4wkQX81D5JLCBWIz53hq2tnexurIuTRxejxs1VWXSWEGrc0JMqmbduo6CgnwZ22yMcLm9GBmdwN7eAU6cOI6A15CGgbklrln7qKmuQcDnkTzolqNHZOxQQY9sWhT7MSo1t/cwNTOHtmPHMfj8OfLzI+g82Y5UKoXFpWWY6azkF29sbsizqK6hDrMzU3DZFmprKuHxeEW1TXcCwsipmXVoqoWVxTWUlhagsqoCs9PzaG5tFBUz0wakIUtzy/GYH8umEdaHGeP8YMCmDoLGqalZAZK1VVXQdQ2ZDOdVEJoRg4qAQPO0vQU7XQDNHUXMArxuA1Y6C5tglMpy1tClCKTWQLKoynk6DSymfC7guLayGYHCWcuFgwOnMaK4qEA+xyjIiMMAvUo8noBkUytIQdOoBued9CLjzuD2b++iqfEIqiqKYSEFW3EhZTIz3Qf2XRzEorLuN7c0CaTWNBvpZAJejy5rn+oykM66sLy2ieeDQ9IE19zags7WJpnfnLNZKyOuJbQrbzl2TPLNg/6g3J9IOOR8VpKcabd8llheXEB7+zGZx1T7U7HPZgSFefEcyyLlVeV6+RlG3BWQEWt5Wutrh9bPVI/LZyPOSd4rPgcEANvSPMB/2bBDBTBtxNc2t7AwPY0TR4/8dwCYzwI240jzHJsxNBUevw8Z2w0z6bhEBINuqFW9MCPdOQD8x/6LUu78cxXIVSBXgVwFchXIVSBXgVwFchXIVeD3ViAHgHMDJFeBXAVyFfgDrkAOAP9+AOxxO+onAmDZJDzMAHb8UW1oVKwdWkB7XBa6T7bA46akx8kAFrUMCG61Q1UL1U9U3RGkUQVFO+gUSoocC2iqiUKBgOSHutxUKlEB5EAGqk240UvbRyrkCKe4CRwIBpzzkkA7R9ErcOR7O2iXKmovJwPPUWFRnKPrugAwgcJZKn6oOuTfq7BVTQAa39cQAJ5B0lJh6QHYZhQ2ATcUrK+uobq6Epqui+2sypxi0xKI4vP5BFCLDbVYJrqQon2u4RUATJUY1U4H8TQ211ZRW1YEzU2YQaUXwQQ1mCLYEsWknClVaFlb7G5ZG7GjtTKikiKsMFwBAXZU5YluWjaHVcRN2viqMBwhoyibnFxA2ulaSKUyYr2dEV9cqriofqQSi1ahiliLcoPdsZF0bLRpE8vXUKnE8zV0Z+NX0wxHLcmfEFkc7UstpLOmbGwTGLCpgDXiuOC5cuOa0E6+FGBrc1P+LhSOyLUl7YxkOAY8PoH/uk6gkpLj8H246b60uIGtzV34/AZq6yrknutuH2yq4lyOCo7qJY4R2mnOTM0hr6AQ4QDfl+M1C8VmlqQGFVQZpuByW0hTH0bAZDljhECQwMcwDGkC4LG/V1yy6YFQiZctjQWH98GjB2BK80OCo1+gB1WHzMp0VIW6vJ7jhardFC1bOcVYK94z5ivz/AlGoCMR5/ii8jZJnauo8gSc0TY5QwtbHamss7FPYEkYRZXu997t36sFHe0cxxkNgoFffvIJOrs75XsvXk1LlmoseoBQKChqtPWNNVHBeX1hHBwksLI4h/feuY6XL57C43Wj/US7jIHVrSju3XsgAOPipUt4MfhC5hL/zCaDxdV17O+s40RzPepqKmXM7MczuP9kCHn5xcimExgfG5VmhaKiPLGZXl1dRkVFOZIxC8WFZQLEh4dfovtkL767dVtswZuOVKPv0VNcunQFTwYGcOr0aXz5+Wf46McfSN4twdXUxg7GRidkfFRV1WBubgbt7ccxMPAI1956C/2Pn2Fvax0f//THovAjHL357V0UlZVje3UFVy4w9/Q1lheXxbb8u9vfwu83UFdXI9dC+9toysbg8AgWl9fx1vXreNx3T1Tw+9txHG9rwbOBRxgbfY2ffvQxvvr6BvILSwSwzM2P4+qVy5J9y2aD3d0D7O7vIy+/CEOvRlBKFbCuIRrbFxX9Rx/9HDe/uSnw8crpXuzv7Yq9OhWwHE+cI8xnfuudt/H0xRAa6+sw8OgRfvjhBwKJhl+/wf5BVNYqX4AKTwfk0Xp6YWlJbOJlDltZTIyN4fKli/K+vb3dmJgYx/LSIk6d6kXAr4jaczcWx/37D6Wp4WBrE2e6u0RNbWtUrruwsR3Di1ejMgbWVhZw9cpFaXhYX9lAPLqDS+d7JauaaxjnHPNyv3syipYTJ7G1sYqp8XG889Y1jLwZxvrqKnq6uyTrmvOsorxULLzfvHmDK5evYXp6BlPjI/jR22cOLZ0dSE/wRmU653M2S+W2F999+xAlJaXw+nWEIz7Mzi/iaFMrJqfGBW6WlZZjYmxcFJenz/RKwiyfRWn+XyaDO3fuouloCwoKiv4/9t7zSa40ve486X1Wlsny3nuP8gVvuhszbWZ6hhRFcqWN2NiI/bb/kGK/iBKHM9MOQMMDBaC89957b9L7jfMkmiZ2NZQUEskRb01U9ADIyrz3ue/73lvv7znnYGV1TWz7u693wO06k7z1VGcarFYb1lZWxEa8rKwEJpNGgL1aa8LSygYcCUmw2+yYmhhBTnYmzq+CosZnjEJGeqo4Mdy63oXEJBvCVLlSnRqK4OzSi5n5Rbg9fnR2dOLq8lLuy5mZmfB4/TJW8/OLsH+wLw0qmdkZ8MtaFIbdZEA45EVRQb4o7FkfugC8eDePktJ0aGJ2IHoh77W+doCSigysr+4jPdUuoJf30POzC8mgTklJxtnZuThTHJ8eS050QVERXr56g/KyEnGp4HjJy83CxuoRCkpScH7qx8ryOmrqcjA+sg2zLYz8snJcnF4gyZ4AnUoFR4JNrLsJ+NkUoNNaxElk//AQWoMe9oQE7O/tI8WRhGDYC4vNinBYjWfPXqG9rR3OxARpSgsHvYBeKwpVumTQoSMvPxMnp8dIdqTi9NSFpLQEDA8Mo7GmFnotVa2MqtABWit2dg7lWYdr5pXbLWuRz+tmNgCcSQ6EQv54z5nGAL8/gvmFNSSnpWF1bU3Wd3U0jNaWJsny5r04xZmC7b0D5BUW4d2792hvbkZffx+qqiuRkpqM7Z1dmSdcR7PTU1BdViDNImyWob230WDC9tYOsrOyRUW9vrGOlJQkpKWmIhj0IUYQTxt5jQbhWDj+XKSKNz5QLSzTmhbtzIIXm/qQ3NPZuEMFsMcfwMHRGXY3CIBLYTAbodbHVfGiAJYceYJ3tTR/yIDUGDE4NIPS0lIkOsyIZdQoFtD/gn//UQ5NqYBSAaUCSgWUCigVUCqgVECpgFKB/zEVUADw/5g6Ku+iVECpgFKB/ykVUADwHwDAhKTc19NQcxRX/v4DAExMpIbYtfJ1Jk0UTXWl0GujUMdCogIk0CJB4Ga+ALNAXFEluZIarajjuFGZ6kwR2MLtVSo3uVFNuEcrSEJZWjsS4PKbKlQqg+IAOASb3R5/T8LVj9CXZ0WAGLc8jEM/WqESVIrdM20SP1o/izW0qCO5Ic+swzighs4Ut+0MBwVghlUGuMJMD/WJ8pdgm4mMpGr+YBhGsxkXris4zHGLRqrnuElOJSIhcBwuE4SEYdSpEAyEodJbEVHpEA2EYNUDnkA0Dqe1UdgszJGkfSwV07F41mk0HM/OZJYjt3eFzhCqy3YuVCqHqDFpbUqlKZVCgQgz/QiJdUAwIJBEgKFOA5/PD5MorvmphMyEwbTQjasFmfFMm9AEqwVXgXBcKRYmSNUgRJWoANs4uOfn8t9kcznutQqPL24HSrtbqgWpAGeGciBI5VU8r1RyVqnEZu5mOCLWtFSNu66uYLXZJBPUE2HeIO1hqfwOwmyywh8ALl1+sa90JFD1ZIFKpZMauT0XYr95eupGVnoGVKq4XSfPTyoVi+HK5UGCzQENwjAYeW0iCAUj2Nk+h92eDHuiDVvbq3CmJMFgpCI1fq03NtaR6EiSPGeq02MR5tbSbpMNCHEpKMeB1WrHweGhKLYy0vOwuroKm1WH7KxUUWX6PSGcXV4iJycHFxeXODo6FHB2dnom8yI7OwsaFW3FCZK1cHn9GJ+YQWV1NTY2tuW4mFHdXF8HusTSHFgt1p+Ev7Q5jT+Cil5ZHRMrax4j7Z/F8pmKS60BwRBBvRYqrRHffvctHnzyQK7p8Mgcrl1rxtraClLTnVheXEBGdgZsVgvWN3aRkZ6LsaF+VJQVIeR3SU4rlYLM5rz0aPDmbS8yMtMFZk7PTKGltQW9ve8l13lhbReqsA/15fmwm9gcYoDGaMfk7DoOTs4Fko6NjSAvNwc7O9uCqWmpbbNZsLS8hqysHAFoVJbX1TRhfHwaJSUF0GqjePO2H93dNzE5NYmurnb8+Ph7/OLLh4gEvJL3eRky48OH9wLkCgsK8eLlc/zyl1/h5avnohwdHJ5AhjMJ9dVlktVLyDY6MYPc4lKMDg/h1vXrWF1Zg9vtRWVFOVyuC1htRvlO0DNzVY35lS34Iirs7R+hq6sL71+/RE1lBfYPzlFbW4m3b1+gorwUSSkp+P7xM3R238Lx0REOdtdx9/YNChzFXYHXwc8sV6MR//k3P+DmrdvwedywO2x48/oVHjz4FEODw8jMzEGi3YLp6SlUVVWKDTJzQvf397C7u4fr17uxc3CIlKQEPH/8GL/++hcC4wlt5xeWJNebSkECNpfHI7mpVHinpKaKWj/LmYJXz1/gF7/8JYaGh1BaUoLj01PJF29ra4Mzid0KFgRCWrx42YuS4iKYdFFkpydAjaCoI4NRHS59Mbx4/R71DQ2YHB/F/dvXsbSyBYstCXMzo/j8s7sC3mLRUBxWRWJY2TrG/MIKuq93o7+vFzXV1ZiZnkBbSwvMJhPGJhdgtVmQlpoErU6L/f0DJCYm4+jwFAV5mXDamHGsEeAfX/s/ulqwkYU5x2oDHj96hY72bkzOTKCxuQ6rq+uw2ZIQDvlEdck15OnjJ7h1s1sUyLT8lamuNePJ46e41tIqVuOlZeXY3t7B/v4hbt7qxshIPxyOZKQ507G7s4u0lBQsLi/gWlM9tLqQ2GsHw8DhIdcrWhyHEA544fe7YXY4pZmE+b4tzc1YnJvBjettiIT9iDB3OxqB0WSTe8Pmzj7WVtbRWN8ocHF+fk5AItfikdEJUQYvr6xIM0lWThYOD07ETjwzLRnH+zsyhwn0aE99cXmBnvF91NVnofflHFrb8+B0pmJ8bBnN7cX44dt3aGqqEJv+mto6PH36DCXF5TJWadVdXlqKw4N9XLk9qGtsxOjYGKxWMzJTnbi8PJdGjIHeafzJn32Kl897YbHa0NBUjKW5E2RkWeFwJuPl85cozi9C0ONFY0MtdAaCdq6FXAkMODk7x+r6BtY3N3H33icYGxlHTlY23O5zOBITsLCwhtMzF5ISHKipKEFZcTZCARdC0pSjw/DQhDhTtLQ1SMNAdXUjZqaX0N7diO9/+y1+/ukncCQYEY0xs53Zti6srtHtYV9iFZaWV1FRWYnBgT5YDEZkpaehpCxH7MH5yKMl1F9eR1KyE48ePcYvvv4lXG43LSQwNz2FrMwM5OYV4G3PB7R338QPPzzCnetd6O37gDt3b2FhaQFevx+1tQ1YXdtEtjMBJTlOeTbw8jlHa8DwyAQ21ndQVFgsSmvCW5vZhIK8LKyvL6O+uhomk0GeZ8Ixuk7QWcQsr5OcagLhGMc/FdDRfwCA/YEw3D4/Do5OsbO+jrryEmkK0RjjAJjNJQTL8mwVUcNkNSKsUuPcFcCrt4PIyytGUrIV6bXdMOfeUhTA/1N+e1HeVKmAUgGlAkoFlAooFVAqoFRAqYBSgX8pFVAA8L+UK6Ech1IBpQJKBf5/KqAA4D8AgGnvrGG8YBzQkW8RIIloViyWYwIIRQHMbEZNFI21cQBMqEbYSZDLTW751unE1pYcjaCBubNer1cAcEpyEgy01IxFBfBSJSquhgIXaQnKTVUCYLXkJka54ckcyXBIbEAJQrl5TdXvRyYp0FlUvVSJUgn5EQjzjamNIeD0en0Cd6m6JCyV05I30CIYicFkNsHtuhL4F4ip8O3TNyjKS0WCzYySohKomAcLNfzBKH58/hxVNXUozEuTN+Ex6SmLjcfyiTUj1V/MHAQtIKMxeIKAwWTH1Pg4qooLMDK5DL3FgZwsB2wmINlh/mhTbRbb4FDII+8TjjK70YBwjJl9PATaXgLDIwsI+D1obayFI8GCcCQo5xHTGPDD94/x4NYdsco1il0lISEEJtOeVKeNIhD2xZXKISpKdZIDSovvUNCHwelVNDQ2ieqXgGFrawvt7R1i6Ts6NoqamgqpoyQOqrUCKf2hCI5PzmE1GqCOBHCtuRnBcFA2wkVdTTAUDMJAZSuhO9XCtCWWrNi49SevkyvIjEmPQHFasFLxdHjqxuTUChqbGpHkCCLgC8NicYglKLM/3a4A3r8bEgWqNcEif28wU/EWxtTMDM7Pr3D9+g1ooz6YTVrJenS5/fjh+9fo7LyJlNQUnJ4eIT3FImppNjSwSWBicgLFRYWwW+2i+jJZzWKZbLRYcHnlwpu3PcjLK0KK04mziwscHp0iKytfznF+YQo3uttgMhjw8vkr1Dc2iUXryckx0tMypEEirhaPZ13n5yUIoPUH1ejrH0dRSaWoxGgDTMhPeHO9g++nxeryAiqrKnFwdIwkZ5pYGCcnJIhdbTQcEMvOoFikxkEx7UFpL0yOH4vqxOr0P/7Vf0L3jevweD2YnZoXWHvluhJwb7EYsbg4h4aGBszMLsNotCMl0Q6TQQ335SmqKktFjc+mj61DL969G0BWdiaamxvx+29+K/bN2TkZMi83ds5gUIdRnJOK4rwMGQtubwQzi5uYnJnD/fu38er1S9y8flOUim6XC5ubG2hsaMDoxATsiQ6kpSVjcnIK9+89xPPnr8UCvbS8AN9++ww11XXYO9jDzZtdGBroxc3uFmkgQDSIgzNgfGxCgGBaWqqo6Gnn+uOPj3D7zj28evUOn92/A5NOBT2hKFR4/PQlMnMLBOYnJCRgdnZerOq7uzvx7Te/lc+urauGOeaHwWjFwuo2phdWBaLc6O7G+zevUV5SDG9EjYryIjx5/B1aWq/BmZaJ7354gvr6ZlxdnOPsYAftrdeQke4U9e7q2iqWV5Zx5/4DvH8/guLicuzsbkm9XO4rtLV14MP7XlHqJqUlY0zsfxNl7UlOThHLbjYedHV3Y2Z+FlXlpXjz8hm++vnPYbcnYHN7FwODQ7h99w48Hpesh1xHaQF7dn6B6uoaLCwvoTgrGwuzs+jo7MDc4hIyM7JxdHqCg6MDdHR0IMkSRCxmxJVbg+9+eIG83FwYNH7UVBdAG/Mh2WZFMKoVB4W/+d1jZGbnICvdCY0qhNnFLWiNDpgMKmSlJ0KnDiM3O0vmI5tRJqYWxK66oqoSvR/eoaWlBU8fPZF8cFojL6zsQKOKITcvSwDn0uISugjVvn+MpoZaVBSnS/MRVZC8nxACSw42rYtVdDzQ4NGjl2hsaMHe/g7yCnKxs7OPVGcW1tYXpQZsJhro7UdbazOMOtqYcy1Q4cQVxZNHTyS3nLC/qLgE+weHmJ9bwM+/eIj+oXdIc2YiIz0Lq8urSE50YGdnAw11tdDqOP9IknVY39hHUhIB6YXkQ2dkOLG6tSP3tqX5JVRVlGNzYw1NDdU4Od4Tta1Gb0VUpcLY6CQSElNwdelCcmKytCQdHe2isrpCbOJnZxaQk5+PywtmSV8gLSMVUd5L6LqgU8NhNyLZboFOz6aeoNwLfvtiAs2thdhb9aG6zin1W1zYQ3GFE6+ej+DB/VtYWV0Rq/qeng/IzcuHzZqAufkFVFWV4+T4CKfnl6iqrpZGDDaz0H6dGcZmow4f3k3g3oNWvHnZL00Ndocaw4OrKCvPgMluxfued2iua8TF2RkK83KhN7BZ6VKcGxDTYmVjE45kJ3r7B3H//qcYHhpFTnYeIhEvDg/3kZdXioGBYXS0tuNofwvNdWUw6gEf7bq9YXzoHUaiIxHFZQVYW1tDaWkVpqfm0dZRh5fPXuJWVzeMOmmHgsZgxPrOCY6PL2Tu0mZ8aXEVjY1NGOgfkOeVvKwsOBL1UGnpVKIXZXkwEMXq+jr29vbQ2dkNX5h6cWBqYkKU68xK/9A/iOaWLjx/8RL3b3ahb+ADbty4gW+++x06OrthMtnE2ruiIBtJxghivPerNDi6uMLbHo7HLpycX+Bgdw8VFeXIzkrD/MwkDve28eDObXGFoBo8pokrfUPsNhB3FG3cYl8szRlmHs+3Z7MX12/ez1zeAPYPT7G/tYGa8mKxqNfQqUIbdzRhVjmfReKNc1pojUbsHF7gN988Q2lZFUxWHTp//mfQpLYpAFj57UupgFIBpQJKBZQKKBVQKqBUQKmAUoH/pSugAOD/pS+vcnJKBZQK/LFXQAHAfwAAqwGjnopYlWTfMfOUGXzxLcQ4A9aqVXEFsCiBI2htrIJGFYSKGZ8EowEqTvUCc2kdy81lAj5mkGrUeriuLgXAZGU4P6p8VbCazAgwV1NySSEbjbTKpOKEGs7ERIdYLxLgEBRTAcyb7U/QmDa/ssmvYs7vxzzgj6qvuIqTDrzMwqO9K5WozKnUiC0ogbEvZsaPbybgD16gvbMKT5/0wmpORFtHNaanlpCZloe97VXc7GiAM8UiKlZPRIPvX7ynlhQt5ZXY2dvB/tEuPnv4CeYXZuC6vEB7ayu++eYRUtKLkOh0QKOJYWV5Ed1dHRju70dbyzX09A2huq4RiwtzcNr0eHC9BVHaOWoNiGjNeP6yF14v0NqRg9H+bVTV2zE/7cWNOw3o+zCNQ/cJsp1OZCcloCAnBRQKR7VGeMMG9PWP4mBvE19//TUmJiawvb2Njs5OTE9NieX2J11t0OvC0Fj0OHOH8PtvXqGz7QYW58bwyYM2vH03idbWNlHH7WzvSrYrFcStLa148vgHtLWWo7C4EAFuMhM4P36Gltbrkq+Z6LBBr42gsqoK8/OzUKljyM3Nk/O/vLrEr379Fd69eYej/RPcvnkXU+Mzks1aVFIk6r7Xr16hrrYeXrEG12Fv/wB37t7F8NAI9vY28PWX90SBSsDO/oRAWI2Dw0vsH11hZWkBv/76c6ysrGJufg7XWlswv7AIk8WE5eUV/F9/8bnkTUJvw5U7jLHJeckAvX//LgYGB1BTXobD430BbxWV5RifmsS9ew8wPbOA3a0NfPnwtmSuqnU6eH0BbO4cIULAElbBZDVge29DrM7rqquxrFlvGQAAIABJREFUOD+P2qoqUS4++/Eprt+/h553H8QCubmxGUMDQ0hMSkR6qhN+nxvVpdkIq6LwBcNYWdvD0RHzSU9QUVkMOqNTKZyfm42NtRWcn51JxvTA4DBy8gtxdXyM9pZmrG8soSA/GwaDBnqqt8TMm0pI2qHSvjsqNtu0AOd7sDmAitxLnx9Wi1XyWdnIQUU7lcqETLSZvnRdIcGeINbuC3OLAlRysnNkfnv9LgSC8WYCvhcVz8x0TkxKQiwaxZUnIjCE9sBJiY6/BQ8EEbSqVRO+6vTwuD3IyMyQ+UkQbdAboNUY4HF7YTIZEY6E5DP4Xh6XG6kpqTg8P4PJpsPxgRtpGQZMjW6hvjkX2lgiwlEXgioD3B4PLCYjTo+P5P0JQ7Y3N5CekY2VjQOYzTpkZjglC1igmD8Ir9sHR0qKKOc3Ntdl/CQnJ8q1dV+54UxJRUwVEYU1M0W51jFzk/U8OaAq1YGN/RMU5WTA676C2Z4IvdGOuelZ5KQmIxr1wxeLwizKctqo8zqp8aG3VyDk2toGiouLYbXYBLxmpKdLo8ThwRF293bQUNuA8/NzmC1GnJ+fiUKda5zP55Ex5aI60p6Ig70j5OTky9oYioSxe3Ao15U2x1wLvV53XOEfCklWrcvtwtbWOqqqymA0GbC8tIWMtEKMjk3DZNYhMcmKmtwMcTrgvYGZp6wNM25DAZ80HthMVoRB+3sjLl1Byb9mQ5Az1YFIMIy97QOxGfYHfLCYDUh22BENeSS32hUCZmZ25HzyCqxQE9pGHAgHozAaAzh1+2AyxDN6JQ8+GM/pvrhyIyklEaqoX1SxhMNsDCH81ah08YahmEas+I9PT7B/eABnahrMRgu2t3ZRXlKOla1VOFKSRY28ubWF9LQUpCYmQM9zoZ+AyoTZuTlRWxOYWyw2nJycS5NUUpIdKclW7OwdIDUtA3t7u3C7LpGe5oQzKVHmT1Iy12ijrENsFqmtrUfPhw+oqq6B3+sR9TUVz5wLm5ubyMzIlNdSee5MMCMYDguQdDODWKsTi35/MCiQ1WI0QK+14eiYtVbDajPh4uICarUOdpsRZ8wDDkdQUJiLUMQtTVbBANXXekwtrGBv7wQmk1WstVMzHFicn0VFRQ3e9fThxq0bmJiYRFFxPkZHZpCbn46tjX1U15ZBpzHife97lJaUIj8vV9ZQjpva6mo5n/SUNIyM0Kb9hth/c9yUl5cLiKUVeUqmE69ev0F3dxdmpqdhs5hQVFAgNvYWxgREVdja2sHB0ZHk3Ld1dOLt+15UVFQi4LmEkSp8aDE+M4vW5mvQqmMoL8yBXsX7NBvFonjz5gP0RgsKCgqxtrGOtIw0bO1s4H5HPcZm5lFT3yT3XbvZAIPRjP3TSzx98RrNNdVwOtMwOTmJ4qJSzM7My5/pokH7ed7T5RkpHMXmzh7WN7ZlbpWUlSMh0Yi0NCeePH2GtIxMmdOE1DX1NXjz8g3utLdhenYGVZXVoiJnc1ZObj62NjegioVxo60BQc4wrQEnF3709Y9Jc15ycgISkxyYGB9DQ00NsjPTpImAed3x+A0q/eNzgMCXz0m07hYbdDakqVUIUQEc5PUPIxZj01gALk8A+wcXONrdQVVJLnQmoyjmdQadjEfCX+YPR7QaGCS3OobZlW24QmrMLSyjqqQAFZ0PFQXwH/svScrxKxVQKqBUQKmAUgGlAkoFlAooFVAq8I9WQAHA/2iJlBcoFVAqoFTgn68CCgD+L9eeFqR6xroRxEp4IhDkBuLHHEVCXdoLUiVMAGw1qNDaWAlVLIBYhMpU1d8CVm66Ux1KtadkL5Imq3Twud2iUExPTwUitMSkwteIYICWvVQMRQUci2qWilq9Viwk+T7cyPwJABMqEQhLdq6G9oa0jf47AEwQwvfjF02AqVjhzzJDmLm0tDLkn3lsT14NwBc0o6KqCPnFVDwNCsi0OdT4f/7DX+GT+/dxsLuBm13NUMf8kscX0Znx+EUvsvJLELpw4fjkCCmpTuTkZYmF7erKCn7xxRc4PTnH3tEFautr8Ju/+WvJD66qLMf0+BharjWjb3AURaXlWFtdRX1VMTKTLDAyPzOmxtLWAQ7PrrC9cYQHD1vQ924BtU1OTI8dI68oBbvbF3D73SjNL8TAm1f4P/79n0JnVMEbiuD3P7yGTmeCyahFeVkppmdmYLFYUV9Xi3fvP4iyMjvZCp06hDA3sWM6vO+dRH5OCSbH+/HF57fw9O2IqGl7et4jIyNL4MHe7r5Ys7549iM+f9AqamAGDFON/LtvfkBLazcurjxwX3lwsLeL6qoKgc1OZ7Ko3bhxPTQ0hIbWZpycnOJo/wg3um7i9PgUl1cXKKssx8tXL1FRVo7TszOYLcw4JhCaw93790XduLO9iZ/d7oSWAa8fc4o9vhB+89sfUF7ZgMuLU9TVVGJhaVFUm8xHpeqW8IQb910NuWJh7Q0A/qAK41NzopItLi7E7s42stNzMDlJ9W2hgDRamnZ23cDvf/8dGuurUV7kFPCi0moF/K2sbSEQjIkamf0Gm1srSExIRHZmluSzNtTXi4r98ZPHuP+z+5KZGg5F0dTQJP/Of8vISJNM55L8dMmVvvL54Per4fND1G6Fhbnil76ysoafPfwMT588wmeffipNE6/evEVLeydWZidRW1mGqakxUecmJSZII8VPQagqXSxuyS7qeOZjq8RWnTbf/Du/Pw6GeW4RwjJOIrFz1wrcDCMqoJLrgyikJQc6rrCOqSPwBXzyM4QN/DutXiefTZvwkCquQKO6nOpN/h3nMLXfhI9U+FOtyW92dxBc/KSkp3OAZBhHmWUJOUY2IhgN8XVDrdZDq6fK3oyY6gxBrwVWux8+jw56fRhRtR4xrmOSQx5X59Pmlx8Q8IcEujJ3nACTPSeSUx3i2oB4PnOINva00Y7Gc54j8Z+jlS2V8lxbQhFm2BoQjUZgYj44GxcIWuiEAOaCA25/SGyRTUYzTIRvHhf9uv/Wup6Kc1og07r97Pxc/svxy3XX7XbDZrdBq9bA7/eJgs+oIxj3wOf3iiqRNusEb7ymXMDZoEBIw+zQqyu3KBBVWp0obSXtPBgS63WqNPl6WquHQ0HJL+W10dLeNhiATm9CMKDB8dGpxH5mZqcg5PJAazDA7Q3A8LdZ3nFnhYDXg6uTE6Smp8AbDAIqPYB4bZh57vN6xHqddu88D45FjgkSKebDeyWf1CKNBoHgPux2M8J+M/RaEzy+Peh0Nhj0WhkzdJCgIpEeFEaLVUC/lpbSMTpXhATei0OBis0itOZntEFM1P3+oF+y3P0eL0wGs9SEdrkmQuVwVNYLSRyPRWA1aKU2KoNVIhKoVCZQl8zvWNy9gM4TzCun3bovEJJs2qDfD1WUSsu4JT2vD68nM7vZuCL54YxO4H1Smp8+ZoOH+TMRBAJx1TDHAushbhaRiDhp0P6a58brpUJI7sEaFY8dAuo9vqv4YI8x0z0+Z01mHn8M/uCl3BnVKgNCQRWCqggiIQJCNYzMKlbRXSOGaJQuHAZcXF7J+AlH/DAZHQiF3ZLN6w9cQQW9uETw+M4vzuXeTbtougHwPhvimiOfbZb5I88JPh+MxnisAedOKBIRGEyAOTQ4IFb0HC88Zl4zA50mJGKCkQFhcSbh6y/PjpFgs8HtDcLtD2B7awv1NVWwGrXQqaLwRmnpzrVGjVA4Jo07rGFURVeJMOhfsbF7gIysHFiNesRCfmh1egRUdMyAuBawmYUREXq9URrVNNq4y0c47BGLeb3RJK+lvTpNLS4vrwTyJ1n1kr3MdSoQjkizGbPetbJmBmFmE4OabikaeH1+XJxfiEU8XVPY4KCh84UqAj9hLQx492EI2dmZcLvP0NR8DefnF7DbzLRpiefCs8WHz0HS/KYTdxSuBby38YDj0RfxeAppigszH5hz3gd/0AOXP4S9PQLgbVSV5ooNPQct13GdXieOFvLe2ngjD8f88tYexufWYXck4npLA/S51xBMbFYUwP98v+Ion6xUQKmAUgGlAkoFlAooFVAqoFRAqcA/QQUUAPxPUGTlI5QKKBVQKvDfWwEFAP9hAMysWlHNxiNmEYxEEOb/Z6wubZQJTzQqGLkJqImhpaESagRk857QlxvWhLF6rU4UX1QsRmKEOfxpjWy24yMApkUrN9PNRioGmQEZzwDmJq2ocz8CFyoVqRr++wBYNsLFQjhu78nj+/sAmFD4775UsslOiMPXyOu5Lx4l8NJjaXUHo2MraGlvQHKaGW9ejSIzsxDF5Zl4+7YPTY11ONzbQnN9hWQf83MvfSH88OwdCkorkWK1YGp6Bo3XrsnmvsfrxuDAAP7dX/wltja2xIbXmZaKJz8+wYMH92HU6zE00IeujnYMDI7gWms7et6/R2NdFXLTk0T944+oBAB7vH4sL6/j4ee38b5nHCXlqdhev0R5RS62Ng8ld7G+ug5Pv/sW/+4vfgWtPir5xD+++IBgMApnkhWl5eV48/IVvvjqS1HM/fa3v8Wtm7eQmmhCjDmLeg0CEQ3efxhBRXk1ej+8wucP7+FF/5hkEg4M9Iv1JyHg3t4+ujq70PP2Fb661yab2lqDHv5QEGPjU0h2ZuDg6ATJiSlYXVxBUWERVlaXUVNTg+2dbSQlObBH+8qGOlHKzc/MCyjfWFuTuhWVFqK3rxfO5DQBBYTHZqsVHo8XqWnpODk7w8HONn718FP4fC44HAlibR0KRfGqpw9qrRFWi1EyZd+/fy92141NzTg6OhG1329+8xv83//nn4glN1Vj+8cXeN3zDnn5eaivr5VzzckswNLCgsDf4tISjE9M4fate/jPf/1bdLY1oiQ/ScYToYTb48P4xDQiUTVKSstxdHAgma1FRUU4PDqCz+tDbW2dNBrMzMzCnmSG3mDE8dEJLGYrrBYLzs6OBWTl5+ciwaxHRBUWxfz23imWl3ZEjZuUaEVZZQV+8/tH+OzBA7F/Pjk+RkdXN16/7UF7RxfGh3rxp7/6heSJOhJozRyElrv10kuhQkTFuRefzJEws7FVMv5/gkTHR1eiPktIsMm8LC4uEnBFUKIx0DY8LCBgYGAAxYVFyEhLx/DwsKhUCbYIcoMEiJz7Wl08e5Kq1lgULhKSaAgJZo65oOiRBerGVNAbTIgFqaKLv54AWsAyc41/OmLCk4AHOqr9wmwc4XFTxa+F30f7+QBMhmR4fTtYnD1CfWMuLs6isNs00KsJCGMClQlACXyp8iN0YRNCcpJD3AgIl6VdJErwRccCLSLBoCh6uSRy/SBM4bLjD0WxtrqF4uJcAYu0ZXUkJiIciuDs+AiF+TnQMYdWHRWQwxocX3hxcOFFRkYOvOfn8F6eoLy0WHLD2ZjA96adMPN5uUaFgv54li3hOxV+iYmSG0xoyzzjaDCeiR5XDxPkhBEIxoETrzKBvQB8Fe2Po7KWmKxWBMNRyVi26ni9QgLiuBYSZhJiEijr9WbQWYHvQkip1RAshiVz2WCkM4RWwBrUerFCPj09Q31dvVibB3xelBbkY2pmXOZuWlo2Ntd3kGCzIDHRCK0m3hAk9xWtHqOjY8jJzUZmRrpkvfsjAeg0DnGND8aOYdBpcHYcgdcTQH5hAtQxi8QBaFUxgec+vx96gxk7e/sCR/NyM+RcaIdPIMascXJaKmd5rgSqzMe1OexwOGghH5Y8XH6rIwSFvBdp4Q/EYbjf70WizSq18TPz/KOrBO9HzARni1SMzUkkujG9KEL1RjM8Xi/MZhOJMwJetyhTOSZ4X+S66fH4YLFaxWmD1t12qwURRBAOhmEwmOSa89YpPQsaLQLEvIH4ORBKej0eJCTYERVbX7/kx2vVZhiNZvh8bslB532UKk9amcciKskQZmHVGsYp8B3ZJKBHAB6o1UZEw1Ho6QKipqNHBMFABDqdGR5muKv10BsIb6PQGqLwuDh2+KxgkDoJbGQDBMdTDLi6upBmK6rqCXytVos0YMmabmZcQVhqg6hGGonE7UFgtwGBUEiavix2Ow3txZLeZmEsQlB+hmDZ5/XCwrlJ8EoEyvgCNrOE/RJB4L08h4euA8yP9/pkTlCdHgnzWYWiWa5HDgSiVMTGIT+fa1weHzTWJGleUIXc0mAmawfXJiY30+Eg6BdHBo6vIJtFYiqYrTYEAmFpEKPNuD7sl5+VYa7Vy9pIdwSOV85ZAnapG6+zSiXnyznFOc9zMulN8Ie8ck4+P8GtDm7XBRITTZI77nJ7xZGFg4RzhCrwaNAPg04Lf0grtaTzQ/yo47kUhOp8zhIr6IgGsTCbgjwIRALw+ILY24vfXytKcmA0mXiCYgXN8WoUFbAGanUUet3H6Aa9BREt5yMnqweGoi74HQoA/u/9/UT5OaUCSgWUCigVUCqgVECpgFIBpQJKBf44KqAA4D+O66QcpVIBpQL/SiugAOB/DADHlbQiwI3GRLnykwJYcnlpAa1VQ6+KwaiNobWpCloVN2WDCIdjsonJjVKqAAmXfH6fwI84QdbCTz/jaBhpqckgX/gJANOamcCFG416qhM1zALmRmUYZpPhY37d3ymA/w4AU+1C+vsPATBFLqIi5OarTitKQ36JGoefRdUZlY7Mn1VrcXjkgkYXg9lG1ZsFfn8EJlsUPe/6UF9bj4W5GXS1NcOk1wkcimgM2D++xP7xCeoqiwTEev1UPRqwvbktn5OakgS71YqV1QU0t7Zif/8QO7u7kqk6PzON7Kx0LM7No7SyGofHZ5LfV5RL1RSgMVpweOHD9tqqKKecaWliCZuamoLD/SOUlhbiXU8PLAnJMBss8LlcaLlWC6NJjTCVdlorxkbHUVFWJMBhc3NLIHpefgGGhgaRlZWFovxMUQj7grzGtDzdFVvYpcU5lJUUY/PwBOnpWVhYWEBGegYOjw5wfHKCjvYOPH38CPe6mkXlRXBFbWU4CszOL+HK5UVKUgoy01JFwUsrYNr3UjE6PT2N7uvXsblziNnZWWSlpcNhtwqEO7s4FYWw2+uGUWcRUEDofHB0iPr6BlxcunByeoLlpSV0tDRjZmoSN292i3qOO/pUq/sCYZio5IpFxYrTZksQ1dXe7oFsgB8fH+NuV5PAjXBUDZVeL/mnPDaCClpkEmTQqnV/b1/sd/v6B9Da1iFQIyQwiM0NcUBEUOPxUEloEIVYNOSDVhMToCDKQ41GXkfoZDJZEIwEBVJRPRUTAWMYBiodA15oNWyAIGGIia0uVAQNKlEnxqI+6I16nF/6kJLkELtYwgfJ2SZJo6V5LCLfWgJ9v0fei8CB85nAFxrCvKiozvgdjqhlzk5NTaO+oQmjE/MyJl+9eomvv/5K5uf4+Bjq62uwd3gEmz1RwNPy0qIAnVu3b+Hq4gIGo0EyJPlZHHtUrbI+Q4NDuNZyDa4rFy69bvguL1BckAOtKiIgmdCeAHD/4EjyUDkv45bEXjlms9UMl8uFgNeLoN+HstIieD1XktPNtWRn7xAxlU4sb/PyM+Bzq5CdZ8HhbhApqSqMDC2hqqoACSQ1VCJSAarR49LtQf/QKB58+hm++fYbPLx/S5o6CKEISAh6eS5kJmoq5mJsVOEfCS7JPM14/uod7tz7BH3v30p2b2PTNczMzcHjdqOitBjzczPoaGuF2aCGXiPmwfju2Vt03v4U333/FCGPB//+L/4NXFcnCAWZfRvE1s4OCouLkZSYJNDl9OQYiYl2+H1+WUcJciYmJ9HZ2SHrLK2onSkpODo6FODOhgQCGp4LFc20ThbFK4GXiqA0AJMlQRSXhFRGyfTUiGNBWnqaNN6w9gTeoRCthQnqqAZmDXQyp/SGKMIRN1QaM8JRFfYPTjA2PgOD0YKszCwkORIxPzcnNrn5RTl49vwpKiuqkZ9dgL4PPbh9s00iA5hTGmJTkFYv9rHFJaUfmwc4T7S4OGczgA6B0KFA/6G+Bdy5fRcq3RXcbhX2d7cll3t3e0sU7FRcHp2cCkilkwKdJXhv4VXjmCdU5Fri9wVhtTkwOzeLRGcKUpwpiIYYPxAVAEy+yPWWCl/Wi3bcNpsd7R0d8l6c/1TT8stqtSIS4rUhJGS+uRl+f0yaGnb3D3F6doHKykqQ0c3OTqGurk6UvFQJE7y/fPUK7W1tyM7OxuXVFRymuPW6xBMwP55jTc1IAzVcPi+GZxZwcXaBpsZ6vHzxXBwArCajnCfzuqUBwBuR44iEfVBr48pj1pENAFySDDqL3PuYnUs1N7NrwyE1wuoAFhfWkGBzICcnA3pdSJShiFIdb0YgpkJvbz9a25qwMLcGk1kNiyUJKU47vO4wtrd34bq6kvnOxhOv1yO54ztbW6itrRR1MO/vbC7g3Ob5i1VxNAINlyaCVD/V5vEGDa3eJIregeERrGxuobqqEtsb6yjIz8X6yjK+/uoryXiPZ9KqqWWWc+Rae3lxjsG+D/izP/011vcPsLS8glRnKnJzsiU7XS3PAmz0iECnMSAkClkVogGvNGtYHUmYXN7E3PwyrHoV7t27J+4MfM4QZTkt9MX9ISDvpeO6Lz1uhNAqfPjQi6WVNdzubEVxAXPE+eyjkgYKPhvx+kp0QcQPvdEg8zWupvfI/ZKgOBSM4d27ftQ1VMNqt2Fn6wC7OweSwV5XW4ql1Q2UlFXg8pJZ6WsoLsiFzWwEwgHE6JSgs8pnsvGIn8nmBX6JWwPvfnwmC2vEXpuNVKFYUJ5fdgiAtzZRXZYHo9ksli8Gk0nOmQpgNq+FYxGx3dZp9fCEowhE9QKjnXYDtLkt8DuaFAXwv9Lfr5TTViqgVECpgFIBpQJKBZQKKBVQKvCvpQIKAP7XcqWV81QqoFTgj7ICCgD+L1823sCocJWETfFKhai0uFkYo+WtbLPGX0MLaJMG6GipiltAhwmsPsIutTquGvm40SsAWDbNdXBdXNAxGBlpqQI8qfI16KgWjIhSSxRrBFtafl5MYLBJLKJpAR0WdSBVRXJsH9VY3JgVC2hRDcc3W+XviJ0/WkNTS8g//2R/SDAnX7GY5NyFY7SIDkClCyActECns8AfOsTVpVesfU0Gg4CgaDAYV01q4qmQ3N3X6vyyye71UakHbG/twG6zSR5igHBAFYZGZwTUzObjcXDTPSCZpLvbm3A60xHVEAL64bBwQzgguX9BlR6mCK12CSuNCEa8iIQNMBpDMGoNCIW8CKi02N0+QEF+EcIRL7RaWpJyc1kFg8EsdquE8QRbKnXc9lc0oCJ3DMh1pn0xN7GDYT8shB9+Kro1Aplot8vNeiqWCO8J9uT9ImFQg8lN/iBVorTypLWpzihZs1R7atRxVac0FFDhFIoIcCIEcbuCoo61W00C1Tm2NDoC+QgihJgx5kATZlGNpxGVMW1EqUjne3FM6qlglKxaAn7CPS18gYBY5bo9boEDeq1expbkR4eprDNKNiTHBVVbEYKoSFzVFw2HxaJUo6X1Ks/ZKOpOqo+pWCMgDPh9sJlpqesSdTHhTIh2xz+prWIhqGIhUXaJipPggMdHcsgaRGnLGYPfF5AxQhAQIwlW8dj00GtMcPkuRQFHNbNGRftdqt+o5KXKMyY27Bo1OzRk+MqYoi0pa0NISbjNOcRrxNGm1zJHVycb93FFIc+dQFSFwcFRgUxUhp64faJI/f777/Dllz/H5MQ4HA4bioqL8ObtO5jMdlRUlGFzY0PAYmZ6Kk5PT1BaWorTs0tcXrkwNzePTx9+ir4PvbDb7VIH5n2Oj44gyW5Fe1MNYiHmENOi2Ah/OIbf/P5btLR3iCqzqakJExPjApEJJWmP2vPiFWrKStFQXwWdViXXgT+3urGL7b1jacKob6zE5NgKPnnYhudPhtDSXow3L0bQ0laNCjZVaPVikhqMxPDN94+Q5ExHbX0jnj39EV88vCeQv7CgSLKymRPK4ya0GhkcQk5WBrq7WqUxg0pqtcGC6bkVDI5Ooqm2SrJaOzq78OrNG1E5VleWY2ZyFD/79FPIbFDz2gMrO8f47lkPIhENUhIS8LPP7mH/aAfjExOoq6uXXFeqRj0eD7JzcnF8uCdKRcIrqslLSoolG/vBJw+wvLyMvd0ddHZ2ore3FylOJwryC0T1bmLWaX4uGqsLpbkgKNbczMTVSc5n3+AItnb20dl1Xa7flcuF+vo6bG9vYm52Fm3tbTg8usTu/i462psxMT6BspIKrK2s4NbtVhgMPCdm6kbhDTCrehtHR2dIsDtQXlqKmelZxLRGlFUWY3xiFBqVAdcar6H/Qw862xuQwBtHOIRITIMQNPhPv/kd7t5/IDmrVDeXleZhbmYDebnFWFwdw527t9D7bkbmcENzPpbWj+FxX6KxvhbTk5NIcCQgv7AQgXAYdIXPcHBeMhqAax2tv6nmptqZ459rjBY/PH6CW7fv4sXLF7hxvRM9Pa9w99Z1/PiqF9U1NdjZ3kZ393U8e/5MHAQIFzc3NlGal4X5+UWUFpdgeWkZP/vsPtTqiKjuec9izIHWYMTZpQtDI+NITUtFZnoGBgf6cPPeJ+IWsLuzg3v37qKn5y3u37snWeUXF+e421b5UTFKu3PIGvG25z06u6+Lxe77kQnk5+bBbrfh2ZMnoia+efM69vf2sLKyjHt3HmBibFaaeMIRD0qLsxGl/TQjlFVRzC2s4OzEJeeSn5+BYMiPUIh25hHkFeUhFADevurBw4d34bBpEQr7oeX5aE048wbw45Nn+PzLTzE9uYSKykLs75+ioqIIkxPzODu9kOMqLinG0tKCwHaO182tDTQ11GNsfBQ2W3wt2d/fx8L8Au7cuSsNOYkOk1h/c13lswIz5dW0LfcE8N3jZ8jKLUFhYT7evXmDe3duYWp8BLdu3cDG6iquLi+QmZmNldVVWdfYSMBaslGKGeVrWzs4OzuD3WaVTOvZ6WksLS7gV19/jYODI6g1cbW2lfbTYZ8AYMnc9UbxYWAE2SkpAp83NjelYYz54YQy6l4WAAAgAElEQVT0jGyoq6vGwvw8qqtrMTUzh4qqKmzv7EsWsNloRkZ6MrKzMjE8MixuD1lZmaIm5z0mJTERJlX8vsnmNNrIzy+toLSsHAuLS8grKBHVfF5hDrw+D1ZXtxHwBJGZmYKyklz87pvvcffOA6xubmJ7axM+7xW+/vIhNIS/sTDCH5vbeF+ijbbc1zQaAcKEuWKDHtEgEowg+NEC2uuPYG//DIe7O6guy4fBFLeA5jefnficxsY2UMH+8Z62vnuMnsFxZGRmIy3BisqbX0KX2aUA4D/K346Ug1YqoFRAqYBSAaUCSgWUCigVUCqgVOC/tgIKAP6vrZTyOqUCSgWUCvwzVEABwH8YABs0H+HpxwhOWtFS4UlISptU2m6KClgTg0kLdFyrhSrmRyTkFeUOFSa0HhSrQA1tW4OitKHKVqs14vz8VCwKnSmJoDGrWGKK8pJQjiAwDn3VBMCitNGIjSaVhwTAhGpmi1lgGC1p+Rn8LB7j/wcAk8+q45bP3Gil8okkhvDpb7+oXtXqML2wgVgshNLybAQ8OlxdepDiVIvCU62moiqKKC0cdTr5UW6iksTxffVaAjwd1tZ3kZ1TALPJBK/XJbaMBMD8EZXWiEhMi7Nzl5wPAR1BbbLdAo83IAorbs4mmHWIhgOiZA2rtLBTOaVTYXs3gP2TFSTaipFXaIA2TLXeCQx2O0IBAnDabobg850LHNQxNzWmhoGb6rRbJUgV+8p4BiK/3L4rnJxeISkxXWCvWhOGzUbrVyNcl0FEg24BwlJXASgByWemrSTBcNjPfE8qn9TSKBCDFls7B1Br9MjMSEEkShtS5k9qBZIy0zfBniDKOZ3WisODAzhsZlFIhsNUxQUlT5HWoOaP+Za8roQJvM5GU9w2lEcfpMFtKAyT3igKP9pVbm9vwxsICHThZxHOJjkSBDgL+I4SE0eh/ajg8/oDUGkIsKkaNiNCi2Mdwb5PfjYcjOL46Bg52ZmyTe9xX8FssSAa0eDi4krGbFpaujQlBIJsgIjCIGM/3oxA6K7XxS2L47GLMfijJiwsLMPvD8BmsaKwIA/RWEjsWzk+DfoEeAJXYmutN1jw/NkbUWNHQm5kZ2fh/OwKmelp8WYEUXrrRG1M6MQay+fEeB7x8cVj1Kg+5qBqqYyOWz/TGHRjcw+T07PIzy9EQlISLr0esR9+9fIFPvnkPkZHRtDR3i421Ssr61DrDDBbTFhfW4XVbILdYcPxwQGamptwcHQGrz+E2dkZ3L17F8+fP0d1dTV8Pq/kgbpcblyeHuJXP/8ECRbCVQPChNBqPX737SM8/PnPMD46hrLyMgwODiIpKQm5ebkCHPrevcNnd29Jw4iGZq86LQJhwOWLYWFlHVcuD6prS9DfO407dxvw4ukI7j1oxLu347h5owUWbQT+QBgqXouYBt98+z1u3b2P5JRUPHr0Pe7duo7FxWXk5BZgdGQctfV1ODw6xO7eDmqqq+G+uEBVOVWlEWmO4HG/6xvBtbbrePnjY1FAd3R1oa+vT65xe8s1zM6Mo6u9DXrJPVbB6/chCANmV3YEwl4eHuDTT+/i9PIMk1NT6OjolGNwpqZianZGzrsoP09ynHnNTk5OkJaWhrHxCbHmnp+dRdO1RtgT7Hjy+Anu3r0nNqyjo6OS+cvXOB0GhAI+2CwmUSmrtXqcnF5ieHQKVkcysnPzMT42jmstzaKyXVpYhMVqQVJyEvr6x9DZ3Y40ZxJePn+ORirEh4bx6We3EA5dwaim0wBwcHyO7d1D+HxBUS5npKdjfm4BDmcasnPSMTI2iiRHCgryijA1OYrW5hoYdWwgomKfi7IRj358hk8+eYilpSVkZ2UhKdmMxz+8RUf7TQyP9aD5WhNGh1eR4LAjJV2LiallfPrJJwgHfRgbGUZZeSnstM1mvrHPDbuGjUIqaLUc52yw4L2Lltrx+xBtq1++fIuu67fw7t0HNDc3YHpqFK3XGvH4zaDA/LXVJVSWlmByYgLXWtvwobdP5kmi3YCNtU0UFhSj500P7t++CbNVBwM7oggPadMciWFxdQOJKU5MT83gxs0bGB8bRVFZNWbmlmC3W5GZmYG+Dx9QUlwsilnO2+aKrI/51zG5VpEIsLy6DmdaOvb2DpCamSPRAu3t7QL9i4uKRDFLV4WKsjKkJKdiYmwGmRmZ8HhO0N5Wh0iI980Yolrantvw3bdPUVRYgowsJyLRoMBsk9EuYHNocAzXmlowOT6E2poiAZh6NdcXNbwRFYZHxtDW3oTnT3tQVVOC8xM3bAkGBPwx7O7to6K8DKenp5K7zLWKMH9xcUFcIqjkHxkZwVdffokXL17CbDWhtroOb9++RVZ2qozT6x0tEi/B2xMbPHQmm0DYwxMPGurq0PPuLRpqq+X5IDUlGUtLi5KVW1VVJQ0cXLtKSktxeHSMpKQUjAwPo6ysXMYVb7e19TUYGxkV2+2K8ir0fuhFYrIBVqsddTXVUIU8UDM32mjDkS+GvsExaeCorqrG1vY2TEYTCgqLMTU5IQ1pxSWF2NrYQGVlNZ4+f4EvvvwKz16+gj0hCTk5uejtfSeKaDZZ8B6QnJSIvb09WTM7O9tQkpUADXPDaciu0uDV2z6ZUxubO/ji8y/R864HLW3NGBodQUpSBvy+EE6O9nDvThfevX2HB5/9HB/6+qUJLTXFgeb6KugRhDoSRJS56lG6PcSfrdgwxUYpriX8n2QYh9j0FIXf70EoGpRnjt29MxzubKGyJFeUvyo+nzGSg2J9jRYGjRZhNpLRMl1nwN6pG9+9eI+yyhr4Lk9x84u/gCFbAcD/DL/aKB+pVECpgFIBpQJKBZQKKBVQKqBUQKnAP2EFFAD8T1hs5aOUCigVUCrw31oBBQD/YQDMjF9aXNI+lvAuTEDK/UI1das0Cv47BbBFB7S31CAW9iJKy0m1TrIZJcdPHwelBMIC7SJUmVpwfnYqUCw5yS7gl7l1dCeM59TRkjYkm7pUmhJgEd5ZzXHb5ri9tFpUdlSwcOOcG5x8jZhM/z0FcDwDWCWKKipfwx9zA+WgmOX391TC7qgOv/2hBxnpKWhprcLa4iF2Nrdx/WYFrGYroio9vB6fKGAI+Aj6olGqd6hWDcOgMYqKdnZuGXV1TaL6dDis8HmuAMI9VQRqnRnnV368eNGD+/cfCDAgdIkF/DCbrfCE4iodddQPk5Y5nH5ENHpRsUXVAUxOnUNv82K4bx92xwny0kpRU50DNZjRZ8fFpR/ffP873L9/HekpDpi0eoSY86piZh9hJHNNqZqlbhcIR0KIaFRYWd1BTmYxFhfnodIEUFdXgd2dE4yPLaG7qx6OBLuocmnpabNaBKyQJ1ItSxQsyl4C5igwPDKJa63d+PHHl8jOTkVWRpJkbHrcXtjtCRgaHkV5WTmMBgMGRqeQmupEQW42ImE/nv74RIBGU3MrDo6O4XRYJYuTFpkBf1A2o69cblFfOVOdODw9QHJCsuRUB7xByTbePzyIZ4tGY7i4upSszNzsLMl8pL2rAFqxIhUDULFNpr201eoQtZ3Dlgi32wOD2SBjxn3pQn9vP9rbr8HhsIg1LXMqmZdMUGixWFFVUQWjUYfV1SXk5Gbi4OAcyUmpYr16cX6KzHQnrFYjIqGgNC2c+9UYHBpBR1sHXr95jRvXuxAIeuFxnSM9Ix37+y5k5qTh+PQIySnpWF/dhjPZAZ06JJm1mzsnMBq0KC8pEbBA1WRH93X0DwzBSrVtabGAG7fnEiajTmyl43alzP1kDjZEXRhXnhGGfofM7ByYzWaxcGXucV/fIL742UNR6u3t7uLmjZvo6x8UtWd9Q62A2kSHHe1t17C8TLiiwpU3KDms62vraL7WjOmZaVEAU32Wk52D4ekp5GWloba0AIkWqrJDiKh08ISBv/6bb/CLz7/Aq5cvBSaPjowiISFBMm/T09Lx8sUzUXtWVRTDYqR1dQSBmBqbu6dYWN2G3WxGXk4qBvqncP9BC968GEdrezFePRtGe1c98jJT4rmdzBUNRzA9tyhZpKVlFXjy6BF++dWXeP26B1XV9RgeHpPc58zsTPT19wrgZ+PHvdtd8Fwei1Jdb7RicXUbMY0BXOXiFuTMMqZTAVX6AWSkJYvqkCBPHWMDgwZbh2f4/ulbNDW2YH1xDm3NzXD7PJiamkJ9QwM2t7aR4EiUa8HM0MmJMXS2d4gyfGtzS8Dh4uIS2jva8fr1azQ01SA7OwfffvudZHQXFxaLYjSftrNQ4ehwFw11NcjISInXOxKDLwA8f9kjzTZ1DfWiHvUys7ekGKvrq9Jwk5OTg9n5FaQ4k5GbTaA7j9rKOvS8fYPPf34PekMEYX9AspvPrrw4Oj7D7u4+6mpqcXJyBK/bg+LiQhwc7cHr9yI7uwDHB6eyLpaX5opFukS/Mps4qsbrt+/Q2dmFibExyYzv6G7Gi2f9qChvwOrGDMoqyjAyvISU1FSUVzqxMLUqFuQ3uzvw5vVzOBIdqKmrx8b2NkIBP5prK8EbmOTzRqmK552Ac4ANQyq63qK3bxT19c149OQpujs6MTLSi88ffoa/edyDtvZ2LE5PoK2lCUMD/bjWfA3zC0tiI17bUoX3b3tRV92Agd5BfPbJA+xsr6C4OF9s13UaPVRaPQaGx+FMzxTL/2vXrgm4rayuxVuea1cHrEYTJibGUJifj+3tLZSWlCDZEc/RpgJWozfi4PAEq+ubcDiSZV0qKy3F02fP8NmnDzE0Mgy73SHq1/7BAdy+dR12mxkvn79FZXkFXFeHqK4plDx5n9sPoyMRp+c+jI7MIhpVoa6+GiaTTuzfTUYbbAlmjI1M4nrndSzMT6KiPBvpzmRxA4nRuSOsRn//IO7cvY4fH79GXUMFDvZOYTQzr9uGldUVNDc1YWNjTe4zGZnpMv/n5mZRXFwqzwBDg4P47LOHePToB3z28KGMtb6+ARSVleD0YB91VSUSLcH5FKNddDiK7f0TnF36kWC3SuY5QWR2ZoY0IM0wTqC7Qxpu3rx9g/T0DKRnZIgTBHOuh4dGcKOjC2Njw3A6U+BITMDE1BTu3/9MsnoHBoaRnWGH1Z6A7IxUGFRhqKiY1uixdxnC/PIqdFE/mpuvSZ2Ki0oRDkextLgs99PGhmpMTo2jqqpWGgnuPfgUg8Mjcr2oyB8eHEBJaTE8bheaGhqwsDAv+cXbWxu4dfM6kix+cQUJheloocXCyib0BhtGRifw5Ref40PvW4HW7/v6UFffiv3dQ1yen6C+vgKDff24fes+vvvxCYqKizE5MYL//c9/Das+Bk00gJg67k7xk+MJ7/l8DggFw+KwweemSIg5GSp4fVcIRQL4SQHMDGAqgI0WMyIq3uMZNaCFyWAUC2g+t/GeKjbdES3+w1//gLbumzjY2sCNL/4t9JmdigL4v/UXE+X1SgWUCigVUCqgVECpgFIBpQJKBZQK/FFVQAHAf1SXSzlYpQJKBf61VUABwH8YAFPIJDbKIhKNA+AoVSMCTameVIlKR6+OwaKPof1aNVSRACLBIKKqeAYwbVsJ+URtG40KbCEI0hmsOD89gUGvRaLDJpmrFrNBtphF+sRc1AhVjRrJH+VB0IaVilna2VIJyi8rNyaj0XimngBgrYCtOACOvw9h6k9fzEkl8JMsy4/g96MkU9SwS3un+O7ZCB5+dg9bW8sIuFViS7m6OoM//7d/gpcv3omi9P79+5LBmZ6ailgsgJqqYqjVVH3ZcHxygafPX+HB/YfoefsWxUX5cF2d4XpXG/QGFfwhIBjRon9gFKfnF7h7+zaGhvtF/Uq10MrGDs4vLlCcn4PFmQn8yde/hNFkhEobQygWwuzCCXTWGJYWztDcnIP05AycnGyj/8MIVGoj7t67i7/6q/+Iv/yLr2Dg5m7YL9mNe8enkt34xRdf4MmPzwSoXV1diWq2vLIcfQPDaGnqRH9/P27d7sLC0ixOTlw0fEQs4scnn97H6PgwDvZ3cOfubQwPjyAtNVOuU1NljoBZZu8yk3Vtaw8mUwK0ejOWFuZQUV4kVp9r6xv45JNP8fLlG3z1i1/i0aPHYp8tyrDLS7S2NOHJ4x/Q1dGFk7MzbGxsoaOtCYMDQygtL8fy0io6r3ejt69Xrnlubg7Gxkbwl3/+v2FkaAyHewcoLCwUdS9r5vGFZTysri7g7p2bePniFbLS0xAMefHgwQ2IJyrtmSMxfPfDY9TWNWJqchZtbR3off8BjhSnKAZpacuc1bWVefzpr7+CThNmWCWOLwKYm1/A5eUVigoL4Qu4cX56hPLyUgwMTCI/vwwbayvIyU6H1axHU321qBW5cU4A/O33P6Crswunp2dIT0vF1tYGlpYXcPPmTQwNzqDxWjWWl9fR2FyL7755htKyXLFITU3LwOlFSK7FvdvX0d/XKyq7/IIiyZBONuv+X/bew7mOK83yPC/t8/Dee28IgARoRUqUREml8l3V09UbMbGxsRG7f9TuRnRNTdVWl2up5GhET5ACQAIE4b03D/b5l89snC+h6o2N7u2ZienpqamHipBU5DOZX957M3F/3zkHtVXlYgdrGApaWmplzkpjAVRRFUv+I3NuqddXVLFF/hYUpOJxyVOl5TgbNqgWo4U232eR8Ku6zGM6AKi02JUM0bN8b5U5wEkBzqzZo0cPUVVNBa+JyqoqhJIJyahMRkNw2pNbQBmtzyOROJwOWrCnBTTQqtswTbE+5ZxmwwHXhGScdt9UCKaRSAOJtA7Tk4tMLAFHJgFNocr+FI60B6oeRTyiQNGY7Wpfb1HDsWGAn2/QQp2WwBLeKRbZbEBhhmeK0ksF0vTAJgK6D/jcBnQ1LbUhiDfdflECO8Rmm1yHaxVzrvmZtN2NwzRMxJg7rmWkJhndhaTDhKaZOAnswa2pMJxOGdOyVjocCAbDknEswDoSlWYZr9eH4+Nj+R7a0FLFT5to1bDXOSombet72rafKf11HcPPhnH58kWk0wnB/VDYwJCUzN7qqiqxmq+urkY8ERdoZ2d9l8jaX1xGxWFYHACoDK6qqMLa+ira2xvokIuUzDHbdp3FslIpyXTleyVKQMsgGDqR81MV5lCrCJ6cwusxpbY811jCks+YX1hCd3eX1Jmg0+kyEA4lUZBXiKNgQHK8A/th7O3voLmtAnrSFCeGdIrKel4TLuNpySxlcwDt9TnGPR57LNtZujZYpYpcd2qYGJ9EV08/dnZ24XF7cHJ8KLbZq9sH8Pv8CB8fozAnVxqWnC4TTrcTh6fH8DGr/PAUpkb7/k1UlVdgf58W/FV2pIFKS/gMjoNhbO3soqW1TWzk9/Z2UFxUKEpuZgrTSWBne1vm/7OnD3Gut1csdyUj2KINsYHF5RU4nT4EDo5QUJCHTIyfuYfBoYuYnpnFaSiEwYFBbO9sY2dvE01tTRh+/I2o1gml+/vaxFFDgYaMpgrgm3g1J0rmVJruBxkcH50KwNWNNDbWtpBMpDDQ1wO3W5UsWdXBjNgEQok0xl6Oo3+gFyMj46isLMXB/jE6OpowOjYOp8st7gBUgbPZgO/j+c7Pz6KuoQ1vpqbh9blRVVWB9Y11cQSgcvbO7TsYHBrA7sYOensb4WQzVTwKK52E052PTz//FEWlVdja2MD1a1exv7eHQGBfoOybyTfynTXVlVJXuaezaS0N5OUXiJK+wJcn780vyEV7exump6eg605ZS0dGXqK5sUay4vvOnbOjLFJxGG4fVjaP8HJiAk21JWhsasHIyKjMr462NoyNvZTGqLr6GkzyOwqLsbyyhnduvo/f/+ETNLe2Y3trB04N6OvtxcNHD1FfVydzjDEKnG/l5cVoayixs+AdnMM67tx9jIKiMiyvrcm8nZwcRU1dLeYXVqDqOmKRtKwrXV3tePH0Kd66fh3HJ0Esraygra0Z1RUlUJJRcRwANGnW4o+97nG9Z4Yxlxo7a5oW0Fz7opEQUpkEook0NjYPENjeQFtTLTRDk/ud4TKhKXRq0aQ50NRoJ63AoZtY2NjG7UfDKCwuB4MYbv70f4dWdikLgP/SfrHKnm+2AtkKZCuQrUC2AtkKZCuQrUC2An9hFcgC4L+wC5493WwFshX486pAFgD/89eLWMbkJjY3DP/fAFjAqQ1kuQFoMFtVTcFrpnBxoJ1yUKTiQBIxyRzkpqap6XbmXMoGtdx4pA3yyTEtoHXk5/llw5x20ATC8vcO5qNaAj1EZZJiLqoOn8eNZMKylXYOh9iU0raX8JeQihudBL92zuU/gl/mqxI+EyYRLBEm2Sfy7cao/e+YYuKPd0bR1tqIqakZXLhwFQdHi1hb3kffQBue3X+B0opytHW1497XD1BVUYNE6BSXBtrgdqaQ0PIQsyzcv/8Y16+/g08/+SOGzl/A/OwM3n/vLSATQtphYmF5E6GwhaXlNXT3dGNmahIVlaWora/Dna8foba+EUUFhbj9x3/A//yzn8Ik3FC4Ua8jBQPrW3uYmZ1HbX0tysqK8eL5CzS0DeDpo6f4+Dtv4df/8Tf4m3/3geTIaloUaZjYDBxienoe7W2dmJlZQHNzC0ZHxtDS3IpUMoKNjTVcuXoVk2+mUVZRJQo1bq6vrG3AVF0oryjBwvIUGhtrBOTduf0ANZX1cj2GespE+UhlXIwW2RkNVkrB3v4RFubncKG/D4+fPkFDfR2qqmtEndjT04flpTW4fB6BAZ/8wz/gb3/2N7h79zauX3sLjx58jYH+Afhz/XjyZBhtHZ0YfzUpx/jo8X2UlZWgoqpCavzDH/4I9+58jdYWKt6OxVY8bkWgKF4cHAUROFjDINWo47Nob2nDNyMP8d6ti3CqpmQkJ6Hhy9v30XdhEFPTsxi6MCRKMqopT4JBjI+/wfs338GXn/8DfvaT78HvJqQEVnei+Ozzz/D2uzdxfHqE3d0tUQvm+D14/GQEHR3nJPOzrrYCFWVFKC7ww5Gmej0DS/Vjdn4RZWXliEZjCAWDODo6xu7uHoaGLgqYau9owMLCDrp7q3H7i2EMDDUjFlVEtbu7F5K8x+qKIizPTYsdLIHi/PwqCvMMydZeXFiB22WiqaVaGhSoikaa418V+0+CMyi2tTahJc9JQAHSApRpxS1zja/N2Mp002UK1PI6/QJiVZWW7bQW5+X3IGoRPGbgFVjA70jKZzArklbtmsasb6dYhZO/E3RR5a4bqiiU42F+pq3ktx3K07bCnpmWKns6NKgZAsY0HEoKGQfBHpGDEyqoclYRZQ6rTtUbFxNaeKcEpNKdQOBuOi1rE/M2WRJV1cRZgHCD64c0ujDH+sy+niA4aSVsy3gHBAYThgtMERUc8TmLR/8CAmYb3tkcyrakZwONmkpIbakYTmsuAZK6Iw2kmPOsiCqP6xQBoNj10s6e6j0eNfPXJe88BYP26+m0bftN22DdEJAjjguaLuslAagcLF8n0NMGfVz/+Lp0mt+XtqetKHFp6c9xAURjcbFC508qZQnMV4gPVVXyyRVDQZrXltrxOGuVErtfZmgTuDqdHnEd4LEnrahYY8sFlePJyLkRItHIm9bu/I40LIGUtmOD7drgyKhwUI3p4H2DFrYaVIU55glkkIDqIGi3m3lYb9aFUQMej1uuZ9SKi3MCxzJhpP2dtvqR5y2Z8/ZIg4OK4CRTWHmMQEZLQlc1pGJpmArz2JNwGA5EkxF5j6n6xAacsQYE/HSG4Ljgf1u8nrrdQMDrROt1jjfGB/CeaiXtDHUqajOKjnCE7zWQIrQzVQin59hh/MGZxXYoyNd4pb5ujRnzabg8fgRPQ3JsOR6PNGNErChwliEe4eeaCjLpBHQ2WVjUrcdphg1D8yIao1sHLdEdAgEdDifSVggmGxg4p9L29eBYZ+lo486aEVSGozG43B6ZpGzc4ifzn1ErJVnpuXn5fxq3dEGQkaV5sbK+AdOpobAwR8YMXR04XkLBCHy+DKwY82YPYeqFkpObcsTgMUsRjQeg6i5YsZg0nvDaSMMD51rK/n47mxvi/GA6ndJIRQeSjCMDn8uHvf09WU9KikpsOH0GRnkNJR+Z6JJTnOYYjoQdEZCmmwkbUuzcb8nS5XgXZ31LmuBojxwTRS3HoiaZ8PGEhXgihd3dfRTneSRbmONa0w1YaeZR26/nd2vpDDwe/azOTsRj8oSFWIJNEDqSKdtVRYEBzchgfSUA06kgL78QDjl2C5qh289N/DxVk6YNn8sNh8b10bZ65oLEBgwxf5b5mEEsEYMKjr20KNejiTASSWBtI4DD3R10tNRB0VUoOiMo7EgPrjEScSCuIybSuopoMolQJCLrr8swoNdcRiKnLwuA/7x+LcoebbYC2QpkK5CtQLYC2QpkK5CtQLYC2Qr8Z1YgC4D/MwuWfXm2AtkKZCvw37ICWQD8LwNgUaXIy6imsa2DZWOa0IAAWNFgKEm4zTSuXGhH2rKQtjJIcpM5xY17BwxNF7AgSl3LsqGOZiB0eiKbyVQAOw1uPmfgcpqiziWQ4Wup9hNVLzdadQ1+n0fyXpm7l3EAXp9XNvoJe/mx3KwWkEH4KxmoAFW/ssFPRRBzUHViImbZ2vbPBET8b77fgok7D16iu7sd9+8/QlNTB+LWoajOrlw7jzuff4krVy/Bk+PF3a8f4VzPALZXV3D5Qicc6QgsjcqzDL64fRc3b97Cb/7+d/joo48w8vw5Prj1NhyIQFFdeDOzKJmZLGd//zl8+eVn6D/XI3aRD58Ow59bgJKiYjz++h7+l3//MyARk41fTXeKQvjFyAQSVkqORVUzWF5agttfjImXr/Gjv3ofv/z5b/GTn76LPF8JFJUAmN+5gu3NbdQ3NGBufgFNjc0YHR1BW1s78nLdmJqaEChMe+XKqlp88eVX6Ok9h7m5BeTl5IrK6emzR+joaEdZWSnu3b2PvnMD2NvdweW+VqiEFQRSqTT+8OkXaG7pRGlZNW7f/hIfvPc2Hj66j4nVQAQAACAASURBVKqqSjQ2NuKbb0bR03MOD+4/hqoZqG9swMSrl7hx/Tq+efEcV69eFRtY3TTQ1tWKx4+eorf3nCiuLl26JKrfouICsQAfHn6B73//B/jD7/+AhrpGUY3VU4VnKEimdMlZ3d5ZRlNjPSbHZ1CYV4SiIh9aWquQskT/imAkjs++uI2m5lbJD754cQhf37uH/v5+LC4uwePxnwHCDK5dvgBHOgZNNbBzEJbMx8amZtQ11mNxYQGh0yNRMn915yG6e/sxMf4SbS1NSMTDGDrfj1gkKFal0ZSCmdk5LK+sSEaux+3FNyMjME0nerp78ezxM/Sca8fszDpuvjeIh/dH0dpRhfm5dfjz8rC2sYeWpnoYShqB/W1EwhFcuDCIydezACIY6O9DKqnA7XYCjjgUAaUEATp0NmQQqxJQsXkCqkDuk9MQSksrsLm2goEL57G7uy1Znr293X8Ci4lUQsBP2oIAYLeT6tqMwA5N80Ax3DgJnsJUVQw/e4yhwfMCdglbOTc4ywhJCFM4/mnvvbe3K9eTql6kY1AVHZrhtFVpBI4OQDd1afZg7jLtdRUCaYUK3RRSKX6Wge3tAMKRMJqb63EaPBEbWo5vwi8BuqLDVeRzFEXDwdGpZOmaTg9aWpoko5uqTypQCd7437FYVN47MfkGjQ1N8Pm82NxYQ1VlxVmmOZcXSkslBBvz80uirKSC2s7Tth0J+BrmipI0seHgKJqUHF41k0RFaREMJ63akwLfCG8Pj4+Qm5uPnd1dBE8O0dbSfHb9bHU0IT7XsVg8Jo0vtI2mmpdqPQHSBIeWJRnCVsISEErQmswQlGlYXl1HYWGxKHupEk/E2QTAvFk26vBaagLnXo6No7e7E17aocsYSgvMVjSXKMHVFHOVYwL1yJQII5eX10SNzmPi+VFdzCYANvRwHScUpXo5Fk/hxTcvUVJaJI0+NbVVcuzrG5synrtaW+EAYS8VwipSKQI6DYauIBI7wcryKppbmv/k8sD7Bq2eBYazUYDqRCaS68xBtbsbZNzJOKTaWwO18Mxxp2I3HApjb4sq3lokec0IW3Vd3C74E4nFEIzFcHBygsKCAhweHoodt9fNTHICbMYmOMTu++iEGe9ueFwupHgv45yz+G1sVEqdWearcCi2Yv709ETiApxshFIZa8Bzpl27DWJJJYOhsKw7hgkEQxH4/LlSy3gsirwcn0A/2tAnMmmkLAWaQsicIPIW5T8yGhJU/zsURCMWcnNzEIufioI/nSHR5LyMCUgknLeh9beNDBxTzLHWEOP9F1xDCERtRT4bTRKJtOSVE3DGrRTicUvu8XwuYGa8FU/A5/cjFg+J+lRRCG4dYsNMJX7KYQEpP5LYQzrplbmjmynEwoSPMThEoW+7gxiaiVRGQTAcg+F0i4qda6zP55MmBYJfjnkbfGaQSsThlsaKtNhrMy+dY5nPB8zMZoOFlaaS3kCKDQeIwySgDlNB7pNzJeDkteLc5rMK2wlo86460tJAwGcR3s/sBpa0nBfPz1B5LzprKKD1vjhlsLmO9TKRScYF6LJxQFWccCguhEIR8EnK53UjGj6GaVDFriFhBaGruVBUOqHYdUvwGAhomWNvJQSE0/Jbl2F71kzxJ38Vrvd2wwfnhIPXPqHAiluIxcOwUgnErTTWNvZxsLOD9uYagb8Kx6WT1uTEvvZznUenKwNHlwMpB/PYkxL1UZyXB6v8AuJZAPzf8lea7HdlK5CtQLYC2QpkK5CtQLYC2QpkK5CtwL9BBbIA+N+g6NmvzFYgW4FsBf5TK5AFwP98pbhvavIfZ1aKfCXhDRWEdpYcVU1UAOsw1CTcegpXL3aB1rHpJP82LhuefCktVTWxHkyLWpR72ZrpwcnJoaiDC/J8cJq6bHa6TVPUWVSaUDHMzV4bGBCM6LIZmk6mEIvGBAD7fT4b5mg2+KUtKjc3bWRtA16CEKquvoXC32YE2/m/inAb/pl9VhpGxmbQ3tGK/cARXC4fdgJbOA3F0dvbheODXSSsKIpLS/B6cgpVFQ3YWd9Ef28LHJkYabNs/u8fnMDrzxWVbktTC+ZmptHd2QZNoT22jpNQDJvbe6hrqIOuAFtb65Kpxw3c7b0ATLcXpm4iFDxFa2MdkvEo3E5NFMDxJDWEGpZXVhEMnYpamWrphJXE8WEYZRV+LC1so6a+AG4zDw6NykU3RkYmZQOcFpjcEna53aKQIjxnViztHwkf5+cXUN/QiIPDY4FDxyenWF1fxFtX38LJ0YlAdNpxLywsoK6uBptb6zjX0gpFs5sEaJ3LTfnh56MYHLqMN5MTGLzQh6OTA1F4u5xOzM8toLuzR+BqTm4BtrZ35No1NTWILXWO3y/KPoIc3WNid2cXebl5CIVDKC0pQfD0RHKIOca4kc/ryI1n1pAAmJa9BBPcyI4lU9I44Pf6EI8mRLVXXJQDZOJIyJi2VaXHpyGx2KWFucvUzupBpSU37yF1qKgoRSTM76Z6MyXQkwCZOZPc+BelrGUJ9ImlUlBJajgikxYcGVoQ0zLZIWDOoVMlTWUps6EVUQmKMjOVERgl0cQEFykVGUcMkxOz6O3tgJXIQHc6MTE1y6RsdLY1w0EYqlFlz/caSGaiklFJK2QqV3Wd9s9pZNJUVZrQVOIJgogM0oREDh1ffHUfZeU12A8cIBw8xnc//hi/+r9/hb6+PrlmhEUzs9Oora3G4uICdMVEYX4OqioLAYcl4GdrK4DxqQWxA752+SIW5mbR3NyMDbFeLRTVYF6+D4H9Q4FDFeVVWFiYFWjILO32tkZoKt0DHIjFaLHMhpGM2IsfHx/Bm5ODw8Apcrw5SFkxlBbnyLkQ/KVSOrZ2T8Su9dKlQVGl0iq4tqZOgCahS57TtgEmWUqmHVhYXoduusWKnWOmu6tZGgC4rpRXVMi48+fkyNh88OAJOtq7UFtbhd/95td4/72b8LhMgaqGroLmzYTKL1++RltbB06OT5GXl4ujo0NR6Yv1dyYpwC4BDU9Gp1BZU4eR4WcYHOhFZVUZdvf24fZ4ZRyw2aF/YABf37+Pgf5zYjXL956cHCM3N09yjJmFSvBYUVaGzc1N1NXXIXgatBtjYnFxSNhY20BhQb6AGs5nwnmv14+nT5/JuGejANdA5v9yFaQt8enJKageZbb12tI62lubYBq0WI7JOgMHLbZNrK3vQ9OSyC/Ml/pxLS4sLMTy8ipKyyrx4Ov7ONfVidq6Wjx//gwN9bUoLsqXMckMXuYQv5leRElpCZxOTTJ8Dw8P8ODBIwwNXkRtaT401VapJ6nUTxo4PArhNHSCyuoSyS2mvfjx0bE0g/DcykpLZQ2j4rKipEjGgSjBZbzbY4W8nnPadLplDnLM5xcWYGF+Hql4Al2dHXg+Nilgr7G2DCXFeQL3oBh49HQUVTVNmF+aEgt6Ni/09nQJaOYHG6aGubllKIZXrgshokar3VBQjokW1Q7VhuhwmNjZP8HGxjZisTiK8vNQX1ctAFiOWdT5ScTicRiGC198fhvXr9+Ay+1E4DAAl8crudCB/V1UVZRKjEA4EoLb60ciZucrM+qdkJJzXaWdvwq8Gue9wIe6umq43Lwb0CqbilaOY6p9dXEj2NvdE+t9LkaRcAhej8suHMEwYaxOtXnKVrWnaKvNJg8HoBpYWt3E/sERDg+OYWgKiosLMfNmAh9+8L7YNYtqVbPtiSU/PmHhNBrD6PNZlFU5keMrlzXecGXw219/hZ/+9Jasn2em8cT6WN3YEbviV6+nUFFeJhnpryfH8e7Nt/Hq5SgGL5yXa+J0OqFYIZEHqwazdhlloYjtPccA50Jnaz38vkJE43ye4DqalONOJXgdeM+OYC9wKOv92uqGWPe7qWyn9UGGkN12B5CxzWYoqodFl5yiTlbWMV4P3nOXV5bR338eGxtbAmyrKorZE3fWlKPhzp1H6O7uQVlZAbY3N+XeUVZeCY1K9EwYs9PrWN9cxNs33pEMb80wxMJ8Y2sTJcUFqCwvltgGU5Tduv0cR8cFsXOx6y1mEFx3qQdP8f7JBr0Y4qkYYvE0Vtd3EdjZRmdzHRSDzzXqGWRWpKGHOcAenW4fKTgMN6yMiijvh+kMctggVHke8dysAvg/9feR7OuyFchWIFuBbAWyFchWIFuBbAWyFchW4M+zAlkA/Od53bJHna1AtgJ/IRXIAuB//kKLBbTkM3K7kHISh2yU23bQ9o+i8DU6DCUFl57GtUvtSMbjyCRppZgQBTCBJuEvFcC0M6Vyl8o1bhD/YwZwDrxep9hHEzQRiMlrmDsqSjfbRpVZj9yATllJAYPc0SSsSNLOVbFtW/lD0Eu1MVV3ogjjBvWZHTSVc6L5pK0qVb9nFqtyPqIWU3ESDMOX45es0zSzOMNReP1+scv0Op1IZwixmXupIRHNwOv2QVNocxsUWC1wKaNA1U3bTpKbzgIoYzB0h0BJw+WTDWhaYyaZ0UspUSaDpJURFS0hK8E1LSozop6i/yQ33vn5BpJpHr8KKxGFShWVg5vLtDWl/WgQyHigGoQGuYjGj+AAFVJAOHiC/Fyf5GVKvQjHaZkbjpxlaSYFzHk9Psn84451NBKF5qLlpg5HRkFGbExZxyTSkruZgltqTuDJzfU0YnELcSuDeIwKJi8yGdp8Ut1tA09aSBLCUJlJcByJhARqnZ6ciCKK+9W2pS0tWgkw7GxUwo5kwm4G4Ga2XHE2F9BaXLbm7YzYOMExM2SJNuT7TBlbViyBdJLHoiORiCOlKKJUE/UZ7TtZKUMXWKdL8wNzctNil8sxScUW1WQOgpl4FKZBS04nItE4FFrTJtPyvdTPiYKQktJkSuCYIfa8KnRFQTQahWo4BCzaYCoFxcFzSsE0XVJLqipZJ44BVVERDodsi2IqCc/yImnNS/jLBgkeO89B100kMpatlrVoc2uAMdyqQkhDHqLZdsWSkZmRhgSqOdc3Ahh9NYn8giJsb67h/Vvv43e//S36+/uwtbUhKkrah+blMbNbxelxEC2N9cjJMcTWmdc9HE3jd5/cxuUrVyXn997du/jed7+L2/fuoa29E6/fTOP8YL+Au9WVdbG6Ptjfw+HhPurra1FQ4IfbBcSiSezsHmBxcRWaaqK+sRF7+/tikTozN4/ejh5sri3h5o2LcLnYxKEiFErgzsMRUZa/Gh/D+Qv9onC/fPkyXk9Q3RzEh9d6kaYNq+FEzMogcHSKg+NTLK9uCIy60NeDR48eo6OzQxpW2IywsbGJt2/cwMbWFhYXFyV/9Pe/+3v8+Iffg9/rFkjIaxunQjQSx+9/+w/46DvfxfPnL1BQQKg4g1sf3ILXpUKj0pRrSiKDX/7+c7zz7ocYfvIIfb2d0HQHlpaWcXB0hIHz5/Hy5StcungZI2OjYi/MPNdIOIyTkxNEolF0d3fjyy+/RG9vL6oryjD8fBiXL13G/fsPUFlZIQrS8vJy7O/vI9fvFXUxrzk/9/qNt7G9vSN2yfmSZXso8//w8AhDQ0P44ouvkJubi9qaWoy9GMFf/ehjOBxRGAaBJNWGPpycZnDn7jMUlvpQX1eLlTW7IaX3XB+ePH4mDgh37tyGS9MxMNCHkZHn6OvrQVlJgSg/OZ6jloLbd56guaUJsXgEbpcLgcABNje2UFlVg3MtVSgp9suyx6aSSAR4+vyV2IEPXT6PN69nMDg4iM8//xytra3Y2dlGS2sLwqEINtaWcfPaoCiLeS8Q9wrqWmnha1GhSljrxtzCoqihy8orUJifBysRQ21VJZ5+8wZrq4v4zgfX4HU5ZK7zeEdfzkM3/VheW0RdfS2SyQQqK8owPzct6xut6Zk9G4kDO5ubuHblEsbHXuDkMIBb770razktytkspOteTM0sIhSOo6SkDEsLs+jsbMf0zLSsARUVZQiHQjg6PkF/34CA4snXk/jo1jtYXF5GSUW5NBd5PCZamxvgNm0VppXSMTz8EmVlFYhEgzJnNze2YSUc0kTCtfXZ4+fo7e1EXWMZNMU6swTWMb+yKTC2pLgEq+urqK+rx9bWlsyPHJ8XJfn5mHj9Gt6cPGiGKQ0tO1sbaGttFpW4NLwoTnx57yHy8kuxsrYuczsnx4ejwB7Ky0pFRf9s+Bnqamrg9DilmYjNO1W1dZiaXEdXTxkmX62gsakO1TWF+PtffoGf/e134GC+BFc6afhQsLy+jbGJGUSttNyzzvf3YXTkBS4ODmB8Ygzn+/qkaYI1u9LfKutWPMn7lBN7gWO8nplBX98FzMzOor2pCnu7x6isacD8/DRaW2vt+zLj3nUDh5EIRkdfoae3H0+fPseNt66LawVX04rKSoSjEVFiM86Aav4Xz5+hsqpS8o+n3iwhr7BAGi28fq/Mvbq6RszOzosyvqu5Fm6fU9wY6BCyML+OsZFR/OCHH2JnZ0csu3ktnz55jtq6MuzvhdDQWCX2+S+GR3D50hVsbm7jzfQbOebvfXwLGpXzqSgcqinPFmL5fBbnIY1GokQW/TuSCSCVSIqKOp6MIpbISHPHcWAfbU3Vcl+nrJiqat4H+YzF9YLmEhzrmsuPvcMwbt95IK4JV4YG4W4YhFqezQD+C/l1Knua2QpkK5CtQLYC2QpkK5CtQLYC2Qr8xVYgC4D/Yi999sSzFchW4M+hAlkA/E9fJYJHg1aPqp2lJxuHDsASy0BCMvv/E2QIANaScBtpXBnqQDqesC2gHYmzjE4F+lmuJjcfaadKe0RmABMAu5w6cnN8Yh+JjG0XyT1KyanLAKamgm6UBF2EycwApo0kLVq/VQAn0ykBX2fhwbbSV+LuHLLZLxvSGYgtJBWuVBfbGcDMlEzZEJgqJAkYpV9rBvE4rREVJAX2mtANBfuBY+zvBFBTXQ6n28DK8joqK+rgdnrPLErj3FGFYbqQFstr+5h0ySWmMigOzaRNZgqzC8tiG0yweXpygMKCHOi601ajSk4f7aqpQKJ1aVI2rgmFaWI7t7iCqak5AYG0Zi0tKZB8Rv59wkpDd2aQiOhw+TOYeDmP9q5GJJOa5KzGI0HJohXbSu4UOxTs7AewOL+Evp5zAou48U/YYQPmBEweMxVO6YxYWcpBchOemaW8RsyujEcEzknWsyhcqaylqsu2vaSSSgC1ZDXbx7m5uYPqyhrkF7oRjYbEptbJ3FluRIt6nCoqyrMdAucJSSWvVdGwubWL9fVN2Wz2+H3Y29sR9bDH7ZJjF5V4PI6l5QXkFBQgEUmKHWpdbSWSybDt1pt2IKMbiMTiWFpaEQBdUlIsmYrMr81wV1xjNmISsQgtn5n9mJZxRxhqS6qo3tVFzU2FPIHf6Dcj6Gxrk++dW1pCYD+A7q4usWd99uQxbr5zU6x2TZcmude03DZ0wx73imbnmSaY6UjIQaV9CqbmRtw6EQWf4khKVmUio4i6kABGoBybHXhUkh2q4u9+/h/w8Qffg8dtwtAJKTkeSbTFuFRgIMdomvmkmhOz86uIRpNwe3yYejOJjz76EJ9++gkuXb6E9fU1sYPu6++D3+eVuXt0cIy25kaYJrscLIRCtAH24+9++Vv86Ec/luaB219+ju98/DEePHmCjs4ejL2aQBWvQSKF9bV1DA0O4tnjR2htbcTMzBQ+/vhDpBIxsaONhBMYe/kauu5CW3s7AoEAkpkE1tZW0N3Rg7XleQye74RDoXWxicPDEH71my/wk5/+NR48uIcrBG8Tr1Bf14DFpSU01jeiutgloJpK+rRDw+LyujR48JxLS8sQPglhdX0NXZ1dmJgYR1tbG0bHxgQI83q/HBvBe++9i88/+wTf++hDGbd+rwfRaBgaVYaqjrt3vsa1azcwznOtqsDU9BT6B87B49RhUNWZSSOe0XDn0TfILyrF5uoSvvudDzA+TivkMoxPTODipct49WpC6j0yMoriojJRMY6OjuHWrVsYGxsTm/JPPvkE3/nOx2JvO8I/GxrEo4eP0NjUhP29PRlLVCGXlxbj+ORELGmnpmcEWBEkV1RUIBqL4PjwEK1tbRgbfSkAmBD5rbeuizL79csRDF7ohc/HjFFLGmFSaR2anoOnz8bQ3FIvTSCTU5MYGOgXuD4yOoaONmZ2T6AwNxeV1RUYeTGMG29fg2mo0vRCWBZLKnj+4jXa21ulCWRnd0eywW9/dRdDQ5eQjgbQ0lQNi6rERAqhMDA69hoXLw2K9ffExAIuXbqIzz77DAMDA9je3hYoRutlOkv4jKSsHczX5brD+SSNHFS+U7fqUPHJJ59h4PwQ4omEjG2FTS3JBF5NLiFhxdDTXo/qygJRLKcyTuwfxMTCe2pqGscnR1Jz09SwtLiIdCohdteHh8coKq3E40cPZY3e3lpFQW6OKKnpBsAmIgbfR+MZBMMJfPbHL9HS0oq6mmrk5nixdXiKUDiM6poKjL96Jbb5+7v7CIdiMt9bGyqwf3Ag6ufAwYHMcb/PDUPlzFZwGstgdOS1qEZp61tRWYbpqTkAhlj6EpK+dfUG/vjpH/CjH30gGfBUbgb2T7C0cSwgnnb9K2vL6OnqloYAjg/JgA6dwu31icV1UVGxqFkPA7u4fu0afF7abnN9VxE4jmBxeQPbu7uor6+G2+OU8fWDH/wQt+/clTk2+WZS5unw8BMMDl6QBpjpN+vo7i3D8OPXAnJ9Pg3Pn06ir78RJpcuaXThvd3EwXEEa9sBLK5soLG+FUeBQ6yuLuLW+29jdPQFLg4N4eGDh5Ib/fZgB3Jz/ZI9nsw4cOf+Q/hz81Fb3yRq+/N9rVhe3kZubrGo1X/4w1twmQoU2tSnM4ghg4nXkzCdXhi6KfcaAn628NQ0tGBhaQUnwWP0nevF8LOnGBq6gOFnz/DBhx/gk08YL8B4ggiqaiql0aOiogbJpANvXk/iwysDMNw6u5ews3+KO189lMz6cOhA7Jfjoh6mLXgGqkYbeRO5eW6srq3BdBhobmrB1NQM0hkHXIaC69cuQHckYMWD8sxx9ihiPxOxeYufRxv0DJ+dUkglHbImp5IJxKwIYrSAXttH8DCA5oYqGwArDjjdLpk/djOTJo0ZtIHP6F7cezgMh+rCxuoq3n3nbfjrz8FbdyObAfzn8MtQ9hizFchWIFuBbAWyFchWIFuBbAWyFchW4L+4AlkA/F9cuuwbsxXIViBbgX/9CmQB8D9dY0I6AjtDsaEiATDhFC0r/38B8GCHZAGmE7SVteTDuenuNAitHLLBHItSkaJC0UwcHR7C63aeZSg6kUlbsrFIxQ5zDwlmdapyJSuQWYOKWGiK3XE8IYDQ7/fJBiZzZ79V+lIByh+qfL9V/hLiiYLX57P/TDZCCSOp5rRBo6STpk2E41HMzS2hvKIUvlwnJl+voLm1CuOvZtHe2iVZqk6nguPjU+TmFGJpeQ3JVAItrXXY2ztCQWER3G4PQqEQYuEgGmqq4MhYYtUaSVJ/rGFhaVU2gB89eoi+3i6UFhfgzfQCnB4vcvw++L0ubKyt4Fxvp2Ql8wowW5WWml9//RhDl6/g5OQUS4uzGDrfh8PDABTdCboJF5f6sb8TRlllDhZmN9HaUYdYTMHX97/G1YvnUVjgl+u7tr6BwtJyrGxuI52wUFSQj7HRUbzzzk3EoxHsbO+ipLhIwKfq8ohlMtXejnRCsjUzDhOq6cPmzj6K8n3Y3tmCbmgInoZQVlGJ/b1DbG/tUlqEc12toiDTqK6FAyfHEXzy2Zd4//0PkZ9rIhw6RuDwEBWVVQI+mFtI+1qClPJ8v1iBh6JRON0enJxG8ejJc1SU18Lp8iKZjiMn14u11RX09/fiIBAQvpmXV4B792/j3Zvv4tXYNA729/Heu1dg0gY4SbtoH1KKitFX41A05kvnobikGAszM2AUbU11BaYWV5FJpnBhoB9rKysyTiqqKwVcVFZXInRyiryCIkzPzIoSqrmxGXOzMxgaGMDMwhLmF5fR0NAg6jdeV2bivvPO25ienkJ5RRk21ql26xGFWigURk9XD/YDAczOzeHK1cuYn11CXr4OLeNBYbEODW7ouoUUDKxtH4rtaiQURUVFudhpl5SVYW5xDv3nz2NlaRXDT1/gZz/9MVwuKoGZYsn+BuZrM7OW85sqbiokNWlweDb8jeQ+E24RrI2Ojcg86e3rFbvh6elpDA4NiDX57uYeOlpb4febNvRJAomEA0+evUBJWSm6Otrx6Sef4Oq1a3j05Bk6us/h1cQEunp75LM4vnq7e7C4MCvgqq6uSmxcmZeKjILtnQOMjLxCfmEhCguLcHR8BFVzYHNrAwO9A3jzZhzv3LgI3cm5S3tgDbdvPxL72ra2ZmnSIMhpb+uQzOnz5y+gvqrIVnSLTa2K8YkpvBp/DY+XNvQm+nrPYfwM/B4dHcnY39sPCLwhFOea0NzUjD/84ff4wfe/i9/+5rf4m7/5CTwej4BUNpDcuX0XnZ09mJmeRW1dDV6Nv8TNmzfhcpkwkIauKVha20LC4RRl5+yb17h6+SICgUMEQyHsBfbR3dWNV68nMXjhAh49fIzKqirU19fhmxcjqGuox8rysuQ93779Fc6fP4+yklI8uP8Al69ekTWlv69f4BBh5LOnT3D9rUs4ODhGJqNgcXFFVLpzi7PIy6WFdyVmpmdwGjyVDPCC/AJ89tkX6OntRXFxsahS62orEI2corG+FnFmjErjhIWHj4fhd3nQ3tGOr+/fQW1tLRobm/Hg8WP0dPXh1ctXYr/OnPP79++hpbkRLS20+XYINIfixDcj4ygtLUEgsCcNKeFQVLKoqyprUFtZjOJiP9LpOOg8zUzrP35+G62tLaiuLsHT4QlRQN//+j6uX78u87KzqwsP7t9HT3cHWurLReFIy/qzMFjJt6U9Nuc8m4c+/eNXaGpqtbPgHbQ6PkFPdzvu3h9GR1sbcn0mCnK94kqQVgx8cfsBqmsbZS3Y26VFuB+FeXl4PTkp6t66ujqpcU1dE16/HsfVRsIevAAAIABJREFUK5fxzYtnuHJ5SNTFVPSWluYLQMtAxxd37iM3t0AcEujm0N7WjBfjM+Jo0NXZjtGRb+QaMY+ZOb5UGddVFwtwrK2tE5hoGBpamxuhKRCL7rRq4o+f30VlZY1kM1fXVuHlq9f0UEBFWT5mpt7g4uAVjI+P4q1rzOjOiHvB/s4RZpZ3cO7cOVEpz8zOSBPC1/ceiP05G5pOjwNiyc6YAFpncy4H9vdw9fIl6ArjBuKikN4LhHAaSQigZu53a1Od5Kz/4Ps/wpdffCVjcGZ6CoNDF3D//l1cv34VkXgcq8sH6O4px4O73+DyxQHkFzgxMbKIlrayM5eOsw406JhbXsP45Cz6zg9BhYFkPIFkOga3Wxfl/Ns33sYvf/n3+Hd//bfI0ek+QitxNqxo+Oyr27hw8SK8vhw8evQEF4d6sbV5CJc7R9aN73x0Q+53zAbWTBdWtvZRWlEha81XX91Ga3MTtjfW0d3ZgaTDwNTcgtizX7l8CZ99+inef+9dfPPiGwHb9+8/ERV84HAXZRUlWF5aRV5eITY298X6/1xjCfKLCxC1kphf2sLIyATeunIFaobPSzqCVhJcj/JyC1FZVYCV5R34fAamZ2Zw8cIQXE43PvvsKzTUNeLp4wf43/7Xfw8VUWgOCxYb2+wnIvmnHXvBhiz2ctF6n7nqtLpOwbKoAI4gGk9jZW0X4eMjNNdVSLMCm4oIgOlmwnu5UzeQhAXD5UVaceP+k1F5rtva2MB3PnwPanELvPVvZwHwv/6vMtlvyFYgW4FsBbIVyFYgW4FsBbIVyFYgW4F/wwpkAfC/YfGzX52tQLYC2Qr8SxXIAuB/okIOh6h8VCrVkimxX1Z1XfJ4E4SsZwpgxttpDlXUnaaWglNLigI4GYshFc9A0VMCl6gWocrR3nCkJTBtfbnxruD48AA5fq/kqXpcTsnQ40Y2VUC2AjhjK38lv1eBqjr+ZAHNz8k4HPD5ffI6KoBpmUmKSwBsWzzbG558v23jm4LL6RJbYEIBqlUlJ1hVZGuUwtaNvTiGX72G0/CgrLQQgeN15HqrYDgTiIW5/+3A/v4mOjubsSrA8SIePnyKmvpK5Bf5MTO9LnaZN956C4sLczgK7OCvf/R9aI4k4lTXODSsb+xi7OUk3nvvA9z+6rZkAF8aOo+p+RVR07S2NGDsxTNEgkf46MP3JPeYStyEQ0MskcYXX95BY2MrOjs7kErFsbG2BK/bhW/Gp9HZ3oPt3SUkoioqq/KwML+FtrZajL2axXEwjHyvB0MDvdjcWMXu/oFYUeeVlGNxfgpvv3UFDx8+wHs3b4q15frqGvr6+vFybAwxmOjtbEZ3R5Vs8rO2KYcL45OrmJpeQo7PJfDo8CiAufk53Lr1ISLhGCZeTyHfa+DG5XOIJRL0X0USCjZ3AtjZP5a81P/pZz/G8NPH2N7Zw81338Pnn3+Bqtpasb2lNe2ty50oLSsT5RYzG6MJYOLNAqwkAb6KtfUleH0udHW1weU0JW92dmYOH9z6EGOjw7g0dBGvX85LTquqRtDX3yxWylYM0N1uLK2u4TQYwczsAq69dQ2zU9Ow4jFcuDCAO4+eo6+3By5dw8bKCmbmZvDjn/wVfvX3v8bVq1extrKGuoYmxBNJrK9voK2jDSPDw/KepeUNHB2HJDv68eOH+MEPv4+HD+/hxo23BNK1tbWLupQZu/v7ASwvreDS5ct4Pvxcxu3FK5dx+4t76OyqRDQInD9fA6TcMM0YkhknVrdOsL25gYO9A5w71yeghWNsfWsdFwaGMPJiBBVllWisq0J+ngFDs+CgwtyeaTIL2LjAP9QNU+ot1t4ZB3TDViQnk1TX0vZTEXtfqquT6aTUMhFLwVBUOE0FViqOTIZzVxcVMhWXzAz909zjDNNosw2cRkJYWlyWDMn62lo4qXS2YvB66AKQQspKCKRhpnAsmoBumqLmpuqaKnBmhJuGSxwDaD3t0FIyL1TDDS1jIhoOSw6rwB7aYGdSOD0JSZ6t28U8TAUpNmKIDNwhqthoNILcvBxY8QhcbhcScUuaVqjCZt441bdsbHC5PFILHgeB4H5gD/kFBdLo4nabYjNsJag0tZXqtAu3rfAdUGiXSwvblAWoTuwfR+DLzRVFpcdpSHYqLeppz8tsXsnp5JoZT2BzawV19TVyHMwzppuBy8U82Yyo+Qh1QsGQrG/MFKVqn9ePADsWj4qSEVARjiTEDp3qfx5X3IrC63GL+o8ZtPx8fhaPQRSHCQuRaAjRcBRNjQ2iVOf7qPyzMvaapsUV6KYBKxFHMBJEfl4hTkM8Fq985sb6KlrbmmW8aYoD8UQcOvPCraTk2i4srqC+od62QVcUsdFm/fZ2A2hqrIXDwbzgNFLJFJIJQlMFmXQCLjcV+Xad+Jnf/vD4Cah4xpK7rKsyhtlIxPWbWbgEwDR7YJ04dkzTgyhzdqUBKQZVzSAcS8Kpm3CZOlSxWRf/aOweHspaVlSYJxb2bHwpyC3AyekxXKZLGp1U1Ym1jV05n9bWJqyuraCosADra6soLMxHrs8pDQEZRcfs/DL8/lw4Xcx8P0RRUT7CMdr1B1FQmEvnXVjxOJyGE6enIZiGE6aT6n26RPDa204NHqdT3CY0Q0EkHpU87tzcQkTiIeTk5Uo9TdMPxeC8T2Nnax8drc1AOgLDUMRa35HSMPxyEqXlxcjN9WFvf1cyldfXtwQ+smmrsrIY45NvRJV/GgojFo3IellaXIzSohyB6Mx23g+EsLi0jsKifOT6XQK9H3z9EL09fYjG4gItd3f30NhYJ2s4rbPDVgYba8eornVjY/kA5aUF8PtVzLxZx7n+Zsk1Z335XMEmhFAojuNQFNOzS2hqaMDs9BvU1leirqEarycnUFldh4mJackTv3mlDybtwBkrkExjfXMbu/sBtLV3YH1jAyWleZh6s4KC/FJMz0zixlsXkOPVodFhwQJGJ+aQX1iM8opK3L17Fx988D5ejj5HfW01FN2FyelZ5ObkwMv892gUNVXVuHfvHq5dvYapN9NynnuBLdTWVWFxZQVFBWV4+nQUHW3t6GgohMPQkOTcs1RMjE/DVBX0djXh4OAI80trqKutx9jLcbR31iGZUOH1McYggamZGVy5egVvpuaxs7mPq5cuojDfDSUVgamlEU6rtpsGmwf45MMsaDp1nFlAM3mYGcCJmIVEIoJEMo5IIo2VlR1ETo8FADMDmOulKeuDA4amS6SCy6kilVGQdLgwMbWIUCSOne1NvPvOVXgbh6CUXMwC4H/pF5Hs32crkK1AtgLZCmQrkK1AtgLZCmQrkK3An3UFsgD4z/ryZQ8+W4FsBf5Hr8BfOgDmTcpOzbVvV8zEpSyEtrISZUvLTHonO2hDnEGCmbgESLRLdmSgQoGp2hbQHiOFqxe7kUzEEA9bkm/KTVACDW4WMsOUMIn5vQTAGcXAwf6uqCLdLgNej1OUcQS9/C4hz6m0WEDzKGmFzI18l9tpw9CEBV1XYRqmHL5tj8y3Uc1og19m24oK+Czrl6+j2iYjf81zoFeufe4EVQQpL2f38WZpB23NzcjxOrEw9wbn+4dAAdnIyEu0dXXgwdeP8c57A5h7s4XBS2345sUSWjoqsLEZgNOVj4WFKXR2tmJlcQ5V5eWoKCmE101LaAuxlIJoPIlXr6bR3TuA8fFx6KoDZWXFsDKa2NNWVZTiV7/4OT7+6H1UlBZJhrBkvBoqDoNxvBibRnNzKypLCxENHeH49BB5BYX4ZnwBPecasbywCZ8nF15fEhPjy8jLL0RpRSHGXkygq70FoZMjrK0so7m1DRmHCpfHJwpcAu83k69xYfCC2GZeunQFSSuFB/cfory6FsVFflSX5kAF1dfMcXbh57/6BNff+QCTrycwcL4fi4vzWN9Yx7s3b+I3v/k9WlrasTg9iR99/12YLl3GkGp48Hc//zUGzg/i1eQ4vvPBLTx98ljyYD2eHNy+cwftHZ3Y29vH9vYuPrraBcNUkVaAdIYb/z4sLm7g8PgYzS2tePDwMc71n8Pw8DCqa6rg9/owPzuLd65fx/2H93H12nU8uk8r1nasrc7g0sU+yc3l2LDgwvrWHmKJJKZm5tDZ1YnN9TWcHzgnKuB7j4bxFtWZu7vsh8Doqwm8+/57+OLzTyQLdmePkCUPK6srAss6u7vxeuI1WttasbW1g1AoImrO23e+xEcfvY+nzx7j2tXrGH46gp7eDszOzopikDnLs3PzGLwwiOHnL3DjxnWxO/3kD19i6FIbYiENNfUepOImDFcUDocXm3vH2NrYErjZ09ODg8NDmZuvxkclO5ZW1FUVZWhqqEWO34QiSZKcIyoS8X+04xYzXI7/VFqgImGa4XYKEKBanvbXhqmLelEMZjn/qUVUmX5pZ28rio5IJAFNdyOViVAwJt9DqEzwSjvxWIIQl4DYQjphIpk5ga7mIhaLCNDSVDZzhOFIMQOckNq2bid0OD0NylyPx+MC7QhuubYws5LzmrOfrgGE0vYPs5BtFwE6A8j3it11WhTGOnOPxQWAOeBsbomL7S2XEVoBEyBKRjgUgWy0rVcISpIJqBpVmDw2ugfQOt5h52QbhoAVgkLCTYJmAk9+L+2D46n0WXMKc6lTcJouAWcq0uTESEEVy30qkcNRNspw7aMdvIZI9ARejyGKb1oc889pk02YFedayCzreFyOhWuobXvP9Tsl1udsnmBjj1gf02GB8dS0lU/GpamCRNfBphhHWtZqNjQwY9Up9vYcH2wGSJ5BW9aG9aZVeRwpZkrLMsrz0wT8+/1+UWPymkTiMbE/z/X7pT5UsvLuYTjdiMcI8UVgCF0hLGdeu45UhscG6CoBOBsJaAOviTJcxoRkgNN+ne9Ji5p3e2cXuXm50HQD0WgcLtrJRyOirBUHBZ40HAKl+W8nZee8JyiE5QocKr0JaAztkLHLRgc2CnCMG7SC5zgyNCSSCamhqXsRjoREYcvrQjDOxgle+xQXK4UZv4bcXfleXhau46wbbaDZFJAmlBMf3QwyqZTYY0u2uNNELMp7HBs10oBKqMr54xWXh3Q6Id9FIB8MBuWY2ZRB4M+RlEJS8r4Nk/nkETl33iPt7Hbmy6twGx6EToN2kxdLK/dM1lcD0syDTch9N8EMerdXVNlU/gIRJBMOaA6nHLdD5TNCSsae2zARDQWhO92yVvN5gfbgbBJJWjFYFtcYj4wl1pUgVnLMFYgyWjFcMuaCwYA0YfGeaWgOuFw+xBMRuXa092azA5tWNJ1rgiUNE6ydHHc6fdZklpR1gu4fTtMpOfQyUB0cX7Q85t8zB1qVecl1SNfOLOIBiafgn3EV4H0rkdawfxCQ60tnDM4fF+MP5PMNmVspi64lDsk0Pz45RF5+Mfw5haLM5nxkhjzrPTc3J80trW0dMl99pgNB5sKbTiR4uaEhHo/C49Jl/GTSBK0sJrM3UjgMHAug5/rs4n2VDRu8M8cT8jo3QS3Dizl2FM4V2/qcjXBsTGEZxN1F1kcL6ZQGK86GENo/R5FIpLG8vIPo6QkaG8qlCYdfbbic0jxFBxCX4YSiWNIgyGeBvYNT7O6xyUBHQ10V9NpLSOT0ZwHw/+i/SGXPL1uBbAWyFchWIFuBbAWyFchWIFuBv/AKZAHwX/gAyJ5+tgLZCvz3XYG/dABMTHCGTe0LpVAMmIZLVwR4cuOTGaHcHCcY+RYAcweTOYmEFqamw1RT8LnSGOpvQzIeB5IOZNS0WC7TLpBKESqrLG6McxNdVZGEisDeruT/Ui1IFbBTsnm5Wc4dUBWOVEYAMMELN0kJfDw+bh5bAlwIE2xrT26Ip0Xlwo1J0g3+j6CZN2IbpNjKRyEfZyDgW/jLTWA7mxZY2DrFoxdTyPV7UFtVDr/HhadPHuGDWx+JhbLpc6G8tBb1Dbl4+mAGl99qxP270ygsN1BZ2Y43b5axvbOMv/rxx/jkD39AU10D+nu7YRgpUZUxO/MkGMXnX9xFV28/5ufn4fW60NRQh42dPVGjvnXlMkaeD6MwLwcDfT3we90CQJJpC/snMdx/+gqHR8fwGQqqygrQ1duNrb0Ano9M4cq1NmwsHSOwt48b7xLI7iMDqtyOMD+7jL6ebridBiYnJ5Hj98OhGZI9eXpyiPLyYvzx00/xgx//EP/n//FLDPR1o6a2Dl/ffYDaxjoYahoD3a3IpOLQVENyaP+vX/wWtfXNODw6QGNjPdY3VhGNhdHZ0YVgMIzd3QDKiwvR0VpHcbMNIVQ3ng2/FFBcW1eJ/r5e/OIXvxBFbE1tPb768iu0trfL+8PhKC51t6K4NB9pB6GlgXAkJfnLwy+eo729TVTGbR2dqK2rh2UlMPHqFdLJBIYuDODrh08wePEqXr8ahd/rxNCFc8jP8yHNDGSNttLA2Pgbkg+srG/g3Xdv4ut7d1BeWoj+3h58efsBejtaRQX4fGwC0ZQDV65cxd0vPxXr7eX1LVFiP3v2FO3tHaivt1VaNXW1eDX2Ej6PXxR78VgE7V1Nkr05OHgVX37+AP0XuiS7uK6+HsHToFiKM+vzzdSUwOTW5lo8efgCl6/0YOTFHL73/asIh5jxzLxfN9Y3d7G6sibArKy0XPK1qSrc3d9GTXUD9nb34DI09PV2IBoOCZwjHBBlvMzrjKgqibgIkCYmJ1Hf0CC5yoSVnF+RcFyyTRvr60UlSOjGBhFOIYJCvpdu0g8ePkUwFJfr09ZejcrKMlCQ73J5xdKb441K0+raaridClKWDxklgHDYlDnQ0lGL8bF1WMkArl7oFStxgdJUKSepUGbjR0qaSrwej+0SIESN6n+qMzO2QjitYGt7R+xSe3p6xZL1m5ERXLp4UdYeOgzIumdZUOUcqF7VbUCnMyvTBs8J5rSmMghH4zg8PMXpaQQdbQ1wpOPweqlsjZ2pgB0CpOz3c2xGpImGawrrTTt7gaXM9TZdeDXxWoDV/OIibl5/m2mmkg3LxTcYiWN3b1cyf2/efFegJj/78eOnkuHcf65bxiGBk92Io2N+aQXbewG4DUPyd6l2XlhYELDb1NQEt8cl0Iw5ymGCWZ9PsneplHdk0ohEwgKRaQNOm3qpCZXHoLoQmFtYRTgaQnlZMSqrKjH15g3y86no9IqdPiFvlHWKBDE/O49zvd0CxvgdtMUmIIzFCdQd0KTJICVgmbBoYXHdzsI2mSmaRlszFcY6nC43Do5DePpsBAN9HfAx19s0pWEnGo0KAKfbg9vpQtyKyedzrWcjws7unjQMVFbVCGSNR8OydvIa8Fgsy4JlpSTDlUkAhGIOELI5YKUi0A2qwglSXYgnwnB7PAiehiVj2naXYKNQClYygaMAIb2CkpICBINHAnZ5bGxUYK40c2MJcDOpjNyvmFtfXJQvUJMOG7pmN8SwwYDHrHCsJ+LimMEc1kxag6YYUJQ0UmpS5loolkEioWBrcwPl5WUIBPZRWJCP7a1NlJWWIDcnV46NB0twyzHIMc9GHo5rNm2wqUtqaCURj0bleAmTrXQSx6enyPX6pGbMg/32wUA1TJyGImLhr6lxpC0NhkqlaxAuN8cPM8V1cQThfTxuJQUyEzhKk4EVR15eDk5PglA1XeyvOeap7LcV5xyjmthXE9ZygYmEmdVuRwGEwxGZ8/mFeYhF4zKveL/mZ8lzRTIJl2nYTQ3pNGKxJAynU+4DbMJIJGJQDTaR0bZYx/FxCDn+HImTiEeDco8l2Oe8ZsMKr1s4FIbTSeBNeG7BEkCvi7MJv1yaKOQZxIAj40AiloTX7YOVYEY24yZciCWI1Z2ISRPDP7qS8PgJgwlj2RRgag6Zh6FwAqaHsP0U5eXl2NneEgcQzkmu1Rzn0szA/OhwBG6PWyIKeCxJuiPQXYBrjRyz3WwnjQYpG/pzLMqzkMLGlrSsVawdnTRi8SQsKypjLx7PiAI4FjxBU0OFAGD2NLCRhvcFPsMx2sPphMB0XnvVdCMSZXNEUmzfUT6QBcD/ff8KlD26bAWyFchWIFuBbAWyFchWIFuBbAWyFfivUIEsAP6vUMTsR2QrkK1AtgL/WhXIAuD/DwAmG82k4TJp7cxtT250CyuSTcVEkuoxkRCKUoo3OaeqQVeS8DqByxfaBKykaYHqSImSkK/0uFyyyUs4x01MASOKJpAyL5cAWBdrZyetZh1nlqaUJFEBzF16qjUJcnUFObl+2cSPRiKySUu7VipyuDks2XYEudyo5Mb+Wbbvt4pgql7sv7fVv3KTFuma/f95mjuHQTx6NoLSkiI01FYjL8dvK1wciqjzwokIHBkNLlcSppKPUGwDbmcVolYAe3thLC/uwzDS6OlpEejjNNzwmDpiiVNRFKXT3IC3bRMJy9bW17Czs4He7k6Aai+FwDsDRyaJdNKC12UiadG21VY1n0bTgMEaJAErDDdtjanOTFMGqUI34rCiDlE5qkYC6+uHaGhsx3EoIN+9vDSH1qYmgXcuKqkiUZwEg6JELC8vkY1y1pTKN76GSqDTYFiyVzkm3LoDqoPwTUMKOkLRFLz+fMmF9Pm9OD09hsfjFnBCe0+X6ZYN/XQqBitlqxptuEL7VQOxRBBO3c5g5rhini3/zX1qw+D7MlCpwhMxZFLyXbmJH0/wemsIhU6Rm+8XWMzvjERioiYUxRWVTdCRceiyYU91o+C9lAWnqQmQIbxk7vL61rZkNldVVQuscjt1JOK0GTfgVNJiJeswXMhoTgRDUbh0KuCECCEWoW2wR9SEtOY9PDhCSUkxiBqPD04QCkVRUJAHXc/AcOoIBqMwNR/SGuEHZ1Ias9PzYr9bVV0tQIHnSXvmUJCqtRhyfWXIIAik+eenYo9MQHhyEhQlKZV9VGpStUe+q6gupKy0HGOKFsAuJ5IWLX49iMUtqZGVpFIxA81wIhyN4uf/4be4+e4NBENhBA5PUFxcing0Lhmj77x9A2OjLwSwXL08ADeFiQJobXB5cBSCZnrx61//DrduXUNVVTnW1zbxfHgE79y8iZnpaRQUFUh+acoKYn01iIwaQHvbZSwvr2BgsBOff/oMV691ocirC7jQDBOJJCGGE4GDE0xNzWPg/ACWFudQWV6OleVFnDvXI9eUawThXEbziKL1P/7iF2KtXVZWjsePH+PWrVuYeP0aocMDXDjfKw0uVCTyukXjHMOF+Pzzr9DR0SFWvMzPdXu88Hj9cLv9+OqrezjX04q6mgrML8zL3CAI5vzd3NzEB7c+wPDwc3S0t4tLwfzcDPr7+6TmhGkcG8z+nnwzg9b2ToFUv/3N73Dt6hXk5+ZgbW0DeYW02D2SnM2c3P+Hvfd8jis9szxPZt70BgkgASR8whCGMIQHCXpbRbKMpCr1tLpnVv1l/qGNmI2NjtmJXhPbUneppDIsVrFYtCAJgCC899779Jk3MzfOc1Fqbbd6vsx0hFqRUEBkgUDmvc993/devL/nnJOJHx4/wfkLFzA1NYWCPDfKfUWnSkNt/tEqmePXandhZmYWLocLWdmZODo+0qCRoiAYOEEgGEJOtkdAz+s3r3H//fcxMTkBl90umddimS9cicpgql/1UFMKHp1m3U5PT6GgsACVFeUyvo8OD1FZXoH19VXk5uRgeX0DpcVFmF+YR0VZmbzO4sICqqrPCLjiWGNzAueVXjEhEk3ibf8o3Nn5GBkZEbeJa1cuIqFGkOl2SzZ5Tl4htnb2MT02iJ/85EOx1WdtmI9MmP/06TO0NDXB483H3Pw8iouLpGliaWlJspjbWtvkXpKIBEQlzLWGcy2uUj6rWfnrBObqBfBzrB8d7YmrRDAYhTsjB7H4iaiIpQHBSLWpIgCcoDLD7cTq8h5qaqth0Ccl25VK7+ysLMl/p0W02WIXReba6jrW1lZxqasLcZX213psbazDm18guc+53nwt496g4PhwHzpdUsZAUhWdvTQO6RVVogqC4STGxudQWVWPX//Dr3Dnzi28fP5M5kEodILmpiaxBebazqYEjk2CQW9enljjMzN4ZnYBAb8fHo8LxUV5mvoYCpIJA3r6h+DJdEo2tCcrS5oqqH6fnJ6VsVZdfQZmYwrPn3TjQmeH5P3q9PQ7N2JtbV8syIP+I4lnqKiskmcAq43uA0mcHB3AYaOqNykQnmOYmdQGxYRwNCJ15j2b6yDXYq6Djx49wv379+Xa8T4Y8B/Bk5ODeDQuwN9usyNEiG22iJKeHwSbXAO4hrJ5y2m3o6mhHilEEY7GcXQSwf6hH0vLq8jP92JpcRYXu84j0+2SphKODarU5+ZmUVFRibdv+3H2bA0yXXYYTUZpUqDttd1mk2ca2j4HI3FMTy9ibmYOVy50IM/rRiwegk5nQiyqg6pXBWQfHh7BRhWt0SQ/K0tXUoXTBInFgGJB/9AYjGYbhoaH4SvxYW93E+/dvibNIGx0kz42PV1aFBwfHcFossJmsSEQ8EuURiwe0Z6jZO3kvVVrf/vR6YVrPhvzpLmPLgFsdklqrhAxNYJILIhYLCU5w5EAFcCF4m7ARwyTmfcmNibQ+t8Cu1WRpheLIxv+cBzReBKBUADZniw4K7oQz2hOK4D/rX6BSb9uugLpCqQrkK5AugLpCqQrkK5AugLpCvxJVCANgP8kLkP6INIVSFcgXYE/XoE0AP5nAFhLV4TNSnUP7VFTYklMhVIKOtnc+xEA/6EC2KRX4bKm0NVZj2Qsilg4gZQ+IaCWH1TsEQTQcpHKLcITIl2qlwhYmctps5pFqUOIc+ovCl0yAZNBgYFKGWZoGvRwuLipHhW7U6qWaJcqGcBiZ6ipgClI4eaoKB1TVA+a5HsINgT7Ckz9J/tn2Ro9vWPzuMQSVewWNZtXq82JQDiMmJqA2W6VfOJI8BBOeyYi0UMYDE4k9Qmoqh5GWKGnWisVFSBhtzjldFQ1JNacRsUiahm9YhZLYQI7xZCE2aRHMJqAXqGqKgCz0SiwzGyk2poI77OwAAAgAElEQVSwKo4U81qNdsBkRygQhEkXh81kQIIWogQUIBg9QSJGxbQBJjNtYml3ye13Wnry9RSEQ0FRZXMjPkpb7xTEypUZplp2a1AgLhVatJ+lCpcHwcpQHR4OnciGu05vRizJTgEDkvGgZI86nQ6BRASS3CCORKmUhAbq1TCSCVXyFF3OTITDAVgdRrEM9WRlwx8IySeVhYRWhC4CohWzZEcT2gqLN6QQTxB26sUG1Gxk3uQBTBZeG71YqNpMtARl1nRKztFOm+sg3z8hSlRmaqq0+uV5sMkAEItiboabjIo0JVANppjs0KshmPRJpLjhHlRhtjkR8p/AzpxZRS8AQsA0c0cFoFFiylFES3MLjo8CsNmoauOGPFklmyE408Ki0GTeLGEs1WbBYFDOm8r2sJpAOBxHKsUsUjsUPVXkVMmFROkrFsVUnkU53lJwOOwCv/j9YMYvr0ssAouBeb0RnJwci1rYnZEJIhKOByo/TVa7gNzHT1/g0pWr+Id//AwffPBTvHjxAm0trVoWrkGPmekpmZ/nWxtgNSUEAKspHSLxFI79tBI24tWbtzApCVy6eF6ysUtKfPDm5WNqahLl5WUYGx/F1cttePRtL96/346TIz3mF+fR1lGP77+h2rkWHruCGO10Jc+Walwdnr3ogcOVjdwcD/wnhzJOpydG8f6d26KK5XpEQfBJVI/f/PYL/PznP8dXX32Nu/fuovtVN9rb2tHf3w9TIomLF1thNLGZgOphHSwOD7558Bw1tQ347tFD/OUv/gO+/PILVNfUylq0MLeM9vbzeP3qGTo6mkVdvLe7h0uXLuGrr77C+3ffx8H+gczRw4N9XDjfKRawrgwHkqrW9MBc44RK+3kD5hZWUFFVg6+++gbXrl5Fb08Pmpub0Nffh4bGRuztH0hGLRWMHFPMh87PyYCvJF9UjpyfnH9sbNja3YM/FMHRwQkKCguRlZWJ1ZUVyZa+efOGQL+dnR1cvXwB33z9QAB3bXU1XnZ3Izs7C5UVFcjKzoAaC2kAmINXpyCW1OPFqz64Mj2yFLIZgmr7Z0+fyjUgUNzc2EBeXh6mZ6bQ0twkymNamPf392kZrQY9OjvaoFNDv8+SjsRVxBI6xJJGvO4ZwOH+EXJy3Gisr0M8HsX4xJgoL2/cvIMnT56h+dxZmc/FxcV4/vw5LnRdEGU7ASYh51EoJveTfYLhrgsIBo6xsbaGC+fP42BvG26HWbun8A7GJh9NAIlgIASz0wGdwYTPP/sKF7ouYnhkCO/duYn/9t/+b1y5dAfHgS0UFRViY31L8r27urqwtLiIQPAYLS3NGBuZx+LyPH7204/R198Ln68UxUVF+PLLrwXgn6mpxczUtKhXqbYN+I/x6Sc/Q/+7XoQCAXR0duLBw+9w/kIX1tbW0VBfh4W5GcQiYWR4srG9uYeT/UPcuHYJ2Tl2UXfSnnl98xAPH7+Who/79+9iZHgAtTXViESCskZubm5Jbiwzeufn51FUVKQ5DJwc41zjOcn/fvz4W3R1NaOwIFPmt8nsxMFhBL29IxABLiCNQguL8wiFI2hqbsPY1LQc50d37+D/+rv/F9eutKGyskAyxFM6CyYmVuDOyJJ7HTOgmQ98oasLX375W7Hi/uu/+ku5hzE3ORyJ4NmLbrizcjG3sIQSX7lYTNfWnMH8wiJ2d3Zw7949TE5OYnFxEbdu3cTY2Ag215Zx9+49AcN5eV4U5BdiYnJKzjF4coTGxgYMjYxJI9X58+fx9MkTWR8uXTgPiyWJWDyJ9c19dL9+h9LyCmS43dhYX0FdXa0A5KdPn6KluUXmV/+7d5Ijz/WDY/DmjWuyPjMmobWlBSMjQ6g6U4nJiUnceu8eZmaXMPxuGG1NZ1Fe5oXZTJisFyV938gIFpaWcPnSJfT29iIz0y3qZ6ryG+vrUV+eC71iQTxlxKu3QwiEVMwtLOMXf/XXePnsMW7f6JIGk63tbVy6eFHmAp+HPv30U2mMmZqYxs9++tHvbeppnc4GPiqWoyqdGTTbev7J+72Wza5NBtqX0wKasRoEwOFoANFoEkuL24gETlBdWQiDyQia64sCXNHgMy2gkYqJZXfSYMajp68wPj0nQP+DD+8jo6IdrvIbaQCc/gUsXYF0BdIVSFcgXYF0BdIVSFcgXYF0Bf6sK5AGwH/Wlzd9cukKpCvw770CaQD8xxXA3C+3mvUwGmk7qOXfEQ3/kwW0lgFMg2WxfFSScJgTuNhZj2gohGQsxdg5USKRpTI/kRuRBGpizUxlaRI4PjpEhtMBu90ieYwEdkaDpv7kBm6KUExsnJPydYNRgdlqEkky8xYJZ6m2ouUgATDVMQRkSSozuVlJCMGfF4ClQT6CTC2zlJmPetkUJaiQLDwyX0HgpHSaBS4h8otXb9Bx4ZJYNK5tbmJvdxt2ixXl5UVYW9tCUUkB9HqL2GdmO5iZyYxJZj0aERBbXMKQJPb3d7C9uYMLXVcQimh5hNxYtloNsvm8exTF8uq2QJr52RmEAn5c7Logyh6CU5MhISrhaEovgN7MrMdEFDqjHd29A8jyeBEKhiRzOCfXI3mZhHQra2tYmJ/D2Sqf5CyeqSwXtRVrTKXR8NgYgn6qx84JWBOQILmZtOYkoNbyU6lcU+NhTXEpHyaoKX5NhcOq1ZXZjpINq4keBWBt7x1hZGwKJSW5KC/zQZfSa9maOgJNFSaqNlXmpCqSZ8o8WVqCEs4ShMWpMKOtuKoiw22C3sDcV2bKGjA8OIHWlkaBBif+AFpaW6ESQEueqZi+0tFVYPvaxi56evqQ4czArRvX5fi6X/ehsKBQ1I1imWnQYWBwQIACc2e737zDzz+6DasxBbvDieNIAhFVh9GhYVy5eB56nYqvH3yLGzdvaepmnQ5mow7xaBhGqxXfPX4OhyMLbrcbPzx9gY8+vIbCohLJz0yqYZhMtFkOybnTppPXhQo41rG7f0CAVWN9EzbXViXX+N77d0TdZbYZNUiqGAUCqzHag9JSlRa5eigWm8AKG+eMQS/NFMETP+KqppRP6ZNwutwC2hWLXbKgv/nue1y+dh2Pf3iKrgvnRXlaVJgv85iZl6Mjw2hoaIDX4wbiYckXjSYToujs6RtEjrcEs/NLaKivhMvhwKvuHmRmZYs1Ni2y29vbBJq0Ntei+8Uouq7QTtyF+blZNLVU4+XTYVy8WA+HMYlAOIQMdzaC0TgCoThevXkHk9mB+rqz2NpaR3ZWBvp63uDD++/DZlbkWnMdiMCCv/s//x/8xV/8BR49foxbN26g/10/Gs+dQ//bfty/cQuJhF+DQSrtj82A3oHf/u57XL9xF8+e/4Br167iTc8rVJRXwO8PYGZ6Dteu3sDg0FvUna3G3t4eas/WCaT/9a//Affv3xPQxiaGjAwXcnOzsbWxKop4xcAmkoRYrRKyrKxvyDx1uT342//6f+CXv/ylQCpCoP6BPpxrahJVKMfemaoqqV/3q1c4U1aAnGwXHFarZL6aTVbEEymsrm/Ck5ePwcERlJdVyPVnAwUV15UVlTg4PMThwQE6W+sxOTmFtrZ2GRcbmxvw+XyyDvIYacrP60yrZTo9GEwW7B758ejxM7aB4IN790UB+/SHHwRUhkK0KE6ICnJsYhSdHR0CnVuaWjA6NoLc3Dxp+sjPy0WGBQgG/WIJnWI3jGLF7mEAq5v7cLvcGB0eRGtrkzTKrG+sY2drB52dF/Dw4Xd47841Uc/W19Xh5YsX6Lp4EW/fvkV9Xb3Y33796LmMVao1mcPqPz4Q5ePVy1cQ8B8iy2mBkU0yp3NbspOTwOHhMTI8WYgn9Hj5shfNTS1iX19XX4ff/eYr3Lh+F/uHa6IIZgPQzPQMzpypwtz8DFpamnDiP8HhXhCLSwu4cvWiNDa0NrfI/eKLL75Ca1s7ZubmsLe7j/Od57Gxvg6Xi8paJyYnx3Dz+nW59zz87ntcvX4Di0tLkttKa2jmdh+GwlheWkPo2I+u882wmBJid801NxBMYP0ghNGREdy5fRMT46NyHPfvvScODivLq1AUEwqLirCysiwZ48xHr6+vh9ebjxcve+HxuLG3t4zOjkZRZuv0ViQSFnR3D6C4JFean5j/e3h4gDxvHo5PQtCbzBgeGsX9Ozfx8JsH+Oj+begMMblv0wlibfUEbncWDvY3kZWTI3bnhOaPvnuIWzevw241Ix5lzi7tuvXY3T9CKBrDwuIKKqtqsLaxieKiApycnGB5aQmtba0CnLe3tnDp8mU8e/JY1PtWiw3LS8vILyyCJ8uDZ8+fo6qqCod7O3A6HNIUkZ2Ti+OjY1RUluP5k8f46ccfQ58KaZneMGJ1Yxdrm7twOpxYXlnAjetX0fv6lbwOGxA8Hg929/ZR5ivH6NioNIwVlhRjdXVVVOqEoAcH+6go82F8fFzuO7Tj397YRllxPmqqiqDTxalDxu7eCZY2DnB8coy2tjb09r3F2dpaTE5NSTRGdXUlirNTSNCpQrHhOBjH6MQchkcnZRwND7zDvTs35Bpyzb1+7RpevuyGr8yH7OxszM0viEL+3t07ePj1l7Ca9Pjw3m0YT228E3pJuJaGJBr+a4HpnNVsRIpriRgwSh53NB5GPBFFIBDB0sIm4pEwKsu8UMwmRBOaipnPU3w9rvG8z+qYj25yYHlzH28HhuFwZaCyqgLZVedhL7mSBsD/3n9RSh9/ugLpCqQrkK5AugLpCqQrkK5AugLpCvx3K5AGwOkBkq5AugLpCvwJVyANgP8lAGYuJFGpzaITy2ICIyqAGRf3TwrgPwKALQlcaK9DLBSCLkHAlBCgwM1CZgwSwFK1S+tBQtmImsDJ4REyXP8EgGkBzQ13WjhSxUsSzK8RXok62GSE1W4+BWVUF+tgs9LqkjCYXFjLCj4NfJT3obWmQF6FWY86DfoSYIpdNGGA+FuLalMsQhMmzMyvwFdagr2dHbHnnJqZQ1VtHQLhKHb29rG5sYz6s01wOlLofT2Otgt1WF05QjB8DI9DQVllMWK0DNZTUevCxNQMyitK0f3yOdpb2yVvjxazgWAALc2NcNqNiMdCCMXNODzR8o0P9vbg9eYgLzcXs7Mzcuy+omxYnC5R4ugRh80AsaMcnJhDUrFhYWUNxQWVKC5yyea3Dhasri8hK8eDDLsLORmaepA1ZqblsT8Ad04eJiZnsTQ3h/fu3EIiGYPJyDzACBx2B3b39mCzOREORcTqMhINYWtrUwAprY1pn0o1ZGdnA6LRGPb3D+Dx5IjCeGlpASWlxRgcnoLT5YHNqkdujhsmgwknR8eSyWuzM6vQhsnJObHbnJqeQU3tWYxPTqG0xIetrR24Cxx49awXt67cgM3GrEm/KHvN1lwszG2hKN+Dz377Ba5evYbM7GzMTEzIxjRhdUNDlVhHGy1OjE/Po6yyBs+ePBNVWGd7G/7xswf4xS9+gd2dLYyPj+La1cuYmplBQWGRXDePpwTHu0u42NGIUCgAxZ6Fk5CKr774BtevXIDbaRbFWWNzCybGJ8T+9M71yzAZUtgLBnAUVjE9uYRLFy/jf//b/4L//J9/KTa1+3sn2Ntax7UrV8RCc3VlDTXVtQj4A6LOvHXrFl4NDCE3Jxu5WYXIzDBiYXYZ7W01YkGupqKYX17Fzs6BWPJSRbi/t4fllSWcqSzDgd8v13B2Ygwff/A+nBaLXHdOFM5H2k4ThIWoNLXaJXN7cmoWBUXFAg3X11Zw6fJF7O3t4PjoAMWFRQLeCguKUOTNg9msSNMFbaipHn767CWamjthsTgxPTMsirqBd8MChDIy3Njf35Pc0vrGejhdFsxNbcFbZITD7MX8whwqKgvw+uUYqs54UVZUCCaWsqGAOmrmVL/p6Yc70yMq6Y21VQGLBMft7S3wZLlFcU3wHYwbsL6xKfCaUNJitWJwYEDA6sDAANw2Oxoba6CqAVitRs3IXmfF23dj0vixvrmJixfOo7fvDerO1sp1ycryYG5mHp0X2pGV7cYXX3yJxoYGyUumepfqVIfLiYcPHqKjvQ0eTzbm56bR1NR4qganIptKdju2dvYwOj6Fi5ev4h8/+xwf3L+Htz09YmXe3tmpZa/KepvC8Mgw2trbsb6+ieLCHDhsJoFybFYxGU049ofw5Fk33rt3H4eH+zg+Pha4T5vZ4+MTtLW2YmpqRqBgU10Vtre3pTaXL1/GD0+eilqYcP7V6xd479Y1uZ52qsGp6lZVPHr8Azx5eYhFE4hH4mhoqMfLl89QXFQiit2e3jeiBJ6bnxUgyyaMppZm9L99J/OH9r9zM1O4deWC5BzT/pxreySeRDiawsPvn6KirByBkyOxPHZmuMT61x8IoLzUh7GRMTidNmmCoXpdlJ6FBbA7HBgYHERHewcGRyfEdSAUCsuYmJgcR1N9A3K9XvS8fombVy6Iyp52yGxaYrMEP6gA1pkUmMw2fP31I5l7a+vLuHChE59//iXu3PoQ07NDUp/dnV2srW0IzByfGBXIT/g9N7sMb0E+KivK8PzlM+TleiVP/cHXD3CuqQVWhw0jw6Mo8BaIYpmAu6O9BVOTE5J5T3X8l19+hTvv38PwyAiqz5zByPCgqKmZvru6vCn5rmdrKpDppoU154QCfyCO3uFxAd5sAGk614Dffv65KL7D4RAW5hekmYVq8tnpGVHe7x0ciBr5gw8+wOTUHErLSrC1sYCqMyXi3GAy2hCO6vC2fwTuTJesj1SIDw0OiPqd9z3mAE9NTaPrfCuefv8EH31wD7G4X7LdjSYHJieXkZ3lweb6qgDgxeUVGTPPnj5BZ3ur5EizwSYW4XOBgvnFRbAPiVbM9Q1NWFxehseTKQ0WPK+KigqMj4+JUrapuQkPvv4KN69dRm5eHvr6+lFUWIiCgkI8e/YCtTU12NpcQ5nPJ/natXWNotRnzVYWF9HW2oxMlxE6vYLdAz9m5lbFvr/cRzj+CtevXcGzp89Qzhx5NSHQm3O/tqZWMtmZ7+0tKsbY6CjyC/Lhcjqwvr6GkqJiUSjfvKH9fGNtPZYXuC7VA2w+ggELCxvY3g9KPvWNGzfQ19eHM5WVmJ6dFXeUynIfvG5V1jnF7MTi6iaevniN69dvw5WRgdfdr1BbVYOe3h65fnxOefLkB9TXN4iS9+D4CNMz03jv9k309nTDpujR1tIIu80slv0Cfdm2JdHkKXkG0nq4dNJoxIauhKqX/GU1EUUkFhYb9IW5dSRiEVSWFUCxmOR1xJXAoEDR6cUenUiZzQY6kx1D4zPo6x9Gia8UDY31MBU2wFmWVgD/Cf8KlD60dAXSFUhXIF2BdAXSFUhXIF2BdAXSFfifUIE0AP6fUMT0S6QrkK5AugL/VhVIA+A/rgCmms5q1sFk0kNVUwLbRA0aS5xaQP/rADgeDkOXpJ41jqgAYMBmtgqw4Oa0bECeWsceHx4KAHbYLWJ1bOKGvFFBPKGKDSlBNC2L9VT26iEQ1+awyual2Awb9JI5yDxcvs+PNs/c7uTGqJ4K3lNvZ8Jeqt0kd1AUwqe5vz/anopJKBCIGfD1t8+RnenG4d4urt24jt9+8Q1+9unP8ODhI2S4s2C1AbubQdx5rxmvX8zhxt0mrCyGMDEzgOtt55CTmwGVMNpow9cPn0p+6dXrl3B4sIPKskqxhRwYHEI0GsZ7t69Dl4pIJunC2j7GppfFXnJmZlrsL//qF7/A0ydPJVPWV+jF6MQk1jbX8R9/8QkMiQiMBiOe94wgK78Uo2MDyHaVICMjgcICL775uht37l3F9u4W9neDKCvKEtBUVupDb18/ooQLjc2YmV+E15ODwPERfOUl2NxYw/rGGtrb20WdSjvRpYVV3PvgHkbHRwSIlJSUIjs7BydHflF2N7dUY3xiGv39A/j5pz+XbE/aW2dk2GG2ZuLwOIL1tVnJMhzqH5QMxQ/v3oLJqELV2fHw2x/Q1NKCh99+h08++Qs5Pk92jijBLtxowdjADLZWtvHpT29CpwQkQzEYtuG7797gzp3z8nNWmwONjY0COntevcKlrk54MqyiZFd1Jmzun8AfjGJsdAxFhV4UF+TjxZu3+OCDD/H08XfIz8uRDNWdnT3kFRWLlWooakbkcB03LzaL/bg/DvzqH7/Gtau38eLp9/jLT+/j4feP0dp+HuNj40zSxMWOJtjNBuisVmzu+zE0OCUK0r/9r/8Fv/zlX0ujQl/vgNh8n607K4rpudl5UXT1vKE6zyOZpCOTU2hoqMbM2BLaOyoxN7EiFskplVm3SRyeqHj65BlycrwoKikWJVpbWwsmJ8fR2NqOhcVFbK4s4e7NqzAaktCnqHCmGjIpgIXZoLQBJxThXOH4j8a1jG7anBO/UslsMRulmYNzmHCSk01noKI1iUQqKVbngAHLS+ui3K6rrxLYxWziVJLZnXQQ4KykQjwOnZmoNRsJ3RaQcCIei0BRYrAoOVATx1DjegFFKSrEjQZRqSlGWqYzo5ZKaU2dGItFBWjTgpZzm3XlcYh60WyWvFczc7WJYrhGMPtbr5e8azoKKAaddg5cDbg2KBZE1RSQUKEYqX4Pw2oyi7qatrUxlar9FBSjUZpHqHz/0TueisC4ZKQnxD2AUIXrE9tNCB/ZYBIh7dIpGBgaQZ43HybFiGy3G0aFUCwqAHRzc1tOiepZghYq/qjgZ+OEDqqAR65tiljIp3B0EsLu4SEcViO8Xq8Acr4va0QV8ejomGTWEgAzQ1RnUKQWzDVnA4gap1V/FJ5sN09N3BV4rv6gX1R/hD4GnSLwSJFMda6tBrFk5zyj7X4owkaQI4FVPN6p6Wk4M9zSnHJyfILqslIoOp471YI6sTgPRWkhTutuvVyLWII26PwaTRo0y3KnzYaUZA5oTg8cZ8xNpV06s1hlwDIPVeH4jArM4sAj9KftMvNQ9Ulafeuh02t2/jFmo+uNMgfodkAbdNoqa/bQMbFoJ5xMcAwak6LGjoRpY586ra9JxjahOi292XBES3peNKr3aR18chIUAJuR5UbAH4TZZMHx8REO9/fhYy2YUX6a43oSDMGV4ZZ5wzETZbas1YyojhpLBfFwDHYrIwPoJKFHXNUhGEogHAvLnHU7XRJxQNU01a92m0Pey2iicwZNHjTnCzo6SP3UuNgvU2VbWlKImOTnmjRnAMWE+aVFZGZ6pP452VnYP9iTHOxwLI7jQBBrqyvobG/EQP8Y6mrq4HCYYVCScr+j0pXD3242Y3V9Q+z5KyorMToyhOwsNwq8ubLmcP6ww2tnd1dy3g8Oj5Dv9YriNjcvB8vLS5LFzgzgmdkZAb2ZmVnY399FIqkix5ODo+MTJNUE3JmZAqXFseHwQCy4qabOySsQlfbaygrO1lbDbDbCYtZJnnE0nsL45BzsdgeK8r3Y3t2QzOydvWNkZWZJbai8P9w/QHFJKYaHh2W81NSfxfT0NLIzM+VZhLboBLihYAAFRQXY2dpFOBBGbXUljEY2x6TkvZgBPL+4DKPRiNzcXMkNz87Kxt7ePjLcGdJoV+pxIWngc5MBgVAMwUgUb968EaBNVT7dCKiwpwq/7mwdJiYmYLNaUVRUjOHxCRn/FRXlKMjNgdmsg5F59JGwpu7Va01vsjzKg5L2RC258XQ+YSxDVIv7SKbiCEZ4T1cxO72KZDyKSl8+FAvVyZqjChXcvH8wfsOoT4mTSFJnRlJvkkYBzg86u1jKziPubkkrgP+tfoFJv266AukKpCuQrkC6AukKpCuQrkC6AukK/ElUIA2A/yQuQ/og0hVIVyBdgT9egTQA/pcAmFuQRoE3BskA5qa2WDKL5e6/DoDt5gQudTYgzgxSAiqdqlk+63RiE0qr6HA4/AcAGKJcdJ8CYG7GmxS9wA1uEhPUMofQbDBIZC83MgkPCEaokqMFKTdUCTz4PoQeIuzlRj5jfk/tm3nlCWdkzzOlfT15qvalqpYAjFCMQIf/ixoc+KH7LSp8PizMz+LixS48ePAN7rx3F189fID285dxsL+Kk/0UmlrzMDqwh6aOAjx/OgWTVUWu2YSO8y3QmxT4g3G8ejUIi82Jlo4WjAwN4NL5CwJJqWqibend924i35uJpBrEUSSB4Yk5NNQ3YGJiXKxbmTPK7ysuLoICI9686UVFVSUqfF6xgNbpDBgcW0AEJuRmGrE8t4+OzgqBDE8fD+H23UtY21qFGrHApKiiCuWmcv/AIKKJFDI9XvT09eMj5i1OjKOtvQVzc1M4PjnC+c5OASC8bitLG6JGHBh8J6Anw+XGxuYWXHYn5ufncPFyG3Z39zE7u4B7d+/js9/8Bl1dWhaqyZIBm92DsdE+1FaV4XB3V+BraXEeDLooojCiu7cfNdU1eP7yFT788CP0ve3HmTPVeNvfj7qmCuyuBbC9tIXrV5uR4U7CaLUhFsvEV18/w/v3OvDVg29w7lyT5BtyM39seAgdbc3wOG3SSBCIpzAxv4K1rV1kZWUjeHyElqZGPHr2DLdu3cDL509xobMN2VmZ6H3bjyKfDyeBCFbWAvDvLOLnH14XgGVyZeN//d/+Dp988pd4/vh7/OSDa/jmu8founxNNuzPVleg0JMBj8uGuE6HxfV9jA7Nor6+Ed8//gaffvqxjNW+nn6YnS4UFhcLkBsZHUbd2QYMDQ4jy5ONwoICLCwuoaamDAvTm6iqcuNgK4Tm5gKYFBsYvby0foLh4VGBI6zV8+fP0NxyTuC60ZaJ/b1DHB9s4WpXO+wWA0yKTixmJTs4wXmmnmYsa40RVBAfHjGTNQ9ImRGjXatJD5eTmckxAdW0FU/qgLiOqntV8qQJQfQwwGgwCVRIJMOSOW0x2UVxSWW4Njk1QHrgP4KiZCPDHUXoxACTkRmkKsInBiiWJCJhHlsUmZlOARJ6AwW+WpZ3nOAwqYFIaSRJJGAyGxEM0fraCJMA7oTALkJC2sJrlrOa7XtMpwN5HRc1qtjY0aLQsluUb85z/mcAACAASURBVCpSOrOm2qWyjX+hdTObVlIGWX8SqYSAKX6N8JPnxvWIGdAMqE4lqNJMCrgUNwI6rkoDix4Jo4ITf1BgpuQCR+OioNOnklJHo5H54FyTqADW8swJvfl+OoGnSej4vj9a3cOAeAIwW2zQIYwIYZ7FIlavBMCElsLHqW1WWLcU9IoJqpwzrYRDAsoTqZRktCcJ/+WnUzAyAzsWRoqAJ6Gtjay1UW+QdZl248zL5toaZN2SGhjn/ONrx3mcSMFitEANhcUS3yjO+nGtdjoFJotd4FNKjdPhHUla4sdiUlcrwb2qwuFwCfDl141sIgqFBFiyRgRjiUREavVjNr1m5WCAhetDNCq1pQpSrxD2E85TYa3lnlst2j1GjZ82AyEKg6Ld80xGB+JqRJoPeAyRMP9NQYJNAEzQTqowGm2nOfEJgV4CyRUzQqGo3KeYvUr7fF6HH7PBk4mYBnojIXFYoCU2Qb40J/AaMJecKnA2GaSMUveEGoZi5H1YRSJlgl7H5ga/uDiwwYJzT+PknN/0PuD5xbSmCF4z1jJFwMdGKRJ8jQCqURU2s+agwRYNNkapyTh0Bot2v+WclSYPiAL24OgEmdluJJMB6FM2JKI6aZRIJDhOEqLWV8RvP4VwLCbXgNeGjhKMcWAmLfPo5TzloYIQUi9RDWzo4liMqVGZrzxWNqLImDbzPGUgS8MJzyehMvZBy7QljGR+LRvWmGfLnO0on1VSSbHVZoOF5L0bGQXAOtARRJsn8WgQVrMCNR5BJKEIwGdTAushMyEFUW9zLtMxgM0UnOOaYwikdjz+SJKeBYytIGznuhMB9LwSJiR4HVOMhfgxOoFnrm0RSBQFDZjZPMJ5S2cSxYiTgB+ZGS5pjuHYYlMc1zuxX2bziYxlramBsRFsKistLpZnKK6XcgZc3xNaFIV80H2Fzz9JQl+uL1oDDOcb50BM1SIlAmE/YtEkZqaWoUuqqCwvgI7w16iIepjXhc0pVjNrqIoqmHnkbOogYOfcMOiSUErOI57VngbA6V/A0hVIVyBdgXQF0hVIVyBdgXQF0hVIV+DPugJpAPxnfXnTJ5euQLoC/94rkAbA/wwAcwtTlxIAbDYRAJ9m41JBJ1nAVEtxn1nktgJmzQYTzEoCTmtKMoDVSBhqhBufCcTi3PSEWHTytaioI3Tipria0MF/fCywjvCXlpgWkyJWrmLZrNdyZLkRzYxeQhaqeJglzE3MOPOFCXeNikAS2UU93RzlBi4/uGHPDVL+vLbRqt2WUwZutmvfo23KUiEm/49oyoxvvn8hahpaPHZ2tuHF85e4eu0aHn33HUorzuDYfwz/SRCXLl/Aq1c96Ohow8zsnGS3VubY4fHmI2UwIRhL4sGjx7KpzGzJ+dlZFHkL4POV4MXz5yjIz0FVVTnsNgu3jrF3HMPL1+8kk3Zzc1NyeX/68Ud43d0Nk16P2qZaPP7uJVqa2lBZUQSjKSQw4iSYxKPvXiG3IB8ZLieMZh1CQT+mpibRdemSvL9KSJNSxaY1v7AYc/PzyHBnwmZ3imKPtqYt5xqxvbODtdVVxKIxsbkNhyOipgscnWjWzOPjcDqdcGe4RUE1Okrr0ip4C7LQPzDAvX+0tLZILiPti6lMspqtYlVcfaYaeTl5ePnyOc7WnEFFRRGsFj2CiRRedr+Gy5mBrfVtdHR0Si5xVXW1WFsW+4qxtrSLSDCO69faYbHGoFeowjPht7/9HpcvXsKz509R6itCWZlPcguHCIBbWpHrzZRmhkRCh6nJeRgNZslK/e3nn+Hjn3woSuOC4kwYUi6MTw7g4qUL2N0KI5ZkzrMXJ6Ju3EF9fY0ogAn0lpbXMT4+iQsdrQJ6+/qGUHeuDqMjrKmCxvpagR38Zv9xHIOD45pd7UgfiksKpWlhb+8ERodZ1HVTU7NieVyYXwj/4SFsNrPkK84vLMHhsEvmZZbbhempKVy7fFGDVroUjmJRDLzth6/Yh6KCYqytrWFtcwMdne04OToSBXZKjcFmNSEjwyEb9zoqAnUGGFQSjBQi8YioQf1hFT29Izg8DKPUV4H+oZf4+aef4PPPPsMvf/mfMDE2KjnGzKBVk3pMTszBYTGKfXlNVYUofHWn4CYSBUKhIHKznWSiWvNIQodQXIfXbwehC/kFYjBL1R/wCzkrKsqX2UhF5sLMMo6O9qQZgTU0W6xQGRrO1Eo930nVoFcKiEUJfkx486YHly5ews7eoSg+XRkOgTpU+VrMNnld5kwrCtcKgl5CWTN0sCISpVWrip3dDYE5tF0nFBHgRFXq6boBA2GzAYmkDif+CB5//wM6O84jP9crudMOG8EPwQzENYFAVGyySWR0OgQThOIWIMXGjThUlcpnJ2ZmN8R2OWWIynkx95qwncmdEzOTqK6tRlEubdztAqYJnc2KcgrVqUSOY3J2A1a7VVSdrB3VklzDCACpxNXpQgK3Y6oe8wsrAqBLiwu1rHIds9wJgumsEIPVqoGdRJwwjtCIKmoDDvYPBcKvb2zA4XSJ1TW/PwWTjOGDI6q3k6ioKIU31w0bY8SpIk+mRA1OEM7iEDYTaLMOSZXqbB38MRVjk3OiHG1taUZuVgacFiOMFjNiMVWsyqcnpyWDtLy8WINcoqQ1YXJqBmWVVQgEgpLf3dbSDKvZJOOeinzCKjZd8Jry71zxqd7Wp+ISL0Dlq4HgNhJDKBDE1uaWZJVDMWN6ZgqZWU4UFuaJipjwjGOC14uNBpybPCcCTnG3kFFKlbSiWeYqRok+YMY2F63jQBRDo+PY3Q2g0JuL9pZqWBQq7Ql3U9I4BCOwc6DCZlLgMrPtJw4dlZqMOdCZkKJaPxFCKkGFvKI1KBDXisRTbmSi+kyqGhxVE5wHHIIEwnq5HmxAYoYt7cupABd4n1S1vHqiSOaEp5Kaet2gZbazwUJrHuFqJW8iQDWl12N9fUv+253hhNGgE7U568TGEv+JHxvrG5JtnzJolsOsF+Gj2LyngMPjgFxrG50HBHAmxUKc93eb1SzPJbSljoRUDaymCBs5F4lq9aIap1qV4yGpU7GwuIXC4lwY9Dbo9XGx0mYzS4zz0WDH0UlYmjFcGS4cHmwjJzcLDosiUQcGxQQTmwyoND9Va/P9VDZrsIGETWmKUZpixDmBz0RJPquwEcSAYMAPs8UExWSQ5jQ++8QTFjnuoyMdnFlJBI7MMFv9sCiZ4n6gM8SlWUYa2BKEvBosZpQEXU6ScTa20QZFy7PmvCZkFct4uiSoBgT9CWnWyHRbxVWE9yCOR449GfuKSaA46y5OCfL4w3GrIq7S7YU1DyESC0qu+6wA4ATKfV4YTEYZn4T0PDc2GtB9hMOAYydlMGNmYUnsxW/dviPvYSpqhMF7Pg2A/73/opQ+/nQF0hVIVyBdgXQF0hVIVyBdgXQF0hX471YgDYDTAyRdgXQF0hX4E65AGgD/6xbQZqNONv9FLJfkJwGwprTiBq2oynSAyWCUDWyHhda39QLf1CgVJnGxTOXmscNplw3DcCQkm8IGbp7GAf/JMTKcdlitJlgtJtnglcy6GCGxcprbS7WNltFrUjSLaH4PlVlU+nKDm2ohHhM3YDVpoGYBzX8Tu1pRZxEEG0RFw3P5/bfyH2m3eQqAU3orQhFuFlNVRGWxQTZbCUUCoaDkTzInNBIKo6y87FSxrG1Ic9PTbaTtowoYzUjpFQQiUTgcToFxhEsnJwG4HHbZ3Cbwpt02rwI3aCP8MZtDLEeZX8gc35qqatlw58Z8ypzE7uYhjDoL3C5uUsdFeWUwOOE/iWN/9wAOpw3uDIe8ppqIy88R4PL8aW9Mq1GeEy0/jSYLYmpcYJNsWptNUiPCYtr98oPHTGjPFFNarI4MjwjQdzqcAg9o6UtL2KP9HczNL0r2I1Wt5B18PaqQ+B/iziob/8DO9qZAzlxPtmYzLLa2VBYaoEbjoryikjHEBgId80hj2F4/QH5OIUwmArmgWLUqxgxEwlRhUdUVxfLyAqqrKmWsSBMAr7lJh1gqDlDxqqawOL8Ig84Ap8uOoqICRGMEiscw6nNhMEYQjUehT2bAZDvG1kYEQb8fDqcVeXkesZ/lBjotZJNUReo0xZRisIpdcQo2DbRRGRv0i/11PGqA0WRDSvJyEwhHA2IxazLakUjERcl15A8gEAihMD8fCiGCXrMNVvUGbG5toaCAql8jYpGwNGYIgNFRzapHLBSVfyOYFiCSYkayDvFT1SnBD5sLeEyEKXJh9Abo4gQDSVFW6gkqYsDf/+oL5Hp9qKisRvebJ/j0k0+k+YBZyX19vaitrcHm+hoqqurQ1z8k6v1yX6EAmrHREfjKy7C9v4cVAkYkce+96yDP4rHQHnT7KIShsWlcOHcOj394jNbWNgQCfgGUtEJdXVmWpo1gIIyamjMIBI8xNDyI69duoLe3H4WFxTg+Yta2H83NLVhcXBIo/sGHH+HLL77E7du3MT4xo1mmVvrw+tULNLc0YXN9E8dHAbFdvdTZCDURBnQcRyasru5ienoebR3NYnuumKwCypmVzUzd6upqgTiDg4O4fvW8qKEjsSQMRgt+89kX+NlPP5H16vmzpzjXVCuQM6aqksNbW3sWkVgM7969k7/bnBYZf1kZLpRXFCCZUpFMKvjmYTcaGlqwf7gl8FfRKcjJzZNsaIvDjldvXuPyhVZR4w2868eHH34g6wbtfKl45lxe24mg/20fWlubYTErODjYE0U9a2S3W1GQZ0cwosKg2LC8uoW3b9/h+o2ryM5yYmVpWezWmaNLpefOzhYKC71w2SyijkwkFAwMDmtrYRLiAMDMXjaAsEGjorwM01PzqKyuwdLymgBgBSpGRvrR2npOrIGHB4dx/cZNrCwtiR3w7t42zjXUIR6LikXy0vo2jPYMUSi/ef0arefqkZnBBpMJOF1uFBQU4VX3axQW5aPUV4Lx8WGB9gU5hYgnknC6sxCORLEwP4e2tlaYFQMcVhMSMSplTZpyk6Tu1O6bWdt2u02gaiAYxszCMurqGjE5MSF2wrS45ryenZ1FVZUPeV4PYrEQNjY3UVxUioODA6nD/u6e5MWGQwEcHuyhsrxMrgvnuygsTxsCmJ8bU1OYXViBJzcfs3PrktG6NDeMn//0voC7uYUVeIvyEUmEsb4RQCwcRGNNBRRaU+tFtE6czc4mbG/vIScnBzs726IoJ5zlB90auF7x3rW+ti1K+LNnK8WmWZThKjXnBnz3+DGys7Mlq5XXwGq1waDoxP5YT/gajUnWrmb1bZQ5QZBNJSzntDBE3pNgwNjEDKwOp+S/28wmUZ+eqTwj92i+DscxGzC8uV7AkBTg7HI5sLmxIfDQkeHG2vomYDAh224RC+qF5WXJEGaOdobTKo0EoJqZqNugQdg4uwdgQDAcQypJS3ch5DDbFIwMz6G2rhwrS1vIy3Ui05VJ3bXokGOqgt7+EeR6i7C0vCRw/2B/B13tTRgdm5D101dWDneGC4loGNFwEFYC7VNoyucKDiVxGpAMXQhQd9od8nwhdvlmo1gw89rwHhkMxWC2GfDwYS+u3mzAgy/forIqA3lZPvjKvHIfJGQnSOa9kKpjjn+9nhBey1qnfXw8zvuMFoehS1HdbYA/GgUMFvzmV19JpnFHax2MSuxUBZwUQM8fIozXPvj8pgFg3v1StF+nAjieQDQWREyNIBymBfQKFF0KpUW50PHeQft2E5/RmD2taBbQRgOi8TgsDjf6h8YRjiVRV9+AjfVN5NVfhMN3LQ2A/4R/B0ofWroC6QqkK5CuQLoC6QqkK5CuQLoC6Qr8j1cgDYD/x2uYfoV0BdIVSFfg36wCaQD8xwEwVbcW7vdJdpz2PdzwZUacZgd9qswlANYrMBkScNlS6Oo4VQBHtVxOyenV6wUEcuMw8v8DwDoEAyeSFceNcIvJIEpgZnsyl5JvSgUN1WKSqamj1akJFpNJrFnjVDeKvTMVwBr0EovE081RDhpR3vG/RaWjgWRurhL9iOEi7Ra5s/6HCuB4ChaL89QeVxUbU5NYySZk85ub+wJjRVFzmqGXYm4m/56Ekjy1oKRaWkeQadY2ro38WWYlahaKBAT8fn6K/SqzVKEKSOZmPC2uqbxjtiJVZtz4pTSbEFMB85G5+R3mnjANW4GkCSaVaj3aXMY0NRdhrqq9Ht8vSrUnpbMireZr0bpUD7/fL39SacTzODk+htlkktxIQf3JFEKsF61uqTaK0o6Vau1TRR/fNJZEnKBaMUFv5LXWMkKpwORBRlUeD61QmTfIzGMLkipzpq3UXSOpUv1IBKxtVlNlzo3rMDe3aSGaUJCMJWE2EvYGJV+Sm9ZJWqIaDdBLgClBMiEAmwxo15pCQq8DR4oupf99E4CoSk0cNzGoMT3U1AnsliJE1QNRJYaDJpjtfpj0HihyjZhbyaYD1jV1auuq5doqZoNYRdscZsSjRoSj+5JlrRIIOC3Q661iWczrqzfQkpM5soS4BhjFjpmvqzVFyJhIqmJ/SyvUkGKGyUDwEoSNdrccezpmy2oq1N2DgGzjMweUjRW8ZlEB+oQjWqMDmwz0opil/S9Vs1QSpmBkrqtOyzLV8XhVPRaXN7GytovS0gp0d79EQ/1ZZLrdKMjPx7ffPsS5hgaBOcxH7hkagtVoRLmvVNSmnHdOlwuenDy8fv4D7t65ASRj8smxFU2mEE8Z8bsHj1BeWIxwMIK29jYBpWws2CVIy/VKI0YoGkK2Jwsvu5+hvq4Oubl5GBgYRN3ZRgyPjsLjyYHNYcfM9BRqamqQm5eLb77+Gj/79FMMj0ygtMSHmZlJeDxZcNisoswfGhpGV2cXXCYClCjUVBwGnRmPf3iFUl8ZXFR364FAWAOck1PTMo7ONTXh9Zs3KCwsQkGWFXmeDERitEh24Ne//g0++vgTfPftdygpKkEgdoKi4gLJ9jw6PkZbRyfeDQwix8PmgThS0QCyMrPFdrayqpi+CtDpzTg6jmN8bFZUk6VFxTg8OITTlYETv1+absYmx3Hz+gX09rxAUWERPNlZKCwsQNAfkMYUvvbD73vR3t6JpaU5Ua9ubW0hPy9fGk52t7dw9UIdiM9UKOgfGENOrhfjE2NoaT6HzfVV6HQpnKmqljzVQNCPc/V1cLvs0pTD9WXv0I++vj60nuaCc9yKEtjhhNOewuLiKopKyzAyOoEbt25gsP8tHA4LigoL0Nc7iLNn68WyeGVxSfLMx0aGcffeHVhMXI6SCEYT2Ng7gprSYW93X7LKK3wlsFlcePmiGx999BG+f/xEss0z3C5ReR8fH6KmvAJjhLal5TKX/Ccn8JUUY2xsCJkuO3wlOZqF9u8tmjXV6MnJMeyubCT1BvT0vUM8qUN5eSV2d3eRn5+PZ0+e4GrXDWxvb2FtYwW3b9+QbG1Cy8rKM+KMQDA6OjqK+x/cxejwoGTBnmuqR2FBPsLBoEDAFDtfZBXVQ6cYsby2DcViwas3A+hob4XbyYz7ON69HYJOb4S3qAhWhxlra/uipG1rrIWBY1WfFEAfpfOG0YLHzwYEdH//3SOx5helqcGA7e1tOGzMia3E5MSsrFdtLWel+UTu50kDEnoL/v5X/4D6xnrJ1+1/1w+vN08amEpKi9HT3SPNTeVlZXjT8wZtrW3Y3NjE0soyLnS0IcuhiJqZn1EV+OHpC7R1dOHx02coLswXoMh5OTc7B38gIM4BJqNZmoaYLT0+MY4P79/Dm9fdyPHkorDUh42tXXGiuNZ1Xtw02BRjszuws72FDz64i6nxUexsruPurSuy/tHJgPVa29jBu4ExOJxumM0GrCyv4OrNS+h+9hbXbnbi2Q8vUV9bhtqqKrn3MO88qhowOjmH4yAtvlVxv0gkY6gsKcTSyoqsm7TB5z2U19Vps+Bi1xUMjszKM01HezumZ2ZwsH+A+oZ6dHd3IyvbI+vQ1jYdNNbQ1tqK7u5X+Ju/+Rv09r7FwcEabty6jBcvxnDlViP6Xs0jxwvsbYRw6XIbRsdnETgJoLa6Rsae3WLCTz66p9lXU/WfVDEzs4CompRmITYp+I+OJON8dpXZ8Dcw/G4Mk6PDuHW9E/VnS8VeXhpF+HgkYcDaMxJz1DVpsPYp9tdRzfqcanFav4fDMcxMr8Kk16G4IFu7x5qMUns+y7HxzyZOAYTTRiT1ZnT3vYOaMiIYjcFhd6Hx2odwlF5NA+B/s99g0i+crkC6AukKpCuQrkC6AukKpCuQrkC6An8KFUgD4D+Fq5A+hnQF0hVIV+BfqUAaAP/rFtBGWmaKXkbTbdLSlDbQGvIjHBZBCIw6gwBgt0P/Ly2gaeFI1a7JoOU3/gEAjkQSCPn9cLudoiC0WYwCzghDJYNPpcqOFpYGpJK0XtRA7O8VwDFNAUwrRqru/rkCWLNjpAJYu/iChk/VwQLCkgSatJTVVDE/KoBjSQPeDY0jGAghMzNT7KODgQByvB4U5nsxMTYmVpZUGfLnqQJaWFzE3u4uOjs75fioKiP8pVWjUQCcln9I4Prg8TPcff+e1IWKH2b4Mr+Q56xDCHpExM5SbBWZLRhLCDSmPemL1z3Y39lD/dkagTNVlT7JRCR0JezsefoKl650aXmTIvTUIy7Wz9z01exztbxMLVeU9eAxERIQogscVBOiAkvE45I7TPhOeKkyj5GKRKtFFKq0nhSQSyUSc0sTHC8GTM0t4fgkeDp2EmKHvL6xhfX1TXR1tcFo5jEkkIrrRL27trqHktJsWIwp2K2EwpptJTMHCcyp7ksQuCcILYk7CUnjUIxmBIJxjE1MIysnG6XFBQI6k8mYbIrL3nZKj9XNXTx7+Qa+Ch/aW1pPM3BToqQNBgP4zW++wU8+fR8WYy6SCOL46BA9rydwrq0IHncZLMxU1AOTU5NyrcvLK7RxdWrPyfeZm1uCr6IET5/0wGoDLnVdFJCuGFlPHRSD+dRONQSFZefWvMrsSxl5iCVoi6vlVCfjtPfVIxaPY/UoiO3NdRTle+HN88BsZI25UR9HPKHg7z/7GjeuXoUnyw3OVzYNmK1WUXLR8ppAh9DDk+lCPBqRvE6ON20e/GgxGpWN/VTKgOHhSegVM4KBKOx2s8Cb4qIiZHuy8dvffA5fWRnMRiOKysvwbngEFrMF5T6fZAdznpSU+LC+vo7piRF8/MF9zE6PobKiVAAsEfTI2IyYkrLuVLnT6nt+fkHgUCyuypzje0SjfuTkeNDT04P6+nq4XC709vaIinZoeAy53gKxSX/9pltsyouLC/Crf/gVPvjgHt4NTKKurl7yuz1ZWcjP92JmZlryxs81NsGiT8Jqow2wCovFgR+eUFVaBK/Xg62dbSSTZjnf+fl5gUNUPQ8MDAgEc1qYacuIUz0iceCzz7/Chx//FN98/UAyniPRE+QXFWF1dUXGbkNDPV6/6UFZWblcZzV8ImrXksJ8OBw8hqjY6p/4k2JP3t7SIsq/rc0NeHJyEKG9ss6AsckpXLzYjsffP8Sd27dk7NGBICPDKZnmVCv/4+++xft372FubgY1VZXY2tpFZkYm/CchnKkoh9UQENv9lNGKJ89fo76hCcPDQ6Li16VUVFWU4uj4BKvr66LKbm5qhEXRwWo2Iw4FJych9PW/lWu2tr4ukJyZ33leL/IzzRiZmEJuXhHeDY3gfNcFUT3T2v7s2Ro8efwE167dEPvrqclpFBcWorf3DW7dug6DXoXdasRhIIwH3z7Gzdvv48HDb3H9+nVsb20iPzcPz589x3vvvSc23yWlJcjNyZFjDIaCqPIVYmJyFsWlPgSCQVlXvbkeTE9NIjvThaICj7bWcb6qqoxfrnW09zUYrYioKbzq6YXF7hQAvL62Jjbyj79/hKuXbwmMX1tflWs5OTkhLgq0wKergt2eidGRIVy61IWp6UlQpFl7tkbuV/y7hfEEsbhk+ooLAruoFLMoffcO2SyQjwJvJkL+Yzx78hptLecZUo+1tUXYbW7Mzczgw/t3oOiYtcz7b1ys4qEzoXdwHq3NLfjdl1/gyuUrOD4+wvzCAlqaW3B0sI1YKAh3RhampsZx/XoXLFYttoEW3fGkGY+fvsCtWzdl/X/1uhvV1WfEmj47OxMvn73B1atX5f2mJifh9eZjfGJC5lJeThYK3EZEpdnHAhjMePjoB9Q1NCEYiePwcBd72xuSY39ywnmcK+sdgbnD6cDyyqrkXbe3tkgDh9dbINbPE1Ozch8rK/JiaGgE9U0t0sTAuXTxwnlsb63DqE+hppxqWb00zMQ4nnUm/PCkG2UV1UghhtmZWXRdakfvm0FcvdaOgd5BXLrQJNnWBh2zjtlYZMbK5h6CUc1a3OnMwOLCPC51teNNT6/M0cozlXC5nHj49Vf49Gc/weDgKLJziyVa4HznefnT5ytFYWGhNMuwXgT0o2NjouI9W1ePb75+iI8++hhPnj5DbU0Jyiry8frVJC5cqcWT74ZRWm5HMm5FUWE2hkfnkJPtwdmaGnz267/HTz68B5fTimSCWcJ6RKHD6toGllbWkUopUt9wIITtrS0srq8hP78EQwOjuHbpPAL+DXR11mv3Ltrki/sJ4T+fCU6tn//AApqK7DCttaVNSEUg4kcoyFoSAAPFBR4oZhN0JoOWuWxSYNTTmtsGvY5NgbQut2FueRO7RwFsbu+htb0Dbt852EsupwFw+jewdAXSFUhXIF2BdAXSFUhXIF2BdAXSFfizrkAaAP9ZX970yaUrkK7Av/cKpAHwvwTA3AI0KzqYFL2oXpkbyE1DKtH+MAOYijEj1b0GI4x6FRn2lNirRsMhqBHCRC0DmICCVptkTrQ9JnzkhrCq6rC/v4e8HI+oXGgFTVWX7JWnaD2sZVxys5Eb6sTQFskANokSldmytGGk0lNTNSY1W0SqgClwJfKV7GACSg0UJ5IqDAYj0we1PGDJoqS9NDfHNS4WUBV8/d1zFBaVyIYpQQdzDQY92gAAIABJREFUDeeX5tDc1ICZqSnUna3D0OCQKMDOVFWht7dXFDn8HB4aQTPVP69ewZ2RgaKSQgFwA2/70HWxC896+kWpt729i4nJKfn7295+FNFO2b+Ni231ouSS3GOjCfGEDpGkDoMj41BMLgGg0dAxqiorxM6ZIGNjewt19Wcx0D+Mjo5WjI6NoKKiDAsLizhTWY3BgWH4yn0CssvKyvBuoB95uXlSs62NDdmo77p0BX1v+3GusVFek9AzJzsLvX1vJZ/1xB9GVqYbB3t7aKiv1WxA41EB3rF4DDqrA8eBCD7/3QNcvnJDjm1xcQ5XLp3H0vwSrIoFvooCrG8uyXH4fFVYWdrF8tI28rw2NDbVIBEjUNbsuBXFLGpA1mlmdQvZbheS8QicdieODv04ODhGXWMDQpEInr94ifbWc6gsKxQATCWtYrKI7eb337/AuXPtmJyeRGWlT+DQxvoKDg4P0NnRgb//1W/xn/6XTzAytIJ44hjl5T589bsX+PiTLhzuJzE0+g5tbW2SyUwFI21OW1pa8OjRt3Darbh8vksg9NmGKnz15RNcvETIbEDPqx7cuHURb/sGUFNdj/GxEdy+fVnyKM1GqwBgg9WI7b0DAQRn6+oExrhsNizOz6GluQn7gQQG+/tQXVGCpoazMBn1iFKFzFYB1YDBiQVMTYzh059+hMWFOUxPT+HW7ffw4uUrFOYXgAGrs1Pj+I+/+LlkWXKYU7fM+UeQzA+qbzmH1CSwsrYuimzC0sozPrEj3tzaRElJKRaXaJXKfNkjuN2ZWF/fkAYJZvDm5ngwPDwi8MJus2J7l/a4LoyNDqGt9Zw23/QKNjd2EQhHUVicjYWFBZSWlsk5+/0BePMKMD+/iNLiImyuLqLU5xNl6/LyCqrOnMHq2qooR1dWNuF2Z8GdlSHHQota2gLPzEzB5/Nha/tAzsHpsGN5eRk11VWIRUJYXV0VVeOb1/24eKkDBiMzU7kOGWTc19VXyzoUOAqJ8v3g4FDWBYfTKepKKiBbm6ththgQjjE31or+wVGcqarBwvwiCvK92NvaECXlsd8v55XlycbczDxKfD7JZ2Ym7+jQGM7WVCPP64ZeUQXyJpMmDA9PSFZ1ma9ElKRsIBDHAOgEjrW3teBw/0DGbV1NLV68eI57995His0vyRQGx8flOGtrqkTpubiwAJ+vHM+fduNcQz18RZnQG81I6mh/O4RjfwCtLW0yBl6/fI7mc3UwWixy3lxbM91OFBXkiZV3Sm/Bxvau5H83NbdIg8vR0TE8Hg8GBgfRWleDg4MjZHhyMTk9g+raOvT19ol9fSQaRE7u/8feez7HkWVZnici3D0kAlprDUITGtSaTFkpqrp6dntmemfWbPc/2rU1G2EzXTU91ZlZKSupCYAACZIgFKEIQWitEVqvnevI2lnb7vpSVmbZvY4sViZBhof79feeB97vnnPcmJ56i87Oboy8HkFJUQnm52fQTqtmVV/rqGx8+KgXV27cxMz0jABwAviT433JM6+pqcbCwrxY8JcUlyEUDmN3ZxcleRnY299HKBIXV4DDgwNUVVYAtDy3mKS5gA0xXOf5bOAX3SDYzCEPEJMZ/QODSElPl9cH/H6xz64qL8dxIAKv3y951mebz+LV0CukpaaKEwWbLdJSijA1+QbnLnRjeXlJVNQ2m4rZuTlcuNCNjBS3KEbZnEGbfd7PpZU17OwdYO7dMopL8pGVmSKq7wf3e1GQWyzK9pQ0F6YnZlAuzSYJBH0nKC0tglkxS8MPT/tB70tpROrp6ZE1u7CoEA8ePJDXsDEnPzMHuzuHsDusKC/Pg92hX3skGEM4oeF3//B73L5zS9w55HXl5eLAkZGZgb6e52huapRnp+THx6JYmJ9Hbn4+SgrzkOw4bTCRrikVswtL8pxinjwdBbwnBygpKRUFbH19g+Ti0tJ/bXUdK8uryM7KQHNTM8ZGR6QuJRWVeD0yKlnfNeXFeDU0LJnOe/sH8HhO0NXRgZHhIbQ01iIj1SavoRMJvTB8gQh6+p4jMzMPTqeKxaVldHW3YGx8FmebK/GsdxAXu5uQm50tjQ5cO0PRBFa3dvCCz8v2LnEu2NrgupKE6ZkZqFarnD9z2L/+6gt88tEH2NjahmJ1ihX8+++/h96+HnR0tEv+du/TXpw/f04+L8zPv5P7XE8A/Icf8eu/+lf47vvvcOl8O1JSnXjyZAxXbjVjbGgd6VlxxAJWFJdk4fXIBLo62mXt+a//6T/jxo3LKCrMFUcLXmswasLK6gaWVzYQCsfQ0d6JkD8Az/ExJmbfoqGxFY/uPcKF7jZkpltRWpzJBzQsJlVvGpDPN/oc4OcWQnQ935xNASHJhuZvwxE/vAEdAL+dWZYcaiqAqVpn3jQ/U7GxjE1WNs0qzVg2scdWsb6zj4MTvzSf+IJBXPzkb5FUctUAwP/cf1Ayzt+ogFEBowJGBYwKGBUwKmBUwKiAUYE/WQEDABsDxKiAUQGjAj/jChgA+J8GwLSfJKzVFbTceKaV4GkGMDcSuf1qBqwWTQfAjgTOdzUg6PUiGiLwSQhIoPWg3W6VzeRgKKCrEiVXV8HB/q4o/ah4THI7xPKSCmDJTxT7Zio1NdnMF1tqm1XyQk1UMjF7TyyJuZlJi2rdzlisnn/KAbboihUd8tIDlDa4euav8F/+I3JT/p8OHgMJG4Ym5mGCKqra+YUFyastryhCUXE+RoZG0d3djUcPH6Ouvg6ZGZl49mwALS2tmJ2bpfQXRcWl8IcCAkEJBN5OTSA7Mx1NZ5vx9ff3RRV09+49KJqGzq5u9PT1obamFmrEh7NnynVlKDOFmeNqtyMQBobfTOHYY4bXs4/9vTV0d7RDMduxurYFb+AIXd2t6Ol7hlu3b+D582di39nX9xS/+qu/xh++v4szdXVYWn4nNr5LS0sCbhvr63D33l3cunkLr0ffIDUtUzJ7nS6HqH2FiyeoXI7AZLJJ9uzy0gI+fJ+KWSpbZRtZMnwDzF1WHPgvf/cF7rz3Mb786itcu3ZJVKDVZVWwKjakZ6Rgbv4t5ubncOv2B7ri1KQiLy8VPt8REA+hubFOVw9TqWpRcXjkwd2eEZSV5cIUC6CivArjI9OIJ0w4U1+DkdFhtLZ2Ymz4BS50tegKTcIdswZ/KIbHj5+huKgChYW56Ot9gnrCa1WVGv2rv/5r/Pbvv8THn9zE8QGwsTkvSriex69x870WDA5MITnLBU2zIRgII9mdioHnA/jlLz/Dl1/8Dr/+1ecwhWMYfDWElvZGPH82hnPnWvHi2UvkZuUhLTNJoGZRfjFeM7v1w+tQFFp+U9VuQdBixg9376G6phbbe/vIycomkcXczBRuXL+OobFZxEI+yQC9dvmc2EdbVBWReAIvR6Ywt7yPkqJcZKW7sb6+IoA2OycPA88G5T5vra9heXEOH965iSSnVe4txzjnIvVekmEZiQgAZr2jcdqa63bnGusYjQqE4xxj4wShGwEANe2M22T2Iw/IehL8MC9SgKGShGgiIeAuJdUtx+E9kexkTlZzUMAlsy0F5sRotX6q5ud7BgJiVW61OnRra5tVLN9pgU3lPRE21wgOUP04EaiaJtdDwCOK4lBEcsQJcZlHHk9EZG0IhlQoGt0EmF0ZhWJ2iJ1sLBYQBTmtsXkcXpNkXzPP+zQ31myhrXsMJouGYIRYmw4FqpwfM7RtdC4Qu3quJXQZSAj4JSChct7pdEp2NJtmolE/LKpI8uD3x2G1MRfcD2avsxGG4JAgibmoJrMmGeoEaZyTzKXmsZ12q+Sh8rriMIttuEqFnylGN2uxemUkNL9U1ST3L26i5Tl/r8FCI/lIBPFoBC6XU5opmDXK+c5GDMTZrEA4axL1KhWi/DtsIGCeNJ8HXFfVWFxgXVJKiuSM8h7T/tdhcyIzMxUON3OtrfAHgjL2+YvWsWxC4LFYA44zwltfICjLMVXTen5uTLfJp/qdv6eSOko7fqrqqbIlRI+KelRaGhLMd0/IWGfzERJ6UxCbavjaOOcAnQ9oy8/nRSyGEMmXWRGLdNq8E0p7PSdQHQ4B4mxeEOtumQsEZbRkNiMc0GEa7wGbDWxOm6jVqTimfTBdH6yEZqfxA7R6V60OUbt7vQFEokG4k+26Y0FUgao6ZAxYzDGEglHY7XasrC4JvGRzk7jjx6MCgU2qHX4fYwIspzEG/DM2QSniouA78QnEy5HXRqFpOgRMxMyIxDnXEwj4A3C67PAH/JL5Tttt2jUTMLqTkqT5gi+izTdV/EtLiygqzIfTzvWL949jjTPeBI/HL2paPu+okuYgOD4+kXHvOfGcNmupWFp4h4ryciS7kyRz2O+nlbYNe0cn0KyMgkggFOb9tOLw6Aj7+0eoqijDztYm0tOSYbczj9gizWSKRUUkQktk/RiMGOA9str5+YJWCwEEPWGkpljhtDJHOCExBfwsw5YyNh0c7B3A6UqCQ7NBs6nY2tmFJtCbmcVZkuvMzG6vz4udwxOsr6+iqblJssjdyS7Y7HrdHDaXNGLQIp/PfX4uYNNQTk4Ojg6PJboiJc2BlWUvsvJVzEwcIr9QQchrEQA8Pj6BktISJLtTMD01KY0kqSlOxBIRiUsIR8xY39zC3v4RnE43UlNSZd7yc9iJ14u8vGLsbu1JE0l+fgoQ51zj5yEFJjN9W2QV09dZC9d7PQKCnwB5HC7lfGwy/9frP4bfHzkFwCoK89Kg2m0wS4a8/nq6P7BJxWyKQdHYWKJia/dAMtTdySm6i0l+AxKZHQYA/hn/DGScmlEBowJGBYwKGBUwKmBUwKiAUQGjAn9+BQwA/OfX0DiCUQGjAkYF/mIVMADwn1YAExZxx1A2TONUh+ibpz9lACsmHWZoShQpLhO62+oQ8HoRCydA70EqS7jZTsUUN7kDoYCAWoXZtlGTDoDT06AqZricNtksZ1Yu7Z+p4OUWs82qyaY9LYcJkmkJTYUw1byEVgQRVKDKdrRsbJ6qvQgkzdwc1wGwYGwz/8yMhM5//6gA5s46j88vf1zBg94XSElJR+vZDrG+bGiow48/fo3rN69gfHQK7R2dGHr1Suxpmds58PwZOts7RCF2pvqMbCBv7OycHh8YevkSn3/2C9kg/vHuQ7z/wfv43Zdf4q9+9WvZzP/x7o8429KCw+1NdJ1tRDTohd3Ka7MgEIrBZHVg8PUo7PYiwBxCfl4SDnf3EQ4xB9OHE+8+Wtvr8OTxU3z08QcYHR2VDMZvvvkOv/z8r3D//iNUVlZha2dT8imPj4/R3NggGZqvXgyiq6sLUzPvUFRShuQkN4IBn+Q1HxzuwuV0oKKyEpMzK3Da7RgfG8Z7t6/i5GgPOZmpsFlZ/yASqgKfL4a/++1X6Oi8iJ3dXbEtPjzYQrLbDZcrTSwyIwScC+9w4+ZN9PX3obq6GjNjo6iuLMXG+iKuXD4vkIXAMRxJSBbhw4EFFBSmwGGLITMtE5Pjc1CsdlRWl6Cn9yE6Wi9ha20B7WfrgWhAlHzhGPB6bAqBEJCanomS0kI8f/5UlJpsKpiefosb127gq6+/x+e/uo3Z6R3s7C2h+1wnBvom0N5VgoH+CaSmOUSdur6+hZrqM2JLfPnKBfzmt7/Bxx/dQYrbjZcvh9DcVo8Xg+O4evU8+noG0FjXjJRUB4ZHxlFVUYOeRw/xySe34bCbpQnCYtJwHI7j/qPHKCopFVVzLrNDvSfY3drCpQsXMDLzDhUlBRge7MWt6xfpDgsLQSfMGBqdwdLSHnKyUlFVWYSd7Q047HakpWdLVmrj2Vasra1ib2sdH965gfRkF6LRsCi7xTLdQmU95zThPu2nE5ienhab18ysDJhiej4x7X4LCosQjVGJpqsPtzc2kZGaBpvTAV8ggN3dbcn+JMAnDoqZnKLIXFiYQ2UVVYy0gGdmNJszCNDCOrSU7G5mKvNVhMEWBAJcIwjrzFhcXEFDQ4NAHSrN9g92kJGRLtbz7E0hhCMIJXBkM0eY2dR2Teb94eEJrIoqitGTIyqSCZOpiHPBohD6BU4hoiLQxuGkswDviyKW7DxnUYoSMEcJ0NiIwvxlArSEqPMDgZC+HrGe0QjIwzRF023yExBLYsIlOhToeepBqGykiDKPnGskATxhF+uVkPcMhwNwOjRpnrEoGkIRE6IJi9SWMJaWwlwTuf6x0YUgjtnke4d+sSYmBItFmbFNkK03G7AJJhDj2FH1XPbTzHG3zQG/1wun04VAiM0FGoJhqvpVhII+OO2aWJIz45OK/BDzuDmAZI3VLdQJf6xckAnaRWbI9Tsq1rP6QhuH5jLrQJ4NAHLLaRlPyK7oikxpDiDUJ7SVASq1Z8057qg8DAS8so5zjZcMU6gCD10OdvLwWWGRehNUEhrb2MFgSsj44Gnp1rd8X2aRU/0Y1fPGCcUsBIpRsbllMwFf/xO4ZR49m1RCoQhUgczUU+qOFFTPEkQSY7MmtP0n5CXI5HzipcSiYYi5O8eAhbnjzPC1wuv1ydoJk57Vnojy/GhUzDgA1twqz0HCaYHMrA8Pc5q7zqmj8f2DIYHwUi+ePzOH6YBB144QG3TMULUEEvGQXgczc8l1yM/7yT4b1oxrPq+Ba2MizmaCqFwf3RqS3cniPMCJFuW4O41Q4PNSkUYtfbzznnIM8+ZzvLNm8vkhHofD4ZS5zXvOL+aHU6nMJhLVSitpFcFwFE4bmzSi0Kx2cQvQFKtYaHOtoFKcdsa0KTYx+uA0hoL3iDCYn2bYtMU5kEjY5VkZj1pgsyUQj7CRQF9nAuEwNJtVvycE/3HOI6r6FQTZ5GKmPTsjLkxw2TUE/T65t+EEx0EAriQnIuGQPtfYSGBVEAtGOdT1LxME3nMOyzmyXhGedRCaJQsR8y5O9mxwpfhhUzIA+GCGJmsB5yDBLFs6uE6aFBOsjIuIcHYxVkIGM1Rm8gq8jcrnK68ngJTUTAR8HoDjh9OIfQ1mu6w7vE96g5x8EpLrlsabBGsWFgAcjSYQjgXh9Z0gEIzg7fQK7KoFRfkZYtNtpu2HySTgl+pfrukWquyt+vMWMi9Nss4yHzie14ZwaosBgP9iP8EYBzYqYFTAqIBRAaMCRgWMChgVMCpgVODnUAEDAP8c7oJxDkYFjAoYFfgnKmAA4D+hAFaYxauDFma8cZM7FOb2qZ4BzA1GxaQrgDVLFGluC7pazwgAjouahDmlulKKG8nczPcHvLKJrHCTM27Gwd6u5HTS2tblskGzUE2oiOqOm9TclKXql6onwltuKuqqLlpQUiVMZa9Ft4CmBu5U7UsFHZVlovw6BRay2cvNae7OWnSb6J8CgkUhLFAkAW8wihN/CK9fj8PtThVg5fEcoftcOzSbGa9fvUFX1zkMDAzAZrej9swZPH78BM1nmwXAvXj+DDdu3MT23iHm3y2go7MDi4vvcHJ8jK7OTjx//kJsMcfGx0Q5S3vhd0tLKC4ukixV//ERFHMUjXU1klMbM1kQigG+UAS//3oAh4c7SE0148rlKzjcC+D10AjaOptQfaYErweHxMpz5u0MKqsqMfj8BW7feg8D/c/R2NyIt7OzYqf54OF9seslmKW1ZntbGw6PAxh8+QoXL14U+DExMSYWrT29j8UqeXnrCA6nC6vLizjbWIunfU/w+ScfwmlTEIkEYVYtIB/a2fVgZY12yTaEwz40NdZhZ38PG9t7KC2pwMjoG1ES1tTW4OXr5wiG/bjScR7JDgcsShzmBEGLWTbjI5EEvL4Aep8tobIqGyfHmygqKMbC/BrSUjPgcCsIhXzY3/GgtYmZh3Gxiea4iJtVeANRbO2foH/wBerqasQCmmOnv68f3V3nYXe6sLy0huLSTAy9fAtfYA/nznVjdnoDjWcLMDe7hVQ3mw5sYhc8MTGF7u4uamdxcnyIpGS7wKm3s/OorCnFwtwaCouyYYorWFpYRVFZPnZ29gQgz7+dQX19BVxODZFgSKw5w2YVS0urkkXr8wdhs1oFvEVCAV05FophZ2MVjbUVsKsETrrqkgpO2gbvbJ7A5bQiOcmOWDwoYyw5JR0xilY1B8LxKKJBPzJTkhCPhuS8dWvhqGTLmkVBR2WsCYFwSFSbdXW1OD45htuWBJOiYm5uHmfq6uHx+rC8soLS0nLc/fEPuHbtKpxJbvxw90dcvnQBDrsKm2ZBOOBFHDZRBO7ubaNKALAZUcIm6upF8avPTa4RnIeilhTARUqpIG7RLZhZu6rKKsTiCdy79wdcvXYFmspcWk1gL2GTyaTC5w3C4aTF7CZS05IwPTUtDQSNjWcF8gwO9uPC+S4BR9aEDfFEEIrVjGAwAs3qwldffoMr1y8gNdWNEIEfgZwIjHW70yjhF9eLWFwaWQi3KZ6jxe2VSxeEtExNjKO2sUGHo2Zmngaw8G5Jt9Z1OHT4njiBZnGKKpeQRLWaRbkaDJJh2jAzO4+83Ay4kxwCs0SYarGh79lLpKdQKWpCWWkJXE47jg724XIR6lMBG8LI2CLqztTA7tDgsGuiPqWaVV/3NATiFpn/h0eHaG5ukuzuhz/+iJvXruPoyIMTX0DgV3lFBYaHX6OyogwZKcmwWlVZN6lq5LotbgunYPLBg4e4efMGErGAKD1jvLBEXCBi2BdAPBwRxbjmdsi9D/hCAoFppR4J6/cvGI+ht/8p6s/UiM07ITcLRAhNeBuK6VCJsInQkhCVsC/gi0hWbHt7vcyHwVevYdXs4spgJgxV6GBBkGgRACnrfUJ3B2CjAeGXQlifMGNxZQ19/f2icmYDCGMJmIuan54mDQEUgXOcHR0fYXxsFO3tLXC57JiZGUd1TbU8ixJ8fsSBo2MPgoEI9g73UFldgf3dHZQUFegPUkF2eiOVYlKpZYZqZT2jQFwRYOdw2OAPHEkTEX+va551xaYu4aXCWX++8f4S7PG5Zbfb0NvbK+4Uu/s7cLhd8BwHBO66XHTgEKSJ3e0DrK4soaW1RZo/BJibqDgOytpAoMx5Hwj4sbGxJeON9t6xRFSaQwjBw+IEQnTPOUJFdliU8LwOPq/Z5MUvwnBiS84ZnnsoEJTxRGDNq9EdCKLQHE5Z1/ihwpJgkwFhfkhv5AlFJMO7vrZW3An2vUHJV5Z+kkhY5gHHGxXMNk2BZrFB0SQwAtF4AA57Cry+Q3nmhMIJrG6soaAgX5oDOCb5mQO0D2djBz0A4gnMzi/KeVE9fXSwi4qyYgRDEaxtHUlEAG3YCT7Z+JKenoLkZDdsZhVRNjmI+juG8fE3aGyqF6U7z4bHNVv4KSUZJsWDSNAJq80LU9TKEYFIRG9CYGNSanoGUjPSkJKajP3DPSSiYeRmpCEcjiEq4Nuix2WYE0hEY9KSQMW40+GWhhRet67sZSOVHbFEQHdA4fgTBbwiWdm8T3RS4LpLC2gq0wm4fUEvgsEYZqYXJUe4uCATik2TRhCTosdqWDWu91b5t2RbWxT8ePeBZGN3dXagID8Patl5hFNbDQBs/ARmVMCogFEBowJGBYwKGBUwKmBUwKjAv+gKGAD4X/TtNS7OqIBRgX/uFTAA8P8XAIuyyQJRoNJKk5vLojyJM8OX2b7ihyrKEdqEamZuusbgtifQ0VItoAcxWmzS9lW32yTY0lRanfpEBcvNxygUAcDMA7RqChw2VeAvnUfldZTT0ULTatOtiOMx2eQmQOLmK9+fahYqgIMBfYNT1L4iPDMJ+OVGqW79qbs881y4Uc/vy/dOMyEJlwl7RL1Cy1FRGZH3EFarkq1Ji1mqrHg8u51WnSFR6hBsE4jwZAiEY4ShJqqW+foQYInD5nAhHFURCVMdpqvbeByxpKWlKpU5tO/UbBgfH0dJURHcSU7JUyUAtdp1e1aVdpvxGMIE65oFXq8H4UAAGempsFttCPp8AjWozqPCh1alvFR5TTQMq40giuCDcD0ulr+iIkwkxIKWm7esG++DbvFNNQ9zk3lL46IQCgVNOD7yizVvbk4GFIWqPSrtuOFPi2Dd+pbAiPmphPkWq4poIiZKSd4hngNvVDiu20dzk5pqNIIh/c7E4LTZBeAQLmjcXE/Q+jQhyi0CnWg4KmpL3kJaqUYi3JjmZnocihqH3++F3eaCPxTF6voGrBYLSouLEQkFpQGAMOHo5BguZ7JcC4EUFYS01vR6vUhJTdE3zeMxGQckMYR1olQk1mATApVoVg5YCxKEOuY4TFSFJUyIm6yIBLyw2xVYFFUydnmcaDQEp80qtQjET6AqTkQDFgFCFnMU8USYrrWIx82IRyJwOOy6bTozuQnewmEBHpwjvDE8Nu2wqUalzSiVj1SBuajqDPhlTvDvUh3I+6wn/7JMHIOqrqgzKdjc3seXX3+PTz77HKOjI0h22AT8fvEP/4APP/4EvU/74HS50dLaKvmyi4sL+Oijj9Db1ye2v3V19ZienhEQ6PP60HCmBkMv+/HJR3cExomNr4UqWBNejyzIa+bm5nDt6jVRrNM6fXl1RXJ890+OcLa5EesbK6isqsDjR0+gKTZRTra112NzfQeHR8fIyrbDnEjFysoWauvzMT+7jcbacgRDQSwur8HjC6KhsQFPex/hr3/9C2j0rRZWEZd5Ho0qUNQUTM8s4klfL/6n//lzvFuYwO7uEdpauiSv1us5RmV1Maqry4jcxNo0llBhtafghz88FDj2yScf4rvvv8H7t25jZmoKm5sbuHTpMgaeDeDa1esYfzMmmbFXLjQLEGVjDOtgddBmdwNTM/NobmzG1PgYKmuqxWqXtrtLq8voPncOI6OjKCmqwtjQMG7fOA+7yjmZgGp3IRJXsH/kxcvhcVy5chmD/c/hOTrC+3duwKbyerm+AAmrgr3dAFZW9zA7P49PP/0QP/7wLT648z5GR8ZRXVUnoK2isgIjw69FFX3xwnns7u7gzeQkOrs6ce/+PZxta5VrbmvrwvjYJHZ3D3DlSre8dnNtBdevXRILZRGEn6e7AAAgAElEQVQLUiubAKZmN0XNuLe9hbbWFiy+W4TLnYzJt3NobmuT9frR3Xu4cq4TFaU5MFv0pgTGBBwGE+h9OoAklwuVlRU43NvHyvIyrl25jMePH+MXH95Gz8BzqYNZdch6Vl5ciJV3c3BaLWhurtRtkmnZzLljterRBoJDaWMew5Eviu2dQxTn58qampGdg7s9vagrzEJFVRUGX79BYVmVAMln/X3Iy05DbXU17j96iqtXL2BmegxpaSlIcrqQlZGLN2PTqKqpwYF3HyNjo7hx7Tr8AR98Pp+skYFAEIipyMpIQ262A/GwH6pqRySuYXx6HjmFhQge7yE7MwszM7NIS8uQOcVE6KPDAxSXliAlLRvra2vIy8uFz+eRv/t2Zlpyrnv6nqKh+SyWlhaQlZ0hGe4zM3PiYPD8+SvUVZXAZXMhEjWJIjwpmdbLDASnIlaF36yhp7cPGelZ4iSxtbOFQIA5xCUIBvxIdyTj+OQEdocdx55jpKWny5rMa9va2EJGeqZY1buS3PB4j6WhIRFhFjIQCQdgMqtQLA54AzEsLq0gOy8HFs0kecUnR35kZ2Xh5ctXKCsrxZMnT3Dp0iUB1XQO2Tk4wsHhNioqyzH0chSpqZmSv3zz1mVMjE6gtKAIyS4NqomK3ygiJiBm0eAJhiXKYX5+ETU1dQKWyX752UUBlcp8Jtlw7I1hem6drSK6a0EsALsWFQh8eOyVzOPXw6O4eOkinvb14kxlGcqKC2CK+GS8e9n8Bg1f/v5bfPbpZ3ByrWYG+e4GCgrKMTwyib39HVy40ISsNBc/7MhbHyc0/MiGjJu3MPRqSGIk2ADD53FtVRmcNlov0yGA1vaajMWTE480nc2vH2FichqqKYpbV87BaWXTSgBWG+3YudbpERgc9rpNOBtE9J4EaZYKx+XzAT8vRMJRUWJThT02+gZuhxWF+VmwaJxfqqh9+Vo+g+xWqqh5EBVxix0vhiexvruPJHcy6mprkF7VBlvBBQMA/3P/Qck4f6MCRgWMChgVMCpgVMCogFEBowJGBf5kBQwAbAwQowJGBYwK/IwrYADgPw2ALdz/pKiLyqk4ECQAFiETFbRxaBYLFFh0BXCSGW1nqxELhWRDM0IALKCPCiBVVHuEprEI1X4WxGDBwT4tbDOg/QSAFQsUC206mRNMKHpqAc03pRrYboOm0CaakJEqJFpOKmItrGnMKdXhI6EwNzapVOG/f7KAFntoUQATvuqbnwICeD38RQPOuBkhsaqloouQKCrWx9zg5uYpFUySJRjR80ipFGLuIQEX1WWiZIzrGYm096QzZSRmgs2WhihtXi2RU4UzrXBpL2qSY+tE2iKgmdbYWRnpCAW5ieuQDVzmK2oCsXXfy1A0JO/PrF6n2J7GEUMY0WhcFKusMf/bIkohPc+V0JGvkfPk+3LzmRayGlWZtHbUrWd5LCqJWCRRUycSiHDznspsgdDMa6UFJSumb/xTAUQrbkJFAfxRHdiKJajJJOoi3kOXw4VIKIIQbWI1TdSoVOxxjDCPlPa+tLflv2l9qltUmgWKsjaSU8pxRyVpWN/kjyYicDnTcXzkg5UhwAlmmVLtxILxfnHzXLfG5S1XNTvWN/eQl1+CoP9IrpdolO8n94Jji6ryOHNP9RxVWm9arXZRrXGjnOpsen76gkHYLE5peogjQhNSmAg359dQmJ+NJJdV8lmPTjw48XgkV5IKXztBtpl1tiMapLKPtsMx3bozwXtnPrXXjohVqihxz5yBw+kUaBPw++B02OS9qKbf3t1DkjMJaSkpMn5sVvWP9eN1UaXNe8lcSEIBAjaq7EPhCBJmBXGTBV/9/hu8/96HGH8zifaWFqkBVZ5tHZ14/uIF7tx5D0fHx3j37p1Y8ra0tGFycgKFBUVY39zE3t4+zp87j2+/+z0++fgDrC0voLmhRjdzZxFF7ZvA4jbVyifY3tpCQ0Oj2IW7XckCmX/52eeYmnyD8ooyTE6Myzytq6tDf/8gztTUIw4fMlIzBDa3d9bjxx/60N11CTZnHJPj79Daekasr+2uZDwfHMKFi+cx8volbt26BBPHFfNTLVFRJkYjFoyOLeDV0Bhu3bkFj/cQq6uLKC4qR0F+MfxeH1aWl9DURFt3M2xcd2IE5hp+uP8E6Rk5WFtdw4cfvIdHj+4LFLr/4AGqqqqQm5OD18PDqK2txcrKqqh2G6oKRU3rC/igqszv1fD9D/fR1NwqY/pof09yQFdX1wSQL60s48LFS7h37x66O7qxvbGKuhodBsVjYTEi9oWoCLfgcc8LdHd1i/rZplhQWlKAglxmegckozYQi8HrTcAbiOPFi5e48941PH54Dx/c+QCj4xPIKyzGzNu34lIwODiA9PR0pKamSOZ1w5k61FbX4O//+9/j/Q8/wOTkNMrKq7D4bhn+QATlZdl482ZM1vKmxlqoigkqm2pYY65dpmS8fvUC4aAfbS2tokLe2tnD+tYOas6cEZB2ses8AieHONtcBbNJB8AJqmI1F8Ynp1CQz+xZB3p7e5DiTkJ9Xb2A8Yb6GkzMzIslfHZBMR49eoi25kYoiSiqy4ugmAKyHhGA/ZR3LXbcbB6yqPAGI9g9DmF7dx8DvX2oqipFS3snep6/xGc3L2Jmdg6u5Ay8fjOF1LQMpKW4sTg7g8sXz2F0nI4A7Tg62hM1aEF+IcbHp5CWkiXAPz8/U+YE3R2Wl5awf3SIhvp6LMzP48QbQklJEaoqchEOemCzJiEaU/Hd3QcoqajAxvI8KisqEI8yVzaAmppq9PT24MqVSwgEA5iZXZRGh6rKCjzrH8CHH76PB/fvS1MGlemNDc2YnplEbW0NlhbfST3pmuDxelFSlCPr2ZMnz8TOueZMKaorikXhbk5Y4I+b8eOP99BQ34yk5CS8m3+Hre11dHa2o7f3Cc42n8XE5BTu3LmN//6736G2vg5J7iTdWj4SQ4Sh9afNVW/fzuD27RtIcztFoUsVPpXBsZiK8TfT4kSg2W048RxCUU2Yn10W4Pv4yWOc6+7G27ez0oyTmZkJr8eH7FxmnPfg/fffw8TEDHJzCjExMYGu7hb88MMPaGk+i5qKUgT9BNQ2eANBvBp9g9XNHdy6ehlPnvTi9u338ORxrzxj+Tjv7mgSS2lpLjJZ8cO9fiSnZiMUDiIS8iIvKwnpaamYnllC09kWvHg5hI6ODsy+ncbm6jKuX7uMlBQ7fAE/rM5UacbweAN4N7+IX//yU/T3PMHe/h7+5t/8e7x8MYypqTf49JMbSE3SYFNUyWU+Sqj45uuvca77PEZGxnCNTQN+H169ei0OJL/4xfsYfDGIN+Nv8fHHvHY2X+yIm0hFdSN++9v/JnEBH793HbGwDxYTG6v42YKfwdjwRIU5Le1pt65HZbCvic+DSCiKaDwiqnjmojN2ge4Io2Nv4LZbUVyYLfm//GW12eVzAeE4m87YJGa2aAjFFUzNLoqDyur6Om7eugYttw6OoksGAP4Z/wxknJpRAaMCRgWMChgVMCpgVMCogFEBowJ/fgUMAPzn19A4glEBowJGBf5iFTAA8J8GwLQYpGoxFudGIhCOxuXfAk4J92gDDQtsahyZqSramqsR9vuRiCRE2UlQ9pNahPaStFKl0pJwMmFSsb+/g5ysTFEH07aU2ZZmU0KUWrSUJGjVMwkJ+uKidqE1qJkKYGZzxglQaSWr23rqCkM6SNL6kApm3TZTt4bWFcCS1ShaHR38EgTw71MFTEK1dRDA5Pwq9naYa5qHnV09j5XKSskjTiRwcLiPVy9e4OatG/I6sx6NJ2rZOC1KzapAzXiCtqlUJKt48XISU5OzuHiuAwUFBQLnqGgWNVgiDrvDgXjcJJCVcCcSDCItLRVe1hNmDL54hYOdbdy6dQsm5v+dgnKCRJNYckYRtQREKRkOxTEyNiEWtFQUudwuyRGMhoJix/mTCvgnq04CYdbb7wtganoKzU1Nkn+oZ5JShWoDDYTj8bComm2qDlPMoJ2nJqooH22FeR4JqoSDArq46RwJRxCPR6ROqkXF5uYOtjZ30NB0FopGO15ANUXgslnlvAi9qZRLTk7S722cm9JmKJoqtaACifeLA5GZoYT0MXMCG2t72FjfwaVLFxCJ+ND/rB+XLl2FZraL6lZRaEcbQSDkx9EJczud+N0XP+B/+3e/xjfffInPP/9c1Ni0K2ctNjY3Zbzk5qSJJSktm6lmZqMAFete/4kALsJxU8KKWMQs8Jm6YNp2T0zOiWrM6dSwuLQqWbpnW1rhdrnw+MkDnOvoxM6hV1SmHGdtrWcQCZ+InadiSQZMPO+gqL6++PIL3Lp9W+xZn/Y/RUpKCq5fuQinSmtwAnAT7t5/jI7OLmSkZeDduwWUl5fAZE5gcnwcZ2oqRe2mWtgMoY9+An9m+jJPlXMhEo0LbGhsasb33/2A3PwCtLa04eGjx7hy9QpGR8dweHgkWdWj4yMCBysqKvD44RPU1JyR5oHZuXlkZ2fDmaRJpvPq0iKqKkoFCHJscJLwPUdm13F4eID9/UNcvXoNc7NzyMjIRF9fH967c0eUsO3t7VhdWRGb2tycfAwMDKK5qQWJhB+aZhHr7I7OZvT3v0KSKxXNzTV4+XIMTY3VGJ8YQ3pmjp7bfKYaE+OjaGtvhvfkGNUlhZL/yzpbzA5MTr7D4IthXL12SWzoafNdXV0Lm2YXm+nlpQW0nVr+Bn0EdQ6YFRv+r//wn3Hh0hUMDQ3ho48/xMP7P6L74kV89/33AqeYeco/Ky8vw+LiosypVCvDWWWBkrFO6+IXL4ZRUV6D5BQ35uffSh2CobDYtRJyX712Hf39z8RKfWF2CteunIPfd4goFZVWmzSXeANhTE+voqCgEPOzs7KWUoHtcFqhUAnJtgSFtu7voFmTMfN2WgDwH77/Fp9/8jkGXw0jt6gQk1MTuHTxkmRzF+YXwGq34vXQEN6/eRsuuw3f/fAdLl64gHdLy8jLLcTm5raAosaGUvT19eDi+fNIdjulKYTQX1yzYcHSfgS7O1vY3lzD1ctXsLu7h2OvF7t7+8jMyMDSwgIaauoRCflRWZ4vGbhUhCOhIGFz4tngSxQWFCIrMwOPHj/GrRu3EI6EMDj4QhTeb+cWpIGhrKIS/f196Gg7i4d3f8B7d66iICtV1ng+G/QGIVro0oWAyn4TvME4ljb2kZtfBJdVhefkAJEEMDQ+iZvnOzA6Nobs/CIsLK9hd3cXZ5ua8G5uBhfPd2Po5ZDYku/sbcszMTM7F1///nvUnWkUq93cjGSsrq4iOSVF1sT8/AJpThoY6Ic7NQv5hTnISHOIbb0rKQ1eXww/PniAi9cuY3jwGbKzsmG3O1FRXoVAMCh2/WdbGsUtYW1zDysrK6L6fvjwAT764AM8uHcPV69dw8vng2hv7cTMzBSKigoxMjqCs2db4HYlSXNHVXWJrL0Dz4bgdDlRXV0Ml1OV5whrHo2bMDoyhsamFuxs74ojwsL8Ajq7OtDT8xgffvoxnj1/hta2NvQPDEiDBhtnNjY2UJCdi4LsHOwfHEmeNBtEPnj/DqIhP8yErFY2B9EJAdJ4UVZRgcysTBl7GVlpeDM+g8uXL+Hp06e4cP6C3G/CVjaLJCeniE318OgrXLt+GRPjb1FYWIrp6Sm0tTfJutTYRJgbg5W283Sv0Gy4/7AHNfWNyHA5MTk5iZbWTjztH0BNZSVMiQiK8rPEepwRtsFwHNv7Pnh8IbFYZzPC2+kxtLW2YXhkRtbw4eFhNDc1Y35+Dgd722hvbYXNqQPSUMyE//hffoNbt97Ho4cP8W//5m/w9Vdf4OaNG9hY3xWr5s31ZZxtrkRxQfZpzVV4oeK3v/k7XL12A2Ojo7hx86as9yeeE0zPzKHpbDPG34zL55+6+lqpf1dHO8YnJuD1hpCXl4PRoZf43//XfwPEQpLr63LYpAFM8o1PgbxCZ5A4bcRN4ighVvyE9tGIfF6jw0QkmoDfH8LYyBukJjlQkJ+lx2Yw+5fHNJvF/pkNdmw0YuOaxeoURbwjKQWbO9u4evUyLDn1BgD+i/30YhzYqIBRAaMCRgWMChgVMCpgVMCogFGBn0sFDAD8c7kTxnkYFTAqYFTgH6mAAYD/8QxgihtpAU3r3yhVI3TAjTG7kHaCenQueamoNE0KHFoCackWtDZVCQCOhwmAozqgNZtks5C2wlQyUr1I9Rs37Jl5S9WYWEDbCd7MUCxUbtIuVoe2AixjEVFlOp12gXO6SjIum+ySaycgS7d25vvRZpVZkWL5fKpWEeUvv3jQU1tobmTqakgKlnQAvOc34XffPBAb5vq6GmxtrKGoIA/xaBRbmxs49oVw+eplfPvtN/KaGzeuYmNzDQcHe6iqqoSJ6tsYYFMVAeNxU1iA0evROaRn5GJ4+JUoqNIz0sXClDaXfP+DgwMcH3vFSndmcgJdnW1482ZCVM/FpeUYej2KptoauJIc6H/+DM1nz2Jra0uUhhurazjb1AjNRkyrq0cfP+mHKykFZ2rrcXh8LGqlyxfOCdCglerG2joKi4qwvrEhtaPt5snJCR48eITPP/sUS8vLODw4QFtrqyg+CQycThVlpdlQFV0ZrSq0lFbxh7uPkVVUiu2tTaSkJKMgv0Cg9tz8rJxfSVEeNCUhkHF3/whzs+/Q1nEOvb39KCmrgE2LY2FuFtevXUNPb68Aco4Np9MJh8Mh6q/e3j5Un6mVgUcbUsLX2uoqUS1BU+HxRPD9t3cld7G8vADPng/gwvnLWHm3hpmpCXz6+W2YLSEwlXJ2fg1v53awve3D3/7rT9HT81BUZ6wnwQMzkXnNVGUW5GfIuFpf20JdfQO2tjZxcnKEg4Nd/OKj92E1cxxqePFyXEDb4soSbr73Pp48GRAQNTkxBo8/gJS0DLE8/vf/7n/Bf/oP/xG3blxBRnY5vvv2W1RWFKCzvQYmnl/MBIspFY8ev8Tk23F8/PH7mJycwo0bN8TS+d69+5IPfO3iOZjCHiiaHYdeP4ZG3ghovnPnDoZfv0ZrWzPGRl7DbreirqYaGWnJYnNKMMehHghFBO6zxrQr5zxYmF+UTFPOKSqtCZo9nhNYbVaxzA6FwjKfvH6vfI8QjSr9keFRUZ9yzq6triMvPwuxeASbq6sozMsTqE5Qz3nJBoEA1dLxOIKBsIxvNmoQvseiCZnjhwd7yMzMEuBMsMzzoZr93eISaqpLRJW9v7+PjIwMaY7w+/RsUVH8U7gOYH7uHUqKS8XC/fBgH/6AR8B3aX42wOxMC9cLffzu7x3C5z1AUVGeqNYPD0/Ezpfupisri6KiDIf8cLFJI8q1LYFQNI6h4RFR+HLMLy+9Q2ZWNjwer6yPtOBeWl7CmZozksmdkZGO/KxkmetiBU7YBrPkfo6Nv0Fzc7PYsPLceV+ozj459iA/rwAjI6NorK/F3NwMmhvrJQc5HqVy2yR5rLSJn1/YQEN9HSbevEF2ZhrycrJkPY1G2PxgQTBG4Knh0ZN+XLl6CVa7GQuzsyjILcT2zh7MVit2drZRXlaOpeVFydstLimWBoSttXVUV1bIdVCZPTs7h4rKarHTLS4pQ5LdgtnZGWnYYHYwX0POzTtBlfKeL4b1lWW4nY4/5raHozEEw4T7mVhbXhFb24qyUmgawXEITImlkwLF8Wsbm9jf20ddfb2oo/lVUlyCnZ1d5GXmiBo1NTMT/kAAxyeHaG9tQsjvFWcGNhTRtp3Cfj43JDv+NMKAikiuzTuHftx/8Bhh/wka6mpwtq0NfS+GUFVcgK2dHThdSVjb2EJldTXGhl+jo/Us3C4nnvY9RUdnJ45PjjA9+xbt7V2Yf7eMJFeKqIKL8jKxsLCAmupaTE7pKua0tHTMzMwgJTWDpgmorioSOGzVGBNgFityq0NDVyvzq4F79x+iq7NbGoRm386gqqYCe3u72Nk7QTgcRE11De4/uIe//df/Fnfv/YiO9na8HHyJ1tZ2sYTOzskV+D01NSX57u/eLUpOttOVjIFnr1BZWYlYwo+G2krEOZ9jZmmOuHv3Hpqa2hD0hzE1NY2ioiI0NTXgN7/5r/jo0w8lb/j2nTv47rvv0dHRJQ0zhcXFGOjrRVd7O048zAIHNjc30dXRJk0YN65eQSAUlGaeUDCGpaU1jIyOoaurE2tb68jISMXC3BI6Ozpl/b548RK++fZbaTpgk5fH44HT4cTo+CvcvHkNE+MzKCwoEzB68WInevueoKurWxoFYpEwErEETBYVv/37f0DXuYsoyM3AwMBzdHVfQE9Pn2RhM+O3ueEM6EkCxk1Dw/TsAvr6B/HpZ58iHg1LUwBjHxaW1lB7phbPBgZwpqYKb968gcvlxLUrVxCLhaRngc1QX33zvaz3x0dH+PC9O6LsbTzbhJLiCgwPjaIwLxtWLSrNRaqJGeAMf3aJep3Xl5eXLyrvg70DFJUUYWx0Ao3NrXIPj48P0dnZib6+J2hsapC5nZqag8WlJQR8x2hprsPw0Au8d/umrBF0yqATCcE5TRgYxUDfFjogsGFNXE/E2YX5xFFx6qD9s8+nA+C0FJdYnitsjGKDnqK7pzDr2cVIiXgYqnw2SEbP0+cYHZvAlevXkJufj3jGGbhKrxkKYOOnL6MCRgWMChgVMCpgVMCogFEBowJGBf5FV8AAwP+ib69xcUYFjAr8c6+AAYD/EQBsSkCzmOCw0TaTm4TcKjSLaoQW0Nz8Y44uYQoBsNWiwa7GkZasoK25CpGAH9FQXKx9+Uq+g13T8/S4YU2bXwLgSNyEo/195ORkQVH4firsNg2KZDUSZBIG0zrZJhbDhL3JbrdsimuqWZSE/CJ04J9bFNm91bN8+T+TnglMuEl1Fi1ACa8k//c0A/gnJsw/Izzilzduw8j0Mra3NpCfk4N3c3Nob2/BydEhSoqL8Icnz2BzOFBQkI/dvW2cPduIoddDCPi9qKrmpvAsvIfHuNDRisb6CkRjAURiZky8XRX71YWlWXz44YeymZuSmoa52bfo6u7C+PgbVhT5eXnyPeZvfvXlF7hx8zaW12gJq6I0LxvzC3NIyUgTIBeUvOU4lheXcOv6dWSlUeFGu2UTHj1+isamVlgdDvT29aOwqEBUhswXzcnOxtb2Flpb28Q2k9eVkpwiOZaEKsVFxQKKnU4XKqur8OTxE5QWlcHlUNBwphiIB2RDXlEdSJhseDrwCvllVbh/7x4++eQTTL4ZF8Xf9WtXBRR8/MENaCpVRnEceQJ4OTSCi5eu4dtvf0B7ezeWlxcQiYZw7tx5AQlUXhJU1Dc2iCI6eLIrlqWKYkVGZibGRoZRW1OBksJ8sa6MmlX8n//Hf8Uvf/lLPHr8AL/81S/w/PkzdLR342nPANJTklBbVwqHkxnQHJFWbO740dMzhIvn23F8tC8g5NHDR5J5SatyDnTa4LrddoE4Pm8A1dU1cCen4Juvv0RXdyfyctLg1OIIBs04PAlJhu2x5xBt7Z0YGXkjMOzVq0G0tncKZFvfWMf1q9fww3ff4v33buPHBwOoqqjAxPgQPv3sOgBaQ7uwuenH3CybDfbQ3tGOVy9f4fLly2IF3NlBFV4PfvXph3Ax8tiiIhBK4PXomGzc0354a3NTmhG+/voLfP7pJ3A4ND1/2RwTcM5JxOnDuSw2oGyWoC17lEpyPffbareIOp3wlgBJbL5FBc6MZQ0RKvBjulV4OBiCYjJDZU6kyYQIxwbBAzOHI1RcUslNAsfTZRY2rbj5vYRYtwsIDYX1bOpEHIpNERgs+eMJBtjq6noCdr5fArQIhqjpuBaoVhWxKMc+3QX07G9ZHpj3a2YGs0WgNdcgmxkIx8IwU1HOwE7YkOxyI+A/gN1hgS8YgM1KlRvPge9DhMmvGBSTbnvO78QIEXldUdrQ6zbjEb8fLqdT6sLrYP3sdruomAm2o4mgQHPWOhKJi8KPlqqErcxoJhhjY4VY6cZof8+1LypzMiOTQFc7Bau0dOeaZ5GsbSr4I7EEUpPdkjVrs7IJRLdT110OEvJ3I1HeI6duwxvTM0tNBH4xKuyZC0plbESaAejWIFb6JjYk0C6eeeJ0O9Dz0gnKGQtgggLt1F6Zrga8j7Tp55iihS3BJeMAmL0tkQGnlvB8nohG2ES7fwtiMX39TcT9SErS4Dk+hmKyIk7loYyf0+YdnrVY0DN7PQobLOKmQMeJnZ0dZGamS/MJLc+Zz873EWcIGUuJP0YLiCpYBgml8U4Eg2FoAotjCITCsCYlc9CJGwWvRZ5ktA+XpyF/ydNGz2/nlRDGRwi1mdFtg6rRvp7rCM+VOfLh00iCn8YmxzLr7ddjFaDBbncjYWJzgReKDDqqoC2galMHdhEoqlnusVl16bbqbHDiHAyFJCfZ42UuLGMD2LhFlw7LaXwB66Bn3NPu2OMJIj2dmcdemBVmSkdhos09LenNXNP4DOYcZvNFDE6nQ9So0qxl1XB8cixZrwSGHKO0/uczn89yReP40JvHuJbzfRdm36KxrhZxXhKbtUw6SORYlxqaEogwIiKcQEpqKra3t0U57fV4xcK6vr5erIyZ0+6wW6BonIucw2G5J3GweSYKm8qsYAusmoow3REi+v1kpnYcYXi9fjiTUuD10aVCQdDvQWaaWxrQGNHA94jEgEBQz4SnSwcdSmQcc7wQlDLegvOD62I0CndSEhKcN1HOqxgsilUAOBXEHAe0kg8xPxwavCc+cU5JS7PLs4tNVJEwF0b90/TR8ZHUls0CXK+Ojo6wv3uIyrIacU3g+RC+0p6afzc7Jxs+P9uaTEhNTcLI8EvkZmcgPzcXslrRiYQZx7o3yulnJM43WvKzk47DXHdr4bVw/REA7A9ifHQCqckuFOSkQ7VbYVYUmBSLzCtGNliZJazozw86SXA9p609axCOx+Eo7UY0tdUAwP/cf1Ayzt+ogFEBowJGBYwKGBUwKmBUwKiAUYCxj/sAACAASURBVIE/WQEDABsDxKiAUQGjAj/jChgA+J8GwFQAcyOdSjWaxsYT3OCmxe9PG7g6ANYsKmwKAbAFrY2VAoC5iRuOEZ5wQ90Mu9Uq1rMEu8wAZr7lTxbQGWlpAn5dTqvYCVKd6PN5Ybe7oFkILFTZrIxFQ3C7qWLU1b48nq4SNoltoa504f+oANYhBRWHAoSFHei21fweN6D1v8/v6fvsP+UA73uieNT3QixuL168gM31NbGb3thYx5maGnz/sFdewuy9za11NDQ0YHRsFJcuXpCN9qHRKcQCQXQ11yMj1YZoPACYrdg6CGPvwIu381O4fu06+np7UVZRjqnJKVy6fEmsKYnnsrJzMDUxjquXL+HLL7/Ap5/9UnIoKW2sKs4Rq8yKqmrYXU68W1iSXEzavp7r6kKmm4pnM2DS8P3dh2JRy9c9HehHYXERkpPdWFleQXl5ueR98txfvnyBivIKIB6VnNLFpRU0N5/FyNgYWlpa5f739z9FYX4xUpLssCkJZKUmIRQKiAVtnPbWr0dRWlGH/qf9uH71MiKhkOS4dnW2Y3hoCLduXJZcXoL3I28AT5+9wLUbt/H733+H890XsLLyDsGgH51dXdja2hZl4MzMLDq7OjG/8A4ZLgtsdhfKK2oQ8PsxMjKEc+2t0BRCRZNkVv72777Cjeu38fLVc1y/QQvRPly8eAVPHvbIebicGmw2PW+ZG/Rz79axvr4vqk+Co7q6Wty7ew8FhQVwOhySu+lOciE9nerOFRweHqOjvVPG0uMnjySLMzXVAdUSRixmw8oqM03XEY4G0dTYgNnpOeTn5+H5s2doOHsWm1vbODo+wZ1bN/DffvNbfPqLj7B35BGLbJ/3GPVnSuByM6uXY82DkZEZBIIHuHnzJgYHB1FbVytZ1xy3BEC11RWwKbRuTsDjD4piLS01Fa2trZiZnkZJUSEWFxdEsXzn9k2xMKcCkvOLw95M+CJAl0OEu/gq9nb30T8wiKLiIhQV5whYozoxNzdb4AYhE+GKxx/C8PgU2lpbZM4e7O0gLdktxycsCcdjYidOO3JzgpBMQZzgSf0Jm+n5ygS1VPky37i1pUVqS1i6vb8jucIerw8nJx64k5w48Z4gNzcLmmJHOBwQa/D5t2soKMqAy+WA3wu4UzSBM5zzBKhcrCzMrJZ4bQWhaARWrhfxMHyhEGZml6EpTlSXlyHFTQv0I7H/tTvsUifJ52bmczQsTgS0sBX7bKIVVcXBsQcpKWnY3dmF05EkujqOTzaqRAmKolEBOBmZGfAH/EhKc8piEwrw+8fSTMAFiDVjBjVhpdyfU9bJdYf3ig4K4Sit+C04PvaIypjgR88Zj4u7AseBz+tBWrobgYAPnpNjZKRn6E9f2qybCT9t8AVDsNkVaUwhCEScykALguGojK+srEwdAot7A7Pe9UFCC3FCt0gkpIMeM3NF9fFKsMS/yy9+T+A8wZ9ZFWAZjQZkfeFxaM9rUVQZE1RS06KWoJLntn9wDJud9rIJeWZEw3EdZNO6OcFGHl0JzucRs6vZSIRQSIAY35+AltcqMQM8YbBZQYfzPy30BNB6fnxcBJ98FvnDHLdWmGNhIBbUXS40u95kdNopIU4Sckw+AAmT+WJmmIelSYm2zLEYz5WNU9JiAVXqRdU8LdB5DqR8vMFmEClTNUrb+KCfYNcJxepALBZERAAwQaoVJlh0q1551hGSBvU6wCK26oSrArZ/chen5S9z0yXHncp7viMV9n5p0ODoJRSNRhU4nCliLS0R8omg5PcqJhUxE9dIRe4tX08QqWfeW+D3edl9IM4MvO+6szsbxPRnKBWhms0iv+c947tzHjisqoy3KME04T9z6An+o1HYbTaBt3zWsH7ygD2dA1R12212yX8nlOafxxLMdSb0jkFTXVJjRdOb1UwmRZo0OHdZFxOXgRibVWLQ7CZpQqJtOkGl/DliUC38nMKpxBks7yyNMNJ4EItLY0aE8QbyuYG9IFHwhhLIW20OgcU2C2BVCNsT8nlE8uRjCYksoLtBXGHMgg2IygFElRuMRaGoSYhELLBrVOgz8kKB1+eFK8kFz8mJfG6hdbff44emalInaXZL8NiajLtgiNbazIPnfAlJQwBrrjKKIm5CQmHjHuE2R5M+Bqn35bigCp7RBlxPCYDpPsBGhj8CYLcTuVmpUGw2mBWzngOsabBpNrkHiiafuKRhRl8PYnKPQ7EY7OUXEU/rMADwz/hnIOPUjAoYFTAqYFTAqIBRAaMCRgWMChgV+PMrYADgP7+GxhGMChgVMCrwF6uAAYD/tALYZNJVftwqZGZf6I8AWLd/FgBsVmBVmAGsoaWxAmG/D4moCaEI82K5QasKoKCKjCqTaJhZrATACvZ2t5GdmQGbVYHTYZPNT27EhoJUA6piYWrVrAIdmGOXnJx8qiCmekhXc3HTmZuguuXzKegVFaAOgaku07d0uSFNBbBZVEgaN9d1JvzHL6q4IjELLKpDFLD8Q5vdjsKiQhwdH2NyYhLd58/B7/djdHRUYFuSK0lsi2lHm5mVhVdvF1CQkY4k1YyG2hKYzREkLDYsr5/AojixMDeB0tJSBAIBgUAERmVlZRgbG4XF5kBRSSk2NlZxvrNDsl9LSsvR1X0OT/ufo725WpRHw2PjOFNXh+XlFVGbhXxB5GRnojDPJSpii2LDm6lZyWzOKSzA6Pgo0typqK0+g9evh1FcXIzl5WU5j3FmxJ45A9/JEfLzcrC9u4Oqyho8G3yB3Lx82J0OLC0uIS0nC+GAHxuLS7jY3YkUdxLiFsAb9uPl62EUFlRja2MdaSkpqKmuwNjoMAJeD1qam5DqdgugiJpMOAmEMPJmAuUVVRgfm0BRYQl8R7tIYeavQtUloY0Ve/v7yCsoxNb2DspLaJ09jvqGZsmkpJ11d3szcnNSRDXqiyvY3fFgbnYBtXU1sNosmJwcR3FROba2dhAOBlBfWyMb4wR4gWAIE1PTaGpuQTgawvLKkuTZMuOTqi1RtgpUi8Iu9tJeOJ1uAQnckF9ZXUJRUYFk0Soqx7VVcoVp22m16vbffCeOSY/XC6vdgd29Q8nIPNfdhSDVqIoFJ0EPDvYOUVJQzBkGTYNYKweCJmxvHcBpN4sNM/MZOW5pe7yxuSG2rylul+Q+R6IxgbcE1MzIdtg0AW3RcBjuZLeeg3kKx9gLIY0QVDBSZUpYRtpl0XDi9WNrew82h0ugOxEBrVcHnz9He1uLKHyZh031+NFxAHcf9qOrswMlRbnoefIAVy51ixqXa0YoERGIc7h/goy0bBwfeeBKTsLm9ibSMtPh8fjFyp35pmysIJAqLSuD58SL77//Drdu3kBWZg6eDw7K3EhyO+D1HiE1zYWgX0+WZS08RzHkF6cgNycb337dg+s3OyXrmVnHZjIWae7QIVWMgExREQ1GJTP6+auXyMkrwd72MbbWltHeUoOysiKc+KMI+ANIz0iVPGpRE54qWxUe0JRAwmRGOJbAyPgE2lo68GzgpSgl2zqb8Pz5AGpr65CWlibOAGWlpVBVTUBwYVGOKOVos97U0Iyc3Dwk4oQuAVmLqHAXSEpVLMV50ZCsnYTaMYuGrd0DLC6uYmfnAHv7B6ivPYOWliZ5fW/PINraWpGc4sDM9KSAIqomVR6TKtR4iDhU16+aCU91CbgppsBkseHV6BtZL2lJv7yyDI/3RCxyCa9yUtLgp/qTEE8hFI/+0UmBIJYNN+IIoBCIEi7G5b/ZzLG9s4Ws7BQU0RJW4Lw+BvWUYMI5klEzHj55hrKyCiwsvsWd25cpH4VVsSEWCcn4FSgLM3yBEHp6n6K+vhH5BQWYm59CdnYWkt3JCAZCorj2eHxwJrn1+ln0RiR93P/0JDhd9IVdq/j7L7/DrRu3keKywa7pDUVci4/9fuxsbYuNdHFRgZw/n2M8FuHg7lFQmn8629qgKGb09/fi5o1rCAZ98p50s+A4l6acOMTuOxE3yXqam5+D1bVFUaZ3dV/E0WFQrL5LywtQWJwpwFhTrAIFyaCZpcv5W1JaInB+ZW0bxcVF4gpw59YtUbwyk5YQvKaqQuaAiO5NdN7QM9hpchGLhWGxuvBqeAKhUBzpmenY3l5FRUUhctIzoZitMMUjAtn1DHcq1lk/5vZKEjw0gr4ox4Ce/xoKRTA19RalZeUIBz1IT3dLZID+bKWThwWJCJsoLAjFdGW/zOI4nQJ0Fb3ASSqDVTZx6BiWB2DDDhXukjtro7KZK3gYoQjdRICjA59YF+fmZMCkqDg48kkzFbOlc3Kysba6LHnWW5vrqCgvhKbZpJGCc2l+fgHNTfVISrLLODMn+Ow0yZhk4wDBNq3yCVe3dw+wtbsvubpF+TkcuPKM4PmMjL1BQ20VGJ0hY5trK/8h6GetYoTMnG9U5GrShUMQv7F3gJevZ5CbV4KyXLcoiamypwKYzTuNDVQ969bltHDWa07Ar39GosMAVdhry8vSqFBSVgyrgyr8oKh/lbgZlrgZMSUu0QcEvoS2bEg47WCQeRuP8J7oOcB0FfnHFMAKnytmMzQ7P6dpAqNVDihFbz5Qqe4nnI8DgXAYcYsCrfgCoqltBgD+i/0EYxzYqIBRAaMCRgWMChgVMCpgVMCogFGBn0MFDAD8c7gLxjkYFTAqYFTgn6jA/98B8P+zIa5DIW7y8r9sKsErtxDjulonQciV+CMA/h8zgDWzBVYlgfQUC1oaKhAJBIAoEIxGZGOXCi+bqukbvVT5MHeOCj0BwDvIyc4ScORy2v5fGcDc+WR2I9VdugI4jCSXUzbWraoi2aM/WTvTsldUZae2mWJVSgUwFWwCgnUl0k8KYNpVUiVFK1Zuqv+PEJjnZbZo8t5U0lGdRFtPnjPfIxQOyGYslT08L6rcaO9JFRgVTNyOjgVDcLscQDwEVTX/3+y913Ncd57leW56D2QmvPcehAdBgiTojUSWVGbaVHTE7sbMw8a+7tu+7T+xsa+zuz1dFSNVSaIRRZGiJ0ECIEB4771NpPe5cb4XVPfEbO/MxMRMd1UnIhhUUEDmvd/7M4nf53vOgT8YRiyhg572lEpCbHVpm8lDVB4UEzhZLFYEY1RBpUTxlEokMDM7ifKyEoFYVMcV5DoFeqsHzDyg14t6R+HBMp+dEhLVFhWuGoPx5LoJKyhYUg/uw6GwHATTxpGKbB5YEw6IsW40Ar3JKBAnkVRgNFIJ65exENGkoIMOngMPcrNc4EOmhSXzIpNJDZIxBTabWeAclXA8aCYEpXpNK/bABsQ5jqBapYoC+8SUUpsKCQijmioYjsl7yyH1iZJTY6B9plasOXnt1OFR0Rr0e1VXS70eySQtiyOSaRsM+WGg2o2H38mU+l6f/kYS4UhI1FO8fg3VX3qTWA5zvIg6i1m5KRXeQJdALEw1nVm1hqaSUlEVbFQmUmnH+08kebhORVVUlILMxo4zXJfNCNDA4/MhIyNTxlUqwSqkkNDEJX+XddXptYjHwvJ8Y3GCBNroplSVn47PVxGQQ8tkXhfzgAVEEa5Qli+2qopYflJtyXtWFXZ8Qupc+ZSJTS7DRguqZDneUhodjjwBHBz7EUspmJ2bh0WvQ0/3ackovnXzpqikaU3ucDhQVdOIlbUdbGys43xvD549eYQrV8/B7bRJM0c4GRB15NC7CbhcuXj37i0+u30Dr9++RU5uAeYW1uB0ZkjeJXN1Dz0e5OTlY3pmFoeHByjIzkFHRzv2drckx3fvYFtsUIvL8jE+OicR3i6XE6vLu1CUCHrPncGDe09w5epZZGdbYSSIFvWvaAEFfSRTWlGmEZTQnnRpfQOZmXl48+otfvnFbawvTiOvIA+DH6bgD3hR31CH0Y+jMBkNKC4qQFVlGZQELVu1iCaAzb1D9L8bwuXL1zA9NYv9vUOc6TuDtbVVzM/O4GLfBawsL6OsvEKaAJaWltBYXykK60g0gfr6RnlehQX5GB0ZhNPlQiyahNVmw8ToCG7evAJnhkWUhlTYRZLA5u4+jo+pfqRtdBIF+bkIh/14//4tUooNGTYrKsqLEIsEZT0vLi3HyOgkNjY2cefGJUxMzGJpeQmXLvfC6bJAQxCXpJrUgB9+eo6CwkJ1/TcbsbCwiFOnTollfOjIiwyrBWd7u2Q9i7AhR9FjemYJR14/fKEjlJdXSG43of7C/DzOn7uAI48HE+PjaG6uleYSAnSunVSHsoYfRsaxvrGBixf6JOOcrgq7e1tob2vC9OQE/F4fTrefknWdYInwOhRJ4OXrt9Lo0tXVjbHpj6itrhHF8/zcPLq7T2NifFKUiLk5LrQ0MseYYEptZpKsdwHCGmh0BvhDcfS/H5YGilvXriEa8mFw+AO6es6IdT9znJGMorWpXuY2AeinvPikIRPfP/xenBO6u9rFdr737Fmpw9jHEVy/fOlnmEkgnlK08HqDePzTM7S1N2NnZwPtnd0CI0OhuADJ0tJ81NSUY2l+CevrWzjb2ysNGbRBrqyoQH5utoDHI19AYO/hwYGAemYMT0+pcQJuZwYS0ZA4ATQ2NMg8SyZUC282UiX1Zvz+q7tiv38sSnQbwiEfyopLMTczj8qyXLEqpopbUbSiRrVYzdjd30F2dpY06NAWen19E/n5haLSnpmexpkzPXjz+gU6Wlsll9pudyAQCCA/Lx+b6+vIcNgQjEbE2nlre1ugY35ujlhqE1iLQpjdWdBhd+8ILrdLVc+K5TKtljNx4PUIyPZ4j5GTk4+jw2OxoK+sLIMnEMDW/gFePH+Gyxf7sL+3J40/BOY72zuoqaoQRwSj2YbDI5+A6yyXE9lZNsSjAZiN3L/Y/KOVZh6OOYPZjr19L169fSdzeXN9Fe2nmpDldmFjawvZOXlYWV1HaUm+jEFXJq85Kvur5BYHvNIcZtSqCmeqskVhG45hZmEd4Riwtb0HuyGG3t5e2a/mFxZgt9uQmeGA2WiQ/YxK8/z8fGxtbsNisYlyneptwvSxkTG0tpxCbn7WSVsFw365VulA03jifLEv52cYVZ7+82eeT2psNgsQMHNvZANEIBjF6MgknA4rivJc0JmMspdRDc0mJdo/8x65PnHPYlyHWK3TCj+RRCQBmMr7EEtbQKd//0pXIF2BdAXSFUhXIF2BdAXSFUhXIF2BP/MKpAHwn/kDTt9eugLpCvxpV+BfNgDmFnViaXmSC/rJ4dJs1oqig9pZMhMehNLSlDahkldIsMqDUtqCarQw61LIdhnR2lSOWDiMVDwlh5ySCajVwGo2y8Ez8weTBJbM6NTocLi3j5ycLAGMZpNeDhENtFGkSugku5EKOMJNAlG7nQBYzeIUFHhiUSrKGPFmVASWCSr4lOsrsuAT21sBQiIF/A/YN5VOPCCVzFHFgEAwgpDfi+wsp1g+8rWizPrU6yVDlgfevEaT2fozmDg8OJKcQL2SkH8/Doag1Rkkpy/L5YbX6xGVlsVKy0hVASmwL0q1JPNtCRN1iEhcn05yAqPRY2g1KhCOR1PwR/ySMUrex59njXjvtJsUm00LwbaaUcpsRoKCOC1baWFr0Es+YzRGdKzIYTfvQyCsVkE8EhNQHCMU1enh80Zgt2cKsE4mguJcmUwww9MsgDSlREWNbTLaEQkloYlHJB9UZ9KKqpZAm+OA4FaeB8FPQoP1jW243NmiUE3EQzDqNMhwUN0Uhd5oE/vqY18YB/uHMOgMsFlsMDlobalmrRKYGgxmxCKJk/zJKDIcKpDg0KTqltmNYk+aSODYw+xXk0AQg1jFEi7HkUzFYDYb5MA/HE7CH0oIMCgrK4BWSYh9pi6lR0wXRCyqxd6uRxSQJgvzJWnHqhf4z1xrsfBNMf9SVWcRPFLBx/FEi1YOQAIo1br87/8wnZHXSIXfpx4F1XFXtTdXn9SJF+rJGCbE4kE7rTs5j3j9AoBlzKvZ3FTQ0V6ZkJBjQBSQcvCv5qASBhNGyXtR2k8rZm8Aq5u7WFzdRmFRMRqrikD71fv3H+BXX/4K3929hytXrmB+bgF5BYUIhqNYW1lB75kevH/3GpcvnYNBzyuOIqFNIBLRYnszjGg0gYmpD7h6/TwmJ6ZRXFSF9x/GBahGw0E4Mx3Y3duHPxJFfdMpfHf3O9y5cR2bG2sIBffQ0tQJv/8QB4cxgSlsEijId0uTwuT4lNhSX7l8EX/4w1f41a+/gJkhv7RWFQntico5TkCuk/tkDmg8QTWkGatr23j//j2+/OJzhAM+ySvd3PGgqCQXRrMJr1+/RX5OAdyZFhQVZMIkkJ4Jujr4w3GBq93dPZLJXFRQIIq+cDiEipJCZNgtONzfR35RkQCz5eU16JQYMtxZGBoew+WrV/H4xx/RWF8rwJq20UdeH0L+KNZWl3Hl8lno9TSbppW0BorRiImpWRwdBrC8tI76+ibk5GZhd2cDpeXFePluDKeaGnCwtS7Qhs0lgWgcerMDg8MjuH6pB1ube5iZnMIvv7wJIAyd+IBrEE/p8HFiShwMmHlLdeHS0jIunL8gDTtT4+Po6WoVdbvBqNroMnf6yJfAxMwSoERFQe/3eRHwq5mt166o91daWoytjWV88fktJE6ytaHosbl3jLmVDWmOIbwaeP9estaZvV5QkIfF+Xl4vV5cv9wtDRfSPJKgOjeFdwMfYLVliEPB/t62OEOMj43jVHOz2KCHAyGZy42NNTDo2XCkqjL5R5o22FAk4dcmvHozIFbS4VAUp5pb8OLFc3R3d2NzewPxpA6FBbmYmx7HpfNnaFCOGBuA9FooWj1evJ2SZzA2PoKLF/vw7OlT/OIXv8Tduw9QVJCHlvpK2OxWBNlEYzaJjXdKY8SjJ8/R29WB5aUFFFdU48nTF2hp78DSwrzsA51tbRgeGIY7J1t1RUglpaYEq1tra6irqcbC6irqamvw4vVLUc+HqcKdmkVjQzN8vmMkk2GYDBpku50oLS1EKsbmESNikSjiGhMWltcEqvLePwx9wLWrN7C0sASX241k7AAZjkzML66itr4R2zt7Al0/jn3E2TNnMT4+gdKScgGJ4+PjuHXrBkZHh9DV3Y4fHz3B+d4+fBgZQXVVleSXM/P+2+++Re/ZXrx++wLXrl3H1MwsZman8cWd27AYNTBqkjIPQgkgHNHg49gccnLzoWgSONrbw/rKBnpOn4HRrMGb/n60dXXh4MgjTSxL8/Po7TmDqfk55JcUYXp8DB1tLTg62EdJcZGox4dHRqVJgVby8VQcfl8EnqOAANPPrp9DLOqhPlbWT+6Tca4hBhPCcR2C4SQe/PBIMu0/DA6gpakB+/t7YpleWFKGwQ/DOH+uR9aSksJyTE3N4fatz/Hy5TMcHuzgV7/5AjqF62z8JI/XgK2dAHw+5pprsL2zjmjEiwt9l/Dt3e9FPU8b/tWlRVzpu4AfHj5ATW2NKJonxqekyaKsshzzbCppbsTzZ2/gOfTgL//iV2LHr0UEZaWF0FOgKx+HTj7vnHxcP3GDPslg5r6ZRCLOxiM2R/kRCgcQ5vr2YRouhw1F+S7ZO5l5zgx3i5nNevyMopO8b+57kuWt4+dEfu6jclsDXdn5NAD+0/4VKX316QqkK5CuQLoC6QqkK5CuQLoC6QqkK/CfUYE0AP7PKFL6W9IVSFcgXYF/qgqkAfA/BoB1YvkqGZFyJEpr5AQiscR/BIAJyqzGFLKcBjTXl4kCWEnSAprWplFRuzLDkiCMKiRmCQqcU7QCSAryckT5azEbYRDLZ50AMAF+Wq0oOQVUppLIcNgFJBM6f1IA80A/wtcUsKbmFRK28WeZlffJFlrAm4rTRAnI1yCAVWE2gZhqSbm4to/X74fR09WBirISmAzMXA3CYDIJEDOZDHL4SRthKmT5Xv39A7DZHXC53HLQm5Wdh33PMd4PfEBjUxPy83Lw05PHohK2Z2SKYotZmOFQQCx7mSWYSsbgCyfxcWwe+/vHKCkqxM7OMm7dvCrPIB4lq2F+slYyU+PROKqrq/Hq9RvYbHaEgwGc7e2Ww+ORsTFRbTc2Nsr7jI9+xOnuNsQiAeioQtaZ5LBXDoKpvKIoTjxy+WiS2NjcwsTYLK5evCzZvWZGbVLWnTIgGWf+KZU+MVEUAbSY1SDDohUFGy0pMzIzEIuF5UDfLM+Ph98EWHPQ6C148+YdKisrUFxUiEePHuBf/w9/BYvFiGM/65uBqelZ7OzsIOgPoqGuDrnFWScAlZmacQT8QbjcWfj+/gN5rwvnekS1RGBEu04qWPUGE8rKSjEwMITq6np4PcfIyc6G2+3E0dEesrIyBWTTXpz5oxOTi2LZmUpF0NhYh2Q0Af9xGEZHCm9ef0BOdhF2d7dwvq8Hg0Pv0dHeLTA66KU1cQb0OipwCZkIdJkpSYBL5qo2I8jXSd40SfunLF7+E8GUPAz+ocUnX5jCZp3hhAyrryMs+GcgTJAtImnVKpXAQquV11W/hQBYzYukCptwmOBLVTmr1u+ijJSMVcJ54OmrN9jZO4JWb4DLZhLr8a+++gq/uHMbDx8+RENjI9bXNlBVU4PRsQnUVFejqqIc9+5+h6uXLyA72wmtJolwPCx258ODswgEQtjYWhYAPDI6jrycQoxPTqOluQmHh4coLCiQZ7q5swe9yYzJqWlc6D2DeCSC+flRNNY3S/bo8vIOikqLMPJxDK2tzbDbM7C0uCw5uEUF+Xjx6hlu3LiKVy+e4dLFPtjMao4vgTltapPQ4qefnqGoOE/mwKHHj4XFFVE0d3a0IBTwCjy8f/8pOk+3IdOZgbdv36OspBx6TRL1dWXgJJRaQYO1rX28ez+EC30X8ejhD2hpbYHFkYHBgQFUVZSiqrwM7/r7UVpWhkx3lmR9lxWX4ODQg/WtHXR0dGJ8YgJVFWVYX13GqVNN2N7fgQZ6LM7P4dz5bmQ4DOrzjGsRisexd3iEjyMTKCosR5wwMRWHwaST9XNwfAmnuzrgP9qHx7Mv0eb7uAAAIABJREFUFrgmix1be0dYWFrG5XNt2Fzfxeb6Bm7evAyLmc+fKx9tobUYn5mF252No8NDsabf3NzChQt90kwxMTKM3p4u5GQ7BaDLfpDUYGPLg4mpeQTDXvT09GBjfV3GIC2O+y5cwPT0FMoJstaW0NPZDu1JIw8B8PrWPgY+TkijUGdHN8Y+fhTV9cHePirKyzA8/AEXL16ETuODRJ4qnPspHBx58f79B2TnFqCouARLC9Oob6iX+vJZlpaUYGdzG8vLy7h69TIMBnVuCfRlnquODREnSa96C+7/8AQWs1XsjNta2/Dg++/R3d2pZgTTpv3Yg2jIi9amBmkGYh60hpnWAJ69HENFJW30h/H557dkrnz55a/xd//u9/jtb/8CZrHZjstzkpxcqjETWnz/6Akunz+PvZ0d5BWW4OGPj/GLL77E2zevodVpUVxYgI/DI7hy7SpW1lalQWd5aQmtLS1YmJlBd2cXVla3UVVViecvnyM3Lw+ZbjcG+gfRdfoMFhcWEI36ZJ5kOCzirpAUAGxAOBCG1mzFwNAHiSE413sOu3t7ODg4lLnEMZCb78bO7i7WVjfRfKpVmnZMVqPkxdOefWTgveSZM5/89cvX6OrqxPz8NNo6WtDfP4jWttMChktKSjAzMyuqZDYDXLp0CSODgygqKoLJYsbb/rf4xZ3PpWlKScQFWB7GotAojGCYkbWwproc62urWFlcw62bt6BFAC9evUZXT4/EBAQDQWyubeBszxm8fj+Int5zePvqJa5e6sP4+KisUdzrqKK2O12yx2W4MhEIhDE3u4ywP4CLfZ0wGhMwpeiKEVZdLOIJGExWROIaROIKnr98JfsVG6q6O9oxNDSA6upa2Wdeve1He1crhkeH0dxwCi+ev8Vntz7Hox/uo7m5DiWlRdDGotDqUogl6fJggvc4ieWVHal9Vo4T1RVl2Ns7kHWQGeRVlZV49MP3+Itf/woPvn+A8xfOY2VxWRos6urqxdVhdnERdY3q2N/Z3sLFC+fw7KfHyMt2o6ujFWYTXTC4l+h+boL7lG/MecqmN9mb6UaR1CAaZZMfAbBfFOnDQ1PIcWWiKN8tADhBBb/BKK4oVBLzMxTdLviZSPYhDR0lkpLPzWhwQ1oB/E/1q036fdMVSFcgXYF0BdIVSFcgXYF0BdIVSFfgv2MF0gD4v2Ox02+VrkC6AukK/JdW4F82AGa1TsCUHGertrD8T72BWpgT9YiG9qmERylEqLL8RxXABrQ2VfysAGbeoZpZB1hMZskLTiRVK0cVQOlweLAv8IZWt8wA/lkBzNxD5lZqFLG8JVQjAHYwdzYRg0Grh5Ki/S0tnoFQhIeqKuwleOO//UMFsGrZ+emLymHenQrUUpLnqKqE+eWJGvD13ceiDLp96wamJsexubWBz27fwdNnz8RmtaysBPPzi4jGYpKXu7O/j8aGRqyvrwOJGNzZuRgaGYU/GJSMXiqg7n33DU61tIqV5Gc3r2NmegLbmyv48s4tyQ4kPPSEgH//hx+Ql1cMZ2YmfP49tLY24l3/ACrKaxAIeVFbW4vRsVEcHngEIr1714/Oji7Jf+zqbMXLV29w6PGirKJSsijLS0rx9Mkj/PqXn8OkS0JvoK1zDG/6B1BdV4fNrW1UVVdJxi5hYV5BNkpKS3H3m/vIdrpw4+p5IBkSu2INjFhZ3cPH0TGcPtuJlbV15OQWYXhoBFf6OnHv/kO0tXYjNzcXw4P96GxrQGG+U5TTvkAS65v7GBqeQDCagMORgeqaKszPTaOno1nsp98NDKGyuhaBQFDUrRtrq7h+7QrGJ2flGXR0duLVq1ewWs04f/48vvnmjzh9+rSoPfv7+wXAnz57Bqsra5Id3Nrahh8ePRar2KmJSTQ1NMgB/sLCFM6c7oDLyWzilMDKx09eoaCkDO8H3qD3/FlsrW1ja2MXvRc7MDQ4ju7OXswtzKK5pQ7/17/9HX796zsYGxlH0HOE6zcvw2o1ilqbQJmTRLKmmbEbox02s6016mG7KHlVS2c2RRAWcySq1rQq6GUjAkGtGBhTrZtUszB1zBYW1S+ZJkExv59W5opYXIs9rdh8KqLsYwPGiS+6gCXOPcnj5HsIJFbzs5npKEr/BBAIRwSUMUuVjQ5Ul4cjQVHESfMFgfKJyphW6mwA4ftYTHy/kNi5S05uivbTOlXBmKS6PIEI5y4tUGnZzvrEk4iEI9Is4shwIhgKw2S2YGx0VLI5dZo4ErQLNxKc0YJdJ6o/zo1gIIT19Q257+rqSmqsJWOcnRy0bWbbimSKipO4Hh6vHzNz88jMsCG/oEjsf6kC3dxch8mkQ362S2y3vd4ojGaqhYHtzV1kZrgkQzo/36la4hOmMxM4lsTRsRduVxaOPcz3VmC02BDwe5FMxuDOdCIY8Asw5oLEJpJMuxOHRx5Rsu/t70vdiwoLsbe3C2dWBvyhoKgQfcde5OZmSiY01eQM245S+W00YnNjG/Nzy8jJyUFxURFi8Qgi0QCisGBrfQ2lRXmiqibE1RtNiFI1G4nClaHHxPgMTHoz8gvcyMqyyfqqqgN1WFpfhdPpkjESDIcQ8AUFLFJJvL+9haKiPLH3lhrT/0HRIhpTsLK6BaNRgcVqRSQclnHNjPQsVxaisagotPMLcqEkE6o9OBuEFJ3YuTNTlTA4I8MpFuPOjAx4jo4lZ/r16zdyfzU1uWLTzmskePb7Q9jdO5TaNze34NizA5vdLs0M+/v78rO8Dlob5+XnCjyW/YZZ9icNENJMIRsM7yeF2dkFFOQXITPTif5371BVVSFqZkdmBtbXllFTUSHZr5zXVONqtQYBXR5fFOvra5JBTNvsyYkp1Dc0CgBPxqJoba6T9yc4lmYQjQ7RuCJrb0NNjajFs3NysbK6BoPRLJDXbDGhraUFi8vLsNpt0Ok1kk3OucdGKiou3c4s7Owco7ikCOvrK3C6XVhb25BxmJtboO5/OkiWfFtrs+SrR8NhteEjkZQ9j9f/5s0bUX3bbTb5m3bLUzPTaGo5Bb8vgJmZebScasXa+gZcrkwMfxxGfn4OqstKsTC/ALPFiu2tLbS2tQnsb2lpxsfxSVRV1wsALi4uwcLCgthiP336FBf6+tD/+jUu9V3Ezs42pmemceXiBbFV14JWwkBIUbC/H0A8rsHE1ATKygqxtbmJgC+MjtY22C0QcNzW3o6DwyMcHx9LzjVzfucWl2XvXVlaROupRmxvbgloLigswvTMHEorqrCztw13tguhYAzHnqDMtaIiNwL+fdRX1EquOucF3RsMJtrT+zE6PoOcvDz5DDMzNSW292x2MJnNyM4rwMDgEJrbm/Dy9Uu0NrdhePgjrly6iu8f3kdHewtKSgphpBOGhvEGzOLmgLBgaGhcmq0InB1WG3p7z+Hbe/dQXML9P0PG1tmzPdJg0tbWBpvVIhCe2d5sdphbXER2bg5evXqJ8tJiyQAP+LxiG+2w0Qqf+4WCKD3XT6IeVI8ItSmJ+wptuNXmCA2iMRUAR6JBBAJRfBiaQp7bicI8F4xmo9o4RwtoaejTSAYwVeZs8lM44CS+ICmf+zivdGW9aQXwf+kvJenvT1cgXYF0BdIVSFcgXYF0BdIVSFcgXYE/uQqkAfCf3CNLX3C6AukK/EuqQBoAq9m/n74+4WBCWz3zd0kmSUIUVQEsFtCiYjyxgNYqYsds1iWRl21GS2MF4uEwEtEEYskkYrGowCaLySQWxPFY9OcM4HhSg6PDA1HHEvwyR5HwiNpSVRXJ80SN2G3yEJNKRSqAqcBi/hwPsvUG9XQ/Go1DIza8zHZUs4OplP1kEa1mFqtWvOoBqGrDSzpNBTEtEFUIp8WWJ4Fn/eMoLMgR9er83AzKystEybuwtASbUY/cnBwBLNu7O2hsbMK7gUGcaj6Fo6MjpOIxzC0sorahCYMfRpCTnSNq14GB9+js7MTIx0n0nO7Cq5dPkGk34dyZLpgMqno0nDBhdmkH4+MzaGhowO7uGi5cPIO//X9+h9Onz4myjypFKpGptu0734fnL1+KNSYVSR1tzVhaXsWxP4jWtnb8+OMjXLt6BTMT4+g71w0dwoglCbwN+PHJc1TX1GJ7bx9Nzc349rvv0dreCvIqv8+HLGcO3rx4ib/8zR1oNcz8pOWzDq/fjMDmyIDRYhQlcBJ6jI9O4MvbfXj27A2aGtuwtrKOkqJcZDq0yMu2CbxMwoxAMI717SPMzC+hrrERezvbWFxewM2L5/Hw+we4cu06dvYPkJHpFHX41vY6zp09ix+fvEZtbTXy8vLw/n0/zpzpluf24uVzXL16FfFoAo+fPBZr0bmFBZjNFkxNTeHchT68e0e1bhdGPgyhs70dL5/9hOamejidVmQ4rGL3GYspGBtfRIYrC2NTozh37gxePn+Dnq5emDMUPPvpNVpbTwtk7+xqxr3793Dzxme4981d3Ll1AzabSTKRDXpBTeoR+0kuL0ECRx7hJVVlbGYQiJpU7ZnFApoqYS0tmdloQcWgCoRljJ4oiPl9/OKYluYGLYEY5wkVxyoE/qQqFnN3QrYY52tS5hFfn3bjap4w4bRqB02baAL6+EkuM0ExszFNFht8fq9AI5NJL1nQtLMNh4InSwJtrlUwx7RwVWkvUwqJSERVWhKZkrUxvzgeg8GoI6aFEo/LfRPcEMKKml8stdWscX/ILwpeqqoJZLR6WqPHoUjd6OSsQywcg0bRCuTVMvM3RStvP0yWTAFZ1F+bjHo1dzyRFOBI9RpzaBMpBREqnwkA41Ty65CKRmA2WRAmv0+pWcxI0fdcq96YEhOrbwJmviZvneuFfB+NzjXMqI4hEgnBxjzvYEDACK3O+Ry5jtF+nQ0thKK8RgIkeZ60KOaYIeynwl6ecRwahZnpfH4mqWMwHJQmB++xX1wSqFZklnJUmg6ASCQsjgJsiCCEkbYeWl/zGpUEwgEVzJhMWjjsBPZhaeqgvT3Brjyzk+Yb5p0LpE8BBlrgR0KyTqpW9XxmfHEt2ASgKGqjAccQayL2/Fot4rS3F9ttOsQmpAZ0KpCxGE9AbzSfjOE4tIoWRqNR8lzFuYENPgIqw5JLSmgu0QG0go4nZc3nuHDYjGJFz/HMhgW1w4LPkPOQV3iSf817oTX6ie0+xz73GwGrJjOCgYjkutMGnA0EzDmOa7Vicysm9tJcwNel8l4rY5Fm4KwRf4aZ4mza4Bzj3OUz5NWoCdS0nI5Ltjm0xpMs84RkzNvtdmlu4trAdZLjws5GJ8UsP8OmEgHIiaTk5jJPNxmn1T0XGzXP3GQyynrC+jPLOCcvl60K4pzB5gbunYwMYAOKXsvcVua9ct1JnjSW6NXnIOsG51xM5jZdBJihLU+ae71eq2bC602ySxOGi5vBSfIsGw3MzIpNpWS+y2vFE2J/zTfgfPD6AtIE4PF6ZM7m5eaIywfHFb+JbUaJuALPIUFkCO6sTERos6+zwmgwQ6eNyxxTre15/aqNuclkhT8UUjPaZc1Tm8F4z4qO90fFKmtAdwIFBwfHONz3waA3Iq8wC1oN1f16UbTKvQOIcJ1KqWA0EAwhN8sldt5sBmBt1Xxx1UVEq1cQCPhFTc4MYLPRJLEPJqNRogPozBFPRqDVE7bykTNKwSi29lRo201WWQPEepoq+pUlWB02FBQWIBQMQ6+j7TIQDvrlcw+fp9cfgMVmk2x4wlj5iJNS1z3WnbEZRpMBUTbicWOX58tGH/VzEm+S6xOfJXuT+CcY8Yl7RyAUxdD7CeRnZ6Eo3wmj2Yykwn1KJzCYn/vYwKJNRWX/0BmtCMdPngcdSzjmys4gmtkeSim6yU5++El/pSuQrkC6AukKpCuQrkC6AukKpCuQrkC6An+GFUgD4D/Dh5q+pXQF0hX486lAGgD/h89SRaTqISFVMASTPATmySIhgVhACwBWMapeq0Cv6MTqMjfbhOa6UqRicbpeIkz1V5R2mQqsVADz4J2H6lGqAaloA/xeqr0IgPEzACbM4s9Q9MtDXB6GigguHoPTmSnAS087zURCPXRXaF0YhaI7AcAnmbZUQn6yu/0EglUr3hMQTOvnE+UvYconpeSmJ47n/R+R43aiqDAPE2OjaGlpQabbieXlFdhMRhQXF2FsdEwOzWvq6zA8PIzKykoBbql4Amsbm6iorsPQh2GxgC3Iz8PH4WF0dLRj8MMYOjpa8PrFU5w7exqZDoJv3m8cobiCn54PoKKsBgdH+4jGQ+g504U//vFbNDW2Q6MkkJubjdmZWckZZvbl2toaGuobMfJxRFRPVGsdHnvR2tohCtkvbn+OifFRXLp4BgoiAtriMQWPf3qG8koqovbQ2t6GR4+eorm5Cb6AR+y3bWYHluYXcPPaBSAZREpLoKDD8+cfxO66uKwIh559UTMRAP/NX97G119/h76+q6LYov1zZUUBspwWxHjIrBgxObOA4Y9TaKV9ciqFw8N9ZOe4UOB24euvv0JH52kEQiFUVtfg2OPB2uoSes+ewXf3fhR4TgD56NFD1NRUIb8gDy9fvcDFCxcFLjx+/BinT5+B1+8TSLi2to6+ixcxPDKC1rZWPPnxCVpPtWDsI6G8E/W1lXA6HZKPbDDasbC4BaOVSuAfcPXqRbx60Y/ykkoUV2Xj+dN+VFY2iFKzo6MRX//hj/jrv/4r3L/7ACX5+aiqKsfW9iq6OttURa7MD1Vk+EnVq0Ix5hIzK1iPBMEEJWUy9tQ5paqy1GYENaFbtekm3CEcE5jxqWdDIBMhFDOAVdglw/vE7lZLRRYnTooqL1XxJe95ApA53og5BNIqWvi8fszOzIjKvqqqBq/e9KOru0uUets726itqcbq6ioamxpOVHIqXIzHkpibW0BtTa3cH6/FoqdqOSbWtQQkzFIdGPiAotJCZOc6EQ2GYDSaVQhoMGJvd0+gZW62WwAa4RthIREauQVtf41WE569fI3T3d3QaY3SgBH0BcROluCYec5cX4JRIBwKY297UxSFtFKdnZ2Hw+2C3x9E2HssCkeP1yv35Xa7kJ3lFmcBOhWEwzE1m5pKZo0RimKEPxDE2saKqKEJh0pKimCxmAU8Em4R+NCCXPI2iUkJTY1GQWfMNE8mogK7AjGCKQLkmCh79YTBbF4RO1b1qceiXAtUSKtoVAv+g31CH73UZH1jA/l5eZIDOjQ8iO7ODhkD2gQhHyEPYSLBoVZy2wl1CWzjdFPQWREKRQUqmsxahMMR+HxhWK12kAuqeeSqCp0wjBCZ9ztCy/OOTlhtNoGEVPgSFHOdZsY71xVRl6YIkRLybLmJ0KaaKu3FlU1UV1ZgZWUJleXlcGQQeqZgZL0jflH4GnQEmoqAQEJgrhlGowmBUAxGkwmLC0vIL8iHTsAnJG/d4/HAnelAiLnzJ80QeoNBBVIC92Ngy4E6J2nv/vfziQ0kRp2MftlrdFoq0wnBaTUdk7kZhl4AtpbNTFSta3ViH55MaRAi5LNyrKREYW3UG+Seuc8RUBr0Jug1tPBOQk9r3Hj0H8BjExSdgjAV8+JyoUM0oqqnmRcdjkSQ0qjNTok4LfjV5g2CagLoUJjPms0HBIkEhp8WBUWyx2llr+59CWJaAcTRcFTqS2cA2qvzeXHMceXg+OM41BGAx6KwaFVrYL4W1xg2PqjuHWF5FvEUxxYbUlLQ0mmA3RXQSmYuElEkwgEBtNJcRcXxyccMAuEImwf4c1SmRkMqRDyJcVCdDACjziqQnw0dHNIC7eMa2O1OgZO01OZ9q1pWrrUGJveKGl5/0oRDqE7gHIkmkIACi82OqM8Po47vG4Rea0QqRRcAqtmj8icqTWcKjByLbLgIqo4E8WQKsXhM8uo5nyX33cDmEt6bRuCuP+CD1WwWRwO6J7DeBL9siOCzTWpMgI5RCITrtPe3IxohiCVETzB5AYqigmfeFXsFOJ+MFqsAW47PeDTE1VRs9vnebGThLqFRuJ+w+YLNb3Re4FrE8a7OUTZKiNo3ySYJtkSo/83/H4lyLPCzGSQGIBj2yf0FghEMvp9AYU4Wigpc8tyT/DzGdYjPDHRaMCGVCMs1xpJapDQmsbfPcrsRDvmQWdeHmDMNgP98fmNK30m6AukKpCuQrkC6AukKpCuQrkC6AukK/H9VIA2A0+MiXYF0BdIV+GdcgX/xAPjTLnVyQvtJASzKKYXwQs3U5SEnATAPelVFnwqJyUiokKICODfLhPrqImh4uhmHwOIwD7V5WG8yycEpD+RViKWRDEnaFebmUH2ThN1mPVFkqQBN1FoKD1dVMEZAQ7Vbgll6hNKSkaoTK1xmzvEQm188ROYhLg/A+TqfMliFsZ1YQRNAf1Lv8SD107/zYmnDPDa9BJ/nEOd6T8PrOZJD0qLiYkzNzCHg9UoWo9/vhz8YQF5BHjY3NqA3GuDMdMJ76JFDcW8gBI/PL6DqdFcnpicnUFxSgt19NeNyeXlRlF9V5aVyjyqk0GF5dQt7ex6Ul1dgaWUOza2NGBkZg8ORhUQ0iJzcHCwtLaGkpAzZ2dkYeD+I9o52TE9Po66mCtPTs9DojXJIy1zHuppKLM7PouVUE4yESjo9ouE4pqbnkJeXLwoy5uiurWygtLwE+wd7Yv06OjKJpqZT0Gt44BxDUkuQYsL7/nGUlVVh72ATTrdDDpKpxqyvKsPq+ppYblKpOzT0Hi1NjbDbLUgJUKECEvCHYhgdmxQwt7Q4i9KSIlSUFIltMzNUw5GYKDapFt/f30Vbayu2dg/kfVzODLHS5TiiBSYzZF0uJ5RkCoeeI9htDoRjMfj9AQFAtHSdnJpAY2MDjo68MJtUW2PaulZWVCAaCws4TCS12N05hslqRSwWEEWvktQgFkrCkW3Axvoh7DYXPJ5DFBbn4PBwDy5XttiSEqEwA/HYsy/5wiQYHJ+flHNqIwJVdTxwV2EID9wFtPGnxVKWB/QEhwQjGgG+qp05gRpt1LUCpniIz7/5M2o8twq1BAqfQJUT9KziY9reEgKc2JxzrFPhK9+TIJDSIK7okNToJBPz7dt+lJYUo7i4GAuLyygtLZVxVVVVJUq5+/fvS95nbm4WDvZ34A+G4XZmY2jog9i7MreZzLkiPwcGfRIaXQLxlIJgWIe5+XXMzc/g1u0r0CsGjIyOyRimsmx9dQVWE21LzcjNzoLn+FCgWDKuQzwZlZ/NK87B2sY+mk814GDvCONjE6gsr4TVaoHblYmFhVlkZ2fBaHeJCn784zD6LvTCneXG4uICnO4ssSyvLS8TOLu2sa4q+BsaYbfaEAwEcLC3h/LyYkQiXlHRpeIaaPQ2/PjkKarra3B4eIxIKIbqyjJYTLQc3hOrcVqTb9PC2G5GMBSAy52N/UMPslxOpOJRpBKqFf6eL4ZIOCQZnbRzpQ201eZAIBQRaEil6NFBAGaLDbk5LhwdH8Buz8ThQQAZGQ6EQj68ffMWN25dl3EyNz+HutpqyXJNxiKwWqhgjkrWOCE4AdjB4QEynZlIKByXZmg1XBs0CEcDWFpcgkbDf1NQWJSDo8MjODIyBOyEQxEZq7TYpWo3Oytb1r+Wtg6x9c3Py5amHLvFBL0+8vdqSKpLqejmGqtocffeQ5w+ewVv+9+gq7ML8wszONPTrapeY1GZf0nJyFXHugrME4hFCURZfwfuPXgo466wqEjqt7e7K/OejT8Oi03WYqvdLvVgLjDnwuzcHBobamEVrqzmnHMe/ay4p9o6xax4KkkJBQmuTZKxarVZRE0dU4yq/Xo0ivGxUbHwZ15y/+CQrJ21NXlYX90QAJifXyB26lTKciviXItHk3BY2USQQJxqa7Fg5l6awuj0rODZ1qZG6LQpuqbD5/Vid/9AMraDEUWynROxACxGrawJZK7M6OacmprivKzA4EA/vvzyDjJpn314JM0lhLwc47QjZxeCrDtJwOcLYnhkFGe7TsGZYUOUcQwaglOuRDqsrG/IM6irKhGFKRuaZqdnZY/OzHDAbNIjlogipSFwTcreS2hIe/WPoxPY2/ciP8eFUw3Vkjc8OjqCtrZ2AddslpDFQavDyMhHNNRXw2ykqpsK25jYlYeiMWl+oPX6zMQ0Llw4A4tNBdVQzLh/7xHq6itRU1lGjak6hpKQfWV6ehE2uwWxWBBuF5s6XPK5IRSJY3JmDitrG7hz4ypMBMoK9zIF0YgGeqMVcUQRTYTk2qSFI0o3BzV/nQ0NsmZT+S659oTDVKwrop4mhZfPR9GY6iqu10szl9XMMURVsepSMDG3DpNFB6fTBBthdFgRS/bj4wP09vbAqD9xipBoAC2SGi3CsRRGxiYxO7+ImsoaLC/N4vbNKzCKYloHxmzQ3ZmfwWjLzIYBPmvOHzYeEJzz+9SuPbWRiFuF3mhUv0cAPRXJVFUzZgAnFtAhBAIRDA1MojA3G0V5mdAZDUhoAIPBKHXVs4FCmh4SMFntiCsmfPfgJ7HbDwUDUFJR/PJ//t+QcnelFcD/jH8HSl9augLpCqQrkK5AugLpCqQrkK5AugLpCvzXVyANgP/ra5h+hXQF0hVIV+C/WQXSAPiktP8RAFYVvnSApoqFR5M8LGbuJbmT2CWfAGDJgdOnUJRnQ21FnhxkI5ZCRA4VqTiF2CEa9FQLUtFEFSIPN5PwHXtUC2idAquZNtGEXCcAOKlmeBKW0fKQih9CEKppTDrDCexV4VpIbENV69GfAbBWo+Znnhz+EwYTxp2EsMrPi+ZOLFzVGyIgoFJn79AjVpBZTodkxobCVCyaoDMYBaxYqPARJTPPz7ViWUplMt9bidMbVot4SiMH41TRZTrs2N7akExLnZFEgoqwuNgvUgFJq0ZVy0QIYYXnKCAgNYEYkqCVJg/cDdCkCBi0qiWkQS+AhRDUbs+ATqeR+sqjVHRYWlkVyJmIqQofWoKmNBDVn05nhMloEZtaqrsUDaV7tHfUIByjxa8eJmMGfL4AzEbaDccQiAXW4YKPAAAgAElEQVSh1dixvLgrh+NZORkwm1Sg4sp0QZtIwh/yAboUzFazKHhtVBamaEEagcGgQOUNRsSiCVE7xcIB2G1UETEXms9KC43BDJ/PL4o3WpfaLBZEqfaiYlKvE4tUHrITUlGpJ1bJvGuJ0CXUYe7u36sqxZLXapbmBapVDQaT1O7Y64XRRKtMWlgSHGjkQF+vT0BPIJMAlLgGUX0QOsWGON1sNQoiMT80GiokDYjHFbHtpdJOXHY5+MUWWdJ7fwa+qpMzD9j/3m5dBbwET1HQbpcH94R6BCKER1SYKbQaThIQ8/XUL/5/gl2+lmRss1GDSjPaDGt1J1nCqqU0+YRqD01AwblIhSVVaQo0yZgoyOKKEQmNHsFQDD89fS7zvbmpCS9evsT169clV9VksmB2Zg7FxaWiqO7qaMP+3qaAppzcAiwsLIpKnoB3ZW0Vv7l1DRZTEkklAlq9Q8nE/YcvUFxSiGjSB23ChHAsjpXVVVy8fBm72xs4PtjFme42mW+0WxaFYtyI/cMdfBieQ8/5bjx7+R4trfWYGJ9CLBJHbU0dvB4PTGaDzDF/0IvFtV3o9Abs7WyhsCAXTY0NmCLErq3F6voGSnOzMT0zg8wsF/YPDmWcXTjXh8W5RczNzuBXv7mFRNwn7gappAGxuA6Pn77A6XNncP/Bj2hqaIbv6ADNDTX44dH36DlzBo7MTCwsLcOiIyAxCMhaW9/EjWvXsDA/jXgogPr6Onz7+IPkctbXVMpcDQWDyHTnyDqxuDSLyrI8eI/DyHLnyHzd399BVlYO/H51DTn2HsFiNmJmbgZffnEHX3317/HlL7/E4MAgtnZ20dbRiZ2dXeTk5Inl/J1f3Mb39++jva0V6+tzuHjhOsbGpjE5PY7Pb9/CxsYW1tf30Fhfh0DgUMAuQWHzqVMC8w/2D1FRUYmdLWbAuqE1mAReDg0OoLO9FSuL87hx7RI0il9tRjhxV+D3UEHMxoaBDx9hyyjBxMQYbDYrTrERxaDB3Mw0jj2H6OrsxOjYGBx2mzR8XLt6WZp9qOYWG96kAW/7ByVjl6pgrqEBv0+aNziWszJdGHg3gJuf38L7gQHU1tXKs2AzAC1z68oLVXgn9s9cKzjPVTt1ulBQufjjj49RXl4ta/ra6io6uzrgcNjw5KcXyHa7UVxQIHn1FZWVeP32nWSq0ga/ua4MC/OLKMgvkfWE17uxuY6eni54vUdYWV5CZ/sp2O1msSXm2sQ91Giy4o8PniO/sARVFaWY/DgsbgTurCxsb++JBf70/AJikQCa6qtQUV54Yqetx8LiqmSi2zLcaGyow8TEKE53t8t1ry6v4sa169jbO8KHD8O4cu2yrB1Pn/6EltY2WCw2zM4toLWhCNyGuKdrtFT0cs1R8ODhj5KbbrEZMTExiYa6BhweHIii02oxylodCgXV5gglJQpzjU6PnZ0DWO1urK5tqwrTVASVFZXSPMJmEmb9lpeVS6NCZkYW7n13F7/68o40zWxvb6GusRkrGxuirjZnOHC4e4hIMITGhhqsrM3B5nDAkZGHiYkp5GRa4MywwpVhkXWf8JoODt/cfYBLFy9ha2MDWVkumI1GDA0Po7WtE2/fD6K+6RRiYS+qq4qlrhwCdLSYX1qDO8+NY/8hKLvNsNmR5cySHGcq7U1WC7Z2tmExm2A2aGEz0+I6IU0+XM33DgjkU3A4s7C1uysW2FyLuZZPT07JuDvXex7LK/uwWPWw2qioNmBjbQ+Dg8PIysqQRjOtEpbPAfysRHcTRWvEoTeEp6/eIienUMB4NORFc2OVgPj1tTVUVddhYWEZJcWFMu6amhuxv7cjn6P4QYyNSfxcwM9jnJ/8jMJr0xkMAqm5T3GPFbV7mE0CCkJRP0JhP/z+KIaHJlGcn4vC3ExoDHpRJev1BokRMBlM4s6S6XYgEI7DH9Hg//79N8jMzEKGwwaLUYOe238DTW5PGgD/N/sNJv3C6QqkK5CuQLoC6QqkK5CuQLoC6QqkK/DPoQJpAPzP4SmkryFdgXQF0hX4RyrwLx4A//+MDOJUs06B3ki1bgI8L6TSRhJOmQVHtQsVIRotLAYCYDuqy3OhCIFjnm0K4XBQ4KOJdpCS70m1SVJUqJFYCv5jDwryssSWkQenVKwJYia4StHaUidKZOG4ABx2u9in8t95+Ej6lWQeJCEeMyJP7odQln9UNKiaRFL5+em/qWDmv0kOKvU7kiOqE0DMzD8BuLQPJVwOBQWg0f6VAI2HqoSJzEjd3ffAbrOf5IWqEFC18E3J+1NRQwjOQ1Merko+pqKFHlHJ96RaVWeyqGCQgICWuDqjHKyLIpSqPVpga3mozqTFkMBgHlzz2ml5SaUP1T8q7ON7UQnEnFm9WImSOlCBTXFTNBFHMq4gngpBCwPC4TjMZtaBCjnVTpiqpQyHEz5/SGw+CaJIQ1PxiNhOJxLMGuTzZH5gWOwmnRkZApH5s4RvZKC0aqV9rJpBy8xQ1fqbdpbMcvT5vIhHI3C5XQjG4gLG9KIKZNY0ZU3MDmW2IcGpqoBl/iwPz6lkot0oLYRpZKzRaaCNR6WGBpMF3kAYWh5Ug4p11W6X4MVmy4Df5xeoajUZYbWYsXO0L2owq9WBoD8oubNaJSWH8WKnzHFGoZeGkDahZrxazQgEQlLXMEEVD8Y5/uSAXC91YPZjglalhMJJPjsCWUIyWm0mEU/xWWtUFbvY/564kHMM0c5T1Fuq9esne3KBwuyviMdFNUflYYSZoTarmjmcUu3TCcYlzzQWkUxtZs2GgsxwJWDm3DBAK5mkvDUqgLUIRxN4/aZfGh0qyisxOjqOS5f6MDY5ipLiCvz4w0+4duUSXr96ioaGOrFQ7ursxvTMPHb39kWJytzKzo52GFNhGA1k4QnJO/X4Inj5ehB1jQ2SK3yw7UVLWzMGPwygrr4Rg+8+IMuZieLCbDQ2VCARDyDGH1RMYuk9PbuEmroajE1OIy8nD0pSJ7Cys6sTAwMDsFpMaGpqgMVqwd17j3Hniyt4cPcFTrVWIpWKYX8vgoaWHMxN7yK3IBMD78bQe/aSKME9x9vo6mzF0MBHnD19BlZzQuYVG1aopgUMePDwMRpPtYhKzmA0Y3J8VEDlN3/4Gne++AKr6+tij1xc4BaofOwNYnVlA+fOncfU5DjCYR/aW1vw8KcPqKoqQDyUwuHRElpPnYPRoiAeteDlq0e4cL5LLNxdrizMz88jv7AA+QWFWJhfkmaKFy9e4M6d2/j97/4Of/M3f4MnT56gq6tLQDrzWSsrq7C5tS3r5OjYKC5e7MOL5y/EPn11dREGgxm5uQV4/vw5bn/+Gf74h29QXlEhKl+bzYyG+nqMjY+hvLwMh4dHqKgol2aK1YVZaQToPN0rELj/3XtkZtgFAP/yi9viEqCKO9koFJX1kiCZa8HK6iYOj1NwZmaI4nl5aQnnzvdiZWlJ1ljmq8/MTqGxoR5bG2s41dwAraI6AHDvCCUN+OnZC3R39WBw8INk5lZWlkqeNK3mbeYsTE5Ooq/vPAYIprs6BXiePt0tinKLnk0iaoOOqqxXm0SkccSgRySewv17j9HTQ0i3CH/Aj6rqGkxNzKD7dBuePXuGs2fOYGZ6VrJ5HY5MzM7No6G+AdvbG6JuLSwolHm1tLgoIK6jvQMb6ytwOiwCTbNcmbLWsPmJaz3n3eMXA6htaEHAfyzNTWwGKi0rxurKKsoryvFuYBhOhxUtTbXQpGLSwGG0OuALxTG/so6AP4q83Fy8fPEcf/VXf4l7d++iteUUMjIz8XF4BHaHDaWlZZhfWEB5ZSXWVlbR2tqChfk51FYXQUvV9aemJ+4d0OPr7+7i8qWrcn9Ujjoz7AgHQ8jOyoIvGJC4ASrKL53rhcvlQCLJzF8TAuEovP4Ijo4CWFpZwvnzZ2Tfe/v2Lc72nsNPT5+is6sLO9s70rTx9MlPuHrpEt7194s69cy5c3jy7DlKy8tFPW2zOLC9swOXi/m/EUxMTeH6zc/xd3/7t/j8Wp/sRWUlBTI+mM+bgB7PX/ajva0dG6sr4pKxsLgIe4ZDYPrwx4+oqa3D2tIMrlw6r9ousw0rqcWrd8PIKyzDxPQ0SopcMGhcMJoj0CIDr988wy9/8xn++NX3qKkrhj5pQEdHM/Q6ujnEJVv38DiExaV1AcyPHv2IutoaWa7pgvHHP/4Bd+78Qsb5yPAknG63OBuIDT+AlcUFNNVVoaG+FslkSBTbBNdqNjn3aS1mF1awveeF3mCG93gf58924V3/K5lbFZV1GBr+iJKiYnwYGsS//jf/Bi9fPoPVbEBHawMsRtXpgc9W8prF2UVteBPXiBOHFI5JWtjzMwf3FjZgBYMRfBgcRUlRAfKyndDyutlkJ015WtisVpioOlbCSCp6pDQZeN0/LuD64GAXBwdb+B//1/8dmpzuNABO/waWrkC6AukKpCuQrkC6AukKpCuQrkC6An/WFUgD4D/rx5u+uXQF0hX4U69AGgD/40+QANhOBYkhhXgihijVkFH18DyloT1zCgaNBgaNDiZ9EsUFDlSX5RFzIRFNIsQc4EhAcvNMOhXgEepE6BnJXLwYEAnSMtINnZKE1WoW9RyhI48oqVAxGqgiU3NTaaFK2MpDdB5A8t95SM1DfQKvT5CMQE3UKlQniZ2iTqAZD2t5DVTmfFJVCrUgCqYa8+Q1aedIQEeIS/hB2Pzpi9ch8JuBmbRSNdoks1ZoRyoOs8mg2oDqNAgEfXC5XDg8OhYoy2xHvY6qGT0SoSNoEYXWZAIRXZzENEG6znsyCmSk4o3wWb0uFV6DKqGUUZS4h8fHlKhCq4nDleFCwBeA3sDDWR4eqzmzkUgMJmaUhsLQalPqwXKMUD+KREIHg86GFKiG0kLRG6QciWgMx0cegetmqw1agxEe3zEyzTrJ2rRnuORwmJmdBLjMNs2wW5BUaO+dQjLBHEtme8bgdmdhd3dbbF6NRio6qVxNIhylEjwp0JTPyZyZDc/+LvIzTAx7RiCSQIhKaiWpKpB1FlF+qzbicQG/JqsNe/tHosTTGTRIBI6hJKPQGi1I6c0COw/3dwUsMr+RkJtAz2a1IUUAGw6J2tTksEnNmP3K/ERR4bJBgNbKWgUGsx0+n0/GEi12+f88R4cCeGU8aWkFqsIl5jBSES22m6K04ixKiVqVysNIRFXRO5xujIyOorQoT2CFZCQnEyp0DIdx7DmCy+mCx+cVVSBHaZSNBPJ+zKCMCNSCTo+Z6RnkZGXBkeHAwf4e8vNyZb6o8cNMaFZzH1UrUw50NjpwTqhwno0FVIIdHB3jm2+/Q21tHVpa2vH61WvU1FVifnEejowseI58CPl9aGupQ2l5Mf79V39ERUUVMjNdGBwcxM2bN/C73/8eJSUFuHX5AnRspiDsImSAgh8eP4XVZkdbewfGPk4imSI08qC5uR0/PPwJFaWlOHe2HZmZJgQDflG3sxFgfXMbI8OjuHrjKiamJlFb04Cnj5/LnC4tKxGgXFNdjVevX6KjowPzc1vQmyNYnD1CfWMBamorMDm2gYIyIBF2wF2QiZfPBpFpz8XBwQ7MlgTOnzuNv/vbb9Dd0YbOlhrojQQmBGSEwDFsbO7K2OYcDoZCoi7lM//6q29x48ZlsUR98P1jXL9+Tta4YCCCg0MvTp/uwe7OFtY3VtHQUI9v7z5GU1MFTtW34+BwGguz+2hoqsDhYRJDH97iyuXzGBwaEujrdLkw+nEUvefPY29vXzTlVAyvr6+LErW+vh6/+93vcOXKFckg5xrR3t6O1dU1gZ0EideuX8O3332LO7dv4+Wrl7hw4QK2N7fFHvnWrVt48+qV2NbT9nlnZ0+APe2Vz184j8dPHos6lxnJe1vr0uTxduADzvVdxv0H36PndDd2tzdRkJcLn+cITU11iCcpk1fHGy3PCUWnp+fwfnBcICrHsufoSGr49u0byY1u6+jAvft30XvmDMZGR3Dj2mXo2XPBRh+dFsG4Bl//4TucPXtBFKDMfKZ9fldXO5aWF2QNm5udw5Wrl/D82VO0tLbi6OgAU1OTuP3ZTWRn2j9tDSc5y4S/qqI+xS4mjR5f/+EB+i5cwcTkKIwmHapr6/H82Ru0tjXhI63E+y5ieXlJFLRc6tfW19DZ0YmVlRW5T7vdBovFiq2tLRx5DgVELi7Oo6K0WNSQQa9HYCZBIJtNuNA+fvYWnafPyr1wPelobxN7683NDcmYHvwwgWx3Jorzs5CX7RKnADbKeMNxbO3sY2frAN2nT+ObP3yFv/7r3+LRo0cCwWkjzfdmE0BhSQlGxyZQVl4Bv8+LvNxs7G5voba6XM3zZbyDNBIloNWZ8OLVG/Se78PQhxFUV1fJvs3nxVxwblFHx36MjIzgzq1rSIqrg1pLzu8Djx+rq9soLi1GdrZTXAqev3yJixcv4YdHP+LipUsY/jCM9o42vHj2Aj3dpzHQ/w6ffXYbvoAfr972o7CwQOAl7ea5RxwdelBUUiLOBL/+zW/w+9/9OxTmuNFQXwVXpkOUyMdePzJc+fjxyXOc6+3FxNgIKiqrMDM7i8rqKlkX370fhE6vQ8x/jIt95xAOBcTpwOsPYnRiDkUlNRidmEK224gcdxXGp1/i3Nk7ePjwLn71m+v4/v4LtLXVQJM0orAgC4qGjSFsVdNidHwWe/s+ycj+MDSAsvJy+XxSVFyEu3fVucdmradPXyA3r1Ds2KdnZtHS3ISx4SFcv9JHHS5SbLJKxmExGOXjhtcfABQ9fKEoZhfW4HTnY2N9ASVFeZibncb5voswWx14/OQFuts78MPDh/jtb3+L3/3u71BcmIeezlPizJKMhaHojOLcIuBX/cTzD+YEG3W4b8cRo2tLOIJwKIZgICzjoKyoELlZTihskOP+oyfAVmCizTidKzRhaA1mQGvHyuoB7j54hKLiQpSVF6Gx78s0AP5T/yUpff3pCqQrkK5AugLpCqQrkK5AugLpCqQr8J+sQBoA/ydLlP6GdAXSFUhX4J+uAmkA/I/XnljIotdCb0ghJnCLCmBaCfMEkXjtJANY0cKsT6K0MBNVZTlQqFyNJhCIJRGNhmHSawTcEQrE4swkpdOiBqFwHJGgXw63CYCZFSsAmAphJSX5kCaTUUAvD875GhaLBcl4AmazUUCiWHvGqVoNi+KRCl7JO9RpBECpSjRV1cLcXMIDHgirSlz13nmgLxa7Wo2alapoEaMFo0Yrr0t1LV+TRE0y//Qm7OwfYnVtB3MLq3C63HJAvrI0j1s3r8sBL20Xeah97949tLd3IC+/EMsraxgdHcOZ7i6U5rtg1KYQSSZxHI7DYnGIRSgzGt++f4/Lly7KgazJaBArVFpO0uo3moggnjJgff1IDmeDQT+am6vQ3tKu1sVmQCwal/xf37FP/qYKl7a8xcX5MJpMMOqtiCU80GgsQIIHuEHMzixhdHQKdfXVqCovhtOl5kP6/WEcecMYHBrDlYtdkqGbSCqS2xoJReSaHTYLFGYi6phjmoDN6sTjpy/hzsrFzPyC5B7v7W2JTenz5y9QV1cvtTQaTHI9WVlZ+MN3PyJ4fID/5X/6V4iEvUjpDDgOEm7TdtQm449whDbhBMCBQBAGswUfxyaxvrGBz2/cgB5B6DRRxJnNqLPh7buP0MGAzvZmVYnO7EZFtVy2UJ6aYoZkXJRRhKnBEDNUHfL8mYts0OuRSMYRiqq5u3e/+w5Xr16BTqMR1TItrmlJzVxgm912kvWoEVhMlSIVWjxMJ2hgXiVnjtlqFTXW//F//ltUVNZiaWVWBuDNmzeR7XYhxkxUo1FyiwnHBoc/orGxHnoeuBsNMIoimNmoKaQUPR49e42qygpRAvJ1NjbWUVxSjGQsDpvDJjDZqFcQE+W0TtSPtNJOsZuCr5EkBFaxAAG12WIRO3WCbL/XB5NNLxao/kAMJqPtJLfVD61BEZWz1WJHOEz1vU7sxGnlbjAa2Jcgqmm1trRwN8g7cP6EQupcTSIORZtCIBiFTjHKumE1cx4yn9MgGbQEsAKreb1IYnl1Gbm5OdDrVfvR6ekplJWVyLohNvGpFIJBLYzmFLxHSaxtzKC6phwmoxsp5QBbG16Y7Xpk2HKh11lFAez17aCivERU6dTlpaJBUZRzfSAYo2qWzQNHh15E4hFk57olz1RqSUtwAfN6WWPMtIaPxGA2WRAKRaXWBJEcfwTfKTZ/xP3QawzQ6wM42AkiOy8ToTBznTkuLScW50bVjp2Kep1e7O0DvmPY7VZ5Np/el/e9v7eP8ckJlJdWQ68zSNMJmz6oDDeKHS1fm5ayqiX/4sKSQMuamhqxleVz5HWPjU4gy50lCs5zvedEPa7m5ioIeb3Iys4S+3aCuUgsjh8efo/Ojo7/l733eo7jzrM9T1VmZVkUvPfeW4IkSIIkaEQjUVKrW91ze8ze2I3dl33af2f3bWPj9kx3q1stQ1EUPQmA8AQIQwCE996V9xvnm1DP3YeZ6bkPvdGhhEIhkSwWMr8/k4Xf53vOQXpqqjglUJEbj0ehWNjQQqBoQTTKzGkLAkG/7EtsrmAjC+Gkz++TeWdmLeh6IPEAbMIAbJpYKUC1mBGMM+M9jrm5eWk2oLJSz71mQ4sZIT9dCLjnqeIgwUYRojmH3SHjpOp2D/r34pid5m+zUcOs0P1Bw9LyFvLyCnBwuAOLzQzFrCIcZqMPcHiwj8zMHFFAc6/a29uXOu/v7yEnN0vgOdX1fr9fGpE4B5lLTSX91tY2SooLMNzfh8uXLkgDDh0wwtEYxsan5bmQlp6OiYlRVJSWyf2ur62hpLgY/ohJmmGYWZvsdsjzgPPn2BvA9Pt5IEKr7kbJVqZ6mvfPTOqy0lJsbm7A6/HAkeTGiccv6vST4yPJ115ZWkJ+fo7sW1Sle0+YE6yK40P/0Agam1skd3poqB8tjY3weU5kvtA9IhAKY3VlFXXVZbLvxKJBacxiT5fHH8L41CzWlpZRU1OB6upq9PS+xrlz5zA6No4z7WekoaGtrQXPnz3FlUtX0NPdLVb+NXX1YsteUFSIgPcEmZlZCDDqwebA+sYGjo5OcL6jA0+fPsGtG9ck77uhvkYcGWjl7PEG0f16ENWVFfRXkLGmW8WLly9xteu6gPrqmlqMDfbjRtdVyWTm3s5GhJ6+QeQVlmNhaRmVlQXwHCcQjuxBMSVhbX0ZZ841oPvFIDo6WnG468HZs80wmaJ65INiwdDwpOyPJcWFGH4zgJISwvUIysvLMDr2BsXFhdJ01NPdJ/nU3F9tDuYDh7C8tIC6ygppWGhtaUROdhY7H/Q8bK4hiw3HXh/eTsxgbHQK169dRkVFMSbGxyRzvLmlHQMDw7hw7hzuf/sN7n38MZLcboT5rHTY4NDYMESrawmM1z/v0DFDYgv0DAzCX7py8LNaNBaVRiGfNwifN4CRkTGUFhUgOyNN7F4If/l6fr7huLnsDqk395tAJAFfOC6W2H2v+3GmvQ21V3+FaGqboQD+/+9HHOM7GxUwKmBUwKiAUQGjAkYFjAoYFTAq8FeogAGA/wpFNr6FUQGjAkYF/kcrYADgf7ty1C46NRWaTbecjURNCFEBzL9i5sG5rgC2mBTY1BiKClJEAWyitWwoBq9kroZgsyjQFB0AExzw7zN7NBIzwe89FkUPLYKpnhUwRMhKTVGC1saEdjwHJ4hRJXuXB+F2u03yGgngeKAeZEavzXaa8ZsQy2RRcZ6C3ngsJmDF5UqSvxtiduwpFOD7EwgTTvAviR0zVcJRHiTzt3Sr6B8f6N6oGf5gHA9+eIqUtCw5LC8qLJCsz4ryUgF/byfG8Mkn9/C7L77AL37+uRzSUklIUBbwHuHDG50wxcIIUhGrOjAwOILtjQ1cvX4dz1+8wo3r1/DyxXNUlJXg6GAXHefaBAaEqdCNW/H9992oqqnByto8kpxW1NfWY31tEzNzU7h65SpGR8dQWVEtea2XLl7Cs+fPUN9QjcP9Q5ycBJBbkIyK0no8f94rNrm7W8fIzS3Gq1fPcK69HuUV+QiGgjCZqeRV0Pt6FEHvFm588IEc5m9ubou97MDrXmiqCZ0XziPVbYJZIdjT0NM3IjnEcwtLuHHrFoaH+yXnsPtlN25+cEsUozxALigolEP6w8MI2ptr0HmuCkj4ETUrOPIm0N8/hrKicswsvkdX1xVMjL8Va9wPP/wQz190A4oF2Vk52F5awd99/gES8CCYiMMXsWB7N4TXPSMoyMlAXV0ZRkZGBWL5fF4cHuyKjegnH98Ri2XOS2Yv9/QMYHl1HR98cAvjUxMoLMiXjMhLly5icmISU5MTMq7vJiflOv7hH/8B33//HWw2G1paWkSJSdBZXl6OnZ1teD1+1FZVoqAgExaN8DMAn5/5oy68m1lFTkEqggGv5GOOjAxjYW4On3zyCR48uI+7dz/E7/7wR9y5fVuud2RgEL/8+cewW2mLbkLMpOLdwoYOe7weUWsODw3h1gc38ODBA2RnZ8u66Lp8ETY1IZnWnPN6HjEAFbJ2CKz0JgjCAovMUaoITQmFIncEmOOtELjaYbVo8Hr3kEBI1LA2q13gAiElGxUskicNBPxcX9xB9OYKZjxz3fH/Q4EgEsxPjocQiYWkocBitgv4iEW8cDppgW7Xr5HqeFHh6xCP1q0RyWzW5Fpog00FNqEFQTOXcCRMdwHCT8LpE7FGJryOU+kepZ26LCWx46YtvdlMJboiYEbyN0VdTYgZlRxmrls2CFC5qVkVRGNhUXB6fQFomlVXUsdjYmFPNwDOBcJv7hdUQfL/6HogNu4E2okwLGIr7oemORAIeUXhTgBqtzkFbjIjm/DcarPrluEkbISBGmGq/j1OTk6QmpaKcCgsQIcZrpqqwRfwydoiJI5wz2H2ejQq6kI21NBSl4UKBcNwOJMQCkakxnaH3lzBPZcAi6p51oUQORaJyL4srrsknjAAACAASURBVAqqJiBQ9lda61MGSttnxSzNDqHTHHJms1o0m+yrqhrH/t4+7HaHjBf/JtXnbLLw+Wnpb5WM1ZOTI8k35UskE5v573YHdnb2BZ4mu5OlFpFwSBocuJYlj9XMnHJF5juzr/XM35gAWauiNxGJ5T/39tONXIfbHCQ2RdgRCIZhpfjSTJhsQTBIRSYB42m+OB8L/EdRpD4E5y63TYA8AT1hvM/rO40LUBEKx+Byp+KYbgEWBVbtdBz4dgKCOfdUucaA3ysW3DZN04F7wI8IbPJ8S0SDMvaS455IwGyhtXwCVpOCo+MjOF0OWXesO5X/nO9s3uDzMT0jEwqhfSgsY8n4BM1sgtfvh9Ppknx4aXQRCGiWsQ3Rtp8QEglpOKHFP5+BHE95LsbjcFj5PDfJOBD6i2sGuLY0KBxXMxu82Ohhk/9SHc3nr6wBujTQXUKzyvw0M+s7rjuDsLacB16vV78XWtVz35LccgUrK8tyLQUFeZIrz8Yw7jNs0uD6DIUD4jTBQSbU5HCz6ezkmJnREaS7U+C0MQOeTiYxcTbhhkCwTjWvgijCYZoksBHBjnA0CM3CJg9eG2BR6PrA4aA9OfeZOHb2TrC7d4L6umqEwz7YHXb984jVqu8fwaBEF9D5g59RGB/BZiSLZhWrZaqw2WiW5LAj4PNxkon7Bx0GCIHZv3B8HIAZGlKSXdIowvnN5h0OCfdufubi95QYDIUZw3xGKHoTxalrBpsf+CVzSCa+3gDEpxGb6Nh8pP9LFXAYXk8AI28IgAuRmZaMuFmPyVDZaMEamlV9f6BDSzwKZ7IboVhUlMvcM2lZnVJ9AxEDAP+P/nhi/D2jAkYFjAoYFTAqYFTAqIBRAaMCRgX+RipgAOC/kYEyLtOogFGBn2YFDAD87wPgJKr5VB7w0iZSB8CiGDTHJSeViIcA2KrEUFGSidLiDNIKJMIxHIvtbQyqKSGHnJqiIiyH8lFRHEXiJniPDpCbnQ6bRkij6Vm6fPvTw3ke7J8eVQqYYN6gKDjtNh0Q8CCdeajhsOTsipUzD0ep9vrxvcw8mDaJ7S/hFsESDZ75JVa9/H6nihg+tHn0zVNYghIq+3QYFJPDeMKWhNUNfzCKuaU1yQCurKjB5OQEvJ4jXO7swOTUtBzetrW3oa+vT6wvv/zya3Rdu4G93V2sLr7Hx7evIclhQQQKdo686O0dgjkex8XLV9A3OICrl6/gu2++xaVLHZieeovOS1TfWuALh2FWXHjxagQnJx74/Me4fKUDbodLckLTslJF1eROShbb5+7uHvyXX/8aT588xdWrl+DzBzA5MYsLnU148bQPVVUN2N1bQrI7E7GwgomJYdz76BrsDiqpCULc+O1vv0NRSQ32thfR0tqK8fEJpGZkSNZhX88rXDh/FilUb5t8kv+XMGk49oSwtXeI3r4BFBWXYG1tCZ/97B6ePH6CrmvXsbK0DJvdIaCaFqEPvnuOX376IVxWHxRzCDGLBl/Igr7+tygrLMfk/DvU19Rgc3Md+7s7aG1rx/g7KsZK4HQ48ez+A/z6l7egaSHELSoWt47xL//yBH/3y1/j7cgAsjLdknFYXVsj86in5yXu3LqGeCQsoI8KxO3dA6yubCEQDqGpuQXTszPIL8jD8vKmQCPmpBLiUL3I/NKG+noUlhRidPQNGhsa4Q/4MDExicbGBskFfft2DHTEPdPSguQUDfGYT7KqYxEVvoAZX3/7DIoWRWfnRbkm5pc21NahtKRY7HcJob9//ASXLnTg8aPvRSlWWV4CFy1SqbgNxzCzvA2Xy4XJiXF0Xb0iebjnz50VAMxs2IP9A1RXlMJiisKuKdK0wX8ItRKKblXNtUIIRThmszKPmvnTdCRXoFqZnRyRZo1//s0XuHnjOnIyabkNhGJxeT3XM1XyBG6EQRaNMEqHb1xXzFqW5OMEAW9EV/knCCij8AWpAlVgMdmhWRT4vftQNRMiCU2yml/39uHunbsCo7hqafkqlusmwkaqRvV7oIW2ZBubTQI8qOYrKMg9tULnGieIZY52BNGQrhbVIV9QIBNVuw4nYXZEz1I+NUoldOI6Ojw4QEpKsuR/c5/xh8Lo7ulHS0srrJqGof4+dF66gIg5Dk2h0pQ7SFwAO1V80kui8tpD2N/dg6bGcbR3gNKyYqisnUBMNqHoOekEQ1QPc59i5iyB2CEBqs2GrKwsqTkhz/bOjsDglNQ0aaLhGAjgj+vKW+6RhLoC4xO0ZSYQtogieHV1E+/fL6Kquk5yiq9e7RBFLTNCowSOojbnfsOcaqp56UJgkj1XB++0OTfrynnNLPDIatNk/6QycvLdDHZ3D9Ha0oZ4hJa7VgHAeg4v3SR+VASbMPd+DgFfAG3trQj6fVhbo7NCCvJyc+ELBHWVss0q6nLu32ykIFA7PDrE8eEhioqLJBucezXdAWjVznlCxwCCQslRP30mSEMPwZo8Z5hor2J7+wh2uxMn3gMkJVuRlOSG3081Ph0YCBl/BL8xHB+fwJ3klqzvWCIk10LFr66mjIvyNjk5RbcLDxErximeRDQaOrXnjwloNZkt2NnZlfv0e71wJ7kESLPZgQrkw0BUbN8Jj+m0EI0T4qryfZkRb+WLmZlOoKfw2UxlqV2atehSQMU117bN7pI1zLnF2lIZSptyyRjneiHUJSiNJKjJF7U1lcjS1GBhQ4hZGkyYrR6J0cEjLk1HwUAALn4/rj1FgccfgGKxws7NQZonNIHQXHnBoN50wJrbrGyuigjsplMIVwoV/rwnkX8nErrNPfcKKt/9fpnjP6qnOa/DHFM2ONANwazCqlrl2czsbmcSmyn0rGXuSwTAhJVsiJDMezZtmGKIhEICdTmH47Txl8401oGuDXZEYyFpDmKTh81uQSCgN3CxkSYaDsg1CjxOEOxDYggIcgnj+Va8Pq4nqY+Je4L+WYV1577A69Ft0lXdkjxBNX5IXE64/mhBz7VCAG6zORH08npNcu9/bqzhPh3l67gHa7I+6TrB9+Z1E66L8v3U7l9qa+b1RsTOmWuCX+xToeKfzhfRMGEy3T/8GBkaRWlxITLS3FCYP8+9QKIPWHOLfCZSOBdtFiRUEyevAO4I7yuhwlrSiWjaGUMB/NP88cq4a6MCRgWMChgVMCpgVMCogFEBowI/mQoYAPgnM9TGjRoVMCrwt1gBAwD/BwDYxpC/qFhqMmb3RwvohEk/1P4RANvMMZSUpKGiMEOUfIlIAt4wgVBEQLHGQ0xNE0tVHlAzdzEUTcB3coS8rHRYNZNAYqvdJhLFBA/o4zFdAaboFqYEHoRdAZ9flGY8NOUhMw9bacGpw13d3pDH+1S+Earwv4Q6BAeEwzyp5+EwlYoqlX0CpxhLrAMkqpkIk/yi2lFPFTQ8iCVUVhBXbFhe28SrnkG0tZ+Hy5Ustp35edkIBX2YmnmPzsuXJH/1ydPHuHH9Jr77/hHOn78Ar9eH9ZVF3Lh8Di6HBcFIDEf+KF686sXNrmswqyY8evwEd+/cw9d/+hpdVy9jfGxIIK/VSpSQgMcTw8joDI6PPAiGPejquginzYkXz1+huKxIFHk8WGYtRoZH8bOffYqHD3/AjZtd2N8/xNLiGlrP1ODl8z5UlNfBG9hBqjsTquJAd/cTfP7ze7DbFQGmzPL9/R++Q3lFHfZ319DS2oJXPb24du2awLDeVy9QXlooNpFOu57/q6hOLC1v4EV3Ly5fvYbU9HS8evVc4PjzZ89x8dIlrK6sCRCiRSpzS7/99hHu3riKZHsUSUk2xFUrjgJxdPcMobaqFqMTY2ioq8Pc+xkcHR3ialcXevuGkF9YDKczCS8ePsT//r/9GpHwMRIWFbsnYfzuDw/Q2dGFk6M9JLlt2NzaRk1NjdjRvpucwKUL55CZnirQhsxvdWUDU1OzMp/az52THM3CgkKMTc0gMz1DVHlUPDU3N+NPf/wDOjsvSWbls+dPUFpaJvawT548RtfVLnnPhfl5mOIKSouLkZ+fDtUcE8jB6f/kWR8crlSkpLqwu7uD8rIyjI+/RUN9LUqKivHo0Q+4eOkivnnwEHfu3MI3X36Jjz/+EHaLCqfttNHBase3D5+L/fPW5qZcz+NHj/TXf/01LnZSMT0plt7M8s7Py9IVj1TU05rZRDRD0K83PRBEbG7tYnllTc+zHJxEQ3MdxifGUFFRh+5Xr8V+1arp+diT0/MCuje3dlBUWISj40M0NzdidXUVswvvcfHiRclkZc0K8vPEfpZ2yC2NDVDVFCyuvEd+YR4Wl9aQnZGH44MDVJTnQ1HiCMdNAseYNU1LY5/Ph/2DPdTVVWN7awc+jx+FhUUYeTMiEJhZuxPjEwJl6poq8PD757h1txMBXwxLS8tobq3C9mYAWdkuBI5DSE6xIWGKivJteWULRYVlWF5bQml5CRYXlpCXm4+9vUOkp6VhaWlJMkOzszOQn5sr0MMXjOP5qx7Y7Uk4134W2xtryM3MgOLScLC/izS3DZpK+3kapCpYWtlCbn4xwokovv3qPtqaa5GIWlBSnI1NwkcnVXs2HB/toKCwECceD05OvGIn705Owfr6Ot5NvENTXSNSU9MwONiPxqZmPQM9RgBjxd7+huRJ8ysajgh8c9MOlk0OVPgyRzsWkteSUD9++gIlxRVYW9shm0ZleZ4AcUJjKhfz8/OxsryE3PxcqKpN7MXzcnIE0J14PTg4OkFqeiY8Pj8sYS+KSwoFulKtOTo+hZT0LMzNraC8vBLxcADFxUXSPEIoV1dfJ2CVmblZWZl4OzaGvPxcpKenY3NjQ5SZycluZGSkw3wKel1OB/b2d2W+Hx4eIS01A0+ePkVWRjpqa2rl92j7TDBNgMfsWmbRJmLMUjUJOOX8ICQnIJd4gATzyGMYHBhDaWkFookQ8vIyTxWxJmlM8nm9sleJdXocmJqaQl1dvTQdmc0J/c/MJmnIoV39677XkgGsLzYFLocNQZ9Hnl+EqQRkJI/Ts4tISc3A4EA/qqorRXleXV2FZLcboZAfm/tejI2OIj8vF067FQX5ObBpqp5nLgCVz0Uq2el4oQpopepVXDbiMTjtdgGUAndjcfS97kFddTUyM9JEsUnAT9t1UaonTHJdo+MTOPEFJXO6va1VoHRhXq7Mi0A4jPHJd2J3X11VKsAxwcxz/stnagLQbHZp1kiEmQfP57fejBWORvH99z+go+M80tPd8kxXzQoiobA0KnDMNre38X7uPcorq6TJQW7OxGcKm0nCSHI65bntCYaQmpqCw8MDaZwhAA16fdIo5k5JhmrVGzsI7fU+L8ZV6C4e0YSKyclJga0tTY262whBLIDF5SUsLqyjpbUKa6v7aGgsg6bZkIiz5l7YrFSfhxBjrIVGGTCV0gmZ72yFoyp+bmEeG5sb6OzsFFW6w2GXxiCqmTXFKp9bOHYkroTDBK9RqnDjzM1W8fJVN85duIiFhSUBwHwuUJlvjgNbGztY39qQxpXConxpeKAjis/jgYWKf8mtj0nDQIgNEpzvbJAjV2dDCp0YeL2iwqZsWFKwZf+niwPnBAE2941QKALvSQDDI29QUVKC9BQXFKsG5fQ9ee3M/5UGOWrV7XZEEiYEwlFs7OwhNydP9p2kyiswZ3UYAPhv8Ycj45qNChgVMCpgVMCogFEBowJGBYwKGBX4iytgAOC/uFTGC40KGBUwKvDXr4ABgP8DAMysVCUsVoMEV5HTDGDCzdOYTFjNugV0SdEpAI5FEWMeXIQH7bQtpVpEFbUS833FzlShtWoUfu8J8rLTJadUV3hZBWgQAPD9CTh4UA3m/Spmye+lwopKOH7xMJSvpy0qD0R5EM/XUXDHA1gxG1VUXdMr1qO6pbOu8aP1pw519cNQnofy0FmHwFR26cBYvw7+Ed87FIuJOiwUAbp7+1FUUib5iklJdtRUVWB1YweHR/uorqnCzMwMqqtr8X5uHk5XMrZ39hD0BXDr6nlolgRiJjPCUNHzuh8pSU6UV5RidnoOBQUleD+7IGrSyckxnGlvhNVKK90wAkFgZnZN7EPNagzhkBdN9U14NzmDmCkqYGh+bl4OgA+oMiwvx+z0LAqL82AyqVhf20ZlVR7297yIx6iM8iMlOVNyKd/PTEmWIaElCTl/b//oBJPvplFTWYH09AxMzUxL/WnDydxji5pAXXUlLArrZBUlGXVv2zv7oohNz0hHbl4W0tNSMDE+juzsHFHbBfx+AZAEGnytU1NwobVe8lJNVhe8MRNG346jpKgA21u7KC0twdryMpKSXALFVtbXYXclC6wI+3242N4EqxqDWXPAFzFhc2cf3uMTlJcUIhKP4N3sLPLyCuWwem15BTkZacjJysSB5xiqpklm6+HBEZx2h8Dtra0NpGekYefAi8yMDCwuzAsATHK7EI9Gsbu7K8CK6isq1GjFynxQ/j+Ve1RzcaLxYD87iwBYn2cEJbQ7fTfzXvI1y8rLkJ2ZhVDAj5OTYwFiXs8JXElJ2Ds4RGpqKk4OD7G+sYamhgZRl4r1eZy5m2Es0xYVQGVF+Z9VeVR9Uo1N5d3E2CiuXL6ABOXIZt0ClNDBIctKHyvaSRP8DAyPYv/wBB3nL2JwYAi3797A99/fx62bd/Db3/wW//Crz+GyM9E4gY09H2Zn50RNnJuXh5mZaVy9egU9vd1wuFw4034W+3t78Hk9KC4qwsBAv8A7sSOOEVrFkZTshOfEjxR3JgZev8YnH9+E3aEhEkvg8PAYs7OLKC4tw+LSMvYP93Hu3FlMTYwhGgrj2rXrePr0KVpbzyAzIxPf3X+AxuZmZGQn4be/uY9Pf3EVY2/moJhU1DXloffFPFwpcahhFVeun4Niof2sDU8ev0b72Yv47e9+g7//p1/hh8fPUF/XgLE347h96w7m52axsryIrq7LSHHbBHAFY2b0Doxgd+8QVzuvYOh1Nzo7zmF0Zg67u1u4caUDLrsKRdWwurKNuZUtbO4d4PbdK3jxrBeV5fnQkIaiohT8/osf0NJeC89xALu769LcMDv7HtvbO6JYn52ZE2VnNBiU+UJLdyrEb9y4Aa/HJ00rBD3HJwd4PzOL23dui105Ie2Fjgt49eqlAOC6qkqUVZTIPkhgN7+wgsOjoNhPHx3uob2lTtSW72dnUVtXg/2DfYHfnFuNTS3Y3dvD5PgYfvHZZ3j67BkSJgUt7efx5OkztFZko6lFB9K0EH76sgeNjWfQ0zeEstIy9Pe+xCeffoqBgQFpwuB4dXe/krVSVVWN/v5+lJaW4vjkCPUNDWKfztf+4z/9I16/6sPyyiJ++cvP8fjxD6itrcH72TncuHkbjx4+RnNLFY4Oj3UYpVqkacfvC2BgcBC/+OxTJDvNUDWCKn2/5xdV7mJNrphx4g9Jw0BxcblYjKemu7G3f4jp6Tl8/vOP8PjRD6iqrMbW9hYaGprQ1zeArqtXBQTThru+vg7Pnz9HRmYmzp87j6+/+gp3P/pImkz2drfw8b0PYbOoYhvMpiWqb4ldZ5Y2sHfokeaNxoZ6ybVPT+V+touVtWXU1LfIvs2sY9owX+o4B7tVQTgUkDmoKmxconKWDzsLjo58mJyeRXJyqrxXwOuB3eXC7t4+SssqZE8Z7O/F3du34XRaxE6cVtZ8sBHSJvhs2NyG3enG2voWcrIzkZ7iht/n1bN728/i+atudHV1CRCdfDuButo62K0OjI6NobquFuvb21hbWYbL5kDnlcuSeU9b4qycHLwdG0fn5cuYm5uW9dR58TL6enuRlZkNzWZFRnYOVlZXxa6advp0WSB87zh/FkNDg7Ivp2dlYHl1Q5oY3O4k2ROb6xswOzWJJIcTpRUVmF2YR2ZGOlLcbvn8odt8xyU6wpdQpVGqvrYOOZlZsDucmJycQkFxAcLRCJbnt9F0pgR//N1jfHD3HBSTBYuLW6isysfK0h7ycnRL79LiArG1t6hU6etf4YSGheU19HT34tatD5Cdk4nx8XFxmMjP47OXOd4nyEpLQbrbJWMYpc1zNCHPA7vTgRevelDT0IxAMIKxsbf48MM7eDM0JPsomwpGRkclJzm/IB+LC3PYWF/H5UuXJHuZGdTn2ppgs5jEylrswzmydBYw8XORqmeXs3HOokkzGZvE+MU5SdcS5gBTbR8OUQEcwNDQG1RXlCPF7dAb5MQ5gZndFlgU3QJa1eJQNBuCYTMePu7BsTckz02C/torn8FZ3GUA4L/+jzbGdzQqYFTAqIBRAaMCRgWMChgVMCpgVOCvWAEDAP8Vi218K6MCRgWMCvxnK2AA4H+7YkSfVA7SqpWKX6p/w5F/tYCmnSwNBq2KRQBweUkmygrT9bzIcAweKoCjYTiY7XuaP0oFJLMECWX9wYgoo6gAZs4eM4B1oEtFDG0sTbASQAusTYiKhTasAoCpbhJXVap745JXy0NJfvFgP06wKxaZBMDMPtUPQHn0TotTUX+JFa5uI01YLAeitGZUqPghqNZtpakYoyKOilirlRbUzPlzweuLwOpw6xCT9qdWs4A/0RsJXGOOJw/qeWiqZ6USGFk1B7JSrDAlQgKqIyZVMiGZpes9PpJc1XjcgkRcV2fCFIfVbhbFohIPIJGwwuuJw+ZwSB5ggqo+ixVR1luFKHioSqMFKJVVrAPzCiOxMBJxE8JB2tLSQpP2vSZotggYC8piMX81FgXCAVq/0uLVhKhZVwfpKZr/euBNWRLjFi1miqiYCa1bZ4eDMWhWPZORCmwqsCJRKrJEbyRjEpZro+WtrhAzUf1NO9ZQADa7E/6IGR6SDSUOJMKwqk49z9AEscgVBatqFcvS1bV1pKYkI8VmAY+8eaVxs4YIcywlYzaCuMkslqyJhBlHxydwOZ3gbOEsCAgYZYaoJgflnLvMt6QFNi82kqDKLCIZtgS/bArgHBczZYIkC+eXribk/fhP8x8lyzXCfFMF8Qjf06bb6lLBZ6YajehViKwOdMXKk1bAujEnD+epJOa18n2oQNTV6zpy4NwMBsOiYktyOUX1JxbmMVr+clCs0mxBfZv8S8Uvs1B5/cz3lvBIM6IJ4gIVE+/mxLb72BvE1WvX8fjRA3Rdu4TXvbTLvoMHX93HLz75EIh5AYsVi1snWF5alWugBfbIyAg6LpzFwEAfMtJzRFFJhScV/3k5uXjV043a2lo9K/VoD8VlebDaNSzMLyPZnYGh/n589OF1qCrnCLOGA3g/vwR3aqaoA6kurayqwuzUKK53XZTZ+ODBQ1y6dFkseR/+8AhXrlyBw6nhj188xZ177fjhwWvcuXMPSalhPH80h7rGbByunaC6oQAJUwCxuIK3Y4uorm7Cdw+/wt17H2D07SRqaurE/rS+rh5jb4aR5HJIRmtzQyksFhOCUROedvfD4UhCa1MLBnu70XXpAn73zVN0dl5AmkuDzaIrBHv63qC6oR19g8O4/XE7vvnTY7S3ViMeSkV+oQv3v+7Fletnsb62i4DvBLX19aKUpaqvrKQUr/v6cIW53iP9SEtNknzpZ8+e4c6dO9jZ3hYAdXR4hKLCYgGpdfX1WF1dQXNTs+xXva97RQ1aWZYPm1ODotKimTnmMcwtrIklOffBjFS3zPHFpSWcaWvFg+8fiGJzcWER0YQZzc0tuP/Nn/DZpx+LyrWxqQ2q3Yknz17hZ9eapflGGmksGl519yOvsByaLQmzM9PY2FjAr371K3z9zTe4ffuWzOe3o2PIys4Wte7q8iZSUpMFlrGZgHvuy5cvREl5vH+CtdVVXLt2GSNvhlBfX4/JiXfiqDA8NIoLl+rQ29uL8rIKpKSkynzc2d6R5pN7H92FyrxqNgVJjrxF1hGtfamIjComROIqHj/uRmNDCzy+E5hVZhZrGH87gzu3LuHZ0ydip768soq62loMj4yiuqoK83MLAuJ4vd8/+B5d17pk/5+enpZ53t/Xi5qKYhQW5MEsGdHMs2deNZ80Jux54wjEgN6eHoGtKe4ksf9l1v27qSmc7bgkEQLFRYWwaxqSk+2YmZ5CQ20VUt1J8jzgHhuL04rDhkAgioEh5pznID0tFYo5goXFFbHQTklOwdT0FC5f7MDB7i7q6yvhtFlkL2InCeFeLKEIiDw+8aOvfwi3P7iJg/1tabYIhkLIyMrG4PAbdF7uxKuXj9BQ1wiLoslcLS0vw4nPi/LKCvT29KLryhVsbm7JeE5OvhNoTHUrmxtePH8iTQBlxaUYH3uL/Lx8ycOlwpjrPBCKID09VeAv7fa5R7M57NmzJ/j5Zz/HH7/6GhcuXcLu3i78Ph9amxrwfmoK5cVF2NrdgycQlD2TbgpseqFKm59DODW90PD9w0eoKCkX22iqi9mU5vX7UFtXi421IxSVuvDDg2HcuXcWTx6/QEZ6Iapq8jA2PI/qqkLMTE3g5vUuaXhCgq0wccnp9Uet+ObbR7Jmel73SCY7lcjSHOZ2Y2F+CaZEHGea6lCUny3OKGyGofqX8wGahoHhMdQ1tiAcgcDzjrPn8PzZY6SmpKCyohIve3tE4d3QVI+tjU3JcG5tbMSDx69QVV2NguwUrC7MoKIsHwV52XqWhiiD9WcUVevcf/n1YwwGQzY4J2ktrSuAqQRmBnAQQ0MjqK2sgNtlg6Jp0OxW+czF+cJIDzqoRM0+WKxOBIJWfPHlI9TWt8HmtGJ3ZwWXP/uv0HIvGgD4P/uDifF6owJGBYwKGBUwKmBUwKiAUQGjAkYF/qYqYADgv6nhMi7WqIBRgZ9aBQwA/G+POHFTkl05BU88IIwhHNVFssyThJlQS4HVZIbdwgzgDJQUZkhmpilOwEtYqduJMrOUB+7hEC1GqTwxwReIIhLwobgg+1Q9SotnpwA+wjAellIhRrAl2YhmyAF5iGpfzSqH6TzMpKqLB60EvzztFGWXRPvpecKiBDafAuHT2+XfYW6hjpZ1t04dCjNTzyT5dVQE8ZhUsxIQA6Ew80JV235QtAAAIABJREFUJFQNMR6oynsyR08HvwSvPMr1xmkDu4/kpCR4fR45xE5JZiZvQIAwD/gJS4+PD+Vg3+XkPRImxhDjKbVZQSwUEstQAiTaLlI0bbE6EE74oEqGpW5rSQUYr8UfIiBUkJGs4ejoCKkptD6NysE9gSIVU8xIZP4fgUAgFJRD6VDQL7mqcphtsiIeZy5hVCy3CbU1C61P9QPfrf2gWOESQllVkxwEMxuSSlVetoP5m6EgFBvtIBOi/DKxoNG42Nn6g0FRzDL/kPOGhtaIBmG3WpD40aqb9qzMMTWbEY7p9qzRRAI2C/NCNblf8e6mbTNRu5nZ1BEkFD0blJa+BOzMZeQhNlWkmZlOJBBCPEbIa4XXx8xOF5aWF5CXlw0rbb9/VATSJpzANsaMTGamxhA2W+SaCaX8PmY8alhcXEZ5eYWo8MzxAJwul4DXleUVlJSW6HaxBKynWbKEtlRH02Z1Y2tbbG0JHrKZN+p2IhSPIW62YWN9HycH+2hpqIAZQbEPZsMCC8z3pGqe10WYtTA3i5racrmeRFS3tGVdEvGw2JXHTE49m1IBbHQsjYZl9ktzArFKxALVFJU8zKii4MgXRW/fIFyaipaGBrweeYvikjyxZb3WdUtgyK07t5joKVa2M9OL8BydyNyvLC/HzPtptJ5pEVBTkF+IlpY2TM/MihUvVelUc+fkZAsYKszOxubOKmqqz2P34D2SHIWYmxtAQ80ZpKcxf9MEPxsmDk9w7PHi7egIrl+5gILsDLx43oPMrEKUV5bg7cSo2CSXlJbh5ctuFBWWIC83Cy+fv0DHhQuYejcr86i1tQWvuwktGzA19QaXL3WKKpQ5st093SgsLMHwyDDu3vkIvd1DaGmpxZvRQVzouISRoREkJTlRWV0s64pqOb/Pj8ePnwi8amxsxPDwMKoqqjA6PY8UtwtVVcVwOTgn4+gfGoOqJWF1fQcXLl5A78vnqCovRiQUQGVlFR58/wNa28/g+OQE5lgYJSXVGHs7jmS3A9n5GdjaZM5zGlZWVyTTtqmpQWyDqTxl3mcwHIIjKQn+gBfLyyvouHARjx4/RlNLG5KSk9HX14+iwkI44wlU1VTp+y9hmD+I5eU1jI9P4dy5NpQV50km8Pz8Ei5euCT3lJmdgaOjA1idGXLvw0N9+Pmn9/Dtt1+hsaUJWbm5+Pr+dzhTU4WGhjp9H1VM2Nzewcb6Nux2F5xOJ0KBoKyLHx49REVVBdzuZLzueY2ysnJUVJdifHxSstTfTa7BalPE8rq0IgOFRVl43TMqVspnz7ZjcFAHwLT7Pn/+vChDm+vrsL9/gOWlZbSfPSvqYcKuxaVFtLY2ITXZJhm93EvF9vj0uSDK14SGuMmC5y9forKmStSyzBTf3z2E9+QEFzrP44eHD9DZeVlg2JWrXRgcGJaGB0Ln9nP1YkH/5PFjnDvXIfvA4x+e4t7HH+OrL79E16UOUf8rKhswEvJsk6aYBBtcgLfvZjA7MyM56GwsOTk6lmcZm43q6ssFkrMhyO1yIys9FZubK6goKxKHAlNU0/dCs565zfEcHBqBy52MkooyBMMBrG+uIxwMozC/ENPvplEpe5YF1cU50BQgzOYXk0TfiusFG5TeTkzCnZyG1uYmhHw+jI+OoaW5GarVJgrgCxfZFPJa1NCsK9XPzS0tYtOenZUl8+b8uXYsLi4iNS1V1MO3b9+WjHPW6Ms//Qn3Pr4nzWPf3f9OxpF5v1Rv7+zt4sh7jKqqKmn0KigowNz8PNLT0vGq+yV++fkv8acvv8K1GzexOL8otttn2lowPTWBivISvJueQ2FxEXKz02DVYvJ8sdEGORyHklBwmLDgyfNXqKtvQiQSx8YqLcpLcHS0jdzcbGxv+dDQWIJvv3qFm7c68Lvff4nPf/Fr2OwxdL98g6qqcrybGMP1q51QlJhYVPNfmmAf+4Hf/uEb3PvwQ/QP9KG+th7HRwdoaWmS3OjJyQloioKGumq4nXZ5djGLl/ORczMUs6D3dT+qK+vh8wUlroFr/bsH3+DytasIxqNYml+Q98jLzcHu9jZq62ulAYQRD3dv3xLVNxsPKkoKxS2Cz1hmGifkMxDzivXmIX5u0duJdBeIWJw58CGxbebnt2AgjGAwgoHBYdRWliM5yQ6LzSo5wJyn/PxFBTCbm8BnoOZAKGrGP//+G6SlZ6AgLwfJSTZkN3bBWXLdAMA/tR+sjPs1KmBUwKiAUQGjAkYFjAoYFTAq8BOrgAGAf2IDbtyuUQGjAn9bFTAA8H8MgHlYmEjEBKSEI3pmHAFw3BSDRTHDajLBaYmjojQDBfmpiIaiQJyH0iEBm6pFkcw/HhwSAOsH7yZ4/FEE/ScoKciDTSOcA+x2h1gRUolLemWz6fmKwnYRk8w7AZMEwCAApo7TJMoVgjE+dAUEm8wCnPlnVMD+6PAsFqCEafxHXqfbgvLvUG0pvDJGm+Q9ye+z2a0CbKmai0QI/yyAxYXpmWmcHJ+IHWkyLYFjVG9SrZrA8PSqXMvuzi6yszL+DMjevh0VRU5LSzOGh4bFprKysvLPVtU8nBUNJzNaqRw1875CokylgtWsarDaYvxDUY3yLDeeUDD8Zhxm1Yay8gokO4Dh4RGcOXNG1D7MTKblL68rEg4j6A+K/e/u/j7KysvFWtRCFS+ltXECT76U90IwSIW1BsVsERXX+5V9OST2e45RUpSPtjOtWJifQ1lFpYB4WtS63A4Ew0EEQ1RXMnfTIVCBSkXeS2ZWtlipnj1zBge722JXmZmaCkVjvucesjLT5d4JqDjfqJGlEFg106pWQyQcl8xJfj+LpiIQ8MqhtWZ1CoAnmNOsDgHXQ0PD8Hr96LxyHk6HBT5/CE57EvoHBtHQ2IC1tRXU1FSB/uahYFiUqoT6VGwTwqSlp2F/bx9b+7sChfPzC3D//rf46KN7mJ9fFMvagN+LlGSHAFnCkKl371BeVg6bVRNr6oz0ZAHxHLtojO0BCv7bP/8On//q77C5s4O8FCdsdg0HPg+crnQ8e9qLtOQU1FbmC7iSrG2FykECZQXbe/vweH1iZc181sqKMlF/upyuP6+1vV0CQzs8wShcSSnY3VpDXWUpggGP5HBzluuQm40OEdDQOaaqiJjtAtztzEvleo8CFhtr7IdqtmJxcQ15BbmwMqabQDlGkKU3QbBhgw0BBBpc72w2YB4plc2cb4SOC4tLSEpyw+Fywm2zw243weNRodq8QCwVdpsfAU8MVou+DoLRBAIRKqw1sb3NSE2COaqD/LiJ2d+6+o7zIBJhpqmGUDgqjgO0PJZGAytV3wlRnBLQc/0mThXaoqSWJhJ9D6FdNucYFCvM5jACAQ9UswZNdcDno+uAGYFQSFS/unUuxHqeewezX7n+A1EFfq8HTrsikJysMRqjypoZrXpTgIX7USIima+cEcxRjnAt817Eot4qKjyzEoNFk3ByRMKQ/PDj4yOUlJTIvXCfpMBPVTRs7+7ApppwuH+E4tJiUe+zIYRNO7TUZcOFiQpx7neqnofK1zBjORSMSFauauI9U1WqwMK1FqN6kuNrwvuFNThdSVhZmEPnxXOIJyIyj+i0wI4CNcJsYdY/pKuABWoBuzsHAkVdNjtiiRhUTVe60wkiEYOAJmeSTSyHuaYdtjSYVTYxmJCSZoXHewTVZJX5Sqgr+fFkbmY905fjyux4fyAAG10P+GubTfZ8Kkh57aZ4VBwR+Hsy/qf7oeTFsxEjGsPE9JTYbdNyPdmdIgriovxCxBIhsWV3udyyl1BhfHBwKI0suzt7SHaqMn78Xg6HU5pe+PsZGZnY29uV8U9LcyOe4H6akDkpYwMz+JikGwatpJn9S5Uu9+xJqlnLy6HYFLG6zkhNl+dVVmYGrBYzYjHaNRBo6lEFCZNJb5YJRrC0sorU9AxxJeCf+r0+aRxJcSfDc+yRphhCYCpXqUClrYb+bI8JgI1G4jg48uDd7CTS0lJRWVyKWCQqltoZ2dlYWFqEy52EFHeqXCeV0LxPlytJgHtLc4tkmjN7mgCXUJi1oXKf1uKtZ85gcGhIogSyM9NxyEYp5lRHo4jEE5iYnERzQx0cTifW1tZE+cox93hOBKLWNTSgu6cPFRUVOPGc6HXJyJBs6LSUZFknE1Pv0HG+DdlZbkRDfnF1YBa7alJxFKEifwAuVzIKCouwurKC1GQXQmEf8vNzsba6jaqaAryb2ERtQyEWF1bg90ZQUZ2LmXerKC4pxtLCLM62t0psBd05xAkC/HygYG19RzKAaTHtdDjQ97pXMr2ZB760wTo5kOJyokjUuQl59nN9811Yg7dvJ6UJq6ykUmrRfqYNm1sbkmvM59L42zFUlJSisCAfKyursuYysjLwqrcfKWnpohj2eY7gsFnFlcNO55JQSD7rsJGI1u968i/dL/R9gJ+1xEacbVKhILw+H8LBKALBMAb7hyXWIsVtl73UbOFnIRUar8esO6dQUMzPYyfBBB4+foniknIgEUFtZSns5RcRTT9nAOC/rR+LjKs1KmBUwKiAUQGjAkYFjAoYFTAqYFTgP1kBAwD/JwtmvNyogFEBowJ/zQoYAPjfB8BOK8EsbX9piUwV8L8qgKl6sSgmWM1mOE8VwAW5qQLoCBO9Pq/ATMIwZs5R8UIw9OPxI7Pigt4TFBfkSE6wpim6dXGMukda40Z1y04BVoS4cTjstGCOnEIb3QaX5/nhcEi3fObROi2fxfZZVwBLdt1p7q/8+lS5K6xVJGvyu1BU3Sb0/dI2nr4YQXKKA/kFeWhubsSbNyM4Oj7EpUsXMPN+HZ4TL9LSk+G0aagsL4VqjukH6okEno8uibpmZ3cH1ZUVWFlZxtn2MxgdHcXuzg5u37mD1697RFlbXVMt+cBU487NzSMvP1cACXMPRwYHpV4FhSXw+ANYWV3D5Y5aFORkCUCX+46aMDoxJTm1/PUHl9vx1ddf4+6HH+GLP36J5pZWvJ9bwK07d9D76iVM8TjKKsp1+JhXAMJCv/cYZSUlqKooQyxClTAQS0R1y1SBLAmsLC/DlV2Bvp4enD3ThuPDHQEE3d09aDnTJuCMSsMPblxGejLtp/2I0QLamoJnrwZQWlqO4aF+5Obl4/DwUNR83S9fICPFjTOtTZiceo/p6Rn87NNP8ODBfWRmZiI9Mwe5+UXo7evHrZudGBgYlHxLKv0KiwoFlrS2NuOHRz8gGIjiw7sf4rsHD1BZUSEH9T3dPfLfgqICTExNYH1tA1cvX8Vz2ufe/ABPnj3Cxx99iO7eYQFBVAFnZ2djZWUFgWBQIDqbACamxgRcUun53Xf3cfPmTXz34Ftc7rwsGc+paemSvXrzg5v4/uFD3L1zB0PDw9IA8NlHN2FV4wCtMuOEb1b85l9+j88+/zvJcyzPzcHh8R5WtzdQUdmAgf63yM/JQcjPbNk22KyUZiswWSzw+IIYHZvA3sEROi934eWLF7hyqRMvX71CemqGqOXdSS7J7GQzRZTr0unC655u/C//9CsafcJuZZY11Ygm3bI3HpR1FletiKmE9zGx4rbyj6KETWys4FqyIB7n+ghBsUQFAIfjtBYnbGWjgFUU0lS5Oxw2hKk2FqWpSc+bTOiWo1TPss4OgjhzGJGgHSabF4mgC4p6BJuajGjUq9uws2wWG8L8H4KLRAQOjap4E8Jhvjctt5l/q4iNqthZR+PQqC5XzfATyrnsiIRCUK0EjxG92UIYpUmymamgZd1CnPcms9icUo0Nc0QgL/NNeSu0g1fMUTHTNhF80DKX9q0J3VaYew8zOE1mh+RjM5db8kGpVKe8ksBamlIIPrk/nirsSU/Mqsw3zaqJ8hwJCywWNriEQB7NJhrAgnA4Jt83FOH+p8k+yK847ckddlgJhWlpGyUU536riJKUtSTsDMdpu05gGJfrohqdc4sWzBZzHNGIV5o9wuG4bpcugCiuzxcz7dHNYqnLphE2xBBC25xOcRnQaKsvQJi21zGxpw/49e9Ni9lElLb0mkBrbsu8TV+AIFMR+19as1OlbzbxNQGpQSjsRWpKBkIBH6yn4Jb3RxUvQaqMAd0iCNU5lnQ4oNw9kRBYRZjF5g5N1I96sw9Vi+TT0hTDXd9EIAt4CZAdTt2W3aTIvNCfO3oNqJKUZ1OEFvCMHWDdo0iyUI2vQ2na7bNmbCaR/FWC2URE3oP/EsSyKYIuDITjcar2YdKfieIAzDrw9/SvmKpbVSuKRY83IDHn9VnM0nBkobUx2zdYTDbKUF3MyAJaytNxAzG5D4JD5mDzGjkn2AjEQeBYmcxcR/rrJZ+cDhCxBOIKm7h4FSaxr9dO791kUfQ4gSCzp3VF6d7+Puw2u7hjcL8UQC9rkWpnvfmKzRaeE49EOPDjAR0pGHkQ9PuliYFNIlQxW+0OWOJsQuCa0x01ZP9ghm9cj2cIm9joxXnGItKpwSTfmzOQS8JsZhsFlbW6/X0swuuwSPOQolnF7tnvD0oONa9fZYaB5PFGZK6a1SDM8VSE4wfiOmFK0G3EhwQcoGw5EvQL0OWc1hspqCq3ADGzDBFrGY0w75luGhwhveEmCMZJSEuTgHzqhqnKpSuIuFcgDNVMi3JF9km9KcUPK9fyjwCXDS5Wq/6cZpxALCp7bcJsg1njczcsecdsHuPf4XynQlka4zjmp/Oev+bcYyQG3SN8gTAsGht3QgLtg8GoNGf09w+hrroSqckOqFZN4gPY5EDwzPemmt2uslmFjTzJOPCEZO9iXEcs7IO16grCqe0GAP5r/lBjfC+jAkYFjAoYFTAqYFTAqIBRAaMCRgX+6hUwAPBfveTGNzQqYFTAqMBfXgEDAP/bteKx6L8CYNoV/n8toP+sADab4FSpAM5EXk6yDn6iZvgCPDRNyAEmLaB5EExQK/AJJhx5QnKYyjw8TaESTxVIQOtllbAhSpBgO80w1Q/jqbIkZKLaS7AIAQphRpgHrjzs1C2fear83wNggdjxxCn81bN1eW0CjQUc8zBct4D2x2340/3nYr8oh6cmgqsoRkaG8fEn99DfPwmb1Yb0NDfmZ6dw7+4NWC082CfcSWBuNya5f8dHR1Lc/f1dXL50UVS/qsUiWYO0yaxvaMbi8hJy8wpw4vFiY2sLjY0NWFqYQ2Ferig8qTQrr6jG4NCoqA+vn6+E2+UQyM4E5oRqwfDoFNzp2RgZeYNffHgNX3/zLW7f/QgPHz/GxYtX8HpgEC2tbXg/O42i3CxkZGZhYWlFbDZpVUm1UG11FbLTkhGLBkVRKbiO9sc8lLfY5IB3ZS+Ehfn3ApzamhtxeHCAhYUFNLa04snz50jJyEZZQTpqS7OBqB+KZkPE5MI3P3SjrLwSiVgQ8wuLokhsbz8j99lUXwen3Yqvv32IuvoGVJaV4vdf/F4saI9PPCgoKkX/8Aga6yrg9VDRZ8bkxCQamhp1q9RQEAUFhXj2+Bk++fRTjI4Oo6qqUmxnBwb7Jct0m7m2Jz5sbW6g82InXj5/its3b+Dli2founIZ9x8/Q9e1m3j2/Bk6zp/H1OSUAJyGhgYMDQ/B5XBiaWkRH3/yMR49eog7dz5AX/9rtLe3Y25+AZlZBejv68OHH32Ip0+f4uLFi3j1qluU3rkpGlyaGUGCI4sd4QTwf/8//4L/+j//r5iZnUeGOwlDI32ob2pESlomhgYm5GBdU2LoON8MixIWGGCxObC6voXZuUW0tLULcKAl6tXOywLhq6uqpT5cG3a7huLiAmztH0qO7OuXz/A//f0vYY7RDpzzmXAlKqqwBOkm7adVG3xRM7765jvcu3UDqQSnAnyDggkIgFXFJir8GPxifU1FK3mDanFiYnIaqytrsvY5h9PSU6SGhAlJ7hSBU1TysV4Ehm2N9QiHTzA3f4iKqjSMv1nF2bNlYktttRJQAhG6AChWgUN9r/tQWV6GvJxsea9wKIr+gX40t7ZK3i2hSU1NLQ6Pj9DT3YuOjrNIc7uQxExrZkhrFoRjVGGaEQsppyDEJKBC8qRNgFWzyt5jUs0IhbySh0sr+HiEoDEq90x1u2aziQU7uzwImoU9E3hQ6W12YHd7C/t7e6LqFI2myaSrywkI4zoc1BXLFn2vUwiBCbFjArFof02L42DIgwsX2wRIkjwRzHI9Ukk99W4GpaVl0kyRn5uD46NDdLS3SdatDve53xH063bmhEz+SFS3s1eA3d1dsWEmXCQATsRDMMdoUa8renlzW9u72NjcEntttysJgwN9km8q+3iE8FaHc3oWtm6Jz/0yEg2LcwChMZXynJP1lRWney8pJFXFFmxs72Fqeg7xuIKM1Cx4A7ti1a1YIgj4mH3twrupeawtv8fFC2fh8/uRmZGh79ls6InHMTc3h6jJjKKiQml2YOas5LjL/s+83ag0M/CZIE4QrA+fKKKGpmU6c75pvU9HC8JeE6LhqMB7NhJw3Aj6CX35X8I+3QFDQrqBWEQaCAh2eT2E02K7z6YjyV2nIl7PHea4sE6HB0cyF1KS3TJnqFrm2mWmLZWtAubiBN26HT2fmTJHxKlCkWccwaWZTRVx5qvrdvV0deC4paWlyWto6iANAtJAwLIT4Eviutjqc45EwgGQLVusmjQtsVmB34Paetl3LDZpdiLG3NvdFwcAxgM46IjBXF2YRK1LiE0ISyBPEE4IrjsC8Ndmme+sk565qxdQNfEeTdJowQYc7jeE12ZT5M/q7h+t9NmIxPoFQlFYrC6Egj5pGuP4sfacw+KwwCGJRWRdhiNBUYNLU4jFDp8vIONqt2kyVhK5IPWLSDa6zHsCeksI8XASoPrE6URV7FCtYUQjGuIqEPT7pKmAzScxNqdIIwIQjcRgt9pEcUtA73a55LMJVfH8vBKM8Xtw0EJy3awPB4qNQWygYsQF3SxkfsXjsDvZRMFmCOkuEHhMB4dElC4HbDIJCgA201klwjlPNbveFMIlIvVmBAcBOoH0jwCYc4PRFQT+3BticXi8dM7QpNGFFtCBQBh+fxiDfUOoqdYVwFQhE8CrmibOLFaLJs0FfFZxfvgjJvS8HpZIirzsTBzvb6Hz7/8PQwH8l/84YrzSqIBRAaMCRgWMChgVMCpgVMCogFGBv9EKGAD4b3TgjMs2KmBU4KdRAQMA/2UAmEd8zFelAlicU6nqMsclj9ammGFXY6ipyEVOJg89gWg4gUCIGcB65q2magJwI+GQKLZMCTNOfGHEQgEBwFTPUgFMZRsZBA8oo1Tn2W1yWEpowkNNghxCP8Iaqln45zyEphUrDyPlkJwgly6kPHT/MQeYKkYCCjn8T0hOpWQxEvyeKuQEBCkK1na9uP+oGx0dHdjd25FD0vy8XLx81YvPfvYJJt8tyoFufm4Whgd78dHt67AoCahmHSQNTm9jdGwMt2/dRLI7GcNDAygvK8PomzfIzs1FXn4+hgaHUV1Ti/XNLbiSU+SAfGl5GXV1Ndje2kRbSxMG+/pQX98okJvKTygqGsszJQPy+OhEDmITsOB5bx9yC0sky/OXH93E7774Ap/94nN8+91DXL1+A989eIgbH9zC6+4XaGuqg2ZzYH5xGbV19RgeHII7yYHS4kIgGkJaqlsgkcVCSBZHPEqlFSH2ER73vBGr6Cudl+D3nCA1NRW9r3sFZFOle+b8JaS5TMhNs0I1UbmmIRizYmnzWKyLTYggOSUV09OzaG1rE6BUUpCPkpJi/OHLr3H92nXk5+TiN7/5b7h+4wZ2dveQX1iCmbl55GSmi610UlIS3oyMoLGRuYpHkgntOfFhamISn37yCbp7u5Gfl43CogK8ePEc586fRSRmxsLyGna2NnHl0gW8fP4c17u6MDk+jksXL+LRy2fIzc8X6JCSkoL372fFOptqYNqOeg99yMnLRl5uLr76+k+4c+eWwEeqtBcWl5GVXYS+vj7cuXMbz58+w5mz7Xj27JnYe59vqYbLSi2eSRRuJ74gfvMvX+Pa9avweAgxrNjb20TCHENjfSuWljZQkF+M0ZF+dF2/CM3MNeCUMfD4g/g//68vcLGzSfI3v3twHzc/6MKjR09w4XwHZmZmUZCfi5GRQZw7247NnSOkpmVi4s0wbt28iuyMFK5aXdUYjyOWUGFOxIRJxMwEwAqePHuBqP8EH92+iYGJacy+n8Svf/U5env6JF83Fgujrq4UpjhlsYS0hGpO/PFP93GuowMvnz1DW0sj3Clu9PT0yPq82nVNgKXT5RRr3BcvXqKmvASlFXkY7J9H2/kyfPvHV7j38QW47ZlQ1ZDAVQEyJhVefwhPn77A7du3sLS4JONz88YNDAwO4MKFTgHgmdk5Atmyc7JFBUe79eryYpQU5Ui+tZm2xwACoTCedL9FVka6AJLNzXWcaz+D2ZlprK2u4Pr1m9jb3YPVapKc1VAgJgpgj8eL3Nx0sUoWFSv1lYk4PD4ftra2sX94hOrqaqwtryE3Nxf7B4coKS7G+toavJ4jNDc2ioKTts5U/dH6l8BmaPgNqmtqTu2nzdjb20Nhfqk0mxQX56K4OFsUw4rJikgU2Nk/wMz7BewfHuPylS588fvf41e/+Dl6Xr3Ezz77VCDi5tYmKirK8erVS1Gtrywt48yZduzuH2NraxNNTfX45tuvJdeVdseTE+9w7mwzbKpuEKvbwSoYGhmDM8kNJ/Nn01LE9l7eb3UVeXn5kh/udjmxtbMNny+C/MI87O5sIzk1BXt7+8jKzsPbt+Nix93WUCtWu5JPbVERSyh4O/UewUgCiwtrsJitOHehHkeHB1C0KJYXt3Hu3DmMjEyhojgPfv+J2ABXVlRKFjKVim1n2rG2uoaoySRZzHwujI9PiL07Gw9ohX/+bCsy3Jo8VwSGnuZy69EEqihsHQ4Xtnb3Rf3K++Xevrq6hNysTAqI5YtzypXkksabjY11uf9gMICtnT0BZ3l5eQJqCTMJUKnIPjk+hstuh88fgMPOjPA4VlfMcmNmAAAgAElEQVTXpX60Tk7NyBBXCb6+u7sbl69cFmvkUDAoz02HKSjW3Zxn3OuDoYiMRYhZ81yzVGqrFnkOcj2/eTMqz5bk5BSxJo4movL/Pp9fIDS/NtY3ZU6ebW8X+Ms9+ObNqzAlfgTnunNGFLTVDkvEAOfN6NhbVFdWyhoeGR7AzauXpHkh4AvIfLfIc5kQmMCU6vSwXNP427doam4W+M5fE8i/eNmDs2fbkJrkFKUuQX0oHBOwyzXhCR3rFt8qlfV6ZAPnEGt6/9vvkZaSjY72FgHF8SgVp3QYUDE4PAZ3shMlZQUCeDd3tlBYWESmK9bWbEow09acicdiga27ErDtIiTgW0PYH4PLDXhPLLA5YlhaWsXc7DKu3+xAPGHHD88eybM5IzVNz79N6Fbns+/nEQgFpT7r62u41nVFYLvVaoHfH4DLaUcsSgcUH2xWbm60pCe0VUW1bLO7EAnrzQYSVyGxF6xLWI8AUFVRqfd29+DW9evyZ5y/rCnHIR6JIs6GOZsVPr9XVPa0RufclIYJUYmTcyt/boL70f5ZmkN8tInW5zk/i/gDIfg8AQz0D6O+phJpKU6oNps0x7AZgs9KKp0JgakgVzQ7ltf30NP/BvkFRZKDHvIfo+3uPwBZHYYC+Kfx45Rxl0YFjAoYFTAqYFTAqIBRAaMCRgV+shUwAPBPduiNGzcqYFTgb6ECBgD+9wGwy8YDQ2IjXWn03wNgKHqepfXUBrCmMhfZGS7JpyUAJijhgS+zMHlYqisPeXhNFaIZJ94wYuEgSgpyRF1HlTAPLHnmbkokEA2FBcKImkmhakwHwITIum1oQjKDqTDy+32iZqOqhZaQkspHy1WBvMJ95T7EklJ+oavkeFBMBY2oYeIJPac4ruLQQ7UkFZBRURHt7OzI22RlZaP39SBSUlMFhnpPjiQTkyl+kvcZCeMkZhXlDmGLy+lETm6WHAbz4J0AzGrnIfE69g8ORF1HWEHITCVYZlYWtrY20NrUhKXFBTjtTphUFUdHXoGITksYhQV5iIYjouqjbejm3gFW1rdEMXmt4wxmZt8LkNjY2hEgsLa+garqGsy9n0aSXYMjKRkej19sWrc2t5BE+1jVgu3tDbGgZn4sx4HKbQJQi2YTEOyLm+SajvZ2BDClpaRIpm00FsfO7oEAotbmWhTlpcJCAMG8S9UBk+IQdTOhSmZ2LpJSUmG12gREhvx+2K16Pi/VdslJLmysbyArKxPBcBS7h0eS68pRtDtsSE1Nwf4+MzbTsbP9/7L33s1xZFmW5/HQGgGttdYgAVCCWmWSzKyslNVTPdPzx1jb2uzuF9jPstZruzPbVV2pKpnMpCZBAhQAAQKEJLTWKhA6wkOsnevMsl41YzYzZVPdHUijMQkR4X79+XuO97vnnB3k5xeKyiwSDMGd7hYIxPHGEcBcSIfDDpPFgQOPH2azAVmZbgEztF+lsjItLQPesEdAPwGvKMCDQakr846phnJa0wQWctOd14yQg2PI5XKKdS+Pk+MvKzMLh14vrFar5OYS0qS7rDAbNdVgIBSCw5mGvX2Ca4dkPiZjSck8TVAZarJicnxeoILLZUVBYTaMhvcqTqpDmSMcZY4qbdEV+P0+GC16ASDseBCbT4oaRT2oQG90iI2nQaySqbjT0io53gkfaEtM+2fEFcQUC76+dR/pWdmIBT04dawdP3W/QHFJAVpbGvD3//F3OHWiCzE1gNbWGthNOkT9YcBgh5o04qe7j1CQX4CdrXW0H21GTl4+/u7v/jd88cUXAkP3Dw7gSnPDHwgiMyMDg33Pce7iSQz0z+LshRY8vPsaFy60Is2eDSghqNGwWOgSRCaSOjx6/Aydx07g9cAgCgvyUFVZhqdPe3Dl8gfoftaL5pY2POt5ijNnzmBmdgZrKws433UCpflZAnsSAnsURGJxfHP3BY4f68Tc7Iyo6I60tmB8ZETG19G2dvz44x3U1JaL8jk/rwRDgyPw8T4/cwK52U6pJW2oI2oMdGq9e++h5Inm5xdhaKgPJ06extzcoiiSnzx4gIa6KtRUlcBm5ZwVl5+hsrn7aS+KyyqxurKGqspK7O1tY3tnE8c6TooCOCfHhcryAgH0YvHLsWKy4GF3Dza3D3D+/EXc+uEHXDxzGlaTAbasdAy+GRJb/uaWViwtzKG0pBTb25tobGjGwJtRbG5s4Pjxdjy4fxcf3bwpkDQ7Iws2swG1lUUyLxIDx5KKqHP1BguGhkfxxaef4PaPt3D95kf47vsf0NjUBK/nALU11VhdWcLswgquXb2Cnp6nqK2vl7GZnZOPQCCMpYUlXDt/AmrED7NJs+dP6owIxvR42P0CXo8Pbmc6qmoKkZmRhZm5cWys7YqSfnl5HW6nTfJMOUcXFhbi1q0fxCGATQbMQX39Zhiff/E5ep49E5tmAsnx8Qm0tDTD6TAjN92kqS0pvpQMXiofeU/Q/cGA7R0PlpY35HyvXPtAmgH29rZkjOkVE7xeH1ZWl3Hh/AWsrCzBc+iB0+WUDPD5pXWtWSQvB48ePpT3OXa8Q+b6aDiC2qpKzM8tIhyOIjc3TyA278GSkiKsrG9gY2sbV65cxp2f78gidfL0KYyPjYkyuLE0GyXFhZK7GuNamlCwtLKBN0NvceToMext7aG6plp+9vqNG/jxx1s4cZygMonllUXkFuTAZndIlm5La5s4RHDOKS8rx/L8ArpOn8S3X/89bl6/Ko0/Ftp1i0hVQSQBhKMcBzr88dZduNMzxY2jIC8P29vrqC0vx/7+vhxzaWkpxkZH4UpLk/di/dfWV3HqVBfeDA2h/ehRrKyuyBra1tqCe/ce46svPoca9cm6H5F5VsWr1yPIzSnEhmdD5su6ujrMzc1KrvDz5y9wuusU7vx8H80NRxH07uDksRaxU6by12B24MWrIRhMWiatOz0DyytLEoEw8nYU6RkZMq/HOV8HDnH9+mWEAz6B7/5YEt5gDC/736C2tA75RS6MDq9CbwxCgQFZGQVIzzLh6bNBwKgTt5JzXV2Scdzf91ru95GxcWTmZMIb8Mm6yfVrZuqd1IbW88xEXptfQmNjDVxOWkGHZTzHEno86+1HfmEpPb/FaeLcedZtQI63uakZoyNjiOsU1Da34N3EBMwGg7z/xMQ4fEE/SspKsbG8KpbkaRyXZSUwGXWSYe6w27SGOEmnoBrYKPcAn314H9JGntbQoTAzvemsEJHPRSNxybzu7x9EU33tnyygORa5fvB12Chgs1hlHrQ40uS56Zvvf0Zmdo6slbubK/js3/8vSGZ1pgDwP4VfhlLHmKpAqgKpCqQqkKpAqgKpCqQqkKpAqgL/xRVIAeD/4tKlfjBVgVQFUhX481cgBYD/0wDYZTNooJQZkqr6/1IAawCYCuAYmuqKkJ1hE5iZUBWxv+Rmo8Goh4lqHm68i8UhJWY6HHjDAoBLC3M1BS1tN99bO4uNZzwudsRU/9JS0WTUlFWRcOi96icpeZvcSKUdMK0ntXxfzcpZg8EaAObnqSpi/iK/TlUVPwiAaQsqeZLi5cofZGamBoWptqLaRfIdafFpNCKW1MD29vYW3Glpou7RXkzL+vOrtEFVRaVM1R8387kpTHWPpPHpzQgGAlDVqGQi8nyo8svMyhK1WDAUEuWQUeEGLa00zQBVQFRmqWHJVKY1L9VrhI20F/Z4/UjPzIIpwexDfp8qOYvcRKbyiQUhRE8mVTk/qlEtFrsAeV4TKtXUeFIAAa0zHbSZ5nWMU7WVhN3m5P40wqGgQH/JolRo7clMSqMohixiT5qAxUrVmgozA0xFbJUUWM0E1VA4KtmuBBO8rgqzUKMROFwuUTBRRUebS6qaCJepztrZ3YXL4Xqfo5mQ/FGxMJZcS61GBES087RbrfD6fHLdeQ6E6rTmpMUogTMFZbw2tAs3GWlpTNvSqDQ4cIzzupitVvk+yRTl2DYbRGlHZRQ30tlUwLpyTBAGB0PMezWI7TSBMD9+URwSCPNYCJRlPPLaRDU1Fsc2bX2TSebQEnTSXhRSa9Zx92BTriEtqKVpgq/LsQgFh16P3ANsDuBxWC02eD0euYdYdCrBIrRLpfW6oE+R7ct9Qbth2ioz/5P3WDJBS1gr/vc/3BKQGTjYwo0PLuPb24/Q1XUCWVlu3Pr+Fs6cPIOdrVW0dzRCDXthNpgRU8zY90Uxt7gqtsDLizO4duWCCM7++MOPkkUdSySwuLgoMIbK+LKSMqzOz6CxrQaDr2dxoqse93/qw42bJ/B2YBLtHfUCX3nGzIallfDLvgG0He3E3fuPcP7sKVjNejx79hLnzl9GT88LtLa14c3QIC5euoC5hXmsLMzh/OlOuK0mqGpY7ts4DKIA/unpMBrr67CxtiqK6LqaKvT2PBM7cIcrHd/euo8TJ49I3q3RYMHi/LKoJWvrylGQ50JSDb+voR6hUAxPe1+huLhCmgnGJvrReuQotrb3UVNVh/5Xz3Hx3GnoEmEoSS3rlfBTTRjxd//H3+Pjjz/F9PQMcnNyBFRvbqyg69R5DA+9QXVlEex2ppICuqRB7rNIIomVjV28m13G0aOdGOzvhy6h4syJE6Ap89DbYcmBzsvLxfbmJioryuU8CfBWNvaxvrGCK5cv4vGj+zh35qxYlV+7chW6BBsFtOPj6KQKeHRiBjl5xejtfYXrH1zG/Xv38DGdBW7fwdGODuxub8FpY3OIirX1HVHbDwz2o6qmWhTArrR0TE/NSqNIUbYVRQU5MOi1cUjleDBuwOTcqrg9LC8sor2jBTqYsLm1gql3c7j50TXMzc2Luvdg/0AUuBnpGXjw4AEuXbyEre0tuT8Hh0Zw7PgxUU8HA0Hk5GZjcvIdjh49CrMByLC/z3oX23/eCzqEI2G5R9lUsbC8LgrSnuf9+OzzL3H37s+ori5Dbk4mkgk9QsEw3k1NoqO9HWPjYygmlNUpovy2WtyYnp3GB9euYmhoCMVFhQJKh4eH0NTUgJysDGnCmJh8h2Odx7C6uizuCnl52XjwqBunTp2T5pLht8MC04pKimUeZE5tZa5LIB3VnMGYinA4jmcv+lBWUQOb3YWEGoHNZkd3dzc++eQTgbB1tdUy//e9eilODS9fvURJWTnS3GkYHRtHfkGBOGW8fNGPm9dvoO9VL853HUdamg1RZoezN4pKaWbdJgzwhWNY3/RgeW0dzU0NGBx8jVDAj8qScmRnZ4ka1Ov1yvzEuWZ3bx9ZWRkYfzeJy5cv4eWLl3IdRsfGxLaYFt/ff38bn/76V9ApUcTVgJxjPK7Hi74h1NW1YHJ6HHabA1mZmdjb20NVdZVc819/+im+/vo7nL9wBVurc2htqoCRNgSKQeDj054B1Dc1YfjtANrajmB9fUNA7MHePny+Q7Hs/+nWbdy4zvEehs1mkuzvaNKEJ70DqKhuwPrSEkpKM+HZAzKyjTAbbdjaOoA/uIXyshb0vOxFZ/sRhHxeadTKy8uH3kD1syrXnXCfrSZcHwhjnWLjHJQGmLXFdVy5dA46nSo51xarDWpMj/uPe9Ha0oG5hUVp3Kmrq8LU1KQ8LzU3teDOnbs4f/EKPIc+REIhrC4vy/y1srICxaCgqqYG9+8+RllpGZx2K2oqy2A0JqEkaLutrdW0Nue6xZ4arQGPz0YGyUfnuiMW1nFV1l8CYK4dfl8Qr/vfoLmxDm6nBXqzUWzSTRaTZD4z7oL20qKmNlkRjAK9L9/AZLHi/JkuLM5Po6DjCpTckykA/Of/VSb1DqkKpCqQqkCqAqkKpCqQqkCqAqkKpCrw37ECKQD837H4qbdOVSBVgVQF/nMVSAHgf1yhf7xkJWUj2GHSQyc5l5qiM6omZcOQ28QKFcB6HSyiAI6jsbYIWRkWsYomAI4l1D8pgLk5TDilRqICFqlo8wU1C+hisYBOwEQAbLFoECIag0FsDvUCTyMR5v4a4XQ6EPT7/5TFSMtF2hqKAthgEFXKL7aRonL5RxbQ3Jyl6pMKFlon8iNGBSR0kl8o1I+boQL5jJiYmITd7kRJcbG8DrNGi4oKRE1IpTA36gkhgsEwSkpKYDLRZlOHUFyHNSqwcrJgtZrFypIbwFSUutOzMDI2hfzCPGS402HQ6XBwsAe7hd+nwGi1IxAKw2w0yjFRZeTxeFFUVILNnR04qSRaWxWFaVVlhQDIw8NDBMNR5OXmwWHRchjjCRV2q0OyLplHzDrFYxFR3oYiquQtvpuaEdWrkkwg0+0SdWE0FpfX5rkwc5P1jISpEtIjPdcNNRKWoEiHzSZw3GSk5WRYy8EMh6EmqcYywmjUIRzwIt3ukCxnbpKHmf+YSIi1qIkKYJ0O21ubKC0twdr6OgoK8gTIsU5JhVaTFqgJLX95YnRCMlXpZKpFNnMc6rC4uIqs7GxeSbGH9vmpwKJdLlWwBphNFlFfU3knCkzEpckgFFJhs6fjwcMn8B0eorKiDPX1dQKMqcimopZqYneGGw47r6siMGJgYBCdncfFKnp/14OsrHTE4hGB+RwTvNZsFDBJzmsEKl+HADyWwPLSikCe0pJiPH78EOfPnwN0ZngPd+FOs4r1rBoFjEYrYkkVgZAfE++mceLYcYRCIbFJN3PcxVXtPQiVDVZMTk5xj1/GKeGS1WIUJbreZEQsGpZh7XTa4A8EBAQkdQa5l9VEEEZmcYrFqAP7gQRe9fWjpaECeRluLK3uQ69PiP350+6naG9px9zcO5w5cwyJeEgU9jGYcBhSMfFuRizBvZ5d5OWmS57x9s4eHHanHCfBUXNLC9RYAjOzCzh2pBHxZAQrKx4Ul7oxO7WF8ooMDA+M48SJVrwXbMrx6vVmDL6hlWwHNrZ2EA77UVKUh+WVNRQXl2N9bQvDIyO4efOGQOiDw32sLM6hoqgQBdnpkhVKwXOCDRUxBQPDs6ivr8XI2yG5hwrz8zExPiawJiu3AH+4/QBnzhzHwvw0KiuqMDe7IDW12PRoqqf9NZsTCFAs8HhDmJlZQFZWAfpe9+PqtbOixJ+YnEF9fRPu3b2DqvIiHG2phdmoZZ/rDGZE4jr8fO8R6uqasLy8jPy8AszPTsFsUlBX04hIKIic7DSkpVlh1HOugTSe+MMhfPP9T2g9egxvR8bwV199idHBNwj4vGhsO4Injx6jorwCDfW1WFtdlnE9OzOP8spK3HnULQr6tpYWzMxMIj8vR9Tzw0MjuHj2FDLcGsAi/OWft2PvYLE6sbG2g64zJ/H4yROc6urC9z/cxofXr+Nlb6/YoE9PjksTQnlFOZ729qChvh6b29uoqalH36s+NDc2oqWuBAlmA+u1+TYQUQGjA4+evoTT4RCFfzQaRnVVI9bWl6Q5Izc/XT6XmZWLpcVlURVXVlXi/v37OHLkqOSwz87NCYRv72jHxvoGLBarNJTQIWByYgKdHW3IdJgEfHHd0nJ62SATl7VFb7ZgdWNH5uTt3X1cunwVt/74R1Hf52ZnwGpPw/7evjghNDU2YmxsFNm5WbBazLIWrS1uyfjJzs7G3ft3ZQ4pKyvD0NAbmC0mAbJTU7PY3tkWAMzjTc+0oyA/D8+6X6CyvBpZOdkyr9D+ub6uTnLH6RRRlpsmjTFsntGZTPAFwjJm8gtLkJGRhWg0gIz0dDx58hhfffkFpt5NoaW1BWMjb7G+tooTHR2Ynp1BXn4B8vLy0P2sB+UVFdIE9e7dPLpOd+Hhgzv45KMPsbmxjJrKSoT9ftjYDIQQApEY9rxh3H/0FI3NbaisrMTk+BhqqioQ9Pll/SS85ZqpxuNyzMPDb1FaVoyZ2SmcOXMWr1714cSJY3J+HR2d8jxAFe+ND6/KWCcM5YeqAn39w6hvaEE0FMXaOu/tEmkcKS4qwsDAa9y8eRM/372H2oZGzLwbwY1r56CnDXRSQTSmx/OXQ6iqa8Tku3c40taGxYUF5OZkY39vV5THPu8hnnY/xzHagqfbYdBr2djhuB53H71AU2snVubfobQiD4tzu2jvqBP3iZiqw8S7QbS1nsTL/n6UFRfKPDw9PYGioiKYmKENPbIJ+4MBef7gWkFlOOf6g/19cYZYnF7FxYtnkUiGoNPHxP45oiro7n6F9s6TmJzm84YFjY216Ot7iWPHOqR56+HDbhw/dkLqvLG2hu2NLTQ21mNifBxd57rkHr77oAdFhcXIyc6E73APhflZyMlMk7xh2mQndCZpJqLFM0Ewn8f4GMdnBTY68WmP2clc/2g7HQ5GBQAPvB5CU2Mt3E4rTFar1pajV6TZiUpxyWaOR6StIp40IRRJ4t6DBzjTdQqevW3Uf/BvoGZ0pADwf+4XkdTXUxVIVSBVgVQFUhVIVSBVgVQFUhVIVeCfdAVSAPif9OVLHXyqAqkK/HOvQAoA/3KFJXRT+4eoYJMwJBNwUmVIAEF1ZCQqOZqCTsVFOQETAbDBAIsuhoa6ImSkW2QDV6czi50gyZTZoheYK5aD3GwkjEno4A9HRU2Xn50Bi4m6xiTsDgfiSU0hGY+qsskvOYjxqEA1GxXAkZBAXwIowgNaBzOPkSpNbvTTCpoK1F8UmnwtTblJBahO88kVFev7gEce0HuraP68qpjxdnIO5eXVWFvZkKzZ9qOt2NvfRHY2laoGUZTyXGjZaLVaJMeWqi2z2YSfHo6iqSIfpXl2GE16xA0mhKJJDA0Po7PzBCamZiVT1p2VgRe9/XA73WioLacuDRazDfsHfthdadja2cWrvj5cvXxZFJxb6+uy4Tw3P4/8omI4HC4sLC7i0LOPhtoa2KwWmAxJBIJeUfY67W4YDFQnxxCJ+WC3mhBX9YgmjXj07CXcGTlIczsx+KoXN29cFutnfyAkMPnxk2e4eeMj2C1WrK+siLI2LdMheZK09iaUJ7StqaoWtS7VyAlu4g8OS6bjpTPHoY8HYLWbEdcbsblzALc7S4A2ga7blQaf1yd5l253OnqevxSVYVz1IBqPIGayAnobNtc2ke12Y2vXj5LifLGfTnc74Q/4YHe5MDY+ieKSMrFM9h56JXPZ6/Vjd3dfLEmdDicMRgt2treRk+GEzayIJefBYRAjk/MoqaqTjEdmvq5tLuCDDz7A3o4HiqDRGPSGpABy/jwtjFlXwn5/wC8qqmScit4EPN5dpGe44LK7sbe9i7KiXCRiPkSTMbH5XF3fw95+EIWFxcjMSMPs9BhqasowMr4Bu8WEeMSDI83ViMWCiEMPk92FA48PyaiCrJwcbO1uy33AnGyXjba0BwLzab+8ubWD1wNvxAZWSSTx6kUvznWdwtrOLrKys7A0P4PW5gYkY1FQWc/xz/tZjSswUWNN1bjRiChMCEYiyHTZ4D/YgdFmgl5n1PK4CfF1egHZFrNVFJTS0KHGZH6QKYH2wQLeqcuj3luBEmOmKGeMiNiKR1UFPn9MVNXv9ciS102VPZWEvIGpnIuoIZmGjFSdxRPwewOiAufkE1f0FH7/SdlMFZvRbEaManN+NuKBy54GNWpAhIpyKxtJOBUpYk1PuBwmaRd1JVsOdAIzqFRnc0AgHIHTYRN7aE4TdBeg0l7gKJXvnD+YlRvXlHR6cQpgbitt4A0wGsyI0gZf3A8M0khDu1kqcyWblTXSa9bpBDIKNd1sVlEUraZRFXs7e8jOyoaRlvgxTZ2u6OLiVhCOsMnCgAQi8v20KY4EqbKPQpfUyx/aVOv1cbnO4QhgNjsQjG7DZkuDGmHeqh6BoEfUoAY9c9STsNppea/NzaFQVFN0bm4jzemEyW4XS26eOyE7z5U2r1QLcs5LJiKS3xpWVbEyF5tZQOzlec/za5InrkRhMTrl2GMxnaZQhEFq7LDa4fV5BVCxsYXnzMaHhE6BzeXA/u42HE6rlvUuOng9VDUORdT5quSwckonyHRYTQh4PTKW4rKsJTUXiPdKenF+oCOEyYKpuUXJlnY4nThy9AjC4SCMRu1aRGMExhb4fQG4nZl4OzSEvPxsRCNBFBTmQQ0FYbc7ZD1hxmswFBblM5tOgiEfbCYr4nEDwuoBDAYbEnHWaB8Wi4ujDmazTsbB6sYm1tY3cfzYMfh8Pmm4ctP+XWeAYjAxYEDG9oHnAGlOF8KhAFQYQMH/wf4uCvNzMT83i7LyUsllpS293H8cm5EI0tMzpdGAmcCHnkNZS5qbGxGm24OTNtHLqK2qFit9g2IQlwRKjyNs/IKCiclpZGfnY2d7T5S8JSVOWcfF1t7uxtrGhlig8zoeHu6htLRQGnHm5heQl1cA76FP5is2VI2MvEVLcyMMhqSMIW0e0GF5lYraIokTIFzn3MK5mpCRCvDKigo8efIQTc312N05QHV1FaBT5d6mG8TK0hb2PT5pQKqtqcXe7rZkfQ8OvBYQm5Hhxtz0OqprKmBz6OEPHkjtLZY0vBl8h6qKegy/fSXNBAfefbmurB+PMByMCBgNRKLY29wTNfTW1hLCqh/u9GzEVD0cVos4fhgMJmlEYBNEekYmlpZXpHFrb3MXJaUFyMl2ISngOgk1omBmagWlpVV4tzCKmooKOGwWiY/gPMLIhJHxKWRmZcBhN+P5ixc41tmJnJwc3L1zB0XFxdJ88PLlAEorqsSWmz97+kQHaiqKgVgIuqSKuJ5OEO8dUTjP0D2DTRdq/H0znA5qLCrzWDgcQTQcg9cXRF/fa7Q1NsBuM8Fqt4EDjo1OvLZcD9jEZafyOZFEnFbc8gymRygSkQaIWGE7wq4jKQD8z/0XqdT5pSqQqkCqAqkKpCqQqkCqAqkKpCrwL7wCKQD8L3wApE4/VYFUBf6yK5ACwP9PAPyLDXISeiqPBJxCFHTcptUMDjV7ZUVJwqSDWP9a9HE0N5YgI92KSCgKvWJGOESVICGIIvCKFrzMQqTHKDM0qTBCLIK87HSYTXrZPE1LS5O8Q9oL0jKZVrZiXSy5pnq4XA6EAsz71aATVTaxeFysP5n/SIArG53MXeUmv3yCm/laDisBBmELlTAuVvIAACAASURBVD+/LNDcbOfG5S8fqmLE8uY+5ueWUFhQLBuimbTB/fER/uZvruO7W48EQFRWVEp2LFV1hMBUK9FmcnZxFzVFWcjLMCPN7UIgmsTIuxkszi2iobERj7uf47MvPsEfvv0OVotDYBXPv62lFg/uP8CJk6ew7znE0uqa1Hth1oP/+X/6Cn/4/T/g44+v4979+7h05QMMjzDTc0ssk+OxKH7z5ZfofdaLhcV5fPHVr/HHb2+hvq4RK6uL+PzzG9ArVL2ZsLa5j+4XA6ioqsP09BQS0SC6TnTI+62ubuJU1xn09w/IJjazgdPTnPAwr7iqDLOzs0hPZ55iQBR39fX1om6jhW1VRRnuP3wi9s5Xz52Ey8qszSjCySS+uXUfJWXcYB8WS2Nac1KV9erlK3R2dODWH2/j3/71l3A7TYglYwhBj2cvBrC9voX2lmaMzCyis+MoJsbeIjvTjbHxcVy/eQNff/dHfPbp53j94oWAjsrKKlGZJQjnxA5cEbC4srSAS+dOo6wkTwOKoSjmljbgTM/Gd9/+iH/zN/8KSYTg9R5ifGwaGZlUR6ooLs7D61dDaG8/KkprZlJ2HqPd7DbW19dEwdn3egil5QWSV725sY31lTWx/a0ozxNYRrV1IJTA7OwKJian8MXnn+L7736Hzz/7GNPzO/Ds76Gpvgx5WS6BpUnFgEA0gecv+rEyv4pPPvsEfX39KCkrwaOHz/Dv/4ffQknGBJQFIgncu/8QlVW1AofcTqdYeht1CuwO2grr8Op5N/76X30Kh533hApmd/M/NW6Cgfad8SgUkwVhGBGOxBELB5DhsIoNrJabCoGBtMJ1OV3Y3yfMdyGsBgUe8N5iQwCBKVXXhAIhlYbEeugSmi17nIphWrknjVhb25NxSIhIC/SA3y/NBwSptB9n44bDaZfmEd73MVGOGmTioX0v7avpSoB4TOYGXk/CQp3RLDbmMZV5zw5QrC7HY+Br8NhMSMR14jpgd9rhD4UkT5kvTJiBREIDl3qDKOflNelCYDDKuRPQKrqEZEmr0bg0mnDuYFOJGotAuGRCJ8p4WrabzVYtB52NM/w6LcjNFiRpx6pouZwyF8W0eYrvyVryfd6Hdmq1I5WV76X9uRG+oAq90YBwJCD54ocHhDxU3QeQjCtQErTtp1tDUMB4JKLAYLIhEvHAaLDDZnXA69uHTp8QkBMJx8WONhT2yd8E6YTUnPSpnqZFvV5cIDSLezok8P5KKhq4ppmCPukXq3o2L/C8CIOoJKULgEQ56xSEAiE406yIRXWw2VlD9t3EEVO1+ZnqfTYARcNhgW1s5iCI5JIhDg2IIRqlda5ZGhmUJK37jeKcQPAIRS8WtRaTGQlam8foNpGQtYAF5BiWFgEpvNYVxLVDc7Rg/TVQTPcDUUPGojBbLQjR3t5oFeBJ69tQKACDnucYk6xcm9SMtr9hmOXrERlXVosBiqj1DQjHPLBYXfB7o7A46JrLpgMeF5udFAGptD2mMwLPhc1SFiUqzU0Kga6aeA++k6JwZgwAr4PJYJCGKCr/WTdCTloO08kBOqPMhUZmh8e1+YINGqwJf47jzmAywGJjPVmvGIx6fj6GpE4zM46wPgKSeX9of/O9VdUrlvtijc+GBiNjCTiO+bygk/uIH3RgiEY163xeY61xIi7PDjrOPXquyQZpPGBDisFA94aIuAYQxDMzm/Mqran583t7+7Da7LBanDL3RKJ+yfwNh3h+VoSjKpxpTsl5t9s41th4QitnM/x+jkWTXGPGCBBt07GBdseeQzY2KXDYzEhLc4rFvivNgWAgJG4QvO84f/j8figJHexWMywWBWtri8jOY9Z1TI7HYjHK+fO+5XlRYSsRDFBgEueROCJRZgvTwYLX1CrPQoxZMNkNiEUYgWAUq2eOBV8gBJvdjWgsKs4PbIDjsw7vB+2e0O4Nrz8oEJxNNnyGuHrxguQjE/5KkILZJA9yenBukKlOjpf3uTQySTNFRNw/BABH4/B5AwKAmxvqkeawwOKwQWcwwGQxa9fWYILZZERSx0YpNiMYRTEt/8/xRevp/M4UAP7L/hUodXSpCqQqkKpAqgKpCqQqkKpAqgKpCqQq8N+gAikA/N+giKmXSFUgVYFUBf5cFfgXD4B/EeCITk374Oas/CHPIACmfSZFsjpmcmpQSACw/r0CWK8pgJvqiwUAh0MRAcAEN9xs1OmSsuFMVTEtoEW+l1TgDUYkpy4vyw2T7M0nRLXJrWPCW27i0xZXBHdaIqgoumjlSDURAY3DYUcikZRNc82CWc4ACW56UqFC8CyQRbME5rY2N66Zy0p1ngCf95nB3GRWqHZUjNg9CGBiYgr7Hi9aW46goDgfL148Q9uRZvx4twcXL13F3NycgJGqikoMD79Bbn4eiouL0f3sJa6ePQaLEhHFXlxvwcbWAdZWV1FXXYt7D56g88RReLxe+HxRlJZUYHh4GBarDtT1UeW7uLyKrrPncPv2T6iqqkBWepoovLpOH8ebobcoLCkVW9zGpmbs7ewi6PMKkB4dn0FVZTFqayvx/bffo+vUWSwtzOLkyaPQ66OyKesPqng1MIra2kZRFLW3NmFnawMra1vIyy9BS1sbvvv+B3z26a/x8P5dtB9pFfvWsBoXhV5jY6PAX6PJiOXlFYF4tJPtf9mD2sYW3LvzCP/j3/4WZqr9rCaEk0D/2xk4M4ow+nZEzicYCqC2qlKsQhsaGnD/x3v4+MMrSBcAHMfGgQ//4Xff4JOPPkZ2Whoe9w3gyJFWrK4sScbk27dvceHiBTx49ETsMYf734oiLyc7WyAz7UpLSouxvLwkBHNpblpqZ9AlBNaHowkYLA7MzC5hd9eL/PxMZGY7RK04PDyOY8dOYmDwNdrbWzDQN4kL58/D4znA9s6m5Igykzo/Pw+u9Ex8892P+OiTD+Hze7E4v4Ld7V1cOncKCkKigiLY8Pqj2Nzcx9jYBD7++AZu/fAtPv/0Y3x9666oyeamxvDJRx9I80JUTSAQjmFyeh7+g0N0nT2DxaUVVFVX4IcfvsOnv7opAJigfXltS67VF198hdHxcbjsdhTk5aAoPx/Li7tIxvUY6O/Bb776GGYjYQ5BGeFmHBGYoY+rAqn0Jju2PCF8890tXL96GfnZmUgaDYipMbH79HoOsbG5hZysHBn3La2N8Ie8AtFos+r3emA2EQLwXmMONW8mPZSkBikSUBFNJrG7F8Dyyi48XkI0A9LctHT3iSK4proC+8z8rKxEMEBFrQqbhT9PlVpca+zQUZmtZQMTAPNO51xhNFG9rMJA+KfEMT4xjfHxWfzq40+g6KJieVxTUycZs4hH5ZgsdiqZQzCZeJ5hGHUEnwQYhJra8VMBLdngpG2KTmxrmSnM4+A8Q1hi0OvETjiR4PEQlPKodKKC6+5+ivzcbBxpbUEyHkMglpDrRgDMn6WaOhgOYWV5RRwTSmXMLord8fGODjEmYL61Zh0NRKIJqDEDbv10Bx//6gbW11ews+XBzpYXV682wmygtbpJq5cxCX8wjFBYQf/ACK5dPI3vvr0tx378RDuKinJFxb+zfSBKU869q+sbsNpscs13d7bgdtpRWlQIoz6mZaEz9zmpYGBwBAe+oCiK5xaWcKmrEYVFxQKAY2pCs2YOBNDUUAer2QS9iUrUGObmJ6FXrMjJc2N1eRsVlSXweoPSeMF79nX/a1hsVpnLCLt43vsHIXz37bf4/PNfw+Gg2pAqY4NAS87lDiPrrcez5y9RVFqOoqJiUSQmYglpjDGZ2XxEva222LHRQKA0FZhsVFB0AkkJ5gOBsGST07qfDQrBKO169RRuIxgMCVzmOsOMdWlCMFnh9wfFcYBrB90M1jY2RUnucpiRZjcBCSOMZrpnmKCDFUl9AMGAilg4BpuVcJBg2QJ/ICi1p/02AbjZkJBGJb3RLJ8jsOMYsVr5OlwjmSmvQWna1bPJSvkFtOoUzM7TPrkEwVBQbJ+ZGX5wcICMjExZ0FkTwliCSq73rAsho4HW7rqErKsEyVR+04mD50xAzPuNTVqEm1Y6cqi0RE9qKtBEQmzu2QSmNV4RsEblPfh+W1s7YhXNhidGErCEOkWPaIxqVEVArMmi3U/RSEgavrj+E/LzcwSWyRjnBM3C+MCzjTS3TVPBhyEREhE1LFm2VA5TQe5yOWUNoErcbDEiqsbg8fjEkSIYCiEjKxMHnl1RHSfVBGIqM9kJew8lVoBK3FBYFXBOG+WwPwIrn0sUFYfeHaS506Ho6cagYGt3R5pjTHrGURBMh2S9IVjlWkjXkrialFgHxghQ7e1Kc8mzjyjV2ZRAP2w2IhhNYi+9u3eAtDQ6j0TlWrOphM1OvB85h8hzmSi9o3C507TPJZOwsl5hzmsK9Fbz+6YH7QmJsJYfbFzgF6ikZ7MSx1EkHJV//6IAbm2oh9Nuhtlmkcx5KoFFpc/mGHleiopVORt+GO9AFwQ+98XiUSSy24GcVAbwn+v3l9TrpiqQqkCqAqkKpCqQqkCqAqkKpCqQqsBfRgVSAPgv4zqkjiJVgVQFUhX4/6xACgD/4sTKDXJuBWqgleCB1qzceJYPqmfFNlkTp8n36jQAbKYCWBdHU0MxMv8RAKa9rwAMXULUV/zxaISQRFMSHfpCQCKKvOwMycekHSStVrmJzE1m0meqeglAdHr+VBLp7jSBI9zc5Yasw+5AgjArEpWNeh4c7VWZUydgN0lrwpi8DjeoeeAET9w6/0VBE5VcPL6/Xl5jfWsfS+vbOHK0AzrFgG+/+x7XPriCFy+fo76xHj/f6cWFi2cFah/6DlFSXILx8VHZEC8uKUbf8Cja6spRXVYomXnMSV1YWsfSwiJOHjuBoeFRlFUwJ3FG7Fyrqpve2zrnwLe/jYqyUoxOTKK6hgrdabhcLjTV1+Lpk8c4e+4UVlbWUFBcghevBkR5G/AHRKnd0tKCew+fov1oA6oqS/D9d3/Eh9eu49WL5/jgg/OAQltsWomaRLWak1uEg719yS2sra3C054XqKlrEJDzxx9+kOzGaDgkEM57sIf07HyMjI2irbUN21tbAt3YCLCzs4uqynJYzUYsra6LUq69uR5OkwK9UUEoATzo7kNhUZWA7qqqcvj9HjQ01GN8bAS1NTXoftSNz3/1EdIcRslYDsUU3H3cA108jiONdRiZnUdpcQkWFhdQUVGB6akpXLl6BV9//Q1OnurCw8c9KCkplhxhNgPQ0rSurkagrBJPYG9rC61NDSguydfGlsGEiYlZ9A8MIRFX0N7ehnjSj9raWnz/3W2xIm1oqMXG5jJGhmdx9GgbsrOzEAz6kZWdiZ/v/ITWlma4XG78/NMDnDzdCYvVguWVDQS8ftRUlaG5sVIAI5VZff1DWFzeQEFBIc6eOYM//P4/4uqVC9j2BgS0lRUXIC87U9ucN1pwcBDAoyfPBFycPH0aw2/forWtDffv/Yyb16+J5StVfcxzvv3TPVFudnR2Yn93F0ODA6IAG383D5czDWvLC2hurEEVLUEV5jHrBc5EiJFiYSiEnmYHAqoBv//DLYSDXvz1b77E+s4uHjx4gA8//BDLS8vY2tpERVm5ZGuevXAeA2/eIBGLoaWpAesryzjY3xHgV1leDkVPiEGgxMYPIlwVST2tcHX4/e9/RHZeCULhoCh/M9Kc0CXjcLtsWF9dERX340e9SHNZ8NGNKwJd6Q5ABkvb5dt3H6OsvBb7e9uIBIOoqqqSBg8S0snpKXSePIrRkUk4nVlYXV7Bpctn8OPt73Hp8jWsrmxge2UJV69ew8zcLFxup6gQy0sKZC5CknbytMVNx/rmDnpfvMYH165j4PUAykpLMTk5gVNnTuPJo240tbRKIwQbXQgvbXYzHj98gsbmFmRk5eDtyAg8Hg9ysrPQ0tSItdUVDI28xdUrV/D27Sja29vR/eSpWHdvrK9rqvq1FYFPzIgtKy+RuVNschOE9/zPhN3dIH739Xf427/9d+h9/gylhRWYnJjFjQ/bYNSboFNMml01VMQStDY/xKtXg/js48uYX1iFxWxHXl4WzBYdent70NF+Cr29fZKRfPL0KTx68kRA4NUrF3H/7m18fONDGJJUMOsEtAbCcfx89wkqaxvxdnwaer0Jn354DM+fvxDw7XClIxwMobysjHpgZGSmo6enB0ePdiIaCyARo/11AIvz6+g6ewKLC2vwh/yora7Bs2fPpLGD8/nq6opAaaplqeKvr6/B1uYq3Gl2OJ1Wppa+B7o6RNQ4RsanUVRWgTfDI5KZ/mbgDT7/9CPJp9ey4EWaLCpmriX8d1xeherkMNY3tlBRXo27d+9J8wjBYXqWG57DQ8na5XrhO/TK2kN3BMIy5mwzDiAUjmjq9HgCW9saFHRajbAaFRx6QnC4CTSpoHYglvQiGFRxuLuPelr/E3Dq9fIabB6glFwUvO/Hu8frg83plGYlUZHGY0hz2hCL+uXYGQXg91MFbBSlbIzw2GrFwsoyCguLpCGLymSux2xIOH/+AsxGCUSG3miS9VYiHahgZSMD1c+sC98/loDRbBUVu8VMZWpQU1grRlHDEsoyM50QM6kkZb1lnQSQKwpMdAaIqlL/H2/fRmdnJwoKiqEk41AjAVgMOoHEzOZeXt2D3mjB4BvmrHegp+cprjMr2MwMb76/CYGAH3qDFV5vACNvR6QhKyvLjdnZRegVGzyH+8jITMPC/ALOnT+H5729aGtrk0Yxwl5m75JOjr6dRlNzO+4/eICc3AxREp88fRzJCJ8DaHPPRgbCdps0UZjMDok64LhRg3GYGXthJvAOyXpCx4Hl7UOMTc6ivf0I1EgYz7qfSKZzQ30d9g92YXdZ5blnZ9uD4aExdHYcw4uXz3DuXJc8J7EJw251aPDaZJJnlvGJCfS9eoXf/vZLGED1cFTOhc8shMlsUmBjgNXmgOfQI/bXvM60UzdyrVc5whUobJJIJjmNyizCZgBRKKtULvM5j+Bbs4CORFREI1QA+9HXP4DWxkY47MxAt0LP5zE9ryufyzQALBSfz02be7j/4DEsVjs6O9tRXVmGeHYTkH0iZQGd+v0rVYFUBVIVSFUgVYFUBVIVSFUgVYFUBf5ZVyAFgP9ZX97UyaUqkKrAP/UK/IsHwLIvTsDC7WtNbcY/TocVajyOkBqDqtLmVLNWpipIS+xjnlzy/5YBLArgDBtCgSCMehtCwYBmE23Ww2jQiepKjcYQo32qwYhDf0TsCZkBbGQeoJ6ZiGZ5D35vIhaXzXYCEOYx0pLXncb8w6BmRRqjZbRbADDzArkhSetM2RilcaVYtmrKZs36mVbSzB3UI5qI/Qki8/v4c++xNnYPg+gbHEFzUzN0egMODvZQXaXBPFpSdz9+hrq6euTl54rtM6EjFS97u/tIT0/HdiAm8NNm0UFnMMKvJmCzuRA49MJqMmNgaBSnTndidpZwNwvLq9uw2e0oLM7HzuYqMty0Pk3CaKJyKIyJiTF0nTwh1qNpaTasrK4hr6BYlEyEL7vbW9jb2UJTY6MoW+OJAFwuC8bHJlBWWiUWw6VlhZqSUmywzYjHdVhZXpUc48LCAtiYQ4sEDgiscvOx7/EgEgnKsZj0CtRICDBaNGWa2QS/zy81p/311ta2ZBL6fUEEIzFkZmQh3WaCEg+J6hFmC7b2DmE1OQSaUF0XDgckO5D/zsxIx/bBAfKyMpBUg2KZGaQiLKYgSkhINRjzBU0m2Zym+luD9lRRhqURoP/tGGrqCIg20dBQJwpIjheqO42KEfEI7TOpttM6GmjzG47QUteMwwMfIhE/snNcMg5o2UooTJtQvSGBSDgmikNCqIODfRQVsZa0ETUgEozAmNTBbDUiojIHlQpTWvwmYNBFRCUdkfFuQTSWFAUbMzSpnlKjIahil8qcS1oni0geOp0JMZXNCrTbjYqqlbbLVKN5vR7kZmUiGvLL2GT+LnMcOQA57pmHS9teqmNhMWlAgDmlZrNkavM+Z+Ytvz9G6BALC/iBwYZAzICHT18iKy0NFWXFeNzTi/YjRxFVqTyzCOx1p7uxOD+PouIyDLwZQWtLE/LzctH7tBsWoxF1tVUCyuOJQ1ECE3rxuBOKSrKNQ7+KrW0ftvf8yM7OxMzUFLIy0rC9tY4rly5II0VdTR2++e4nfPXFx6KgTMQDci1JSaJqEr39I6iqb8Pw4ADKiovlnszIzMLswgJ8/iCOdTZiaWEFoWBc6tXZeQTPep/gxPGT6Ol5idryElRWVePW7dsCjxXE0NJYDbORDSohASNUbUeTelG61tTWS64zMz6Hxydw9fp1vHzRh4rySlHQt7a2ID3Djal3E6itrcPQ0DAyc3KRmZUtud8NdbVIxFTMzUyjvCQPObm52N7aRWZmJp50P8Vf//W/xu7Ojsy7BiUugIfZ4VR4im30e1hJ1WVCsqlt+F//7j/gb/7tv5Z5dXFxGeFgDKVFdsn31SsWsdFVDEnoTBaYzG78dOchLp9vhecgKAB4aXkOR9tbMDg4iCNtneh++lJUhEc7O9H7vFfe+8Nrl3H/7k/44NplOC2ckJmBTDBoxN5hCC/6hyTvd+/Qh69udGFxaUlgWV19IwYG3iA3OxNLiwtiD15cXKENSasO4RCBGeD3R5GTlwGfN4SN7U3U19VjdGxM5rGx939/I8rfzzAyMoLS4iLsbG8gEvLi/NnT0OtpTkxtOdWgBnT3vkJ9Sxv2D3zw+vwYffsWH9+4ijwXFa7sDUpokQZSUzHhhQojVjZ38W5qFhtrW7hx8yPMz8/LnJSTm4PBoWHs7u+iqCAfae40rCwtSXb5yZNd6Ovrg92sSA6rg5ntW9vIzMzCzOwCoqqKqvJSqKEQ/L4I3JkmqFEFS0vbKC7NQJQi9FgUJ060AjFV7hVaAhO2Do9NCkifn13BufPnMTg0gvTMDCzOL6CosAAh/yFOHj8GqzkBvckKbyCM//N3X0tjDhtAaOV87MQxPOp+ig8++BBT09NYXV3DhfMXRL0/PTOL33x5A4OD/Zidm8eXX/4Vfv/73yErw42Oo61Io/263iaxD70v+uB0ZeDdxAS+/OIzPO/pFleA5rYOUaEyV5gqYCrnTRYTVlaZZ1ska1LXmTOYn5/D6Ngorl69gqE3b3D27Fmx9O5/+QIt9ZUoyM2QdTsGI3Y9ETx59hIGnQWNDQ3Y39+VZqHpqXGsrCzh5s3ruHP3JxQUFaKmphFPnz6F2WLAmTOnxEJ6aHACFeWlSE+3y3lWVVXjH/7wD/jw+g28ePFSi2eYG0Fn5wk8etiLixev4cWLV3CnO5FXmAmXy47Xr4ZRX1OJ0uI8cYvgcwrVyT/deywNOLFYBL59PyKBECrL8pGfny5uI8yjnl09xNqWBzXV1QJttzbXUVpSgvq6WjjsNnT3PEFJcSmcTjdGR3mslVhdW0FH+xEMjwzDZrJI4wCfr14PDODD6x/CqFfktT66cRnxmF+ehQhvqdzmGsSmAAJ0PsLxWcFis0g+O8e7WW8SJTJJfkLHSARZ+SReg2sHP7geaSuiTqzeqVTmc0U0osLvC+F1/xu0NTeKml1v1tYTOqcIABYlsQEGswUJxYD9wyAePH6G4pIylJQUwWE1wF7ZCV1uSgH8T/33pNTxpyqQqkCqAqkKpCqQqkCqAqkKpCqQqsB/ugIpAJwaIakKpCqQqsBfcAVSAFjbFKTskmotbiqa9YDNToigIhZTEOYO6PuPP2UAEwfT2lkHmHU6WA0JtDWXw+EwIBqKwGiwCaglACbMkBxf2hvGmPkYg14xwCdW0UnkpLvE4pEKH8Icbm5SkRuLxgTgET4z/4/KJwLgYIAKYG6CJiQrNBKOiOKNG6Hc2CeY4+a+bGvS6tmg17Ig+ULiskjll5ZrSjtFbmbyc1rCsQ6qzoJQzIBw0C8b88zApe1myO99v2kKWCwWLQ9ZII0ekWhEjo/H4IcdxkQYVrOCUFSFQgVVAjAmaEkah6ozQqfQThMCFwkDaF2Z1MVF8Uo8wQ1aHTMHfV45TmYLUmmtqdYgFo0mqxVqNIpohPnHBhiZ8adYEU8GkQAVU1b4A6rkKjKHWctXNSKZoHKHUEQnNqq0amTdaZfK7MpAkLmDDtnUV5IJySW0W4wIcSNZFOBaNiqryfrRDpKfpwovqTPDaXdCUUNIhLxwuBzwBKkeZI6jTmwmTQbjewUeAY52bVU2GCRjMCuC7hFOUCWoiD2xzagp0RUDMy1J8wlo46KaY+4sjyXE2jLXmaozscYMC3gi0NXxZ5mvatQjFAnL2BFTXcUgmYWJGBsPCEVppwm5HgqYY6ggnggLZOU58zrzXAm+OU6odIsGQ7BS8ZaISj4iwT0tzsUd1hgXZRXhlJxTOCYKMFqC+n2HcvySr8l7SOzLaftpFMBkt7q0ewWsnQGhSFSyRmljyqYJK8Ey1cV6o8BsQmAeI3+e5+qyWxHRAz6q8+xWAZBmegjLtj3PSxGrbWYAU9cZ05mx61fxuOcVcjIy0FxXjW++/wFHjhwRu2iq6gnPaX26uLQoEOXOnYei6MvJykL/6z6kuVwCyjY3N9F2tFoUg0nmuzIT05hEKBoVK+yHD18goTOg69RJDAwMiGLO7z2E02XH7MwMyioqce/eU1w6fxLlJbmiVqQqTtGbENcZcfdBL6pqmgQAV1aWiwWzidmrkSjGJiZx/eoZeD0BbG8eSk7ziVNH0dv7BJcvX8Ojh09xrKMZmZk5ePDwMerq6hCLhtDcUC2WrrwHOFbVpB4zi2sYHBlHW9sRhGjV6rCLzfb1jz7G0+4etLd34vHjJ6hvqBVr+teDfWhrbsPEu3fIyMpCdm4+xkbHxNaZNsijw2/QWF8tDRdLi8vSNHH37l385je/lcYUNRpARoY2n1HJyUYL3t9sfmGzQywREwAcjhrxu99/h7/67VfY2lrBzua2zCONDWVIxGjEakQioSKWXsSIFAAAIABJREFUjMJoMgMGuyiqb9w4hXt3HqOxqQV6fRIlpfmibG5p7cCrl/2Sd1vf0Chqc7omnDp5Ai97u3H+XBdMBEiKgniSo8WA5bVNjL2bRVVNPV6/foMvbp7D2OQkIpE4GptbRcnL6/vm9QAi4SDa2jrhdmdia2cVJqMdPv+e5OGWVRRiYmJG3ARy83LEIv38+XMCwAiCnz/vxZVrVzAyMgqH1SrjryA3C3Yr804VJGMqVB3zcHXoefEKza0d2N7dl/medtJfffYxHAb1T5m/0rjx/p5jzSNJvTT8zM8vCUA7eqQds3MzqKwoEyvwJz2vUN/QIGN/ZXlRwCSVp50dJ+XvLLcZ2Tk5onLlvUx74zdv3sr51FZX4E3/IGprmpCVa0M4nBTl6ckzraLYppV9fo4Lcc6JembG6qEmgJWNXQQiKtaX13Dy5GmMT04hLz8P46OjaKivhWdvB0dam6BGDqEYLdAZHfj9H77H9Rs30f/ypdzvZRXlGBodRddp5rn3oaS0DDNTMygtK8P8/CJOn2zBs95uFBWVori0HAtz8ygpLkBmulOOhfMDFAPGJ+dhMFkxNzuPCxfO4vaPf8T582exu72PquoqGb9Xrl6Dx3eIzc0t7O8doLGxHhPjo2hpbcbKyjL29vbQ2XkUb4be4OiRo+h5/gaVZaVwmhMoK8qR+9cfYbOZTmD8zqYHlVUVePzoMT751U08efIQzU1NKCjIx7Oebpy/dBaxuB6PHj1GZWUZTCY91hlfkFMGn3cfFRUFWFpeQWtLK77/4QdcvHhZalDX0Ih3E0M4d+YcHj95hksXr4rau6ikCHanDWtrK8jJLoLJkERtZbFkhbPpiPb4b8emYLbbkJXtxuCrYbjtTsmTz8q0itae6+q2J4H5pU1ZE2uqa/Htt9/g0qVL2NzcgD/gR1trK17396Gj/f0Yq6zCyOg4qqtqBaSXFxcgLT0dQ8Mj2NrZxo0b18X2eWF+Bk11FVASWkORRFrIswSzlbkma81iBPJWuwWBMC2/NTirZ/tIjJnpXGf4DEYlMOdzzcJeLLUFBPPZTLOAJgAOBSLw+QmAB9HW0gi3wwKDxSxrHN1VqDZnfjJzgCMxFVZHGsIxHX7/zR/R1taB4qI8WAxJGEuOQJ93KqUA/gv+HSh1aKkKpCqQqkCqAqkKpCqQqkCqAqkKpCrwX1+BFAD+r69h6hVSFUhVIFWBP1sFUgBYA8BKQtIrBbZaTDqxRVWSVClS+KWBv1iSMIs6UgkKhp4AmKpdhQA4ibbmMthszLijzbMJ0TDzFeMaANYxv5OqXoIOfl0PXzgqaCw7wwWLmaA3KRl7YjHNA4knNetoKuMklzOGtLQ0gWdUCsfUuKgLCcUILGibSPUwwZymytE2PQk6CRkFCCs8yyRUgl8BwAR7VE9qBthijZu0YGx2FZ79XTQT7jgsAt1IV6iMU4wuBMMRTM9MIS8vD4UFBZoVY5JqHAPeTqyirFCDFGNTkyirroHVakcyGhQw2ff2HVqaqpDptkPP/MNwQtTWOqMCs9EkECeixkTFxkzO7MwMlJUUIRIK/ckWdHltFemZ6ZK/G49HRL1I5Zcu5oTFrkCNh5FkBqvOjkAoihevXqCuvloUu0FfAAf7+6goLxMwT0gfj6uStxwKalAxHk9ienoW+bm5SHM6YCDAJPohXOfmMzMkdZqtJGuqM/B6hnFwGNDyDS1GVJUVyPcGCEV/seemijMaFQg7PDSM+vo6WEwWgGOEOZTMDUwokpscUZOwcCM7GYZqNCCeVORzBBPMo2XucU1lhWRfqogJXCfMZ4250T01NS0WyGUlBdArCYSjYRiMRjkHlRvfBMOKAQaFDQOEayF5rWSCY4UQjbmdzLPl2fM/gm6q4AGv14+F+UVkZmSgqCAHejMhNe8TvdiGm4wcU7R0JbjTC8y/c/cumppaBExTTbuzvYXKihr0Pu/BmbNdUk9mG6fT9jYOZKanIyM3HQceL6ZnZmCx2FBXVy3wlxmPHNOEuLxWhMAEh3xtp80qjQuRmIKff7qLj25cQywagMthEdgs93CcwFiv5f9ybButOIwCY1Nz8Hn20XWiU7JMMzMy4TnYk3EWIAR1OXDgORCL3d29PckEZW7p4uISsrOzxZZ6bn4B7UfqYTGZkCRc57WLh0D5ZTDERgwbRicmBGryeA+9h+jo7IA/4BM78fLyCoxMzCEjzYqqkjwgEZZjjojLsxWv+odQWFCEpYV51FRXwnt4iLy8AswvLSGvoJDCZ4orMTe7IoCjra0B84vTKCutwN6eF7G4X1Tu3U96UEt1784mzpzogJKMCgQxGO2IJHWSk211ucUyVZdgum0C+7vbaDvShsGBN8jJycPy0gqOn+gQ0EzrZiqVD/YPkV9cjP0DDwLBgNy3LY2N0lAwNz8nIIgq4cKiIrybfIeOjk7J0jYagJbGSrk2v1juc0xr1vQ6qLxWRhsm361gfmkVdocF2TnadclMz0RRSbaW/xsl/KF6kbNgAm+Hp3F4GERlTQGCAd4nkOxdNjfwY2lxHQ67E2lpDqyubSArJ0c+v7u9iaIC3v92ydOlQpiNEwlFjwOvHz29z1FZS5v6GXR1NEsTwtb2LuobWzA5MYG1tTVcOHNG5hbmaZ84fhpR1Y/dHR9iiQCC/hgaGmvw6tUAcvJzUVJSioHX/ZKBHggGsbS0JAANBgM21jblDnzZ+xxnT59ERVkh04YFZFMAz5zc14PDsLsyxBKX88Dmxjoqy0uRl5PxJwWwKOzfK4C13FUjlle3xL66pqYGTU1N4rgQVUNoaWnCjz8/RVV1tTTQHOzvSr7t+vomTh4/jdHRMeTmuGS9ogKdSuy6hiZsb+9gZ3cPeTnp4oKxtbmPpjY6MfgxObmIrnNHRN0bDEWQmeFEXmY68nMzZZ1ivvLo5Cx2PD4cbK6KXfPE1LRYUL+bGMep48cwMT6CKxfPwWiIiXI2oOrwu3/4DmfOncfo8DCqy0pRWV2JJz29Ygv/6uUrdLR3SMwAFaOcL44fa8Xjx49w6vR5ycL9+eefUFVRgprqMhgpk45HoejNeP5qCFZnBuYXlnCmqwv37/+Ezo4jsJi4tujx7FkPLl++As+hH7t7+zL3E9ZSwU2L/Il3k9jb3cb16x/iwcP7OH7sOEbGFlBXXYXSPBesRjbTxKEmdVjZ9qBv8K3EOpw5c0Zeo662Ft98/TXOnz0rmevff/8d6lsaUZBXgu6nz1BbWy1z0rt3MygtqkEoeIjsbAeWl1dFsXv755/x2WdfSIzDx7/6BM8e3pcGg96eZ7h05QoeP+lGaWkZTGYLFheWkJVTIE0nbnEeiEhDly8QxfDELDZ2t9Fx7AimxmYR9gVw+sRRpKeb2Y4l9+juYQRrW/s4PPQiJzdPXvuDD69jaWkZOzs7qCqrwsLiNM6cPY7p6XFUVFTh3eQ8CvLKMDU1h8a6Yllr1re2sb23ixPHOsWSfnJsGFcunJO5+hdHEzZnsTnEZDZJswNV/WxgMFr08Id8kseudavxsSUBo4UNX+8BMNdxhdb8BP1aBjDHBJuzmFkcjcYQCkXEVlwAcHMj3E7rewCsh8lilrWHzy7MjdYZuL4bBeA/ezkg88C5MydAww2loB263NMpAPxn+w0m9cKpCqQqkKpAqgKpCqQqkKpAqgKpCqQq8JdQgRQA/ku4CqljSFUgVYFUBf5/KvAvHgD/skolNVNM/qF6hAo0q1kvIIob01Q3EUqqceIQCQCWfEpmAFt+UQC3VMBm0TYcCdAIpLgDSZtSfh+ZLlW7zPHk5jEzgLnZnJ2eBqvFIDDSRLAbo5JWj7iqwkhr3F+snZGA2+2C3+sTBYpkADvsYvdLVSYBMAEUM35FWiqHqVlPCxROJORrv6iYJQtVVLxaRiT/cJN0Yd2DjYMg0lwOvHndj6bGWtTX1MDn9cDldCEYTcDrC2N8YgolRQWorSqBQU/1a1zq89ODYbQ316IoP1MUg1X1zVjf3MDOxjIaGpswPDWPhoZSjL+dRGVpiSifw6EkIpEAqisKxKYUBrOArrSMbGRkZMJhsUgOr6LXYXd/H7FkErl5uZJT6T3cRcDrEWvipcV9UQL9X+y955Md55nlea7L68qj4AumgIJ3BQ8aGAIgCJAURWmkttqdmZjZmd0PG7H7ZffL/isTO9OtlrrlmhRBigagAwhfhYI3hCO8L3d95r1345znzQKkUffGxsREqLFZPRqAVbduZj75vm9evL/nnLNwcQ/uPxhGteaje3I3Tg6dxZo1KwQnD359AIsWLsKMaVNlc3zlykX09c3D8OMxTJ46GbdvPUAqk8aBA19j8cLlWLxkLoJqA1evX8HcefPw5OkwOjo7pTye1N6iPEfaeN4dHsfpM+fx6kuv4NMP92Lnjq0aK2PFMiZPmyZLz1SKgLaKtrZ2fP7ZPsyZYxaZ9x+zti0ojQ1LxZrOtCq38tGD++hob0E1WcHFCw+ARE3n+vFHX2Fu70wsXbQAN288xLTJreiclBdsrFTruHnzIR48fCpV4azZ0/DwwT3cf3Afc2bPwpVr16XMXb58BZ6OjCLeTKB7Uieuf/etslfLhSJ6pk9HrEHL5ADNeEoW1LFYBucuXJHaitbjzGfs6mzH4iV9OH/pvMD2vPkL8PDefZQKo9iwdqUUW1TQjxfLypPdvnMXTg2dxtKlS3Hh3HksW7wUJ0+dgF9t4NWta3Hk4Els3Lgc3924h46OFiQyeTy4/xhnz1+UrebK5QvhJRqyIyYnPHXxW3R1dcoWnPf03NmzahagFfaSJesxODiExw9u4Sd/8S4SqJClIWgGoJ0w6kndOyr/mc9Li+8Hj5/qvVvyWb2/8kmpcK4HUoKnpEolGDFVNOEX52IIE6jy1vrQNJU/gRNV5FwHOHZrNeaBU+1Ol2omcctZWHNUcIPfIKWOp4AG4TTTSC27u1oTitUaQcDNBg7mncq2m40IzLRsNKS+HB0ZR7VSRy6bRRvHT7XkLN7ZrEDr1CbqQZgD3pTVarNeMzViuabjj5XKuHPvocZomtanBIeNAHW/hnQm8wyc1CpobbXsTjY8sCmC61yZ9uRBXcB8fu9cd41Uiwem6HVwN8weD/yK7Kh5ufw5a0c3A9ZJQDiVRJV2/PG0dKyStuv1bMKQn7eaE+L0g6VWOEnVP63S2RgTRywhGf2EswKV/6pbjICeDTFxy32n96+U4ry/tJRm+eOCXHxCSH3onqe0Jyc0YssN7wvXGz4vuL7H2DhU57XKdkHqeQ4zqpUJVGNNvh8fMAkbj2wqSsS1rvOLNSDkYorp6OgopnRPUeMEmw5iMX634WxtGZFMlWNKubWyQpfduTWpKBrA2f+H7gX8b9aXR/K8rJpGDJBZs1G9weiDGo4cO4Xe+b1yGujtnaPz4rjhtcihIpNQQxOvnXbBw0+HMTo+Jht8qvqpKKcqOpdPIh5PYXy8jNZ22qmzJyaDocGTWLZ0kfLT6wFdDGKo+AGqfIYGFeRb8lKH8/lFe17ax/s12uh7SHoBKj6t6HO4cfMOpk+fKevltpYs8vk8CpWK/rx9+zaSSU8NGtevX1fTkpdK4OGjRygWK1iwYJG+H9SqWLRwvnp1UGfzVhIjYwU0YymMjRf1fHn46AHGRkfQO7dHCtAnT56iraNT8QfFIh0/4ujs7FK2PK3OHz1+qCaPSZO6MDY+JmeOSgU4cewYdm59Gd2TmG0c6HlWj7PJJ4GLFy+gWCgoI76lpVUuGLxRuWxG6zbvsZdM48LFiyiWCli5ciWuX/sOkzqnYmz0Ceb3zcGVK1fQN78PN27exNy5vRg6fUYZ3ndv3caqVStw795dPRfPnjuH7u4p8DI5zYMTJwewYU0/JnW2Kb6AGcD3Hz3F46djuHz1W2zcsFrHas+1Iu3F0TuvR5+XOCf4eebRkxE9r+/du6fnXC0I0LdgoWpDT+1yZRzd3Z14+Pgeemb24Pq1m1i2bDUGTpzEgvk9aki7ffcucrmcnCLYSPTt5Ut4bcsWxBi/wTrJ6YJjvi6HE8Y4cAyzeaulLaccXzVqsWGPY4o20R7nARv7+H33ma7egC9LDVuDg7qvzw5sqCuXqhgbLeLEiZNYtWIZOttyyrvmZyaqojl/eAx+nmLDDQF6hY+UeBIlOX40kI4BqblbUOtcFwHg6F9gUQWiCkQViCoQVSCqQFSBqAJRBaIKvNAViADwC317o4uLKhBV4F96Bf7/DoC5Nx9mwNm9NAicSTHDNqXNWYM0hAlN24CVPSRhaV0W0Jl4AhlnAZ3Nat9dOX7FYoG4wFTCVPLGzbqYglACgpGxEtLJOLo7W3U8QiUqe7m7yQ1ObkgLAHOHtUHwASlYC2MFWdKSeeRzLbJcrFYqAsDciOXPCDKk2hRZsvfmxqdZ2ZqKmVl23CTlBikf1gLAiTjGKjGcu3wLLS0tssHme1CVtu+zfVixcgWuX72CmbPm4/jgWXS05LF6yVz0zu5EusVDoVrFlwN3MPrgDnZteRUff/oZdr75Dg4cPoSmX0H/6jU4NnQaM2d2YexJgEw6jsmT8zh57Ap6Zk7Ba68uRSaTRBDP4vzlm3j0dBwXzl3A9956C2cGB1GPB5gxcyaejo7h/oMH2LplM769eB4jT55g9epV2HfgMObOXozV63rxy7/fi7lzpmPFysX4Yv83eGP3Duzf9402e6dMnqoNdSrdqpUCFvTNw+nTV9AzewqOHj6DXXu24/qNb3H71jB2v/0yTg5cRLnwFKtWrcHhYycEn/1yAW+/sQ35lNlRjjby+Nv/8jd4e89bGBocxKubt+DYiQHcuHUL27Zvw+mhQXRPnYqb393Bm2++iaHBAdy+eQN73tiFLw4NYOasWTh3+hRm9cxAMhbD0iXLcOnKFdy9dx/b31iHfR+dRd+iyZi/cCa+2jeEpct7USiNo/g0g/Z8BWvWLpSNc1D3cPduAecv3cCDJw/wyuZNuH/3DoafDGPVypX49LN9WL5qFabNnIGhM2dw8eJl/Lt/86+x98MPVYc7N67i3bffAGoVpKiO5qZ5PI1TZy/jyXAZ12/dwffe+R4+//xTgchXX34ZR48f09jl+x/46nMs6ZuHlcuWIJc1eFoNgH/41Xv40Z/9NX7zj+/jjV1v4ovPP5e1KxWplUIc/et6cOHMQ6xeNwM3rw0j15rA5Sv30dk5DRcuXMLChVQz5rGgdyZQ85HKtOPkxeuyHyfA2f7aVpw6eVI2rwQgT4ZrmD59OkrD97Fr+ya057h5T0VyHXU6XlMd9hxs4/h3dMCAmQO8oT26fk5IpoxueYEb1KRYv95wNuqEbZZHrIXD2bAThGp1IZST8t4U83wvg26mWDNledzwowPDbNwIQaiyv0nP3JvzNbTq5ZrjB8ynztiPtADY/CeUDa1Sdc58/5jlmYs1x7km8HqZGx4XFNGHdyrknHW8OQTwVXyN2SFbXWgZTgv1jBpMeO20oyeQZGOJvY3VhG/K07IGGQe8n3uAag3Scfi79j93WL23ifXMetyaZLh+Wf24TqqmvNYGASUbWgzW6n45y3ap/dzvhuCc5yeYxKvj+9EhwfeVxc1ztvWROem0QP/9ccF7Zb9DO1p30wTjadnfkF0s/y80fef9YwQAfydcc6lSbrhxReBsqcdWW7Ndp1Ut3QfiKNGePpfTveH72+uaspfn9fD6+WV/2DESzLdXtret9awNQZautE6ASmW/2fNXygZdWV9Z7dJLQopi5ofb+HWiSTU08ZpDqMz7Zcr6pj3HeLsabE5oaEzyGLwe3kOuG3z/8D7y5zyOzR0XU1CvTzRahOPN7hkEtgP4BurrbBbg2OGzl44b5nKhZ7Se5q6aKqk6LHROBP02vgyQa65qLjAl3P5bFXbjisCXz1qOJxvrdDbgXOX9sc8JNn6tLqq/xp0exhNfvBaCyMBnrrcr4nPzwBoBEhr/HId8H4113U/eR7vPo6Mjmq8dHR36OddB1ddl4/KYPB9+1qAyX3O+2XARAAY9qVJno1G+pUXuEPxMo2iEBscQjxhHNpPFtavXMLm7C/k0LZAZnWDjzOImOKfZ4JJEoVCSVT/n/nihgOHhYSxcuEC2/pk8m0YguF0oFNDR2SW43dnVpQ9NbGxgS0KSjRZuvLD2XK84Vux7blHlVTbq+hlrz3tRKBSlFJcjCh0L1Chha3wyYb/HCAI+j9y0UUV5DbQwNwBckQK4Wq2piWZo8AyWL1uCjvasc8/gMyRtrikJW4uS9Toy+Rx8Nr4gJujN7qFs0kOi99UIAD8/tqO/RxWIKhBVIKpAVIGoAlEFogpEFYgq8EJWIALAL+RtjS4qqkBUgRelAhEA/gMAHGvKXjZNAJymDS43dok9AL9G6+RnADgRZw5rTAA4l2pi9ar5yHgNbTjGmaNbLEklzNdIAUwbVz+Q3SBlRmOFiuBwd2cbsh5VY7ZxbqCWKq4KUilPeapSxSWgDU5unnLDn/CG9rPcuKfSjUqjMKvVhISm6BV0ovRMQCGOugM93JymKiYERSFseVJo4JMvj2HFyuU4fvwE5vbOxbJly/D5/v1Yt24datUCWtsn48sDR5HPZPDymqWY3JlBEK+j5Ac4c20Ud65cwq7XNuOLrw5ixxtv4u9//Su8tXs7WrItOHjwGFo70ojVc1i6eD7QLGPg2DnsoK1nqmAb2IkMLl+7g1SmFfv3fY6XN6zHyNNhLFq6ELdu30Y6SyvYi1i8aDFu37yG/pUr0NXRhl+99wHeeevH8DJl/G7vV/j+O3tQLo9h72/3Yc3GVRgpVPHo0RMpT8+dP4tKpYj+VcsxbepkDA5dRG/fLHy09wu8+fZOHPj6c8yYvgDTZ2Vx4Ivj2P3aNnR2T8ann+7D8hUr8ODuTWx9ZT1StElGE+OxLK5fu46eGT0YHy9KrXliYBDJdAarVi3HpfNn0TN7rr732rZt+PbSRZQKtHGeiyu3HwuO//qX/4Dt27ZifGwMpVJFGZUnh4bw1lsv4eO9J7DxpeVo78hg/2eHseP1zdi/bx/mz1mNqd0xdHZmlH1cD1J4+ISg9gFGCmOYNm0yRh49xto1a7WZ/6tf/gq7396Dx0+HUSgXcf7sebzz/e/jm4MHpSY7e3oIW1/ZBPhVZKiCTwKVWgOff3lIGaP7Pv8Sb725GwMDx6VuXbVyDT7/8ku888472pT/cv9nsqltb8lJhSnQGU/hl//4Ad56+wf44IO92P7aTnz26afIdbQB8Qoy3mSsWjMDxw9dxYaX5uLpowCJZA1nz13C5ld34pNP9mPZsvnIZZpY2DvLsherMVy98wiPHz/G3Tt3sWPHdpw+dQp9fX04euwYGN1Nm/DK2BO888Z2xGPMtzUIqclE6BSCDGeDLlDrlJgGckJ4FCI5ggfappt1uCM9E7DW4BLBpUEUzcNQjU91sDue47MGF5/7uR3TgKOUj15KoMjgNIGLZYGLL1NhOgH8DMhIjRy++XNQl/OcNvGEFnyfEAZyDSBc4VpBeCcY6rKkeXwCKkOydt2xmNnk63X8uYO1BLBS9Crr3CmaeZKy27ZrDCGwZZybGo/gVTasDuwQ7BncJEw0pbCws0CQyzKfgIDu/Ql7uB46JbSBHqsf4ZCtewZSw/OeyEN3ryWUpgLS7ncTQY0AOOkgpY866+a+Jiz63TnzekwtbGDcmmzsnEMIl+S9Jxh2taz5vuV4EypqcbfXm0qRkN9Aqu4N7x2vkbDL2WOHlv68bzou76ODW3ZtNu9I+XhsKap5bayjng2mYFfdNQZYW6p+fTUREJLpislrde42vsI5YRnoBnc5Cvj7fI2BURsbFkfAZ+iz+8tzCG30k4kGakHFgb+mxjnHN6+DX9RZh00Y1mhhY5XvK9t96q55CXXea808Uz0n7XW68w7+669urkzUQqpsU6KrScHBeo2fcMzTMpoAmPfKIyC18UnFNJ0BDGiHENc1L7g5PjGPpDKnVTDXHBsnKq1gs4HxsK6umHZ0pxonTNV6IvU1x5r9ni1jpkwXsFdjBJ9F4bplcF8sPGaQmuOGleNdIwzVXHP3qUJng3iobbd5xzlKVWwq6dmaEdQEQvnF+2VNZG4cCewz970uiEsnAjZbqHGCx2/WJ+6B5r6cR2zcad5wDAngmwuK6wVRZi/niV+3mAPWXHOEc4GNcn6gz0n8XMQcdoJ9Kud5fDXSUTWftEaAhLT6fDJbjjAbK2xesSGghkqFFtA+atU6hofHMDBwEiuWLUVHR04REbEEryupWvMcWIu2bE7565m2Dtx79BhJLyNlcKzeQL7vZfidayIF8MTqEf0lqkBUgagCUQWiCkQViCoQVSCqQFSBF7ECEQB+Ee9qdE1RBaIKvDAViADwHwJg2j83kE7EkU5x09WyUmlNGQRNs2r8JxTAa/rnI00AHHCTnYCqIntELwGknLJJG/8ENPEkxosVpOJQBnDWZQBns1lUlBH7nAW0UwDzRNo72lEuFrWJzk3TXC4rxR4tP7lBLdtUpwDmRrw2yhMJ2QqHCIv5r9qM5oYolcS0K3Wginu5RT+BDz75CmvWrsb9+1RgdmHq1Kn45JNP0Td/HoKggEVLV+LIsSHMmtmDRFDEiiV9aCYTePB0BPsOnEDP1G6sW7kCH3+yDy9t24GLly+iqy2DvnnzcObMZSxduhj7PvkCy1csweOHt/Ht5etYu3YVVqyYp83cSgAcOX4KV2/cxKye2Vi6aDE+/uhDrF7bj2KpglK5oozR13fuwG9+9UssWTAf/atX4jfvv4fuzh5s274Gf/c372Hx4j6sXr0Cn392GBteXo1vjp9UrWbPmqNszmq5hMeP72PXGzvw+VdHsXjJfAydvIQli+dhYPAI+npXYsNLC/Hxh1/Bi8XQv3o1Dn5zBOs3rMOF86ex67Ut6GxNy/620Izj5OApPHzwGH0Ll2LKtOn45LN9sq7tX7EC58+cwqpSg0LYAAAgAElEQVT+1Th1+gzWrFkjpez83tmCpX/z9+/JHvvw4UPYsXWLbEuZeVvzG8qifWv3Rhz55hymTmXW6TTs3/8F1qxdCc/L4PjhM9iwbiEWLZqHSrWCeCKNgVMX8Hi4iGK1IoXuwNHD6O7qwoK++Th8+IjsUKf3zMQ3Rw6jUiji9dd34dCRI1jZvxpDJ09i2eKFGBt5jA3r1yGelC4LR44PyM714UPmM67Dvs8+xZLFC7F06UocPnoU+XyLMo33f/IJeuf0YOP6tWpeEHiKe/hk/xd4+eXNyq5couzUy1jSvwoXLg1h1vQlmDs/j+OHr2FmTwqp5CSMjT9QrmZLvgt37zxALpvCqpULMHP6VNSrVERmMXTmAorlkkBDz+w5ePr0CaZPm4Y7d+5h9jyquofQN6cHvbOmI047a07mEHg61aHBGII3g2QhjAxVliGgJNjjvCGEMFWjgSMDJQYIn0EmsxoVnAtViFw7qD6jZlDgxqnXeFwpiBuycSZoMTUq4QQhjQEcnacsgk0BLBA2ATVt3nMtMFhjINlUkO4rpFoOOsktwCnrQktrqXQnShBCPDsHUyvzmllCJ30WqDbAazDd5Y67Wgi2OSUv1yEpSB0gMxcFOzcpKJ3S1H7HORO4n5sKmhb3VPQ2BCq5Voq9OVAtQM03k6rSZJiyi3XuBmEZQvhr99pImlwbCGOVjU3oR4ilwatzKdYqiBGeuaaasLGGf+p3BMgdLHRK1tBWn/CKdtChOlYwTLDdrp8Qj+dpqlvmHRtED2EhIROPYXnuVmezyOY4tKYA45IG4Ph+vDBmxHOsZLz0xBgI4SPvBc9d5183tSS/eH9lmRuqqw1PG+Dm+COIdABTNXANC7TgJqhLxAll3flREaxmBmdrzqepjmUAk7XlWl8ulQTrTMlMZws7BhsdeB9UP6cClRLc5X/HpMy1e8g5pnvGRg7qVp1Fu12jKd5D9a6aINx5S43MOjqVPLOTQ3U9i2uZwXVlzWqc+lxDwuemU8GTs4c+Iq4+poLnvLDjsr6hLbEpztnQ4FT1znkgdAOgalxNWVST1vwJVa/9Pu9RTFBWKmt9HjFVL5vAzA3A1MnhvJIK2N0rjTen3mf+u5pz3BiWmjeoTEBtU9KbxXImndHnGSnbCYz5eYJOChyXirdgYwnnf9PWoFTKFOm0GW82dX6Bcxvh8flZhbXk+AzVzqEDAe+3VO/hfXExFWw40DrgGkB4X7hu8bqTiZRiMMyOn+vkM/Uvz4eRwNYo4eA5GyACG+u6JmcBXSmXpP6tVAKMjRZw4sQgVi5bivb2rOrN6+bznOOL1ywA7jfQ2t6JSzdu4YNPPsfmba9hbGwcfqWCTW//BPk52yIA/ML8iym6kKgCUQWiCkQViCoQVSCqQFSBqAJRBf5YBSIAHI2LqAJRBaIK/AlXIALA/zUAjtOOkOA2yc11KmTMAtpXRiGtKs0Cmgpg5kam4wnZAK9Z1YdUqo66HyAZz6LqV6W14XsRAGtDmxuNtPP0PDwdLSCdSmByRysyXgKpZALZfE4braZ+oQLM4BJzgHmmra2t2jA3ZVgM+XxOG5vcKOamKjd/9eXgLzd4uXGpDVq3jS+gFY+bUs1939xtbUO76sdw/ORZ2U0ze3LBwoXo6ugUaAuqPlLpAIlUBoePn0aW6tbF89HRlkOT+Xd+AxVmizYD5NIeShUfiWwrUl4CiUYZxcIozn/7HVat7BdMKJaKso+sVmkJ2YZkrCF7yaARR7alDY+fDCujkIUrjI2ipSUnFTXVv1On98iWsln3kYw1tflfT8UxNuqjpb2BSoEbyYQENQyeuIBNL63GeKkGL+kpZ3Fe7zzlHNdqReRbMigUG4ilaN+YQyzuI/DLCKoeWjtI03hfqs6+19R49XoNOS+pcRL4zOoEvFQWDx4PI+VlkcnklXfKm6kGAKr6EEfV9wXk60FVUJKNBiVf2ALVShndXZ3KM+R7+PWm1EX5FtaFoN5Do0m7yqIUaOl0K8bGCshnU6a2q1sOs5fOYuj8BSS8HHrnzEK5OIpcOoOk+aTqnPyGL0UT7cmZvUhUVvVNAfvg7l1MnTwJGY8b+aYKrTc5mpljy/zZBAhgWPN0OoFKle9lVpr6mWAQgQ7hTwLNRALnL3yLufPmI5mgqp0qupLUUrStRtACJJ8AwSSk0iNA0Aq/Po4aVYb1BMbHihgZfoi+vtkyyI3HCDljSHpUqNVszDt1Xs0PkMu3IKBSl6q5WkU1TsQIxWi/a4pQBgLznhKsGEh1ua+caQQXBCkCSk79yjkl5aQpAmXx6uzaCXOeWcMSYNlcMoW9zS0CitAe11SjBoxDAWGoGEynTDkXXhJ/38By+JH6mTWyLtkBT1NdNgTVmKcawugQNJla0SyYme8qW2kCuTiVbKYUdPLBCStlnoPsgh2QNNBlykmdty0qE1bMZmVtoNIAKwGaKYX5pSxyB40mQLu70BBemo20rX/h+bB28YRlLfPnhFK6b7o/oeKV9skhLDfFn0Ns7gkc2sCa60GoljRYxitjXrOzjOU108baKVYJkQScUqZaZi3ZzBPC/dC2WUpYp4J93h5Z2dDOSliA1KlyzdnBFJkGVp3aOQTfzzUkqC4au2bhrLEsNbopfPlFNeszm2q7XpkUu/cLLYrVlBG66U7U2W6mqToto5oy4OftvqUMdmrU0FI4tFRmvcJ5wHVducApU3/yUKxhqDTmXPOSOaBhTRCaC6w1myxCtTXhpFNVa4gwE5mWyHydx7zcOppuHmosxGLI0LVD886e6xwdBHz28GOEQ11/Ejgzo9YjiAx8gUDWlHMntAPXGKE61Y1bG59mp8zrkKpWIN+9vcK8+eh9ZhUuwCrlLhszrAmLkFtjQBA+VPWyPlT6Myfa1LET86XZVNOSVOxSY6v9wxrN3NryvGUyITCfBaE9ut0fW9eZo0t1Kv+u255gA4DlXvO9MlzrdWyzxbZzsrGVSKQQTFi7s9HDPtMQqrJZos4GG6dcDy3ABYN1PLkiu4YBG7OsH+exQWU2OPAzEGtEpbHdD90zOgY4FXxoCS1gT8eDJM/Jd480zum6soNtvbD5wteaENplCAcGzDk+VMOEqcD5PgTAfIaVyzUUCmWcHDiN5csWo7UljXTGU12ZA88ePh5bmcBIIGjGMVIJ8N6Hn2HB4mWY2TMTd2/fwvpdP0am59UIALsVOPojqkBUgagCUQWiCkQViCoQVSCqQFSBF7MCEQB+Me9rdFVRBaIKvCAViADwHwBgbnhTZUKYlwDSaVoFEqwAtYBbk88AcJwAmPm+sbgsoDesW4xkIkDATc14WnCJIIybjxkpbU29U+HPU2mMjhcnAHDaiwuKebTfbHCT3RR8BAdUucgatVlHR0c7SoUSgoDHSKCtrVUbqaVyeSJHNLR05RCV+sXzZFv4/BfhmN53Qvll8MFAsIdy1Ue1UtWmJze0ufk8Njam43mpJir1JorVOrraOhBrVBAnyEplUAOlNnUkmoGstKvMgEx4SKXiCEpPkcnGMVoLkPba0KgT7zEjlhvRZXheEo2qQTtuNhP0UpFFuDKBvuo1AVRu7TOjk3WhxTYavkBChTmGzSwSXhGJZhsajSp8vww0skgmCWxSAjuEB/lMFvWGD7KvUrmAeCILL9OEX03Dr5ed3W0HguYw0qkO8IWjYyOqATOXef6WXUilNdVxhDkegoA5gE5d2KAqibvPhEdUKdVlCd3U5r1ok+B1M5nCyOgYchlmuFKZ1EQ234pylZaaBPY1+H4J6VS3VKKx5IgAqF8j1COQzyGTzKFSrqLZrMIPqohR0RWjBSs30WtIEfbStlJAtyEArE12qaCSKFVrUhQLWtS5cR8TzOUmOVGaVPCCRgYYPOUujiKdMXNNHs+v0baXdp6iHhqbvI9JLytATNBSKhbR0dYieGOC2CpQb0XSG0GiMQ21+h0k0AWgjCKYn52FR7hcLQLNigOStDuPIZkyZSKbKqhk4zF0LaUyauUqujs7ZOuZSZkiTFBLqskkaoTlvi/VWAhHSVcsS9VggdSVTo0bwkVTexJKOGIq6GPqYVP92TyXrWycil7LqgwVoDLPlQLf7F95HFmbMrfWqR8n3KWfU+2GwJU4zbJlQ2tmUxNKCetyLnmNocI1zPk1WGnrioFfs0GVPa0yaw1mESwatzflZPjeAtpUGIr4PgcGnwdgAnUu99TZP9s52eojJaYDOvq+y9QNVZFqXHkOAIcWwATWiCVVRzZPyG7YKSxDRW+4voVqaYPrLgfd/TDMEA2PF8JYxLWym4q2zjGQ1NjUNSdSiFPtKMWhpISmUHV/KtfX5agLrrlGGzUEuNfYGu4scvk+Uh3y56G1stkWSw3pro33KoyIDc9TqawO3nFWpgjFqfYVqDTLXn4xJ3pC7esGDmv3TA5uqtlQTWlqabMe1+87yE1waNDY6ij4KWBn45brgI1jwlhThhrQdfbbchJ26nV3fMJMPru4LgrTuwYCZklzHMqm2DU8qQbPqdylwBWQJSjMyMndQD7hv1lmO/dkaw6QktbgX6gq1/PRQb8QRE5kETu1OF+bjFt+uRSlzgb7GfB3dZI9s1PYhvda6lNT/ioOgnEOUqe65giXLSyVv2tS0LyUWraBdCbjMsVdVnaMgJI1s/sgoEu1O9fxOuv3++Nc66+aO9gE4uyj3Tpja701DHCM6/fdeXD+8/MM7wfvBZ+tXKes+Yw9WByv7lkcNra4EWOqdotC4Jzm8TVOXCONzXWzHQ8bHZTRTTcArlWu+yRcb8OMZv4ex4MsoZ2TQjhGw/4F2j3bGmMNAszINkvshHMt4DVbrrOuVZnAtpbwsx2/lAEc1FAmAPYDVAiAx0sYHDyFFcuXCgBnMmmNO+U+J5LKPee1sBGLrhunL17D47ESCuUaemb14NH923jp7f8xUgC/IP9Wii4jqkBUgagCUQWiCkQViCoQVSCqQFSBf7oCEQCORkdUgagCUQX+hCsQAeA/YgFNw1spPLj5yMcYN5ITqNQCqStDBTABcJoKYFoxp4AN6xYhlQxQK3NDkiCQaiWqhAmxqCijAjQEYmkMjxb1symdrUh7VDBRmcSNbVrS0lrUFyigIksb5fUGOtrbpAA2FV4MLS0tGl1lAWBmFJrKTiTXqeG48Ww2trYXL8Ai6GM5f7Y5S8xqKqugmUIylVWmHjfCW/ItOHzkiDY7N23YgGqtJGVptRnHmaGT6Js7E235PL67ex+jJR/tLWkB4UULFuDxaBEXr9xAEFSw9aV+xGMVxDMZBLUM/HoBv/3tJ9i6+Q20dUI2m7EG1Ys1U5k1m8qsLRYKZr3I3D+/LEgQqomSybhyaKmuJcA5cf46xkaqWLNuPr784hh2bt+ClhYPdT+FWLIGP6CymyqvBr67cR0ze6ZLwRrUKshmWlGrjQFoQ7VeEYj/+OOjyLc10doyAze++xbff+cdHYebvjxPbp+nvRTKlbLsvlm3ctlXBvCjBw+weEGvchWViylQBPz9L36FN/e8hZZcHlkvDSrOAyqfY02poUOQM3TmPKbPmoMPP/oE69f2o3f+ZBz95pqufdMrc5DPd6DZyKFce4yxQoCzQxexfMlydLZ78DJmj1mpNHD/8RguX72hxob2lrw2tDnqU1lP4yZDxWijiXQmhxMDAygWC3hl00ag7gtApbg9T/UdQWsdSKTSiMVTKI6XcOrkCbz80hp9r0LI4aUFXDkequWiFOaZbB6FcgWnTp3BuQvnsPv1XZjU2Y60l8DIWBn5liROHr+Clf09soBes24OsulpaDZKCOLAxx9+ij2vv45cliqziqnXYmmkUlmUimNIcGxQ/dyMoVSpIpXOYXhkBEPHDmH3zu0OdhJkcjoSiJgCLWg4xSTnQkgopXglqKFdreWZmjJYs+S5lZzjzVkeT/zM4Ib+1zCoyvlLiETQYnHbLiOYMIT/J5Bmb80xKQtTB1h//7ExIc91yuPwfAxshZDW3t8B2AlpIo9t88kUdGYxy/VE8EoKWMJrZzMsKGkKQH4JYjrb5pgAsKkpJ67FHcdQkv2OQXJTIRtksxry/zfbXgKs53J1nXrSYKEpiCdgUYz564GaY3htujcu81Sw10moQ9VkePzwHM1OV1ckUGnZxaa8JSiytcYpZ2Hjol5PwNexkmoqYKOG8mWddbLAsFOkGiR3DTbOPltAlBbIThH5DHzZXTX7ZsuKNgtqukvYGs312n7X8klD62y91uU+h5CdNadakiUg/FVDx3NfHFt0lmAjkNTGfD93/6VKr/kTzxv+mmzBdY1s8mCmLBuN3L1TQ4OpNXnuVPhyPkkT7mpqVuhmtWvXSBhs95PW5FRZS81K1WiSTgSmNpVS3I0pXbPGq6nNQ8BKiBoCU6qa46Aik04CBR3HnJPpbGHWxqyV1l3Zq5stdAhdQ+Br4zMhcMjrrdZod5w2uJ0wAOxGpN03p+DVeakpxiDvRDeGe5aG12yz1Cyb9Ryn8wZzb53C19Ti7lnN9+PiroYiu49yG3CwnWsDa0HlMv8M73VoqW7z1eolSIyGmjmk6G40dY0tmazNK61z1hzE17L2Go9sCojHUeHnCaq3WT9etWIj+DnExrlmuWssCKMlqAaWgptrpsuIFnoP35vNHm6shOOFbyQ3BOs4mVh3pC531vFyUHDZ6vqes0IPeydoIy2Q24RdY0uLAWBZzlumdww2z/UpR8c0xxD+GTaZ1PwqyuUiamp+CzA2XsTgwBD6Vy4XAOZ4lz01LaAJuT3P5lIjgJfJYWDoArqmzcKVazeweNECJFDFtFW70ezeECmAf/9hFv1XVIGoAlEFogpEFYgqEFUgqkBUgagCL1gFIgD8gt3Q6HKiCkQVeLEqEAHgP54BnIrRzjemTULZ3zZiqDFT8TkL6P9KAbx2MbxUoA1ENFPKhaW5pwFgqm24ge1y/bwMhscKSMdj6O5qQ44ZwPEY0pm0ZQbK9tXUV6mEbcZzk7y1rUUKYJ41N7tbWw0Al2gL7YAKbSwFDZTxSyXOsyw+bjZL7ch9ULfxbHu5LgO10UDZT+LitduY1DVJmbJTpkyWzTDzgHt75+Lk4BBaO7oxtWc2zp49haldrVi3uh9fHT6C3gXLkSMvCaqYNnUGLl39DqcvXMaKFYsxd2o7ctm6lKK0+EWyil//8nfIpLuwdfsq2Tiev3Qdy1YsxeWLFzBn9mzlxK5duwbjhSKuXL2KjWtX4PadO0ilsxgZGcXcObPN3pcgxPdx4Mh5tLZMxqIlU3H/zgh6e2fixo1LGBupYcnKebjz4Amy2RwmdXbidx/9Dq9ufgltbXmkkjHUq7SPjOHqtSe4fus6lq5YiU8/OYH+jYtw6+YI5k7rRmdHG778Yh/6V60SSJzUPUnnM2duLy5evYhz5y9h95vv4OL5iyiMPMGC3h7MnzMTAQIgk0WlUsPBb47h3t0H+PMf/yUuX7yIq5cv4+1338S582cxY/o0PH70CF3dU/Hpvi+wedt2nL9wCVvXv4xLV4/h+uUSemb2YtY8oFYFvvxiAH/+k904NnQahac+Yn4db+7eglhsTJveqWQe+w+cRhDLYfrUKTh5/Dj+7Ec/wP79n2HKtMmYPWcOLpy7oM383vnztcH907/9Bd56cwuWLewzJTCq7EhAjWO33sSFy1fx5MkIVvevw/59+7Hjtc04fOQY2rsmIdfSinm9vfho7wdYumQJ5s7txaef7cfc+fMxY+Ys3Lp1C8eOHML//r/9r/jpf/6/UWwAr+14BV9/fhK79qzDr37+Fd5+ZyPu3Czi8pVT2PP6a/jNLz/Ente3oG9+D9IZoFyrwG+kcOzYEKZNmYF8Swu+OXQYyXQO3VOn4saNm1izbh0GDu7HX/zo+2hjbna5KKDRpCW3y7GNcdQI2BGKWt6rgRG+ztR3Eza5BGwum5avlXbP2TebxWqovnVqOboFyMLdLKMnck/Dx4dUriEsDrVsdkBZM1PVKJvgZ4AzBNANXkPIX1xTB6EIQSC/OOeVJ+oUt/yeGkBchrBdmH2PwIl2rWZrzWNbQ0X4/qb3IyAyiKaOAPdlYOr5POBniDzMQJWKWtbTWtAEkkMwqlxUdtlMQE02ptibhyreMMeYIEtrWsPuj86JUPM5yC31tEro1PfuPEObXP5nCJ/5e2oCoPKaf/pcmROoCwAn8MXXh3Bi8JIhfgLFmFPsT1z9MwtlltYsgQmgCNFtPZ2AvroRVnM12kgdShj/+1beFk/9LK9VFt6uvmHec6jqDtXBITc3SOZcs8MmH9XVQPtEo4E7f1OBWuBz2FrAC6ASXfPEKbzp4iDl/POA19VX45QwmCrPUJvqLMkN+Cs7Qc4DZsNsuc6CsYLZPAdrkrC6cBUPbZ/t/ATvNA8IzZ/BP45RD2N4c88bmDlzMuJx2iTTzp2qYsu0D+eJhjutsqXCNhhuENHU5lIsuyaBEAyHnhMTqm81v9DdwJ6lE1nGUsxbzcJC/p6FubvndNMILcsJcgmzQ1grJTvjC9iM4FTSVr9wrlmTR5iNHVq7s/6GfA2Q2vi2awu/DGQT2pttdJzn49wBrJnB5qbskJmDzVxgqaUJUKmQtUYXwnw1mDVdhq5r0FDTglssEloeDPLyS9ci94lAYJZuIuF81Zrrztly1QPNPbWuuDltVt7PNaI4Rb1lGltjirkz2BFZR4L2fD6PcqWiJi2t1bq3tmZyjLE+GkvKjbYxxXlSrVVkAc1IgWrVMoAHBoawun8F8llPn814D7lmsenIogMYBUKHiwySmXbcuvtITSptrRlkEg2kel9FrWNdBIAnRmT0l6gCUQWiCkQViCoQVSCqQFSBqAJRBV7ECkQA+EW8q9E1RRWIKvDCVCACwH8AgGWx2YRHNWeCaizLkeP+d81vgBGpEptwY7LZRDpp9s7peB2b1hEA11Gt1NBoUPFLJXBTClNlACvPjko7qs+SeDIyhtZ8Bp2tOWRSVHoBGarcNLoMENAW2iwrTb3YLvvhsuAyrZ0z2aw2OrnhqXxNB3S4MWuw1xQ7yiwV9KCdcxyWRhuXKooboAQs3I/l5uZoNY5fvvcpMpkspnRPxdzZszA8Mozz58/ijTd24sLV68i1tGHylCk4d/oUmvUqVi1fjoePHmHKlGmoBHUUCkXcvn0XM2bOwcmhQbTl09i57RV0tNEOmhuveeUM37xzX5aL6zatxtnT59Cab9f5FcZHkE57uHTpCv78L/4cAwOnKLTBK5sW4vDBi8i2NHDj+gP85V++hVx2FAl/CpqxMk5de4hEzMPMnjx+8bNP8Bd/9QMc/Ookbt/9Fjt37catu/fw7aUL+N7be/D1F59h1+vb0ZpPI5v1UKoGILv/u5/+GmvXrgeZxY3vbmJV/wp8d+M+Mukknj59irQstak4BZ4Oj+DmzZt4991/hcEzp/H4yT3s2r0LN2/cxcjjEaxftQSTu5jHWEOABB4/DXBs8CQKpRq2bNmEA198jaAS4O0ffA+/+MU/4I1dO3HrxlUsX74SB745hNVrN+LQ0eNYtWQxnow8ws3vHmD5ilW4ceOCZff6dSxeugjfnDyDRfP6gFoJ/csXUHMmKMJ7WwnS2Pvxl5g5fSZmTJ+BsdFRTJo8CXs/eB//4T/+T/jp3/wDFi5egnQ2i2PHj+LN3bswcOww3tz1msZlKl5CPJVBPZbBwKkLuP/wCR7cf4C//qu/wicf/w5btryM37y3F8tWrRYAGx0bQ++sWbhw7iyWLV2KC5cuYG5vL1rbWjVG7t65izVr1+Hrrw9gbs80LFq0AN8cGcD2nVvxwd7PsGXzK/hy/wF0dXWgf+1SHD1wEO/s2YlYvYpMxjPrZsRx49YjPB2pYvGi+dj74QeYrkzoaTh95jS2bXsVF8+dQe+sHhw5chC7tm9FT890gVWzx4Vyqc322GCdqWEdSCGUeQ6kONmrgSKnSGOWLb8InUJlGueRrF4dTJPds2vMMFtWzjyDD2YTazAphBqahASJPC++tya+QUieMzNM2ZRCf2KpEWnzrZOjgtygSKLpYLbWrWeARnhFPNeUhpzrzJqmlanyg5UdbdmhVKIbjDJLXb65gcuATsyyxDX1o1P9OmAVwmNec0124LRs9uBz8poo08wJYlRNGgis01eckC9UXMp2mZDGFMnxeAoVNtM4CC/QK/huME4wlGtanRmzZms9QaFcY4tWVKrsHZ3i2krb5jBLXZmjPH6jAb/ZVPb4zVu3lV+aACElLzqOBu145QJBe/4YvERKgDNF295GgFKpoDWWbgaJOK2Azeo5fMpIh+wsga0pIFzjqdB0YJ86y5TBSsvhNeBtX5aJyusLc1btehuC2QR2rLfUkM6K2VSYBl8JD/O5nHsWBUjF6TzhugmcZTfdJywTNoYmrYeTCZQrVctipbI3CEC1ZJ1q2XyrZfE6y3Qeg3XgveDzhdbsYXMRxxyt2cN5VioHpq5Whn0NiQQtpgPL9aWlsBT6PG+zs+bv2985/hpI1QO89fY29PTMMCDobLgJU2lbL7tyAWc+xzmu7VykyGeTFeeOA4CWy2tq5NDiXPPA5YCHIJ7jVfV3Sl4pt3VOIdB0QN1lZIcgV9etvPSMIg7Ceahr92uaR7KaDpuznGI+VLCG60poTS81q3oqTOUcquCtOSXMMn8OkHJ942cJguya1ZPPMFmhuzxoOyfLH+b7mHLf5qwywxPmsiBVsAPSUiy7BjI21kglL3cDfn5yNvcCt0yPd00yToWuaAI1urjzd04EXE/tfrsxyHWMzSNSIfPzkFun9XZcC2zNJMylowUtoCuVihS7Zm/P8WBKdlOwW1MBjxGOcwJqjr1SsQw/qEtlbQB4UAC4tSUjBwKuEVRC8xzTqaTGlZeoqDEwkWnH8FgVpaqPlmwaVy6dw5p3/mdU29dGAPiF+RdTdCFRBaIKRBWIKhBVIKpAVIGoAlEFogr8sQpEABhn89IAACAASURBVDgaF1EFogpEFfgTrkAEgP95AOylCG7N8LEWNOBL2SefR6kAM8m4ALAXC7Bp/RKkk4EyftFIoeFXpBJNpblhaBmghB3PA+C2fBadrVlk0pbzy01LflGJJVtPbtpSBZyi7XEgAFyplLTBz43sfC4vEEDbXc9LaUPTFFWSoTlmwGxGAiSnFZJVsWcqR0Ev25oNVVGlegoffvY1Nq7biIcPHqG9rQ3jhTFcu3oZ21/bihv3H6O1tV2b3udOn8aM6VPRksuhWCpg5rTpKPo1ZQjfvfcQa9esw4cf/BZr+5ejJe9h7uwZslvO5KfgN7/9FMlsGvFUDAsWLsCJowNY2LdA53//wV289NJG/PznP8e73/8hrl65IWTdOzuH86cfYUX/HJw4fgFvvPESUt4DxKvTEDQLOHz6Ojq7OjGzpw1f7hvCuvUrcPDAGbz9vS24dPkGWts7cf7caby+fRu+/OJj7Nj6qqy+qdT2YwmUgzh+t3c/Nm3YhFJpHE9HHmHxoiW4fes+2tpacOHiJfT398PLpHH1ylV0dXdjcGAQ23e+jt/9bh/++l//GBcvncPBr49jad8yBLUxbH5pmQAwzZTvPqxi6OxZxJIZLFkyG4NHT+Bffe+HaHpJ/PTvfoqtm1/F08cP0dc3Hwe/OYzXduzCp5/tw9LFfcqMvv/gEdauW4vjx44i0Wxi5YqlmDJlKn72jx9hff8KnBo4gh++s0f2ytpYjwMj4xUcPXEaWzZvQaFQwoULF9HT04NDhw/iz/7sR/jFP/xaQJYZwISyP/zhu7hwZgivbXlZSu6WjI+4l0PFT+DKtdv49sp1fP/772Jk+AlOHDuMjS9twP4vvsKSZavwdGQMw0+eYnbPTHx37Sr6+1fh7PkzWL26H7fv3tYm++XL1/C9d97Ff/pP/xnv7tmO9vZWfHPsOHbt2aNz2b17Dz7+8GNs2/YaMi0evt7/Kd7cuQ35jKemh2KlIgD8wYf74TeS2LlzC44eOYxJnd2IwcOTJw+wfkM/jh09hiULF+HalYvYtGE1Jk/qRKMZOCBndsBSqCpz1GBTyHwFmX7PTtcUnzalXN6uUxVqvgqOEaxS8Wo5mqG1K+cJ1XOCY3ydU/vZOxFQuCzMUDXHc5GtOZCUik4/MChGWMPzJPhx5xcQvCh/2l4jraWzGOYx5AzwnCj2efti+7mNFYIRrjemTHXW15KYkgI5p15BNKcqDO2HeRVSwLKmAQjGBVvUoEDIZ000AoqENczbpeKYOeFcexoEM6bW4/dMKWtLF+tD++dEKmHWwczf/IM66/WCV/YXA4GhtTJLZ9CHCkhTfTpVs+AVFXxWH0Iqfqep++eAeMwgrCzCCcB5bAeyeW9ifF/WWveHTQN2Hsot9a2JhyXkeUuNSTt+ZoyyYYcAjrCXlr/NhnJIZS1Lq1+nKueaH0sQXlr9da+Y7e4HZlecSQv46twJeKXU5PpvzQ1mgewaDMKcaNdUpGgD3v/QcttlUhvc5xOPLgMVJBQh0FTTE/9kKoIhvib8RlNzktfDcU73iWfqbQ46u/dhdrEaDZQdnECTakxeuyAeIbKqP/Fpic/aGG3UnV16mKesFzQa8OLO1jppgJ4QT0DdWbhPwP5mE+NjYxgvFDBt2jR7NqrJwLK++f56S/lzGBANH50aSxzLzrqdY4lfbEKxUcQvs1aXYtnlTodKXudtrIYrqcz5LOcYdqPbDIoN1GqEknq78ReCUc0Bn7bZll38e/UN4atKYiDecsT52SGJOueTk2fr91zTCs+VoDa0ig4bYNjgEEJnno8sj5WtSwU+62UKezWhuCaX8I7RRl1jjY4lz9mRh80BZr9v6vjnPppMwPCwYSFsWnMlMjV3YA0AcmRhK5XqwPMn5FdmhsZ/oTCOlpZW+1VnL83rbDR8ZYeHDRhch8I5zu/5jToC30e5XFXjCp06xkbHMTh4EqtXLUM+7yFFAJxMa13zEglkPPtcV64Mo61jEhrxLB4+LeHew8eYMW06bt+8ipW7fgK/Y00EgP+E/w0UnVpUgagCUQWiCkQViCoQVSCqQFSBqAL/7RWIAPB/ew2jd4gqEFUgqsB/twpEAPifB8DcS9amJzdBaw345moptR3tFDNJIEsVSCzARiqAmQFcqQGxNIJqUbDEIwAOraSfA8CPhkfQlnMKYI+ZiAmkPFMPmuyYG/4xJOUpatSho6NNNoWmTqqjra1NEIXKF26+m3qpqU17gx20eHy2ry6lYcLgjlSISafyM6atwzLH91fvfYatW17FlcvfYtq0qTh39ixmz56BTRs34KuDx/BkeARr+1fjqwMHMHf2bCxfvhzHjx/DrFk96J7ahcuXr6KlrVNWwTe/u4FcJoE9b+zApK42l3uZx7nzVzF4aghzemdg/fq1+HL/l0gyXzaRQC6bxp07N/HyK69oY/13v/sEC/oWYd3qXrz3qy+x/uWVOHHiHPbs2YaOSQGalQ40m2Xs/eSQ8jw3b1uLve9/hd17duLjj77G7LldmDVrHi5duY5iYQxbX30Ze3/7Aba8uhYLF/Qq47PSrKNUaeC373+Krq5u7HpjJ86dP42lS5bjxvXb6GjJSVX31YGvsG3bNpwYOI7Zc+fi8qVLWL9xEy6cvUx9FVb0r8BXXx5CW74Nr+9gBjFBSgn1ehyjhSY+3vcZ5s/vw0sb+zFw9BjGh8exZtMm/PJXv8ayZYsxOvwUq/pXYXBwCC+//CoGh05hxbLFOHrsOLL5VgEKWlhPmTwJV7+9hA20Oz5zHpcuXsSPfvA2Msmk7DalPovHUSpXcP27Wxg8eQpr+tcil8/jwYP7GB17ii2vvoqDhw5j0aLFUj0Sgdy5cxtbXt2Mc6eHMHnSJCxaMAnNZgqNeBp+I4Ff//p9zJg5A5s2bcDg8WNY0NeLgaHTUiZfv3FTivRJnR04OXAC33v7bVy9dlV201TkDZwYwLr1G9HS0oEb179DPlXHZFpTnx5C38LFOHf+IpYuWYonj54KlC1duRynBk5g+ZIFUstT6e5l8rj76AnOnvsWjx4+wbbtr+DO7VvonjQVly9cweIlCzFtaifu3rmHmdOnIxE3G3ZasBPONQQATUVK9aSmm8CJszd1zRDPVJd/ZPl1mZOhIthgU2ima/mwnH/KmHWZpuG7EGQINFHVJrZLda05BMgOmSBIRNqpfcP3dsr9GEWhVPnqPJ/NX2IkKkDZ0GD2zKGC7lmO6oS9qrOEDi1vQztcASx3bmwwEQSS+tiaRUKlMucoF0E2qtDynudOENikkatTUhNzKTOYYFIW0zwfrm+8zvqEOpmgKsw8JfC063JK6JqPQrGISZ1ddq8cAHs+OzWsK4/NL6opQ1Dn4oyfKZUdWJ0A+cqJNahK9a+uMZFEpVYxnsy2DV4/mJVb17rPRpRymZnhWUOoXNOVeUrqTyWurzmgLOYYbWIJO80ynKpLKXUFyhJ6uEjNSTUi1ZChLX8sNgEmCZeVfescHEK1YpK5w4wqUG68qVUtt9rAbqjODJWYoaI9hH1mw8y8+2cAVHCPwMzZ71LNS0ha0z3kHEnKIpwZ74ohcEA6hNFmPW7zgOcixaRTtdt/m0KbjUrpJMe8fc8osWX+siZh7AJBohqU3HjVW1GFGwRIpj3LbwZQrVQs85VA1+N4ck1NDmqzVowzkCvGRGOHzUHeXx6PDSHWpGDW7bJVD4+rjOzQyl0+1zr3EFprPDlo/tzjVtCcl8VnM58dar6g/bZrblCGM3OUHTgmcJUK2s1dwWeuD0gok16vc5naYYNJOBfCjw0hMOZcYDOBNSFYcwBry88ZptI1e3YDtO5jh2zu3eu1lqRcHrNNBs53rlBSxLuuBL0eXNMSguisveVYPxOuS23r12ysC6bb2ie4G64xOg+rcZjLq5pOzAmzAq/Xw1xqyztXQ51Uww2MjI4qA5jXSFW/H9SQTHp6LnvJFGpcj8FIDcJgU43zXlZrVfiBL+vnarmiP0dHxxV3sXbtCrTkHABOpTUHGMtBBTABcDKdQqUOjJXq+OjTr1CuBNi4cR0unTuNH/zH/xPNSesjAPzf7V8w0RtHFYgqEFUgqkBUgagCUQWiCkQViCrwp1CBCAD/KdyF6ByiCkQViCrwT1QgAsD/LxbQSZdpF0ugUgm41y8FGKWCVOGlUzHkUilk4gHWMwM4wU3EGhLxNKqVkqBAOlQAc4P+OQBMtWSLs4DOpql0ikvpFspjCJi5UWsMl3inia7OduX9UpXGDWrat5oFdNle6xRK3OQ2q00DRdosDiVRBAluE5ybyRMBlXphDI1YCvVmQpvWVEUSQAcNbt5yg7aOWJO5wtzQ9qVAq/q+NrE9QkepIwPUgjo8r0U2npVSEadPD0qF6en6gGqVquasFH+JOJWYVNklETSZQchNesIlXypn2v5yA1vKrmoBTWRQl6bKQyxO9WMZsQbtHnmuzP8rwm9SEd0mS2IvlUWzWcCT4VFcuXqbYiGsX7cGMR6bW9eNGjzasvLvzThSyVZ67qJaK+He/TuYNn0m7t9/gq6WPNra27QBLgVSPGZ1l11rHEGpgXSWauyq1F7cGKd1ZCxWAxINVNU9kEEsSfV1DS0tSZSZA53IoCSgkTYdGNVIQV32khxr9+7fw+TuLiSTVuvzFy+if+VKNLm5HYeANhJUajEvmvct5TbxLQOav8N71dnZJVtLqf6ScdnUUk2eSntma+pyOdOZHIrFIu7duYeemTORTpaICtCMEU6wNFSaG5ysVsuINWmnapbYVFk9evxYKmBmR7e3tgp6VWtlHY8QiGMq39qOcqkKL1YxZWMqiWKZqkgP5HgJsOHC586+rLdrtZKU4RzfhXIdXq4V3924hXw2jdb2DNI8RiVAJp2TbS0SptBDIyZ1feAT/pgi2pSM0oJp3BqQsLzJED5KNRbaJ7u1M3ydsSqzkw1zOQWpCIio/HzOGtpUiTb/CGqehxuh4l6wI1QOclzROpcAzw+QlBKXQCbQexOWKKfV5RfLlle5lrowB+kcQHUWp55T/4dwThDYOQiE12DqTUId1oX18jXnTU1p+aGhek9wjcpO5fG6nzvrX0J+XichlqxaXU3pYlCTitEaU+w9XbOKgzFSCPK7DrIS0hDacx2QYpQ/dda6Zi38TGVtVr2mYlad3TpoENbBfqfkNXWzKZJ1D1g6qk3jz0C35oOgalNqv6BOyE0AzDllkMxLpVH3uX7w/llkQNAMDLAJjBqcEkOMmxVxeO0hDDVvCVMhh/dnwtaXrhO+j3gqKVhsltdUYjo3B1n3WmSB9LgNZtU39ByRDfLzNuZ8lkxY8ro4AELOMNaZlrscXQ7ammLXALHAuCB0XBCTamWz47ZGA9bjGaC1LFuqm01J7tTlqiebj2jHG6g2XDdp/cxjmIVyeD0WVZBMpJ7rwQgtyHlsZlI3ZcdN62bZEzP+QM0Lv59tz3HG87EY5phAYaiOD5Wyan4Q0LUGAt4nKVilzH/WlCG1vqCwZoMDs7YWSDvulPMc61p6HAq3+07ITLANxUFo/Lm8atWda0Y8LhjN8w3Hj0u31fvZesicBlO/aj1yJ8z6cYxQva2oCWbq1glw+Yx058M5QoU0IazLwQ2V6bxXPKlmgk4j5ozw/HpH0KmGMV35s1YXvbfLFOZbsDZ6NsoV4Nn81xonRbp9HtF8VYOM2Xrzc0xc65c1MBgAdhnYAsJ6LLhVw30WcLnFUvfT0juRwMjoCDyPWb0prT88H9ra0zKf52PA2BoTrHRmN8AGBo5F5jnTrrtarWN0dBRDQ6ewdvVKNbAlUmmkvIzcP3ju/MxACExXACQ83Lr7FB9++gXWbtioxqOB49/gnX/3f6DW3h8B4OhfYFEFogpEFYgqEFUgqkBUgagCUQWiCrzQFYgA8At9e6OLiyoQVeBfegUiAPxHADChbTKGtMeNYdui5+YmLSlpAy0ArE3jJtLxGHJeCh4CvLxpKdAsI6hSyZVB069K7eZ5CaQzKdSqNW0o0xqUwOzx8AjaW/Job8kgn6HSxjbpuTmpDV2BCwIFqsi0w4+uzg7lTCobEjHkcln9nApgwRrCXaqGCMvchj/BiNmkOsAlAOJy99yfthluIKEeowIuBBMGbPkWvJZMOoWgWpHyS6CSKiHPs81ybf4m4FfqqDdjSNI2uMrNXYJN2lNSGR2gWB5De0s30OBGMRWSrJf2aBFPtiJoxAQsWV8B1kQcmWzachuZC0kFEOGxFGhJwRuggma9ibZ0O0YKT5GiOi/poR5QWR1HpTwiQI1YRtdJRWilVEKM0FgKzBhicohMolhoyCK7Wisg35pGoPdPIiWbYNtIlqW3U7sRHAg4+TEEtQYytPEmtCNASztwQXDHzecG7zPhSBWJmI8mM2PZLNBsIpPNYKxQENAj+KZ6iwSJ95EgMZ3JyoqTd0bW4JSINwy0caCyucCvB1Jtyf6TsMZZY1IwqveVPa/BTWYscyw14pAqmPCH9uUpghcHR7lh7qXrUkR5XlZqT75GWbOphFRVBJU8d56rNtkbTYEigmg2J/i1KpIpsxE1+O8jk23Bo0dPMKUrL4V8VVmjBH4NdVhI3TjhuUygUUXKSwPxFMYLNTx8Oo6Otg605gmeqwaj6qwL4TrHVIB4Mm0QSlAupkxuASin9kyw4aBeFzQJ7WAlmnYGrSFuIMzgl2CxwElD18JMTMK+kIiwrsoylf2v1T7M+q3VuBbYPTDVowEcwTOnNJ1Q4WlOWhYnYVtQq5oNL5i/m0CTgC1uKr5aUDMLVFgmLI9HOBo6NxtodApP5n4meY6+jmtZuiw3relNeZvLchyYvbBcBGhHK5Ui51oMDd/X+OC1E9Oz0YHziddHSJ3OZ60ZwrdsT64bhJZsAiAAGitUdJ5pL60aapzTUtVLCi4FtEZOZ7QGcB3k3IqzDjGObdJKUweGKsIQrPP82GijjFw2rSTTrrmEzRBUnAZo1KvKYK1WqxpzqlW9JtjHzHTaFYfWuH6Na7VlIstauWlNAiw2z1WWuIJ6lkHKa0t5bFqoCkRz3HMkKcNWTg6sc5jLHkJI6/WRAtpdF8eWrdtWcz4HaAfOJg2BOVqMJ20ucXywlhz7/H0ptgmBnfWzlM2aj06d6rJTaTOsxh9Z+RICm1RT2l0eK5mayJQXhOP9ZLyrbMKtsYJn6LkmIx5XTQleaiLPl9cfqtMFF10GLR8wagTgmoY4CqWimkY05HVf2VTFGAR7/ghqxnm9HE+W4eoeZmhwzQjVogLRSd1bzsnw2ccmFd42jmeu3WwUMeJPa+fkRJMC1wHlznJucd1i842LYZAZh1PQakwK7Rr01vzneufX9DxkdrMU/2qSsPtSUO6xQVcD9XVk0hn30THM6XVZybxHljEhRXjoECAAyrWb65eziLbmMAP9ahSIcQ3IaH6Hin7Wmeej+oENQny9WzC4ZjC7mnDUWcA33GcDrgl8PevJuZzh85TRES7/l+/LNc6U+uZYwjniEscn5mg4P/UZhvfUwV2eg6C9y0TnNRiYts8hHMP6HOPiKVQ310SjeanmNN8U8Gp44gC1HG02GpWKJT3fJtxUNG/ZSGZl5/NFTQTMMFdzSk3zs1goolalBbSP4ZFRnBo6hdX9y5DLpJD00rKB5mcDjis2s6XZcJWMoVjxUY+l8bNfvo++hQuxYMF8HDv0Nb73H/4v+F3rIgD8L/0fStH5RxWIKhBVIKpAVIGoAlEFogpEFYgq8M9WIALA0QCJKhBVIKrAn3AFIgD8/wEA1wm2aLNpSlluWKcTtID24MV8vLJpBc1BBcmoAK4Ux5Xdy03hEABQTFX3mQXp4eGTYXS05tGezyCXSyFFsOiZYocwzmw8DWwQpHD7uL2jFYXxgrPLBLK5nACKWWCaqkVQYWID3lTEE4o3C8s0S1EHtng8KYKpACKgayTxNz97HxvXr8XcOb04dWoI5VJRtoZtbTkQjgiUJOKo+VWBgKDhI5fNKIs41syg1ojj8NEBFIpl7NixE9l0EoXCKFpaPaSyCZTHCbGSoDin6pe0qZ/OtKJabeLS5as4d/Y8du7ciffffx9/9dd/IcBcKI7DS+SAZAFHDp/Flm2bBFSbfgaJxGOyUOQSGTQSAUp+HMVqCV/sO4FqdRSvvLQJCxbOwcnTFxHUaujs6sDUKZOF+nyf0CCFZqyOSo2QJYX3//E9bN26EbPmTBPcSSS4sV4TcKGilq8XPEykHKw29dbPf/pL7N65C93dLUgkmVnKK0ugys37ZE7ATALVBOFFDF4yieI4wWRMgHq8UMZHv/tYCtz/4Sd/jcCvapyNF4v49upVPH06ip27XpdyD80Adb+CbDoti3IqoUbHx1AsljB96lR4UrARQmdQqTWkTE+lqEgOMxjryqemKSYBARXF3NDm8QQ8ZXEKVGhhmuQYJPQHfvbzn+H7734fd+/dwcxZczA2zPEYoLOjHflsRpvppUoFudZW+JWqckQnT5mk4/OL8OTBw8c4feoMdmx7RXCwFvgolcvI5/Mu35PAnTCgKvtcUi4q/u4/Gsbho6cxNl5DsVBAz7QubN+5BUFQQa0cYFLXFIyMDCOdplo0hXQ6i/L4KDo7ckjGDDBRxWlA0Bgz54op5M0OlGM7VLlZbrY1T4QAhv/tM8/TwQmp8Z2K2Gx+PZdDC4E7wnCfrgBOnW3Zk5Q5Uw0ZZmYa5NexBCS5vtDq2ZCKlHEJOgQkNd4EbXiWzjaXIE/KVAEVu08Gq011x3MNrWVl30oIRjDarJsFcAwCR2xsyKTSAkp6jcv9VANM3VcTRy6TQTKZIU6CX6VSWHplNJqWFU0FKqERYTPV2ITDVCHzPg8Xypr3UvfSrpfrlBTODaRTcSSpXmSTRyypZhkCu3qthFTcclcJ9swq26yz6VLAtU9ILmHNL6E6N8yM5XgXzFMzBHNjqYAljKKK0xSibMhRc0W9ofkUZiZTncmmimYjhUzaQ61SlOpPzQxcPZJZAWDOIkHbBu+zQSyuDWygkA24nBacYlm3zXKhzSLcbHgFbGOW72vNAi6HWcrmOqqV6oSCUvnPDqwyQ9gmluVZT3zp22Z3HmbM8juEobwfUhVTQewst3ls1snyhA0AylqXv+PX4avzic1ARLPWTMBT4LwOVc+8Js5/PnOqzA+WkpbrDWtiAJzrKCFzocZ7ktSayvFiMNUUxaqW+51yparahvnCfK3+Ww1TppympTSfs1TJZrNZd//Mip3zimOQ91jwmvBSNssWsUDFKGGiNUYkDC7ynut8bW5ILa77Zw0UVODydwgZpWT1a+bSQZCqe+8sqKUuNRv40DVeim1ep7LHQ5XssyYTPkfC57jGuj5uMAc4ULMGY7TVgOaym1ljrp/8dtrLWKOBe8abGbg1H3C8ezxXzgHNvZTOQUpdlyvNVcVsqmnxbrnCUti65hFZeHMuae7EVS+zGrfGi/DEOSd5jpzzOk++1mK5nc26OQWENvmyTK+bfbgU3nxPqqXpTsGx4Xlg/wcjAJQjrnFc1VrEucw5qSxvOwE1nfCYoQ062354rfaph40pceWpsxmC5yHL8Xpdz05GfXBMDw8TAJ9Gf/9S5DJJpNJZPUs5Bjj2M14K6VQCqRgb3gAfHko1YGR8XHnzdb+ITN9WVNujDOBni1L0t6gCUQWiCkQViCoQVSCqQFSBqAJRBV7ECkQA+EW8q9E1RRWIKvDCVCACwP88AKa6kluwBLe1P1AAJ6juTZgFdDoW4KWNy5FAGVVuJMfSqNcqMoKk+tGyHwmdCAANAD96OjyhAM5lCYDtdWF0HgEQAQ4tkPk+PJf2thaMj42ZnS1iyGYJP59ttsvAlRm/UgdZtmWobgyzRt2OspHi52xv3e4sHhcb+PSLo9i8eTO+u34TV698i6VLl6C7uxNdkzpw7MgAembNQksujZaWLMZHaffbLTtsbazH0jKK/ODDzzB3Xh86J3VLlTk0dEK5ugODA5g2eSb8io9Go4pZc3ukKD50ZBD9K5ZJgXj/3iMsWrQEv927F9OnTcPWrZtx8ODXGB8L0L9uJvbtG8TuN1/F4wfjGL5fx+atM5HxWhGr+Wik6mgmOvCbvf+Ilct34OHDq3hy/zF2vP4yvjlyHL3zejEyPIJFCxfhyNEjUuxu2rgRh44ewd07D/Hm7nfwi5//Hf7tv/lzoFlCgkq5VBrlegMnT53G5MlTcfXaDaxatQbHjg9g7tx5uHT5MrZt24JjhwYw8vAJfvyj3fA8AhDCrRSCZhxDpy9LgTs6WkbvvOm4eesOpkyZhkuXbqB3bg8K4yNYtmo1/svf/hRrV69BW1sLvrt2FbmMh3WbXsKBg99g9px5aG1txalTJ6XcW9w3D/l8Dt8cPYEf/ejPcPzEcdSDGjasXYV6rYh8OoFaI4HbD0dx4MAhqRxXrFwuKHL37h1MndqNSjOJ0ZERPLp3C29s34zpk7sEeAQb0MS9ceD44SPIZdLY/NLL+O0HH+DdH76Lw0ePYtacXnz99VHMmNqN0ZHHeOd7b+PrA19jeHQMq9aswVeff4HuSZOwadN6fHPokADv1Gkz0NnRjcGTQ1LnvvnWHnzw4V5Bo8WLF+PBvbsoDI9g/bp1mD29BQ3a7hISNYGTpy/h8QiBfR65XB7dHTkkUg2cOHYUmXQeffMW4ciRb7Bx0xp8e+OOtIrnT13B//Lvf4CujhxiMMgppaTsyg2sirM4Ca4BYKeINJNVQQwqvsOfyRrW5YxSAS0lojIl62ZXTKUjrYsdQArtfWWrqze0YxAiEUBTSc2MUoFNKuMEMRpSV6eTKaTSaZSpbkylMF6sIhYneOIpB1Kn+VRIU5VOmOlgtKA11bNU0sHlXPrWxCCXASk+DW4RnlSqVcHRbJqqQN77hNSfsYSHYqki9VscFVBEyYaIUoH2vVTn8/UVNJo1xJJ5WaATHGX5Qqqxqbgj1IsDY34DnpdB5HrqmAAAIABJREFUuUxL+aQaZKgczmYIeqtyVKg1Yyj7BoL5+16sgXzW1k9dkzJTDXYSJIZ1jsUNvBFEmcqdgMeydVMpNm4k5UYwPPJE4C7fmlXDCseDT8v6VEaq0notEETkvRTaInhPJNU4YmpynlZDCvNyhcrXPJq1EV2fxkfMsqWp7LUGEaodHXwObWdZE0HnqmAiFadcu6kkDXNSDWUZyOeY4vUrW9flSjtfY2RSfG+CLLPBNatbQkbeX/4us5lD+AZUKhXZfSsfts5nldkmh00MbGyx8W+21VR20tJfCkyCVtZD+bExZYILGAr6PwPdBPusl7sADXnCdylUq1XdhxoBsGy3zSebY9Dsg+1LDShoolyinb9n2bnuHPjYCjN5OR74PzVCVavKgA2/LGebrhtUS1uzAF+nsaFmCWYom7qaayLvMzOVCXn5JSjtcmhVI4JHzhMqa9kCwevkmKHjgZTHln1sGeB8h4SaKfi7HLP8JuvH2nCem1Jc5th2rWzk0vpBi3FrHhG0dmuKWbPXkaFVviCoryYJ2c6zIW1CWUzQS3t7NhQ8y5bm0fheAv2NBnL5nHMIMLUv77OcBwg56Tog1wNbVwjKBWD1PKSThbkNcP6YhbZWDFkks1nB7MFNlc//x7qaebStOZpfdA+QatvcS5RhTkWv7Mv5vjE1Q+Va8vqMUCqUEYsz7oDznPOac7eK1mxWr2XdNb6ZXewaMaRSbpg6PrRSN0hs41v3x9lR00mF11QuVjE8MmYK4NXLlAHspbOIe2nVhkpoNlF4bJhJ050hjno8g0o9hkCkP0Am2URs5nrUIgD8wvx7KbqQqAJRBaIKRBWIKhBVIKpAVIGoAlEF/ngFIgAcjYyoAlEFogr8CVcgAsD/NAD2UrTvNa0sFXmEPrSBphCqSQUMVau0z5UCmBbQyxBrlqSKowV0vVbWJintZ82K0pRKVAQlEx4eD4+hoy0nBXA+60npO5FHSoDr8nS1YV3nBmxSALgwPj5hHUsAzE3NiiyguSlrm+iyjnTWr6FKSkpfASkLcHSG0BKycfNUW+VNYLTm4f1PDmD5spW4+d1N2ZouWbIIJ04cx7zeOWg0sygVK8hlk3h0/y5KxWG8vmMrJk3qtBxMQZgm9n60Dz1z5mN0bBwPH9xFz6wZmDdvLs6fv4KeaXNw9vRZzJ8/B+mch7sPHyGVaUfTH8Wyxb24e+8R+uYvwq2bdzA4OIi3334TX371Obq75mDhynacGvgOq9bOw+GvBlEvtOEHP16EdCwvWOrHaygHLThz+QyOHrqFn/w/7L3nc5Vpmub5O97JOySQECBAIDwIb4WHBBJIkvSVVVlZpmd2djY2dvfb/gEbsR92o7u6u7qrsjKrSO/ITLwHIRBOCJCE8AIE8l463mzc93OUWdXTuzMbPRVRU3NORzaFkM55z/0+7/Me3b/7uq43t3HqyCnmL5xG7ZVrzJo1i2etz8jOydHm962bDaxetYraq1dwOX2sXr6G93/7z/zy56/j82iIpKqTgg4HzXfuMTIS4vnzDlasrOLWzdt4fRk0NjZQPKGIoa4R8rNymDIpj/HjRQUsF7+TcMzB46fd3L9/H78/xrzKmQyN+Onu6ePe/edsWb+SEyeOsmPXS3zx9X527NipsOnc6ZNUrV7JvYePycjMpuF2E2ur1nHs6BGKxxZSWjJOgceJ0zUsXLyIxqYGxhcXMWVSMUQkXzgK9gyGI3YOfHeIoqJiMrOyuH/3DitWLufcuTOsXL+Dq1cvExrqpmrlInIktxjJkBQVXIILjR2Mycvn8oXz7H7xRb7+5mt27tpJW2cnWTn53Lx1n3g0QMezVtatXUXNxQuUV1SQP2YsRw4dYtvWLXi8Hj797FMWVFYquP32u0Ps2vUSp0+cYN36ddTV1zF+fCl5OVncaWomNOJn2ZJFFGTHsQg8kzVlsXOt/jaBoJX6G3cpmziJ4rF5xOJBeno6KS2ZROuTNrDEmTa9jK4+Pza7i8s1Z3j3x69hJ0wiEkAUk6KsTp4chTwGCBlF2p9k8yYtQ9XlNOkfqspaVdiKlbfYQUt6tKjQjF3wqILfaPbNOIfACFEnjl6DCvSS+cPGLtbYZhvlqI2YKnQTxMKxJIxEM5KPnzip72vsuMn09naRk53OuLEF1NVdYcniSqZOLsNuF6Bmcl7FbtYAF6MANlm5VlXh/nHGsQEgRgEpgyiy3wngjshTYaerp5+aC7VULiintLiARMLBh/s+U0X5G2++RjgyontlNOGhu7ubA98d1KGGNStXYBMwm7R/HQZ6uwc4dPgoWVk5bHvhBQ4c+g63286WDWtxWayEE1YuXq3nUcsTxuTnsGbFEjzfC1tNneR9KMBUlbrUXNSUSVCW/LucL4HRAq5uNjRx8dJ98vNzWbVqBUeOHKZiRjkVFdO43Xxbr8upU6fx4N59li9eotbIjU1NVC5ZTP3NGzxtfcr0aZOZOX0qcbGgV9Dr4lbTPe7db2FsvpfFSxYSjYrK3m4AldhvW0UtHNMIADkWAcGjdrsmAzWi7+MH22ajjBx9qJWv5LaK9bDmdBsFp+z134M16w8ZwCabXPMCkpnCKEjXetlFeW1XBbDaJIsTgGB+tRMwDwFyqqRM2mzLIEIwHFH1tQwtCRgVxwc5JlVqiuW63NNCYWMfLaBWraYlw9dkScvRCeQWuO0S8BsK4fV4iQsgTsrwjbI0oqpKOVaFunq/kpxxAwiNkt3kPKtFslprGzAu/4lNcSDgV6WwwEZTR6OeVgt9p1PdG7wej4JgfRbJck0CYHNektm0ycxieS+yNwhQHM1FluO3OV0KK+U9yr1Zs5N1AMBk8BrbdVGVSmyEDC4kvy73X/VsN+p9Offy3kZtjzXKQY4nHsfldmpsxChEHXUhMBnXYs1vbNQ161Zt3+VnJOIgmQetDhU2jYeQ95iU9CYtk0URawD0aDSEOAsYAGwyhNPS03TNjeZqixo8EJQBEnE4MAMYcixSWwXCmttrIH8wYLLdzTCDOU9GfW0gvhykvEd1nkiuNYHqoqQ2ttTGAUWGYlQhLmvD42NkJIix7jcDCGJeINHlbqmhZkBb8Pv9qgaXdaA53jEZUDCDIJIrrQMxOnggLgA2fQ2pmTibBAIhXZL+QJD+fpMBPG+OAGCXRjBYxZ5cnAcsVv28pkp6pwOLw0PfUJCjJ6vVCn1MQS69PW1sfet/IZqVsoD+C/4VKHVoqQqkKpCqQKoCqQqkKpCqQKoCqQqkKvBfoQIpAPxfoYipp0hVIFWBVAX+XBVIAeD/nAJYepUWtQsUqCkqYAXA0tQUy0W7BY/djtcRZ+miChLxYVUbJRJ2IsGAgQFWyYtzmnzESNjknFqt9A+OkOnzkpnuwe2waM6tfK80RqWxLNbD0kBVQCVNf5uVzMyMZC6fyTTMyEjX5qqoXkSZopl/CgFM7q/dIY3OpFVmstGqDd9kNqxpzsoxGuWS5uHZ0vjueDUzZs2iu7tXs/DmLljAiZOnyC8opCTbrarcgRE/Pb39tHe0s3rlMtx2OVY0B1fg2Odff8PylVUMDw1yp7mRVcuW4HR7uVDXxNxZs6k+c4a5c+eqpW19QxNTpk1DkiEzfT4GBkYoLBxDb38HN+uvs2Xrdo4fq2bdmqVgCXKtroXZ84u5ePYemzbNxGfLxuEI6fsfDERIOLwcOnZSswBf3r2Tq5cuML1iGtUXL1E6oYzBEb829T1uJ/ebm1izYhlnzp9j/YaNqu458M23bHthEzkZaSSi8rwWhnFy9+4DAv4wT5+0sWpVFc3NzYwrHsfFi7Vk5BQQDgyRneZmdsVk8nOzVA0oEDBqtdPaOUxj0w0iYStz5lQwMhxRBeDNW7fYtHENF6uvsnTlLA4fPM3OnbsJRbs5fewGGzYv5VJtPRMmTODevbusqari0MGDqpYVtVRmRhYPW55SPG4sLY/uM2H8WCaUFKm6WnIKpRPf2x/g62+PM6FsKkXjDDCcVVHBUL+frPwi7t5txue2M2l8EZMFHlviuuYEXhyruUt6ho97d5t4adeLfPLRR+zZ/RIdbV340tOpa7hJgSq6Q0yaVEz1uRNUVi4gKz2HIydOMW3mdCaUlnLoyCGWLV2q2b911+uonF9JT+czBdfHTpxi4aLFZKSn09h4k0QkwuQJJUydUGwscmVKwebk2fMuztfUMra4RO2ru3s7KZs8lQu1l1gwfx7hcIDnrU+YVTGN5ruPycrOpbnhJuurVjBx/DiFlHJhaEaxzeR+GpWlgbAGlqrfunnNpP3yKBwySl4jFpY8X/k+tRlN5lOq1a+AV8lZTdpLa56mWLgqeDNgSqCFgcKSHSvZqRAIBI1VrtjW2u14YmJv3o/dZ2UkmsmnX9UwHBhm0ZL5XLh6DUsgyPqFM3BkZnL4SA1v7FxAela+KlPj8WGskWxc7iDBUD8uVx7Yh4iH8nDHuwhaIwTjhQRjPXgkHzlqIS3TClEP9nCQqM1DFMnMlD0rQs2lOmrrm3hhw0rKJxeITJnvvjpNti+DDRsWELWECMbScHgSxHv8fPDtBVZXFjBt2nhCzlI8w23E0nwERhJE4oMcPniJgjHjWLCgjH2//5S8rGx27FqJy5tOIODjw48OMeLv5/XXN5OVZsEejxAjw+xvsWG1Nre4vAogNcdT1KXxgDJ9AVuim4wlHAwE4nT0jnDw8HFjo+z3kZ/vpa+vE5fNzcuvbqSjrY3aC/UsXV3F2XNneWXbahruPaLpXgvvvrabfV8eJNDTx5atc5gwcSExwshcRyw+wr6P6ujyt/OLvSvJy8lRW1oBVnI+VQWcdGeQQR2x+xYbas2Ujxplqhy73CMU6ibzbBUgjuZSJ1Wqsj4VPIoVuwC0pL2zLFWH1WSrjuY4j6pPRXksQCwWN7ngsgbVolnyncUuW1TgcoxJw3MB1rr+FdKNZlWLpbOxR5Z7iazhUTtneU5ZB7L+BdwpADVXjEJGgZ9iTa+2z6JalvetkDCmGdByAzUq9IQ+r8BngbRmSEnszw31F7Wq1EdqqUDT78fj8zKsNtwuHj/pwB+IKOjPy88iI8NNf08/aTbIzPUSigRxxkKE7RlYYwGwCuT1ENCcWJvJs5dCWh1E4wLJXXQPRYn3PKCoIAu/1YPP7cQd6gabm96IG7dVwK0cU5xYSMCj2LaLGlw2hIixWBZw+b19dhSH22X2m4jYDztpaevRAYEJhXnYLbJHJBgKBEkTB+uowNkYTo0NCBOzhJC3G7fEsTokjqAHnyuXmNiy2+L4Q2kMByNk50ZwJNLp640y4m+hsKCAkN+qAxbiHe20jxC3OBFXba/Hid0S1OMKxHw8bh8m0xchzSH7gVH8SxyE2k3HIzhtVkKRhNZZPm94vR59PwLo1QFB8uiTynazS/6LR9JtRD7PmEEZs1pk3cp3y7BOMODH7fGqMl/WgqqC1c7ZDOYIuB9VD8saFVt2hcxxkyUuzxvwG5W3Kud18E6ug+TAjVpRmwEJo+g2SmRxl5DXlOeXe0PAH2Kgf4j6Gw0smDtbFcBiR637j91m4LnDYYYHEsPY3T7uPOzi1u2n2F0eiIXISXewavcviGSnAPCf6/eX1POmKpCqQKoCqQqkKpCqQKoCqQqkKpCqwF9GBVIA+C/jPKSOIlWBVAVSFfhXK5ACwP8pABZFlORROu3aPpeOeNLSVQCw2Hv+lwHgaEjyLm2a2ylKG1XLSLNTlVw2+gaHyUrzke514HaKPalpKIrFo1i2SjPTLtxL8/Gk2WwhIyOTUEAUK0b1JCodeYi6RRqhpklu1Ya2Zt19r/AxNp2jGYUCsFXtZBVoa+DAKAATK8OzF64ye85s6m/cNMripNJq0qRJ1J4/y7Lly+jp6aerf0ChdmFeDrNnCgCPKhgLheNcrasnGImxYuUK+ro7FTLOnTeP6wJ7yyZz/+5dsjKzmFYxnfpbt0xmoD2huX4d7T3Mnj2bW7fqmDxlAuPHT6TuaiMFORlk5Lh42jLE+MkZnDhyE1/6EKsWb8TjEaUhEhxIMGalvaePS5cv4XM5KSsdx6SJZdTWXmNc8Xh6BwdVQSUA5G5zE5vWr+X+o4cEIyHmz5nD5YsXVPFXmJdLIi5WvhZGsNHS8oTh4SCBkTDFxePp6+slOzubZ21tTCorp+7aZUoK86mYNhmrgAYB8RZUsdTdG6St7QnRsIW8gmwCfjmHkjXYz4wZk6m/1sSa9Qu53fCQkuJSfOkxGm+1M644nb7hkCpIhwaHmFo+hYePHlE6vpSRgJ/WZ22ML5lMX183ne3Pdc0uX1qJ0yEWmnFVmsZxce9hK06Xl+LSsXS0P+XZk6dUzl9CZ88A/sAIbruF9DQHmelpauspFqyBYID65g61t+3sbGP50oX0dHWRlZmtmcCybvoDfq5eqqdwTCHz5lYwPNKr6rasrDzan3eQnpFOWpqPp0+fMmZMoSrY09LTefTwERXTyxSCPGl9hseXrk37/u4etdV02W0UFgnkkIEJG7G46hXp6u7j8dNWLPE4FeVTVDHW3ddHTnYODqed9uetjB1TQFwtekNEg368TpsCD2n8izpMVZBJaCvnR6DTH9vkqvJSviYgL6m8FH6huc+izpX/5CKSay9ps6y2u4q/JINT4IKBDaLMU3tctYw22bM2HQwQAWRCAbC8TjQsasnkerFZcMRcEB8h4bbw+HmYD/YdYvlyUXnXs3rjJoa7eyjygLugkPM1N9mychJWZxrVNVdZvHgmF882snLFDGSLsNuyiFl6iQazcRMm6Ihy+HgzC5fOoPZ8NZvXbaHmyknKJ82idEwaI1Erp6svMGvWbAWb7d39fPLVQfGTZcP6hZRPL+fi+RsUZmUza1YxT9tbuXazlSXLZ5OVcPNddRNL5mQzpiiLozUtrKoo4fKdu8ybORfsQa5euk9ubiHl04s4c6KaRQsqyciBzh4/ddcfEo25aO94yoQJWZSMyWJeRQWd/XGqq2uYUjqGmTOnE7HYqL12i+bm2+RmZjJ32limTZuiUEz217jVTiBi4dDRs5RMmoQvzcWXn52mqmoJWVnpfP3lYd54YwNFRWNpuPGQG033mDl7BtNKMqlrvEvz/RZ+tGcH+4+cYXzhOGbMyicez6H63ElmTitn2vTxfHvgPref3uKXe1eq6lT2eVFDyt4s60ZVqX4/TpdRS4rttWZwaz6prItIMtc3gVPyokURGTdrYjRHV6zHPW63Wl0biCo3IKMyVZVjXKCsUa+qNbaCZKOilX1bnsfkEsuAj2TimkxazQsWu2KxeU5aU8v6lK/LfUOOT4YgBMAJTBZwp/cJ/bqxsJZjE8Am8DomFsrJ+4rH7VIVpVy3CgeTgxZqVSxbtGTDihI/FtF9TfZ+uVYUCmoGrRWbxVwXMogiMH10oEktmC02BmNWvt1/kKGhMEVji7l//x4up5WXX97Jh3/4ivLSHLbv3KI514ngMBZPLtboiDoKBAKifLYpGLUSIyjqULuLWMJGY2MzNfUPGOeNsOOFDQQdabhskBYfUkA8iBevI0E4PITP6yYWSchloYDf6RLXELHDFlAqcDBOIBzSDGJxQZBzFwhZuXC1kYtXGhVgFuVlsHjeTAaG+igpnURRrmQix0nzubDELYTCQZweySWOMTwiQ2Ue4vFBHNZ0ItEw6TnpnDhxnWs3G1hQORk7uVy73Mi8ykLmz5sDMTs2u7EPd1mjxC1uYgm3fr5xWENY7VbOX2nm5Pl6dm9fRWlhPomIAcBBMZCQNRYLkZnmYXBYlP7mo6TH6zXDaGqfbldQL2tE1qRab8vwiJzbpNLZqLyNel2GCYx1t9wDjU29rDVR78pnmlEbZ2OxLQM2xgpdvq520bqeBGiLHbRiXDPEFje5vvKnOKbIocYln1ws+9W13wzUjfJpeU6TrYzWUgC02GqHg1F6+wapv36TynlzSEsTC2inGcBI/icAWP63OC4kBKrHvZytuUFbexf5ORkKgJfs/DGx3IWBhMXeVFlZWZn6NSRVgVQFUhVIVSBVgVQFUhVIVSBVgVQFUhX4a6xACgD/NZ7V1HtKVSBVgb+aCqQA8H/OAjppNymA5o8toP8LFMACgKU5KY1gacKLElCauNL4lMb24EiQnPQ0vC47Xrcdj9elzUlpSBrrT4FQ8qcxk5X/kZGWrgousXaV5mm62DSKVayC1z8FwJo3mmysy4JVZbCqcMTW0+Qwyr/L/+mfCoHjRLHT2dVHZmZmUi0Tp+VRCxMnTlCbW6Ouk2Zq0jo3EdP8Q7FGdagC2UUoFCEu78EmzV6HKrwEUosVatwSxWE1NqnyUNXu8JCCB6fTohbabne61sHlloatyDEt9PWNKMhLWIJYbPnELN1EAjnYnL04rLlEI/24xGLV7lQ1VDRh4fnzNoIjQ5RPmYTL7sTlFHVRWHNNu3q66enuxuf1UlI8TrNmrQ4H4ZAfr8tBNBw0AN74/xK2GEVfOCSqPVFZGstPUQ6JGm44ENGmvWSZ6jGLwk+shfU92rEnBJgIqJc/RQ3qUXttOR+iRiXmxu2NEo1Ig1qUoEMkolmEIl0kXF6FByZfUkC5ZIsKcLGplfTAYITCwnzikulpTWAXVWAyNzqhbsKSlShrUACRQMgoloRYBMs5cpl8ToeVcNAvzEZVTgJJbQ4n/SMQHBnB43XgcUkNpQEPoYAoLh109XYxMhQmJzuXjEzxzA6r4j0RMzbmkr+o59lqV1AUEaCjIEBwvbFH1dxEi0AhUarFCEs2q9g+W8V61kEoEsPnS1c72mAwgl2yGOMxnJKh6nDptSnXloCyeDyCQxS3YkPrcBIIDGIX4Cog3+E061EUwFb5OaOSFCisynz5WzIaW1WBCmmNrbNm8o4OTYhq3mJUZaNWzvo9inDNMIWAYoVuyexQ+VNe16wnkz8qV7dmVYpNqWZzyjmOYLHFsMS8xK1xApYoV+ofU32mni3rl3Pi1Cl8OVm4sLB9zSLq7j/kyvWHrFlUQu9gmMam5+TlO+hvizKtPJsXt63GaU0nYesmEc0TdEdtQx0HjjaSNyaN7rY+xo8dx9O2ZwoufvqjbXzy9QEGhkZw2u3s2bWL5uZ7tLR10dPRrznAu1/dwWcffoUtHufHP9nJsdOnufNgmOnleSydNo+///gkC2ZlMH1GGfv2X2NR2RhuPH3OnEnjmTV/Cn94/yT5+Tm8+tom3v/tx8yZUcGs+VP57Qf7icStFI0tobevjYx0O7ZYjFf37OX3Hx3U/Weop4M3Xt9Da1cPZy9cUaBUOq6IDWtm4XKguaACjcQiOGFx8N3hkyxZugx3poNf/+pzFi6aSXdXB8VjJzF9ZglXLl3l4b12VRMP+4d4fftaHrQ+5+HTNl7csIaPvj5MYDjE3/wPr7Jv3xGikWHi/jAv791AQ2OIppZ6fv7KStJ8Pl0fcm2K2litg2XthkPmnCetuM16SGbCJmGn7BJq/Z1cj/KzsucYm9pRFwixFDZgWfYTtXvWTNmkJF1zdn+wjzbZvAYGGwBs3P/1qeV2IrcHVbIbRXHSWdnYoGseq1G2ChQefU3FafIaZnvTa3dUcSwwW+yINXde8p4Hh1XNacJwTY6xDhnpgYzGzyf/Pqq8l+tNLY41Zfh7HancR2W/E8io1sexBJ8eqeXRg4fs2f0y1WfO6VBA4ZhcRkb6aX3axswpk8jJzyRmjZPmsDIYtJPmkmzpMHGLj5A/iMdt071XctN1P7c7abx9hy9P3OD1zcsomziOgMMLkRC5zggWu5fWgTB5mZKZPaz3Za8ng8GBgGZnW62yH4DdKv/b2GSPjAzgsAugj+jauNL4hDMX6plVuZS2Z89pfdBMPJBgwsQsXnplL25HlHBwGJ87Ta34Zb8Mi42416FDQ06bAyx+7KQTlb3VHqemppm2jh7mzJvM3ds9PLjXyls/Xk9ObjrxmJzPAIMDA2Rn+DQLOxJzqRW+gwAuj5ODJ2q5Un+XORUTWLtsEZnpPiKxmGZxy1BCmsuKyybrwAwsyPoYtd+WfUzel8BuWauyBmQAQnKARV0t+7gZHJC91gwOyHqXIRkZlpF9VYYE5LwLfBX1uO6T8rMyiCAW2mLbnHQ60UEB3ZjNx3BZ26Kil0dUbb+tZsgozacLXI4nHJahB5PnLNB2NGtboG44IhBa9vaoAcChMKFgVN1NbtQ3UDl/Dl6PQ4cW5HoWi24B2PKasv7t1jhOTwbt3UGuNzwgHAWv00JRbjrT179EOHt+CgD/1fzGlHojqQqkKpCqQKoCqQqkKpCqQKoCqQqkKvCvVSAFgFPrIlWBVAVSFfgLrkAKAP+nAFiaug4riHuuNNfVHhZpQP//UwAnBE5ZLGp3KY1QyTg0sDYmvX36h0bIzsrAa7fi89hxS56vuLBGTcPergrLRDK/USwWBYJ5tQkuSlt5nsyMDG3Ui0pKchZHFcAKdBUsmeaqKlEVwhnLy7DAWrszqQqTBrE08o0NdDhuVeWPKBLT03xYROGlronJHD2XRwGc2HIauGAjEg1pc1+aojYcqrIa9o9oHqBBkVaeP+ugZPw4goFBAv4AWRmZ2lBVi0ZRV0bD2F02RkYCWHHj8fhIJCRfNQkU4zbiol6zhQmHPVjdwwRHsrG6++nvFqgQIC8rXe0cHW6v5hVqtnEkrJmVAnWlCS0QVIGEUyw5RQQXw+3y0N0/pIAxI8NHf3cnBfl5Ru0k70syHe2SPSqKN8kqlOxF0/SWRrrA0mjUgs8reYXJ15UetWQMRqL4h4bJz8nThrTAPmMPK+qmiNZAVHxPWzopKPKRmVFAJCxkZgBiOUTjfUpUNINSai12rMl8ZzkHTqePzu4gWdnpdHW2U5Cfo8etfF3DoGUNybkz9Mdqk2Z4TOGP25WGP2gySgW6yrFLAz4sIMvlQhDQ/ftPyc3JJjsznf7+HjLSvFpXVfsl4oQiknvqU2itqmebUVxFo1acNsllCpEXAAAgAElEQVSnDBslOtLkNwMQYh8aDIoNN2qVGghFVX0nCknN1RX4LDmXHqc25F0eDw8fPSbNl0ZaRiaDUs+sDMRkVeCIqD0F+j169JiyiRNV/WV1OFXVJZhBjiPgHyYtI12HF+S4BcIJqJCHrNtRQDaaiSk1U2Am141musroQ3JYwqBbhXz60ExYi1rdjuaIqipSs0GTJ8KEjup1JspHzcO02HX9mRxgWYuSNyrMfIR41EfMYcdviXGq+hb1l5t5+5UXqKu7xM37z1leOZuV86bxbDjIBx8d5BdvbyYcd/HBvm95addmDnx+krVrKlg4fyJOi4C4ThLRHMIWB30RP//4mxNUrV/CmROnmTdrEbfvXicrPZ/N6+fyzx98xfYXt3Dh3Fl2bd/C0WMncPmyyM8p5XpdLT969xX2f/0t+ZnpbHthFTZPGv/8/jHyMkO8sGwNf/fhCTavnULJhEL+7g+neGX9Mk5cucL0kiIqF1fw/m/3M7lsGlXrF/FPv/oN8+bMIacgg0MnrrN85VKePntMV1cbs2dNp7a6lj07d/LVNyfYumUz1y6dZvmyxew/eJRxE6eydPFSHtxrZlKxl/HFharoVB22Dqm4eNTyjIePHzOzcja/f+87Zs2ZyvX6RiZPmsQLL6zlvfd+z9iCiTh8HloeP+KdvVsUdtfdbGLH+lV8e7ya1ifdvPrmFj755AQ7t2/i5OFvWbNmPp0d6TQ9vsYvXl2Hy2kUsQI65ZwbhbdAXIGmYVWtKjhTEGUGiuRGoJbLas9s8myVbSV9xuWal/xfzc8V8BmNmcxXWZsKWmXox+T9ygCC7EtmsAJVXypwtaB2urLHy+OPrc4VRasi2QwtyH42qmRXG3RRucv18kfKYgOWJZs3rPuJqJzNVaKjD3qfMpbUMayq4IwmwVtSeanPm8Bi5L3JoZTkPUhBtRmiEB+M0YtSXk9ApILGeJRI3M7/+d4BxuTnERweJhEJM2F8MQODvSxeVMl33x1kfsV0Zs6r4PNv9rNw1gzO1N5i3bIFlE0p5XrjE86fO8+mdcuZP7scYkFTd+ycOXueMw3drJgxljUrl/HFsTMMD/Xz6pY1mvP69Yka/sefv8F77/8TmzdvZWg4yJkT51m+bCntz1tYU7WO2is3aH3yiJ1bN2K3x3E7klbEEi9wqpa8sZPJLRrPkYOHWLlwDh5blDEFeTi8Xnr6Axw89AkF2RPZtGkJPb19HD9xnvWbV3Dw25O888ZeLLYQ9dfv6+BK+YwpXLv2kIGBYVZWzePE0Ws8fNDO+o0zCYYC9PaMsGTJXL799gBvvvIiZ85fYThkJV2iFrqfsGXrRgJRB59/dZyezqcsWzibJZXzGRwO8skXXzOhtJhdW9ZhS4RIWGR4TdTTZjBAFeOaqZscaPj+t36znjSKwiw6vffKz5rMY1lTJqPYKHOTDiSSxRs169bkFstQg1wTNrOmZABH16x8vywfUbnL+jV7q9x3ZPUMDg5qXIYZjBMgHdNhJYHJqnyXlRqP62uIqli4sSqAQwG15Q8EwvT29HPrViML5s/F57Yp+P1jFbBAYDl2jwMiMSsRPNTdukdnVw/ZmWn0d7by4r//34nmLkoB4L/g34FSh5aqQKoCqQqkKpCqQKoCqQqkKpCqQKoC//YKpADwv72GqWdIVSBVgVQF/mwVSAHgPwXAqriVnL2EqCjB5TKq2lhCAHCMYCimzUIBcgKWJPfWY3fidURZuriCSGhA1aoCCQU8jjbfFZJGDDAVBa/V7mBwOECGx01WukcVmx6vW8GVKFI0QzEioE+ajAYIy5F6PV4FgNGoKEcTaj+szXh5zqRySxVmScWZLByxoJabsbHYNI1UUd5I1/T7/qw2aY0qq6M/yOGT51lbtYaWlodUTCsnJytTv0FUPdLQF2CoEFLgRjymcELVrqJ8C8dxuZ2atShAQVRVAlxan3VRVbVG0vh43PKYaeUz9DmjoSBen1iZRolbE4SicOTwGaZPq6BscikJS4TBgUGyMnPobO9mzJh0enpiFBTauFDTwpwFJdRff0Jahp1JE8bT29fHyZOnNc83KzMTl8uOf3gYn8dFNDSix612lHIiBX5YxNk2ysOnfTx52qZAJRIOUDFtKiXjiolE4rhEZZoYSl6HAvZG6ykKJFF5jeB0eunt6f7+nFhELR23cP1mA729vaytWkHb83aa7zSrGmnZsqUKgI0FZoyTxy6wYNFUSkumaTM/r8BJX7cFq92vQwJyjNI8l6a3nkPNlrVy5+4Drl5/wKKF8zlz5iQzZkxn2bJlhIOiMnZisSW42XCTwb4hlixaiMcNsURQG+V2i5vhkCjJ0wmMDOt6EIBpsdnpEwWo00VvTy9j8scwNNRPV0cbc2bNUKAlS1IUaLL2vJ5s+voGsdplCMCGy+mhq6OfvMIsBof7yUzPUkvNzIxMzT0Wu/Oo5LgmRI1tV9V2OCbXSJzAsF+PRxSFWRkZ3LrVQElJsaq6BLCKbfjNhlusWLYQIgESYqtrd+EPRnjU0kLZpDIG+wcYGh4iPzefwb5uBYOiUBdLdlHait2oxRYlHBIQK2BOmYAZDLDZiYtCVy1zkwr5ZBbwqGpdFbuSASzgQgYwklpFHcaQgQG1GTWARJ9BgMUoCJHrRK4LKWBSRS7DG/LaxpZd4HQQYulErBC0Jzhb08iV87fYva2K4uIx/OGL/RTm5LB743Ie9g7wwUeH+Y8/382g38L7+/bzxus7+erDA1StmsHCBRNxJtxg7SIWyiRqtzIQD/IPvzlO1fqlnDtxhvmzFtNw+xq5uePYtmkJ//T+PiZMLCPD42LV8iV88813uNKyyPaN4caNa7z6o52cP3cBl83K+g2LudZwm7PnH/HqnhUUuTP5+09OsWHVJIpLx/DPn9awY/lcLjY1MqOkkNnzpvDeb/dTNqmctesr2ff+x8won44v28ehkzd5+yd7uVp3mSctj5g/dz4Xz1Xz8ku7+OjzbyjIz2VsXhqrVy/nd/s+xu7J1NPW1d5JeWk2u3ZtE6yvgzuSxW5zuBkeDmu+652WFo4fuco7777GwSMH6e4c4u0fv8onH39BUf54PJlOXT8/eXkztx8+puHuA17ZtokvD57k2dNefvqLl/jHX3/JlEnFZHmcLF48nSuXO7ndWs+7e6oQ22NZSwJ9ZeBBHQDUlln+LlazBngZB2cZJDG/Isn1opmkSdWtfL88vlfW6sCPgVX6b6PxqmIlrsMFxhLayGplSzaDC8ZuWdTtxjJX15bNajKTJTvY4dAhEHk+s1IFgkX1fiFfkbUsVsQaX6D58brdm4dE5so9MGkrrXuSXDcC9azJP/U6MkND5kfkGhhV2YvrgRyL3BMFmhsFpwGJ5hrCYr5mjsz8rNqq2yz09A3zf394mgVz59Lf8ZwHd5uZXFbKug1VBIJBvvryG+aUT2HKjKl8+d13zK2YRuO9NmZMHMuMGVP5/WcHmThhAi13GvkPf/MWaW4DxyXF9v6jx/zh4HXe3L6Kpy0PaOnza674yjlTycgtZP+JC/zyzb28v+8D1q1fqxbUF85fIt3rZmxBJuUzZ3H2fC3+wT6qVlSyuHI2VgGRVtl34zxqbediXSOFJWVcqK6hatlCFs2brrVo7+7ly8P15OZGeXx/hF17VmjkwOmTl1mzcQEnjlzkzZfW6XV19epdTp29zDvv7uHalfvcuXOXl1+vou7aPe7f7eDVNzdx8vgZ+vqizJpZwcXaa/zinRf59Ktv8UecZGdn0d3ewt6XXqDpzlP6h+IE/b1EA8O89uorfP7F11icLh7efcbbe9cyddI4zTgWy3vdI3Wdy3o2a0seo8MHCn+Tn0HMWjeqcFX76nSSDMIYwG/U7n/0X1Km/v2gQjJXPa7DCLpzm4EE3XuTF4PkmMtakUshDr39fWRlZSVXTUyH0mSPVtV8cghi9DOZDOnIQIWsU7HbVgVwKEJfzyC3GhqZPWMGGekutba2O+3qbiEDbqJklutccqVl0AFXOqG4KP6jWGNh3HIvnLiccFYqA/jP9gtM6olTFUhVIFWBVAVSFUhVIFWBVAVSFUhV4C+iAikA/BdxGlIHkapAqgKpCvzrFUgB4H+hALaIfaOYpJpGu0s4pgJTi9pOhiPS0DcAWHStYjnsttrwOeMsXTSdsAJg6cnbiISC2gQVq2VpcAsok4comaRJ3jc4Qk5GGmk+pyoU3S7JALarQlEarKLmctgk81HsZA2fSktLUzAWjYX0T8kElqarQmWB12INmsxSHM1e/MGyUY5Zjlrxr1F+JS1BjYrGqBCDCRf7j5xm/fp1XK69xPiS8WRmpnOx9iJzZ8/Vxurx48dYMG8ORYX5nDh5nIkTy5hYNlkboZpNWlSAzS52i6IEDtHRM8yFS9cpKS5hfFE+l69cY+vW7Zw4dlxh6yt7XoR4iLBohZ0+Hrd0cejQUV7eu4uOzqc8fPCAiopZXLx4jcrKCq5fvkvV+pkc+u4aK9ZUcKP+KSurltLT00dTY4Oq7IaHB3j11Vc5e+Y0He3t7H5pF3V1V8nLzSLN49acWI/HRTgJSj7+/CgTJk8jHg3hdFqJhINMmTyFkyfOqBXqqjWV1F+/TnHxBHp7+5g5YwaXr9RSXDxWwcmdOy2qBl62bAmPHrXQ1d3DvMrFDPkDNN+5Q2FRHiXF42lorFcb6sVLFrL/q28U/G/auJb3f3uI195cy907T3jy9Dk7dq7hu/01ZGTB1jWryc3J0cxFj8ejWYkKLrEQisT58JNDvP7mK3z26Ue8uHM7Tx63Un+9AZ8vg6LiIsrLJ/Pph5+wqHIuMyom4HKZfOhQEA6dqlE1smTnji8epxA4PSOTZ20dlE+v4MH9u0yaOJHBvn46OzrYsX0TDoeFoH8Qqyi+XR4G+oLUXbvJs/ZnLF+xlNbWNloetVE2pYS+wU6sFic3bjzkzTf30Nr6hOdtj9m6dRNOq7FeFdvfhqb73Lh1W9VeOVnZDPQPMH1ymSrH/AHJUXXi83jIyMygru4a27dtwue1EgjFSFidNDbd4869ByxcUMmZM2fIyStQMNFy7wk//8lucrLSFVqP2tjGLTLMIfmSo8rJH2x1BQoIUpChCv0JhVSm3prBKjavNpM/KWbOAugUmCnAFYtuA4CNJe9oLquBFUZhaXJONZtSHmLfLjbxqhgVwB/BEnETIULYFuNpe5gP9x2grHQM21/YzP6jx6icPRtHsJuIL51PvjjNv//pdgZHLHz4ybe8/uYOPvvgANu2LmRuRQl2PCSsXcQj2VicCfrDI/z+oxqWr6nk9JETVEydw9Pn97Db09lQtZA/fPwtW7Ztoay0BJcVvv3uAAm7m5LCEmprz/Kzf/cOX3x2gNysLDZsWMLx6nN09DoY6b/Pj3fu5e8/Os629dMYP6GQ9764wPalszl59SozJxYzZ8FU/v7vvmDq1HK2bF3Od18fYfLEiVhdFg6eqOPNt/Zw/fpVnj5+xsqlKzhy5CCvv7GTfR/vZ83KFVTOKScSCTAwEsaVnq372Neff864PDfrq1ZjtUhOs9j52hkJytCEl2vXb9LW2cua1bvAOsIXX31ONGxlzysv8uG+z8jPHosnw8mTp4/50e4NPG7v4uqNRt7YvY39h8/Q+vgZP37nRX79T9+wZuVSKudUYHcGOXLkNvc7bvHLl7eo7btAolEr59H8aFljMuxgrKHR+4G4PIhCV9whFP6qglzglRklEFWiXOeyrxvwK0MFohaXTG8B3Mk83uTQzg93d4FtZt2Jqn0UzI0K1TXbW9a2WNcm1/MP0NUMMpjhkrgCZLGIF1t1UWHKz8hxmTkJsQA2Cn9V+8diOOQ4VfWZVL4LDI9GjXJ+FPgZ2pxUfsr0g8mJlfud3CMVggsUjoslulOHXeR45Zob/R553SfPOvn1J9UsXTSPBXNm8Mm+9zWv/O2fvI3N5eLX//AbNq9ZSXFZKb/d9xGb167lzIUbrFs6H0sixJcHTvGzn77Dlx+/x7tvvUSaT2CeEzFeeNzazvv7L/Puno2cPnmEnInT1XEj1NPK7AWL+ebYRX726sv89oPfsH7TJny+LD7c9zFVK5aQmW7jWWcvLa1dLJw7nQe369mrQwkxkwWv7gYRcPjo98f4/R8+xBGHvS9tIX9MPhcvX6G2ro+NWys4eaCZvW8sIxKO8/FHx3jnb17kd//4Ff/hZztw+WwMDtn47Ksv2b5jM4/ud1N74QJvvrOR50/7qT57g3d+9hKXrtRzp+k523Zs46svvuVnP93GmepannUGmFo+mRtXz/LuT97g+IkanN48tZm+ee0yb7/1Jr99//f89Oe/5A/v/ZpZk4vZvmkt4YRYkBuVuuxzsi5ljcr9wy3WyHaj4B6Fw6MDEGp2/0fDBzpYk3QckWEbXVKC+KNm4MDkqhuXBdkrZRc169Yo6GXf1deXSSz5WRno0nUi27mJphDbdZmrEbcFh835/c/r8cl6SkZYiCOFQNtwJKQuLTLoNzIUoH9giFs3m5g9s4KMNBdOt8vEecg9T4bIZL1aLdglg9vpJIKTkEQtxBK4bBZcliiestUEMxekFMCpX8BSFUhVIFWBVAVSFUhVIFWBVAVSFUhV4K+6AikA/Fd9elNvLlWBVAX+W69ACgD/SwCcUKWopNSJUtHpMKBMOE4kGicY/lMFsDTAXVabZguuXD6LcLBfG+LxqEClkMkAdgkAdqjCRx6iohVdYG//EPl52XjEAtprVwtRtUfU5qpYRosS2G6y85KZiZkZ6YSCYWLRkCpvBcZKA1+asNKgN412Y/8sX1f7WmmYJpu1ajsrjXlRFSdfS5vtmt1oKHPM4uGzbw6zcdMmmppuM3ZcMQ1NjRSXjMfj9nKtvoFlS5Zw60Yd44oKGBjoJ7+gkEG/n7aOToba2nhxxxZy8zK0ARuJW7h64w6Tpszm1KlTbNu8Sm02p06dztUrV/G57WzdVIVDgJzTRtO9p5w5fYmX97zGzVvXGRru1oze8SWl3Gi4x9TJ47h9s4WVq6Zy7lQTG7dWcu5cA2VTJ3D05Ble3rOb6rNnyExPZ/asGXz88ScsXrKIWXMW8OmXXzNZoJYtzvzZMxTSi4pJwM2j1n5a27spLi6gr69TFaRi0Vs4ppjz52vZ/dJmztecZ9KEMjo6uvCKhWZ/D9m5WVRUVPDhx1/y5quvqJLofPV58vILcDrdHDp2klf37uXalRoqps8mEh3h4cMnrFixiPobDcycUSF6Ow4eOMsrr23lg/c/Zf36jRSPz6TmXDPLV87CLZbNSXWuNKxHFXOynvz+CJ98cZQ9L+/i4OFv2bBxHU6HhxMnzjK5bLpClpMnjrF39x6qzxzj1Ve2Y7VGiIldpsVJ0+NuhRJ3mhpZsnABzU2Nuo5y8/Ipnzady1cuM33aNPr7+jV3t3zqJAWUENFBiHDcRmtrD50dPXT39Witq8/XUpA/npwcN+HgAE6Hj9qLV3nttde4Xl/H3XuNbNu2ibx0hwInfyjBkD/C1WsN2O0upkyZQvXZc4zJz2HK5Mnk5efR1dVOVlYmgcAIXV0dzK6YitsR1/Vlc3jp6h2kqekuM2fMVAX4uEmT8WWkc+7UUd54eSeZXhcOsagWG+5EnLjYL0clY9hupiu+V57JEIhcIxGty/cZrMn8X1U/xuVCMWBYVXDJ/GxReQqwcDqSOZWqyh+1mh4FwGoSkFQ/CjSUTM8kAI7GkKeOW+LYRf6bCGgO8kDQw/7vLvLg4RMK8r3kjRtHf/szVs2fgiUrm8++PsvCafl40gs5e/Ema6pmc/H0TSaVpvPy7g1YE16w9kI0F7s1QkPLXfZ9WkfV+nnUVl+nKD8Xb7qV9ud9/PLdvXx14CiPnvQweVIRq5Yu4dPPv6Y/AFleWFRZzvxFi/numzN0tXWz97VNnDp/lsLSeVysOcl/fOtH/GrfEfLSetn6wmr+9ncneWfbKi7fvUumx83aDUv41d9+QiJu5c23d3Cppo6Z06aRluPj7/75a3JynAT9YdJcGVRMn8mde/W88dY2Thy/zK0bLRTmwLvv/oTzl69xtuYm4hQ7rrCAV15co0BSslcFJpmccjetbd18+vlhPcc5WWNZtWYBtVdruH+/l81bF9Hc3ELrw07sbhsjgRhvv7SKe0+ec+fBY3762ktcvH6bh7fv8NaPt3LkSD23Gx9SmOdg24ur+PqbG3QFu3l90wLKp5UbgKvw0tgwCwhT2/O47OVOdU8wikczdODxeI2Nrn67yZke8Y8oRJMMdgFoSRdn83zfu0EYy1yjGP9hrzc51kZtKde3WEfLXqHKY63H6FIXAJy0Z07ebwT+yvHLehdlv8Bmu0V+1mEGHKJRo7JMqtp10MFiBqKCwZBePy63h4TFyvCIXxXRdrWrNjboCpaTwE6BtGSRJ5XK+lxOlwI4AcIC1twOjx6/3O+0bnEDmQWaR+NW/o9ffUHx2ALeeHkHjx7e4dSZ0/z4pz9jMBDm/d/9gY0rlzGmdBzvf/K5AuCT1XVsWr4QpyPGNwfPUDKukPkzy6iYXIQlHiaSSBDCzvOuPj757hJvblvN5dpqHg+EKJs4gaqFMxn0R/ngiyP8z+++xT/85te8+NJO7A43n370KW/s3cmYPDfXbtzhwpVmxuT4WLd8IbmZHrw+t+bbjgpW/RELMUc6T1vb+eaLA+zZtZaikmJqr9TR2NDDus0TOfxlM6+8UamZ3V98fp4f/Xwzn7x3jJ+/vRUcUb797jwur4eqdSu4d7uNy5cu8dLLq+jtDFF9tp43frKV6vMXePSwi+07tvLVV9/yi3d2c/T0BR4/H2TatHLuNtTykx+9xvHjZ3H7CrB77dTWXOAXP3+HD/Z9hC89k0yPgz1bqxCTjkBM9n0TAC3uEGGx5XYYeJ+Q+IBR6/OkO4U6H6iteJyoaHfF/lyVukYhnHQl17/Lv8hnGlkUsv+OglrNYJc8+HjEgF+xUldb/qTNtFzto3blZiM3WdoyzCeW4jLWkBBALF8zxyN78qhNuwxvSUawWEDLZzRZf35/iF65nzQ2q+OFfD6Tz3ECgGWwZDQDWF7LabWTsNq58/Apl2400N7RS7rHxvJF86nc/g6BjHkpAPzf+i9KqeNPVSBVgVQFUhVIVSBVgVQFUhVIVSBVgf/PCqQAcGqBpCqQqkCqAn/BFfjvHQCbVqZpvuv/l9xRuxWv26UNTTGFFBgr9oPR2J8CYJtVlB5W3DYDgJcsnE40PGCsYRN2woGAaZS6nKp+EWtBaTpK4186n919gxQV5OK0Jkj3uXE4TXakqnOliRmN4RYrZe2WGxWwKIDDwSCxuOQJxzXnThrwmjtrs6t6RtQ4piFqfk4Ak6hjvgcBau9pIKKKlePGxlhhltVK33CYoyerWb58GY9aHjN12nQabzdTVjZZm/inzl5h/oIFdLU/I93n0ob8uJISnrV3MBwM0/3oARs2rFYFsNpAxy18d+gUK9Zs4kb9DdauWcCBg4dZsGAR169fZ8umDSQiATwuK/5YmJZnXZw6foHdu/fS29vJo8d3GTu2kDFjxnL67EXG5Gcy0BVgxYpyrtbeY/mqmdy7187EKaWcOFvD5o2baGpowOm0MXXKFI4fPcKSJUvIyCngdPVVysvGq3Vw2YRxOBR8S15mmNq6Jh48ecJrr71Mms9FfX0d/kBIbZIbGprZsWsz58+fZ9y4EqOgs9nxB4aYOrWMwaEhzp+/pDB3wvjxXKypITc3n+zcPA4fOUbV6tWMDHRjt3uIJcIMDEgu4wKOHz/JpImlzJg5k88/PciLu9bzxWf7Wbp0ObkFHs6fvcnkqWMpKMikt7eHyWVlCltcLsm3jWhTWmDyl1+f54Vta2hqvsXMmTPw+dKpqbnC9GkzCYRC1NZeZPf2bdy4VsvGdStwew30DkcSXG5o0TV3q76O5UsWaYZnV2enNszLJk+hte05aR4fz549IxGLMrNiGsHgAFOnTCQqzX27h6dPOqmvbyQQ9LNyzUpOnjyFzZbGnJmT6XjWQl7uWB48eMzqVauov1nH4EAvGzeuI8snCuYYdpeH280PuHf/MbFoAo/bx5jCAnweJ9XV1SxbsUwtP3t7u1SN3tr6lI1rV2NPRBXkYnEw6A9y9kw1c+fO5+TJk/jyCkjLzODu7WZe2rGO4sJ87Jp9LJBOBiB8jPj9eh4dIvUXO14Z9hDlo6ZWG3vSUXtnVczLFSUqXYF8MjIhpE2uabVDTarVBGZYfrDl1XxLIT+jLqey3qJh87MJUcaJoi2ZGSvPK7nJYtEbldTkAAlbjFAiA3/ER/WFGm7fbsKbls6SBXOYVVZEwGLl1Lk61i+bgd2VzYkz51i6dA7XahuZN3cyWZkOLHGxgB6GeJbmJoesca7UtTJtxkQab95k7qwFjAR7GewPMHF8Lv5oguOnzlA5bwGZGT4cTg+nztWo/fHE0jy13X7c0qPXxtBIJw+fPyW3qJz6K2f4xWtv0fSkj+L8GJmZbp73WinyJPBbjG12PDFMS0sv48aVkpHh4Ojhk6xYuoSM3DQePO7G7bYSDsRwOTK4deMWDleUlWvm4LLn0HDjDmMLsklL93Cr+S75heO403yXNStW4qAf2ZMt1tGcURuhqABIUeXFqLlwgYppC8gvTKd/sJdrV2+ybuMqBgdHuH3zIXPmLaDxdiPL504lgo2eAT/5mV7OXaqn/dFdXn55I1ZbHvU36plYWownTU5pIZ3DTynN8ChwUltvUYh/7yluNVDVkjDXq8Otg0WiHpf7gVjKqs5RsuYtSftjAV7qMGGUjRZZS7Ia48ae3SoZ0QrQ5N/sxo5dX9dAX2PDKwrepGV8kjoaUGwnHJahF3syd3o0o9rYueudR4eFDEgWHqeQy+kgHAoZFWcSSsu/iFOGqtax4PF51ebaHxD15CCFBfkK4DT6IGkdLT+v9x29/qxqiaxW6ck88dG1OOsAACAASURBVNFcdKmN2+5KWl4bmbMAR3EnkOd3edL51fsHCfgH2Fi1ilu36qiqquJU9Xk2bt3Oe7/5HcsWzGX85Ens+/wr1ixbweW6JpbMLWfShGJ+88Gn7Nq+neLCDNJcUWwyfCTDLBYHjc0POHziFq/uWEFzcwPP+6Ps3r0Lt6zbp218deg8/+vf/Ij/62//kR17tuKwu/nsk6/4+U/34nFGuXbjHk13n/HWKy/hSISwJSSeIUFCMmxlD7C5OXT8HPcft5OWns2ShfOZUDKO6ovncaf5uHLhLmvWl3H6UDMvvboImRv7Zv95fvyLF/ntP3zJL958Ue+rw0EbBw4fZtGi+XicOdysr2fTlqU03HhE3fVm3vn5Hr1fPXzYyo6dL/D++5/zv/1PP+brb48yFIAp5VO5VVfDu2+/wanT50lY3Ni9Llqf3Fe3jPd//zHzK5cyr6KceKBLgbYopAWiCox3u2Utm8xzWXPWRBRHclJNc6J17VqIa3RGEIvTretOHFBCwaACf1m3AnjDkTA+j1c/r8i/S9SF7M0Ca2VvFPWtfMaRhw4TiCeHDN6ofbNkzst1YVfFsNrw6zGZ6ItRBwa1PtfMC2NJPWpRHQqH9LqR9yR59jJwEPSH6O7u43bzHRbMnYPHbdN7hFGpW3E4xa3FqdepzeIkbnFw7HQ1/micNVVr8Thseq9dsutnxHIXpgDwX/DvQKlDS1UgVYFUBVIVSFUgVYFUBVIVSFUgVYF/ewVSAPjfXsPUM6QqkKpAqgJ/tgr89w6A/9XCJrN0bcTx2NGmpfTQBfKoBbQKuMSKEJx2m1qkit1f1erZREODmoFrxU0w5E9mLUrD0Fg6i0BLbA41Y3VgkLzsTBy2BFnpPgWWonARRYrT7tDmpihkROkiYY3yeqIADgYCqryRJqdYQKtqNzpqs2lTG0ZREUozVB4GMBnLRbWDVgljUlIs1EBygZOZjtKQj8TtdPQMqjptYGDAKJgddh48eMiYMWNo6xxk0qQy6q5eYvnSxdy8WU/J+FJqr15lTOFYRvp6WFA5j8KiArWzFZAYDkXp7xsiPz8fu8OidthiLfrk6RMcdifFxeMMWBDYFYrS0dbH8JCfKVMnKEjuaO8kP79I4aSBCjGFdd3dXWTnZnP3bjNTyst59rxTG7VDQ35uNTay7YUthAN+IkE/Hm8WZy9eZXLZBAZ6O5k3d4YCfFEtCQUPx5109/XR+uwxWVnpmjtrdzjxDwfp6+vXr7W1dZCZmaOZvqWlpdy520hhYR65eblqGZnmTSMQCKrtqdvpVpgp4GJwsJfS8UWMBEOq4iwsKsLt9tDb3a3vp7BwPIcOHmbF8sU6dBAOBsjKzmZ4JKDQJpqI0t3TyfjiYj2PshZC2hBP4HK6aW8fIC83l+GREW1Sy3obGhhSlbKwnL7+QZobb7Jq+WJ8bgErpnFvszvwR4zKUFSKfn8An8+jDfjunh7S0nzErQ5txIvFZzQS5sqlWubOnUNuTrbmbYZiUWIRO1ev3aSgIJu8/Ay8XrG2tapVtF1+Puagv3+YvLxMai6co79/kE2bthFN+HVti7W1T2rn9xtFrIIsO4JlA8EQVqfDKNfFcFmgbySKy+HU4QKxwzWjDmJvbsY5xL7W7XIRDoaIJ0Rp6TRQVzO+5brQQE4dkhjN9f0ht1WsbxNYxZrUZiMqsE2U8wLowlGhbGrjKxA3LPmmQuTEkleuqWTWpd2SIBYNK1iQ4xbIJ+BAcl8VRBDFIrJPeX75Hh0MiRlzdlnj+pqiJHYQk2tInkFgn5ynqFgc/5DzLTDNDIgISLSSCIu1rkVzKiMJGTYx+atK+TVD07xvk01shl7E1lVt54U2icpOhkg0l9bYwovyVK5jdSewyLkxquZwwsrQSJwzNXWMGTuRhos1/M3P3yKWGFFVqyUhlvSyf8p6C8s4DBZLWNXVDpuHYCDOjRsNzJozA4cjgcThWiwOzQGPRBN88cUX7Ny9Q7SBZDitOCw2IgmT4xyNB1XpasWJNe4kmpCsX4FtsgoEzJi1H40J8JS6CRiV9yfv3QEJKw7ZKwnodRASxbVk2GoOtE3dHlzeDG403Kar9Q7r1qzEYpPzIdUWEBolHpMMaQH1olgU9bbktRsVYjwuebWi+k3gtEuh5TqRTO4ANptkuUs9xALdjsVmrkHzMDntas2cgPR0O8PDAeIxq+7DwfCwguNoTECqE5cjpC4PNqtDlZPBYEDPsSxLuYdglWvxh4dcazoMpIBM3u9oxq5AMDOlIP+uYC0h71OGiOTvYv9rrHlHAZqsj+GhYbWr1vuLxaIZ9gLpHA4JCY9olq/UQmC1KqITUVUG6zu1G7teVUWbGGy145WHWyyskxbSdnkzyRgEHZywOXjUHeazz79gcCCmKvCc7DRWrlxOyfhx/O4371E6tpQFCxfz6eefUVW1losXqtUGftuWTRw/d4mrdQ9ZtbSMFzatIRIaweKwMxIKc+t2M8cO3GT77kVkZ+fw2YenFLiKAryjvZsjh2pZvKyC2gsNrFg+H7fTxZlTFyktzeLlPbtobe/iwOFjxEJhNlYtYXr5ZFl8+vlBjv2TwzV09Y3gHwrqfpfmceG0J6iqWoLFEuHzA5dJk/0zGmLmzHLy8nI5cbqaN3/yFu//9g+sXz4Hq83JpLIp7P/mgDpjlBYXc+XyJbbs2MrZ8+e5caOFt9/ezckTp2ht7ad0QgGdnZ28uudFjh09qnvQrFlzqKm5zGuv7+bB/ftcq7uJx+pk2641FIzL5eChs9y+9ZwMn5cXd65kXFEGDnUTser9WwCwf8SP1+fVvYdEVJX3cqJkPar1d3LAamR4BKc37fvPH6r0TbqTyGCEguFoxAwHaH6w7DtxHXaSzwmyPKLhqAJjuTZlnclAkCWRIBKTqAy5Lg3gDUbCqua1WWy47E6jJpbPTzabvobu49+HWcu9wpybcDik+7MAYP9IkK6ubu7eu8/MmdPw+dz6unaHQ5X8Mrwglu7yOQ275NlbOF1dS1f/AOvXbyA73UtguI/sGVVEcxalAPCf7TeY1BOnKpCqQKoCqQqkKpCqQKoCqQqkKpCqwF9CBVIA+C/hLKSOIVWBVAVSFfh/qUAKAP9pYUwObrIJbgWfIwlVsGpWbFggzb8AwG61gY6wevksouFBYuE4NouHUBIAS56sNuxVLQOxiDTn7fT2D5Cfk4XLDtkZadilx22VJmUUp02a5QJ6RiHNKADOUPWMKFbl+3JycpK5iQbOCNQRACGAefQh6i1peBqtq2myK/SSRrpAHgVUSStssU10eAiGkqodqxWfL42hwUF8Pq/aI7a0dmgTNM3jJDsrQ3N0A6EwDpeLoCi3FIiZLGWxQxYYJQ1nq9WhLx+NBvVPr9erQEGavkZVZhTDUaHXCac2fN0eG9FoQI/XanVqNqA0dI0iTiBbDJfHycBgn6piJTdSgGl7VxdFhUWEQkG8LrGnjCiAEEWgZHUq+BBVlqjz9NkExjkZGvGTm5dFIDCsxyMqH8lgVOVcxK+Kp4yMbG0Si6pPQJYo6qQJHgwaS1OX0AhBO6FwEsGj51YOW+CR1FaAk9TEZMXGCUcTCtvzcjM031ktuxHgJy11G05pdEfDCkcFWg0OD+H1eBQICbQVoCWgXiHdDyRJlXsBsQe3WfE4JPPXr0MLktmpeYkOp9ZR1qY0yEeV8GYxmfUi1qiyQiKapWhTcOX1uBTAhiJi/WolFhU7WfD5XITCg5p56nKKvW1Us6qtFp+sTKw2UUPGFNBGIuD0mqxlgdgCBSwCOOUfEii8DgYFINlwuL0EI5LPGNbzJSp9UdnGwwGF9KLSF/DkcLoVGgjisztc+r2SFxuNyDnyJNeRyfKVi1HtaeV969oTtZoa4SbtRQVgWInEBR0LwpVlbSUhmdEyqPG9jbqsw6hCyVgsgtft0WtUBiikVib70uRXGjWwge2ypgUuG592GcIw16Mo5uQIBeKLutOAWHPhCkwUECF5lfKQdTl6PX+f550EvRbJBo+FFWwRTSqSdW0k17xFMiwFUtrM9ZdUH0diAhRlzzAgRmok8FhYouxjCGBV1amduIAai4sbDfe597CVVZWzKchPw2ILGTt6i0shsKherTbJUAfl+7LGBe8nHNjF0jcqoD6k14S8ttUuXzNrR+zR3R4nRAMKgOMCkW1WwrGAQsZwMI7L5iMaD4MlkgTnbs23Fsgr4FVUwQJaxbbcqPYElrp0ndqd4uwQNCBfLIolg1lVfm4FO6J2jo4M4nY5SVhsCuMtVrG9lRxsv14TdotFX9/pdqra0aa1FbWggC05nzGs9hixiAurPYjd6tVBHqsEwCacWlMBZgLXJC5gdKPWvGib5N+6CIelNnI8IYXPwWAcrycTiyWoSnIB7TpoIGsoJvtdck/lh3uBrBXZw2VfkNcRmC/QW6Gb3Ps0g9jcSVSDLCAvHtHrRbXw36sojU26DC/I+5VhC/0ZAddJwCagV9aJxeoEheGyz5tEV93VbMn7kKhEdV3KtSaA3tgEizuDqI4F2rlc7mRMgamMLPFwTKB0gva2Dn3twsICnetwu+0M9Pfj82WqHbXkwouFfHdXJ5npXtxOO6GYHYGS+dlpBIfk3iEDDxaC0RgWh4vhfvCkBfU+5x82Oc3eNFFuu2jv8JOW46C3p5/CMYW6xzxrFWv2XLUfd7jT6OoeIBIIUDK2gGBgBJfAbDmXcQu9gTAZWXkMDwdpuf+Iro42Jk4opnhcPhZblNv3eiibNIGH95spn1qmufISr5CRncn9ew+YPHESR46f/H/Ye+/muNL0yvOkt8hMeO+9B0GQBEiQBEiCVdXF6nJtNBojRcz8tbG732BjP8ruRKy0kqary5MsEiQBGoCEIzxAeO890mfezI3z3GRJOzMKzShi1NHTlxUVqCKAxL3PfU3i/T3nHLS2XsPvvvoa1dU1KC4sQH/fK3z5xafSLLGzuyvXdu714/joWNw7ZmZmUVKWB6/Xi/NzH1JT0nF8fCx1Y8k31teQmpQJsz0KRReGyezGzOQGcrIy4XEBFmscCqdYwtKeziZc9ywWC3w+v0B9sUhOvIcS6+cE5GVTQjAchYW24JI9H5J1h1/7vqlAtuBEc45qM66XBiOOU6553OulaYkNUAYdTJyvbAmiKp4NGRzD0rCjWpVzNTWxKcJokL2D76W4x6gRG/wO1bGB+zSvlFCb6w/3j4A/hP29A8wvLKCxsQ4OuxlGZhwbDDJ35P2Iwaj+N//OasfU7BIeP3uOu3c/REFuBlYWplF1+98ikqIpgLVfwLQKaBXQKqBVQKuAVgGtAloFtApoFfifuwIaAP6f+/lqd6dVQKvAH3kFNAD8jzxAHfMN47AZqYYj5NBLBvA/BMDkpxajATaDHhZDGJ3XqQA+hxLiISVBFJVlPNDnwTgVbVQAE/DwXN2Iw5MzZKR6YDUAyW4VAPMwkT/DQiUM1VY8JBUApFoUupKoalPkEJ8HlmmpKXIDVBoKzBVQqiohBfIS6BpNiQxhwmQ161c+z4sStV8in1Gy8XhIaoDOYMbs7Cw8brdAZqvNipOjIwGdoQgBtw5WCyEmQXQEDgcBDOExD/tjArEIPAlxCC1VxZiqSCa8IPwlnJVsZLHkVe9Pb6JNph5+L1XQPEwOw243CggwGJj9GIPFYsfu/gF83gA8nmQkJTlEfUT4RsgQilLJSuDnlGs8OTiQLFkq3wSS6ICIosJUPo943KDmXOp0OD87F5CTnpYm9Qsyb1mJiaqXXIagxGa3C/SkGvns7ASpKR6Bj7G4Ve7Je36OzPQ0UQQS8JLF006cQD8uKksd5heXJGM32eWR3EGDiao/wsCwQARyQZ3JimBEh5mFJTgVoKi4SFVoAliYm0NpWYkcuBMoGsxmgY4EwlRfiXpPcjsV6Ai89QQulIrHxHaVoJz5vzwY1xNG8rCcZA4GnJ6eoefpc1y+cgVzc/MoKStCRnq6elgfjcBmt4ky7z0jPjo4xvraLlwuD/ILsmC2EFRGYDHbEFYIYzlALRgdm0BRcR5sNqNkhRpAdaRfheDizKnCUIoDed2EC7DacHbmx8T0O3j9IdhsDjmE39vdQdftdqS4CJ7ZRGARcHR66sXGxhZ29w7Q0NgkOap9fc9xvb1VrbOoFFXARHhACEdVF5VlHIPvRZjSEMGvpxJSLH0JDUwCiKmUpeW0j3AyRqU3mzUIdOPSoEDVLmF3KBSRecPXIvAlEHmfOM7/ZD25JlAtyfWAGaEC4QS90eeXoM6AcDgAs1gFMzdWkXuIxRVRrYnSNK6IOpjAl39M8bgAfr3RhEAkJM0GVMpRaS5w/b3pvY5KOipX3+ev0jZVj1DUJwo7GTv6xHhSZa+qks6kqvN4HYoAc6M0MPAZmAwcF0HodFFR8hv0doG8hIF6PeEqmwDYfEDVnw2KqG5Z94iou/UGiyjr4tHEeOW9cO7EFRh1UTU7V2F3CZtMCGoVhANR2Cwu1c4+zvEWgUFvEXWsiKN1tCAOwWRkPu17VSLXLt57DP7giVhK89nJZPpZHUgVL1WqJuiY98xnZrAI9OY64/P5pPklGg4L4GWGO+1kqWplIw+fFcckv1YXJ5gmEOXPOYfVnCTgi9cbDqtZqFwXCcdoqc+1jGsnIZmipysEM0sJzwjMfALMdQrV9VYYrSpc1NNHmS+kMHNYBcCSm2v4ewUw4SsBF4EtLeAN0gzz3hJX3aNUmEbrXc6VxIxI9ClwLVQtdNm8wrmnqs05d9+v8xyDXKe4Vii0BTaYBeapueWqjJeQjq8tWnwqnaXHQJJdBe7yquTztEMn+EvsTdKoI/nOCuJsGpD4ApPYBvPWXS4nQiG6JugRZiMW10e9HgF/AEZGLFCDzjEeURsxaGGtU8IIh2hJbJUsV+71Jqqm9QF5RgY45XqNJmaCE1BbETfFZG9WIlREq3bdvF+jiQBSh1BIgc1ihk4aK+jOwX0tLhCRc8Hr9cPjTkE0xDHHhhM2kXD9pnI/SZpi2LTCCAjV9luNoOCm6g/GML+4jLyCQnQ/eYpLl5gz7Mb01ARaWy7AZFRzlwX0S+60mn3LvSJmUPNuBcZThEureTPtwIFwJAiTZIUHwSHDcWnSJ8k41MEPg4Fzw5qwsk/YKavu3DJ3qLiVx5vI5iXs5xiSPYuNC7x+NlVZ2HihOg7IKkxVONsqaN8uY457JNcXNuawsYIwmH8SURiJ/1P71zgwVYt0zjs2ohECS9QGn5nadgRFrA7+/treL/ScNxw7nDps1uF45nuHQCCE/d0DLCwsorGpDnabSRrceE3iIkHoSzWw2QKLhc9Wh+6eV6ipa8arV32IhPwStZDW+AtENAXwH/lvSdrlaxXQKqBVQKuAVgGtAloFtApoFdAq8E9VQAPA/1SFtM9rFdAqoFXgD1gBDQD//4v/swKY+YYCgBPgMpHzGY7+Awtoqj1pAW3QwWaM4Ma1BsTC54hQ4QnCwIDYjRLiUJ0aCAbUg+4oD7ZNODpVAbARCtwuOywWgigqXgl59HJ4rKoy1UN3oiFm/lJNRyUqAXBqSopq0coXTih7eWgueb4JVaGAXjloT9jfEtyIkoYq4ESO6c9YCFD0VoxNzmNpaVEAcMvFZriSmCn7Ei0XL6qKSCUKh90qEPTt6DDa2tpx5vPKYXwswgNnwOf3iS0xs/ycDqeANubYUpHjciXJwa8AB+bpis12TA5iCZ8HXo8gyeFAbU0pgKAKG8KKqFH5+XfzK2IpTHVyeVkJLGYDvISxaWn49rvvcLm1FSkpqQJjF+Zm0HblskAaylQlH9mgg/osjQgEeaivKvp48M7aEBwS/tJ6dHVtFdvbOwhFgrh4sVmepdd3Do/LjaXlRWRkZgj8PDwKoO9VHy5dbEFubhYmx0dQWVECK/MDEzmwCm1QYcDaxrYAah7QU9Ebj0bhcdtAiRWtco1U7kapSDNgYnYBRZlZAs1XVlZQUFAgebyFhQU4P/fCmeTA2dkZMjIysLe/j8ODQ1RUVuBgf19O55Pddhj1CQV4XFWHhxVg//hMDGDT01zY2dlERlqmNB+cHJ9hd/cA5WUVYoNJYBcIBARAr6+v4fTkFDXV1Tg6PhFLaMqaAwEFGekZsNiMeNX3DHV19ZKN6Ep24vDoGPn5Zfjh+/tiEd18sQ47u/sYGhzB5598jFd9L1FYUIBAwI+q8nKBSxwjBPY6swHbu4fY2NjH7PwKOm52wu1yobfnGZoaK2EycRw6sLW9i5LSShkTs+/mkZKajlSPB3ShffToR/z6V58JqCUE1bEGHO86BcFgUNSFovpNKIE5/wgGRRlOMExaoKNy3Ix4XI/tnT1MzS7gLBBCKfObq8oQCviwsb6O3NycRL4q1a06vHj1AjU1VZJn/D6XVZ3PehgJhZQIjJINSuivx/bePqZn55HsSUdtXRUQj8BCF4JEgLDkxQozVbNXVSyiWsrLf8XjsBoJv1QA7A+GxLaYluFi2xwOy0d5OdryCmRRIeXU9Kw0mGRke1Rbbao9pWlDAlrVj4Rn4SC2t7dRWlyccDVgUwbXAhVwKyBkpvW7Hqsre6L6dTrt8PpOUF5cABMbBGhNDTMC/qj8zGjYK7BufnEbNqsJxfl5UCJBoa4CzWIENefyjMJhA+Ji60ooxx+pQzzKZhaqOAmSqRI3YmN9H6nJ6bDaaYlOu1h5AokF34zxsXfIyExHWrpbVMO8X/UPFYUq2BJbb2Y6603QGY1YXl7H2uYOTBYrSoqLpSmG62hmmgu7u3soLy/H8vIybA6n2KefnnmxtbWJqopSOJIsiCtWxHV+HOyfinVyYVGOCqpFdUwFJBsx1IYCXgfnQjCmgz8Yx5s3w5IBf3yyIznIzQ1NXKwBi0kY2Js3A3KtZWWlSEl2w2yispvrq9r0wz/8GXSPUJse/t5KVxXEx2RfUe2e1fGPGO2i2cBDYKoCcbk2NgKwuUWsd7lfGVW1O90F6CYgavioWKTTNphqYa7hrLCasE2oR0UsLf3ZIECAyv3OpEJW7r9m2kar1tqck3IfdLcQu+EYdFQY8xKZGW6zyVxS2FggjhN0ijD/rN4XlwI2acg81yGup22vgmg4BDOhI8dTXAejmft2BEYD4X1iOIjduqpOZbOTZDWLOp5KVFU9T5jJ9YvZsGwqYh0ErScaPORu1Wknam/uS06nGwaYBHDzM9wH2OzA/VB9XTpFGBAKBgRuE7CzTsGwqnSlMp1QkrnsnN8E0JJbLg4FzDMnGGfTGS2y1f+mwwZdAwSyyjoXh5GLpFpJxEMGUcTr9Rx7BNsWUbAbjWwcYlYy1eqqKwnnO9ctsalnw448UxWQsgGIY4Km9rRJVp0povK1YjNOSMzs6ERWsCjdmc+uepio74FkTVNt83l9hMwmAxsh9NKAJMOA2b/isMD/J7wncE7MYmkaUdc9ummoDTjsj1DzgdWs97iMi1AkklAYqwpgvz+EvZ19LC4tiQKYqnIqnfleitfFfUQaQ2RfUODyJEPRWXF0GoTRwCa4ECyGKAyFVxHytGgW0H/A33G0H61VQKuAVgGtAloFtApoFdAqoFVAq8D/+ApoAPh/fI21n6BVQKuAVoF/dgU0APyflS5he0uqajHqYTUkrDF1zK1VEFFUdSbPJHlYTwBs1gF2s4IbV+sQi3oRDtBu0IZQOCAHl1TxmEy0zqWdKfM2yV0N2N7fR25mOoy6GNxJNrF6NAnsIIBQ8+0E0vIQk4fWMQUejwuRcEjADhWLHo9bboAqFjXrV4W9clAuVqVqLimVoT/n/8oX0PE0ocB5X4JEDnAAdvzt1w9QX1+P/b1dsa+srqjA895nuNbejie9KrCjQik/JxvjE2O4frMDM+/mRAlbVVGBoaEhycqtrqoSJTGhEXNjnz17ivSMDJQUl2BqekogCrNmCc7m5+YEz2Rk5CI1ORNDg29QV1OMqqoiNQeZ1tDM/43pMDA8Abc7HYNDw7h4oVFUXCfHhyirrMDI21FYbHax/XQSmi4u4KO7d6BHFEo4IPaxcR5Sw4jd3WM8fPQUqWnZKCrKElthny+I0pIyzM6+k8Pq0rIybG9tYWtnB3fu3MLU9CS2tjdRUV6OxcVF1NbWYm1jE15fBOFgWFSldzo78f23X+HmjVaUlxcJrCB4pLo5GImjf2AYqWkZOKcd5+kZJkfn8B/+4jPkpLuhRANyIB3VmRDR2dD7ahBVVeWYnZ0RUNHQ0IAXz1/Is3ja/RRV1VUYGx/B5599IZCeFp/X26/j4U8/iWK74+plpLrtPwME5pKeekMYGp3A5Mw8fvXrT/C4+xGam1uws7OLgvwiDA6O4OrVqxgefouMDDYdRFFdU4Pux92oqq5GcnKywOGjo2NcaGjE9OQ77OzsoKauHKHQOaw2B3znYZisBrHRLCmswv7BIZRYEJcuN6G3pxclJRWor6nGm9f9yM3NxunpMepqa0SNpiIJzh1aTxvw4KdenJ+FUVZRiYP9XRwe7OGXn36ElY1FUYSPDI+io/M2nr/oh9Ppgt2RhJW5aXz+y4/R96oHd27dhNVsEAgsylYyCCOVeiE52OdBvjRDSC6uCpBU1RrVe1TwxhAMETja0fOyH1a7G5s7ewJbM9M8aGqoweLSIiqrawUgHB6dIjc7G69f9+PS5UsyZ8+950hNTcH2zhaUcBSFhXmyxlDpL40QZitGx6aQV1iCly/fiIX8pZYmFOTnij1rQV6+rD20t+VzpXIv4PfB5zuXsc7rJJggHOEKcnruh83hFotwq80Ck14Pn+8UJrNFMsSZuXx4eAS3K1ngHucN7czbr18RKHLGn2OzwUHFu1j0xhGKhGEwWfDu3RyqKmtwdHiI9NRksbnlOic271SwxwjX4xgamRU3hCS3E/7ACXLSHMjNz0UoFsbhsRcZadnwnZ0iLcWGUETByMQyzk8OcKP9ijRNSKasEoc/GIHLqdbqPJmvEgAAIABJREFU4NCP5NR0rG2soLg0T+ac1WTH9s4BnC4rLGZmhMewurojql+H0wKXywq71SQqQ4GZcTMePX4BZ5ILrVebRT3vPfPDneyR+yZ4IxfjeCGQDkvjiB59rweQnpmDrZ09FOYXiS30yNAQrre34PDwBIWFRdja2hGngpTUFDx7+hTXb95AWrIHvsAp4lELTrw7sJpdYqufm5+BjfUDuFwuuF1OBLgeeE+Qn5ctkNNmtcAXVjAztwqT2YVnvT346Bd3MDv1Fh3XrkncwO7RIdLTMiWvND01DdPTk2hvb4OFrgKICVhUm4BUiM/cVqpB2WTBMSR25pEIQiE2B6i2vAKJqVwmTBeATPtbs+xdhJTSdEAIbObc0cPrPZdmHM4n5mMT+BGwco/idcQibGQgLKZkl2sg7YCZIetDkjNJGjEIgEX9zXFGlbLNIo0OooJWVDjI9ZiuGqoaneBVbQ54n01NSEl1tM1kgSGqE6eD80AQZos10RTFZx+BQhtjvjarQiDIeyXYpSBXNscgomE119tkUm2D4zHeK1WtUeij/JzaVEUwyfuk3TeV/OEoM+DDakY5IyMURXW8iAZhsjDfmm4V/PqEFT3t3qnIjcfkPQIbPsSe32BU820FVtJlw4agzy8QWuZwNCYKVFGOkwDTZYBgl/ukuIGo2d7vG79kXYtGZS03G60/2/2LUwfdMzjf4gSlEYkJSOiwBfL+DMO5snDNIuQW5bbaeMYCERQzF5h/x/HzvpmOdeW44j1w3Kg6bDWDnK8l2b8Je3DOOzYE0PqZdaNTBD+yUUXNBlbdIagOV8elem3cM9gQp9Bq3GRVoyV4P2LYThcM9bo4lgQ2E/wmlNGE+bQxp+MEXQukuS4UxtbWnjRzNNTXwGo1wWLlHEhkZ0vUg6qst9qpNtbBG9RjfmETJSXlOD7cRUaqDe6a2wh7LmoA+J/9G4r2jVoFtApoFdAqoFVAq4BWAa0CWgW0CvwxVEADwH8MT0m7Rq0CWgX+ZCugAeB/HAATGNECWj1eNkgGMDMP1QNR2rYCViqAmWdrUdDeVguFFtDhGIw6G4JBvxxOWpkfZ6ByjtCWSiu+ph4HR8fIzkiFWR+Hx+WQTESqfAgPeDSsRAicaMH63mUzCo/Hg0iIFoVBuSr+P3+IeuDKHEiqlcTr8Od8z/dMWywVBf5SSUVY/F6RRBtNqmfUg9y9cwUzK7tyuFpfW4ufHvyA250dGBoYwPX2a3j4rA8tly5hf2cLhQW5mHv3DoXFJZiYmkZpeQXycjLQ/eQZ7ty+i2fPenHt2lU863mCW7c68fp1H9raronC8MnTpygtLRU4VlBYiKGhQVjtTiS5U9H79AX+3b/5czx69A0+//QDmGmjLXmaYShxI+ZXtsUKdmlpBU0NtZh8O4TLl5rhTE7BN999h3uffIon3U9xseUCfKcnqK+tQjTkhwGq3SOtPnloq8CEH358hIstbTjcW0VhYQ6CAaqB4gj4w7A5VPh1fn4myr9r7Vfx4kUP6utrkZzsweTkNCorKvCs9zk6u25j8PUQsjOyUVxQiP6Xvbh7twMGfUTU5CEqxKwOhBQ9pmZVlSpVRIRoMxPT+PNff46zw23EIl6BaXZXKnyKEdPvVpCS6cHc3ByqK2uQ5HLh9ZsBNF9oxuDgIC61tODRwwfoutuFly9f4caNG7BZreh93ovm5otIslGxRPWbClAoHF1YWofdmYxHT3rw7/7iz/Dtd9+KujsQDCHZk4LJySlcvnQZb968QX5eluTnpqam4/vvf8Ann36K4+MTbG7viBL4/OQcR0cnWFxcQHVNGXz+ExQWFGNtbVeUiGNjYwiFAI/bg5y8dLhcFjx//gKXL7WhIC8PL189R0VZGdbXV9Hc3CjjUn3zGAMdxSMRA0bH5mAwOVBTU4ehoX5kZqTg5PQYbo9HGh8mJ2fQdfcD9Pe/QVp6htiMjo8M43bnDQwPvcbN9lbYrUYBG7oEsKE1rNhHMyM3MfbV+ZGwFiUQopJN+iSYKWzD4akfi0sb8KRl4fmLlwKYN5bnkZ2Vge9+uI+PfvlLjLydwPrKMj795T18++23+M1vfouXL1+ISrurqwuPHj9CepoHly82w5Nkg57W50YTfKEolte2AYMJL3v68Ns/+zXMViMmJ8ewv7snzSHFxaVY29jC/t4+rl69gvnZGezsbOCzTz6C02GD13smNuy+QAQTU++Q5E7H5PQsCgvyIXHTSghOdzJWV1fR2NiEtdU1gc9paenY3twR6EYleSDgw+72JnKzMqX5gBbrOqqO48DW7gGGRsZx/XoH7t9/IAq5na013Oq8LnbDVGwSZsXiFvT3j8u1mG0G+LxHqCrKR3l1GQJKBH/1//4On37yBZ4/fYxPftEpOZr9I/OAEoTNGEd9fQ1icR1evh6WfOFPf3EdGSkeLC7vYGpmHue+E9z7+AM4bDZsbe6ICtxiNaKhqQanJ170940gLSUDp+dHuNnRBqsxLqpvKq2jURNevBySuVBcmo+z0xPsbR+grLwCa+urOD05RmNdFUqL8gUEC9TW6eAPRbGzdyzjwWy2IhwMYWV5CWXlhVhZXkNtXQPW17cwNjaOrg+60NP7VBpECPFofT74ehJFpZkwGu2SzVpUnIPDfT8WFhdxt+s2RkeGsLe9gd/85gvodaoSORyPwxuMo/tJP4LRGCqri0XVn2S1YW7qHU4DXlxsvog3A0Noqm9AT88zfNB1G4dH+zImSgqz1YhrWoBH36veLWIDLY4LiQ2CEJyTj64HhHJqfIGqmKRVt8FAaMjJQLUyM4tpa03oqap9CW2Tk1Owt7crNvliw8ucc7CZSic5yVQLEwMGwlHoTVZ1HxWdpw7BkF9VViYygc0JV4j3e5asXwkraAJjK1W/ohymqldV6dJanGpqi94Aq96KAG3VjWYEKUOXfGW1QcJgIvRWc7S55xHm8T4ihOB04dCFEA07pDkkEjtQAXPMI9DXYPBCF2EzQcJxOxYX8G0y2wQC+4I+yYJGNC554VZa61ONyp8ZCyMUVfO0ec2SmyzQU81lp2qWlvx01qZtMZX1tIY3UTHL7AiF+eiq/fS5PwC73SF/z7lNKEqrcJ3R9rPtvMQqJBSytLO3Waw4P/PCZLKIRbkaGcE9gUpsgnXmwYfhtFklG1qNk2CzFKtPxwDasKsOBLxm1cGDQDcmKu/3OdCqfbyq1JbVk9b2vD7apcuYUVd4fi+vUX1LpWYtU51L9xA2ElBJTOhOWM55y+fHr+WlcgyoY4c27bxOIBiiu4pZ7llqriewp5qYecWqMlre60hONuEwx7ciDTEc52zeCYWj0lTC9WR5aVnWNzaBSNOEuEiwmc4gSnm+oMNllWf6f/3H36Gm/gqmp9+huakWK4uT+Px/+T8QcjdrAPhP9jcs7ca1CmgV0CqgVUCrgFYBrQJaBbQK/GlUQAPAfxrPWbtLrQJaBf5IK6AB4P/swf0XCmA5pRS9Cu1xmUenKoAJW3UCgM16wG5S0NHegHDgBLFIHLq4Bf6AVxRWVGDRGjIcDiWyeg1yLkoAnJP19wpgqoSplOFBsNlgQjTCDFDmiSZy7uKx/6oCWFQxCftSUfuIpayaoceD4veZfDx0lZw+9eRVzf9NKIzfH9Ly++ZW9rBz6Bf1bFlJEcbH3uJyy0U8engft2/fwrcPn+Na+w0szs+iqDAfszPTaGq+iLHJSRQWlSA52Y4XL/pw+VIr1tc3JR94ZXUZt2/fxI8/fC9K09S0VLx48RIF+VQ1xpGVnYWpyWkkedywWJPwbnoBVy41I+DbR31dqZoMKRGCUSi0d909QTBiwMz0LFovNWNjaV6gmiszC999/yPudN3F5MSUqCwPdndQXlaMnc11NNVXivqXmX20jD09D+K7739CXV0TcnNcMOgUbG3uIj+vGK/fECpfwunpKQ4O9rF3dI6rba0YGnkDk9mAuroaLC+toLCgBH39/ahuqMDM5DsUF5SivLgMjx78gDu325Ge7oZeoS1tTKxHgwowNvkOFptDcjg3Nzaws3+M+uoKFGS6keoyq3DeaEYYFkzMLiMnLwNjo2My9i61XMLbt6Ooqa7FyMhbUVY/evgQ9+7dw/Pnz1FSUoqS0hI8+PE+MrOy0HKpAUaq2BSq9niIbsHG5q5YDW/vHYoN87dffy32tbTJ5EfaXleUV2Bufk7GOAEIIT1Bd35BISqrqvH1N9+gvb0dZyfnmJl9h8qyMpRVFmBqahyVldVYWNhAsisJyysrSEvJwtTUtKihq2tKcHZ+hsODE9RUVWNichzpaSliL93SckG13k1YknJs7OyfYmv7FFMzC2hoaMTY6CAaG6pQUlyEtZV1UaWenJyitrYOg0NDkq0cjoQRCIYFYvc8e4QvP/tYlPYUD9IWlOBXEXtRVcmWMDiWqUG1L6GwKAtpw0p7YM57GMWW2+ZIwej4NFZWVnHz2hXEIgGBFS/6XiMzrxBvJ2bxIfMfPS789d/8Db78/FfS7HDlSivS0zPQ86wHLS11cFhMMOuZnSkTksm1UPQmvBkcxf72Hrq6bktu6TfffoNbt25jcWkZXl8IjY3NGB55C6fdgqD3FA11lUhPTVJtvuMKgrxunRmr67swWVzytW2trZieHkdudgasdhfevh3G3bsf4OjoCMfHRyivKBeY29rahvMzH1ZXllBanI/UFDfcLhv0YtnMBhjVgnZoZAKX227IXLvb1YmlxVk01FXBJHGwUdXm1WDDwsIWDk/OUVJWCK/3EKEjL+qaGxCJK/jd1z+i686HmBwdQsf1i7K+Pu2bQGlRDgLeQ1RVlGPv6Axr20fY2j3Brat14shgMLrR+7xP1OV1dRXwuF2YGp+Cy5MCl8cudq0EPq9eDaMgrxhmqw7ZWakwIiQWwQRJzOv+7vunaLzQRHNZbG2sora6Fja7E7u7u6IirSwrhMUQx9nJgahVSUNDYeD33/yAL778NWJKXOzWmf2rN8Yxv7CEvJwCyUifnp7Bzc4beP6iB9euXsXm+hYKi3LxpLsfH9+7hZMTH3a2txEK+5CVUYR37+bR3NSAkeE3aGyskWgAs4n5t2F4/X5EYibsn4TxpPcFbt3twMTYMK63tmFlYRmRWAQFBYWYmpiS5/eytxcdnTcwOTkKd5IDddUlAr9o+6xa8arqS45xFbypv6oFabkuWeBU+qrK0SiYnUybYTP29k4EcmfnZMKTnITtnU3k5BUIDOO+tTA/Lyrg9PQ07O7vi7LXYXXgeH8HmSkese/VEcAaDPCHIzgPKBgbm0BWVgaqKivg957JXkkrfsmKTVjsUpkpBsXM041DwDXntwBLsUQ3wOfzizU6nz0/x2eii+txfHqOhZU11NQ1wi8RDGouu8tuFntmiUuIxUWBS9Ao9tbxOEIIIx5JwcnJCdKzE7bEYY9kW+uNXiCmKt0lTz6mIBJhfa3w+8PYOzhERmYO/Ode2E0WuOx2RLlG2FT79qhCME6Iq3adqHbuVLtaBagaebNGozhdUMnOLN9Q0IeM1BTEmXVMxavJJC4RVAIrSljUv5z7er0FJ6d+WY/4r5ieJ6CxuIAYVcU0Gyt2tvckhsDpoDo2KnCTtuu6mA52i1XAKXOr6RwdiVEtbgdijChgPrS6djIfmMCWQJXPi0+ECnM2ADDnV1S+qtm3ZJQHw6FE1jxv0Sh7K8cJl4uYYlJBuoVxDHocHOwiLS1F4C4t7XU6ZgfTMt+A/f09pKWmCFDmnuVyO3B6co6DwzOkpGVKFEJ2VjpsFoJaWbrkD2MnuN6/Vy/zHqiyJgymewntv6na9geDqgX04hIaGmphs5nEvtpkSaiAaQPN7gg2+Dmt4lLx05M3OPcC3vMAmhqrsbU+hw/+8n9HPO2yBoD/SH8/0i5bq4BWAa0CWgW0CmgV0CqgVUCrgFaB/7YKaAD4v61O2ldpFdAqoFXgD1IBDQC/t8Zk+RNWh9y5YrR31sFipNqEAEwvNqCSG0upidglA1aTARY9YDMquH2zGd7TfUp3oNdZ4Q+eC/jlQTrVI4RJtEnUE2fG49jbP0JeXiaMcQVOWrSaDXLIyJ9D9RMP7akcU3W6BEWq5XM4pGYA8zWSnA45TGYen1giSn4gpUnqoauqtlEtM1VhsGpxK6ovwuH3OacEYVRcxZiSacLB8TkmJyeRlZGB0pJiec2D/T3JBPYGQ7BZafHrg9vlwdHxMZJTk3F6fiJ5nU6XCwF/QBRyCwuLks+4sPBO1LNUKxFBExTwkDbZkyyHwMnJqfD5vLDYbIjFeB1h7G5to7g4H3pDEEajAyEeokueIESNa7UnwWQ0i7VvksOGvZ0tJGdm4OzUh8XlVeRk5yErKxOhgBeLC7MoLSsR5ZNq9cvD4Lj8/9HxqUAEV5JN6s98RofNLnbIySnJUrhz3zniMaNYeRpMBgRCAVjMZlFLMePy7NwLh8eJtdV1BANhsUVeXVoUhbdLsj8jAmBC0bjk7oaizG01ybMkyPAFw3DarXDST1xh5rEJQdqHGq1YXNlERnoS7Da7gAbmZNLGlnaZPADnvUQjtF5lDqYiKl6X2yWKU96pxc7cRkXyVFXFFXMf2ZAQg81mhxIKIhhQs3BDEUIy4ODwAJlZ2VhbW0NFQZ48V45CqtFYDx6kUwHFvE+OV84Rwkra79KGVSJMoY55WpnTYljUhUZmNDKXljaijC+lClAehsAEWvSK8pBZjqJAY1YnQYia2cw/4UgAFotelHUWo0WsmTkZCVSoIqRNMBXKVLq6XG6xJ3bYLCxSIkNUza+MsxaiAktkbUsOalxsRwki+DVyj4oKoPQmi8DPNwNvsby8IcCnvq4c8VgYZaXFuP/wJ3Tc/hCPHvegqjgfNdXFePz4Fa7faMcPP/yAutqLKCnPwQ8/PEZRfjIaG+rgcjgQ8HsF/nj9QSyurGNzaw+He15U1VQgOysLg8ODYrtNi2GbwyGKx729HVy50iJNBuVlRWisrxG4TZtdX5hjzYL+14Nw2D2Ym19Edm6u2KxzDkdjzPDdQlvbVayvbcgz/uDuXfT09iA1NU1s27fXt7CxtoYLFxuRnJYka088QiUoENXr8O39++i6+xF+/7tv8OsvfoX+1y/RevUirGY2L9AWNiZ2rJubR3g7Mo4rbS0IBk/hsjiQmZ2NkBLDf/x//hpNjc3Y3ljFL+520JMej570wemwiO1qcrIbe4fHUm/OhdZLDcjNycLE2DsMDo/gwsUmgaWEV6srK5idXkBDfRVy8rIkA3hsdFY+BgLnuHqtBSaqf3XMEo0jGI7hwYMnyM0tQHV1JdbW1ySfvLKqCuura9jf28HV1hYk2S0CvZhPzPUyDgPuP/gJd+58gPGxCayvrSMrOwel5aVYW1tHRmYmVpZXsLe3h9t3buPB/Qdi2c7Mc2eSDd9+fR9dXTdhMtkwNT2DsrIS7O2cYGtzC52dN9H9+CFKSwpQV1uNaDgIl9MOP9W10TgWl9bR1z+AsooyXG5pxunxCfpe9aOitEgaMkZHRlFdXY2fHj3EL+/dE9t9KhftFloBE6CpawaVjgRgbC5ifi6nHxWanH/SeSLqSHVO6M3MmlegxEz47rvHqKtvwsryMlxuO8rLS7C4uIoLzRcxPj6KoqJivBkYQElpqVhS9/e9QX5OAfJy0jD+dgCdN6+pttEms6xR47OLKCmvQH/fK7HSvnRRbf5gRq/3/AwedzICvgBsNqsoY3l9hMGyZsVi8AW4v1rEsv/w6AhmA1BUmIto1A+X0yGQc33rCKfnAWTnFWF7ZwOhoB/FxXmSb0uL5qDvFB6XGr8gduMRqkQN8EbDCAdNMjdKyzIFJhsNLmkMMBgVKFETjEZCTzYT0VWCazowNbsEp8OF6clJtLe1YXDgNT64cwvjE29x+fJFhEJBxBVmUscEeBqMcXEGWVndQVFxJowGh/w/s30fPupGU+MFLCwsiD0436lUlJeJ8pbrdzBh2R2RPYjPLwJfKISRsQlcbWuTPYxQOBDwgim43NsMJiN8gTCmZ5fgD4SxsbGN1GQ3aqvKkZGRAm9AzbYXtTUiYn3sCwZhMFjUDPSwqu7n55l1rL43Uh3i+W6Cf//6zRtcab0i6zqvzSJq4zBiZoNEAOjhZGiF7E0Dg2O41FYn9tq9va9htZlwqeUKItFzvOh9jg/vXpPsZTPXx0BMGnf294/wqu+1NDyJZbiiwJVkxZk/gIGRSYyPTaK2sgyd16/AbCDQJ/1lXrVBrM7FCUVCjBnvoe6hdHWhopj7WTQah98XkkgDNvk01FWLI4dYplvN8jr818RsdYMeRu4tRiuGR+fhD0IiGApyMzE1NoBf/W//J8IeTQH8B/nlRvuhWgW0CmgV0CqgVUCrgFYBrQJaBbQK/ItVQAPA/2Kl1n6QVgGtAloF/vsroAFgNTNXhaz8V7V1FKWRSQezgRaCqrUhAdR7ACwwVQCwHla9TgDwTSqA/aeIRVQ1S1jxi8qKB7YEwDx8JNTigSah7cHhKQrzskVd57CZYSYANpsEsvFwmge6YrwoSiHaSgMud5IcWPKgkuoVWkBS1URw+x7+EjjzQJ+AmAekBGqi9Eqom/n3PMAUW0Yqc/hRshUNakajzigw5uDgAHabFTYrrS2Z1RcWyBiO+sWOWQ8j4opqY0lrS72ROYARGM1OuWdCNF4b60SL6iSnTQ6PeVjNo2LVvJF1NAhw56FsNM6DYQssligCfh48W6GzhBAK2mG0xhENhGCUQ99EFqHqqS3KHNaX4FCnNyIYjMBudwr48BJMmwjGDdBL9iEV2uqBeDSsAlj+0dO+lqg9EoJZchhVy1teWlxvgE6JCTyixS7HBC1EqVjTERDGFIQkuFEFm8xm5H3GIiFRL/PwmNmPJosNgQiBCpWnai4iFWlUMfFpmCXfkvDFKHnBtAUmKA4FjuVZQkc7UZ3kJPKAnTnMzCYkWCe8DIbDaj4kMzyNZgElDLylWp0g06Sn6i+RLR1Xn4vDapPrpgLKbDHjzOuV6ycMoq2ry6SXTGWBIwZCU1VpSuisJ5jR0X6V6jxalqtzJRqhal0vUEVUb9GIwEtmLbLGfH1R8cEkB+8cI3weVB5abVZRy0v2J5sgaN8Zi0kuI+tEhM5mCSOV7lEFZotbshtp6+rzHcFK9VrcACOzffloE5bqtBqXDEgGACdU/YQHtE6lOpFzkpa2VH9RCRqPRuTn0saWcJzqPCr/Cd95bxubO9DpFeQXZItS0+cPwGZJUrOCdXG43AYMvZlD44U6nHlPYDGnw+rww+cFzIaQ1ECeDwF+NAK7zQF/wEcTVBwccuwDmRkZ0iQgAM9gxNLyChx2q4AsKiepblOUCDwuNafZbLIgFI0I0GehWQuOWZ8vALcnRaxO47oAIrxGA5snrFJXcR8gVAr7YTEboAsDIV8IzpQkBJSAPEdTzAhd3AhfNAh/1AeHIwkIARaDFb6gH3qbmr1rNnGYsNnAiHhUHa+0I7Y7DEhxJwlgoa+21xeA0+nEyeExkj1JMqfI+FX74YQNMedIokZU3NGilWvZ6NtRXLpySeauzsAMVs5zBQ6HBSaTDn5/CFsbB2JF7g+cweEww5zIfY2JfWwIOqMJRr1JtYbVq8+dqkmir2goBIfdJqpxrgDBqPq8OGdpv08gyUYMXmc0rGBle0/GQG5etjy3GF+TuajhGGZmZnDx8oXEms15E5G5yXWKMOv87FzWdILoYNALu80iawHXUA7foGSWclmIY3pqGg31DfTgVRtA2AjEdcVswvraGvLy8mQ9p0JTdYaIwmrRwev1yfpvt9vURotEoxANmI1Ed7I+qJA4SrtvsQYmMCY0N+LcG8Hu3qk4FTidDqysLKHtymWMjoyhs7MDz189R119HV6+7IPFYkNnZxce3n8sue137lzHyxePxQ2BFuysN2u2c3CGoBLD4dEhykpLoVC1HwhicmIU+fn5SM3Iwsb6lqhwL15owuDAoDQgeZJTVHtpnQK7LQkOlwsjw8MoLSpAfk4anFbC0LCsVVPTa9LM5HKniwX30uIMmpvrcBIAlpdWYdGFcffWVcSjIWnyorvE2/FpbB8f49LFFgy8GUDLpRYMvVGbMAZev8bnn32J8ck5LM1P4otffgSLhfsmEFR0mFvewPHBCbxHx6iprQL0USQ57RgeGUJnxy3MzS1gYnQSn395F6NvV8ClNzMnE90/DaKltRjxqAuLK/O41XkLvb29uHPnNnp6elDXUI+HDx6Iap8xCjdv3sTg4BCaGhsxPDSEjPR0WT/zykowu7CIgM+Pyy0teDc5ifPTI9y91YFQkNECtKiOYnZhA+7kLLybX0BLYyM8SRb4To4wODaOzMxMZOVkYnBoEGnpKUhJTUV6Rhr6X/XjducdTE9PIycrV+bgna4u9Pa+QFlpOc5PTiWnfOjtMDrvdGJ4eBgra6u494uP8eCHH+FKS0ZjUyle9byDzaagobEJo2PLuNpZieGhORzsHSGvMAfhkA6ZWXa8fjmI337ZCYfJITA6DLNYkJ/5QvjxwWMke1LRdacLr/v6cHq8h84PPsSDp31YWVpCTWkePulqh0UXgZ4e7uLXzQxk7ofq/sn9kPss5wPX9nAojHA4ikg4Cp8/hN2dXWnoqq2phN1uVnPBrRb5SBUy7bT5Xs7itCOsAN3PXmFxZQMdHR1IT3FhenwYV3/9v2oW0P/9v5Zo36FVQKuAVgGtAloFtApoFdAqoFVAq8AfWQU0APxH9sC0y9UqoFXgT6sCGgD+LwGwnLrHAZtZtLqi8qBOiuDiZwCsnifCxpxgvR52UxTtV+uhhLyIBBXEFCMCEa+qGjER7jKDjqpdFdTy0PHg4BR5OZkwIio2jFZaH5pUkMnviUWiAm9FyxtnPqAOLpdTMnOVKIFbXOyVCYcEAOv1cjBOdRczfkXpK4RVhb/vM4BFwUNK8T4rmJ8j2EvYURKnBCjWAAAgAElEQVRuEQIT+ry3DGU2MV+foOIwEMH56anYV7scdgEf0agKS8k9drd3Babk5+eKgohwxmYnQAvLQWw8TrtN/kwqfQGfzycKONalrLIE4TBgsRDqULxjBExhvHu3h0D4DEV5eUhKcgp8YXYhQfjZ+Qk2NjZQUVEB/3lQDq2jMUIWPcKhiArvwoJxYbeY4Pf7YTEZBY4QuAsYJKU0EpxGYDKo6mkqokNRRfKCBcJ6vVI3s9WGN6/foL6uTuByVnqqQBieMTO/2WpzycE6c3izMzNhMRnk2TFnkXmKQZ4WC5mk3aoRQb9PrCrFiDgeF8i+f3iE56/eICevEKUVVdDrggLI9DoTIkoMk2OTkstbUVmOmBKR8UFlH58TObSMMUXB6toasrMzRXFNGE+oJM0BkSi6u7vxwd0PVHWrXge/z4fBoQEUFRUivyBf6iXWsdCJIk1vZCZjDP6gH06rVeCzsDmDBYGgTyAilXyEjMFgFH19/bhyuQVJSQ65J5/fj8fd3bh1+45A5K3tHczPzuH69esCfMfGxyRXuaq6UrI3qZZzUHGtU1W4QZ8fFgufW5jIVKCVXs98Tx2+/uYH3LrdAU+yU5TB+rhZoB17C6ih18fjkucrGZI6zhU2dKgZkIT4nCQ6JkQzzzPCOW9S4T4bPxhgnLBLZw2ZPcpnFQ4FVDtdwjJRD3LeEgwawVDOaMyLaNguNqpmkwFBnx5GyynCIRPMRjZ4EM5ZxMqVfzgG+XpiPW1k1eMIB/3ShEE4zTFDdspVSb7XyvkTQTgclNxUWrDyPtgEQFjKNYRwXaxKRaKn5n7zdgjpgn4CfL08s1DYL40HFqsBMdrcRuIwG4wIxxWE4mojiinOnxuD0WZGQAmrdqpRAmCLNEnQFZfzjdbF4Guw+IpZIGscVCVT9UhbWAPCYlmvZjDbLGZ1fWMNo0oCbKr3G1Zicq2cVyZa3CoxaZDhPaljmfVn3jCbE1yIxkII+s9k/YtFdHDakxBVAmLdSxWnoFSB/CHJieY6RMvXOIGo2QK/1wu73SqKSY4KKkMJbLlesFmC49J7zrFuTWSgMmfUAF+c9WZzRFjySTkXJdeV84cZtNGQdJJwbBAac7zw/gjf+XV8jgKOFX5k05FOlI18bASTfJYhUemrFrScl/IaVMRzNihR2K02BIJB2T8I1gPBgDhJ0MkiGKSS1iH3wHnF+ci9ia9gAKMC1LFH2M5/5NlRtK/EEYzwb0zoffkaNfVNeDs8DKvFhKameszPzuJCcxPGJ8dE6fzTo8dIciXj6tXr6H78VIDdnTs3BABfb7+iNrgw3zYaw8rGEQ5PvbJ2BgIBlJWUICOLFunPcKuzE33DbyU/eWpyAi0tF0UpXFJSLM9we2MDjfVNsFjsmJiYhCc5GUNv+vCvf/sllGhAnAYicTZZBcQWODUtGxvbq9jf28a1qy0wmpPQ0/MCd262Ih71yxiU9cBow48PH6O8shy5ObkYosV+QyOWlpfFvv3tyKisX7/76is01JSjoaYMdptRdQdR9IjE9aqie2MLbncSVlYXcfduF54+eYKbNzvw4/2HqKmsQVFJOpaXjpGZ7ZJn9aJ3HNWNmZid2kZBfpaA/OfPeyRn++3bEalDd/dj3P3oQzzqeSqQcXhoBNfbr6H7cTdqa2rgpQtFkksagEaGR3C7owMzkxOIhv1oaW6AQReDwRRDWNEhprOIrfrK8iqqKsqQm5GM5z1PUV59AVtbW6itrcGTnqeoqqiAO8UjjQNTMzMoKi4W23O+71haXEZb2zX09/dLdnbg/AwpycmYnX+HgqJiTM1MISM9Aw31dejt6cGlixfhdMYwPbKHtAwr0jIy0P3oNdo6qwUEs3mlurYKP3z3CJ/8sgNjw9O40V4Hg8I5w+YiG2I6AyZnFxEIRjG/sIzLl1uxsDCPlYV3+PWf/2v09o+II0lemhMdV5pgY58Ulz+wQYpz0iw51O/XULUJje/rIojQajuR/+v3B7GzvYu19XXU1VTBbrdIM5+Zttp6nViGO+0O9lbJa9MdQoEZ2wcnWF5ckrz5msoiWEpvIKhlAP9p/VKl3a1WAa0CWgW0CmgV0CqgVUCrgFaBP8EKaAD4T/Cha7esVUCrwB9PBTQA/F8BwOKJCTitRpgEFhlF+Ue1VTCkHsqLmlZHoEgAbIDNHMXNtkaE/MeIR5krSLtfn0BE03sFcJT2ggQjejlo3ycAzk5kADtVG0oCJB5Em01mAQC0gCYckYw+gw5JLifCVMERElEB7HCIjS2hkWrxqaprabFLQEDYK2pfAqwEdCTMEkCcUDvzWiQTTxgR4YxODlgJO0QFRmkvTRsJ0AwGjC1sY3dvG3dvtUEJncFiIqoixDBjcXEdpyc+7O7uICs7DU0XGsSKlDaMdocdZ2deGE0OJLncouza29tHakoKXr8ZwN2uLsAUh88bgdutKut2to+RnZ+Ct8PLyMhJxfTEOG7d6hTIsbuzLQfSb0dHkOxxoyC/AEODE6hvqIDJGIXNTmUtIbYJG+v7SE9Lx/HhtqjLtjY2JauSEJjWyuFICCenx0hPS0MkFITRbBKr5jNfAN5QFOeBEHKT3Tg+OUVGZhbmFxYlg/Z1fx8qy4qRn5stduGEu1TMzS+tYXJyCnc/+EBseXd3NmGzmuH1BeF0e7CxtYUUT7KoaAsL8mDWEXhT1a0TO9Hup71ovnIVM7MLKCwuhd2uZgsSPqWlZ4oaLjcvDzU1lViYf4fx0bf45JefSKZmaXkZTk+9cCYlCUy52dmBzY11pKQki/KT91lXUysAgZnGPLCfnZ3B5599ht9/9Xf45N5HMBKuGlQo6Q/GMD4xibTMLCwvr+HGzRt4OzSIk6NDUXGNTcwK3O/quoOhoUGxEc7MyMTIyCiuXbuMpaUFLC0t4datLty//xAffvQxdnb2sL6xIfCRlpmXL19Bf/8rJDmdqKmtFlDV0/MMN25cE5hyfnYKJRLBnds3ASUsNtIcwBanGxS7/vDjY4SjIdz7+EMszi9ifmYJtz+8jZ7eJ4iFQ7h5rQ1pyW6Bc1Qqi6LSqAJIC+cYLap1RiytbmJmbgmz75aRneGRzGunw4GBN29QQjCelwurjeplH/R6Wq8bEI3QUt2Aly97kZObibLyQvjDehjNUbyb2cbG5iI6rl+FUe+C2XqCmEKbcxXWsoHh8PgIqSmpGBkZYQsGmi40QZKuJa+YLQO0iY3AbLFhcmYOR0fnKCwowvraCi5ebJRxxXlJgEF1PNVsVPlTSU1FpcmkV0EpmwRE1ZwsQIv2z1mZmdjcWMPlS43ISE+WuWrgvOdcZ0ODDghLPmcMZl4JrbqldkZZwxy0Eqfdu82OU39QgHZMCUJPBTB0GH07jQuNF0UpbbECwQDtv+lyEJV6swFD4b2ZuB4R5BI2cuyZMTn9DntHJ/Akp2J9cwtd19tgoVr75xzTOMzMao6rTSATsxvIzctEelqSOCjQnYDraSTsFZVmOKw6I9AQVoSAXNS4PorFewCBSBRpKVSX8q8Jqkm149L0QaatKqyZMct1mY0WvFJ1XY3oaKkeJPcX++tIKCTZpqw/xwZMRlEl016Y6wLX2qODfbS3XxWYxh9mooOCKLCNAnKZ6261MndVrb+od2lXq8SkuSQk1rx6hPVGWb+Zf801Ljs7W7Lneb1sZmGOsZrZSgtd5pyGZS3mvfPvOcfZxCCZrrRGZ7uTTs2RN/Jh69l0AszOLSEaj4slM7/XbjXLc0tLT5Ucaea7Hh2dIDMzW/K3vV6/gHKP24GtLVpF10nurrQlxXVY2TgURXFjfQP+09/9LX7zm9/g7PRU8sw//+JzvBoagcPpkLzXa1db8br/FcrLSnFyeoTsrGxMvJ1EXV09vGc+HOzvIy3Fg7q6StitJgTCQYSiYZydh0WRzzlzdn6M3b0ddHa0IxRU8PD+Q3zycRfysjMQCPphMFkRopLzSS+qygqRlZWFN4NDuHChGdMzc8gvLMKbgUHcunULX/3+K9zpvIHsdJfY3rMTRmewYH5pBUPD47h8qQ2ZWRlYXl6WLPUnT54IOKYl+IcffAS7M46hgXdwuc3Izs1B9+NBXO+owYvnE2hqqJB9iLnhzFhnc1NhYRHuP/gRX/zqV/i7b75GY0Mj1tZWce1qOx4/eoRLLS1YXV2DxUzHDgeOj6hgbsbQwGvU11fD5bSKw0hcF5Vns3twhoHhcbhdybjWehlQQujve4HcvEps7+ygra0V9x/eR0vLJQGmHC/zCwsyts7OTwVaT0xM4fPPP8ejR48F/h/sbKOkpAhDb9+ivqkJ3d1PZf3kmtD38iUuNzXB7daJAriurgDJqWl43D2A1uuVAoDp2EAL71cvR3CnqxVTb+fR1lqD9eVtFBWlS65zXG/Cu8VVBELAzt4+qiqrBFjPTI3iz//tX+Lvvrkve8/y7Bj+/b/5UhxawtLoxdWFrRRsdGNnGcegavnPP2zCYYNeMMS85RD8viA2t3ewsb6B+toqcV2gOwadRtQICR3cDqfMEzMtwZU4dCYH/NLLo4M+zvUzChS0IeDSLKD/eH4j0q5Uq4BWAa0CWgW0CmgV0CqgVUCrgFaBf04FNAD8z6ma9j1aBbQKaBX4F6qABoD/cQtowl2TXlXsUilCi9xwlAo9Nf+X59hWox5Wgx5Oaww3WhsQDZ0hzFPkGK1YaecaF/Uv/yWopUqQfwieTk68ogA26eOiAKX1p1hwUu0m6liCYFqoUu3Lw/oY3G6XQAB+P//wYJZwgGpPQgCxRE3YHQroFaWtavHMo07JFBZ4rQ4wsX2mnahBj4ii2givbB1ibGoJmZnpsFqt8Lg8mJ17J69bW1uNY58eJyd7CPv2cKfzMoxU++ksUOI2vOobQmpmiSg0D4/2UFdfhcWFBUzPTOHTTz/D4MCQZOve6riFhcUFUYUyr7DvdT9udXRgbGoM21tHqKjIhffUh0gwjsxcD6amtlFWWYTRkWGxHF1eXsL5+TnSM1JFDejxeORjT3c/WtsakJ+XDIuFyrcQjCYPXr4clWzid+/G0XXnLgYGB5CXmyegMS0tDc9fPofbZkDXrRtyuE1bakVnxO7hCR48eoKsvEKk2q2Yn1/AL+7dw9Nnz3D3The++/p36LpzCxlpKTDpmKFJ62/gYXcPSsoqsLi4hLKycrH5Pj7cE4hK9SEhUPu1a1hbXUbrJeaTRiQfk4AoEtPjr/7mP+Fqe4dYT795M4T6xgqcn3mxubEjh/5TU9Pwes9x/eZ1/PDtNygrLREY8t3330m2Kz/ffv0GXr9+jbarbeh+8hhNjU2YnZlGVmYWcrKz0dvTi1u3b+Fp7zMUFhSgqbEePz38AZ/duwejgepfqhl1iOrseNnXj8ysHPn4ySf3MD01KbnV1dW1+O4+lcR3Mb+4IOBibGwcnR03JQuy4+ZVPHr4QFRpbVev4f6PD/Hpp1/gr//mb3GtvV1sxo8ODlFTU4PVtVXYrBbYnXbsbG8jNS1FoE5aaiqGBgfR2nIR7iQ7lEgAihKCxW7BWTiGcEiPF68GpPmhsqIM6ysbQMyA+uY6DA71o7a8AmkelzRrCKAjAmRDB3ErFa2JbFfEDXjQ3YvM7HyUlJZLNu/gmwG0X7uKvpcvkJWVjsa6OgQCfkzOjuNyWwveDk/CbEqCxWzH4fGBQK79/S2sb+zhcmsT/ur//hbXb1ySfOmDHR+isW001rdhZm4RDqdTbNKPj4/R2tqK0dFRuD0eyf193PMUJYV5yM8i+DDKePQGwnj87DkKCypwdupFMOhDl1itDsj3cA6cHJ9JY0Rpebk0gTDb8vhoX15LF6PaVI9g1Invf7yPoqISnJ6dYWdjBX/5F/8KQd+xrHOvR6Zh0Udw6WIjYnoTzoOK5HFebKhFerpHVNK9fQOoqqyB7/QADTVVCEXieDU4isL8fJwc7aCuoRohfwDrazsoLiqVZoxA8AyMmSWGWVnfFNUgLXFrKiowPT2JeubeRkMCgAloH/z0FAUlZZL1vbm9h9bmGoQD5zjYP8Tcu3l8/PE9zL6bkeYPR5IdT58Oo6AoGyXFOaLrGxuZkNd0u62Ster3Uz5tRO9LWuh2iBqZqtLG+lqsb2whpOiRn5eNzc01+ANeXL92XfJ86YhQUFiAM+8ppianRXV57vViYGAAN25cFwvesqJS7O5voaa6UpwJWGeqrbkmS6Yos0eNVkxMzSEtLRNTU1PyTNLSPFhYWIHBaIbZGBeAScd/CqRHxyeRlp6N1dV1AW+0Xt7d2UF2dhbmZmdxsaUZE+NjMFpd4u6Qm5sr87+zo1OyywcHB3HlUjPctriofaneZkMP1w2X2y2OAmKpTuW3hVnaIXG44DpKJwSzxQqzoqi28swHV+LSWMAYA7vVgmAgAKvBLNnftDBndq3N7hAbcDYEcU8SFbRCi3HWg2CZFvt0yFDgC8Uwv7Akzg3vZqbR3HxRGoVoic19hxb4okzmz7NbZD1SXR0CYj3POHKxjY9EBdqlpLhV62cqMrnP6fU4PvEmGqBMUGIRUaqz6cBqtOLo4ADZWekIhdR92mi2IBIlDIzBf7yPnNxc7O7tw855Go5KPv3J2TlSk1PEIvjkaA9F+TnQxaNqHrwSE6eJcEzBxNQUkpwuFBYVyL65v3+ArKxsnJ6cIhIMIzvPhYO9MGK6AJxJTuzthJCaBUSDdoSDZ7InHR4dwGF3Yv9gT2yZjw6PkJqehu2dXWRmZWJ/fx85WTnY3tyUphuq/any3t7ekWYoNi6MDA8ivyAXmRnJMJvpnhBDmM+HVu7BiOxPzKevq61CwHcuSm+qyZOTk7G7t4sklwtenxfLq2vIzcpS3z9AJ5m4/HvuoVtb2wLL93bYUJKBuYUllJRVYX1jU8ZsksOGw8MDWAwm5OY5sbUWRFx/hqLCYsxMbyOryIb5uX2kZWXA7zvDyZEPDQ3FmJteR1qGHf6zKGprCgXdcm898wcxO7cs+yprvrW5gZgSQkl5NSZmFuV9QUfrBdgMdGSgBYRBjd1gVr28r+L7HdWZhO/lCH4JgPl5zhE2SBAAb6xvYmNzG/V1VdJUQPWvkQBYp5OmrvcKYJMhIk2CYcWASJz1Y0RCFDarDrHcK5oC+F/odxntx2gV0CqgVUCrgFYBrQJaBbQKaBXQKvCHq4AGgP9wtdd+slYBrQJaBf7JCmgA+B9RABOuWg0w89BabxALaObD/UMLaCrFaO9rNxjgMCtob6uHEvYi5AsDcQsi8eDPh+sEwCEBt8xX1ImF5/GpH7lZabAYAIedaioerqpWymLXTBBsUjNbCX8Jnd2uJDmwpHKQEJfqVYJiHjpK3qrYvFJFqsJfHvgTQoidZyJzVwRYCRWzgbalovwVA2I53AzChp6+EeTm5cpr5OTk4O3IiBwG86D32++68fln9zD46id8/MFNWE0Q60sFFmzvHOP10Jwcwt/ouCYfaRHZ0NCECGVk8TjmZqdw+dJl9PW9wtWr1+D2uETtSbVT78telJc1wqAPYpqQ9GoHklx6vHgxhYuX6vDqVR+uXL6CV30vRVlltpjEQpqqNF7n4MAYOm+2Iho+gdXMQ1/CcRPGp5eQlZOPkbEhdNzsEMVxUXERgqEwysvK8dXvf4/Pf9EhEJeAgFa2MJpw6g2if+AtUtIzkZ+egonJSdzsvIXnz1/gxo12PHn0EzquX4PDZoHDopcGgTAM+Kn7Ga6138Srvn7JRSTITE9PwcbWtqg5FxYW0HLxAvZ2ttBYV8uTfwFGcYMJC0vrOPeHZBzkFxSK3XRpeSHoAry+viHqsqnJKbFypf3qD99/hy8//aWokx4+/ElqOjYxiZqaarx9O4qOzg4MDg6gsqIc42MTArgryspElfbJJ5/gq2++xZe/+kKUzz3PuvGLD+7IeDMb9AiFAwjHbQKUc/ML8Oz5C3z4wV2srSyjsrxM5sX9n57K64yNjguIWFpZQlNTo+Ry3rrZju+/+wZ3734ocIh1/tWvfovf/e4rdN66jY2NLZycnqCqqhJDw0MCpqkCnl+Yk+skYKEF7+bGBi5euCAWrgV5hGEW+IIB0Jx4YWkbBwcnkilMtdvL5y/RdetDuFOS8OTJQ1SWliEjLRkWNkhQrS6Ketq9UsUZh5EKTR1zPA1YXN3Cq/4BfPLpF3DazPKcaEM9NTkumbDMKh0fH4fBrEddUz0W5pdhtbhQWFiCR48e4eN7H2FsbBiHeye41t6MB98/R9fdmwKwHj14gTt3G7G9dcZoVPiYtWy1IDUtVfoxmNvb96oPv/mzP8PM3AKcZiPyc9JhMejgdHlwFghj5/AUL18NICM9R2B284V6LC7MicU67VYf/dSNex9/hO5nT9Hadg1vR8cEeDfVVSEvKxWRoA9hvROhaBxPn/YiOTkFO9tr+O0X92A1RHF6HsTTl5NoqClAdlYyDGYnuntei6pQCZ7ievtFKDoDvvn+CZqamnF+vIWG2gqYzE486hlAbWUl3rx5jk8/+0ig3NPuF7h+rR02uxFGcxyRqB67e4fY2CIkbkT34ye4cukShgff4IOuWzCaqIHWi1q2+9kLXGq9iu++f4AbNztwdrojeZxff/UNbt/uEtVdIODD8Mgwuu7eweu+CZSU5EH5/9h77+U4sjTL80SEhw4EAlprrQhBaAIkKDOZzGRlVWdt654/dh9gbZ9g3mPMdm3Npqerq7IqMysVBQhNDYDQWmstQ0d4xNr5HNlt09u7MzZjM93VFSyjMYsM4f7d69cd9/edcyJeuE/PYVbMSEpIQGFhJvQGKvTi8M3X36G4rBxnZ5fwei6RnOAUdeSF2w+TNR75ednofvEE7TfacXZ6LuvH2NgkHn32KQZfDcJqtaK+vg49PT1ITU1BZlYmVpaXUZGXj6XlebTfaIFeRyW/5qrAng5az4JZwaqC1+/HUVhYhlcvh5CblYqcrFToDRbMzrMRpB50mN3d3UZaRjaW17fBZejNu3f45JOHmJgYR1FhoTQKjX8Yxd17d3B8dIStjX1UVFTKNV7f0IDBwSFpGioT6/gQyov5HQZEr5weeA8i8JVcaSp/CdzVEOx2Jy4u3fB6mRedgKOjY6Q4zbLG+q7WQ+aYs/nI6XDK/FWiOpitZrlvcT0iROW40Kqe9xiLlZb7Hi0D3GoV5wZCW9qq03bbYrPh7PQUTiczoKmAZsazln9MmCr3QebGGwmrmQduELcBOlgEo8x01aywCZTZKMGGJip/eU7+gA92KzOnA4iotLE3ytzi9+qj1KcDlxen0tihRsK4uLiEzRYnjV46wmtGAAT8YtkdubqX+piJHu9CJKwX9wYdVMmTp6W8SbEI7PcHvFC5MjFGQdYcZrRLwIIAVIL3SOQCkXAcYAhAhYpwwIao4QQGJCDCzG0DM+tpER4QYGmz2SR+gccs93QaqSsGya2lBTlv4lR9+4JBOV7aixOS8/1WuwVHx4cCbW1mhyjY7VYH3J6AfAbtzqlaF9V4OAC/PyhZ2ITl/CbOl7PzC1G9u2x2AcRsKKBynPUhwObzTCSs1Sqs6hCKGGQesCmHz0gydrQxDx3CEE2GyeyFXk8nABuCOICqxkvDwMXZIeLjkmHQu2FU4nF+uY8EVwYCvlPYLXym0sEXCMPujJdz57yjd0Ao6AMMJpjtLvi9XlgNKixKWI41DD1MBrPMK7H6Z4Mce0HEcl8nNeJ3sxmMgJwqYNrj8167vb2H6spS2KwmmC1m6E2MntDDYbNJfjrHVRcNwmBU4A4Al36+Pyj3e5/nDPGVdxBKaPRFdcpMY2Nj43/xgTz2glgFYhWIVSBWgVgFYhWIVSBWgVgFYhWIVeAPsAIxAPwHOGixQ45VIFaBP54KxADw/78FNJWbopRi1mJIFStM7udzD5Eb1majHlYqgM1RdLTS4tILvzeIqGpEQPXK5jTVTKKqCmnKXW6c0j716PgS2ekpUPSqKBtp5UogRWAgr2F+JIMhJZMRMBr0sDto3RkVWMSNSNqHclP9Jwtobg5zM1rb6AT0zJwUVTBBMDdiSX5pfSoEWOC25gxNaKxZf+4cXeDV8CTS0lIll6+4uAjvht8jOytLvm/w1XsU5efBoguj9XqNbIIHCLDUKHr6X8JpT8f5xTEyMpJRWVmOL3/3FRobmuGKT8Hu7i62tlZxo+MGnjx5IlmHBQV5Yv/b1NQkysBgUEF2phM+txd7OwdovVGDvR0vXEk2vHkzIhacQ0NDcMY54EpMgN/nFfVTYWEhhoc/4JMH9xBvp6JOL3a4bl8YL9+NICklFfPz0+jo6ERvXx8qK6vEDjM9MxM/PnmCOx3NKC3MFatJqoCIzDe39/Hq3TBS0zKRFG/FysoqOrq68PbNe5SXl2JmahL52Zm4VlMpcyES1cNkc+Drb38QYEvQTaXhjz/8gFtdt3B0ciIgdH1tDc2NDZiZmsCtjnY4bGZ4vD5EdYooPVkHqmDz8/JEbRSI+DEyPIbrDY0wmawYHh6WzftbNzvFjtt/eSHn8+z5CzRcb8DIyCiqr13D4sIiWlpb8OrVEGqqawQi5eXmoSA/X8AyrUM3d/ckw7KkuABPfvgeddeqkZeXLe0CqhqCzmDDzNwc1tY2BMhRGT400IfigkKkpKbi9TuqzAoQDqlieUu756rqCuxsbwhoPjk8xPnlJWprazEzO4trtbV4+fI1cvNysL6+I7bWDdfrBa5zTBsaGjA2/kHmbUqiS2DT0uIS6uvr8fVXv8Wf/MnnYmksGcXQw+ONoH/gFUrKC5Gbk4G1lRWE/BGUV5ZhYWEGPrcbN1pbEZX8WQo6NZVjWI2KMp5wTGxpFQtGxqawtLaBjz7+RNT9VFBTncycUdqjFxQWCGD70z/9QuD45MQkXK4EJCenYGjwFTo7b2No6CUePfwY0Lvxq7/9AZ89/khUkj/8vg/3P2nE0vwObHFWyTMlYOb1zjWCTSLPnz/Hz3/xBeZObuEAACAASURBVLZ295Ge5ILLpsBhNkKnmHB04cXWwSn290+QlZWJ+blZ3LrVgd2dLQEytHP+8te/xePHH2Pw5SsZq4XFZYFktVVlcJoJvsJww4hLTwATk3OoravHy4EePP74Lsw6qjgjeDowjQd362FUqFC04bsnbLYoh/9iH/X1xdArFnz93YAozXc2Z9FQWyZNFv0vJ1HGteLtAD55dE/A/cuhd7jV0QnoQrDYDPCHFLwfHhWr3F/84k8wNjaB6/V1eDnUj3u3uwBdAIFACD5/CMOj48jMzMHp2aU0FoRCbhQV5eObr7/Fzz//Amvr63DGOSUr9bPHj/Hk+SCu1ZaJ9erk+ATudNwReK+GPYBOBYx2fPm7b3Dv3kPs7e7h5PgI+bkZyExLwtLyOhSzAxmZqXj99iXa2lpEeWuzxWNkeBy3797GwsI8PD4P6utq8eTJj/j8c85D4OXgIK5VVGN2dgo32pslc5gKYMljv2rEoZ2yzuDA8NgcvD4VSYkJMET9KCpIx/bOAY5OPaipKIHNomWS+oIhrGzuw2J3ofv5c/zyiy8wOT4u+ebM352fn8PdO12ynp6euKUZ5umzp7h3775kxtL5oKW5GSYjM5oDci1xiotbxBUA5j2BdvO8FxF2HR6eiKU780/fvn2HeFci2q5XaKpdKuajEEVtb+8AHj74GAf7B8hOT5SGGeij4uYgsFPDk3j/7p2oJwl+eY0QsPK+Q1W6JEDrdPJvAo4VQlFVIOdPectGs5axSjingd8AVq6s9612O3wRwKTXwe+lIhjSMMKmEN7HFKNF7gvEm3SC0EGBL+CH2RqH9a1dTE/Nim3x7NwUGuprpSnpxo12rCyvIDM9A2pUwenZKYwEnQpV026kpqTAajXLtUoFPt03Tk6OEe+Kl3OOhCE1DAS8SEpwwmHXlMOEhKGwHxarCTo6iqgK9IofOiQiGL6QcYmG4+AL7cBmSWfwsvwdz4uZ7mJ1b7bIMfAZgMBWgKpi1JLLFYPcK6m2dXsvoZiNUFVAMVmxs7OHo+NjVNVU4/DoEBnJKdjZ2hI3B8mUl2eRMPtftOgDKqxFrW4UO3nCUcJ0uyMO+7u7UIMR5GRnS2SCwaDBU85XNhTwOUCeXRQbNneOBCTzGYJwNuD3SHSCQXHj4kSP1FSTgFLFmAJ3cA+RsFM+S1HCMOutMBp9ODzwICuXamuu0VHJOLY64uR4PG6PXGNGPZvlqAQ34OzSJ9cLLd0RuJRmLp1iQFQxwqinkwpjM+iIwrmmrf0/WZ8HQkEBwGz44LOV1xfE1sYWtpmHXFGGOIcVRosRRrNZnpvi7A4oOi0jnpndjH14PvAa69sHsNrikJKcBPflCT7+m/8DhvT2GAD+4/mRKnamsQrEKhCrQKwCsQrEKhCrQKwCsQr8UVYgBoD/KIc9dtKxCsQq8IdSgRgA/mcAMAdPD8RxwzYS1BQ7zMD9JwCYbNasGGBTDLAbVbS3UsnpQ8AbQiSswK96/mGTm5u0zOjkZrYogNUIzs49kj/ITFOn3SKby2pElc1xxaBIBjAhAhVQ3KDld1HpSsjLTUpuZNJGlpvm3Hjl5/70+yebZ36OKIWCtBjWSY4kN/z57wKDo1HZJKXSSvQxeh2iekWUrxaquSJaDjEBKze+ZRM6LgEBnw9xRhOUKJVSeoSYMWoz4+DsDCa/HlYblTIReDy04DQjOTkDC3NruHC7ETVExdI0MdEll4kG8yLw+X2YmJpDZmYZjo9W0dLQqG2CWwOYnthAcXkewiEDzBaL5KLSuprlMZuNYslKWE644LRYoVepqgpInfVmE4JRWnEr0KkBeHw+OBxOUXpxM5kWn6enZ4hGmD3sRCQcQjjITEAVRrMNBqNVcpkNAshoQ2qC0WKR1xHuUil7eX4MZ5wdiskCxpuqYpNpxfHhkSjTnPFOXLq9opCjRWVcXBxIDDiz1FBA8p0lZzrC7X0DfL4Adnd3JLc2IzUZgWhYU1TpTaIyo6Xm2ekZSsqKBBDrVeYXBmAymSU/lBv4PHfujodD3GhXJDM0Ps4p84XqKWaUMsfU7QvAaCK4iYrVJdV6wYBf4AdVgpFwFFG9HiaLDaEri1g15EfI75fP1ZvNktd8dHiGk9NTmWOFRfli/RoJshkiCqvFCq/Pg/gEFy4uL0QxZTabsLa6KypUmbd6nYzlxeUlXPFxokRMoMU5deQB5lDacXJ2CruDSsKAvJaqfGYAmyxUpvlgNrNxIkjhOUwWE8kKgj4/HDaHqA6peI+KN69OmCCvAc59buSHoMPb0XH4gmFMTs3AZbfg4aNHoth+0dOHwsJiVNXU4PWbN9jdWMPD+3cwNz8llrRNzU0YHZlC160H+L/+z/+I3LxU3HnQjL/72x9Rf70G8Qnx+O7bfrTfrEB6WjG++u2XaG9vx/HJMS7OCe8rsba2Jnmfj3/2M7x6+xbukwN8/vA+4h1WBEIqwgYzFta28frtMG60taG/vwePf/YISwtzWF5ZxqePPhWF98nRNj7+5FOsbOxgfWsbNosViTYL6ipLxW3gNAR4A2H87psfcPfORxjofSHNDylOC6x2J3774yvkZJhwo6MOHh/QOzCOOIcLSsSLxsYSUdr9/vshNFxvwszEIO50NcNsScSL3jGBk7poAM3N1wQ6Pnvai/KSUhQWZSOqC8EXVPDyzRsYjVaUlpXjd7/7Ck3Xr0uG9Z/+8udQTLSyV6A3GHFydIq9/SPY7XE4OjpB/bUKeL1ufPPN95IrnJqajrX1NbkWWlqaMLm8jrDqRVtLg4DCD+/H8dG9j5Ce4kI4wkliQ3d3PyqrawUAdt28gR+++wr37nRiaWkdEZ0ZpWVFGHrVj4rKcrFl3ljbxcWFD/du38bzp0/E0jc9PRXn5+eYnZ3BjY42aXjISCsQBXBWViq2t9fQ1tIkcFgs+HU6gVUnFyGYbSn48qvvZH7rVC8+vtch9rpLa5tob66Dw2aEUdHDEwhhcm4Vis2Jk50DhPw+fPLxx5iYGocaCsLjvkBFRRlOTk8kJ/z+gweiRKZS/9Gnj6Qp6OnTJ/jo/j3YLZqaVHLeufaL9b8i6zqtjA0mswCx3/3uG7GXz80vFPteZr8bQSinx+HJKYKRKEwWB46PL1BbXY/+3n7c7aqD23OB7e0tlJSXCjTkNalG9JieHEdrc4OsQ4uLKygqKhbr3a2tTbGglnzfgyNR//KHxc2NDVk7mMNM8BlWFFkrA36uV34UFBSJ3XFGeqbECuQXF2FrcxN5WVmSHbywuICa+jocssnGaofNZMLl+TkSExyydnKt8gSi+DAxg7z8IiyvruLy4gz1dVUYGuzDpw8/RsDnRWpSEobeTyMjMwPjH0bw+LOHODjYQ5LLBZcrDts7m4h3OthdJQ1drI3Z4pC85oODYzDdOzc7Eycnp5KxTOUonQdogW62KEDYCJMpgnDIDoORtQoh5LfDYDlHKGCF1WHFweE+Dg8OxR6bwF5yn202XFycwWgCLAzURhTuCzdcjIWgt7rEPHAVUwHeJ1Q9trb24EpMhtVhw9n5OdISHNjb2UZ6apo8BxCaHx/T5tqmqVmZxE3Ftcksueh8jc6gYGZmFqWl5ZidnZPmKM49NrXQrcHvJ4Cnq0kQZrNNXARW1/fAlApm5xoV+VR4zi7R0FiI/a0AUtONcq/2eCywu6L45ut+UdSWFmXjYPcQt7rqMDWxhIprRQiEDOjp60FdfTNcrkSoahhf/uY3KCspRHN9DUJBv+S09w29RnPbTcxOTSEzySkZ7kHOd6NZstQJuhWDlr3Oh52wZHhTAR+V+yEb9CIqNAtoKoA3tsTeuqKsBHEOs9yz7HFOeTa0W22Ihtm4Y5ZnOjp37J1cYmRiQe6RVdVVGBp4gb/53/89osnNMQD8h/IDUew4YxWIVSBWgVgFYhWIVSBWgVgFYhWIVeC/qQIxAPzfVLbYm2IViFUgVoH/ORX4YwfAogiUUmvKK9kcJ5CMcJNPL3mMVMlyg5z2z/xNrkbwSAWM1WiEWQc4rUBrcznUwCUioSgiqgJfyA9KmCxGRVRS3KQliKW1MPclz88ukJmeCrM+CovZIJul3HylnbOoWCJRKKLmpQ01LSYNsNttAq1CoaBAXG58EtLxc2k7yow7sYhUlH8EwkJZr+ygf5Iuy+cTEBrkdWTBetmo1SMU4XYtc0cV+KkGMuhhMZsQCvgEolLtJBmResJlQoV/zBDW0fJSsSCCCNxej9h9XpyfwWm3w2LUbBQJEgjwxJaafFtAtE7gRCgUhslogV4+FwLfLFYDoyGBaAgBsRJ1QY1QEUa7ZtpfqhLrqocBBhOz/Kju0XKWed6ECT+pmziwVH8SVPAAaB1KBSg3cQkLaYXKfzOZrWItzQ185uASslJ15adKykArUe24CaEddoLREHkAdBHNStJsdSKiMyHo8zJVUdRf7mAIitEKv09TF9utFgS5ea5TJa+VH8D6UaWkKfU0+E4IjwjHm3acRMsEpWbZeJesTDUMfVSV9+r0PDYdAv4Q9IpJYBoBA7WyBLo+j1vAqS4SkbEk3PGE9NJsEA0zq9OIYFQvlrVg5qaOKnSdlh+qMJeTdpshmI1mbf4gghCzZRVFFFUEFVreaBhWu1XUt3y/wUg1dhThEFWRJiS54nB6si+KKmYiG6S+nINadirhuBoOwWQwae/lgOpMUBQNODC302pVBMBzPMQCXWpH+1mDwPtwyCfKao4z1ai8NjjhBI5HVOiZ/0h1ofFqPGUZoKKYoN4C+jQbdFFRDvP1JsUoqjaOFa8NLhmE60aTUeq3tb2DnNx8sVrXGaj8ozKfjR9hAezSjKBE5E+DyQI1qF1bio5KOj/ibDY5dzYzwGSBlQ0X5xcC66hU4zXFuUpyHaVqT6eXrErawGtLl9bQYaaKL0wooQhkUQj3+fooA3jDiOptcv3K3AqHYaGCk3DkyhqeNqtmM487IJnW0DETNiwqTCAocNFqdeD8/EID7mpIwMzJ6aXUoKSkSNYnzgOVYb4cATY4yDVmweLSPPYP93Dn9i2pK5XjbFThtU+FI9exCI/16icI5s8y/9pqtkmtQsx/tpikLmzIUMOiJ71ScwNun1tsi00KmyW0a8jE1/qB96PDMNssyM7Jgs1mEftYWoAb9JwTEMt9r8ctUJKNEmwOoDo+rItibmFR1qa8vHywErTUpdqT6kM2UWhzTydW/mx2cFjt0kwh48ca8wtkdlyBWK7XRi3rneMjKt1oVNY8s9kqIIlKRGao2qwW+LxeWYt4XJqrP50iFPgiXHMVWRf4/T6v1qwjuacqs3y1JieudVz+qbBm84XMGDYZmcx4NzaD/KIy9PX24uFHDzD06o2oKatLc8VJ4fsffkRX1x2BetMzc6i7Vo/hkRFpXDg82MLi/CQ+e/QRTCY9bI44UXB/+dXXePjJY/T29qOyoloaqM7OzkUxe3S0j+KiUvm73p4+fPHFL7C+toyC3AxRbCclxiEQjWJ1ZR9Ly7tib19ZVYC3b1/j9q37mJtZg9npxPTUOB7eu42p8TGB4bdu38aL3j6kpmfJ+O9sLOOzT26LuwZvIcGwDrNLqzg982n534oe1VWVGBl+pymBZ2eQn1+Apc1jFBfmYWz0PbpudaL7+VNcq2/A5Mw0rtXV4t2rAdzo6ET/wACSklOQm1cAi9WK1ZU17O1u4d6d2+jtHUR2RiZK8zPhirPAZFbgD0cw8HYUhcXFiIQNmJmelnHMSktF7bVi3rQQ0lsxPDIqtamsrMbaxqZAyeTkVLlXv341iI8+eoD9vX24Ly+RnZODubk5uZbz81JRVJAJuz1ecrkHht6grLxKHAXYVFRRmCXuGdebWzG3tCxuFKtLc/jlnzyG3WqCIexn+5nY44d5vw2xOciGtbU9UQE7nEZMTc2hrLQKH0YnpWFqeXkB9x/cQVI87b/D8Af1+PKrH1BcViXrxs7OJq5VV8LljEM45MfE6CRu3bqB7p5euJLSUV5djm+++QGN1eXIzE5FKGyA3anHm1dTuHGjGc+fvobFrsBiN6G4MB8RNYThd29x89YtXF560N3biz/7s1/ib//2N/iLP/tfBQ67bAb85Z8/hhrwyPoYigZkfaBCnb/YEMB1Ric52LTtDsg9gmsbax0MqFhb28L+3iFKywoR7zTL2suMdv6SNeXqnmVVTNI01/PqPQ5OL+HxBUSpzwaihk/+GrrU1hgA/p/z40zsW2IViFUgVoFYBWIViFUgVoFYBWIViFXgX6gCMQD8L1T42NfGKhCrQKwC/zUV+GMHwNwa1xDFPyqBCX1oPemwafbLhKKyeUwVHlkc3ZPF3jMicNes08FlBVoIgIOXYpNIAOylslMxiJWsqGSpABboyuy7MDyXXmSmJsNooPKSikijqHC4u28mUJMNe43K8A8CPFqa0iaaYIH5drR9JPCieoWvoypYs/YUE2j5b0JQ/r2A4Z8AsNghaopfjSYwP1irgccfwcs3H+TM4xMTtNxiRGE1K8jJysTu7j4qKypxcHAg4JOglHnBRoNRU9NEInj6rBsPP3kkOaBnp1Q5HqPhWo1kN7KGtAylYkisP0WFaRSOS6VcJBIWdS7BBBXQ/P8KByQagS/ohV5x4PXrMZxdXCI1NQGHB/soKSzD1sY27txpFHjB/FOyJ26KM7t1bWVZbI9Zf9bx+PhY1JblFeUY+zCGtLR0FBbkYnFxASlp6TCarQLqJic+oLnxOqxmLROREJDQiuNPGEPYSytObiBTFayPhmA0KHD7wzg6ow2lDqnxNpiNOkQUZmmGsb65L/ayBEn5OVkYHOiFqoNYW3NMqOLb3tqWPE/C6L6+PtTVVCA1LU1sgjlH+PeE71TJ2iwmmPQqyMEiVG1FDVjf2IHbGxCLa4/nEoVFuXA67KKyq6wsE5tVZljSdrPn5TBqKsuRnpQgEOPUE8Cr9+9Qkp+N0vxsRMJB6BWzbHK/fT8Guy0OiUkpAixfdD9DW0eTqJ1dLpfMFX4mVaecU2rQh0g0IGMMg1lUXQadGTVVZVAMKvxBv6jN/Bxvo1HL/JRcTQ0GRiinVoivqWszYXRkBtNTM6iqKkNNTalkg2rwUBWlOy8fWkpz9p8e7aK4qOAqqzKgKSDlGtFAG8eQx8trQ8TSAjh1uPR4pQ68LrwXF4h32ERxSQWhiQpvKscJIsNhDchCUxELGDCZRC1Pq/bzs3MBDFaLTYB+ROV8J6iMIHBl804wKeNpUCRLlOCamaoRhRA/CL+f84nrRUAaDKTxRK+T8fd5A9I4YTKa5PM15/eINETI/DSa4Q+HceH2IC7OIcpSndi8s3mAQIT5qbSW19Y5QmCL1S6AOyAW81pjhNYgolnTC+AUZThx9FUTxJWdPM9faqjTGhSoOBcngqtfPEY1ZBAQRjguBP4nP30uWMxt9fkE7jLn1Wqj8jksa7PfF4DNbBGF8aX7TF5DiMmcbNoNcz3V/zS2BoCWyzw/roFRsd3nOqOHYjbB4/ML9Ke6lFmePB+eq1zLRkJ+n8B3wn2etzROSDA74bDWAMIGCJ4q1d/MYvYKlKXSlkj5ymI/CmnYoWsCbXmjbC7RTMih0ykg2GYm7dnZGawWWvUrMgxUXbLfwWK1yHEfn50iweUS21s24kjmO50IOB8ZLUB3CgJ9oyKWypcXl7CaLQK4eE7ifHCl7ORwaADfLg0tdC8IqoSS4yivvoaRt2/Q0d6Kly/fwJWSifKCLFhtZnQ/78a9Bx8LiF9aXkVFeYVYtqs0WY4G0Xz9GiymqNyTeH9UjGZ8892PuH3vI8lLr6ioElC/ubGJ0rJinJ4dCxxMTUnHuzfv8bOfPcb87CRyslJgUmgprENYXCEUdHe/wWeff4aweonBwV7cvnkfb16Po+xaLV48e4JbN9sw+u4dHj16iKOjU3wYn0BGdp6sQeurc7jd0QwD7YCNRniDKs7cfnHo4PW1vLyE0pJirK+voqWpGeNjoygpLsbixi5SU5LFGrrr1k18GB1BYUkpJqZn0Nzait/+3a/wV3/9V5JlXt9wHRarDWsbGygrK8fb1/24d68Lw+/HxAI/3qrAYogiFFUR0hmwtLYnSurEhGS8f/ceCU4HSopykOJywKRE4IUZq8urmiMH9Dg9PUd5RaVEBDAveU6OqQtDg0OSVc2mqt2dXXh9XtRUFEKnC8r1H4kq2Nk9QjAUwdv3I+i6cx8pDiMGX75Ea+dtTM0vCBxdW55HV2crHGYFnE3SpwEFEb0qtsfMy45PyJD788HhFnpeDOFO1wNR5VPFvbw8j9b2JsSxYU6vE5X16vo+jk7dyM3JlYxyPj/sH2yiq7MT87PzaGttRf/AIFppD68Y8Pz5Czy8fQtu76lkZRssKkbezyMxMQ6prjwMj71DS2ujfFZdbbXcszs6OvB3f/8bFJdWoKg4Cy+6+/DZo19KQ0Fbaz0cZhVmQ0TuU96gT55NqECXRyI2usmDiLa28TrhdcHnmSAt6H1BLC+t42DvBOWVRbBadYiPj9cariLMm2ZjEdd7I2xXDUFHl354VB3s8fE4PTpEWlI8TLnNsQzg/5ofRGKviVUgVoFYBWIViFUgVoFYBWIViFUgVoE/6ArEAPAf9PDFDj5WgVgF/q1XIAaA/3kATDDisFDtSoigFyUdN1KZAaxZJTP/LQILAa9BD5cNaG0qR5gAOECQo4dPJRxUJBuWYJP5qJrsVdHAnNuHjPRkGKHCZjUizmH/BwtoE9V74TCUKy5NeEsQYbPZEFV5HCFRczmYiReJioJQ8veuFMByfAJ1NSAsiPufAGDCMP4dj4f8W2AroljeOMTuoRunZ2coLa9A/+AAPn/8KV48e4qf/+JzUTnl5uWh58ULlJWVYXNzU3JbLy/dOL84v1KABZCWmSU5kcyf7WhtQXZWOtSQitmFJckV5vETZFOJRXUR1ZUz01Nobr6O7u4e2OMcyM7KREVZEYJ+LxR9FP5QEOfuMAYGhpGTVwC3/0LAyPW6JnwYncDtm9VYXFxGZU0dZmbnBKxxI39y7ANudXVhcnpabC+p/OTGb1ZWFmZmpiVjtKggH4eHh9je20Vl9TWMfhhDdka6KHWp8vMEwjg9OUFmRjqOjw5RXFSE/d1trCwvobWtA1MLy8jPSoPbfYnUjGzMLa0g4POgoiALiS67NBEwW3J4ZEo22GllXVRYgIuLU2xtb6GppQXzc/M4OjqGkfbaihFZWdnYP9iHGnDDZrMjNzcH3337neTocsw5tn7PJdqaqkUhzM8NhIC///Ir3Lh1FwsLS2KrmpebJVBrdmYaTc2NmJ6exOnxETo6b+A//N+/xr/7i7/A9Ph7bGxu4KNPPxeV2P2uDgECtC0lqLrwhDDw8h2qa+qwu3eAvJxcjH0YETXundtdmJubF7BeW1eLsbExOb6H92+LdXaEOaJRwjsVz570oaKiFMXFufjxh++RnZMrG/M2Z5wA+NysDPi8bjTUXYONSk6zgkBExebWCY6PvWK12tf3HH/+51/g5PQYGxtbAsiotCQcZu04L3e218Xml6DbYjIJMKOaV9T1iMpcp3LYJHCf1tFEBNoFR9Vn39AgigrykMfmBoVNFHpRnJnMtGHXC5Ql6CQMlbxtnR7MkrSYNfhVXlGFrPQMbG1uia2sy2mDyah9d5jAk0CVVu9cYQihOUGYpe33IwJCSjMiUQ0E8zol/FSJxchEo4rMbUWvNV3QZvzy8gxxThtCfo/Mi1BUj7MLL6Zm5nDtWi2ccXFQ1SAu3X6x0K27dk0gKZswNDU3hcdm+KlANRnFdpfnQotVOVbaZhOYEFCKyllB6EpVF1K5PrJRIyLv8VM9HIVWWwJvfwBTM1PY2zrC3XvM5jUjEOT81aAxwTqBFnNV8/LzxKqb8501WVpahcfjR0NtFXyeS0xPTaD+eh100lhjFGU5lbCivCbbpxEuYTvXNM67YED+1NPeXDXA64tgYmJGxovOC+VlhbDYLHLeBKxUANusVoHxhLyE5TqjVTKjOUeePX2G8tJynJ+dSVZ2WnoKfBx3NjL4fVhfXReL97zcHKyuriE9PQV23ktI0LSVmJJonF16MPjqLVqbW6Q5Q2Heq0AqNiaEBM55fF7s01bYyHGgxa4J4xPj6GhvExjF2eoN+zSVY5CW95oTxN7OjmSrh4McEwP0VGBLk4PmIsD38jvA1+v1mFxYw/buAeprKsAZxWzmuMRU6BFAaUkJnj17jutNLXK/OTw8hishCS9fvsTd+/fR8+wpcnPSUVFRjHhnnNaEEtGLwrOiqgYjIx+QlJSCazU1mJicQFpakuSWJyam4uTkBOfnl7h54wamJybg9V6gtbUJNpuZTuPw+qLo7Xsr86KuvgLv3rxC7bV6fBiZQlF1NUbfvsGnjz7G7778Enm5uUhJTcP7kVHkFxTBYrbicH8Lbc21SEtNhJeNGc5E9A+9EZcKrhVtrS1ITEhAf18fHj78GFMT48jIzMTazq6sE7vbW+jsbMfy8iqSU9IEfrPfobSgGDm5OfjhxycoL6+Qc+BzAZtQdrdX8MnHd/C8dwCueBdqSovExp3NGISERrMDT5524/69j9Dd/QJJLieKC3JQXpqPaNAHL0yYnZ2V+0hZaZnUua6+HiF/APuHh5I73NbWhsXFRbnfV1ZWYHl5GRcXF6ipKobTaRb7croUbG/vw2KLw8zsAjweH5rrKzA9M4vy6jqsbjA73ITd7Q001lZjeX4ONzsaEdVROU+LZLod8FpXMDw8CZ83hM6ONnzz+x/w8UePMDM9K3N/emYCt+90It6hzalLTxg/POkFdEZ03LyJnu7nuH3nFjyXB2JXPTU5hbbWNvT09qGxuRmuxER8/+OP+OjmbWzvryMQ1KPiWgF6ut8hMzMJ7tMwdva20NBwHStLi6iru4bRkVE0NzfLHGOzV1qaHX//61/j7p3P0P28B+XlBWhqqEIk5NUaQTdzXQAAIABJREFUXLh2ybpPJxTNZYMNPBw0rk/MPRYAHArJf3vcfqwsb+D48BwVVcVwxVvkeSQcCovtMz+D4J1rhIm222yoMtjgU7nuRqVpKt6mwJjTjmB8Y0wB/G/9B6nY+cUqEKtArAKxCsQqEKtArAKxCsQq8EdegRgA/iOfALHTj1UgVoF/3RWIAeB/AoAJCqIRgQdxNqqtaLXKbNmIWHIGw7T9FdYm6jmrSYFVr0e8HWhtLEck6BbLVyrdfGpIXmMxGgTQ0NpTXEANithwUqmYnZkGQzQMs6KDw6GpJkXTRvXklY2qgFydpo6lKo5KOnoic2vWZrVrwIpqNcIY5Qr4SqaqpkgjuKFN838GgPkm8dwlyNGgl2Y/HMVlwIDnfe/BNOLaugYMDQ2ipqZaLJgJRH94+gz/yy//FIODg6iursbCwgLq6+vx7t1bOf7iklLs7O7BoGh5tMsrS8hITcH1hjrMzsxCUayiuCkuKcDq6qpYk+bmFmBzcxv+gBcV5aViw0uQQYvstGQXQj5awCqScBhSFXyYWMT23gFcifE4PT9FaWkV9rb20daQj4HBIbR23MTY2CQKCwsFkuxsbSArO1vew+9LSEyQc05NTcX09LRsqt/s7MSzp0/RfuMm3H6fgNjC/Dy8GhrErc4OvBweE2tYWlkuzM7ik48fYGZqXFSL7R0d+PVXT9HV0SKWl1TTLa+t43B/B3duNMKsU2XsgqoOY5NLssk+OTWNTz99hKGhAaSlpSInLxd9vf2S+8jxWltbR0tLC8bHxpGSHI+0lBTs7dGK0yGKTofdgbHxMcnZdFlURBkUrVMQUPX45tsnuHHzDl6/fY+iogIB6w8kJ3QJFRXl6OnpRmlpiQClvtdj+PTBfQz2PEFpaTEyc/Px6tUrfNR1Q5RrEajQG80Iw4hf/fb3aG7rwPHxKXJyczE+Ogq72YD0jEzMzc0iJSUF1dU16O/vQ2trK5zMvIQfdJVmvvHgqzE0NXai58VzlJblI+wPiF05M5kvPW7s7e+jpLgQaytLuNd1C/pIAEHakioKtvfO8e3vu/FXf/HvRIm2s7uFcERFVWWlQJKHDx/iydOnuHf3Prxej1ixpqYmYnJiHI31dUhKdIlVNlVqkt+s0CKXinAzsRtCoQi2d/bE4vbGjU70vX6FjLQUJLniJfvz9cvXAocIban8Oj46QG52Dvb2D1Bbdw0fPnyQa6q6pga/+d23+PO/+EsE/D7MTkwi3mmTRgZaalPhTCttUeMbFAGLz7r7UFRcJlBie3sbnZ0tmJ2dx8rKKh598qkAobOzYwH201NzWFxYw73bdzE1PY2U5AScnh6gra0JOp0qKnTKhdmscnLmRXdvPz7//E/wYWQEoUAIFVXlAqWTk5KxsrIsa0RWViZSklPwfmQEyWmpYm96sL+LoM+Drs4bMClajq0omUWtqwHMiZk5OOITYY+Ll8aLmzeaZa7t7u7i7p276Ol9gQRXgqwT/f0DyM3NR1JiIoLhoGTBVpYTSM0IoGbzAcGKI84ucH11dR02mxNVVbXoH3yJvIwUFBVlY/TDB5nLE5OTWF/fQHNLC7wen4CtltZWfPgwguzsTGnOuNnWDOZVWywKAqBrghEnJyFMTy2jhnnOr3vR1FgtttuHp5cCYLmWDfX3IyMzHSnJyZidmYHBaEJ2do5AwL6ePjQ2NmJpcVEUw7TBTUxJxOjoB9Rdq8HGxiZys7Lh9njkert75zbsJlWUu4TUhL9+1lFnwtPnPbKGs2GBoJ25wu3trRifmBBYX1BQiPe0zO26g5dDL/Hg3l28ffsWQb8f7TdaMTo8KuvG1vaGrGVs4XHGOzA7M4WOzg5aIMBmNGmqdzGD0MHn811lyFIwHhSYHzEya1sPBH0w8b9oR08L7ShV6H7YmaEdVuH1+uH2eOGMd4kbQTAUEAU1m5PYgKDZkWsuDxybwqJCUWkTnLER5eXQENLSkyVugPWUXPOr+xvnHIG1RAJQda5nTIARER3V01TsU0UfEuE47c+DUZ4e7wgQJSpV0bwxX1xcwmaPk+YAnp/ZxFdQya6HP6iKk0HAH9YU5LRjZzNHIIA4h01ew+Yg2h+LEltlg4QRQX9IGk/YqOHzeJEYHy826lTlShNIJCoNEawvm2ZMJh38IS2qgV8vVvJGCzYPTmSOL8wvoL6uAV6/D3F2OyIBrwBUvu4ipP3oLG4ARir9vZr7h90mEQS8tsWqPxiULGpex/x7ZsJnpCci6HfDZLFAUczY2NqB1eZAnNMljQxWE5uuwtAZaOfP74giTPt5hxVR2vbbuA7S8h9QTKyXBxYqaN2qqHQ/un8XMzNzqKmphcfjhtVqxqX7FKlpiZrKXOIdAIstHuMTU9IUkpubjc3NDdTVlsozChu2bDY2CmhNJ0aTgr2DfTiMDlhsCs4uA4hPMmNv5xLpGfHY3jhCSrILOzv7YoWemZEhqnlnnBOn52c4ODhERVUe9vcP4HJl4fT0AlEEkJ2RIL4R+oj2sMa6c5zEpUD7alGr/wR9WRf+5vOb1xfA8tIa9vdPUFFehPR0lzRo0CWFrX9sNuL85zVt1NNm34wATOh/MwJ/IASn3YwbLbUwZLUi6IoB4H/dPwXFji5WgVgFYhWIVSBWgVgFYhWIVSBWgVgF/nsrEAPA/70VjL0/VoFYBWIV+B9YgRgA/icAmEwmGoGR+b5mRUArN5W5ccgNcDqSctOQe+UEi1bCXT2QGKegvblCLKD93iCiqhGesF/UJxaTtkFOFZxsFBvNogamqi0rPVnebzTQLtRyxX9pL037XOY3mgRYMZ+O9rG0LKVylxvL3NDkpjoPhxuXVOZpCmChuZq9M5iBy5xJTVnGTVqN9mq5wD9ZP2u21to/uIMGbO5fYnl1FWXllaLc48Z7e2uTwM8fn7xA582bePf2nWRArqyuCLSk6rOzs0Og+fziKo5OjtHc0o7n3c/R0daG87NjjH0Yx422LmzvbKKisgzz83Oi/C0vrxRVT8P1esTHO0TR5Ix3Iis9FccHO8jNTBcAzfzgSNSEtc0juP0BKGY99vb3kJyUAb83gNa6fHT39ONG500BeQQo4WAA56fHYjG8d3Akm9c721tSH0ecE+vra2LX29LUiBcvunHrzj2cnF0IbCW07u95gdtdtzD4dkSsop1xNsxMTODu7Vv44bvf4xc//1wg5n/89fd4/OgBlhfmkJadjbfDo1D0EVQW5qCqvEAgflA14M27caRn52N4+ANu3erE++H3SElORFFJMXp6eqUWVGBOTmpWn1T80YY4LS1NlMLcwM7PzxdoMTs3i4ZrVUhzaRa3nJ/hqB4v+oZQVlENtycg9ptbWxuob6jHyvIKSstK0Nvbg7y8PBQXF+NZ72t8+vABfvzmS3R2tMNij0P/QD/u3mxFosOCCOdfRIdAGPjVl9+g/eYt2WzPyyvE+7dvkBjvQHFxCfr7+tF1u0usoL/99lvcuHEDGYlxAALkhQKmnzwdQG1tEw6PDuGMt+BwZ09sUz3+APYODrC/v4fK8lLJA7198ybMujCCahB6owm/+s23SEzIQntbJ/b2NwFdGItLKygoKBBoSlj+oqcb9XV1kvVI+9bConxsrK7iekMtbFRuRVUoEjwdgWqAAGACHmZeBwNhdHf3IjsrH9l5eegeeCP2r29eDSInk7maWi5rQlISNtfX4bk4R1VVNaampqSObMIYGx/Ho08e4btnP+IXv/gCgwP9KM7Px+7WGlqb6xAKuGEyakptNlyozPZV9fj62+/QcesuZubmRQ1bUpSPp0+6UZBfgIyMLLm+l5YX0HC9Fu/eDCMjPUsAfl/PCzQ1NmB7Zw0NDTUi5jdEgprVvM4EfzCKp939aKhvEmBJi+DysmIsLS6h5loNent6UVxaAmdcPLZ3tpGQkITj01Oxzn7x/Cnu372FOJvlH9W0hCRRQhur2Jk/fdGP9o5bWF7bxMrKGj6624GBvl4UFRXJHJ2YmEBRcZGAwVevX6OxqVHUrJMTE2JDnJmZgefPu/HpZ48wMDCAjIx0ZGdnw+WKx5Onz9HS0o6RkQk0NrVi+G0f7t3uQN/AELq6ujAyOibAvKCwEB9GR+U8XM54LC4toaAgH1sbq2hrqofZwMVNhSfshaI4EQpb8J/+09dob2+H33eGirJcsYvvHRrGrc6beDnEOVqLhYV5NDc24scfqeYuQUpqMqxWG8Y+fEBjYxOGXr5CZVU1Rt6Pwhe4EMjtdDjEGjc9NVXAHWEr57MS8YoyWeu5UeQapU081aj5BQVQQ2Hs7u0iPT0VmZnpop6nAjQzKwP9A+/QdqNTck/b29vw7u1bpKelSf77OS3K41MwOTmBpqbrONzfQ1ZWOk6OD5GblyOKbH00ALNJyz7lfYBWwYwSIMyMhnyimPfDJJb6LipvmSmuZxa8HhEdLZ0jmvU9gSFV0BENmmnqbi2rmapI3qP8Xh9c8UmyFrPhKKj6YTZRGRoRUErop9Mzoz0sUQF8r4mNSrqo3B+pzKWFPaF0FH6tOUnH9YeNVBaBlYiEoLCJg1bl/gBMFqvc25gHTSgXCgQ1i20jlawBLWNdF5FzZ6Y17X1p4cuxodKbTSRU0+sVLQ+WluqBoFtbF3i/iUBALL+L93PeJqMIy/XLXx6vX5TRbMgiPGReu51Z96oePr8PBkTERcITisIbMcLnOUZ8nEOUppwTdptFMtklg50wOmKR+zjdCthownnAGANOHsmqJ8DkTZ950QHNhYC/eB50KggxG95mk89g3XkebD7TngdULQuaDiN8tKEVfiQCi8kCHZ91jLRENuH0xA2bwyqWzK74eHi8fP4wwH1xBJcrQUC52NGL830EYTUo8yMaNUiTgN0eJxnql14vHA6bHLc030jTixHhEAMmWGsjVJX52SqMsCBqUKFGzICRCv44qJFLGKIWKMaIXBNsmiGY57rNeySTIWg7DrDpxQSTMU6+32qjI0BAGn0sihWhaAgRlU1wfC4ixNUs+1lGPk9x7gQDAWk8iYSj8HoDmJ1ZxPmZG6XlhcjKSvoHe3u+j84unJeiBmZqssmBkYkFXPpVyasPes9xp6MRpvwWhBKaYgrg/4E/w8Q+OlaBWAViFYhVIFaBWAViFYhVIFaBWAX+5SsQA8D/8mMQO4JYBWIViFXg/7MCMQD8TxXAUcmSNBkAi5nAlL/0CEcjspkq+7tXAJi2olQAm3UaAG5qKAHCHgR8IYRDBnhDflFHWc1G2axkTiw3Yplty8zKy7MLUdSaFMBi0nIzyWTFSpJ/hiMCb7mRzg1SxWCQXENVDUONaJv0tPLUNqkjopgVy2f+z0DLWqovCRy0jWragIrqUKRg3LxVZHP/JxDMz+cm9pk7iGcvhpCWlYX9wyO0trVhempcNsEb66/hh6fduNnZhZ6+PjQ1XsfC4pLAt8GBAaSmpaK0pBCHx6fwB8PYo2Xl0QlycrORn5OD8fEJOONccg4ZGWmiHuZ5p6amy6Y81XY3b3Vgfn5B7LAb6mvxm199ib/5618g3mFHIBSCLwB8/2MPbE4njk730Nl5AwaY8Pb1e9y51YDxyRnJTJyYnJHcviSXC8uLC2hrb8MPz55JfiUB+8nZGbKzskS5TOhUU1mFgcFB2J3xuNHRiRc9vWILfbC3i/LSYrx8N4LEhERRkq6traKtpRljoyMCEztv3sKvv/oe97s6RfV3vbUNv/nq9yjKz0FjdQlsFr0AhpCqx+T0IsIRA7a2dtDe1oKR0fdITk4WJevXv/89aqqv4fDgAOGQitbWNkzPTMOgUyUTND8vXyBj7bVr2NvbFfjYUF+HotwUUYZxY51wKRyOCkC2OZwIhQJiV81mgtX1NWRmZOLv/v5XoniuvlaD333zBJ98dA9r89Myr1IyszE69gFFOZkoycsUGCPQJ6rH0Jth5OQXSBYlAd/UxBiys7KlfgRjSclJyEhPx+joKHJyclCQnSmb8zqjDoFQFEdHHhwdnaOctt5BD0aGh1FUVApfIIijkxP4fF5UlBXj/OwEZcXFkpkaZb4xALcnjImpRWyub6Ch4RoKC3MxN7eE7R3WsQ0ms1HsvAkV45xx2N3eFhDIa4/qQMm/jdDWl0r3iNg189oxms2I6ggMDPj+yVOUlZQjPSMb3z7tx422VszPTCEtNQnBQBDZubkCGDY2NkS5yPMmKMzNzRPF59LSEh4/foxf//bX+PjhQ8xMTSM9NRmz0xP42WcfQTEQoBF48NrkdUjIZsDX3/6I9vYOsWt2JbhQVV6Fr7/6Bp988ilOjs9wdEzr1yO0tDZhoK8P1xsbkZqSiufPn6G55ToW56fR3NQgQIZ50DwvIhVC+8FX71BaUobpyWm0NLdAUSKYnJpEU2MLvv/xB1TXXBO44fF4xR64ML9AoEZ391N0drQi0eWU2hHJMSPTwPxpgxFBNYqvvvke9x58gqXlNRyfnOFGSz2eP3sqFq+cC2/fvkFGVhZyc3LQ09OD2roa2GwOLMwvCTgrLy/Hu3dvRC3+5vVrUSFnZKYhKSkJz54/Q2dnF/r7h1BRUQP35SGu1ZRLvvjHH3+K16/filV3U1Mj+vs5Vo1ISkzBj0+fSuYsGwDu37sFMzOk1QAUC0GZWSyFrfZ4gcW7uxtoa6kXq+z3I7Noa2+VOZmWmoKtzU3JKn329AlqaitBFpmekYbhkVE0NbWgt28ANbTSXd+ADkHkZGeLKpHvi3fFC4gkZKyvu4ao6kFEZZY6BID7wyqOjy/R0z+I8spKpKWkYWJyHFWVFYiLd2J1dUWUrFxfqean5e/w8DBud3VJ04UrMQE5WbTY30d8QiZGRobRdfsWVpeXkZaWItbFVdWVONjbQVFBuuSSc/3nnBNoyFoIFw8iqtNjdnULHm8AjbU1QMiPQFiVNUqvDwvsolKW1ufBcATd3d2orq6VMTLoVQGZVJy+e/cOqalpyM3MxunxKdJSkxEMeSQfnIpgZjVTdctGCdqy7xwcwmKzisNDwHshuco6gxmHJ268G51AVnoaEpOdSEpJFFXnwuwySgqLkZ7sgE5PRS4zoqlIJ9aUZGU47FSrugXaUtlvMumxu7cj9veSd7uxKQrN6soKeL2aUpZHtrS0DK/PL4plWtk3NdVL1MLy2ppYsFeUlWhNEFGqkMOIUvUp8DKq5Z6HVFjtWta3QXKjzdIowfu2LsyU5gg8dEU3OWExqbi4OBL1rtlmQUpSklisCwRmNEHEDEXR7s3yqGFQ4PF4oJiMMJnMAnA5hkeHRzg+OUFJSYkAffnFIRaL9qiovHk97+xuIzEhCZEr1xA2x8jLwhxbPuNEBWyzgWxt9xBnp15YzE5RdKekxcOV4MT+3jEK8vKgKAFZK7RmM4J6rRmN9/PjswskJKVA0WvNbmazRdYLAeV6QIkQUvPbBJlKE4DNYoTXc444u1VU2UYzbfTNMNmiGH43i6LiDMRZE2A285uYO67Dh7Fx2OPicHR4iKbr9Zp9PS2e9cztZhMUVeFB2K06mA1GRKUpKiQRAGqYz0iMx7gCwBJDTuisNUawsYFNGj5PAFNT8wKAKypLkJWVrD2baeJ0GZ9//G1CKKJgcW0fT3sG5Vlgc20OZQXpqLr/lwi6rscAcOxnsFgFYhWIVSBWgVgFYhWIVSBWgVgFYhX4N12BGAD+Nz28sZOLVSBWgT/0CsQA8D+TAayPCtg1iviI1pPM5yT81X5zU1YUtoj8swA46AsjohrgIQA2GuU1JqMilo1+qpNop6tGcH56gayMFLGItFmpWNLsmwlsBT0TVimCwOQ3wZXVbJHNVmbtEfbSFpLvIQAWdRA3wgm1TEZ5rxzqVQbwPyiAtcBSsb6kmkaj3Mwh1dRW2nlSqGMWVRGzav0+j9SDGZlU/nFjmRvJ/F7JBuUx03aaes+gF15vEClp6WK3eXR6irmZWYGdXo8XyQlJ8HjdogQTC0WjCaEQlZlGqSm38o1m2kSHsLm1CZPJIEpgxcDzDCMUIpA3yrGbrfzOMKjLcl/4xUKSFIy5oPxcKnvsFpumHEMEoSjzL80w6A0CLgi9CfaMZhNIOa0WKy7dXkT13NzWYXJiDBWlxbBaLRqYF5tPiNJLgICiyOdIFm9YRbyVG/RhqHoj3P4QHLTiVP1QDCqo9yLg8PlVTE/PC0CNj7MjGg2Lwk5ACnNEfT4sr6wgPT1DlJlbW1vIz0kXlTE/W5RsApI0G1DCTMXITW3al9LSVIHPq2XIGhUjZV6IUKHF9wkEAra2d5BfkC92ruubuyjKy4VZr22Eh6DAaLUiEvTK33FcCDOY68naErqZeN5+r8wdwiVmX3JOSj+BntmsVJ9RqUe1WlhspIP0JNZZoOhM0OlCMOjCov6mgk/sZ/UETtyQDwloEVwVMYCV0zGD2a/i8jKIne1tVFUVyfVigKZ+I+7k9/E4OIdo42pihu4VDJEsVJNRAy20OpdNf74nLDmYksOr14t1OVXFBKwrG7uifI+325CSkogPox9QUVmJ45NTgaVUlOXl5WJtdU1yQAnkacVKRfLq2gZSUtJwuH8g8La6shwpKS6EVb+mdgzx+EyyjtBWnvbFmdm5WFpclnztpGQXtrf2BDZT+b24sCDzNj0jVZSWXq9P5g+VzxmpqdjYXJNMZboEsCJibRrRIxjRYXRkDPXXr2NuZk6gXVZ6EuaXlgTQb2xuIiU9A+fnF8jJzcPbV69RXlQCu9WKmdlpFBcXwEUALHOd64Vm0Ws0WgSYvXz5FhWV1bi48CAciSIjNQFBf0AAVWpamsA3Np0wa5t271BUpKdnYXf7AFZbHDY3NsWSnHBya30dqUkpoiZMSHRhZXUZWdm5AsD29w6QnZMmMJ+NHaUllRh6+VpqRfBPdfb60rSm7t89RJwzQdTkZWWFV7bbbCEwyfzd2duH2+2TPO252RnU19ZInVfWtsTW/OLiXL7n8uIC6elp2NzYkDxft9cjymQ6DvC4llc3cHx0Lkp4h92AmZkZVFVWSQ4wc81Zs5PDI1RUVkCNEpzpxWaXqkVxlYjqsXdwKGrt9PR0nJ2dYndnD3n5+fC4vaLuJdxjjVJSaf++i4L8fGxsrOP06BiVVZVi5W202nDpvpQmhO2tLWlq2dvdQX5+nsDQJJfjqsdHd+UeEZKmG659tIzmXFzeOsDR2SWOD/dxp7MTC0srWN85QFdbA8bHP6C4uFQy1Vtb27GxtY03b96I1bqq+jE5M412Wqb39eLe3TvYWFmVDO/r9bVQI8yjpouFCV53AGtrG2KFz4aXqfl5WOxmVJUWwsL4Yxr3BoGdw0scnbmhh4K0tHgEwpfYWN+D9zyIxPgENDVUQK/3Ss4trdtPLjwYevMWdXX1WJyfQ8eNNmxtbOH05EJqT4t9KvQDgaA4OKwsr6KyogRz83MCrL2BgNyXU1JSYbXZsLOzi8L8XFGSr6yuibtFUoITKYlxMFwpnnVGOxaXFpGQmCQ27VXV1WJ5nZySitPDA7F1tjrjYDTqYQRzmAF/2IBzH7C3vYHc3CwcHB0gzuWUJi6K1JnxnBAXD104IHDZHwqJ9fj69rascVm5eTg5OcXu5rbMi8PjY7gvLlBUVIz9vT0BnMwc3tzakvqyAYGNCAOD/bh7+w4ODvbhCYSQmpqCo8N9sUYvys+VxgZZd9UIel6PobKiAW9ej+Do+AB/9Ve/lLz4tNQMgdlZ6YnY39+X+x6hutFkkntNXJwTr4dHUFJWLveGg51diR5YXF5COTOKV1dQUpCHk+NzySBPz8jCPtdL7znys9NhsygIqiEoZjbKGWE0A4P9YwiHz3H71kcIqR7s7O4iN78IcwuLsNlsssZnZaSL5fXhySnS0nPguQzggI4hOSlIiDPDxIswTKeFoNwvRYnMTGxxgSCQpho9IhEfXNMJs38CwJOTczg/98hcycxK/IdnJN7T+OzFZgZ5tuIzm9mGr7/rwe7hBX7+i1/g5HADIc8B6j/53xCIZQD/of+YFDv+WAViFYhVIFaBWAViFYhVIFaBWAViFfgvVCAGgGNTJFaBWAViFfhXXIEYAP5/K4CJ/sxGQljmg2qKWW4U0v5VLKC5VS25fv+5BXTz9VKogUvJC9RFTfByI5cbpcYrC2gqgENhAatUAnvcPmSmJUMfDcNpt8BsVrTPJlTV6WXTWKBsNCr2wQQItKwkBKRShZuQNrtVZhdhFBVDhLo/bUr+BH65MfyTBbSmAGZULOEwLUkJuLXcQzI4UfXoCMgodTFAZyTIU8V2U4C0nmorgyhCuYnKTVUtF1TkTnK+UTUgFpNhKqcjOtnMlu+h0S7BajgsG8i00SSAI4ylZeeVsFqgML1s9YpJVNPMGeT5hwI+sc8lUPAFogKkxF44QutMg1hvRwjv7U5RHzOrlPUIM0uZCiRRPKui2KUNq6aMpjpQU0yZCESodotAFKkEdISriIQlwzkSVuU8OCZRyUEFQiphmAaBDYpOrLwDPj98ARVmW7zULN5Ce+YgfBxdHW3FqRyjG6cqGYXMVyUws1itApa5qU71GeeIRuc5Hw0y/gS+ms23Dmo4rNm48kDEMpQqcM5LvSjJCISlGUAhvCV+5vGGoYjS7koppTMgHCFqoXItKDX3ERyqtFwF9CGf5L0SkjKrlhiN9quc+yZFL2o+NgJ4fT4BSlKvK5jK+ScO6vxTLDoNiKoGhILMtqRCL3ylCNMytrUM4yiMHOxoWBoK9FGr5JCSPRNUGc0OsWVXVS0j2mKMg6pStRXRIJfoxFhX7Zow8rjDVP1qlp0q5yFVt6K4ozJMy9nkcHIesKmANWWdqPq/ODtFWkqS5IJz3IPsjOB50FKdFrHRqNTdcwUHRXkb5vebEQ6qYhlMIMgxNFkIUJktyrxuQnKjBqNVzj7qa386PjZfUMXLvNaA5KceHR/D6XTAGW8XMMaLlValHHCet8GgQzQSlCYJk9RbA8thWrL1EHOzAAAgAElEQVT6A2JRy7xUquwjkSt4xmOnnbPZIsD40u2BWTFCH9LmOT+TA83LJBTmvKNDAGF+FIrBKHMiFNRs52WNiOqhp8I5zCYFjodOLHmlRYO2wrTpVT2IRvUwGWxSS635g2uZpkg008Oa3xC9UlnSepj2+0Feg2z84IXD9cSA7e09qW9KWrLYt1p0rDMXMSpVOfYKwpEAjJQeRmlBa4eOpE2hlW5IxolrAtsICIbomqCpBzkSmnqTc5rnEealqK2Yojalna6qGuDzh+GwO2HQh6QxR9GzYUfLvOWfmpUyA1U5NyPQ0XJcT1t+rQmIQ8jGBM5hcW7gNStrC3NYI9JQQVU37XcJMDm+HBuxBzYaRYUe0Ic0mMX1gHBLZ4CJjhM+vzQSWWkRLA0cWg4x12tCdTYUcF1nMvHqzglgMKHnxQv8/PFjTM/MY2v/GJ/e78TG2qqoOadmZnD39n0MDL0UoM81fmNtEbn5BUjNSEf3i248/vSRgHyn3YbM9CToDEHoolRbmjA/tyzgnXnCbGBwJidhbXMFt9obYTFyLkeg6szYO77Eh8l5xNuSkJmThNn5MZQWV2JxZgs2swV5OS4UFabKTZiNIwFVh+e9/ZLdPPz+vaj2lxcWcXxyjqbmJlFWV1dfE3DpciZgoH8QX/zyZ/D5PfjwYUxsvI9OzhCf4BK76nfvh1FVXoadnT0cnRyhoqICW5vL6LrRwpkiCtwQnJhbmJdrmI4MDx8+wsjoB6RnpGNuehKF+Tlw+71obbkOcA3lPcTqwu+fDiA/J0/m/fHJEXLycnB+fobTkzMc7u2h88ZNpDnZKGSQJqSj03Ns7x/h7egoPn38GO/fvYdFbxTlvNh5ez3idkBovb62hjt37qG3t08AMRticrKz8HJoEHfv3MHLV0M4cXvx4MF9bG+swn1+gsbrtdqzDpuEIsDuOZuTVuH1BHGwv4cvvniMre012K02vH3zDh8/uIPFxSV43Jf4f9h7z++4sivLc4e3CAS8N4S3BEiABAiC3jOZRkpJJbW6usd9m6/z50zVVK/ullRKKTOVSW9BD0cQBOG99x7h7ax9biCl6al2q1Z1S1UPmVgkQETEe+fdd2/g/s7eOyc3HxsbW9Kccab9PJ6+eoXTZ85g6ONHuBw2FBbkieNHU0sz7j94iJ98fh3PX70RC+72M+fR1fkWaW4HGusqkOxyIK6PyDzv95sQjgXw+EEnKirykZaajYmJEURhRGl5Jbp6mHtdjK2tDbQ0HUPH00fwBAL45NZn+MO3t+GwmlFdVYSjNUdg5toFI6J6gl019+vo9cD3H5yrY1R0KwDM+4UNPFQJ+/1hDA6OwLPnR01tObJz3FJvmdPYuMM12WKR+9vIeR1G9PSPYXZxU1xHHNY4TjaWwVZyASH3SU0B/Gf8O5B2aFoFtApoFdAqoFVAq4BWAa0CWgW0CvzjK6AB4H98DbVn0CqgVUCrwD9ZBTQA/J8CYDKPGKPwYDHTMll0n6B4kQCYAOkwL5cw1W42wGKIIN1lRlNDNWLBgABHbiIeBAJw2m0CtAgQuYEfpOKQ+ZmEhF4vMtJTYDHqYbeYYLVyY5GwmdvacYFshLdCaZjDaDJKhieBU5jAQI8E2FHAhZ+ENAq4KSUmASjBi4BfKnQFrpHV8NzUJ3kDN0eFsh6+PkEQwXCEdtNRpSg18/XtAiZUDQyYnZ2TLNJYLCQg1mIwIBohOVQ105sUECFA43Y9N165yUvYwc3Xw0xighXlr6gsqXU6k0AyAZoGHjdBLc9Z5R/K8SYAC8+bH4TYVPAIdCLsiyqAw9chQCGkErBNiGkklFAATIFygkPCXQVeCFO4SU/QKuairNHh8fzwXARVBGVKTcyxwdcm/KHFqYAXwjIjFUN6gWCijiWIjjHTkECH4JvQLiYwR9TcPGepX1TAFL+2WVgrwjFCOB676Fwl05EfkYh6rAD8OIEZiVXieGJhUVVKPmZIHQOhl9SPdpgEkIRKhJpmswBwnj9HIStLAMs68tPAWrLJgI/lsVJVze1vsVfmhVEMTpoIiNISnuYEXzw/nhcV1g6XS2xmjXEF3FQ+alSACp+XsFlePJFlLWOaHE/sznmdDDL+4zoFKwXOJWCoanZgXRXIUx9qPPAAVY2omCfADcNs4k8SbZsQjluwseUXAFJUlAm/dw9OB+2hmf8dxf6eF1a7C0E9MLUwD1vciOKsbDho8W0ConrmU29gd3sfVRWlsFuoWg9KFqnAfD2bF6LY2g0jyapHkjkKl52NBwRZevhiRviCEXh3t0R9KuebOD/aAlMVnuROgT+gLGDT09JkjtjZ2pS5gRa4H0em5LpWlJciGglIffe2d5GVnY1oOCqvxUYNZova7Q7oVfmkJmK0GosmGiSMONg/ECiS4k5mP4hcV8LD/b09UcgWFORDRzvtYEDGV5AcmIp03i9U2/F+NRixt+eRPNDcDJc0hFDtyGYG2tTu7O0iNTVNrpZcd+ixubEuY7+4qEheX0BqMAKLxYR4lHbefG72C3ButcPr9cNkoNKPfSsWhOM6sQZ3uVySWz46OoLi/Fy4XEmqWYENMIl7m8dI9SGt06cml2G1OOFwmLG2MoOGuhq561QOLRtg9AI+2ZhCmMRj5ZzDZYKuCxyXtAWm2plK+ZKSUnEhWN/YgjEew5HCHMTCIZiYi6s3YW5pA+urS2g93oBg0Aeb0yJ14TU3Gi1ii3vg2RVld7LbLfBKZzRhfXUDqenp8Pp8WN9YRVZGKRyuIDbXfEhJdcJmi2F2ch25eckwglbIZgHUPE6CLofDoUB1TNJsMTY2KarpZx2vcOPmLfT39QukvXDxDKamJ5Gamo6x0VGcaW/HqxevxGY9Iz0LQ6OjqKwogys5GQ8fPsDFS5ewMD8nWc7JLivMxoAAf52e9uwTCARjqKtrxPjElDS1TI2P4OKlM7I+ctywaefAF8TQ6CTsdjMyMjMxMjKJmuo6jIyMSgNERkYKjhQVwMYGo2gU/lAET569wMlTp/GmqxtNzScwNjqCSNCPkydPoKenG0eP1ktuOW2jqeS/+ck1Ged0WigrLcPk1BRysnOR7EpGd283CgpL4PP5sLi0IPnhH/p6cOXcaWmUicYjiBrdkh1Pm35aEt+8+SkmpqbhTknD+4GPqK6uQNi/jaK8VNhtZoSjBhitafjmu0e4dL5FHD+oLna53NI0sLK6iq3NbbFCt1p3YTBS4WrG3PwqgqE4Pgz24+at6+joeIqy4lJxF9jd3YTPy/cTnBjN2NxaQfOxU+h41iF51GwqKigowps3r9HScgpPnz3FxfOnJEeeDhmTk+M4296GdLcNxiibCGKY3tZhZWVVMqbv372L//1/+18xOPBR1PLPOp7heHMTtra2JLd9dXUZwYAfK6tLaD/Vhudv+3DqTBPufPMYVy61wWbTYWJiF/mlLrx5M4wzp5vx8OF93Lh+XdZ05oBXlpcjJcWdmCv4fkHawjA+OYfV1V1UVdQhGPKj8+1LnGtvl+vz8vVr1NXVS/2OlJbi3bt3ON1yHMkuN27ffiT3SXXVEaSnOmHSmeQTeq/McbJ2SJNcwv0krt6HxCNRBOjQ4vfLvecLhPFxYEQsoJmtnprqkPcCXLdlLTSZVHNIQkVvszoRiOrQ/f49/KEA6mvLkZpshT7vDILJWgbwP9kvMNoTaxXQKqBVQKuAVgGtAloFtApoFdAq8GdRAQ0A/1lcBu0gtApoFdAq8A9XQAPA/38ATFhptxrgtFsE3EQjQCgcR5hK14S9qliiMoPXpIMZUaQnMx+3FpGAD5GgshHc8/pgt1kE8HKDm3a3Yp1sscLrD4hSNDPNDbNBhySCYhOhmTgRi9KLX6nNSsEzkidM1QmVcgoA6+FKSlIqRMkmVKpYgaoCe/XyeCpHDxV5AvqIEam6JRgWipIAQAkr6LjOguGJWaSlpYvVInMmuelbX1+HDwMDqKmtx8r6GnJy8/Ds2VM0NtSjKD8bkVBA8KRJT+UdQJZjMlsEKincSIBCS18eHs9OKWoE6Codqyj1BF6Lkk3lpErmInEkAZQSmCbAsTpwBfoU4NObDKLoEaUurakTQJubtbTOVZa/tHFW/0bLYCquCWkIdgi3SFz9gYDYJws8p4qY6j4js3UPH69HKBgQIM3nFiBkNMqYEFVewC+1EzVzPCYW0wKKCDR1egQCKkuR9eDZ2M16UZYdKrJFGRqH2OwS3lvMBPv8WYISKhVZJ8JyBbcJfHlOh7bQrMthMwCVhnwNAiqCt0PoLqpY4f4RqQFhEEER1Zb8u1J6GhEIB+S8aPVsNFB/yrrpoJNmiDgYZ8sxSXYvTQUEcerolKpRsBWbAORiybGbbVYEqIZnRqYargrGS4MCLatpoauUtvwe/1PjNpFhncDGhOACgJVkU2XqEjZTpZ3QTyt+x817KocPFcpUttoQiQRgMKp0yVhcj8HhOewchDE3v4ygbwtnz7ShpDgf8VgYwWAY27sHcCSlYnFtH9/ffQKEgrh18TSaj5chrg9i3xsSG1AC+c43r1FXU47GhlpRNvPaMbP05au3yCssxeTIB3xypR12izr/iN6Czb0gbt9/iE+uXIbdYReQTYUggd3Y2BiOlJTAarPj9ZtOsXCmNTHv/aHBQVGiV5SVoW9gRIHHgAcOu0Xsyz0eD5KTkmXssAY2hw29Xd1obDwKh90qeaQ8BpvVglA4AKvVCYPehKWVNVGqulNdSuFqJPgw4dHDh2htOSkW9NFwWGx9vR4PzE6XjH3OVay3Z98Li82O0dFxVNXWwWWzYnOTKjm35D0TyHV2daKt9RSi8SjWtzaQlZkl80pzU7NY2PLYaUNvYu6w5Kj74XTYRCXs8fiQ5k5VCmF9RAAy7ViDkZjUKD09E+WV5aKuTE9xIdnlwr7nAAY9nQk4/pVVcygaw+DoJFJSctHV3SfzWHt7E9xOOxhgaxJr2oConpm7mpubh/2DA9jsDkxMjCM12Y3snBxRajsdTszOzyPZnYIUtxvbO/t4//EjKkuOoLQwD17PvtxfTncaRidmkELFoBmS8VxWXqxAfEKtSHv63Z1t5ObnyjnqjGb0fxjAyMgEfvzlT/D2bSdKS0uwsuRBSloUH95P4Udf3MLI6Dv0903gF7/4FJaEtb8ohGU+pQ2+VVmss8kHMSytrmNn9wAebwD1DQ2YmZyCxWyW604Lc2afH9AmvKAQq6urssbl5xdgz+MRS+yqqgrJ0eV4YANUapoCn3QJYEONchAA3nb2yPqxs7OL+dlZNNbXIjXFJfehADadHv5gDNNzC3C5bJJpHgyEpSGBtQ0EfGhqapRx7aTdgl4Hnz+I/oGPqK1vwNDIOCqrqzEyNASnjdnytM5eRXpGOg4ODmSK4HrW2taCne0tfBj4iGONjTjY92D/YB9VldWSX15eUYfhkRGZe5KTkxANBdBYVyWNILKeGq0CpH1eLza3dnCypRUDA4NwJbsxPjmJ5uZjWJydwOnW4zL3sZkmqrNien4Z48ODklm+ubUp96PFZMb8/KI0BFG5W1qSDOjoXGDAzo4Pw+Pj2N3bxfmL5/H9d9+gurxKGr+MJh3WV7eRnZuGudklybk+2tAowJeAlM1Zx44dx9MnT3Hjxg3cvXcPR4oKxer649AQjhQXobgoHw6rCYYY7fqB8RWPKLlbW1rQ292N8+fOYWtzE9PTU5Ifnpqegm+++QYnWlrFUeBgfw+7u7tobm7Cs5ddqK4tg2cngM2NJVy7fhFPHvcir9iN0dElXDrfjufPn8mxn2w5iaePnyA/Pw+5eblYXV7B8ZpyGCw6hGJhsfvv6R5EdmYeyiqKMfhxADs7O2g42iCZ21XV1VhaWpHM5q9++zvU1ZWgqLAI9+49Q0N9HVZW53Dj+kVEAyGYDFZApxqfpFlMmr7U/MTuNwHA0TgCoeAPADgYjOJd3wdpBDpxohEOB22jVdMR1yK+h+BaybXfbrciEIwgbrRjbWsXRrMRSU4LzIYokHMSIc0CWvv1S6uAVgGtAloFtApoFdAqoFVAq4BWgX/mFdAA8D/zC6ydnlYBrQJ/2RXQAPA/DICtZr3k0sVjVMByk1CHcJiWnYfqV0JaAyxGAuAIslKtOFZfiVgogEgoLBCKtoSi2mUGsNkEv98vMMVotsLj9cPv86IgNxv6eBQOmwU2q1mAmrIuJmCjyk0BMf5JwENAI6AwAUyVIpd2x7QLVepGAWoExwkFMDexld1xgrGqxFMF1hKbmgqkqs9AzIbR6TWBgknOJIxPjAsgunr1Kp49e4bCI0UYHB7EzZuf4NmzJzjd2oKCvAzoYmE5F0TDolqlvSkBsCgKxZM3Yetr5IassrpO0O0foKRORyUzlbrKDpWfwqglo5AgWKmUD99cKH1uAmSwLgkVrXKkVgCdKjGqVkUBLMBRKSD/+CyEkuo684VYQ8LiH2A5Fb+hqOQL065WFL0CGqNK9WtSecRKmarstKPhkNh18++Eh6xDIKRgLjef+Xq0G+W147V0WGjnqs5M6ZlpBwxRVvLvFmYP81MscvXwef1iW0lLa2agsrbq2PVKWcwsXKpm43FEwqS8BlgttJ2NynUnSCPQ5hgx65XimUpvHieviddHO10InAgya5l2s2KrrGzR5SqoS4E4ya8w2ISiPAHl1RhVcF7+E6m5ula8D1gDsyWhxKbTNqGvXBtaZtOullbd6jwOx6eAbclP5XgX4pwYAFQIq8qJrbHYnicqmThQ1oJj61AFL3buMXUMSulsxOz8OmIGB2zWJMyM9aP9dBvGx4cF1rhT0jE1vwS9wYKB4UV4PUbYDWEUZNvw859chMVC9ZoRSyv7Yqu7vLiAwsJcFObn4tXLV5icmcPlKzcxOTWLouICjA724drFNuqOZRxRPRwz2PCr3/weeZkZKCwqFNUi4cuPf/wl7ty5g+vXruHF69cIhSMqN3ZnG+fPncXoyCiWlhZxuu0UHne8xskTyvo2Py9brsHG2gZOtbWh7917sZZmM8d3332DT2/dxOzsDKanxvGzn/1EVJmRUMLCParH1OwCVtfWUV5ZieHRYWysrssxvHzxErk52aioKMPUxCQ2NtdFFWqwOEQxeuHsWXzs/yAK4sbjTRgZn8T29i6aG4+jp7cHpaWl6HvXh5/+9Kf45ptv0X6mXZSs+55dNDY2YnBwEMcbj2FpeQlDg0NIz8hAYWGxQDnaN1dVlsHpdAroCwaCkkfr0Kl7JWpQSuSBoVFsbm2LGnJubg5F+TkIBgLY3d1GdVUFHAJBVXMJr9f6nh8vX/VKfrnTYcHJ5qOSez43PY9A0IfKqgo8f/4CRcVHUErQ3tePM2fPiCKRGdoc17Mz83CnpYhjQk5uLoYGh8VW3huOIbC/j1s3rmByfBSTkzNoPHFCLNCZpR0PeXHg3cOF82dg0EVFTS/KeLoBGI2i3OdEGNexiSCKR4+f4ezFy+ju6sLR+nqMDs7j5KlyPH3Yg8tXzovN99dfPcQv//oWjHqq29XY50BXcQJUtVORTg9qHTz+EPYPfEhyu9XPCixm84WaQznXsZGAj6GCmI0gdLmIG/SSnZqU5IDP75P7j/OK3GtRwGxSEQWcewnx9/cPpIGB9yCVr7FwBElJVng9u6q5xmxBOKrHyvoWcjJSlP12ROWar2+syznk5ObIfEfDDFn3Era+6h4+NMxQTgWSAR6DwDp/wC+OFu5UtzQthOmMkLDcZ2YzJzRpMBI3CR0sNpuc2+LSEoqKCmDSsyGG808c/lBQAD+buqhspw0+Ymq+NdBSWR8Xu286jnMt5/oQoX2wzYKAl4pxndhqUzHO8+Z4YRMSG7osxqBETXCe2d71ylhho9LRxjpEIyEkO5wIBWk5HhZATltzulNYLAaxGzdZqEJXjiC0K+bfwyG6QHCeZnMTLehjcKe4ZSxIqwwt3mm/zLz3ENc4ozhZyJoRUY1TDjuzpvfgSnIl7JOV5bg4bfD9TZBzuk8U9IxqCAa8MBmTYbBG4PVEYaZLBBuE2NgjbhvKFWV+YV4aB4rS3IjowmI7rzPYEItZxCqdLgaSmx5idrUVk5OTKCouwcbmJpJYL6sViPuVm4XOIs1bFnMMJgOdKfQw6diip5q4aJuv5/rNsSeOEKohgmOZ6zOdWVi3UCSG3t4P8PvCONZQA6fTJOOD6yudQbhGMarBZFS11pstePaiC6NT86iuqUXTsXpYzTqY8psQSj6uWUD/Zf+apB29VgGtAloFtApoFdAqoFVAq4BWAa0C/5UKaABYGyJaBbQKaBX4M66ABoD/vwBYXD1jMdjMejhszIDl5qfEtYpt4p8CYFFmGgGrPobsdDuOVpdBL5vKYVFk+kPKOpeZdATBki/HTEeTBQdeL/weD7KzM2GMR+FOcoqqUjasCYANKmdVsuooQdYBVrPpjxbQzKqkBTQVwLQKjtAq+I8ZwGJnLHathJXcUOXzMWP1TwZjQiF8+L3E3jc8ESu+vdshgKW+/ihWVldE5XO67TS6ujpxvPEonnUoVdHTJ49x/eolREM+OKzM0+SGPCmDUTac9QaTAAVJ2xW7XwJDk2ykCjIUSJnQikpmLHNYla2xgFb+JQEalVpPWRz/4Bid4NoqS1WKq9TQCatnvk44rPJHuaHND6pIRf2XsBMW+2zJeDUlACkQCgUTasgIDAbmHBOEKJtpPl7BRJV/araYQaUecSeVdVRCEoKIUoxQk+dCBTjBmqiHTLKZTfWvKMKNRoEL6jpTqWuR52deNM+Df3fYaQ+u4Aa5ZlAyjplhGIXNahWwRfWvskpW31eW0NzojskmNRXAksVKxWM4DAsbDgTuEjCF5NyZEStNAIGAPC8fx6xbgeWS46wAEtWgonY2KgWh6NX5wIRCmxdOASyl8AVzQGPcbCcgMQhIPxzvHJ+CIRIicOkV4JY9xwi5TEKlrvKYqSbk2CKwVlbPMkTE9lxpfnk/EOKrDzXGFEhSUF/Zg3OcqcYC3ptU94cIPOdXMTqxiIWFJck/5WNWV1ZQeKQYZqsDX339BziS07Cyuod4zApjzIfrl5vRWFcAvZ7Q2ooXL/vR0HwMf/fv/h1uXr8Cd3ISxkbHxbq7ubkVPe/eo7yCALgfF8+2EE2oLGedGaG4Eb/61Ve4fu0qpqemMTIygvPnL4iS8dUrZb1L+Lvv8aG6ugrdnZ2orqoU+3hmm964fg1jE9OoraNl7hBqaqrg83sxPTmNjIxsGU8zswtoazuFVy87cOHCWXz37e9RXV2J/IJcOO1W2Kmi552sM2F5ZQOLa+swWSxwupIwMTqBs+2n8fb1G1RVVYp1a0FhPl4+f4HW1hZMzCyINWxDQz3edXXj5MkWGMwWDA6OyjjKzU7H7Ows6uvq8PDhI3z++ecCtm99+ik6Op6h8ViDgKau7k6cPNGCV69f4/jxYwJ9Go+fwJu3XbDbbaiurMT7/j60njyBBw8e4tatW7CEdgTO+CNxxPQmvHrbg8zsHBkrHN8lxUfQ+faNqB7LSopglflFugAQ0unhjdLSnnOdR2yXjzVWY29zC4gZkJWdAYvVgkePH+Ps2bPY2d3Dx8FBsRteWFxEdVmJwOnMzEzk5ORiYXEJziQXurq6cPnqNfS8H5RmouryMvR2d4qSOys7B3sHHlFuOm0mhAJ+lJcWqUaZOO2a2QABcaBg4wdnL4JJqpvv3HuIz774ElPTM7Bb45ie2kLrqXI8ut+Jm9evQ28I4re/vocvfnwJVivBpbofOEeKzXqijUblMkex5/FhfnkNR0pKsbyyiCSbBS6nXTVkcO3yU3XtlPuZDge8/5mhHAhH5f7h/ElISEgsmeihECwWGza3DuTnnC6HzBcE6VabVYCk1WyXTHijISbuF7u7OzJ/Myc9HNMjGvTK6/Ne5nXlvBaJsLmF8QRcH3h38zmDsFF5LEHNCsLu7e0jPT0Dfq9flPsEyFRxq7krLMdIKGtOzMUerw9uNzOAabtNdwalEvWH2bxjgufAI6pzgz4uoJSZ2Gq5sWJv3yv3L2Ep1xQTs6ojIWU9LNzeIC4KOmMMcX0UFgOdIZiBbpLMaa7THi+f36nWA0MEkQjnWhMMRrOAf6/PI2uLxWJE0EvIapHHqCYi1XDFc9OxgSMWlppJFrnkQVuwv++R9YjvaZhvLmsXm2tkimREhGreCUlUg8qXN5ssYpcu8N5skbnSZmWOO+GqqrvBYBaLd+bKb+/syliQhqWE4wVBq07HdUAHA5QDBtcmWUkE3NPNIiLXwYw4PP592JNdCIeptrUJGLdaDdDFQ3Da7NIYREU411PJpI9Q9c/rCJgtFgSCqlEM8MNiisPG2INAFHqLRbksSAxEojEtAYClYSsSRTAUlCY9rlHhaFycAGJRPZqO10OvDylHEK7rck+YfrCBlpvJaMbzV+8wMbOEtlNnxBZ7f3MNn/wf/xd0ma0aAP4z/h1IOzStAloFtApoFdAqoFVAq4BWAa0CWgX+8RXQAPA/vobaM2gV0CqgVeCfrAIaAP5PFMCSvatAlzvJDMS5GUsXUG5UKptcChkPrQDtFoMogAmAG+sqEA8FEA1HBAD7giHZELWauIFNZaZS+hEA0wJ4b3cXRQV50EXDohJ2Ou1ij0uoRZxFAKz8I6mMhGz6UklM9Q5Va4eWv6LyjBBUGgXISc4tFcNGwtdDqSZVXwl7aH5PJLlUGVFtSbCqLHP5sbLtxdquDzOzM6iuqsbrN69RVFiM1lOt+M2vf43L587gXU8vWlpa0PH8OdpaT2BidAgXz56G02EVmKKnkkjse1UGr8BsAYU6UWkdQjmlcFbHqGyc42L1GqQlKDOQCVEJtqk6FVBIdW5E6kGIx3oQJhBkcFPbZLEKXBR4yI+E5TVrovJjowI3HXaHUpr+iWqXL0iIGA4H4fHsIS0tTal7CIYjtLFWryE5oLSwlhxZQhoFdQlQufFO2ERAIZm+kncR4iIAACAASURBVFOscp2NtFcOK6tmyTI+DJMWsBGA2aCH2WKVscPNdVGViXVxDBazAvq8hr6AyjCl7SQzCGnJq6N6mWOLVCShihZgK3bUVOZFZcOaB8Zj3DvYFyAiCrEQ1XIGUU4ppbmC6OaEVTb305UVs7LbFnj0R+dwUWTqDcxL5uMIrMJiecwEYT2bGgjP5d+VvbRAjGAA8WgYRgvBPKEU85JVVjXhCjNeCZuYy8sPgb5UqSWaJA4Vauo6KDXy4Zg4VLsf/qlUZ0qZLWNcSHNcFNb8BmvKVzIaHeh41YnNXR8KCoqxs0YbX7fUkGMmr6AYB/4get5/wMLSKii8/uTaRRzJT0eSg5bgQUTCNnz/3UucvXwaG5urCAWCyM7IwNNnHWIPW1ldh7GJSRQVZGB2egKXL55GijtJVI7RuAE7ez78P3/3Fa5dPSv2wV1d3QJaM7OyMDE+gbz8PHR2dQuUq6utw+TEOMrLyrC3u4OBgY/4+c9/hvHxKVRWVeLR44eorKxAcnIy3r3rQ3l5FebmF7CzvYdz58+g4+ljnL9wDs+fPcKJE8dRWJgvjSfMqqXlPW1o17d2sbiyCr3FjJ3tbaytruHs6TMCUhuO1otikTa4tJ09e+4sVja24fV6UFFWgtcvXkm+ampGJoZHxmC1O1BTmY/unl455jdv3uKTT27i3r17+OTWLbEQZqNATXU17t+/JwD448ePkhHKJo6K2jq8ePkSleWVAoFpTZuXl4uPA/349NNbMIX2RFWoM1pxEAjj2z98j9z8AhxrPIaxsRGYjBYEqFKNR1BWWoystBTEIupejer0WN05wP37HaiorMLs3BRycjJQV1mDJ4+fo6GhVuyof/v33+PajfPweL1IciXLuJhfWER+dhocTic+fPgoCmYOLSoTnz3tQP3RRkzOLiIpyYmWE024d+cOUpJdYn2bkpqKpCQ7VpYX5RrSBcJps6KqvEQAJ+dNNh4xR5e9FXGdARNTs3jT2Y0zZ85hY3MLyckGJDvzYbZ50PlqEGfPnYHXu4mXHR/wyadn4bBZ5Z4/tJg/hL+8FQhGKS4eGBlHSWUtvrt9B+fOtKH77Sv85Itb8PqVKteo1yEcCoI51GVlJQgHQ9JYYLUTCqvc5/n5OVRUVsi18RxQ6evAu74BsTLn2KLanvMQZ1k2eFiMdpi5Zum4noVl3BjMVsnJZh6zf28PTqdDgCHnJ6pglZW7ynLlfMavaRfe3nZK1gKCZ4JMrqNbOweiyK6vbxAIymPn6+cX5MDvD4r98/nz5wQiz88tSHMVM7ZnZ2bhOVhHVU21HK3daZcxzlgGxjlE2NhlNCPINcFow+OODqwsr8r8U36kWJouZCz0fYTFbJO83IWFGQyNDuDK9QuijE5LPbSkjku9CL8VYI+BamTOVQScdPggjCXU5bnxOExGoyhf2aDFtW5/7wDJKbReD4sDhuSvM4fbaMLe7j5crmQBm4wk0Om8YmNNxSvnW4HYhO4EtaL+ZV45m3sIzAmXo+js7Ba3gSPFBdAjKKpXZubSvt0bCGF0fAYmmxOF+dnyvA6HTepPS+zNzVV4PQGcaW9FZpYb8Riz1FUjFlXZvF/ZbMXXkz4wA6QhweuPY+DDGD58GJAs4ebGGrQea5SFR+b+WAyDQ8OYnpnBuXPn4bQRFodhc6TA7/fC5TIiHNiH1WSCxWCFN+KRNUA111GBrJP1l1/zvuCaTRhPFTbPORRWCmC9zoTKyiMg2+fxSsuBgHCbrL28FowPiMb02NwPYGpuFQ31x8Tq+nRrM6yFjTDktmkA+J/sNxjtibUKaBXQKqBVQKuAVgGtAloFtApoFfhzqIAGgP8croJ2DFoFtApoFfjPVEADwP8lAEwoFUY4zE14qAxguij+AIAhcNeijyI71Yr66jIgHJRNToIuqodonWs10TbQIPaCBJw62gH7gzjY30VhQT50kRBsFjOcTrXhKnCQzpxiN/nHC2clsOMmJG0vE/m5CtYpAEyYqzJSlWryEAYeWgET7v0pFJMfTKgrxeYzEZoagh6vO7uRlZUtVq3cTCaQ5J/ckDYQhHOT2GiB2UrdThwWo1GsGml9HNVRHUPYGRUIzNfllqtelEDKUpSw+tDGWtRKkn9LqM0MUloRM/+VsJQwW8iHgDrCQp6XWDuHqXxiNrIJoYiyrSQ05rFRgSQKWQZPCvNTr031jlgA89UTkmcqqKTmh1RTzw142skSulNZxuvAvD9lnSx5ylRPE0JThSp1NSBOO89QWDaFmWWshMsKq3NjXsxmI1QbK5jLPwkSuMFP4RSfn9eAzQHcQCc4t3CjGTrYLOqYo2JZbEZIzssgFqSEG7S6FOUrFeOiTk5kIJNKxAhk1cAlJybQZgY1rz2hR9hPcBkWBRWBO6ElH8YaCq1I6AV5QoS7kq0scrPEuUUIeqm+UpCZP2M1c2Pfm7CINiKmI2Cg4phKXOYyxqGjEkxHO1LCV5vAP0KeMDOHjXFR6hkNSfB4DmCz0Q5UQWAeB/m+Gq5seFANEqJWTlhgU635p/nBh2Pg8E/WJ5YIHhagEQf8/ghc7jQMjU5idn4O+bmZKC4qRpKDYG8ABUVF8AaCYukb03FsUpWWJBJNk17ZVQcCOvR0j+JEayP297dwsLuPI8XFP2Q+m5jH6/PBZGB26QFSXU6BrgJ95Pxt2NmlhTSVgEY5H0JGQtzh4RFUV1fL1y5XkqiD2WBSVloqeabMCSYEm56alddkVi7vCwPBPwxYXl4TS1uC9dKSIwhFgnAnsb770iSQX5AnKtVIMAydqOGB6Zl56IwmFBQVCkTi3GYxWbC/t4epyQk0NR2XMbS/twur1YKuvg/wer043doq1rJUT+p0zBJex/LqMpoaK8Uq2O1yIRgOw+VMwvbuDhw2Xn899ve9AsQkezoQgMFkFKtgr49ZwjaZg4OBELIzs/GutxdHSorw5s1LUSVbRQVoRZANBwR0tOKXnM+4QFCvJyjj6+BgD/m52fB6DmRO4s9QJWyxJ8HrU1bLoTCBmQWRQAQBXwQOp02uEy1reU4fh4ZFiZ2WmoriI0dgiAXlfmaN3ClpmJmZgTs1VboSrFa7qGu3N7dQW1MlkC3Z5cTezq7kJTuS7LDbnZJRS7DH8ZRoRQHnfI8vIKBK5nWdglds7uE8wfON6ThjJwH6bejhEsDt8WzCaaf6eVcg5J+6EcgcnLBlJ/gy2xzo+ziGtR0PJqan8de/+FcYHx5AVWkxvr79GMeON2F+flbyppcXaX2+j5bWk2L1bTE7MDI6jBs3b+DJ4ydoO31K5rPunm6cu3ABHR0vJMt5dnYax483Ym52GsvLS2hqOobe7ncy1q5duyAQnKriuMzDZgyPTmBwYBiffXYLt29/h+LiQoG9GxtbaG1tw9rqOsYmxnDtylX8+tf/Ef/6X/1CakVLaVGc6vTY9QbR1zeAvT0vWlpO4V1vN+qOVmN5eQEF+YWYm5vHysoqbly/ge+++x6fffYFhoaGJNs5JcUqltHHm5oxNzuD7Z1NnG1rQdDvgd1Ka3+9QM/JuUVYbE5sbW4jO4ONIDZZ5/veD0h2dWFhIZJcScjISEH/h/eora3G8tIKxscncPnSBbzr60Mg4MepU6fwcfADUty0Dw+htKREsojr6mrE2p3zPp+X0Dc/v0gygTn3bW9vSGPHxMQoUlLSMTo2houXrmB8dFye+/PPv8Do6BiKi49gdW0NzY3FomIWqCy210ZMTi3AEwiL6rUoN0fcSfhvbGw4caIFgWAIj58Qsp9ESVE6zHxTInOtarbY2PXi73//PS6dP4WcjDz09L1GcXElpmcXUFGeg6mxJbS2HsXGDjOXB3Dj2jV8GOhHYX4e/F6PZJkTAsdieliTbJKzvrnlQ8+7j/jyyx8jGvHi44deVJWWoqe3V9bE3JwcrG9siZ1zXn4+Xj7pwNH6Y9hY30NQMsxjuHalHVFKgqN6GKxq/TcZlQKaymRppIvHBUgzAzgUDsk9JariSByDQxPSmJSXlwGrVSdRD9KEptNJPjbfg/D9F5uSYDBjdHIBa5v7qK09isePHuLk8XrknbiuKYC13760CmgV0CqgVUCrgFYBrQJaBbQKaBX4Z18BDQD/s7/E2glqFdAq8JdcAQ0A/1cAcDwsCqxwRCdqT4nRSwBgQjxaRZt1EWSn2VFXVaoAcDSCYDACD20znXaxGhVoS8Wo7Lma4PMH4D04+EEBbDEb4LDb5DUObXzNRl3CwlkJdgl7CEa4US6sknbBCQBMgKoyc5V9NIHmoQ0uocchHBNNKv9nVnACMyggqlRVohy2WOQ8RUnFPECzEdGwskhkVl84HIfBbEY0rhfrUEeSM2HzGxMAbDWaJOPYZLElMnu58apHLByC0USwS3tfggzl7qyy+BLHpLPB4wvCZjPBaKY6JyT/RsjJzVlmDqpMzLAoy/w+Ai3A7nCIqlQXp90nlbrEy8oqWhgo/4xDlD58PNW/rJkAwQTQJbyzWO0Acwh1tMAkxI7AyDzCiB4GvV/ZVVNZS1Vvwt6ZG8H8JLijWpHPJxbXVLAmwLPOSBtQPpcBq6vrSE9LE+DKjWYepPdgB+6UZIGWtHemumpraxsud7L8XCwUFxDqdBEIqzFLVS1PQexJ7RxjSgEszQCJRgDafFK5xzxM5gBz4ERhwPzCMuwOF1Kocg56YTLrZDwyt3hnawt5ednKJplq3LiyUNYLoD7M3k0oy2NRxGirSStQnRkTk9NwOuxi9Ws20lY5hjBV21E9evs+IjsnT6Cy37srOYnh8IHEF8fjvKYxbG1tITsnQ9kpiw1uklw/5tTymNhIQddnyQuV+0quoIz9wxxsldOsbMaV0lwp4uT+SzQEsJGCmI33JY3LZUyKWl0HfcIWNiTZk3pRO/LnaaVtpcJdLFQj8Pl8SHamQRc3IBimDWxccprNFifWVpYEgOZkZcvgY+MA1W0R2vvyXogpcI24ahhQx2UiMhXg4k51CQAVRSMty40GZdstKjQ+ZVxUlhlpaaJc41iTxgq9Hp59BRL3Pfsy+DlOnaJWZTNLDHa7Xu5/z94eXMlJsFut2Fhfh81ikfvIzwaEEAG0GYFgGCaLWamk45zXQioH2mSS4+awknvRbhVlvi8cQdAfENtr1pbZtZwHOKZ54UwICWhhswaPlTmaAv7YXKOkpGJ1S0t1vi6fk4AsOdktQI73MRWLAV8A6ampWN9cQ2qKCwcHu2JbbbXbBe6IfXoif5sqQFGdxlTeKmvJ5gaqeOkUoBo4mFkbhd5oE5eGSDQkjQhOuwshPwdZBDYHoSDhkk3mIir1qereP9iHzciGD5WpTfBstvLejsn95AsEpPmBr3PY2EPIS/WxKGtjMVGTms2E4DppovB6qaDlXB+CLxiR8cdGF5mYE00ltOHlNQ/EjAj6jDDbPTDChQPPNhxOAyIBNuIEJUeVY/swj1vmu4Q1uon3mQ5YXN+DOSkNDx49k7yDz65fQbLNgv/w+ztoOXUa62tryMvLEYga8Htw+nSbzL2+QBhTU1M4c6YdQ8ODkj396PEj1NbUiKp0ZXkdGRnponBls4Hf7xHYn52dhUcPHuPWJzdgsYjNBXw+D0yE1SYrxidnsb8fEFvy4eFBsRSfmp5GJBhB8ZFSyV/OzU1FXW0Nfv+73+J/+et/jaDfCzPvrUgYUaMJW54gZmcW4DkIoqqqFv39vSivOIIYQsjMyMHgxyEB74Sqm5ubKCkpw/v371FeXiFgcmllWWzWFxbmEIsEcKy2Cu4kh1IxG0zwR4CF5Q3sHPgxNTmF/d1N1FaUweFMQTCsx+7+lgDnd33dOHf2DD70D6Cp6SRu376PzPQs1NRWi3KeKn3eR1tbm6LwH/gwjMyMDGmASU9PQVV1Jb75+ve4cP4CDg58CMXiSE524fnzt3Cn2lFVUQ+Pdxdbm3vY2FjBhQsX8O233yIjI0vU78+edeDEiRNYWFhAy7FSmLgQiguCATqDGbueEPqHJmTeKynKkvlyeXkVK6sbuHjpMu4/fIT29rN49foJbl1themHhi4jwnEjXnT2oayqAb2dT1FX0QidOYSNbS90cTNKK9Lw5E4Xbt5qx93Hb8QevaGuFg/v30F1RRn2tjdwuq0VJkZViOWHsjgfHp3DzPQKTp5sFjUvrZ/3DoL48OEDqmtqMDu3IO4MdpsDI2OjSLabkO7OQHZ2ATpedKDlZC1yst1wsBEszKGomsEO4xX4PoLrBe83Nj8p1W9I5jexNg9FMDw8IfdkdnY6GDN8CIDZfEEHBhUlYUI0HIDeZMbWXgC7niAys7Lh8x5gf2sN1Zd/iaCWAfyX/CuSduxaBbQKaBXQKqBVQKuAVgGtAloFtAr8N1RAA8D/DUXSfkSrgFYBrQL/syqgAeD/sgV0LBYWyEbFD9VntGUUcJmI06UC2CoKYBsa6ysQEwvosADgQDgsqiSLySCZsLQxFctgo1nUPARuhQkLaKvFKCpg/rvQXdpeGmnvyxxfEkxld8xNSMIqsisCaKoiCU5UBirFa8pGNyrZqwrcidqWqi8Dc/4OFcLM2GNeLI+HcEBZDQsANlnEypEA2efzC7AiQODrE4BQlUfF0De372NxJYbkZOD06ROorChHZ1cnqo8cQUpqmpwHYdKdu3eRl5OLlpPNiISpWqPFtcqVpTgxFqPilOq6KPoHxjC3uIIDzx4+//yWgBqCWMKU1dU1Ufv9/Oc/x/bWNvoHaA9pQ3PzCbGP7enpwcWzrSgpLZXzIaDjMRPiieKXmZoJ9SghIXM1Y4Q2hJvQ4fbdDrS0tgpUi8QJe/UCuX731R+E5dbUlKC8vEgyK60WqyhWCcEJ9WgD2fX2LY42NMLpdImqUKIB9fQrpTLXhKjOgJXVNTx49ATXrl5DSkqaHBOP5cHd2/jFL34uqjFCLGZSPnv6FJcuXRL49uj+c7S0nMDm1hpy8nLgTknF5OQsurre48rVy3AnGxVUJ5CNxWWzf3hkGPW1dSjOz4cYQ9PuNQr0vOsXVeHU9IKoKqmUWpifFZXf5YuXMDs9hWONDQhHgrAYzdDroqJcV2nGrCP3zZXyWWXqGhGMRGG22vGb3/wOxxoaUXokD1YzMy91CESAvoER5BeW4etvv8ONq1fw+sVT/OizG2IXGgoSjFswMjIu16ylpQmxODOJw9DH7ejseit5xHX1tYA+LjCb/0a4TSW9yUx1sbKhjYSjcDicknnJhgqzJQH/BMYrxZc0G+h08EtGJqRhQQzQaT/OfG6PTwBpVBcTq3BCN9q1W6hmNfAn1T2q11sx+HFUIH5NTQXoYh0M+wWg2MwWsdAmSKJilmONAJeW2DDEEIrwikTF/j0SYn6zWWxEqQDe3N6B1+/F9tYWGurrBI4RaNP+larfow1HpbmBEDUUDIhiljbb8rVkSwO9ve9w7Fi9gHc2UiDO3HHmiNphNDK1ma4BfF4D9GxSiEVk/hFL1iAbXfhvZviDYezu7mN6dlrge35+LlJT09Df9w5HGxvw8sULHK2rhcvlgtOZhGAkpOx5qYKPxeHzBbC8uip2wJwDomGlsCNApoqYuaEF+fkC4agc53zLa2SxKAUmn0cyqWlh67RLQwa/0fm2G+5kF2prqqWOVPKu74ewuroq2d1U02dlpInyl1m6hORWqxO//+Zb5BcUoqGhERubG1hbW0VGejpyczIEfMYIhKieZ5MBFejMZfZHJP+YX7MJh3CaKmYrFcmJhgJm+LIBhVOozU41a1TU12JLz1zigMp6pbI86PfhRNMx5ZYQCWHfyznWDrvNLg0uVLaWl5XwCglY9/qCMldzHlPzlw66GIGpD84kJ+bX/JibWYHXvwrvXhDXrl5EXBdALGKBzUa1LxsTlPGzzP+S85rIjEUYkXgU69s+TMwuobikAm9evULL8UZkpiXj69tPUVh8RBSjWTnZAmObmxuxtryC1LRUeDxeybe+cuUKurveovWUym2uqqySzOmJ8WlRwb598wZNx4+JwraxoU7G0J3vbuPsmTYkOS3S7MF7PCSdLRYMDI5gY2MPR+trMTT0EZWV5ZiamkSSw4XSsjLcvXMXNz+5LJnDX/36V/j000/gsFlE3SqRCRYr5ja2sDC3IsrvY8ea8PzFM9QfrYLHs4vCwhJRk3LcNTYcE6vxosIi9PT2oaa6RoDg7PQyqmoKsbm+haM1lZK1rI/RAvoAVocT3lAEe94IRiemkJ9fiBRXEhblPnFgc8cLf2AfFVWlGBn9KGC8//17NB0/ie++e4Qvf/JTycJ+/74X9fV1kj/c09uN48ePY2VpRcZZSqobGemp4nrQ3/9e1PbrG7uwJLnlfcHI8Bh0+iiqq+rEapnK4ZXVRQHAd+/cwcULF2Gz2sVi/dLlK+Ji0HK0RCIuBF6a2aSggycYR0/fB3EgaGqsEBvkne0dTE5N48q165LVfebseXR1Pse1iyfFzYPrIp06jOYkPHr+GtmFJViYGkJGSjbc6Q4UFZdjcGAMhcWpePviA65ePYXfff8Mn3/+Izmf7q43Ype9u7mGhroamE30YQ+J5Qnzu9fW9/H0yUuJncjIdGN2fh7ZuUV48PAh6uuPiiMJm1XYLMI6HuG85E4Rxe79B/dw4XwrXEkW6GJhsWtmk5LkK0vzlynhOKLWAQG+gYCAYLoSsPGJ798GPo7IPJSfnwObje8FlAKYc5dqtjFIA4vZxHVQh6jBggiUPbVnbwfp7iToC1o0APw/65cb7XW1CmgV0CqgVUCrgFYBrQJaBbQKaBX4H1YBDQD/Dyu19kJaBbQKaBX476+ABoD/YQBM5prkMAGEX2L/DETCzA1NGBcnVjeqdJ2mOPLSnaivLBEbZKr2CBHCQUIHC4xGZsQaVL5cOAyTySZgNBD0IzsjTeCc1WwQm1vCBcIlQj9CDcIu2fyXTF8jLFazbGbKpr6OmbEqV5YkS/JZ5XHM9lNZtVSEymZ/4vuieklYRFOtJv+Y+Fp5Fquc3XiMak8FlsOS/6pLZOsa4LTr0UOgV1aHocFJVJUVY3Z6HPmFhZidWxSlGG0Vuzq7cfHyFbx4+QpffP4F7ty7j2DQg5vXLuHZo3eIh+O4dr0VZqs3oVy1Y2pmEaUVZRgbncDC4hLOtl/A3Xv3Ybc5UVdXj3jUg/SMNJUvuLWF3LwCNDQ24n3/B+zv7aO9pRFTUzP4MDiEW59+hs7ON8jLzUY44MPxxgZECOiiAYGGUYMVE3NrePz4GT6/eRO9fX1oO9OK6ckV2bgeH1nBmXPH0PGsC0XFefjYN4WzZ4/CnRwlh0Q85sDWfghv3/XixKnj2JybQWpGDiamF5CRmYW+7k781Rc3kOxUkD6us2N4bApve/px8fJ1PHzwECajDp9/ehP3793Gj778CV696cLE5BR++ctf4vXL54gFA7hwrh2dXX040dKE3r5ulJaVCFB63z8Mmy0ZGxubuPnJeQwODmF8Yhz/9t/8W8zPz6O7u1uUeE31ldCFfSrzVm/G5s4+AuEYDrwhybgsLshGb28XrGYTCguL0PHsKX7+s5/BH/DJJneyTSegW2ewYmRsSoDg7u426morMTM9D4c7B6MTH3D12lVMjs1jdHAUp1sbUVWegWAsBOhtYi/78PErpKRnoqG2Bu+7XuP82VN42z0sKtNktwvl5WXoe9crisG8/FwsLS7KfeN2J8OeyGx+9OiRbNAz83V7+wAvn79BVU059PoIpmcmkZOdj7y8Qrx62Q19PIy/+tmPxE46FguJqlxHeEs1OKFiQv1NJSX18AadERubu0hNy8Tu/oE0VxAYbKxviLKbSs/0tHRsbW8LPds7OBDV6PDQKK5cvizgcW93S+zLHVZCXzZXEEwboNfZ4fVEsLG9gaysNCxubSMW8iM3NRlOC+3TmedsQkxngjcYxbd3H+H0qRaUFeUjGPBgcWFB2Z6ubQiQMJrYUKLssGkJTGvt/QMfdrb3UVJWiKWlDWRk2bA460Fmrhnb60BuQRK8+1Hs7q0iKycPO3tegZNudxL2dtdQnJ8Jz94+9LABBsHcCIYNeNrRheMnTmJ9cxXJThPS3EkJtWK+NF00NzeLsp4WxlaLUlBHYmq8zM8vwqjTIdWdjCS7XRoCtre3ZFzNL8yjvrYWXo8XmZmZMqaoArSYLdjY3JRGCEJOaXaYmkIhLbh9XuTn5+PZkyc43XpK5sSxsTGBaD0jS7CY9JgbH8Qnl9uBmFJu+0IR6KVxJoZHT57jxic/wtrGlsBf2jynpjjFwn5/d0+uN6Egr3l+wpqW6tD0jFzs7uzAc7CDqvJSeA52YaHlsLgu0G7YL3mrtEvPyc0VS+3pmSmx8B2fmIA7JQsWi0VsfU+1nhIralFd2+0Yn6S6vQh+7wFSU5PR/fYlLl44C5fTJta/ema1inrRdCj+lTmbkJn3xx+e9qKuugpjI4Nob20RRTWbZZhDGw4FUJyfJup/NjVIH4hKf4VC6waZA/b3faLSTk5OAS3x5TpYzVhb2USyOwVb+3tIz8oUhSyziluamwVSxhFC2A84HS6EQgEYDBFpdFpaXEdpaQXGJ0cT+dsR1NbWyTUn6HYlJ2Nhbk6U4tkZKdLwwfvaZHVi3xtG3/shBAIeNDc1STZwWkoKtrY2YLdaxHaboN/rDYn9+cTkBHJyMmVOF7eLSAx0XGCM9eTENA4O/KitqcXyyhIyMtKwt7+N3Lx8DI+MIDMzXb43OjaK8rJKjAxPIDMjG6uby9jZ0KHtTC7ePB+C22VDU3Mx9PEMxOObMOitiOsY0mzB0MgYurreiTtH07EmFBUX4927AclwNpvssNn1yM8rxOh4P2qqqzA1vQqPN4DqmmqBlY0NDSgvL8ezjqfiunG2/QQ8Xg96u/tw8kSzZCD39b8TAOwLhLC5F4AryYmN1RUZv1azWRTunNO29jyorqnH/MwMosGgQO2u7m40NjdhcGgUl1qPKdcBOdrmiAAAIABJREFUsxnheEyU8tu7HkxPz8OV5IbdapJxxmsYDASQlZ2N+bk5HHgOcK79NHQRukVYxMmEedT+UBhTM3OYmZvHqVMnpYnk4YMHaDjaIE1QWRlZ6O//gNbWVvQPfMTOvgeNx5vw4NEDNDbUY3lhRqy1jXrAarNIdMSBN4CVtU3EYUBnVy/CkRjOnzuLJJsV9+7dQVlZGY4ercfqygqsdqu4anzoGxCVt8lqxis2MLQ2ISczDfFoAFYTlfTq/QzrK3PmYW48s+EjUZlL+cmGIhXDEMbQ4LAAZq5FVqtJ5gYFgM3yNokNcrynpSnDbIE3EsPYzKx0BxZm58CqB+xlZxB0H9cygP/7fzXRHqFVQKuAVgGtAloFtApoFdAqoFVAq8BfUAU0APwXdLG0Q9UqoFXgX14FNAD8nwfADtrqivqR8FdBYHFtTVgXcyed2a1OI1CYmYTK0kLJrZWcWMITf0g2yQ0mHcxmZc3LzFaL2SoZwczKzMxMg9Wolw1QJ+1lQxFRk1AxrKepqVg1q6hebjYSKMcYSit5ucy8tIgFKxVefE3JqKPylJaKfCzBcGLjkxBYbJ5VOO0PamDm06rsWJVtazQp+1J++GmrTHjADXXaQRuplQWCUSM2DiJYWFyFb3cLVy6ew9TsDHYP/MjJyhDQkZKSiryCArx+9Ra3Pv0UHS9ewJ3iwMnmBnz/zWM01DagqDAFrlSovM6IDcGIDvOLi2L5vLy8jPT0DIFIDrsTRUVF8j2qpwkBCFby8grgdrvg8fjgcjmRm5WKzu4eeH0B3PjkE/zt3/wNTrWcEKUdVa2xcBAOKiL1gDcM3Hn0HCnJ6chIdWN7exfVdeXYWPNCb/Kjt3MUn//4EjqedeNoQzV63n4UJZPTFoZBxzxgA16+7YM9JRlmqxEZSXbYnMnY3PYIWBkZ/IAvPrkCh0Vl94biwNaOB109/Th34TJePH+O1pZmuJIc+O3vv8HnP/oJ/u7f/3uUV1SKzW5GmhsLs9O4dOEcXr15h/Yzbej/8E4A8KtXb9Dadh79/cOwmi1obqzCb7/6Sqw+83JzMT4+LtefH01HK2ExxxEKxQQyLq1s4N2HIczNL+PS5avgON9cX0VJSbHUvavzLY4fa0Bf33upeXVZnljY+gK0PrWgs7NLVGSVlWWiAtvZD2BmdgLnL15Ax9NXKMgtgsUYxpHiVIF/tETe2Q9ihxaeH4fRfroN33/zFX7xsx+jq38EFVVVePL4Mfb2diXz8927PuTn5wmEIgym1TEBcHZONu7cvo3yigpYLRb0vutH++lzmJ+fQnVNObq6OnH+/EW8ed2F2roGgcyNRyuxtraMhvoamM3KBpeet4QBEYIAZllSUQmdQIKPw6NwJqVKA0GaOxXZ2dnY2txERlYW3r5+jc+++ALDw8MC2Gvra7G3s4ckp0tgicNpx9LSvECtk82N0OlV9jLtnmNRMx4+7JB8ytZTzRicmIVZD5QV5SDd5RR1rU5vkjESgQm/+fYRMtNTUVdVgfHREbFCr6mtkUzVX/z0C1gMUUSpaNYR/gIr6xsYGprAwsIyfvqzL/Hdt/dx67ML6OmcRF6RHUP9y7hyoxXveocR9O/hZMsp3Ln7UMaa3W7Gu543+NmXnyMt1YVIMASdgWM2jkBIj+9vP0Vreztu37mN06eakZuThadPnuDTW5/hq9/9HtevX1cNGLu7uHHzMr79w7eoqKqD3ZEsUIyZsWMjI/js1i30Dg5idXUFjY2N8B54JQP98ePHkuX6rOMZkpMdkldK6OPz+zEzM4v2s2fw8eMgSo8UCzQ81dqKv/2bv8XPfvYTDLzvl+YWqv8MyRmS0bq2OI1L7S1QFvp6aWAhAI3HTfj62+/x5U9/gd/89mvkZFNJ78Tw0ACuXLkkoCw9I0Og8tLSEs6cOYOx8XHJYG1va8fd779HdWUJjh2tFSUz5/YoaN1sxtK2H+/7B8R2N+DzJ9TeQH1dDWamp2E1O0Xp3NPbg3Nnz6G3t1fWA2Y7zy+soK7uqMDRmqoyvH/Xg2tXLigbaIsJJhPnbdq6q4x3afThdWfWdzSG39/vQUNdNSZGh3GkqFCyerd2dqUxpCA/B+kpRuUqcZgPT0t9ow46RglILioz1GntrrINuM4wH1oaj2BEMBCEwUoXhgh293dF2Z3mThZQHKVLBfO7Y1wrqeyOIxDwQR83ybj3+D3SwMF1jPa6hxbcdKXgHBqPR0APeL0hJk4P+wd+WBzJWFvfgT4eQmpKijhYMKOZ1t+cR7lGMWud814gqLLaWQ8+Nx0yIrTyTtjyr69vIj09S5TxViuV2D7YHVZ4DryiICUsJ+jmPZ6cnCqWv16PD7vebTjM2YjrV+F25gsmj0S3oYu4AKNH3BB4vwajwL7HJ00DbDCgMpeODnaHWzK+V5e3kV+QjWCAc0FQxoreYEMkFIXX7xHHB3dysoDrvd1tUUbzXK1mGyxWK3xev3ydlOSAx7sv8zMXL74HoGKe84aJDhZsFjMYEBDduAG6aEzmNjaU8XmQyDnXhwPyHkUgr6jU6U5hEQt+vq+xWZTrB50zOC4IRaky59rIXPdYOAAj7fBjEMtkq90pylrOFXRICIUZ06AyCgixXUkurK2uIjsrWxpsqLCn2T2V8Tp9HFaTHnFxmjCo9y8SccERzvEtWRXy3oSKXDbfra4uC5DlGOO1ZBOGKHIZMxCJCdimm4FqY4vCYTcjHPAiGKZdvfg8SIOJepuk3iuxvlTvEwQzmoM9cn5fUBqqnElJyMvLhd1mUg4b8bjYPrPWHNOc39joA5MVHa97sbZ9AL8/CN/eNo5Wl+L0T/9PILNNA8D/8n610s5Yq4BWAa0CWgW0CmgV0CqgVUCrwL+oCmgA+F/U5dZOVquAVoG/tApoAPgfBsBUSTkdhDLMDWXOJXMhVZasfNCVmamdBLdmoCjLiZpyWmUGEwA4jlAgLJvLtCNl9m0wyNxIblJbZTOcNqLZWRmw6HViI2i3WcTClpufVADTtVNyI/nBbEyLWSwvqRaUvEqqtGwqe5N7pcoCWtFdbnBSCayAMJXBRnlOscDlvqqOqsSEGiaRv/tDYK6OJo8qy5KWtYQMtIGmqpcbn0adCQfBON4NTODgwIOqsiPIy87A1t4+ZheWUVF6BC9fvhYrSqr4Hty/jwvMErx/H83NDUhPT8bj+y/x6SefwpXEjNIDAdh+P9D3fhj1jY3weX1439cnWZNff/O1ZExSjbO6vo/VlTVRQ/X29KCstASRUFAsc7Mys+BKsuJNZ5coj6lU+vvf/AbXrl7B1PiYqKzMRgNSkiwSCOwNxfHw2WvUVNchPysTzzpeoq39JDY3vYhEd/GhbxqffnEB/e8nUFCYhYH3w7h0sQ1mA7NYmSFsxN0HT3DsRLMosRdmppCZnSc2nVQyfXjfiy9uXUdykhnxeAhBWkN6AujrH8Tx4yfw4OEDscXOyc7Cf/zt17j56ee4feceLl+9jK2NTejiEWxvruNEcxPu3u3AufNnMDI2jNLSI3j16i1Otraht+cDMtPSUVdVAqpjL126KBv3zErMycvFzs4Omo/XwmiISCMDN/tfvemG3mhFano2VpdXUV5ZhImxYQGrSU6HwL22tlaMj45JPmVWhhORKJWdNrGNZjbmyvISrly6IErNYBiYmZ3EmbNncee7e8jLyUFNVSnS0x0wxqOwmByYW1zH1OwKFlfW8OmtW/jb//tv8PO/+gxPX70RNR7H1dzCHEqOHJG/E/wODg2KWpK2xxy0OTk5+P67uzjdflIg4YMHj5Cbky8QqbS0SLIfL1+6jHfvPiA7KxdLs+Noaz0uqt+srHS5Dwyif1TQlAo43sUmA+GAEcFQFKOTc3Amp2B8agatzScxPDSM7NwcuQc6OzvxxY9+JErQYaotz5xBx9MOsbtdWVkWAJqXn40jxYWwWdl8QehDW2E9/L44fvfVt/jix1/AmWRF38dJpLqdKMrJgNmoLJgJ3xgJ7Q3G8KuvH6PlRDPSU5LR9fYV2ttPizqz4/lzXD3XCiMCCTtqZVn8qrNXrs2XX/6VIKDv//AQX/70Ovr7ZlFU4kJf9yza2uvQ1TmAM6dPyvk+ftqBhvqjolYdGHiPn/z4U8lmdtgM0Jt4X8YRChvw/fdPUd9wHCury6isLJF80nt37+HipUt4cP8RCgqLRHV//tx5OJ1mdDzvQEVVtbJSDQUFWq6vr6K0tASzKxsIB4MoOVKKzc0NFBYU4vGjR7h69Sp6erpFkZmXny/zitfnw8LiIlpb2/Bh4ANqK8sx/HEAFxMZp9evXce9u3dx/HgTLFYLdoNBRIJ+zEyM4MaVC9JUwznOL5nQtNc3o7OnF7X1x/C2swfllRUwGXQYHxvB6fY2vOnsRE5utihUmWtbV1+PudlZ1NfXS8PB3//qP+Cvf/lz6CIB6ONRaZhhNimvmw9OPHn8DKVlFaLCZ0PAtWuX4UyyY2J8DOnuTLGrf/3mNdpOteHho4c4fYrX1IX7Dx7jSGklZqcncfZsGwb6+6QxhDnENquZaEteR9SHVFfzRmbTDtWL0Sied08hHPSjvKRY1gyq1HlMw6NjqK0ph91MLKhHnFnYXEtiUdipXibEpjNFgLb8NrEQttrsWFxaEpcFrhPMxxard10cwTCt+rkOWRAJKnvr7XAUy0ubSE1JR8C/i6IjOTKWOZyNJpuoQAmSqcrl39nAQ2U11c9U2DPHmSCQyxYB3f6BFxarQ/LNTQjKmiPrrMmCje1daexJTc+Qx6cnW+FwuAQYStx7PI69vX2kp6cjFCKgVxnh0sxEJ4twSNZAdUxcC6EaqtgMIta/ygKe2ddxXRC6uB1x7CEWMYM50n7/Loyww+rUC3hmMw0BaiQek6YBnY652TqEaV1vtAkM9ezxPYBJmg8MRo6ZuIBQOnvQjYONYcqWPq4yaelMEAjL9WBm9f6BB9vb29LklJ7mRjDgFwtmsVgnjGQTmMkIvU5ls4d1kBxuk5G53Ww6oy1+BOaEuwgxL8+fwJnHyfcBbLbgekB7dbtZvcchyJahEuMYp9o8IuCUx0rHEc7RtKhn1rjT6RAIzPc3vA95bITxBPScaNkowGz7eJTvc9hcEFbnTngt488js3LcwDwIBVhpLW63066e2fC0hrbAF4nD7/chyWlHOEqr+TAMRrqdRJBkdSAYCCEs+ewEyyY4rCYY5D4NI6ZziAML71k2zbG9jpiZ//Hai5sCCK394tzC92mDQ8MyF9D2nu4shOZU+3MMEeQfNtsZzIAv9P+y997PcWR3tufJqixvUPDeg7B0cLSgN+3IVksaaTTz3piIfbG/7F+1u7Mz0khqSd1k05OgBQhDeBDee2/KV1blxvkmWjM72t0X8+I9vdFMooNBNlisyvzmvTcT9/M956Tw4lU/4roTOdkFUFIhVJRkoLj1CyTSW00A/Kf2g5F5vGYFzAqYFTArYFbArIBZAbMCZgXMCvyrKmAC4H9VucwXmxUwK2BW4I9bARMA/wsAzHy8IztFn4cqD24QUu1CRZzEhB7lngphhc2iw6PqKMsLoKG6TCyGuRHKTdV4lAoZp9j8EqByo5GbsarqlAy7SCSCvJwsseL0uOy/VwlT9cINWNVCBRu1iRDoSzUYIQL/zA1zydB12ETdJHm+R5vokv0rCiXDPlo0u0eWhd/Ta+HCR2rhI49o+V++h6aL9lisWrm5Kzmh3LCmrTQz+rQUNneCiGgW9HT3wqakUFqch/pTjZhfXYffbjfgzeICLlxsw3ePHuKLzz/H9OyMqGn4Pm9ediLgS0PbhWZYrNzkZ32tGBubQTyexOnTJ/H06RN88sktAUUOl6F83g1qYjXL/NDgwb7YpFZUlGNzY102netP1KC764NYvp483YQXz56LfeTI0KBsWpeWlSI33QubakFMt2JueQMz03NoOtEgG+9UsW1uHMLlTmJ5KYjTzRVYmNtGXn4GhgdH0Nh0GpkBv2y4E76srq+j50M/zp49J3msNqq7GTebhOQyVleWiX2o1cYN9yRCoQgmJ2dQX9eAzc1N2cDOysrA6MQs6uuPY2JiXN4nLz8Xq8tLKC0thtvlwvLqLtL8foQj3Bh3it0s6xSNJLC0tIjPPr2BpaUlqW1uXi5WV9ekEYG2yswsVmjFTOhvtSEa1TAxOYvl5TXUNzCP04NEgkpvRaxFN9Y3kJkekPFDK3RFiQKKHUldFevomZk5ZKSnQYGhuEtQ7XVwiLLSclHxKkoKfq9bakmrbAKPeFLB0somXF6/5PLGoiHZyKeajRa7VPdSgbW6torysjIBVXu7O8gIZIhCa3d3T2yY79+7j2vXr4myjOo5Zs/SFpg264QDzGzUUxZRE1I163JRrcb5QshK0GRY9pIqUfAoudCilLciruno7R9BVl6BZIEW5ufg+AnanNOONipg7Natm1hbXcPs7BTq62sxOzMvKrCGhgax2+3sZOPDFWSJclHwgmRJx0VJ+xC5edk4cbIOgyMzCB0e4GxLI/xeJywWWi4btu77wQjuP3yDY5UVONFQh56uDpnDjc0tePL0Oa5ePosMv1NqxHOgPTdUO37x86/F2pl53L/77Xe4eq0Vfb2zqK3PwYfuBVy9wfnQgZLifFSUV4iamBaxnNOEj1SYZ2emQ9Gp/kyKajahqZieXsPk1AyKigvkmh47Voknj5/g8uWr+NDbJ2P/22/vo6amDsdqyvHw4QOcOdOK9Y01AbCra2uoKC8Te/Hn7R1yHTmuP47QdrdKxi2zfHt7elFQmG/kZ6uqjOG9/QMBwOMT4zhRX43+/h5cuHBR4Ezj6dN4+OAhqmtqZS21uT3Y3dlE+GAPDbXVKCrIE5gUJeB0ugXEt795izPnLuLrr3+LmroaJBMatrc2ce7sGQwNDYoV9ezsLE4cPy72t19//TVOnTyJssoq/Obrr1FZWoiLZ1uhkHDqKSMSQNexsctr34WCgkLU19eLVXI0ZuRZDwwOIpFIoqW1VZpWqqtrcRg8wPTUNM6cbcW7t10oLiqVbOnS0iK8eP4MN65fwYcPPbh9+xaScUONS+BHaEqwbigRJdkbB1EV7c+fw+2yo6S4APkFRdjc3kFPTx+aGk+gJC9Nss6pWiW8Yvawl3bcWlzy33W5A1mwtLSK9ECGKDcD6X7s7O8hwxfA1uY6cnOyYaNkXXK24wJJudZ0DU8jzZ+F9bUNQEng+IkqiTOIxwhDnXL/W1tZFeBIN4fZuVmUFpdgdm5OHAd4b6FClM07tGhmjjRVq5lZWbDpUUTjcag2J4KROGYXlhEMx+H2+bG/v4uzjTU4POQ6EpAccc6d4ZERNDU1ClClwpagjhOF8I7rBdWwXBejkTDSMzLETYLwkqCvr68fbW2XsEcrcJsOp9MlmerMsfa4PBgeHJT1krAyGjpkdxbcHi8isciRvTztupOgM3Rco3LVgpGRWRnTK8vbWFldkvFRU1EqVtb7B3sC0wlDqWTl/YQ1DcdjcLnTMPpxCptbO5L9HTzcR1FhHs6doz10WMYt10YCYS0RQyIekTVZ7qM0hE4pknkdizHjWReAy0KIKwlBptEHg9n5eVm3HQ4PguEIfG6ugwl5hvF5vNLAIfA8HofLwxxsOl/EJI854PciLztbMsg5NmnlzwcTKmOp7mYzGgFvNBqRfGcmVbAJ4fewO5WS1/DYOC54ncvKSqWpg1nSmYF0AbOGK4kTD5+8RlqaTyz2T506gffdnWhsPCXPV/FIXIAx3VMi4QgFz2IZTbMPLRaGZrVLfW0Ou5GlzUYAzl2qpBOEybyfa2IBnUiwcSWO4eGPArGLS4ukOY9jmGOMz2ROh1POk7VRbSnEkhZ8+6AD23uaNAoeq8hHulfDmR/8r4gHWkwA/Mf9scb8NLMCZgXMCpgVMCtgVsCsgFkBswJmBf7IFTAB8B+54ObHmRUwK2BW4F9TARMA/6ECmNoQ7rf/cwCc0KiCIRw1Nvy5KcmNQFXR4bKmUFmYgbrKYsTjEdksjcYTSCaScHITkhbPNipGNdkkVS022djmxmh2VqZYwbocNgG8tFm22uyiuiJ84wY5N0wJqqgyYs4oNy2/FwZzg5sqKe5KGxbQ/2TtTFUtv5i3yY1Wwq//B/QV4psS0CNfBlUGrE5ENQK4XXg9riMAbIBoQgqihBhFVarLUNLEgmIjG9UtSChWEOtRfZTQqLhSMTY5Jrl98nGwIkU1FBSoDEilkgdUSeqyocq8xs2Nbfmc9Ix0eDwugR6aRvWOLha5LpcbqWQCoWAQu7vbqCwvl8NPJhPQUjE4XFT7cHOZ2ar07E5J3QikiwoLYElG4XCoOIwmoDrT5Do5FCqwCNNiUOCBRY1AizlgUcPY3oqKdXWK/6WssFuo/qF6i+ejIaFxvBCiUAVFq1GPKIjouMpLoCfjUGwqEgmq55ySNcrNdVpr87wIYbixzlrZrRZRRDlot6knBdhoSYIm5jwa9ef1p2rP52V266EAVbvHyJGl+okWroQKVK2y6LSrdROAJQ01F4Esa0lIIFnIuibHLvnUBEIp2p4T7tJOM4WEFoLT6UcklkIipQhkjcUicDpoiUnarUPTFLgcVKMTJCcMm3SBqgQP3CR3SGYmIT030qnapVJQJbwUMGWo9YxxSNxpWLoS1Mt5HKnRmAdKiEM1Gjft5TUyPqjyNIAYBXX8ZVHtR2p6KvijsFKuT4mtKOQJvoxmDqtKK1oq99iEYEFSscqcCB1uw+P1CFwkhE/QcpW2qFS7xSNwOWglShXm9ypiWoeyecAJJK1wOjgmqLzm+xLwKIjGQqDQzWJxi4Xr9+4AqSRtcDlY6DSQQipByGBHPBqSjE9efKr5VLsTCY1WsoSzvG6A6nAgHI5JvjNVdhY1ipRGdwAN8YgbqjMILeoHrIewWjwyR+yqDTu7ewj4/AJrCP3cHrcx/QlvrEaDAxQnTVPFuj6uReBw0CLYhmgkCqfLhaVFA2rJ/LVYEU8mZK1yuuyIhQnkadMbM3JDkymoOp0IVFkPORgX5xeQnZUt481oNDkaAlT+Se4tLW8VyQJ2e2hJGzHU9YNDqKtrkDVNtdoMJV+K6sYU7FyXjzLLuT4KMOXfIYV5Hm9xMRLJlMDGqYkJOeey4mJZ4DlujHFkqDJ/75ev2hFLJMSqVlJzmZ8a43Vwyff5L3h+Dgdze5NSi2SS8CwFu9OOUJwqXh0OG3Pl+VEpQ8nLf5dI4ePIOGrragU0cSXnvSUeM6x4VY7H3ztPUL1uzAfOI37FUsy9jYNZ1hxHpHsWmx29fQMoLiyE26ojQitgl1tcFCLhIHKzsqDoCegWB1JWBwYGh6XBiTVZXV1FSWkxtGQCM5NzYo988/olZGX6Ze035qJh0Ts2vYrtTcMGXdMiyCtIl7V5Z2sfC/NL4iTwrqNDxkiJxAG8wfWbN/Dm9Ru0XTqPifFxbGxui3X78PCwNHIU5OUIvLcqVGYyv9khLgMd7z8gpgF5BcVipd58sgJ/93/8PT7//Et88819fPXVD/Hb3/wKn3xyG/3DgwhkZMrawDWKdukE0c3NrdjY2MTh4S4aGupw/94DAfLM7W1vb8fdO3fx+s1r+P0+lFcWYmP5EAvL0zh39jwe3HuCL+7exPzMMpamJ8Vl4m3HO2RnZ6CoKA9FhblAinEMOjTdilAojHfvBlBbX4uFhQ0cq67Edw8f4nJrI45Vlsn9n9eQbh68zmx8ENiqR+XeOjm1iNyCEsmKv/PZJwgf7sDtceFNd69YSl9uu4z3HZ3S6FJRUYKq8hJZL3nPs9ndiEST+Pb+Q7SePYu3b17j6tVL6HjXg+KSYlm/8vJyxVqd0Ht+YRm7O7uor68SK33eY0+ePImOjk6JAWCjT3FpGYZGJ+D1uOX5JBoKS6dTRnoAe3vbkp9eWl6J4eEh3L3zBe7f/xbnz57F/NwsqmuO4cPgGALpATgcdokp+PChFxnZWaipq8PH0Y/y+VT3P3nyWBq/Xr58Kc8NHe/e4ebNT9DT1YeG4w14/fo1Lpw/h49jI2huaZbnAOb+Xjh/nncSvH37GhWlJbh66QJsYoidQkzhPYqKYZuMX3lOOsrC4Pf5rMKxJtnHsTgS8SSGh0bEJry4uBA2x1H+r6rKPYDNF/xdsRK2R2Fz+/Hbe6+we5hEUWEp7GoCdoRw4Sf/G2JpzSYA/tf8UGK+1qyAWQGzAmYFzAqYFTArYFbArIBZgT+5CpgA+E/ukpkHbFbArMB/pAqYAPj/wwJaADA3/QiZDMDFDXJChu8BMFVZNktKNtirijJRVVYILR6RjcZYXBMrQRcBpiiADY9mKkyYHcjfqWzMzc4Q/ZXDboHb5TzK86U9s8FjCWNE3ZtKCRTkBj7/LACYijAHIZ1uKNFErWlYgxo5kUcA+CgLlu8jtoXyuiN7aNkJNZRdIgsSAuTBwuqWqPe4ub25sYb8vDwDVspdXUPKYkNStwqwRCIsoDNuVXEQ0+AjlJGcPAVxgkQH8yPjSBJcKLTS1CXvWIBFgnacBKEakiBgc8hxE/oREgmUlPzkhLxGsdFOkxCCRtlUGVFdySxEG1K6BofDKspYTVcQiyUlbzkSMmwjCbTsDmYmJqAQClioXrXSDVpsuAnYdEsCSsoFTd+HkvLDYg1CT1HBq+MwHhE7UD1lh8tpg80eh6LEYSH+SfEYIzwiJHUCTdpFsqxUUhq2mmKtqVskK5E5q4SeWiopSCUSo9Jck8xCh43wnwRTR0xLGCA7aaiN9nZ2xDaWm88EvrQv1qhGtOq/V2kTAinMgBYVOEGNDQuLa2LHmZWVKZd7YW4OOTnZMuZUuwHQRkZH0HT6tNin8hh5DTjWCOjjcR2H4Tg2tvYlh5JAPRTcQ1FRLtE7wvsaPB4vnE4aLkcESgYPNTjcbmmW2KeqTiWoSkhWM5CQ7E/ADgtBMZV+Vs4Ejl8VBweHotjLy8swxqr/+9FWAAAgAElEQVTYwNL2lKDNsD8XN3Pa2lK9JVDMUDhy3BKOWmlBK6+hapEwTZXX8j34mWxlkJYEllaccVOIahyPNrE/5/cJ8gSmp4xaED7LWE0RZKsC3K1HMJnjmcBXi0fhsvsE5Omg3Smnqh1WKv+jQRljNotL5v/3c47qdCoRqU4jQCTApFLT7aQnKxsACMatiCWSoiQnfCU0jcXCMuYISgk/CPehhAVkQwnCiizAugskM6ArB9BTDiRVDsaUKOp1LQmPyy0NKZFYDBaLDS6nF1oqInauesqKeMKwgLVYjeMS61mCzFRS1HOc32L/areJEpn5nLRg5ZrCuUk7Wx635HlSb2q1IqUlRd3nYJOBrosanta9VELzmtJm1mYjdDWU66ICtFDbyCYGXRwWnKLq5fiGjB/a6Es2LrNYxSKXcJXqb6N5hUpJi51WvCoSvJ78rjHNBLLSRvl7pwOuJ8xyZaYo1yCH2yvH5Dhak3iMMqfljKzQ4weyHtntTkNZyIxT2vLqVB3aEKH9OrNrOXaP8mp53vwcBSoUnX/HZgYju51Qjza3vOxuwvNEQt7fwNLG2mc0UnA1prtEHHZRsusCf/cPQ1hZ30JGIA3ZfrfAdNaRkJHz0GVnBq+OlGKDrjrR3v4a1TV18KcF0NffLwrLaCyCpaUNrCwv48rFVvjcnD9UPrNZhuMU2IvoCB5Gsbu9j/29bRSX5mFqchwXz1/By/ZX+OTTmwLyzp45K/euV69eorX1jFh6nzhRhxfPn+PsuTZkZedge2tH8mDT01yw2y1gj4AgcsUmFsAbW7viXFBUUonV1WU01BZjbGwKx6rq8Pr1G1y+fBlPnz7Clz/4HK9ev8HJUy2Ym5uB3++R8TM+PiEZzR63DyUlOZIJ/Ktffo0vvvgSibiGvv4+XL58CYuLc7DbfcgvcuPF4yHUNhQiKysHL9t7cPX6aTz4ph0Xz7UivyAfIx9HxTUhPy8bqkKNNdcdPitYEIlFMTQwg7KqMhzs81nAjldv3uHP7tyS17Ghi9eS67U0wPC68j6UiiKZUqGrHuwcRDAzNYOA142G2gqsrK7g5ftuNDe1oKSwFDNT00cAuBgq56fCTGcHIgwnVt1487YTdfWEpu347NPbePrsNVpaWrC5uYa8vBzJp66srMbQ8AgK8vJRXl6Kb779RizZCaW/+e3vcOXqVZnfU9MzKCopk0aRjfV1iS6gs8aZ1laMjAwjkVRQU1ePly/bcefOHfzqH3+OmzduYGd3E5UVFXj2qlMU/7z30j66oqoS/UNDqK07joNQEJMjQ2Lh//z5c3z2+WdY29iQOcEogE9vf4Kejveoqj6Ggf4BAcUvXrSjsbERb16/xvETp7F3sC9rydbGOnKzAzjTeALWVAJup4q9cNhoDqFFNddYseI2noW4nsfiUXn24jigFTYV7INDQ9JkRQU3m154b+Hc4frBexXnLv+s6HGk2Mxm96Gn7yNWlleR7nfjzOlaeGuvI55uKoD/I/1MZZ6rWQGzAmYFzAqYFTArYFbArIBZgf+IFTAB8H/Eq26es1kBswJ/MhUwAfD/OwAmr/Ux3FehKuRowztJa0fDflPscVVa5KbgtqRQVZSBqrIiUUByQ5fZgLFITBSsBKFkTYQCVNIpiiq/a6kECvNyRaFC1ZrH5RQ1mSi4mO1HqioqUgIwXTZkqTqUXL4jS0cDUBAAGrBXjutIRvf/pwAmpJC8YAHMRjak7IdaLFjZDOL+o5f4yZ/9WCBW/4ceNDWdgtftQjQSEXXazm4Q23uHKC7Ig89hKEkjuoLx+WX4oaC8olwyELlx7PI45X25nU9g8vjpK7S2nkZmml/ABwGKABynoT41cI1hO0nrTn4RdjL/mOCHm+TxhKFSlVpZVYGoogZUCJItGBoZw/5+CDXHavFxdBQXz52F0+2CbtFg0SKwMtsZKpKEt0ldsgIjoQi8aS7Eoha4PElEgirszhhCBym4vXbMbq5gfTWEuel1uNw2lJZmoKamBB6nFynNgnjsEC6XRzaRqfoU9S6V27xGoozUBdIYmNO4rgSXhBxPX/fC4/aj8VQ9XA4FuqiZk9AJcAUN2MR6c3VlBZXlFaIAptqL1prMcBVUwlrIO5MVGmCUYOF93xhicGBqYgx1ddWoranC44ff4dPbN0X8vbm9K/ask1OTqK+tk3FAFR+Pj6CZcJCb+109Q/D4AohEo0jzebG/twWXS0X1sTJsrQVRUlCCre0l2N2Ay+ulsTki0QS8Ho98Hq1sb1y7DJ/XKbbUBPZQaVNKZXxcAKyP1s4hQzlKa+jCgkwcHBwI0OP3uFlPu1bCYUJeKq25Sb+zsytZwoeH+/L63JwcLC2uIDc7B8urCygrLZTmANpBC/TjmFfsUAjEREhJT2j5C1Hvq6oNoVBCFNsElbyGothV2YDAPNS42L8+b3+B+toGUXS73Zybmlw7u8o/0xLVGAuq6hEHAY4/LckcT856Q0U5N7eArGzmV6cZSmarFZFYGOl+2uFG5HgJGnSFOcnLGJuYwOUrVwFdk2lPNaq8hs0HGjMuAS1ugc0Rg5bww2Lbh54IABYCYCfiNsPm3qor0BOagGeV5wcFa+tb2NzcQ0aWD3n52VhcWEYknEBufg7S0l1QkhbYFLvYsCeSMaQFfLI2GeCWalSCOysstNamXpSU0OrA/mEEk9Oz0BHF5tYmWpub4fV4sbqyiqLCQnR1daG1tVl4OOcx54WAWskWjWNuYQFeuxVVZSVHc95Q9sYSKfQPDhkK08I0Ge+cXYZq/Ci/nLmdnCGE0CrV6DaZVwJxNQI4Eno2pxw19xxBZDbLcF2U9+R8sBp2tWweoJV6KEIFrR3ve/pQW5WHzMzso6abo9x1C9XccRkzB4dxUZETqlPpSAtkQt3Tp08LtO9424H8ggJUVlUKxJ2amZIxPDnNOVklymE2sMgxEcDSJpu57lxD4BArYK4HBFO8h1A1OzO3KLbAOWm8r7BhgY0NdDjQ4aeKU2Fzh4IkrJidnsPA0CiuXL2OqalJ+NJ8YjW/ux/Dwf4uSguyUF6aJ9nHPIbvwfdmOIbe7kHMzMzj9q0byMlJx+BAP7zeTHwcGcWNG5fw+s0bFOQXoPH0KTx+8gQXL7Zh7OMomptP4v6D71BQWIYTJ5rQ+e6dNGqcaT6OdJ8LCl0zeK8V+3kFL191wOX2ITMrV8Drjavn8OjRU9TXnkRXTw++vHsHDx99i5u3LuPN605kpxehsqIM6xsrODjYh9fnR2VFNZ4+fYGmphoUlxTi7/7uH9B28Qq8Hh86Ot7i9ie3MDTUj2TcgYZT+fjQtYrq+ix4vX48vP8Wd350Di+e9qK2thoFRYUYGhqSzGU2wjBzNhmPQrWxwsxqTqCnexT+DD8czgC8fjcePnqMH35xE92db3HmzJmjZhgji/b3Mm89BavNi4m5VXT3Dku27ac3rkGLHiAnNwt//+tf4fTJJhQVlGBibEyeBWpqSuH3uUShz7mTUhxI6Dbc++6x5KUP9PfiZz/7Cf7hH36Nzz77FGNjH1FeUYqpyUk0NTbjZftLXLjQBo/HjXvffovGpiaZl9988y2uXLkiDTxur1vWnprqGiwvL0kj0tr6GpqbmtHb2yuq5/KKYxgc6MO1q1fwzTe/kSgHNidUV1fh0YOXAmxDB3vSuJKenoGZhSWca7uMD339KMrwizL43sMHuP3ppzLnmddLW2/C69HhPhyrqkFXdzeuX7uBBw8e4uqVa3j2/AWKisuhKwoyMtIxOz2Oovxs1FaVwOeyQlWSSKSosDayk6m4Np5HjPnORg+6O/D+qrHBJpGU57OBgUFpiCjIy4XTbRfgy/sGwT2bNAwYTDcTKosdSKl27ATD0tDGhjIb8+XLL5kA+E/mpyHzQM0KmBUwK2BWwKyAWQGzAmYFzAqYFfhvrYAJgP9bK2f+O7MCZgXMCvwRKmAC4H+ZAUxFWAqqBfB6qM5iLp+hMiMIjtOeVcSyhgW03arDqaRQURBATUURtFhEFJncRKTNKC1ImYnITX1a9xJ0WW0OhMKGVXRBbjZsR1bSPq9HVGYGHgTslEDR4vUoB9huU+EQFSRljQaxpSoyFAoJpDCyTBUBSAJ2rYaVLkEkv/+9Ivj77Wb5f6tF/i03jQkPRGUaseDrbx6L0varL+/g4YP7kkU5v7iI0dGP+Mnd25hf2cL04iaKcjPRUJYNm0VD2OrA2+FJ5LoCkplKdfLc/DQutV2Ax8PsPV2U0b/+5iGamxvhdjolQ7S58QympqeRm5+LhfkFXLt+FR8+vBdQ1NZ2Bd1dvWL56/W5cb6pTrbKmUUbjmp4+PgZ3G4P2i5cwtz8LKYWJnD50jXs7HDDPyBqu3dv3iKQ5sf5C+fQ1d0lecvMtNzZOxD4ybzPpbk5UYjd/cEdPH36Gk1NJzDUN4zrN87C63AAqRjWgntIaT5MjK+irLwQGdkWOJwK+nrGsbcTx/Ub5zA6OoaJj+NiGUrT2dHRYbS0Mgd0BAUFxfg4/AE/vHtL7IF5CRMpKgktmFrcQWd3N04er0PNsUo8ffREANGnn9+E1ZoSELm+tY0P/YM43diC9pdvZGwUFRXh4/AAvrp1VRRptJzlGxMsUrlOJfIvvn6IK9c+Q/9Ar9i4VlaVikrr2pVrYvG5sryIH/3kJ/jt777BzVu38OZtB0pLCkX5ffvWLYqLEY5p6Oj6AK8/HXt7B2L9e+J4PbKz/LCqCQz3T6KhoQaLC2twuHTYmSkZ0jA3N41Pbl7D9tYaIqFDNJ1qRFLUmoDDoWAnlMLS2hY63vdLxqQ/zYfw4R6aTp7G8tIySqoKMdg3BqsSw7WrF0WhGk9GsLqxhd7uYfjT/AJOFxYWcfPmLQwM9GF1bQVtbbSXnUZubi56ezrxkx/dhZ+NCAS9OpsIqAIjqDQUwFTd0q16YGQMOXklCIaiSEYjkqFMa9rKykp0vn8vira3b9/C5/PC43YhkdLx8eMEbt68Kda6Q4P9uHCuFWlpBL5UCgMjo+NIC+RgZW0N1bVVWFiYQWFuCeYX51HXcByPnjwSEKjFNYwOj+DW7VvoHxqGx+GB0x5GdWUFHI4AIokQdg7CePrsDfIKcnG2pRkjQwNyPgSgVACvbVBtV46x0Y8401wv30vpESiKH1sHuxgYGMP5C61YXlrA1MQ4bt68jvfvu+Dx+JGdm4+pyWnU1J7C27fvcO3mGZlHW5uHqGsokwzkaDAm8JiD7DB4iPNixToK1caGGKsAupX5JZw60QCXnesQpa82jI4viCJxbn4ClZUV2FhfRVlJMZaXllBbW4vurh5cvHARH/oGZU2jFXEoEhY13blz5zA2PoosyQSNoqm5RYCxzeFEcUkp2l+9QmZmFo5Xl2F+dgHZ2TmYmZ1F0+lmTEyOw+VyiDp5aWERF9suYn//AB1dXTh3/gJcTjfevulEdU0lCosLMDg8Imu91+uVJpyVpQVROHpdVOGz4URFKBzDh8FhBINRXGy7gvfv3yM93SsK5oP9PdgdTkxPT+L8+fOijKw6dkyuRyA9Xc6LYI0W1gRJ1dU16OnqxfbWrsAyj5cNBwmMEpC2tGJgYAAXr57D7NQUtte3cL61GR4XLeOpDrZCtbvQ0TuGzfUNXLnShqnJCSwtLQjkW1vbQJrfjYCbDSi0tybsMvLjqcaVfG9ObgChcFys7NmcxDlIa32n0wYtQZcFwMnry9sRldNir27cKw7jCeztBaXxID09zVAwK7SxZ+ArG1DoREG78pRktIpNPXTMzc+hvLhA1PW8r9ocbJSyIR4Jwsvcbi0Gi5M2+OzJoI2zIs1XW5s7CKQb2b0uJ634FYHqbIzJzslCNBwSm+RkQkc0nIDP70MimUA4HJIMdZ057JIF7JD7E22axXkgpUuOeU5urihAw8EgsrK9CIWtiGkHcLnd2FzfQ3qA2eLMc4/D60vD+to6DoJBHKuqEGWrzWaBnqD62wbdqmN9Y1fWiGTSgrSAFzt7m8jPTJec9ZycXDhcLjkHLR4Xy3c2kPBezPG6vrkDu9uPlbUtRMNhFOVkIc3rQiiekAag7MwsbO9uIxIOobAwX+otaQ50RYBVGms2d/bg8/mwtrYiVsa724fIymTO84G4k2xvbiInL18ynOnsEEhLw/bujjQTeH1ebG5uITs7G7u7+/B6Pdjb20JmVg4isQRWlldkngT8fuxubUrOtsebhtXVFWkAm5+bQ2FBPg7295GTl4u1pWUE0jMRicawt78nVu7Ts7M4faoRW1sbKM7OQFZODhaW5qA6PIjGQ1DgwMHhLooLKzA5MYWKyhJZuwjv9/cOkJWZi5ftb1F/shb9Ax9w59PPZA3OzzVsxOOJ6JEjihEPwOcBzgN+Gc0UbOrj2E/I+stGNDqBsOmEzyZcV6iUZhMbn6vYNMJGPNrYs4GOz04OK40PVCR0BUE2MvH6CRgG1PLLiAVMC+g/wo8y5keYFTArYFbArIBZAbMCZgXMCpgVMCvwP7ECJgD+n1h886PNCpgVMCvwX6uACYD/BQCmAo3qMwVwO6nEJWw17D6pOo1rhlBQADA3xlUYALgwgOpyAuCw2BZyEzmmGdmzTtUAsNzYp9oOtDaVnLkY8rKz4CCEtaTgddOq01AMcmOc1qqS/Uu4y6xhux2EwNQXSfacWLGqCAVDR1mHzK+k9TAzPC1HKhdDwfb7DOCjAfF9pKRshKqEG1QdqVBVO4YmlrG+H8Pa0iKuXb2M7u5OnL9wAfcfPERJaRnONpRjYGwOezELinIyUF/ghd0SRdTuQ+fkMjJtXni8XiytLGFmZkoAYEbAA12LIgUVL959QFNTE7p7ekFtXl5+vpE3CgWzs4u4cuUCunvewOf34EzLefz9//VL+XzVqqO8wAML8zUVO950fkBOXhFGhkZw6+YtvHj+FKXVJfB505CI6/D70/Dg3n3cuHkN796+waXLlzA5SUvQNBRSvTU4KBu+J08ReL0VcFZZVYWenn40NjXi3m9/hb/9qz8HEofwOhXsRGMIHqhYWw0hmgjjVEsZNjdXsbcH9H+YxCdfMJPxvaiAqdIdGhxAUVG+ZD+Ojk4gMzMPH0d6cP3KWXjdzALldXJgbX0b//s/3Mf/8l/+Bm/fvUJxQTHSPOnofv8eX311GzpCsNEG1WLBq44eNLaex73vHkmeZSgcQm/HW/yXv/yhNCTQz5bXPplS4HR5JVP5/fshBENx7Oyu4bMvbgk4efb8Oa5fu4V79x7h5tVzcHu9ePz0OW7e/hSPnzwVQD83PYHqqgqsryyjtLxKxvPi0joKiopEsXii4Th6et/hxs02TI3PIT3Ti2TCjcKiLOzuHCAajWF25iNu3bwuVtk6LW4tTsZGSi4yEEdStSMSt+Llmz6kZWWhuCQPvV3vcPnsBWyubkDxWRDdtyErHSgvz4WmqdCUMKJJ4O3rIeRkB+D3BdDXN4Cr165hbGxUIEXLmUbMza1IhuTTB/fw1//pZ4hHg4a1OvOwacdLFizZtUbusK7Y8OjpW1TVnMSbd11oPVUjs4WK58LCQjx7+hRffvklZmZnsLu1hfq6Gnwcm4Q/IwM2mwPLS4tiEcx8z7wcn3i4a5oV8wvr2N07xN7BAVrONGF+aQ4eqw+jY6O4fus6nj57gnPnz2J6ahIepwcVlRXY3Q9jY2kD9bUBpHndQMoHzRLB0Ng0nK5s9A18wLnWZmyurYG5yC0tZ/G64z3S0rOQl5uB9meP8IMvbiLD70FST8KierAX1jAxs4jS3Bz09HYjEPCi4Xgd1tbWKU1GcXEZHj18jNu3P8fD757j9hdn8Or1O9TXt2D/cAn5+SUYHRxD06njWFpaQnZurqitCU+C4RBKSkuwNL+ErbVNXG07hzSvHbFkiAsQhseWEU3QOlXH1PQkzrU2Ss7qwsIcivIKxcL33IWLGBiagNPlQF19HYYGBkXt31B/AuMTo6iqqJQs0/rjDUjPCODBw0f42c/+Ar+79y2ampoRPaTCmXDTjYmJSQHHPT3dOHXyOJZXl7G3s422i22yjhUWFiEnNw8rK2soKSvD8GA/jlWWYGV9A4HMLFEn7+/uYGF2GjevXxEbWc4rNp1oior2l+9QVlYhdrhzMzOoqqrE1vaWKPKtNqvkh35y+zZGhkeQm5eL+9/dx4//7EfY3tyWHPj8/Hx0vOsQwMRfq8srkkk7vziN0tISqWthQTFev36LtptsgulG/CCC6xfPwuWijTZTu61YWt3C6m5SsowvX76Inq4OlBTlifJ1dnoSVZVl8BKUgvnTUbHVplKbma4GCDPyhlWbGwfBqCibjTsi7b5TiDPT3OGQxiT+G6oo+XqCMN7PJGbcAgPI0u6dTS2aYbvN11GZ7HJ66BYu67bkcNMYPc4cagUpKpPtbIiKGrb50ohEz/wUrC5aXIv3ufF5kqvOzzVUyLSGZmYwG2QI+oyYBIccs6jI6TCgqHC6jfzzeDwqkJZqblgcYk3OxYiW5YazBj+J90qq7ROi5GQlaC3schFQWwE6T6So0ud6wfMx7M+leYpOHnQFoasEgXUyhohGC3jaodPGnIA9CrfDKcCctuiKheNKha7FZR1ijr3D5QVSUahUkMOKw6hh66zEo/C7nQjHjuzFlRQi0bC4E7DpgM8nzHCntTEV4oSUkUjYULBLo4tVVP9iN68bFuxU/hPmWhRGOihIMeecjRtcM6xcJxWJVBDLfP6beFjWmMNQVK55RiAgDSGpBB1NkqKINdIpdKkZx0I4FILL7ZKMbUW1IRLTEIrEsLW9A5/PjYKcHHm+oQuHRkcQSwzxhA12RwKxsBUulwWJmIqt7T2JBKDpORudCO31pAW7u4cIxw6QmemH3WKF2+EQ54pINC5RBGzEE2cRqv6Pmutkc0IyGnSxsafTAJ1U2JT3vbNET3cvcnJzkJ2VKcdvZJQbNtB8zpJ60pnCalh3U00f1xjHwb46BXZatBdfRNwEwP+1H0PMvzcrYFbArIBZAbMCZgXMCpgVMCtgVuBPvAImAP4Tv4Dm4ZsVMCvw77sCJgD+QwXw9+mgjN8Ul2TmcaaYK5ri/u/vATAzHqn+cCpAdUk6KkvykYxHEKedoJaUjVWfl3DUgE60r9UkU5W5tcwIjiEnJxMOKoktELtobj5qSWYO07LTyAUksFMtFgHAogAWAPxPOb+0WmZuKnNJuQEual5m00lOKjd+DbWpAMejHODv1S+ShGkxlC2SUWtT8bp7BJrFKWqqpqaTktN49fo13P/uIT79/HO4kcCrzj5kFlZiZX4aX1xphFNNIm7zoPPjHAo8blF7McNvfGIct65dk1xHCpqZOfnN47c4e/Ysuru70XC8AYFAAAsLCwJPPo5O4MKFc3j8+Hf45NMbcDv8+O3X3+D69avY2dnA8YZjUltuFFOR6nB4xUL36tWrePP6FRpPN8Buc2BpYQX5efno/9Andp3MgmxuacH09BxON54WNd/IyIgosVuamvDs2XNU11WhpKQYne+70NTYiCePH+LPf/wlnLaUwOtgHBgYmMPGehBnz7XAn6Fgdm4KSc2F7q5R/Pgv7qC9/SVysnJQXl6OrvedOH68HhnpfgyPjYlFcc/7Tnz+6W2BM7W1NZIXSgXZ//n33+KHP/oSG+vLcNgc0JMKRkdGcffOTfgD3Pw37McfPWvHjVuf4te//o1AdFofUwH8kx/fRSCQJpmj4WgYr990IC+vUKDKzm4Ium7BxuaK2K6qdgvaX7yS7Muf//0/ovl0Lepqa/HN/e/wxd27ksHY0tiIj6NDOHm8AcGDfaRnZmNhaQ19A8M4f/Eiert7Rdl9GNxBWWkROjt6cPJUPd68/oDm1hPYXN+UJoiDvS2ca21FeqZHsnIJQn7+D7/ET3/6Y3i8NrES3tgK4tXbD/IZzJ4tLcpHlj8dY6NjqDxVhd6OCZw+UYKysjyEghp8mS4sr23h5Ys+5GT7kZebJ+rttrY2UTbbHSrq6qsxMjqBluYWdL55jU9uXUN6wHeknjcsxkMxKukiog6nWltlFuqrTlRWH5fszBOnjgswo8KeSsI3b97gh199hcWlJUSDQZSXFuJD34AoZ5l/3NvTjZvXr8o8VvSwAT5cAezsBLGysSkK2pu3b2D04zByfJkYm5rAhbaLaH/1AhcvXMDL9naxTuUcJtRYml1GU2MxPG4ntIQdCSWOgeEJQPFgY3MNddU1mJmekrFqszvR0dkNp9uDoqJsPH18H3/7n34qoJ150NF4Clt7EXR09aHpxAmMjg7hUlsbbA4VU1PToprNzspFezuP5RJevnyL67fO4MnT5zh96gy2dpdRVlqJ/p5hnGttwdjEGDIzMmGxWUXNyDxPApHJ8QmBnG3nziLNZ0ciGUbKYsHiygF6+8bQePq45IET4mRmpKO/vw9tFy6i410nKo5VY3h8Ao2SQx0XlSgzmMvKy9HX14um4ycwOjIk4DYjMwuPHj/BX/31X+He/Qeoq6tDUo+Jos9uc2JycloAcFdXJ2rrq7EwPy+5w1x3fvftPZQUl6Ki6hj6+wdRVXUMc1NjqKksxvrmFuobTmJzaws7O1tYnJ/F9auXkeZ1CPyh88BBOIb7Dx6JcpH2v2z0oKqZudWB9ACCh0GMj4/hxo0bmJubl2aT+989EoU6M5F3tndQVFyC952dqKysEovctZUlnD3bioGhD6g6VomtzS00Njbjm999iyuf3Mb7zm7EDiL4/OYV2K10idCgW2xYWFjH1PKOKFzbLpzH82eP0dR4Sqyf+/t6cfF8KxRdE2hF23Sn0yUOAQ6qTZOG0pTzdHRsSvLQt7d3UVJahInxEVy/dkXAH90HDBt2qyiH2Zw0PTWNouJiAX4CfI+iB6g0ZjPP4sICSspKRS0pbhBWuyRuk7lRxe1y2aEn4kaDk8OFYDgBh9Mldtyck1TXS5w1oZrkcauGUpY3YN4/E3F09dl2MgwAACAASURBVA7ieEMtsrICiEaChlMG7bETmmHZTiBps2NuYQkHobCo+Al6mQWtWu3Y3tqCrmsoKS4QFa2cg6xRFskCZzNUUtHxcXwMhQWFSOf6yggCKuB1zch6lwgGwuWY5HXTjl2Unyqt5CPQJCfaAYvVKVBdp/27hRbe9BZXoTHrnrbdsYg0jzBHfHltHw5Vh9NhhSeQia29kNjZF2alIz87Cz0DIygsykcoEhILaTY0HRyGsLm9DaddRXZmmtRdXA40Kr9TYl9sU+1APGrkXNPGXhTtNkzNLGBr+1DWsc21RZSVlSArKx1OJ6G4LvW3qU5sbKwjoUXh9afB5fJi//AAXqcLvd1d4lqRkZmORFITpTDH4/zcvDhUeLweeYi20r0hkRIFflp6QCyX3Q67NM0xj1lLKZiamkdxRS503YOUfgi71Q/VmjDgPLl6iv1zVHyvSdNabk7uUfMbwWsSdosqjhWi1jdSMSSLmVnnFtUqMQKSFX+kBGZ7AW33DQDMDOCE0bwXjaOnpwe5uXnIys4UNTzrx9gPRbEKaCcEVu022C1soqAqnE0ZbDzgGAGcdhv0ovOIB8wM4H/fP0WZZ2dWwKyAWQGzAmYFzAqYFTArYFbArIAJgM0xYFbArIBZgX/DFTAB8B8qgK3cMLUAbhfVtIblpSYbof8SAOui/nBbgZrSLJQX54oFtChIEhqiCU02nN0OZsdxo9H4vkLVYyQmG6A5mQGBuhTdEPQQ3tKC0FDTMBOXymAXVIsiG4pUAzM7lcCWijRDEZU4GmGG8pdfAoCPNjn/eS4w35P/9kimY7hJ087z+3ewqNgOxjCzsILCwjwE/B6sr63Bl+bHQTCM7Z0dVBYV4nVnL+zeDMmnzPHZ4LTq0OxOLGwdwBINikksN235euYclxbmQ4tFAasdv/zdY7SePSOZxx/6+9DS0oSVlWVkZGQILMsvzMfW1jI8LgcK84vR/b4X9bXHsLA4hcqqY1DtDiRSwPDIGDKycjAyPIozZ85hdWUZPqcNRYVFsslMMFVcWIjtnS3k5+bC5XGjr39QVD2EVVROU63t9/lF4ROKhlBQUICR4WGxU15eWMSJ47Wi/ouGg0ha7Tg8SGF7M4jZ2SnUnSxHVnYGZqaWYbG4UFqRh+7uXpw4fgJzc3MoKS5GOHyIrIwAdg52kE7rzYMQFN0m2afVx6rg9jgR08LY24shGo2guDgP0XAUkVBc4Edamhu6HoFddUlDwe7+AXz+DKysrsJutcHndYuyNpARkGtPxVckEsHC4jKisRhqamrFjlVyaMV2WRWL1P39QwQCGdBTFiSTYYE7oVAEHq8bu9u78LqdiIRCyM/Llfd0efwIRqIIBiMIhkLw+7yIhIJI83vh8fvEmtXn80DTqCaEQC2OMS1mZJ8qipGfG45o2N3eR1ZOJnQlBrfNikRcQTCsw+XzIhTZh9/tgBbToNCi2a9gazmGjAwrLKkoFKtXVKUOTxqiQRVupy5KYx4/wcxh8EA2+WnxSgLAjXyxWLcqYmvKLyIk2qwTziS0OHxiTUulHvCuowdFRWUYnZgSBf6NGzcFihKc7exsS97l/v4+Jsc/4uqlNgwOD8PlcqO2tg7r62vo7HiHixfPIz8/CynmhYOAdQ5rG1tisVpYUoCDgz14bTYsra6i4cRJDA0PoaKyEkhpmJmaEhi8srwu449Zpax1MkXVOzC7uIrpqQW0tDTC5/Hg4YOHKC0tk7kz+nEcVpX25umYn5tC0+kTKMrPlQYDh8ePjs5eZGTnIsbr5/dhc3MDdXU1mJmZRTgcwYkTJzE1OYVjlQSjAzh+qlrGGa2OG5tOih306NAYTh6vRzAUxOHhAUoryvD82XO0njkr9sJhzpO4hnSfHzk5AehUeRM4urIEAG+sLor1LI/N4bTjfed7XLhwEf0f+nH8xAn0Dw0gIzMDubk5WF1dh9fjlrqxyWVqfByX2i5iY3MTy8ursk42HD+O2dk5UZgWV+Zhd2cPbrcXW1s7qKiowPLKIgry80QZfqyyGukZmXjy5Clqa+vFylzTdWSmZ6K/9z3ufHJdXAnKKioNG+BQCLFYFDnZWcjN8gtIU1QH4kkdi0vLAj9LioowOz0ljQzM0ea6y2Yc1odrydDQIEpKS/GhfxjnzpzB0soqAv4AwpGI2PgWFxdjcnIc6el+qR1zztk0RIvc8soKjI+No+b4CTx/2o7qsmOSN1pcmIl4PASXNx2hkIbJ+VWEQ0Hk5+chPc0v62B9fS0O9vaQTMXg8zhlTlAxKZbL8YTY+/J3AixCwK9/ew9nz1/Ci/aX+PLLO+jr7caZs82Yn1sUK/az586hr++DNETwmLu7utDS0oKJqWk5Ziqquf7QsvrSpUv49ptvcPnqFclaXllakQaT8dFReJx2uN12FORnw+t0yNylypX3hY8TU/D5A/B7vdjZ3kZBQa4ozfPzCsTpgPOMx8K1u7CoGE/aO2Q9u3HtCqKhfUxNfEQzM2e1OFSFDhiQLOT3vQMIZGaLM0NeXp5YE3scDlHrer1cJ6icNdLTeT+lejcUVTEyNoraulps7WwKaJydmZXGgbnZGdTVVklW+cbWDgqLisTKnGsms8A9LkY1EAamEGPGdMqJ1dVtsdb2+ahQjkjjTlZuPnb392VtYTtXPBpGVlYGVtcPYbMk4WUjic2B6YVVBA9DqCjMlVzwh89e4PzF8zg4ZCZwtoDQvf1DvH/fg7YLZ5Dmc8kzwfr6OoqLisTSOTMzU5pfPIgJxEwpVKsCsaQFbzv7UHXsOIZHPqIoJx2h6CHOtLRgd29Xxktudh5i8QRmZ+Yk9/vYsWp5hujv70dDXZ00WVy+eFEALOMv2CTAZpnWM63SwMGGAKqkqVDOzc7F2zcvce78eVH8MsGakRtsRDiIpbC2sYfMXB8sih8JbRcW3SlrPBsHNPA+6EU8ZsGLF2+kcayltRFOt4r9vSAcdt6zmJ3ux9bWGrKzM5FMxUVVHQ0ym1kVlbos9Hw+0Y3k5ZSmSaY7mwvYeMLasUGvt+eDrEPZOdlw2FUjA1jcVCzyZ45D5okzY5j3m2g8ibjYfRuZ4l7emwvOmQrgf8M//5iHZlbArIBZAbMCZgXMCpgVMCtgVsCswH+fCpgA+L9PHc13MStgVsCswP+QCpgA+A8VwFTxUNnrcdtF6SOwKEmrQAMASwImN4qp7bECLgtQV5aFsqJcaPGI4CXCUipCaKfoczqOlE9UmqRgsdklB4/QKTszAzYlBbvVIhu+tNRkhhw3JMVaMxRGIOCH3arC53GLVSIVK8zJpP0gX8tftNfkF1W/tN/k5uY/h8DcqOQGsPy95cgemhug4rB5lAHM1/BcjaRU2ZTWU1T/UNVi2OTSVpEmj4mUApvba9jnahG4bDbEaLVotQv4I8imvaXAZs2wzFRShjXnzj7tQp0C2LhRyq1yUVXRkdHqEWvelE7VjiZKWG7sUvgcix1IXi7PV7HYBKgfBkNwuzzweH2irkZSQyqZlNxP2jDyISQYPBRFMmEvs3H5xY1pcRGlSipJi0vDwpG/aCFJRRevIxVtzOokTE/RkjNhgRZPQRWbzLhkn1osDgFQqlXD+tqmAISCvDxEIxG4PA5YkEI4FpKN96SmIh5X4HC4kUoR3CdgtelIaVTXORCN7MPHc9EUREIxsTdVFA0Wu02U4zqhJuk3mxIScVGFRyNh2O1OGZd2G5V9yaNszYS8JzekmQNNC09+pkVRpfbxmCYKL0VlIQyrcMIEbpDzPQgmuHHPOlENR1jGLE5uqMv1lPzOBCxiO84xZZOMzVgiZuSHJmPQExZRJRMKx+K0oPXCbnchHDmEatPhslHVx/NycLQhqUcFzCTjtD11IaQcwpZMhwUHAlViMSucfjv2g1FA88HnpjV7/Mhy1iJqXeaQsg5QCLVDiEXCkvvs8xOkpgQAU/UeoypMoRpMB53epUFD06XBgMo82ppyDhEuU5UbCofF1pSNG1TseQVsQ2xDCbe/t1mlCs44F9bUjkQ8JePOaL5QxJpWJfiwqIjGNah2pyjzE4kYYqFD+H0+6LoKm6ogHg0JKCVcoX16NKrB6WIDiaFYFPtYNnwohpVsLBqVcetw2JCMJ+TzCDUUqw27+1Rbb6GirEA+j9eXx85jpc0vr/XiwjJKisrgdjtFuclxzmaUVMoi6jueN7PJqSDVFZ4XLXGN7FiOQST5+RbEI3E63UOxppDUdVgsHiSSDugJzgMeUwwenxuHh0GZO7T35TzziNWyVeAoQRILTDUf659IRkVdR/tcDlgqRqPhmNjqU8HpT3eL+p/XjuOR6kdCHwI+q5W11OBxe2SNpX2t4bSQxPbuHtJ8XmSmeaV5h9nCAq50o7mAa4DbwXVVDJNljNCBQdaMpIZYJCQNQhnpmYjGeB52qSmthaXpQGEmthN7e/uyZgvwU+gCwbnIhgmbzDeuF3aHA042DKlWyU6lqn91awNbGzuw6lZUV5YgFj+Ek3WyOBEOJ7G2vSWAV9wmbPw+83otONxnfvMmiosKjXVBp3WyRa6z10OFJddew/p8by+EeMqCzs73CEeCqKupRkkJM6FnsbGxges3b+DVy1eoq6lBICMdfX19oq6fW1iU68b1ta+/X6D5J598ggcPH+LOl3fxpuOt2GnXVddKTuzW5hpOn2yAw26By6FK04DV5kI0oeMff/1bNLe2Ih6LC2y9eeM62tvbUX3smKzh1TW1ePL4MRqbmgTyj04tYHd3B5cvnsPD+9/C7bTi1vUroqSlhTEBPedW/8g47E5GEqzJe+3t7mFtcQE11RWIx8IoLS2Q8SH28IqCaDSOlx3D4khRVFyEicmPktG9trYpEPl9Ryf+9m/+HD//xa/g8TFb/oIonve2t1BVUY6CvHRYFQ0pS0oy3qem1+B0BvDs6RP8zV//BV6/eo3l1XVcuXYDz5+/xLHqKhnjy4tzuHn9GibnVrE0N4W2i2fQ3TcIhy8At8uLqZF+/OWf/wRf33uAO3c/F/V8Xn6eOGBQLr22vgWP04GWptOSW87mBYLW33z9NVpaW7CxsYkvrp6Gk3OaltoaZ4YDHyfnsbC0CaZTVFcUScNPcXEBlleW8O5dB370ox/jxfOX4hKQlp6O8bFR3Lh2XezVL11qw5vXr3H79i2863iPxcVliU+ggj2vIA9dnV1izf/8xXOUlZdIDvHr9ue4+/mn0vwm6nQWHjomlrbx/n0frt64gPv32uH16igrOoaW5lqZH1CTsCpeaBoBczcODvaRV5gFj9cu46WsrBxzM7MYG51HYb4Xf/VXP0MkvAevl5bbhv0zPykpCclU8hoQmPOAc48NJVwPaXfOe2Nvby8KCgvFAtrG3F9Zby2ypnC95xw2nmESsNvtCEfj0BVVFMdcP+gEoZZeRDzNzAD+H/LDi/mmZgXMCpgVMCtgVsCsgFkBswJmBcwK/JupgAmA/81cCvNAzAqYFTAr8IcVMAHwHwJgKlKcNosAYAJQklhuDtKCl5v/Ak1FRatLBrDLoqO2PAel+VmyoUmQFOKGIhQBt9zopjUlszL5PlDtAhaSmoacrHSQvzlUiNqNG5IEdrF4HDSLPjw4QHrAD6/TKbaYhJrcpCbHJOjiawVgksSKnNfI+OPWvkBOZpsKDGYOoGFFTSgkAFsUMAYsFoikEtqRWqlYW1uD2+lAWhohrwEIBYopFqiwIk6Vlc0usIZ2lxphk2QS23GoEZZr8Pn9kkVIKbAllYBDNbZgCRwIIbipKnmPAlo1Oe6IxtpaYbEakEeBA/t7h0gLuJFMhRE64OYqkObzC4hjTiHtjW1OFzY2twyVUW4Wtnc2kZWRLjBD8i4J4wl2JB+XKmtNIBazmFknQjKL6hCAFAnz3/AYCLVcGP04iZKyCoQjO1KDgN8vr+dr5NgThkWp10H7bR2hYFiAlWHXnUIyGYfX6xLYlEgSOFvEqndhfkEgWVamH7EovUI1ZGb5sH9wIBvWHjc/J8rETFhUhm1axWKSm8yE66HDQ7k2gbQ0RMMRsXvWJCdTkXPWtJhcJ0IfyYamlXkyieDhITIzs+U4mQGZFCT6e1G41CAUjuHlm3dobT2LgM+J58/b0dTaAq/PJzmaPFaXg/aucYQSCdy7dx/RiI6G48dw6mSzZBm3tJyG2xEQFXw0dgCLSmhmQzgcA3sNND0Mm0Io6oCmHWUrcj9dpz06x68DKXtcFMD5eU4B7EnNhpSagJayor93BksLU2hsOo2Cgjzcv/8trly5KpvxTpfbyC1VbXDYuNOfkHHIka4LhDU2/yWrlPBaVP4pHIRCkhnpT/MjJWDdLmDcqCGtWo3GAMJRXl82YhAC8mGXtrORWBwOp1NAOucCxxprJHNLSwqI4zGkqExj5qbOpgpNxg8hNRsYBB7GmAGehNNO+1R+LwotYWSLphCVc/P60hAjQFNVaDFCeSOblWtONEZ7XV5VMd5FNG5kdLpdzAo9hNfrk9ewcYTjV9SSCuB1+5AI0z41gUSCIFHEmdDixrkkk1FR66UUwkRNGkXYRBCLpwR22ywJKByjKQUWgt5E2JhHjgCWljaRHXAL0KboMxoOQ7ESphhq7UQ0ijQ3M81pCeuClkwcNbYQU1phdVoQjkUFVhMcisWAQXGO3A6SYqdLFXQ4xGYDm+S1srlEtVmhRRPw+dOwu7cn44PjkPXy+Kg43ZUGHK4PXC+lmUSxYnt3X9YNj0PF/s4OcvML5Ji5XrEBg3yX15JKTb7f4X4YOTkF2D/Yk7WTVs2pFBc1rsE2UbQy85fXm9eN6yxVkbyusgZbDYA7MzuNgvxcaeBY21xFTnae1MBho7XwgdHIQWthiwtWhyJqXs5v1oJrFMcsB8D4+DgqSkrkGnOtdrBhJBqFz+cT1XJaIIBYPImB4Y/YO4jg8uWrUvf2F09w4cIZ9PYO4vq169JIQcVnU3OzNBl8HBvDmTNnRDGelZ2N1dVVjI6O4sc//JGM/1/+8h9FAdo/NIjPPv1M5sfGyqrAcjpL2GwWyb3loGOWsWpz4ee//JXYXmdnZUk8QFvbJXS9fy8W2rzMtNl+9vQZLl+5JA4a/SMTYrdN6+vffv0ryfm2S0ICm4CYT5yC6nCjb3AEmdl56B8YRvWxGiS1OMqKi7AwPyvXyOd1yrWXOeVyY319Cw+evceXP7gr9+729qeiUl9aWpX829cvX+L2rUv45nf38NO//EtpJlhaXEBGegDZWRlQUnGoVjZ60TJcx8uXvWhqOod3797g2tU2PH3yHFeuXJe85RevXqOhvkGaP5YX59Ha3Izh8RmoFg1FBdno+tCP81euS/PA+OAHXL/chhev3+LGjWsYHB5EcUkpenvponEOo6Pj0jxEFfjA4CB+8NVXcq1+8Ytf4O6dO9ja3sbx8jTJj2bDQkJXoKUs2Dvks4YdU1MzWF5awJ07n2Nzc01spAmAv7z7FR49eoy6hhNS09HhIVy53IapyTGxn+/q6cbp04348GEIdrtbrL8H+vtx/twFfPfgvuSmf/fdd/j0zi25b7Q/fYxPb16Dm89F8pzCFilgN5pCf/9HnD3fhO++bUdevhu1lfUIBAhbqVimmtcOpzMTD757ioaTJ7G8Oo+9gy25frXVNdLY8+D+ffz4qx/AYYMoqRXwfsFGLUO9K84o8uRDq2g20LHBRZfnCUOZH5c59KG3D4UFBWIBzYYazleuDVzz6UrA9+E8ZlIHc7/DMc5BmwiM+Z50dEHBWVMBbP7gZVbArIBZAbMCZgXMCpgVMCtgVsCswL/7CpgA+N/9JTZP0KyAWYE/5QqYAPhfAGDZkCTYtQoA5uY+acU/AWDDEpoQSVR0NsClpFBXnouCnABUhVbRcYRjVI5BsuK4iUxIRAvRhKaLYpJKWto7EwDbFB0OuxUeFxXAVNQZqkaBdcFD+D0epKX5JC+PkJUKOtmItPP4CIAJIG2GMpYAmErDI5Uv/18w0D/L/hXYd/R9boMyI5Rwi+o3bl5u78dw7+Ez/ODu56JGYz6qTbVJ9i5RocPKrELmImuwMlORcNXmgh6LIhmP4ttn7bh+4ya2trcwNT2JyrISVFWUgPiSn3MYSQlYE/BmsQqQINQRYGel4jAGWKj2TOI3v3mIz7/4Eg4XVcoRxGOKWGLv7WwjI+AX+Mxj3trZF/vWoqIKsQAdHO7Dn//0RzjY30WaP+1IBWuVzF9azFJ1x0xMXh/CeK+XlqiawGUqQrkhT0ja2dWHnIIyPH32CpcunsG7zjf4wd3PpNa0cxZY0dWJM2dbBWKNjU8gHAyjprpW7JEPD/cRT0SQlZ4Ji24VlGd3ufDi1Uux4T3R0CAWlImojmicGZ0QWLe3E0JeXjH0VFIsLm2pQ1hVB2JJKpFVsfykIisSiggEd7odmBqfFiAQjUThUDlmY/D53QiGo3B5vKKWdjpcePG8Hc3NLaKwHBwYQHNjHVRCUpF5E9oBwVgST1+8QW39SRwrycbi8hJKiksQjkYwOjyAq5fbsL+zKcrrSColNrylxXXY318DRahPnjzEX//Nf8bc9Cq2ttdx4mQNRkYGKJYS61iAClE2Q7gxMT6HkpIKrCwvobTMsOz2edKpZ8bi2gzGh5bxg7uXkEjsw+VMRywZRExX8MufPxGVYG9vF5qbT+P+/Xv44s4XkiPa9b4H129ex29+8yuxV7/7xadI93vEiv3/Zu89n+NK0yvPk94CCe+9d4Qh4Qk60Luy3V0aqTWaGX2Z+Zc2Yma1o5VUVV2ui94BIEGQIAnCe++9SaT3uXGei9J2SDPaDzOKaPUmIhgECSDz3ue+930v3vOc3+GHYDrpfyRKXcIliYRWYWhkBMFoBA1nGhDxhcThzAxU3o+CAD1xjH/73fe4dfu2jEGKWsyU5Itr6W72B6BFUMQ6wcfTsa9l00NAhAP+pzvgQySiQlfPG0RVJ3mk4SD+41/9VhoAJqYXcKa5HPHmNPg8dgAO6NXxIprqjIDbF8bQ8BiVB5SXV8IWHycocLrXKToS2RqNajA+MYPyigoMjwxLEwIdeDu7m0hPy5Jj+f6HH3G2/SwKi/IVDHYoJLmeXt8RolEze0Hg8hzh8f0+yc4+chxgZHgCn315W1C+RhPvf1ZSJzm1nRea5T7yUNRmY0jIpwjiIT1WlreQmRYHMxtZtBqhHIij3R9Cb28fSouLkZOVLGhyuhcpmFP5kwYUwmIjASXDM8q8Zg2C/J4gGzEYFispztIYIeIzMcwuF2wJ8QgGvCKO0rHOZhHOQWxQMRhMWFpexfz8vCC1rRaD0qzC7PQTGsD/9Xff4Itf/xni9Tr0v+tHa2ubiMN0AUZDbCqg2KeGJxrB1NQ8khLTMPhxGGfOnMHM7CSamupgjbPQkAqf14/tnW3JDeb53H/wEL/+1a9kPLqcDnFCHx4eIjMzCw8f3seXv/pMhN6x0QmUV1QjMSEZPp8LDARnY0i8NUmaAoJh/qyS+x5nS8DRkR3BYBgmowlGZv36HbKu/NIgZLfbkZKSIm5Hinx7e3uwxCVhZn4JO7v7KCwqgMmoEXT9o8cvUFJaisKCQrx714+4uHjBbj99+gSdnZewvKi4cM+e7RDsL/HzLa0tePr4Ka7fvI719VUsLa3gbHsHNjY2sL21gbq6U8hIT5VGD7myOgOOHR686O5BTU01xoaGUVtbg7iEJHR39yAvL0cc43V1teKiLaDLNisTXT19yM3JQ31dvYiyep0K7W3NMJp0gmPm+OJ6OzQyienZeVy9el3yeX/47id0nGsTIsDoyBBuXL8qtWFzBjOPee27Xg1g/2AbVzrPSW47s2y39w6Qnp4rTue7Ny/i2YsXMJmtaG0/i8GPA7LWnO9oR1J8vKzRJCvQATwxuQz7kUuQ619+cQf/7b/+V9SeqkdRSRm+++FHVFZVSRPY8dEh6upq0PtuDOqQD1VVpRiZmkR6dgF2drfhd9jx68/u4t6DR1ILh8sh4/3Y4UKc1Ybl5XWkp6eirLwEU1PT4uQ903gG3377vTiLKdp/efOCCJa8W6Ls+tDoMDg0ipW1LVy8eAVdXd2C/c/JzcLA4ABCwRBamlvx9OlzlJRVCAHF73WhtqYCb1/34vPPP8PM3CwKS0rw8+8fSuMGz2dqchKVlVVYWV1FRUWFYNeraquRkZ6Mvu4X+OqLT4UywCMhMp1r+KHbi+cvXuNS5zn8+N1TNDWXI+gJovFMKbRqgzjyidRnD86PP91DakYGyivLsbS8COfxoYyJ3Jx8/MM/fIvP7t5BXnYawj4nrGY9W6ikwYLzCcVk6SigUBsOSzMHn6c4Z3LtpAM9EAphiAJwdg6SUxJl3pF7PhKV9ZZUEnECk8AQDYrbnJECoAB8gphmD0Y4tQHRtDZvVKWdbFQWvthHrAKxCsQqEKtArAKxCsQqEKtArAKxCsQq8CdXgZgA/Cd3SWMnFKtArAJ/ShWICcD/YwS0UauSDOCouLe4kUtcKAVcBQGtKElRyb41EgFdmIqcjCRa5cRd4iZiNAJxXJn0WkE80hUieNKTDGAKt2kpydCriO7l+9EJGRbMLjGy3NQPhQMw6PSIM5uUTEBuT9OuqFIJfpAbkhSpBHkaoduFzmDFrSJHSrcvRS5ufJ7kA3ODUnE1Kk5mcaww31Ktlf/fOAriVf8o3E47Pvv0E8zPz+LNm0Fcu3kZI2NjKM7Pw/jIIMorirC1s4uOyzcwODgM++Ymbl/txOsPH3Hp8mVsbG3g4cMXaGutQn1NBXQaui+18KnM+PGHH0UQaW/vQP+790hLTYPL5cHtKx1IiNOKg9nu8GFtfR8ve9/iV3/2Jd4P9GJnz4/bN2/gdU83nI4DtDQ3ijuXeE+P14/F6TWkpSdjenYCX3x2ByPDQzjYP0RJcalk165vbuLixYt4/vwZMrOyxBlHsebBw4f45NYNHNt3MTE+gpqaKhQUFmN77xiPn7+GyZqEXW6Y0wAAIABJREFU1sYmTM+MoKG+BmOjYzjctePy5U789OPv8NWf/xov+z/KOSUmJGJ9fQ23b97C4Mf3sDuOcLa5AwPvPiIQ9iO/NB+JyYmYnJwSAeU//Yf/iMX5FUxPj6OptRZPnjxHVeUpVFfVCwL10L6Pv/7sEsxxNoSggz+iQl//B2lM6O8fw3/+L3+J1x9eY2tjB0WFxUhPSxMn197OBpqaT2N1YxManQXTMzO4c/suHj18gtS0NEG30r12+9JpWOk+5QZ7RIVARIsDhw8La9tYWFrHZ1fbcO/+fdz99FPcv39PcjPbm84gzmqCjoIcMZhQobdnGI1NVZif28b8/BSuXL2E0ZEFHB7soKn5FHpfdqOosBA1lZWwWnTQaoNwRQx4+vQlaqrr8br3FW7fuooXXS+QlVOIgz0Hzl1qwc/fdcFi8uOLz65BpTIiAJfirOseR25OLlbXlpCTkymuyfPnz+Pt2/dIsCWhoLhAspqbG2sR8XuQYDUKGpab/TL2wyGoCTRXURbS8MbBN9//iMSMVMlILiksx7PnPfj001t43deHutpazMzO4caN6xgeHcfw+ASuXLwA++E+xsdHcePGbfT0vkZ1bT0O1qZwvr1RnNgKQpxig3SOiIAYYQa1JwCHMyjuWWaCVleWY2R4AKVlpfjp4Qv8+s+u4eWzdzi2b+O3f34L6qBJ5iOVJgq3T4N3HwcRCqvRcKYRz548Rk5GBpITbfAFjiX/89yFy/j62x8kk5VZxyajDm6PE/t7duTlFmBocERcrnS9dnS0i1A/PjKCG1cuwBzHHowEQBVCMOrC2PA6jCYicXMxPDKF5qZ6vOh5hpKyYgwNjqLzyg387X//Fhc7akXYnp1fwfUb1/H0+SNBE5eV1uFD/xBuXO3Ai67naGptwfsPH3D3k0/xw4+/h8FgEVdqfIJecqaZGz03P4/Ozk4MDw8iMzMHs5Nj+OLTL6RRYGxsBB1nW5CdmSbNGhR3QzorxienMTU5jXMdFzA4NIjDw32cO38OTscxxkaH0HHunAjMT548Q1Z2Dk7V1mJgYBAu+z6ud7bDaNSLVMRcdF8oKtm9A8Pj+Ovf/hb3f76HG7duYnllVXJ7z3W0IjXJhmDAj4jRiKGhMTgdfskjpVN2cWkG9fXVmJgcx9GOE3V19VhZXhGBd2xsXBpeSB+or69BXLxRcn7LK6oku3hudhqT0+P4zW++wI8/PMRXX/0Wvb1vsbQ0h84rHRgfG0V5STWWlzbR0nYK3d1daGpswdjEFFpa6AadwtjYJD65cx05mWboRfQOilPYH2BzS7K42YmSZva4xWKD083cbrWIXcGgVxDkzDW1WJjtTcfzids8FPpHggSitECHJW+cDkvmi5MGQbKA3+cV8Z7aM9dOioNcoCjmEh9OPLbH4xEnu9kSJ6hprVot2fB0g6sMRKMrxAYK4Vw/2fDjo/AfDiHRliwCr9/L96awz4Yikja80LAfQ6MWNzibMtwun2TZp6ekyHuws4ECMfO1j4+PYDaaZe2ly9px7EbUYDyZE/1CA+GaGVHR3akRQoA24hKKA5uivGxgksaOiELoYFMVkfp6LfzhKN70DcJiTYTdfojz55uFGsJvYBMYHfw6vUFycENBn9ASPCEr9BoK9kG4qHbqjDjc28fu+goa62tkvqJ4zfdlI4tgvKNaOB0erG0sorS8UBoeOLZ0Bh3sh3YhGhB9nWQyQicUDObVKuNB4hNCvPQE02vh9rgkC56EC2aDazVsXgnCYLJieXUTUeYAF+dJtIPeqMfcwgLyCwqFemIxm6Whi3QF3n9FBUXIzcuB1+MDwfeccw2aKNTRIHSkk0gDGpvM2BKkwvGRF0mp8XAeRaDTeTj9IDlRCz8Di0WcV86XpAUKrqQsEK/PZxVmAoeCKhwdHQueX4sQEsx66LURBNV6Zd7n9SEhhc1ybPIg1YDjS3KAFQGY90UwFD5xAGcjOTlR6sh5/BcHsWR9azRKI5uaUBdi+lXwBtg0FJLGCzaXBVPrgLT2mAD8p/RLU+xcYhWIVSBWgVgFYhWIVSBWgVgFYhWIVeCfVSAmAMcGRawCsQrEKvBHXIGYAPw/zwA2GpScX7q1KOaG/jAD+IQCTeeOWQPUVmQiPSFOHMOSKUfkaiAkLku6rOjm5SY6P4gCJWqQG5KJtjgYtWrwvcRpGDhxkwSD4uijyEtnntVqkaw8CsrcwKS4KyYWwQ2GBLN6wqb+xdwiLjtuygvyUHI46XYk/lnB3goCVzZhuXHO71GczX//03Ok5pTDYbejva0Vfb2vUFxUgITEBNnkdgV8mBgfx6WLnRgZHhWh1G4/wObGKjovnsOr3je4eJH5hl2wWMw4PtjBn//mM0TDXnEQDc9sQ6vX4ePQoGA2nz97jvraemysb6K9tVrwmRT4Pg5NYmxiDm1tZwUZ+upVDy6e7UBOdgZmZ6eQkpIkrh9el9m5RdmkV5ts6OnpRnPjaVjMBqQkJ2J7exPFhYV4/uQ5GuoakF+Yj4ePH6GsogL7B4eorTuDdx8GkZ2RgtnpUZQU5yMjNRmJiUk4dnqxu+fEzPwyigvzMD8/g4sXL6G35yUqq8qRn5+LJ08f4MrVK7j/9BWqKqvkOtKRdvnSBUxNjKKV7mCNDm8GhkUMS01NkVxcivnv3vfj3NmzWF1eQk1lFcxWC37++T5u3fkUkzOLsMQnYXB0DH91pREqbZRMS8nq3NxxwucLo//tW/zm332F//71N2hvaULIG0J2VgoW55dx5NhFY1Mbdnb3oFLpRQBubWnF675eXO7sxE+//z0++eQuLLoIouGAbFrzuNjkMDk9B43BgvmFZVw914bevjdoaz8r2Z6ffnILVrMWHtchNDo1giotVpfsODraQ1lFDoZHFjA3t4lL11qxsryAljMt0pjw4N493LpxDVYTcc68r8JwqXT48GEcRYUVGB0dxaXODrzofo7qylpsbu3BYNIjIzkVD+99h7/8d78S0YA4Tgo4T552o7K6FovLq4hLTBBRrbmlGZNjo7hz84bcay+ePROxorggRxDk0gNBUYqDnahcZmfL/QH4I1GMTc0iMS1dslw1GguePXmCv/rLv8DQ0ADy8/LQ96YfF69eQ+8rxX2oU6uwu7WOzIw0FNEF9/AR2jrOYXHyIzovdIjLX2jxYjojPj6i5Fnq1EqedFiPg0OXOOTu3rmOoN+NxOQE/PigBzeuXcazxw+Rk5kiIraJ9zMB0BE1xufWYTLH4f37D7h167YgeFnPwsJ8bOwdwc6s3+wsDA0OovXceSyuLMFkUCHOpMHqJtHHIeQVZOPtm36cPt2Mo6MjTEwO41R1OXIzkwRHLbm7dBJDjdHJRRhM8cjOysHHDyNo66jHu/4hnKorQtfz97h15yq+/909XLl2CW/6enGmoQEpyUkYGvqI8vIqGMxWwYhfu3IeDx8/xs3bd/D23Tvk5BSIODi/sIC2lrPo7nqG5uYW7O1uweN2CmZ4aWlBRELmzl6/dgcvnr5ARkYyCgszkJLIXHQ1IqEIfBoDHj95ioLcAuRkZImozgaavMICDAy8hy0+BQX5+Xjx4gWu3biGN/109LZIU4vX5UBjXTWSk+JBKDEJAXanHx+Hp+ALqtF0phpv+/sk3/Zv/uZvcKq6CmWcE60mQW+7o5CmAafDi/X1bZSWlqO7qwudly9hdXUVtjiLNCtQJGbTRGVVNXp6XqK+oQFri8sI+f0oLi/GwvIySsqr4Dx24uOH1/jNb+7i228f4M6tTzEyOiLzaXFxATY21pGclIKJiUlcvNCCj4NDyM3Nx+DQMM5f7MTo6AQOj45w8VwLbMaAOBRJAOC8qyXy3u8ToZU3JlHEbm8Ybk8EZpIC3A6kpcTD53UKDp5RBczDZSQB1yIiokWM1emgjfD/g/CH/EBUC7MpHi6HQxDGFJfpsna5vTL/Md+YTnoSGiguUmSTyHHBq7OZKYJwMCBiKqMUmA2v1WtlfqcIGQopWeaUWCliR1QOJMSlIRxUifuWqHyThW79kIjBREHzg7hvp8MFg4Fodmab05GuU3LUuSbJ+mpDOEi0u0tIDGZLgqz9HFsUqumm5dRhMplFtGV8AJu6KAQy110w7joNVHrOK8SOq6SZRsEBq6QpS0skut+rUDUizE8nelihdvzyehShjTrSNvh6Omk84wSiF8e7FwaeV5g54BYRv5lJrYihUWiEZhCR2AqFbMC8aqWBje/Pl2JqAZ8xdHozvP6gIOh1akYHKMhiDzzQgt0fLlkTwkEDNGqfoOAjITqkmWetk8YpFpCNGhSJZRxpObXSoUvBnsdI4dgtaHji/L3BoJxnKEB3fwhGPSMnQpIRzcY4irR+jx9alQo6tQbRiB82mwXegFOEbhXMCAaZAw74WEejSWpOMdvIeAuNDrt2l1xv9/EB0pLipPFNbzIL6llBNmuksU4WJOb/EgEtsRthaaQjpYEIaIrrw0PD0qyhOID1cq0VjLpBnvEo8Op0euh1SjYwUebHLrc0+RBzzwgNb1IdIiktMQH4j/h3oNihxSoQq0CsArEKxCoQq0CsArEKxCoQq8D/egViAvD/eg1jrxCrQKwCsQr8q1UgJgD/DzKAERFR1mCg0EroMXHH3DgNixCsRO1yIzoCknPNWqC2PAtJ8SaoVWGRjIkVpjuXqFK6RLj5yI1pgaVq6bLxyOsk2KwwaNQwEQFtNomTihmT0ZCS5cpNRub4cdOa7jTm5VEE5ga8iLZiZFScWfyQjV/an7gFTWvKyUYnP+GGMDfQ+T3iYj5BQVP0lchLZvFFo/ju3jMkZhSIQEnU5MueHhFaE2zxImCFVcDIyBguXLiEyfFJlFeUYXlxAYeHu7h65TJ6Xvbhxs1beP68C5UVFVhfXRAhwqCNwh8M4+3ADOwuF9Y318Ul2PemD431ZzA/M4drl1ug1Qp0GsNjM3jbP4AzjU3IzsrA27d9KCsuRklxMd7090pmae2pWqSkpMJud2J8YhoZOQXY3duB0+nC9WtX8PzZYziO7ZIb2f28Cw21DcjIysDjp4/ldTd39lBYWIqZmQWoEILVqofr+ACV5aVIT8/A4uIqNrcOsL13iI6zTeju7sbtW7fR3dWN0rISFBbk4uGjn3Hn7if45oeHqK6skuu+srSEs63NePz4ATram2G1JaH37QcUFhdJhqDz2A63m6KEVkTLv//br3Hp4jnoNDo8edKFptZmZOcWYHRyDmsb2/jru+egN2sQVHN86TE8PAut1oLx8RHcuHUD//e336K+phoBTxBZGYlYXd2CxapDckom9olqttiwtLQkbtCHj+6LC3pkZERQslcuncerni7cuHFFMnOZWbu7f4S37wYl97GqJA8PHz1BY1OLiMgulwMdbWdgNetgMGqg0hgxN7ULg1mNjGy+9wEmJldQd7oMo2MDSEpKRXVlNR7ef4CKshJUV1ZAr6MwEoTdG0BPz3tkpOViYXEZV69eQFf3MzQ1tWJ8fBpaiwHJCfGw7xLHel4cvBSDKI4Qc0rccEFRmSDXJyYmkJGeAa/bib2dLbSfOy+I7IO9bRE2NSrevArCnbYtXifJw6awFVEI2LMLy0jLzsb45JzUeXxkGH/9H/69NB8UFxej//0A2jvO403/WxTn5SM7Kx2jdMOXlyIjIxPf//R7XL91Gx/7XuHm9auC2TWaKKxTCFacgSI6qNgQosbg0BRGx2fRUN+AstJCrCxNC3L3p/vPcfv2LTx+eE+uT5LNKqIYxYawWo93g+Pi2GNu553bdzA7OwO324HGpkZ8GJ3D2tICPrl2GU+fPsalKzcwMT0Fi1mDjJR4LK4SIxxETk6auIBb285jbWUd4YgPBQWZsFkMIs5wllDmOh26e9/CYIoTgXBrcx8XLjbh1cv3aGqpxJNHfbh1+wru/f4pbt29ISJu3alq5GRlCTY4IzMbBcXFeN33Buc72vD1N79Dc2urXO/q6hqsrq2L+7PxTDNG6BosLMLO7haODvbFYT81PYXU1FQMjYzhfEen0AZsViOqKguRmmpVsNhaM3xqNbq7XiI7IxPFBcWYnp6G0+VEY0szHj95gvycAuTl5+Fdfz+qaqoxMjKK4pJirG2sIs5iRm1lheTB6vRKpvneoRMDQxNQaU24evUi7t/7Cc0tLejv70dtDc8vHQY1u2YicIXCmJtbwMzMPM51XBRc8+j4OCrKy9DT0yV52EmJyXK9vD4KYUbMzs2hoqoKEV8AB/vbSM9Ow+bOLrKy87G0uILEBDM6zp7Gw/s9uHDhMp49fYrc/FzkFxRgempSYgFWVlZw8Xw73r7tR119A+YXllBWXiXZrcTrtzWfRpqNueFqOD3MVjbD63UjJTHxpMHIAKfbh4mpRQSCKvk8JSURwaAbp2rK8HFgUFDhpSUlGB4eEhRyfkG+uHhlXQuGBRMeoJteY8K3X3+PWzduIi6OVIAw9AazCM8eXwBz87PIyc4UxHDI74PWYJT1tOfla6SmZ2BsbEwoC5kZqfC6XEhKscm6R+HS7fTg/fuPgprmmLVYTCgqz4JebRIB0+M5ht7I9U2LUFQriN5Q2I8QO44kwp6icVCw2CL4+ZV7CeqQiH1xcUkiqPLa+5mxHFbEvmiYWdcSdC0in9VixtrqOryeAAqKsgX/7XL7odFaJa93eHwYNdXlyEpLQ1ZWjgiXi4tLcLvcONNYD71BK2hh4slbmptlDZY4B6EosMksBFVEGR9uH19XJ+Iv5yhpTKCufUIjUdHVqtJifWMTbp9H5o2Q33Myx0VhMpuVbNuQEr0gOfdRouz1CIZUcPlCmJtdhFqjR9DHXHYtKk7lYeDdHJJTtCgtK4YqHAeNjtcaCAf4/BFGOBTG+Pi4vGYVx++JiK3RM3aALmo9gsEATGYNIiGKvRGmVyPMuAU2HlisyviheB4hHl+Lubl57B95UV5ShIR4q4wdPud4fR4RedmEt7K8Kf8uL6tEKEqxlgJ2RMRWTSAIszUOh06vPH9ZdKSz8DMVVHojmf8y18s1peM3yrWAtWdDTkQEaTqABf8cCIpjmetjVpbiAGYTn9JQpxbss0RtSAY8HcYESPAeYw5wQBzAbPQS93tmE/y2MzEB+F/tN5jYC8cqEKtArAKxCsQqEKtArAKxCsQqEKvAH0MFYgLwH8NViB1DrAKxCsQq8D+pQEwA/ucCsAYRye80GrSSp8nNx2hYES+5n/z/CsBR6NRRWHQUgHOQmmhBOOhHmDjHUFg2E4lNJQaWDhTJYSR+WaeF2+2RTURbvAUGjQomg0ZyaP0+CsAahAMh2ZDlBjMzRLUaDcx0bEWj4kahAMwNSR4LHUz8uiLy/oJ6VgRgQRZy/1rcvooDRtxJv+QA0/0obmYlr5S73dwYXlnfQlZ2Fkwmk2Q3xtsSxCVzZD+Gmo4ojw/5hQVYX91AQV4eHA67ICuJmjw+dsFstcnfFDlLigpgNmqgifplM9gV0sLhdArm2WK1Ymd7B1kZGdjd2kZZYYbkKEOtRyCiQs+rN6iqqoTNZhX3FEmQzPX0uF3weD1ITEqkhUyO3+l0Y211QxzW2dlZ8n+hkw38pOREOI6OBRVribNKFmdyaiocDjeOjl3Q6Y04PtpHfW01pqfHkJeTLa63QDCC8Yk5pKSmIyc7Baura5KF63C4xJWt02lwcLQr+MmVzX2kJqdgd3cPruNj1NfViouOji82BNBVarFaZCPeZrNhcWkR2dnZIupTIDETkUolnlvYURXm6QyMqrG9u4tLZ+ii1CGkpqBBp7gawUAUkYgfZosRvlBY8l/DfqJE3eL4VWnoJjfC66fgRxRrBGarWZC1Ch6VYZBRHOwfIODzoLgwXxxWRJCrNAYEQloRRbVhJ3mmUKmU7FS6cCkIUGzguA2HaEW3IqKKwON3ijAdieoBtQ9RdVhqS9Q0f474UboPmbOt1jAvOwiTIRGhIMUDNj0oiGPGq2q1BrjCbsxOT6G6olyceHTE0wlIDCtFSgpQvMYanV5wosxM5vnFs85gziyzeDUiOOk1/LoyxnmP8XMhuQtilv7GqAjAGVm5CATD8Aai8LgcSE5KEHxrYmIy1tY3UFZRiaWlRei0UeTn5CAY8OHIfoT0jEysrG8gIzsbh1tbImLxHi/IzxOxQNyL4tqnqhqBP0AnG5tFFEElJdmGivIicdvNL6yhpLgES8sLMBl0grjm/ScGQBAfGxRnN4dLbm6enDOzkxMSbRiaXITX5cT5ptM4ONiHLTkdGqMBfo8DVqMGG9tu2BJMgoPmtd7bsaOiohoqdQgL81OoKi8VlzLnFIozdDzanS4c2p3IyszG2toW8gszsb62g4zMBKws76C0tAjbW7uwJSbIHEixKt5qlUxbj9eH3LwCjE1OSWPFxsam5HDv7u2LU5aZqryP/d6A4PJTBAfvhEqjkmOgm5CuO7vDgeTEDPS/fYeK8mIcHW2hoaESPo9fUN4BjVaQwptr6ygqKJYcYWLhU9LT8f79O+RmZCoZwmqVODn3Dw6QnZOD5ZVlEZ1yMlPhD3glj1VB46uxvLKB1PRsaHUaaSyxWuNkvtze2hIigI5tApwPKdCp1AgGo1iYXxKhlRndnEOYg2uLNyM+PkHu5cSEJMnwjou3YXV1HdkZqdCqAzCY9eIgTEhIxfr6DrIy06BW+eD1ielTHO7M52VDELNeBV0bDiPRFg/HsUMEMK4BnGPffRiQ/FKP6xgN1UUiH9Ipytz43d0dFOTmyTWiu5vOxUdPupFfUIaFxRWcqq3BwT6zeiuxuLgmawjrRUHdaolDeka6XI+JyUnUFucgKzcTwUgE/qAK+3suwev/+lefikvz7dsBXLzUKTnDy8uLkpldXVUma547GMGxy4uNrW0cHh6juLgIC/NzKMjNwcHOLsqrSrGzu4u1lTV0nLuAgYGPaKg/jb6+N2hsbILZqsfE2DhOVbOhJIIwgoDKgPGxJZit8dja3pDmIDrBKbgyh5jCOBHru2uLaG2uh9bAKqgQDGnx5u171DfUYe9wC5GgRsZgWnqqiLKpycmYn5sTVztzgtVRLbJyEhAKUaA0YX3zCC5fBP4IEPS7kJpokzWDgv/4+ATqamuQkZEuubd7u3vyp6ikSKIECvIL4PV5UVhUhMmJCaQmJcDPxhGzBVubG6goL4XFxIYMooqDUOsN0oy2sLiK+IREmff4/Wyb4toR8PmQlJAMvdEghI7TjY2CBE9MSoI2ZEdJSSl8gQhmFtYkq5v388WLnXjZ3YWrV5tw76eX+OSLTskYPtgNCJbdYjUg4GFNDpGVmSW5z2/e9uPmjeviBJ+Znpbz2d07QGpyhhx3TVUREGGmbhB6jQnDCyvSgLG1uYWszAzs7+3AbLYIlcFksuDnHx5Io0VKShycjkPJrdcZ4jA2PiO141x9bD+SZwuPxw2nyyM14zPT6McBNLe1YnhiWvDfUb8D1y60S4OT1mCWxiHeG1zzONdTRFfEd+XzIAVgn0+an+hSpwt4eHhEyQAWAVgrTXYkqnBO4udszlNQ0FGotRqEIozuiIqbmc16Rq0OgfQz8NtOxwTg2G9gsQrEKhCrQKwCsQrEKhCrQKwCsQrEKvAnXYGYAPwnfXljJxerQKwC/9YrEBOA/yUEtEYyBf/QAfxLBjBFVG5IMtfWSgG4Ig8pNgp4QdmYd3m91HhEsKIAzFchYlBxElGocIu7hwKwXq2CUa+ChXhJunS0WkRCYXH+8EPJ9dWIkEgFSauiRK24evjVQNAvoueJMi0Cr+AoyZ5VdjlFgJLXEjvTiYOZFlolVViOj24hitfc7AwzD1Z8RxSYI/L63EKVzL6TY1LcxmpBY4pNSxyWwmKUPDzmL1JIEeSoz8VtannvcJTuKrpnDPI+PIwAnc/RiOT2GbQ6qLRG+IIRbO3sITsnE4GgjwxKcT3yWFlTokiZN2gy0umkIB5NWoO4fOh64oefoqIIb2r5Gb/XLZu1FMIli1VcQCoRj1lvokm5IR2JEgGsRlhcYSYRP9WqgAgu4haNQPIOoWY2dEDeK8A8RuYAenxITkpScKlBRew0GUwI+SnIEneqhdvrknOR/Ehe9xCd3QZEgn7ZwKbQR3GPmFS1VgeDmq7RkDhHw9BBr7EKhjMQcMNgUDDeXuZpmhPF3amK6hAIu6BhbiUicr50htOdpODD6foOIcyawgCr1Qy/zyluPrVKJ8JAIMSfMcKs9cAnTj8DjVTK9Y8GYRYUqE8aJMJRvbj5vAGORYOCdEVAHF6y8a7mhrkeXrdLcN6/5HVqEAZjLvXaOMle1HHIqHi8zMNms4SCcWUdKDQwC5LOxlAkKjhUVZiij4JwliYGbu5Hw+JyD3BscZOe6HS1WjJJtWqt1JOvEWDjhGRkC6dVmjR43xpNcYJWFcmArjEVRbWQ4KI5buloNBv1iIZ8MFss4tpngwXzKAMUo7V6aJh1qdNK8waFW3kdUZuV+0yj5vsxi5QYXo1cFzqUKSoT4UpRm2Na7mvONdIIEpLmC4aq8o6lEEW8rCCliWDly6si2Dn2weN0ojwvS0HPU7iH4sYz6TlW9AiGfUoGqzcEjyuMlJQUVhmBoAt6NRtWooKN5c1GcSQUCcNkYb4nxVZiVwPitmSDCvOTeS9qVMwQ5YwRhY5iO1XLk7klcOJatBgtgtMNSROEVWoRijJbPQK7/Qi5WWkivPLepMivzH/KTMR7WKsxYHFhDYk2K8xWUhN00pwDZrOy4SMUUubNMO/HsFwvzioUk1VBn9STdZXrQMclkcB0ohJhHA6IuENqQyjIeZjNBsocoTeY4PXRCWmQsShiPtH7vLcIK9ZyHmB3EJsqFOY3GzsoOFGEoqPYaDSIU1ZB8rKJg7j1CAiakJzSiA9avRHRMDNP2ZRAB61CZ4gQFyxHDGkEkrx3lbKm8F7jtRCkLZsaKDwx69fvF9y6QcM5AzIncpweH9uRlZ4m97Gl7e+MAAAgAElEQVRWZ4DbF8b2zgFc3iDWN7axvr6Mzz67I/c2G1PGxycF9/+iqwt1tcwxXlNcjnFWZNtUIgBHuA7o4vD11z9LBrHbY8fM7LSg3ZNTkjEzM43UlCR4nMdoOVMnmfeBsBq7Rw4sr64hIyMbXS+68MntWwgF/PC53dAYtDg4OBBMf+OZRrx/N4CzHR14+/YtTp8+jZGRcXELh0NOnD5dKWu1z6fC7NweHA4Pdg42UFlZKQ05dALTIfv2zVvU1dVhb20OZ9sbAFWYAa4isg+PzSI1LQW+kBv2A6dk59acqsHszDTS09Ila1oasQwmBF0hVNXmQaXlva/C6oYdW7seep4xNjaAsqJcJCelSq49yQu1taews7uN3NxsWUE/DAzg7p27kj3PY3Q6nEhNSxW0N5su6LReWV7G1tY6rl+9gkSrEVq1Mo9HDCa5JkeHTnlWYIYvnyfSMzPw8cMHJNgSkJ9XIM56rvsZmZkyRianp9FUnomM9DT4oxo4PEGhbOztH6GwoAibm+u4c70VP//4CpeuNuFNPx37n+DBox9x9cYl9HS9R5xVj1M1pzA5NSXHeHhwKIh7zm3W+DgsLq0iLSkNHz/047/857+CURdFNBiG2xXAN4+70dLahtGRYVzqvIiHDx4gPTVFSBuct3PT8tDX9xx3P70KjTYq683I6ALmFjaRnJwEi0Ut62VhYYkI+byHKqqqRag16YDC4mIcu334OPAB9eX5uHa+RVDhJku83IPyXCQCMO9TpRFI7ploVERfzm0cJxT8GdExNDQiQnVSSpKS6asjBloSnv9ADOacFIWWjUlhPm+wjUgl32ciqSWzGb6YAPxv/dek2PHHKhCrQKwCsQrEKhCrQKwCsQrEKhCrwP9HBWICcGyIxCoQq0CsAn/EFYgJwP9EABYpLQqjnoIckX/Khh7FKNmw/wMHMEUOrTosGcAN1QVIjDMorioVcOxwSiafIijoRACiGMPNRgoDTqdTMhGtFiNMFIr8Htnk5NfFSUb3sEEn4hOFO3HjEYVIoUnDPD8F+0yhi1mE/yj2qkgjpDB7Ih7zc3kNRXxSkLfCxFQ+mBH8S/7viY5LIUkwmaIdn2CmoxCRQcFYq8VpF2e1iFhMAZcbuDw2wU5Hg1BrDfAHIa4YIjDLy4oRDlEMZY4xBXHFMUMBiB8UxChs8YOb1XSlOVw+DI2Mi/ibk5OBgoJcRqfK+XGjVnkvYdRCo1FyjQ0qrTisufHOvEuKNZRNDg4PRShLS02S2vA9trd3cGg/QnFhkbiJt9a3YLPFIzMrTUQsOquZMygYUeraKkVoZ6wihUi6RFlPS5wZ6+trcDiOUVFRhWiUwrGS/xwJB6BWR0W01yhxjpITTXmd6G2KRcyKdAfVGB4ZQ31dDVThAGzxVhHQOPbYUACVDioRciJwuXzYWt9BeVkpwiEX9FqOGT38QQpYFsFjalTMig4iGPilUYDZjAFsbW8iJztLRGjmL3IzPBgmMlUPRLlJzjEaQSiiw/Out2hrPQer0QuodZIbSbcqM0/pfKcg4fG6YbRaBC/7bmAcu/tOGIw6lJcXIiUpGa+6eyQXuaK8Eu/fDwjqt+Nsm7hcTUY9VHrmD7MhIoyBDx+RlpGAqqoKqUkoGIXFoFxiuqc5OnZ29zE5NY3S8jIUFORJrmY0wmsRlLH1C+qcoqXX5xZRNTE+TiyU6pPMR449iskBuuh5v/BqiyioljxSur5Zc6PFKJhRaZCgEBoMYXZmBsWFxYJuj4jwT7EyitWNbREIExKTsLa+juaGanEGG4xGEeopTNLtxjHocDrgdjmRmZmDY6cHdocLcfFxiDcbsbm5ivw8omM5RlTiJjs+dogzLSsnRxomiB026pnjSkqAXppGeE9odSpxvYa0FlD2hN+liJkqA/aOXVBFIkhLtsEfovMzKA0RAfZkRHXibPP57TCZtNCAOFoNFpZW5P5JSU2R46ETjnMY38vvC2Jvb1cE0ZTUZCwtLqOstAR+fp3jg/MNmyUUZV4QxBQ7ncfEDycgGHCLcMo80WA4jCjFdRWvTARRtQ77dgeWl1fhcntQX3sKJqNBXHWRUBRudxD2owPk5KaKgEdzn1ptQJANDeGAoPSJqWXNVtY2YXd5UVlRiTijMgfzXIkDplA/Pz8vAhqdqVYjmyWUhh+ZP6NRyV0V0Udnkvtue2cPLo8XFWVl2N4i/SBbvk9NQTMYkrza6elZVJRVQKtX5lxBzrLBIBSEzqisBcqo04lj0mk/Fvex2aJ8LRhkPq4Ku3u7iEQDKCrKVygObNbg10MBmfvoQJTsUorIejqbNbAfHkKv08tYozis12mhjvih0lFUVuYTNkRwLZEVQq0TdO365g7sLh/irPG4d/9nfPWbL0U0O7I7sbi0hAvnLwhmuri4DHt7B5L7mpWZiZJMM7RcJw0GePzAvXvPUFBQhJRUGyamJlFT3YCkpCS8638r4+dwbwuXz3eAGn0Qarj9Ydx/8AhnzjTBbrcjKSFB7lU2wsQlJmFhcVHuH379Ve8rXO68jN5XvaiuqcHE5AyqysuQYDPAbKWYH0Q0YsDMzI7ck9sHy+KiX15ekfqcqq3H40ePceHCeWwtzqK1uQ4RdRg+fxgerwpv3w8LISErLwNHhw4cHx2jsqIcS4uLgrsmJjw3Lxc7G1uI+IGS8kxotEom7fqWA9u7bniDQFFhLoI+J9bWNkTYJpq+4+xZjI0PIy8/R8brxNQ0rl65gucvnqOhvl5c8YkJiYIsr6mqwtGxHeuCRt/ChbNtONjbQllhnjxbeKNayX42W+IFO39kt+PgYA+5uTniprfF2QQ/PTU9g4qKciQmpojDeHl1FadL0wVDDZUem3vHGJ+eQ3JymriC+9+9xdkzFXj04C1u3j2Hrp4etLfdwvOeB7h58xre9A3BajGgorwCUxSAc3NxeHggDuvioiJk5GSgv/8Dyksq8PzxQ/z2t1/I8xHJD5GgCj+86END4xlMT06jvb0VPV3dKCkqlOeY3Z0dlBeU4V3/S9y6fRFqLRvl9Oh/N4Fw1ILa2hpsby1h73AXFeWn8LrvNdLTshGfkCDO8Pbm00hITsKh04Ou50/wq1tXkZHExrCQhBNL88zJcxDnBs5LbF6RaI6AMj9zfWQTB+8bNnF9+DiAwoJCcX2zSUinNwiVRWns0MnnFL7VILVCIzhuHxuF2AgTDcNiNCCS1YJAQgwB/Uf8K1Ds0GIViFUgVoFYBWIViFUgVoFYBWIViFXgf0MFYgLw/4Yixl4iVoFYBWIV+NeqQEwA/hcEYB2FVAkMlU32f8wAph7HDGA69lSAVa8IwAkWun2JAQyLcBENR8QBTEePIGYjdJtERMxlBjBFhjizSYQHih/E1vrEQakX0YAbp1RXFbef4nqluMIMukiUQovi8uXmJTUFfv4L5lkJLlRckdz4pPNF8e6efPyBAPzL91JAoCBI9+eB3SHISDroxCXKzU2fT/DJRDuvrq5IPvDe7rY40uLi4sQZSIdOvJkyIrNhTXB6Arj38BGuXOqUbMmjgx04HEdIz8xRNt49AcTHW+DzOJCRmoRgOAi90SLicf+HYaSkpGFhaVHwzxaLAZfPt4k7emt7F5kZWSdCug4utwOZ6enweYOCG05MSMCx04nNrQ1UVVbi62++wa3btxBvi8Pezj4SEpIwMzMj+NcrlzvhD/rx5P4TfPrJp3B53dja3kJFRQWWFhdEuGEGpk5LN2cEOr0VwyPjIvbRYZyeno4ffvoe1650Cvp1d2cPtvgE2BJs6H/3Bi3NTSJIxZvj4HbZERdvAqIBKN5p4sVV2HWGMb+0gjizHmnJiUhLTcbG+rq4Li1xcYJW1ejp2NNgf/8I8zOLuHHloiBitRrKwnTt+rGz7UByejL8foqbQRzbHYJ91eut4mqan5tF5+XLGBr6KBhqa5wVRwduuSanT1eJMEdXWRRGvHr1kT5zXLlQj9m5RYxPzODa1Rvo63uJzLQU1FSXyrX3BHzwhQNYWbfDYEzB5s4KkhL1sBitmBydxpXLVzA1NSOIYNaKIjjFwle9PTDatKipPo3xsTmpW3ZuGqqqSjExMYvN9S1cbW8UrDJFqozsPBHzKchQ/KqtP4WB4Y/wuFySwTv4cVDJpayuQf+HASDoxZef3oJGFUWcxahk2oYUUCo37P10ABOZfpKBrdHosbWzj/jEVBweHSErMxFT0/PIzM7F0dEx0lLT8O3X3+L6tatIS4qHVhVBVKPD+vYeNjb3sH94hLLycoyOjqGjrR4pyYnY3NxCWlo6Dg8OoFYTF6rB8fExLEYj4hMTJfvS4XJLnnSiLQ7jYyOorqoQgWJ/bx9Wmw3PnjzF1as3REy224+Rnp4Ml+MANlsS9vcOJFvWH2S2JpsVAvBH1FCFfDBqKHaq4Qmq8PrdENJT01BRViqo2Lm5aZSJiLkHvz8qjShpGfH0iSIcJPp4E76ACscOj7gWDw625boQpet02mGLS8XMzDgK8iuQnpEgYlxpWSH2Dxwwmwzi6KcAQgS+y+ODyWLB7Nw8XA4v0lMSkZGcALORTnAKJyqEqGwRxhvlWNZgemEV8UkpcLu9ki/eeaFDwQPnF+LjxzHBwtMtbjLpcexwQ6cxQ6cJSkMKs13ZwDI5NYPC4krsHhxjenoOtZUFSEtLxdbOLjIysnB87BQhLScvH6nJCfB5XOL2jYuzicPW7bAjJTlevOC+oApufwjdL1/j9Okzkkm8ukKBsRB7O9uIT4yHx+NDoi1R3IlsMGCjw8zsDAoLC7C2tIaCojwsryzAaDYjJSkNbm8Q4+MzSE1MRXZWCgw6RRBHRCd5vN98/zu0tDUKGnl7a1NZS3Scj8PSbEJ8/M7ONixWG+xHduTm5uLN6z6Zq1KSU+A8diApOR4GbUQEeG8gINmyRJAbtFqpNSkEwUhUsoPdvgDKKyoxOzsLW3wckhNsWF3fkMYaukgpUnJuzc7KFiT0+Ngo6isLYE2wSgZqMKTB7OyaIHUrq0pwZD/A6Og06usbZL1we9woLsyVWlPopzBH9+3Y+CQ2NrclAqGCeGKvS/KfK6pqMTwyhEI2XCTYBJNeUFCA/f0DWUc5//b3vUV7ayOSks2IIASt1ozV1UMROyuq8qVBYmZmVrDFaWlp+PhxCCUlJdhcWkBzUwNC4YC4/VfXDxFvSxHXa2V1GXxun7QCEO1eXVEpTS89PT1oPHNG8oVXljdQXVMAo1F5fohEOV9+wOzikhAZqsrKkJdfgJGhMbkHE4kR1mkQZ4vDh/cfcepUrYjJdCRXV1djZnYWpxsaxGVdW10pGbleX0Aw2mUlRXj9qhuf3bmp0C3UOqyvbeDtm3doa+uQBrG1daUBY3FhSdDjLrcbWdk5eP/+A1paW3FwcChO2dudjdLkFFUZcOzyYX1rG7Mzc6irr4fDbkdZaS56e4ZRUp4Bl8eFg90gTtWXIhDyYmhgGoUFOVAxC/fk+YJjkM1sQ0NDqDtdi4nxKZSWlONNby+++PwG4ix6qKNqcQB//6RLGqQ2NzdxuqEeL192o6WpCfsH+zAbjFhdXpFrmZBA4TYIrc4oDUX3H3ShtbUJVisbNmZRWVkr4mxuToEI4ozEmJsaR2tHBzZ2DvC69yXaTtego7kOPq8PepNZaRiTxg4SEzgDRqRBj49EFHzZEELnLxsqKAi7XR4MDH5EUUERkpISZN1lDjDXa6F4qLXirmZjAJsZBLai1osAzNeXpj0+I+a2xQTgf61fXmKvG6tArAKxCsQqEKtArAKxCsQqEKtArAJ/NBWICcB/NJcidiCxCsQqEKvAP69ATAD+lwRgCqd0/1FkDYvj8w8dwPxJmrxEAK4qQJxJK9nBdH9QuGDmqo4I6BMBWDIb6RDR6sSRQydanNUkDmC9FrCYTOK4+wVlS4eKuBqJY45GJE+SbjRuPlIAJt6Wi6zgaelYO8GOCmr2nwjAvPK/uIAFV3viEP7FASyg1ShfK4LZ1R2MTi/LxicdWWazCdMz04IYbmw8g+09O7w+D/LysrG6uizCTUJ8IuZm50WMun7ptKBticN8+fo9rLYE2SD+6te/xvsPb7C/s4mz5y6hu6dPapGclChiymefXENOVhKi4SDUOgs+DI6huKQS3333Pb76s18rQku8GT3dPTAaLSgrVbJYjSY9tjbXcelyJ172vhdHdFtrK4aHPopYdef2bfT29ooAPDExJfjMstIKxFnjcHx8hGPHITovXUTfq7c4d+4CHj97iuW1Vfz5X/wZvvvmG6QkJaKjrRWpKVZx2QUCEfz+50doam5D39t+fPrF5/j5559QmJuOjMxsDA2OoqSkDPZjuwg6OTnZGBgYQnFRMcZGB/HlFzclO5dZoyruYIdVWLcH8PJ1P2jyzsvJQm5ulmRurqyv48bNW+h9OYC4eDMsVrOIupqIBuGgG3dvX0Q04mNqtWS03nvUg7qGWmxtH6ChvhxPHz9HekYKLBYb0tPSsLO7JSLK8vKyuJ4pTnW9eIXGxnrUVJcQmq3kiIZ16O0bhtcbRmN9iTi7KBadO38Bg4PvUFyUg+z0FMnhNTM/2X+Anf0Q7McaTE0P4u7dc/A6/HjR04+29g4MDg4jMSEZySmpePT4Ie7evSXiu1YfgskYD0QNWF5eQkZmiqCBiRLNSMtC46kS/PjzAxQUlsBotQpamzmQw4MfcOXKNQwMj8BqNKC56QxePH+G9rMd0BvNePj4GS5daGdQMeZmJlF/qgpJNptkQSquVIqOCsqX90s0wrxoDX66/xiVtQ148bwLX/3qFn788WecbmrBxNQcbt28hXd9b7C7s43ffvUJjPoQQiqduP4ePe0RJykzIyn21tZUYmpqTOYBOubmFxbgcfsEtbqwuIDWxjMiUvM+Jjp1c30dn3xyF/fv/R63bt5A79t3IgB//sUX6O7qgdlsRnVllbjETzecwvsPbyW388njZ6iqrJac2Rs3rmJ0bBSjY5O4cqEdOekJIhaGtWaMjM9hamJO3nfvYB9HR7tobGyE2+3H8vIampvrEY46YDJrYTLacP/Bc1SfasbrNwMoLCzE9uYqLl/qwPDwIPb3t3Gl8y4+fOjFzpYLdz/rxL17T3H5SgeWVrbEGVyYn4v9vV3BBM/MzuPWnU+wuLiM9bVNNNRVIjM5Hnrid1VRRnjDz+aYcAg2sxmeYASb+w5MzS7CYDQhKzUN9qNdyWS12RJEIKUQOjs/hXPnz+LZs25kZeQj1aaTfFlB82vV2Dk4ws6eA/EJaRgcGUFjfYWgdpdXVkGxv63tLF729sq83tzYgLGRIZlXSsurBFm8ujyHLz69CYtJA19IA6PFhr/7h69hMsfh3IUL6OnqQmtLE+ZmpmQuoVv1xvWbmJyYwv7hARrPMK/2Fa5cuYL79x7iyy8/w4PH91BaWooEWzI+DAxDpTIiKz1DMndvXD+PaDgAo9Eq4vD3v/8RrR3NWJxdx6maOoyOjaG0pAjjExPSIHT6dL1gs/cOj7Gzs4Nr167g6ZMnMvcd7h+IG7isrBB5WUlQaYjBJhnBLU0+CfFxCqJbCYCXRh+Xj6Kn+gT9HVFIEiDyNioiWTAYgNPlEIGRaHMKb2Th+0NeaImDDxHzbkIoEEIw4ITZYkAkokGINAnBedPd7JPMZFIR2BSl0RkEnct1wOfxwma1KtQEAuTDKmle4TrK9Y/zOt2i0vDEa0xXs5eRAQZoNBGEwh4RcyPQS7OVWsNOLVI4tCLuKcjfE+w3Heps4NKrFZqDX42FhTWkpXOOSpAHJVIceM5cc9nExT88bx6rwxeEXh1GOOyDgWtdWA2NTgdfyCu4cqPOLEK4SqWB2+0RAbyiokwOgcdIMVyiC6IRmX/YMOD1eOU9XI5DyU3nuTPbnCQBv9+LJFuc1CEYUSPgU46DmdbRcBj+ALPbFSIAXa16A3PXvdIURocy13z+O8lMXLgK/hCxxUaEmFlL0ZLodJ0G/rAfenUy1Hq3kBV8bg0SEw0IRbyIhkxKTU9IImwkINGAQ4jCaZjkCZ0BiChoeI06KE1ybCCIhLXwhUkEkcwFadRgVjHPkVdMaB6qqKDSLQaDPPcwo52uepU0xIUQFrwyxwJ7BzhfKz/H5jYyRYg4D0DJWjeq2LoUkAa6sIpIeGn/EdGXx634/JUPXmei4AOBgLiAmSnMvz8OsvmgUJ5P+B78ATbhUYTndSQNxKDTQ61W4gm0BhMcbuLtQ9DqtdJkoc5rRyChMZYBHPvlK1aBWAViFYhVIFaBWAViFYhVIFaBWAX+pCsQE4D/pC9v7ORiFYhV4N96BWIC8D8XgOkYpJBr0DJLV4I1xUESoAs4RDGWe8kKslQvGcBR1FYUINHKzcCobLC63F7ZWP1DBDQ3HrmBzA1EbsZyczo5IR5GnVqQrgYiWWWjmmhjOoUVh5wIwJEILBaj5JByY56bkdzo5N/ibjkRfOkAJtJZkNC/uIIVe/A/ir4UhUQwVlThk81XJWmTP+QMGvCo+x1yc7IF20nhbHpqQtw0FB12j1ziCvb6nJLLm5ObDa1aj1evenHt2k0Yo4fihvGHtfg//tvf49PPP8eL5y9w8+YNjIx8REtTA7R6E5539YpQSlFuenoMt65fQaIlAlXUj3CUaFgtxsZnsbd/gPa2Vvk+h9eLjx8/ory8Bl5PQESBeJsVY2ODuHzlCl6+GZTjpjDZ0/MCn3/2iSBhXzx7iuvXb6Cr5xXKSsrl+rjpvCwpxocP/bjceR5vXr/D2fYLuPfwAapra1BQmI/ely/R0d4Cs0EPjdonIkokqkNX92tU0qE2OoaLnZ14+OAeTteV4+jIAYfTIzmYL1+9EqdicnIC3g8Mo6y8CtOTw+hoPy3ZiJIfKvYxFVyIw6s372DSKyLW7OwMMnOy8XFwGBcvX8a71yPIzCKKN4zurm589auv8ObVC/z7v7iLYNCNQMQAaAz4+tt7aCUy9MCJioo8dD17gbKKIhkPFBGJH2ae4cHhAU6dqhHX3d/97T/gi8/vwmDgxrhfhIvDIy8mp1cQCulRV5mLB4+e4M4nn8JoMGBychR5eelITjDDpNFBG4oiqPZiczeIV68nUFScgdpTOQh6onj9bgSnmhox8GEIZnOciM+PHj/CtetXMTc/i7OtdRgdnkJpcQ363vShvLyYLQ2Yn1tEbm4BKspz8exFD0orqwQJShSw8/gQs1PjOH/uIj58HMb5s20iAv/04w84d/Ei4mxJ+PH398VlxuaL9ZV5nK6vQbzVJMmvAh2n6Mi8ZQ0xnhpEmSEb0eDlmwGUlNXgTX8/vrh9AQ8eP8OFS1fR8/INzra3Y3lhEVvr67jW2QyrOYio1gBPAFjZ2MHu/iFKS8vEsXvj6lU8fvgQlzqvIDk5GQeHdhwdHqGoqBiTExOCrya6tLi0DC6PUwSii+c78OwJxfFP8X/+3df4/LPPYdQb0dv7SjDlzMymE7SsvARj46M413FB7qu2tnZMTU2iuLQI+/t72NrYwsWzLdCCc4wKIbUJD5++Ql5eEXwul7hGOzraxb32/PkL5Obkwuk+ROeVJkTCPhHy3n0YQ0ZmiTjLF+YXJMO7va0R4+OjaGqsg16biMHht/C61Th7rhb3f36Ku59ex5HLh5npOTSdqcPczIw4N4mibes4j/v3Hwr22uvYx/XOs9BrCPWmO1WF0Mmcp2GOtt6InQO3CMF2uxPu42NEgl5BwKelZeDNmwE0NDTg/oOf8atff46nT7qkUSTFGEYu82jprteo4HQHoNFZEdUY8fXXv8OtGxfEEXnj1i10dfWg5lQd1te3JMOZrsvNjTWYrTbE08Xb14eKsmIU5KVCHfUjojEhEFLh6YtupGVkIi8vHzPT06irrZbzTE1JxcL8Is62n5U5wed1o7y8DKPjIyLIvux6jUud5zA5PYay8jL4A2HMzCxBpzUjIy0FExMfcOPaedAATPx5RKVF18setF9oQ8+zjzjX0Ymurue4fPkyRkaGBVFfWlYKt8sFbziI+bk5XL7UiRfPn+PihQv46Ycf0NLcjNycdFgNFOcAvdEoWGzO9ES+s9FGyXAGNrZ3cXjkQHZuDlZWVlBcUAiLxYzwiZhFsZg1VdYvJVde1pyoQZDz5NtHQly3mMkcArXhKDnJUBzGnDcpxlH0jRL1z2xwrl2hMIxmq7jj6RqXmINQCCaDHm5fBPbjY6E20HHK45bpUnKUmUkQQTSkgU5lEqR8IOQWR6hWzo3CnhK3wHXtYP9Q3Jt01jK7VnLCiRlW0RmqQTDABigtjuyHQmj4JWKBcQU+rwc6znNaNopEhRwQULFpSwW/h5h5nax/Kk0UUbVf6ARBXxR6nUH+ENHO4yfdgs8GxNlLJjux52o224RFWGSsggiJ0RAlUYSjKqiYw/0LMFyrQjAQlJzoo8NjWC1WcYLzMljMBvmbYrI/GITZaJL3pShKp6pGreDNtVFSLFhHlQiWPA4KsepoRHDhnmgEXqcaJnMAWnUUCJug1zN7PIRoyIhwVEEpSz65XieiLKME+GzDDGY+G2k1HGfMR9dJpjwvN+t76GADR7xcRz7HUHg1mY04OjiAxWpBVEs1VgV1RAW9RodwMASDgTQKIv7prFVjZXUJ1jgbUtOSTgRg5TGGP0pxOaIn/j0kWefaSAAqDf37GrY1CJFFaYJTctMVKZuPMMy7DwqlI+APwOulAOzH8NAICooKkWCLFwGYz1skTMjnag10WhJZ1DAaiHxmPUzw+pWa81rwmSGa3YpgYkwA/rf+e1Ls+GMViFUgVoFYBWIViFUgVoFYBWIViFXgX65ATACOjZBYBWIViFXgj7gC/38XgP/ppfklndFioPtXDa1Bg2AwLJuY/mCYhifJxaWgRm2W24smNdBUWwyrka4XCsBqQUCrwhERmFR0PNEFE43AFwiIk5cb28zPZK5gnEkPnVolwlwoEpZNVHHJMKCHb5AAACAASURBVHtS8nUlhRTx8VblcOkaOskXpm5CZCGxjIJ7lhxUbnGe5FieZALzNbhxyY1a/ixfUTDWzM49cQxzE5Pvu77nQNebASTYEpGYmIDk5BQsLi3DZDQJ1vjwcBeRkAYlpWno75tBQ1M+VNE0vB96gdMNZ1FRmA6Gq4aiQF/fO+wfHKGkqBzFhaXiqG1uqYcxwYLX/e+QnpyJRKMNaytLaDvXiJzcNMFdq9VGDA6OY2NzBwdHR4KoZNZkZloavvvd98jOzkNrSzt6XjwX12JpUZ440n7u7UdlaSmaz9Sht7sHZpMZNTW1IuS1dXQI+pgCMQUE57FdBMWC/DxoVCp0d3fhsy++xE/37iG/qEyya+///BNKigpQf6oayfHMXtbC7Qvip3uPUFxSgbmZeZw724FXL7tRWpyF8poGPO3qRnlRHjJSErG2to6Sylp09bxGY8NpvHv/Dm2tLVhdWcTZlgYg7Ic6GoJfZ0b/wBCO7cciJhH3u7u/j739Q5y90IEPfQOoqCgWl9Ly0goS4pOQlGBFTXU+GN+rgglOlxvf/fAQpVXFONj34ExjNd70vkdlTSnWN7cEkb21sYGOjg789ONPqK2rR2pqOr755ne4c/MayoryEQi4xVlHzPf/w957P8eR5Ve+J8s7eO9IeIAACA8CBAE60DZNm+kZST3SrlYvFO8fer/q6SlW2jE9Pe3YTbLpQAdDgCAMCe+9t+Uzq/LF+SY5b2f3RWzEhrQrjaomEByygarMb957M3E/33PO8+5+HC8oQXl+Jt6NzWHvwI+mUw14M9BFU3ScamwSfSCsVIAp2Njcw97+IcbGx5GcloyWllPoff0aDQ3NeP70OTIzsiRblxD19sc38fTpYxSXFUhO8ebaLnw+5l7bUVZcCLOV80BDnCsBvb29qKurx9raGjzueMmLXFlZw5XrF9A38BwF+eXIycwTW2O3xyHnOT+3hDiPDZmZqQIZxbqTOY0ytwzhIzELYQaBFGGMpplw734n0rMKMDIyik8/uYBv7tzBhY4r6Hz6HNXVNXg7NIKiggLJ+LVbCdbMOPKHMDY6henpOdy+dRsba2vIzs0SxSbVf6XlZZiansbm2jrOnTuHleUlFJ04ge/v3kVGRrbYpjMT+Ob1y/jx29/jyuVLuPfgMbKyc5BfUICnnZ0oLCrGyepqPHjwAPkFx0QN3956Bnfv3MGVK1fwsqsH7ecv4kHnY7jtDjTU1SI1wSOqvsPDQ9y7/wApGVmoqDqJ2YVJ7O8doqmRYP4VcrMzkJjglnxszhfvvgp/IIqpuXlkZKUhpHpxsLeLivIqPHzwGHnHipCaloW3Y2+hRXy4cf0yvv/6DhrrT2MvsIuhoTm0n2ezwzJyc/MwMvoC7ac/Qf+bJ4h3JaOsrBidTx7j0uWLSEqIF8UuMzYJZQgV1zf3MDI6gfb286I8/enej2isrUNPfw/OtJ/D4DCtpwswOjqOjksd+P7ON2hqaoC6tY3GppMw25lfbsbb0Xksr+6ipbUV9376EZfazqK395Uo8d++G0Vj4ymMvH0rILy5tRH9AwMIBkJoPn0Sjx88R25OPqpOHofDHieW6Nu722IDnJmRKeppfj9twZmrnZ2eifGxMbS1n8HzZy+QkZmJU6ea8NXvv0b1ySoMj7zF1WtX0N/fJ1Cqtq4e9+4+EIt7Kh5DvkNcungWoYBPxvDWzg7uPXyES1evYWJ8GevrK2hpbZCmovHxGaSnZsLpIIDzQ40Cm1tbKCoswPDgIE6erMHO7h72Dg5RX1OFvDSP1FUUm9JMRFhnWJ/z/kRXi8fPe5GTX4al5RUB7evLs2g9VYfDQ68ocAnBonRm4HS3WBDw+eCk/TtVvBYLggIv7dJkxPsQxz2/1261wGp3QA1rBoyl7bpYsauAEwhqEZgUN1RNh91uhskckfmwtrKFmbEltJ9tlxgGq51Z9ypsdrvYdmdmZiAuwYXN3V0kJqYIdIt3u+A93IfHaROIzFh5MG/e5kT/wBjcrgQEfPuorS7hSSDk8yLZaZe87MNQCCHY8N23D3Dl0i24HIewO6lmjiKkakhOThcF+8LiMupqamExheh6Ddo4SLyDzj9NcDniENYIfA0Fqhmq3K85HsO6FYqVUF3F0JsBnKgol3FPQGv0b/H/m6GH7XKdCLq5Ftttlvcq1bBEI3z/uAdHhwdoP3MaUxPvcPF8uzSsqWpIYhiGBoelQYJQk7bFZokN2IHdYUdEZeRCoih/ed/nmhgJB40wAgV4NjCP9fVV7O9uoqjwGCrKS5GcGCdQ22KOIhzywfI+b5pW7fzyBULY2NiESY+gIC8Xqka1uIrklBR5HmGGOUH127EZ1NWfhNttg4UW1Lt+dL98JY4GickeeR6SGApdx+raGjJTU8RhxUV1uarKGF9eWZGmFj4P8Lr4AyGx9W5sbcGLrpe4fuUK/Id7SI6Ph5nruqh+FYRYT+hGHEeE10vagN43JDCfW5NnMz5LBVUVfl8Aw4NDKCksQly8x1D02u1/cFHh8xXvVVQwy/MY84TNNoHvmk68DgHDyDkNNaYA/lf8G1Ds0GIViFUgVoFYBWIViFUgVoFYBWIViFXgn6MCMQD8z1HF2HvEKhCrQKwC/0IViAHgPy4sb1qy6egwi+KHO6O0iCT0VcO0XzQAElW63AC2maOwRIDTDUVw28g9o7LB7/MHoES54WiVv3ODV41GZSOTm9iEMsxjjHM64HJYYbOY4bBb/2CVKRnAzCCmZWSUoIrZlB7DtlDnpiYtCC2yGRpWw4aK18TPMW67kgXMf3sPgvmv3KQ0lDrv/51SrvfA+D01FkAWMdmxs+8VxWg4pEq2qJzPe0hjd1ihhgiY/dBUD+ISNUTCCVjbmkRG2nF4HFRKh8W6kRu6oRDz9SLwOONEbaQgDN1hk9xPU0SBWQOsZhOsTm7+hgUA2GxOWEzcCFdweHQk9q+paSlQLFQ4W8SGmSB7dmYW8XFOpKenCLB/2TeClqYGmLkJq0cREltTSVGGzek0fB+jUajhsKiE/X4v4uPi5Foz949qRGZTmixWOBxO7O/tilotmbmJCIoKnBu9tGi12uzw+YKS3RwJhxAOHMKRwDzWiFg520xsALAiGDHB6/XD43YKCFlaXkJSYgKO5Wbi6GBHxpvFGYf+N4Ooq64TlRctTLnRHmAmtN0Kq07rTuZIhwHdhN3tfWSkpUGHj8aqsFndYmUb1sywOMwIBqKw2XREwroo3TSOIZMCm8UmEIm1czhdokSnxbkeVWG30Y7ayJOWjXjYEIkqiIQPYLPHixpUi3L8RhFRA7DAytEFaqksZpsAaJfLI5vrhDXBoE9UX4TMDruRw7gwz6zKEqk7czVNNvp5WhEJK/B5gzhg9m52BszmCFQtCN1khs1iFWWc2LAHwwKA4+MT4Il3iUIsotEOmyM4DEVRxZqTVua8prS7FRX9+5ds/hvOsNCiBE6kwQSPETnnQJi2xDyXAFJdDlGVWeysg2FhS0Uk5yphCBQVWlQQA4gaqB7b2txESlIS4hMSRNm3u7uHzMxMAffM5aQancpR5rQSYNCumtCN1qcELlooAIfDLtd4b38fyamporo0Wjpo5RqFyWrGke8QcW4PQv6g1JzzU4OOnld9qCgrhUVRkJmeIhnHXLB29g/kOF2eOGlI4VinbTHzkwnpXE7a5Ablex12J4JBNrxEsXe4A5fHCpeEnXLNo9kqGyEUrK6vIqx5kZebCZtihUIJnxnw+UxwuP0IB+iIYIKGPdjN2VBMR4iEIVCKmd60geU6ZigX3zsxmG3w+oIYGBwRG1uCGFqiZ6anSy6oZGtabVhaXJXGFCoIOZZojW7l8VmY7hmSORqJ2PHTw2coLinBysoCTjfXy1rK96UlMG3493b34fX7UF5eTDMDRGhHzHUtbIIW1hGfqMBq8SCkGp0Dq+trWF9dQ31DPVRa75s4xlhZNuKEBaiyEYVzzFiqCdo4H0MCkXg/ITSSz3+/hszOzkj+eVpqsuTfclnnuAtqKjzxCbDoHgR8hzBbCa4iktFss7pkzHJN4JrEcS3WtDqtka2SaUrwlp2VKZDYeBlWzLxHGHNCEdWj1e7EwMgENFixf+gTC+akOAfSUuLw+GkvisvKUFZSgtG3I1haXBBL696eblRVVuLNmyFcu34Nd374AfnHCqSm1dXVmJqagvfoAFnZ6VhZXhVL3eqTJ5GXk4VoOACHxYwgVw6zAwOv32F+fhmXLp/H27dvcHh4hNMt7Xj6tBsJifECpA+P9rG1s4Xi4hL09vTJ/HHYzdjc2kZRcQmevXghxzg+9ha/+OwTyVLX1SA0k4JABLj/4AVOlFdjcOAVrl87h+HRCcxOzeD//MsvEPIfQTOb4deA1wNj2N48wOWOBrx99xaHRz5UnKjG6voGjo78MFts2N/Zwic3zxoKZl2TteZJ5wucPFmHvQMvgv4gdne2UHQ8C+Ul+QJ1g+EoBt9OYmpuBdevXcbTzsdobmnG5PgEXG4XZmdncelSB0bHRrG8uIprV6/i2dNOmExRtJ0+DY/HKWptTTfj//q/f43G+noUFBzH0JvXaG89jaHBAbHGr284hddDw6itrZU8YeZ8cywWFBdIznCK2ylOHsyhXl5aRsvpFiR6XHKPY7738j4QDAaQnJgAv+8IuTlZ+Ob3v0NjfZ3YTJeVFOGnB4+QkZWFsrIKPH/xUj5zZXUVbrsNOdmZ0txRX9+InZ1tLC8vy9p5sqoK7ybmce7CGQwPD8i9oCj/BGan57C/t4ULHW3o6etFfHy8KJupcq+vOYmm+hq5Pmy0efCsR47R6/OiuKhYIHZWltFo09Lagt/8+mvcvHEexQX5gBYWKG7lMxEiUHVFFMB8ZnrfA2RYQdO6mmt71GjOky+qgH0BDL0ZRElRMRIS4yRuQ2zAbXYj7xeA3WY3FNvyyGBGlHbfgZDRXGECHA4rkB0DwP9Cv7rE3jZWgVgFYhWIVSBWgVgFYhWIVSBWgVgF/hVVIAaA/xVdjNihxCoQq0CsAv9tBWIA+I8rwpuW3Qy4HbQvVEQhGw5rAo3+kAEsW+eEQIDVpMOOKFoaSuGS/X0NJMOEmJFQWDYJFfpTEorRwpLWiRaLAGDmTbqdVngcDjisZlisigGACWYjtGQ0oA9BksVkQjxzG0VdQrhrAF4x7Q0RLhC2cuPxPQCmuveDVTRtnkUJbJZMUFH8Mt2RqmEC5veBeAQIBMDMbVQUZjMSpjFrT5XPI9SNRqlKssKkO2BxhBH0OWGy7cNhzkJU2QGiTpiVECK0Y3yvLA6pYSTEJyLo9ckxCwxXgHBUFwthB82QaQlqNSHETEHalVoIj8yyaSuKTcIfExAQCGSR7+EXszyJfFg3qqctCjfKFVgUKt00sYim7afN4ZT3I1y1SU6iAUQ+WItKhmEkInAmRFtSB4ElsyyDsvFL2K/phNoWAdesH2GxuGvrUeiqiqD3CHEpWQioEbiddgSO9gQSgXmQug47IRePIRKFw+EQRR10UicNWjgCq8ki15aZlbQYV6nINjHDMQqrbobVqgtYZiNCKGicW1w8VXc6/N4gXJ54hDRAjdDmlfXTEFUJrI3zikZ0BIMhUXITGFLRxA33gyOvwH0eC2tnWLOyUcAqm+wOawiqRnU6d7rpf86GAzYh2BBRabXrlU37KEGUzqYHQluTgATmYr4fsQKp+DGEYISOrJ1X9YkS3Wl3w+9j9if/c9Swd41qUNgoEGYOp5ErSXgh2aSiqKeqy4adrSNRTXt9e4jzWIzGCBlThG/GfOC8E/XX+zxtqiDVqGHjCkWDwgzRqCaqdd1khUkxw6m9t2dlw8bRvqjhD/b35X0ILzkvaNFK13ZRlAl8M4saknOYNrs8R6rLOPYIozkOaMfr5MeykYF2rGIpb9i982jVUBAKx4vDIeOHY5QqQVFeEvQqmjQFyEdGqDzk2OT76u/XCsDjdCLEnHFmY6qqNLDwYAg/QxENHnecZBI7RZ0ZhMthRyjkF5wfiYbgjkvDoTcILRqG2RIRJaIaYPYq1wYrTBaHwEhFCcPjtsJ3cASr2SkwJaq5AcseTHq81MVkOYIpmiF/hv2arEGskyj9ZdwZ14lNGmGdWao2qZGqagLzqVrksOTg4dgicOOLsNXn84I2vfx5WsTaHCaEVR80WsmaXIhoJkSkaYHNLyFjvvODFQUetwvb29twUOmphuFxJkkzRCRyIACYtXXFsemAazBg5VhUuQ4ZKkWORyodJYeVNvzve4M41ghZ+SdhPoEm68488CDVlmweslgRohWwrHMKQmoADqsFYdWwQea9grbJzIQ3hd/fayzq+/HggKYp4ojAa2XSjQYHzjMuGU6XE0eHXlhMZjgJ/MLMmye8NxnrEQwVL+8PPE7aQm/v+xHUIPbEGRmpuP/Dt/jlFz/Hr765h7NnL8gYXlpalHpdOH8O3d3dqKk+iamxadTU1uDJ48doOtUk+anBUFD+zMxI42jG6Ni4zI2qkxXITEtBKOAV1wPdasfeURgLs2tixX358gV8+dWvcOoU89az0P2qD8fz8+SaDw2/EetsQuaenlcoLz+BrmedON16BvEJiXj39i1KS4rxqrcLN65fhx7xw26LsmdBwHZXzxuUFFdiaOA1Oi624vff3UNpQTGqSgrhdJgFFO/5gpiZWcbOxj7qG8rQ1d2D+roG7B96MTMzj5bTbaJ0nZkcxdULtWKfz3HKW9Tw6DicrgQkJqVgZGhEGgLqqiuQlOCW67l/4MM//eb3aGhuQ3FJPt69GxGVLptZCOsnxidx9tw5PHzwANnZmaiursJAf69kaecfz5VsaN5n1KiC3997huvXr4sKe/DNAGpP1uDxo4c4fiwPlbX16Ol7jdbWVvx490dRqnv9fskg51pfmJUhlsf+QEBy4C90nHufRx/F9s4mVvdNGHzzBkcHh2hubpLmpqXFRdTV1uHZs6fIyEgXVf/w8DAuXuhAX1+fODvIs4YexdHRoTRXxcXHid3973//FW7f/hjeIy82d/2w2LjeqZgYm8CppjN4MzCI8vJCmZvxyYnyWfn5x/Hwp/u4ffM6El126FoIYdjxemJF3md9fR2VJ05gfn4GLc0teP26D+cvXsDf//3f4c8+/xm+++73SEuIw+ef3TKU5rq0KMkY5noiripy7zDsn/8AgEMfAHBI7pNDA4PSaMDnLj4HEvYaGcBGMjYV1bT4NnopmPxsgj/E+ApjbXA7HIjknEI4IWYBHfvNK1aBWAViFYhVIFaBWAViFYhVIFaBWAX+tCsQA8B/2tc3dnaxCsQq8G+8AjEA/McXkGzAaTXB46TSQ4euMLeXFoE6gqomIOBDBrCVGcHQ4LEAp+pK4TRLWrCAWKpIdMmwo20g4U8UYfpIE1yYTKJqtducYlcZ73bCTgBsVgScEnASSFC9R/WQgIVoVFRApEWiMPmwiS8QgqpFw8PRAClUItOS0JCqEPzyRfUcIZzkAVtsf1CBEZzy5wke+bN7h2F89fU9XL5yEakpiVhZXcboqGFhSpjKzU8FDqg4xJe/foQr1+th0VOQl+eCrlkRAYGdXawUGc5I+EBwTSvLr7/8Erdu3QYszI4ULSEcZuYERhDijqzFLtAj4POju6cLN69fE4te5iOHQgF5P7HGtFgE2FIl6wuGQSbU29ePaCgqVtqnW1ski1KLhAWe8UUw2P+qH4XFxXC7XEYOpqjiIgLqCdoJkjc2N2WDu6KyAhkZmaIU1iJRgf1UT3IzWSP8ImYlkFKDYuFtMynwq5T4ufDbX/0TPrlxXTIpzS6P5Ft67GbJkGbeKa/xq75+bG9toqG+DpkpKZJ5SAtVXjvCLWZNio12VxeOZeWhoqIQUS0ARed1pe8zYXJQlIBOG2GhjrWNLUzNzOLs2Tb0dL9AS1MzrBZdQBUh+Lff/yjwiZv3hPp8p3/68kv87PPPRQVGsEkLTyqXac1MOOmyMINREdWhrtD2mJ/J8eLEs5e9DN3E0dGRQMvU1GRUV1YJUCa0iyCC7p5XaGk+ja2NHaSl0ZIZonT0eFzQmavJWaNF0fWyB7U1tWJtS/tnQkdu0/O6EbwRmMd7qIb0GmpYsw0v+0eRlJCOt0NvkXs8Hft767h48TzsdidMVDODWZxURPKYDbtzjkWVUNHskI36SNTIkjZZbZicW8To2DRKyyuwOjWFEyfKkZqeLNmdVjutbwOSjRqmio7WvYTazIWWLooPtq1svjCjv68PLaeaBLAaan0qxAIC/WzCDDiWDPkr1cD8mcHBYZnDzQ118Pl9Micle5LqP5XXheCb4JDzXoffF0L/60Fk5ebheMFxrG+sw64o2NralIxnogpVVN0fnAHYohIRwGEXeMFsTOqXqZSmJbAuwDQQIihl8wrBYlgUchaTQ2xUqcReXt7AwuIiCguzcSw3HXEuJ0J+TerR+XQQKWkKak+2yxzxBdfR3zuP1Aw7iovK5JrIeLRYZE3i9WCDCxcfgm2CcnE2YP6s2Sx5ohwLzCx9/PipgKyx0VHUVNfgxIkyWSutVirkzdAkd1ZFwB/CwOsxpKdloar6BEJBH4JqSGCxzW4TyE6QI9eGOahaBKNji5JpWlFxDDabR3JDoXhhs3oQDIcEQBMg8UVVNiGSjE1C+vcQ3xhfzEKNyrprNBwQCPFczQhTZc3M46gurgAL88tiSX+4vyu5zteuXRPwT/te3jt293YxP7OMhrpK6HpA6qAxr1axCyQOhv0wseHEkyAAXXJQoxH8+r/8Gn/7N3+DYMgn2bSy/otbhKHw5z2I1s08JzYHzM6v4P7DTty69YkoHocG+9BQV4N/+C9fyXrNc6R9PX+O0PXhTz+hsrJSQHNNTS2+/e4bXLhwHhMT42hpacbS0pKs4VnpmZiYmpRzLi4tQjjoR0qiR2yF2e7hC0Tw+OELyZG9erUDP/zwHSorqxEK6nj7bhiVleXIzsrA2Ng7ye5NTU5Dd1evWGjPzM7C6XQiMysDTx4+xoWL59Hd9QJXLl2S+3BiggNmm1kajQYHJ1GYX4YXz5+itbURD588Q/vpM8hMSoDVqsDktGJxfROz04vQQhFUVpVLhjvjA+Li4/Hq1WscO54vsHx3awO3LzfLPGbND30BTM0uYGVtEzW1dZibnsHh3jbOtrXA5bJL3amm//bOfXRcuoa4JCe6u1+ipeW0WNmz2YSQ/ExrGx4+eogzbaeR4PHgyZOHaKg9ifSUJDhsZoSCfrGS/v2Pj3HlylXsbe9gdHQMzU1NePGiC+fPnReVeVdPF1rPtOHOD3dw7tx5zMzMSe3mlxZQXVIuY5JWyusbq2g/ewZuhwWKbqyBdztpIV4lrgt0h9jZ3sH01DTaWltFzRsI+ZCdk43x0TG0t7WL7bnVbEFGZoY8G3Be+/x+eQ82UP3IHPTz58WBYv8gjBBzmsHM6hm0tJzDOOMCkjzIyklFVDdjfGICZ06fxr27P+Bqx3l4HGbYzQpUkxN97xbEQWNlaRnNTQ2YmZ5ETXWV1Oni5av4f/7zP+Kv/+oL3L3znWRfn2k5RadvaBqfWQxVPucrrwefldhcxns+nz34fMUscGb4cq6HgmEMvxlCcWGRZFBzvWUTFSGwPFuZFHl+4N95baSBjA0sGu+PbCyjAtgCPbsV4ZgF9L/x35Jihx+rQKwCsQrEKhCrQKwCsQrEKhCrQKwC/6MKxADw/6hCsf8eq0CsArEK/G+sQAwA/3HxedNyO8zwOAgEwwI8CHzViA5NpUpQhC6ieCGgtZqjcJt1NNaWwmEiFIzAbLWIAjgajhhAz0rlYVQ2ILkR+iED2G5zwGm3IiUxXhSTVICpVD0qFmghQiMDCn94EQAT4HJzVgAZYYSiCLATX0LhvQbkMpS2htKN7/Mh95HfIfF38u/WP1hAi1UpFcCIYmnDh8n5TcmwXFlZxODgAGpqq5GVlW7YyW5tIS39GPzhXbwdXkVdYy6GX83jdEshrFTdmSAQd3Z+CU53HFLT07G6soQT5cWYGH2H8vIK7HtDGB+fQEN1GawKVb1mRE1O9PSPyKZsY30t5ufnUFpSKDa1BCpUBSfGxyPo98Jlt8Dn9YrCNKJYsXfox+TMPJob6vGf/+mf8Be//AJz83NIz0jH8tIiEhPjkZOdjZnpGWSkZ4i9J5VjuzvbkjW6t7sjNp+5eVQ3DYm96c7ODo4fz8fW9raA8VSPC1vbO1hcXpbzu3j+POZnp5GVmQa6hdtNOjSTC7C6ce/uXSTFuVFReQIvX79BRA3hRFE+MrLzMDI2geP5hRgdnxQQ7T06QtuZZjx69BMy0jPhsNrg8cRjdmEedY1NWFpbRnfnC/z88xtwOy1w0cJWM+Peg06crK3B4NAAEl0u5B4vFAte2uMWFxXg3g8/4Pq1S6K6I5CNKGb89qtvce2jW1hcXEBvdze++LM/w6Onz3Dx0gW8Gx1FSloK1ldXUVlRhR/u/IDU1DQU5abjcD+A/f1DNDbWICHBKXnSkYgZd+49QkJmLlbXllFfW4OZmSkBEi9fvBDlbmt7q6jArl65hqedz1FaUgbv0SFW15dx6+ZHuPvwkVhtJyYmCzCqqqzCxvoaxsdHcfXKFbx49hxZWRnyM2wGIDg2Ey4z+1qx4WHXILxHYZkXVVVlGHnbh46L5/FmYAh60IfrHefhD/jFIljTqGYlSKWlOy2xOWGoQCXsNENXnPjVb79FY/NFvBubwPLSOP72b/8aE+OjSM9IxebGGk5UVOLZ85dobToFzefDgS8Arz8kUITjLSHOjdWVZTSfbsHI0CCa6msl15VzkFa9s/OLSExJw5HXK+pQzsGUlBS86OpGLW1Td/fw9Td38MWff4b0tFQ8fvgQp5qapAmD9WQzRG1VOUx6FOGIAp9PRW//ABwuD1paWrC9vYW97Q0UHs8X2LyxtSnzpLGxAe9G3iI7OxvBiF9UERPyCwAAIABJREFUrFsbmygrLZVGAMZVck0RBXJUweTUEopKKzAzO42y8iKsrqxicnwGjU310twyM7ssSnpPnAXlxccQZe5pFKCGmAC47VwVvIcK+nr7cPHKKTz4cQCeBKC8okrWpsmJCTQ1NeF1Xx8KCgpkzl27fBFq8EDAynuRrqybH9TLWwdhzC2tY2trS3KEtzbXcTw3D7s7uwK820/XAbTyBrt0bLh7rxMXL15FXJwDnU8foq6uGYmJiejpeonqmgrJR1Z0A/6wKaOzewRJialIy3DBaYtDf/8g6uuLMTu9jOzcXGxsrglwPHbsuIybrq4utJ5uFQv+/ld96OjoQF9/n9gUj4+NorKiUoBWRUUFpqdmBVZPz0xjZ28bra3tODj04uXLHlSVlSAzNRnT0zOS0TwzNyc52lcvX4HXe4jpmQUcP56JrKxEaQSIRi3ofjWEnPx8vBsfxbnGenT19KG84iSWVjdQV1uD9ZUVPLh/H//Hf/wCLgetrWlHz59lPXm7IOxnxxLvS1R904HCgY2NLehKFGmpKVAJq6NGYxDPl9edqkfe+/b3D+ChhXgwKCA5EPAhLi5OICKh5/bONlKT06GrCvaPDmV95+B61duN82fPSN3d8XGYX1rB0Jt3MgcKivJkThCypibnilKYVuG0zldMUextbyMpMVkslnmsJrdLFLSZ6Wlif+z2uGU952dNT03hzOlmekNIA8TbkWmUFJ+QNSA5yY2N3V2owSCK8nKlAUTjegJgdWkDqQkpYMwBlbNs0rA7nJLlHhefII0uczPTuHmpHaFwRCzR1za3BPAyV/r8+YtYWV6A3Qq43Q6x9RbYCBNWV7ckl7m4rBBraytwOhnpQItxm9xjcrJzcXB4IE0dtF5mVjgV8tmZaRIPwfgEl8eDobEZpKakiuvC1uY2sjKzsLCwIJESWZkpmJ2ZFNvz+flF5OTSPtuL9PR0TE5OISszR3LauSYeeY9wLD8HKQke2K2KNFgdBkzo7urC9tYu6mrr0XSqEV999TXKS8tQUlaI9c1lGT9cU7jmul0erK2voaSkFFtbG0hOSsSbN29QWVmBhIQETE5OCnzm+PN6w0hOicfi8ixMJisKCstlXqxvLKG2rgq6bsXS0goKCwox8LoPBcdzUFZcgGgoCF2x4EX/CPxev8RS0E58dnoKDfXVmJh8hxM1p/DiZQ+qqyuREOeClbnRVO3KsOMznEmOl/ctPutw2ef6z/WFAJjNV1RiB9UPFtB+9Hb1Sn43ATDdUjiuDAUw/zSU+2zycDmYKxwRC2jGfLDpi3bwbqcNyrGzMQD8v/H3m9hHxyoQq0CsArEKxCoQq0CsArEKxCoQq8D/mgrEAPD/mjrHPiVWgVgFYhX4n6pADAD/9wA43mUTa1huZlMhSvhHK1za4v4RADYrsJl1uMxRnKothd2sQ9FVAb5+f0AAMO2SzVazKEipciIEpuWoZADbHLKxm5oQJzDC6bCLgoZbllSMWi2G0sT83mqYAJgKNf6dFFo2Iy1mAcDirMtN9vdZv7QZ/SMALAo1flFxJyHBomQRX2WxV+VmKd9Lw8puCF0DYygrL8P6+ppYf1ZVVsimPmHG5toShocnce32RTx+OIwLHZV4dr8f16/VISM5C15NRVjV8Y+/+h0amlqwtraOg/1dXLvWge+++RqffvoJ7t1/BpfLjYbqIuQfS5Z80vWdEEbezWB1eQWffHoLr151o6mpAX/3d79CedkxpKZlID8nD48e3kNrUy0KjmUbih6rC35Vwav+N8jNycDM/Bxa286ip68fyUnJePWqF6XFhXDabGIDWVhcKADD5/Nje2cXp5qb0dv7CrsHhygtKQXNHI8O9jAy8hYf3biBoZF3SE5ORXZqHFKSUvDTw0e40NGB9ZVVgQiT46P4+c9uIynejn1/FDuHIbx7O4a9rXVcvnYZb6em4XE5UVVagm+++wHFpSdwxI1sLYLMjHS86ulBazuVumZ4j3woKigQdfChz4dTLS3o6u1FyfFC7O8t48K5U5L7Ct2B/qEJxCclo6v7Ja5cOI+VtTVUVJ3Ai+e9aD5Vi96uHnRcbIODTQS6hlDUjM6XPSgoLkdXVzdyszIk2/He/Yf4+JPb+Oqbr1FNoDw4hNycHHgPDlBdVQObzYzhgWFE1QhammuRlOh4r9y0wBvUMbu2henpScmsprqSG/gHB14szi+g/dwZPHvWiY6OS3j5ohutLafx29/8GmWlxaitrcHO4SFWV9dQUX4Cw29HUFNVjQcPHyA1OQX19XW4/9MjXLp4Ab3dL94D4EPZ2GfWdlgxY3bjEHtbXqytbSItLQGra3MCIWwWJzKT3KAe3es7FCWvWCxzuIsPNdW6EUMNxvlGy2CzCxvbAbwaGBOou723iL/65RfY3V3Hi6edaDt3FuPj04hLSIH/YA+15aXo6X8NpzseBYUlWFtdQXJyskCuzz77GN999zV+/sktJHgcMq+tdjc6n79EfFIq+obfovJEObyH+5JT7YnzICUtQ8BzQ2MTBgfewB/witUprYppmf1moF/gek56Esy6hqCqS/17+gZgMltRU1ONu/d+wNUL5zA0OIwz7Wfxw927aGtrF3DO8UrIU1ReLApAKgjb287A4zZsxFU1YOTTRu3o7noDT3wKdg920dBQiydPHqPqRA3USAjvxkZx/Fip2FGPjPThP/zyU3gcNlEJh6x2vHzxFgUlyRgZWpBs6PKKHLwb3sTxgmRR2G1sbghUpJ2sw2aH3+fH1PQUbl67BDdteyMqnHaLLE0ER2LVChPG57dx4I3I8Q68foXz59uRlpyCf/j7f8Ctm7eQk8FxaTTaQHHhxx870XHxGrpfPUdmdjr2d/xITk5EUmI87nz/Nf7mP/0HmCnd1TWxnn7c/RZFhSV4M/gCLkc8khLToeMQoSCQn1+Ax08eivJyY21dgF16ehpsNruA/8SEBCQlJcsYo2Xsy5dduHnjJrq7u1BSWoYfvv8Bf/lXX2BsbFRslBtPtWBiYgpJyakIew9QWnAMU7NzKKuoxNNnLwTmcW5OT0+JLXN5eQEcdlWaQ8wWN96Oz0NVzJicncatc6fR3duPrGNFmJyeFdi3vbGO3IxUFB3PQUqikWFN8E77bVrBc80XS3S6K9hsshaFeb+y2UXNHtZC4j6hBnxyjfgDaoSW34rYHhN8aVRuW2xyz4jQNUDU/IY7g2Epb0JUpYsGbb3tCIXD8Pu84qgQ53YipAVhpSV5MCK2we442tTTsh+wWxIErLMpISnRAz8zkEX2zzgGqvod2NPoykAXg6hYLtvtzCjXsXdwAJvZAU9cPPz+A5nrPDe3M04anEzmiEA6B23xQ2GYLCYchkOI0oYdNritDvhD710GWC/CQjpZmC3y3okJ8XBbTfD7QzTsFwUv51NaeprkP9vsdIUIyfj94DBhuJab5Z5Hm2SHk9brbNzi2mzASL7EWlxhg5eR6UwXC6q0AwE/4hPicXR4BIuNedxsgqEdOyMajFgHgnwTGNtAtwubPLOw0YMNZcy25VjlnGWuNGtrqF9VUapqQT9cTl57m5GTzXkZ8EvjmC/gRyrHKdXyDj6bGDbobILa2dlFZma2OJeI2lYNia08Yx/4vEOgz+OS5rdQBJ44O6SfABx7zFoPIhT2IyHBJTA9GFLFPl/AuNWIcmBbGseXYXRiltgHZgjzmSkSCUm9F5bXkZmTh2DAL64cfD7iH5LQznzeKK34I+IGwoYPOmzIWI5G5JkgqkWkmcGI+dCkyaC7qxsVZSeQnJIoTggE9Wx24H2adbfSel5RZK2S5yrFBJUKfNpLR8NwMP4grz0GgP+nfjOJ/VCsArEKxCoQq0CsArEKxCoQq0CsArEK/FuqQAwA/1u6WrFjjVUgVoF/dxWIAeD/HgC77WZYaPdrRL3K5jedk2m1zE3IPyiAzVTO6ZL921xTCguzRN/bs3r9QZi4UU2bQIG0tNHVBNYSAFNJ5HQQ7JgNBbDZBIfDagBgxfQeABsqLcPdWUF8nFs2K6nkoqqFCmBuNjIDWLGYBd4IADZx+5T5tP+VAlg2mY1/+6AAlu95n9PLjWr5fpOCw7BZ1DbZmVlITE5CT1c3zp0/L3l/gaAfF9tb8fRpL9o6mvH44RBuftKMpz/24sqlKjhMbkTsFqgRBV9/cw+nWs5ic3NbAOFnn97EV7/7NT7++BZ+//UD3PjoBtKSuOl+JPmyy5thjAxPoL2tjU7PGBp+jbqGBnz5u69QVV0j9p/jU9NIcNuQHG9HQV46nLThDevwa7TVDiApzo7OZy9RXd+Eja1dpGdkofPxY8mt3FhdFptjqqNWVtfkOlBpV1FRJRAyqEVQVFSMvZ1N5GVn4puvv8Zf/PKv8PDJU+TkHUNqog3JKSl4/rwLbe1n8eb1AEoKi/CquwuffXwDDqsf+0ETBt/OCBRYW1nEpauX8GZ0VIBmVnISHjx8gubWNiwurYqlb3FhodiptpxuhM/vFftkqroWFpfgD4Rwsq4GL3u6UJB9HCbFh8oTx2FRCFoTcfenl6isbcC3d77F9YvnsH/gRXZOOt6OTKHqZCG6n/Xi6uU22AlJlAiiFgfuP3qOqvom/HDnDv7jF38h+Yi/+fVv8fEnn+Jlbw8qq6vlOrecOoVnnZ0oKypGakE+pkYnEPIeoam+EhlpcYhozAVWMDo2h+HRKXz2s0/EmrirpxvHjxfi6MiPiYlp3L59HXfv38Htm5/gm6+/wYXzF/Gqp1sAcm1tNbz+MLa2tlFbc1LAc1lxMZ49f47a6lpRbz980Y2mxnrJw7x49oyoAhMTXIa9tw50vx7GxNgcfvH5XyCsBjA41Cd2pU8ePcOp+lqEg14ceQ9worxMLJwJlAhUCH8pVaf6lWOfMEu32LC4so3x6UUUl1bi4U8P8IvPP4Xft4++Vz24fv0W7t1/hKqaBizNT6Ouugwve3qRmJyOnNx8bK5vIiE+AS+eP8ONW1fx4tlD3LjSIZniBOPBcATvJmdgd8YJwKutrpJmiq2NVZw5fQbuOA/uP3iEtrPncf+nB2KR3N7eJrBMDfoxNDiAhvp6JLiZZ+lHxOTAoT+C10OjcLpcKCsrxffffo1ffPaxZLKe77iEh4+f4mJHBxZmp8V+l7mte0chrKysiDL+XFsrfL49pKcmwGLREQqHYHel4s3gOFLSctDb14uLl87iycMnqKqsRTDkxdziAooKK0SNtzg/jvNnG8Wq1U3wY7ZgdHQNrrgQBl/P4qPrtxHFPjofvENufiKCEVWUiOfPnRMr5+2tbSCq4NnTp/jizz/H0eEm0lISgQhzfw2YElGYg61jz2vGk2c9qKk+gfHREdTVnkRORoaMq49vfQKLxSt2x1Fdgara8OBhL06fOY/O549wsqYCuxu7khnc0tyAH+58jZ//7GNp2GGuedRkw/0nA6g+WYuJqdfY3jxEQ20TcvISMTjwFqWlJ3D//l2pJSHc7OwsGhrq4XS68OzZMyQlJ4kSc3NrEwkJhgryxo2P8HpgAHW1tbj7wz1cuXxJgO7W7jaampoxPTOH1NQMbK4viNJxen4BxwuKMToxJbbcNSercOf7b3Hzo0/wdoTwv1Js9C1mF/qGJmGyuzG3vIjb7Q140dOP8pN1ePV6SGzWvbs7sCoR1FZXICXZ9R4ysi6auFrQcpvQUDKVI6wBBOzRHt5IWNYRVXSYolEjs1iyriWZ2Mg4tdikIWhzZQvZOZlwu5zSAMJ5zXWMEFwNBcQlw2QhYJY7kwBFsU4PBuReSBWs3x8U63mYGKZNZb4Lw0MT2PUFkJmZhrW1JTQ3VsPlsCEcDojlMAGknwDxYBcbK4toqKsVK3CYjIz22dlF6BEdx/OzEI2E4ZLc86Aoe7Wo38hL96mw8k6qmLB+sI+ZuUVkp+egKDcfqnYoIJTAkMpnNhptbm2JqpXjVtX8xsNBRMHRkRdxHrfks5sUsQeRqAg2m7BifJDgPTccNlwHNte3kBAfL1+qxjx1RY6d6mpmJ7v5ZzgMu9PI1KYylQ0HmVlZRlyBidnPbHTg9SKYNoldM51FQgT3bIoyMSIhKs8tjGMgoGazQdC3L88jSSmpAmUJQ7c2NpCfl2WA8oABbfmcwecBgk8eP58xCKzZIEDXAj4LsW4hVcfG5jZSUtOQkuiGz3cg48VFm3z+jEYgbZXPMUn2N99TBy+VrjtBBr6/v4vktDgamItNflCNSMMca8+xotO5waTL+sXscQVWrKxsgK0h+QV5CIV9RjObbmT6il28iaDXiHZgNEFEMsINRxaO7w/PVBzLPFc1xOzqMMKahpCqQg2p6O3qFptzjmWOa8XM50Kz1McAwMY4tJqMJgpdMYsFPhsU2ADBc43mtCEUywD+d/d7VeyEYxWIVSBWgVgFYhWIVSBWgVgFYhX491aBGAD+93bFY+cbq0CsAv+mKhADwAbgNV7c3gbcdtoxm2BhzqYogBSBvlSHMMP1jyygLTo8Vh3NdeWwK5qoyRQL7Yn90LWIKIKoGiEApvUglTEupxPeI6/klNptZiTHx4F5wlSuUGUlts7hsNhDc4MXkYhAX9oFU5VMhZUoXCi5Ya5jKCSbmoTNPAHZuP1vALCc5XslMc/SSH81rKyN7GADCFAbeRjSMTI5KyrQd2/f4ejwEDk5uZJLKZv3/gMsLKzhxifXMTAwi+KSNLx43I2Oc7XISstC1EpgY8ZvfvsdjuUXY3x8Uqxnr16+iN/86h/RIXbDs5Lt2XrqJNLTXFBMVvhCFvz2y+/hcTpw8UIburpeouVMK7786mtcvnwVi4uLMDncSEp0oaQgB04Lz4TKagXf/PgAtbUNKMrNxv0HD3Cyph7dva9E0Ts8NIyi/HxRMa+uLsvGMNVtLNba+gZKSk+g//Ub5B7PF4vXybF3olhuamiAOy4OL152IyE5Ce54i1jBvu4fRFXVSQS8QanNxuoafvH5Z7BbfAhoZmztHOLps+eoq6lGUWkJJmZmxHL5dFMTOjufIaIruHDhIoaH3iKqqfB7fejoaMO333yDxoZGUdwtLC0izhOP+KREzC8ugEOruakebrcKRbcgGNDR94bZr6Xo7nmO9tMtoh5ta2vB6LtJFBbl4GXnS1y82IbU5ASxJg+EFfQOjIiN8fzcDDbX13H7xk189dWXaGtvx6PHnTjVchpvhgZxvv2sQF6OuXfLC9jb3ofLYoXboeBkVRHCtCg3OxAKKZidW8LS0jwyMtPFztditWNmbkFyfXPz88QK+WRlJdbW1sRSOj4uQeCF3WKCzx8QCN/Y2IiV1VW4HC4kJSZifm4eeXl5eDc/j9KyMizMzhiqfC2E2qoKAUF8RaMKDg8DeNX7GknJiSguKYDHHYejQ58o6qmap42qL+CDy+UQqEOlIjf+Fap+pVmCtp262HeOT81gam4OhUXlePakB7dvfoSN9RXJIL144RLeDI0iJTUL21urqKkuwcDgMI4dKxTQokcVbG5uIhwM4eLldnz7zVf4s88/hcflENhP32pmj6ampWNsbB5JiQlorKvB0f4+Bofe4ExbO4ZH3uLIG8DZcxcEzN359ltc7uiQDNuhwdc4c6YVGelJiOpUytmxc+jHwyedSEhIEvD95s1rFBXkITU1FcFQBD89eIQTFRXIzc6UbEzaukfhxu7ujqx1x3Kz8PJFJz777BbcLhvUSBhHgTCePetDYWEZxibGUFtTiXfvmPXpRMuZJjx49ADJSRmi/js63MFf/sXPpLGCts2wODA7vYbM7DjMzW5gdmYO7WdPofvFKDwJZhQWF0hWaG9PDzouXMLy0oo0suzt70sW7tzsBC5dvghTlOtlRNZO5iTz2qgRKx49fgo9qiIjLQW5uTmSPfzo4WOUFhWjvDLfcMI3WeEP6nj0uAfFpRWYX56TWu9sbSP/WB729raxuDCNzz65TW8HQ2kcVdDXP46D/UO0ttUjHIriyaNOnLvQjJmpBeTm5WNo6A3ycnNRW1uH5eUVyea+cKkD42MTSIr3yPrORh3JUd/fF3g0NvoOJ6tr8PLFS5w7dxb9r/uRlpaOhMREcUagHe/Z9tM4OtrBq/4BnL/QgZddPcjLO4a83GwMvB6Aruloa2uGCSFRbNpsbvQPjsLPvFItglPlhRgZnUBBUSnejLyTTPHlxQXkpKciKyMNZgp4379of84Xs0slW15Xxf58a2cf+3te5ObkYmVlFTl5uVheXUNeTgaWl5ZFNcrVlqBvZ3tXIg5o/ZudmiVAkerXnd1NRLUoklITsbu9jbxjOTg43MXe7p5YD2/t7CEuLgEB3xHSU5MEWjrsHsl1pQrXZKKNLnB4GMLQ4BQc8YliR72/t43y8iLkZvNYFsSOnZDxwKvhp7v38bNPbkvOuc1mqJSjug1TUwtYWlpFc0sdnA4LtjY3kZiYJA0AScnxAh3zcnIROPQhpOmYXVpBfmExfvz+HvIyclFdUyQKT3+A0NiB0bFRZGZmIiEhDg6HA75gwLBAdrjxqqcL7W2t0kwAPQzFbEc4wjzqqEBY2gVTXcp1cfTdO7GxLswvwNLSnKwX+YUFmJgYkzFaVlwk9vZUI0ciJviDIVjsFslU5j2Yn8l7P+/lhO6RiCq21ryPC7Q1O0TdarUwi5ZrnQs9fYOYmphE65lmdD97jL/8y1+KrTpt6AmdR0dG0FTfIJbfVrND1MF8bqHq+OBwX8Yq/04ltB4hUGbutSqgdHZuURpguvteI9njQP6xHGRl5YiCPayqAqrZmMamgASnTcab3ekW8Avdju++u4Ng0IuPP/4IHo8Je3SOWN1AWkYOrFY7HGycCQaR6Ka8OAAoTmkIefj4JdyeeLScrpU1PRwIwON0YW9vT64bF+T0lEToUc1oJFGoFmamuMWA8swbFwtoXaC6FmaDXhghlSBYk6aEvu5eVFdVIiEpQazE2RzxwfqZzi5ct+jAYnvfLMhLY2KMBzPBGQ9ChXL2GYQSGgK6Yhlt5E0u9opVIFaBWAViFYhVIFaBWAViFYhVIFaBWAX+BCsQA8B/ghc1dkqxCsQq8KdTgRgANixgDQbMLW4dyXE2sXamDaPkulHOo5sQCKqGBbSIepgBTBvlCJxmHWcaS2ETBZMmFo20+KU1pcliEdvOD/bP4TBVTw4cHh0ZFtA2K1IT4yXrl+quMMEHYXM4BJfdJgoq5tRxwzs+ziP/bmOmcDQqm7eEttxIF6UwIa7CjXSJbjSUW7TjJJnhniehl2Koimlnyb/zi5ug/B4qiXhuwQiwtrWHY3l5UNWwKKGHBgfR0FAnm7E8ZovVhkBIw8LyCgryC6BpIbjeZ2oqFmoqzaIOYvahw+kW9RCRMy0+7U6r2L5SgcvNV74ITnj8oagJFsUCm07FUQhmuwv+kIa4OBfUwCG8mgUTk+MoLy6Ex0myQT9SG/a9Prx9+w5JcYkIq0E0NdQiFCIEdIiyjQq3aNQEt9sDLeSHFvbJBi2v+JE3jJn5Jdnoz8rKQlJSAtQwbZZps8mNXG7GR6Ax5JQmlNxEjgDj41OwmAivDtFYXw+XPYKQ2GMqYq/JzWJugPMacTPc5rCJAo7qJl4ggqKJCSMjMSHeLWPPZreLUombyGxACIc1sW5l5qtJSYRu3oASjRe1q8USga5xc9ovmZi8hnx/KnH5+WwaMNM3VSGIADTNhPW1TaSnJwkUISiDxuzboEAEQjCzySbWomYLf86wdoVFDDnFtlMLB6CYVIHoZpNDIIVutog6K87lQERV3yvJebWJrDhWVVj0kGzMRxUbDrxBOCxWKJGwYdPJn6fiy+IwgB/V8gG/nL/GczCZRWm1tLiMY3m5ouLVtCDsVCtGjLlBQMjvCakGNJQxBV1sYVnXQMhv1Fb+RvhvghYNwmpig4UOXT7fgmAwQDIgirVIhHMHsNqY38sxRMBnFUtVztUQbWmZ8W0yCxxhA8b09LSoQaloZIOGKA1VVcZRKOiXnG+es6rpMiY4ufg/WvBSxcu/m2jZGlAFVhAGEVzQKj4UDhpzm5SMs4mit6iGpeVlaVxIT8uAInnGhoKOx0WvW44zrhdsTiFoo2KeylV+Ly1hvd4jpKYkGXbIZh0mi4KAj5/pEjiuagGYWDPdijCvmU2RWqyurYnCLiklRWAIcy8Vkw3b2ztISIw31kjaoGoa9g8OJOu6ID9TasvrZjFbxdKe58uGFNqxwkTlHC1wjbXKcDEwprkodXUeD4G9SepN6MXGABNVqbwmwZDhcsDVVzgPRwFryoYeG2amp7G7tyPgrLm5UdY3zhPjm41GGM49mXOEcNGIrEu8/hxfXJx5zrwnRE0W+INhTM/NI9luQlJSoqwvVBmShvM9qLLk+sr3pIJwiU0sJhPy8/NlTZEseTPnNz+fNTGLupKWvWabHTrPhRa/BKRyHSOw2awCqwheOc+ViFlqxvEkny1XnN/LWjJ/3vgcWuAaKzLHCM/VDE3zQ7HYsLztw8jbadRX16Lz0UO0t58VVfGVjlb8eOcO6uubMD+/JA0qc/Oz2NxYRw4BfEIi+vpf4+KFC7h7757YkNNan7EBLW1nMPh2BJGAF+daW9H5/AUKikswPzOJm1fPS+40bZEtik2ugy4uBRzXTjx51ger2YyEuASxIM7MyoTXdyTr0dzstGSrv5uYxPbGAWqraqHAj9qGEmmY8vsVPH7cjdzcfDEP5xze399HMuel1SnZ86X5qaiuLBGlrslsk7x6VmZ/7wjZ2bnwxNswNTONhaVlZGXnwGa3Qo+ootavqa7Bg4c9yMnMRFFhPjofP8RH1y4hLy8D4ZAPKvNq+4axsbqOs23nsLK8gtn5BZSfOIG4hASsr69iaW4Kn338ETZ3dmCyOdHZ+RzV5aU4WVyIqJ3rgxUzs+sYn5xCxckSjAwPiH3+5MQc9r0B7G5v4dq1S5idnsT8/LxkUb/q6UVpaR0WZiZx/VoDnB4rAmEp6fygAAAgAElEQVQ7evrGsb25iovnGvH4yQvcvPkxBt+8weraKs62n8XDhw+lAah/oB8pqZlYWV7G1atXMDI8jPGJcXz2s8/w7XffSVNJSnIizrTUIxLyiQXz0PAobJ5ETM6u4NL5NkTDAQyPjGNpZR0paZlY29hAS2sLfvjxDv76i8/w9Tffoay8BvOLq2KR/tXvfoWigmycbm6EYhZtOh4/7YLFHicZ2YFAWBolbl9uRnluBkK6E3DoePxsEPPzmzh5MhtWODA7s4yGpkYMjwxjbX0V2Zmp+PhGB8zRkJFvrlhlPnCuc+5yzn1YWDQ1inCIc84LTdcQ8PP+E0Fvdzcqy4uRlJoksR5slODc5XtwvtEmm+/DL1qLc43lemHhfY5LKa2ns1sRjgHgP51fmGJnEqtArAKxCsQqEKtArAKxCsQqEKtArAL/vxWIAeDYwIhVIFaBWAX+FVcgBoANJSxtYQ3gB6QmOmEGswajYicZiTDTDaKoY/7hBwBMK0qzosFpjqK1oRRmhGHSuQHogM8XREQLi/Urs3plo56ghxardrtkABOwMD8uweMSqMusVap2+BlaKAy3w2oodKNU/ABxcVRLqZINTKjgYO6mYhKII6oXAdOKsfH4HhpLdqFCiGxsfn7IGiQ94nargQoMVY8h4WNmo1XsDAkvCJHCoYAAJsl5NDGXWIKGDcjLHXRu49M9Wjdy+TQlAp4txWbMftR1guWo2CwSjIkqx2JGRDXykKkmok0kwWdIZ+6fAkskIHWLKDZETFZo4TAcNsMe0i5QSZUvbuJyY1Yj1iCcQ0TsGvlF2K7QUjKkwWajdaQJaoh2oyZYTVEBzDY7bTYJEGkFyjzAENxut8AmloPl589IZqARHSvQjwoqAmOq1wRO0ULYRF9LWqRSeWUWuMXrYUAdVY6br6CoypyIqBEBxE6HEwFNk38jRCMsJDDiQCOkIZhHNAhFT4CqL8NuobrTj4juRzjggjuOwJJgkeMiKl+81oRjdoehvpJxANp3Ur0VFOWjWaGlpROHtAWlmlw3wKjAbi2M+Hi3vI+RxWmF3eqA17sPp8tMki+fqZjsWNveQlpqMgMgZWzyeDlnOI5hJjgJwUZ1nx6FX1PgDwP+Qy8ykqnQiuLg6EjybwlvqW6nYjAxziNATJWaAt4jZlQ6RYHOkWuxmQz4y+Pl2LZYsH9wJI0JHBNsVNheW0NpcRFdYY3rwWM2zD8F9oRVv1h3kuvr79XAoRAV/EYzhSKWpWz8CMg8JrfneCKADAb5s/9f5jZh/x+cBAhmab/KHzBbxdaUFqoEWpJJSXtQM+D3+wV+W63MUTVyMjnRbXaHZJkScPr9PkOZr0cN5b9khuoIBgKiRjSgsNG4wTFJaBxVA/KzVOvJ9RSYrUrDA8d1SCFYtoi1rNRPrHhp+xqSphI2ujgd8ZLdCaigOy/hIZX2VORxPrCM0jjC1gAbx5SRD8vcURnbEWbKhoyllTOP5061tZmNAyaZA4TQJCXBUBB2yYgNCujk9/M8Ofb4Gawl35vZtcw6ljxVkxXbHCfxCQgyp9Zug93G3FRCV0I/Xl/a5EYFrHM8uBx8b2P95vGJna7dsM1nPYQBc81XNRweeSUvmOu+VNFshsa112oy5rxiQlCNSuOJw+VGkstsZEoTDhGGq2ySiOLgYB8pyakCb71er1gIf3B4IESiMlyLfmgO4ZyKCKjiyOaXTstZrrXvnSGMNGQOKa5vhNeEzRYB/nx/1pbnS/BrZML+V9b/MM5b8uFF+W5YFqsRHV0Do5hbWMMnN27iu69+h48//RTPu3tx4WI7OmkFX1qBleU15OTmYXl5EVVVlVheWYbbHYfXbwZw5coVfPfttzh//ryM69GxMfn/P/xwBzcud0geak//IE5UVWN0ZBDnzjTApLPJhuOZR8lrq0Nn80FIwdrGvrgr8DUzO4NbN26h83mnZIXTRtvpdCMz9zhePuvB559+hjvff4mbty9Js8vc3DqedHbhoxvXMTkxjs2tdbSePo1s5pqLNf0UGuvKoLOZgfbUqoa378aRnJSKyalZZGfnIDszHW9GhpGbd1zGNO9ROVmZkkt/qrERnc+78PGtW+KE8PjRA1y/dpl3d1Ehz63sYOtQw+b6Bpobm/D8xQsUFRbCkxAna112Wjru//Ad/vwXn0p27uPn3cjKysX2yiKunG2Dag3g6EjDb768g/MXO5CWnoCFhRmcKDuBo8MQ1jYPBYJ3dJzDg5/uicvF8bxj0gB1/HgJxt+9waWLtYiwiUp3YWZ+E6nJyUiMN+H7u524fv0mfve736GlpUVcFp4+fSo54UNDgygsOI7+/j6cphPE4AAqyiuQnpmOL7/8HZqbTsk9sCAvC3YLVfm0EzdjYXUHAyPjuHThDOI8Dhwd+tHb/watZ85ifHIS6VnpePnyBW5fOof+vgEczy/BwvIqamtr0d/bhdMtjfIcpOshmMx2TM8vQ7E4YLe58G5sDOFgGFcuNsGGIFTFhag1im/vdKK05CR29+axvryFkvxCVJwoE2X68+fPcfPmVSAahod5zGE/zGb7+2cgo2lC7pVGh4jcP7QQmzR8CKhBBAIagj4NvV09qDpRjKSUBJjtNuNebFJkbeX6QitoabKJGv/GdTgYCkGTRhY+aykwHW+FmhhTAP8r/hUodmixCsQqEKtArAKxCsQqEKtArAKxCsQq8M9QgRgA/mcoYuwtYhWIVSBWgX+pCsQA8HsALNpAwG4FUpOYcRpElCovKmWjkE3gQED9IwBMBbDFFIXHGkXbqQqY9ZCAMVoXen1BhMIGOJXcOVGHRAUEEmIxR9LhcMvGJ5WTDrtFFI9kZtyQVENheATwGsSCMIQAWCCsQsCriaKR/93vI/AhaDJUZ6L4fW8BTXAhfxNFmvkPAIkA1wg55ssAwQqzhWk/HTVhZGRcNvkFOgnhpKKU70UoDtloHX43JraI5eXlolAUU2WqG/m9VL/qBsRgRiKVkbQF7ei4gKhKtWkELgIgIiZNFdjLDVlN0WExR2HW/LARpEQtUAkuTRYoEQ2KDQJg+FmEXUdHPjx/wYzii+8VOcxDpspHx/bOAUYnpnF0FITV5oTH6UQ4cITy8hLk5WYZ6j6Ftr27ePGiG23nz4jKuv91HxLi41BeVirZxampybKBrqgGTCdEFTtJi1kgDOEgN5WDBNsm/nfmaEZl/EhNac/NcUR70ijPj7mSIckJ5sYxQQ1V18y+JSBqbDolmZDM3SToIxyDOYiI6oHFtg1VpfUyLUUj+PrLJ2g8dQKJ8SlIz0gzlNYCwA1IS0WrmdBdIL0NMhoUgnGqlQm5Heh51SsA+OTJOoEIHGtVlZXSVEAlsK6F4LDHIxyOQI8EoZhVAZK0ovYFNHx99z5+/tmnsCg6gn6vocAV9aQuCmyTrkIX+04TNIsTL/uGoAbDaG9uRijkx8LCIorLTiAU1vDwwUOpe0lxEba3t6AjhP39Q+xs76ChvkEUvU67DV7foVyHQMgYlxyHs3Nz8Hm9yMzMxu7+Hiyaiobak2KXTPj8Ic+boJTzg0pxgn2zrsCsWKCqBPcO6AqBmoao5oPbQ9t1FeEIbT056syYnZ3H/MI8TjU3CJQeHhlBRUWlzF+WlwDRYbOIAlbTTejq6cXa2hZuXP8IM5NTAp0zU+Pw/7L3ns9xpemV50lvkZnw3ntvCUcDgN6U7apSd0s9monY+TJfNiZivu9/sgpJK3WXWl2OxaL3BEl4gPDee5sA0tuN81zUjjZCG7sbM4podScqGEWQROLe574m8Z7n/I7FbJXxT0MvhajhkQ+CqM3IykRhUSGePX8uAo3VqrhpExOTZd3oed+NmppKpKYkw2o1Ku5Jcf7q4PMFJJdcRFc2P3gDCo6UIm1YcW5/mF9AQnyiiG+cS+FgANk5GTKHOXZDEYrIaoyOjqKurhxQBaQZgi5wNjWIO5YCa8CvIFXpemMuK9cONrAwnzkcwdMnT9Da2oaEeIc4gSl2cl7w9xqKxVzL2DkSofjNfFGlZlyNKO6LSMnPJbScSg1dq3Qhq7C9f4hAMCqI68uXr6Dv/Xv86le3pTmFDlrWk2s2MdV9ff1oa2tFWpJRWe2kUYbObUUE5zqo0xokA9Tt8aCvr0+Q5NZ/4eZV/OzE/1MUp6M8gNm5JdgSkzA0Moa2pho47A5ZEzgW2Xzx6PEj1FTXIC01BfQ4c/2VbFcRnemiZqOGBmGExEHIBiDOe4q3/hD3CxU0ejPgC0DPJpKz/HfOPRGvjUqDAFdDjikKtcWlJUJu4BhkHdl0QmQ2nxfHBPcfzm+lpMyRp1taixdvB+Hxh9FUW4MXzx6iqroa0wuL6Oi8iFcvKRBeEvGuuaUVz58/l0xtzkE2KzA//Xx7G77//i7q6uvE6U0qRU1NLSbGPsCgAmqqqvG2bxhlVbUYGRlAa2M1jg83RNCFJPGqEAh7Ob0QgQ5vXvfDbDWhqqIcDx8+xPn281hfX4dGqxcEdVZOHta393C0d4D6mhrs723gXHOt7CVqjVGy1u0OKyoqy7C3t4uFhXl5plxLJsen0dpaj+TkRMlENhpNsv6Xl1VKg8iH0TF0nG/Fw8dPkJKSDr3BLDhnu9UqwuuN69fwD7//RzTUNQqR4McffxBUvM1mQjDgxY7Ti6nZLXg9bjQ3NaC7u1vyzG0Om4yvKN3biKCxrkruZ2RiHlBpAb8XzdXlCGpP4fdrMDA8CZ3BiLz8TCwuziI3JxcnTh82t5zSyEFE+PLKElJSUpCdmY3enj55buOj/ei61ACTmc1TZvQPTwkOPyc9Ad/efYxPPv0c796/Q3ZWtqwzvb19qK2txdzsLLIzkiW/uqvrqrh+y8vLUVlRge++/UZE4YOdfRFsI5GAzJul1U30DIzBkZSOosIcWC06uNweDA+Por6+EQvLyzJOl5dX8NHVDowMfxCc+sz0HDq7OvHi+TNUVZULOtqgiUp8xvjUvNBFDEYLlhcXZf8sLspEWUkufCEV3EEf/vmbn5CRmYvSsjwszi7ArNGgqqICC4uLguuuKCtFY2Md21ukVjot8dNc37XK2qL00ciHNLeEAH/ABQ+zqYOA1xVA7/seVFWUwGa3QiNro0KW4J7N3//8S6PSSRMP1zw3G3b4HkFEYhVUOS0IOBpiCOh/qx9gYq8bq0CsArEKxCoQq0CsArEKxCoQq0CsAn8UFYgJwH8UjyF2EbEKxCoQq8C/XoE/ewFY7Kw0AFPYAKi5Ms+RDkg68ogapVEkHIrC7w+L+PkvEdAUgM3aCC6KAOxDNEx3K12XfnEAE/esuC7p9gzLATyFT+exE0aDCRaTATYLnY1acQj+7AAOU1gkLvZnfToalQxTfii4ZOUgkgf7zPJTEKdaxS1KgUPQuWf3Jq5gIn+VLVmwqiJniBwiuGjBrRJ/Gg5h58CF7p4h3LhxA86jQ6ytrKKpqRGrK0r+4srGNoqKi/H8+QsUFRUiLi5OMo1T09KwtLwseOaxiUlk5xZi/8iJktIS/NPXX6PlXCNSkpMxOvIBtXW1WFhYVPIM1RpUVJSLgOsPMctPAz0U52dYbcSrt0Oor2/CzMQkSqvy0TvQj6KCIjidLhQXleHF85fQ6Q24cL4NcUaPZDardSb09A1DrTOjb3AUnV3XMDM5hvRkOxLjHcjKyhBcZLwjHkaTGfv7hygsLsXI6AfMTPMAuQwlpcWSBUwRnAKp9yQogm9aWoqIoyMjQ2hsbBBxIb8gH1PzS2ioq8P29jYWF+bl7yh6T0xMoLWtFeMTE0hPT8PhoVPEoIKCAmxv72JgcBDXb9wUwai8rELwsLNzszg8PBJBmN/fnhCHnU0XqhvSsLXuwuzsDC5facf46DqicEOnNqC4uAjDw0MiQqalpYpTjgJTfX0d1tY3EAlFkZWehszMJMH9nri8ODh0g4bGxeUlEauYbeoL+OFxu9DW2i6usKwMG1TQY3tzD4dHW7hxsxN6OQzX4MQVxpu+ERH1L55vxdvubhmHqWnpgv1lw0BuZgpy0tOg1uvgi2gxt7yFd297UFZUiMyMBHGJ1TeeQ2//IJzOYyTY7SjMz8XO9jaMRh3y8gokA3Nmehb/6a9/g1dvXuJofx8VFDsoFvi84jacm5+X55ORli7PRxvyoTAvA16fGwYjHfZsMqDbkw5uSBakuCmpDasp6jNb8g1S07IxOTuHzMwEmMxGQd2urq3KAX9ycpq4BNkQcLC3jZaWFtz76R4+unNbhOyp6Ql8/vkvYNAQBa+D1xfCt3fvoaiwDKkpaTjYO5DvSbHo+PhEnME7e3tobWvH0tIy8vMLcffu97hxrRNzc/Noa7+AsdFxaNnAYLWJkOJ0HiDJYUVjfS2sFr1Cr1drsbN7gLEJNm6UYmNzQwRepXHFh4R4O3Z2t3DuXCO8IUgudnV1HfZ29wQ/f3J8hIqKUhERLeZ4aQZ49uwpLl04h6y8ZEF7E0s9PDKFpJRMHB3uC8kgPy8PHq8bA719uHnzBh49fwabzSZNIQsLC1hZXcGnn3yKjY0NDA0O4mpnFwYGBlFaUoqd7U20tpwTpyKXLUF+R5RsTj4fydKkOEs3M/HIKuKrg1DrzZicWcTs/DKOjk7wiy++wMvnL3HpfL04bodHRlHf0CBO7YWFJcXphyiuXqqGXmeQ9YZPfmxsEgeHRzh//qJ8zc7OPi5cvIC+/n7JVb908SJ6entRWlqCxflpXDrfCpWKAjavI4T5pRUkpWRja3sPJ0dHaGiox/TMDJYXl3CpowPv3/fIulFZUYaDgwNsrm/IvTAne3Z2FuUV5dja2ITOoMfO9jqudF2SfYBrdzSqwe+/+QFlFdXydRaTBeUVZRgZGUFpSTF6e3tw7fq1s+dlRVFhsQjoYx/GcK7lHA4PDrGyuoqGuiqkJjGfWMn99fvYDKOQCChA013s8QcxPrsK54kHtVXlcMQZEY6Gcer1wWIiyYC0AM534tzpTGezBAXAKJaXuCekSCPE0RHzYu3y7+nuJnmA9x8N8HWsiKiNcAe5B/qhVwUQ9LnEHU3kLmkKATaJqIlyNyAUUCGiYbOMSpp9onR/k/QQ4bgAtHo2WXkQZzFhdnoCuTkZUKmiMFssIrLr9GyS8YtLMxxRcnK1WoM0RbhcbtjscULhsFrjpBabm5twuTywWq0yLytKc6WZgnhsdh1xTVtfXoXZZEBCYgICUTb7kLqgFYE5Kckh+72sq6dBzM6tI85qRlKiDWajASazCW5p2tFja2sTeTkZQDgIrc6E1U1mKvtRlp8FddCLqI4NUgZo9XYsriwjKcUBq8UI1/Ep1CoKjWyMYJQAHcd62XsdjkRptGJzwdHBLtJT7LLeeUJASKVDgGuA1YKj42MkJSaJUOnyuOGwOSTrN85mw8nJMcxGPU5IW4izw+P1I85qlQYNNtYYdCSeAAY2qwlNIAJvIIxgVIvZhRWhplSUFEpzg9urUBPcLg8ciYnY29lFcoIdR4eHsDnsONw/QFJSIvYPjqQhzmw1Qgc26rBpTAOX1y+ZzVzbTpxOOGwmac4jkYXiML3tHq8XNrtNCCnb6xtIT02T9zSbG+vIz8+T9zskGgjJhA0nwRB0BqU5g40lSjRGFGEhBbDP4hTewJkAfBpC3/seVFeWwmq3QGvQybxRWofUcm/cW7kGSvSCxGiohTQg0Rt8/0WxObMVfntMAI79/BWrQKwCsQrEKhCrQKwCsQrEKhCrQKwCf9oViAnAf9rPN3Z3sQrEKvDvvAJ/3gIwGb9KrqOGviM14LAZ5KCTTiJiWSWDkU65UEQckJIBTBSsWg0ioHkoaUQAl9qqoQp5eFINtVYPr9evHDrzkFBvECxgMBAQDCGRvxQqDAYTTAYdEmw2QfLyoJjuWZJjKSQbtBrFVSgBvhDkM9GFPzt6efjIg0ceaPOgnRhaReRV8Ls/u4HF+XuG/BQhgAjjM4ewiA1nY5hIaB7s77ujGBqfR0tzM148fy6iJV1sJ8fHsMZZ8KZnAJ99+hnevHktTs3NjQ0kpaSKq252fha3OjrR/e49ikvLsbS6hvb2Nvzw/Xfo6uzA1OQkbHEOEXbi4xMwNj6GpsZGcQjTljM3N4MvPr+F9ESrkvcJPV6+HURJcRWePX6CL/7yYzx98QxFRaVYWFxGQkKyYGTXVtfQ1XERqQ46+nTianN7w3j07BX2D4/RdeUaFmanEPF7ROSZW5iTw/OF+QVxNs3PzsFodsjz7enpwaef3MHW1oYIG2aTEWaLCYNDkzAajSgrK8XU1AT0Bi1yc3Oxt7eDhIQEPH/xDr/5q1/j/bt3cmheVFiIqckJZGakIzE1BfPLSyLujox8QGVFpQgVIyOjkqFcXVmO7777Bi0trdIkkJqWit6eXly+chnra+vweLxYmNvB1Zu1GOidljzh+oYy/PDtK1RVFSAxPknqdXh4INeYX5CHH77/Hp9++glO3C50d/cgwRaPrNQk5OenC+4aaj2OTwOYm1+Rw3Tmd1LMpkjf29eHwoIiEQ9TknXIzSnCD9/9iPPnG5GRmSjoWEQ02N534dSvRe/7d+jsuID15WVk5WSJqD49Mwvn0RHaztUjPs4kHvu9Yw/+97//Fv/5f/mPePvyBTq6mvFhbBQJSaniYGWeZV1NtTi/6MZOTU2X+ebzePH69Wt8/tmn6O15j9TUJGRm52Lgw6Q0RmRmZGBpaQnV1dWYnZlBdlYW1BGPzOf5+RlxmcXZrIIdpxuML+oNRBQhm9hsuvwjaoxOzMFosqF/YBhXbl3F5ua61PLFixdIotMuO19ERyLaKWxRdH/37h06uzrw9MljeQbXr1+DWR8SQY5u4rv3HqKl7aKsA3Tp2W02JCYlQWc0YHlxRdz0TefOCe60oKAQL589w1cf35SxUVfXgO3dfcFjT8/MobyiEkuLC4i3W5Bot6CoIEdBlWu0ePjkJbJyC6ExAHH2OPS870VLcxuOj4/Frbu5tS5j/8PIBMxGMyzWOAR8fqSlpeHhw3v4zW9+jXs//oi2tvPQaY3izuu6Qlc8G1iCCIeA528GUV7TiJHhIeTl5iLebse7t1wHilBSUoz1rS0hIKSmpeBt9zs4HHbJuO4b6Bdhvjg3F+/fvUdHxxW8ffMKt25dh0ZLHLtbViG93ixjkOOOjQ/MvNVomLepR25OmjTIqLQGeP1RDA6PYW1tU1zG25ubqKosE/duUlIKrDYbZmdmUV1bj/GxCRHLLjYWIz4hUVyVHo8fG5vbOD51Iys7B2/fvkdycioKCgswP8e1CCjIy8fo6BhKSkowNTEkorxaQ8w03blReHxhwZmPjc8gIzld1miPz4PV5VVcvXpVXJZVVVXSvFDf3IDf/vZ3uHH9Ol69fiVOzXiHAysrK7CZLVhbXsLlrouwmHQIMDpAb8KDxy9RWdWApy+fS4MDRbgj5xGystIxNjqGrstdmJ6ehhFaaUAZ6O9HQWGhiNcTE5MoLi5GQrwVqSkmBYFNAkIwJG5h3mCUexUdkBENDt0hyW8264kpDyo4bqMRRngFya8iZjrIiAQt/EFFsGcTklZc8f/9g2QDrj8U2+iVjhA0Qfw4GyzUenhDlN7D0iDB7x0KUigzwx8kpl9BhNPprdOa4GNmNaV6uvGZaa7WIMgGAYNV1mmf14/4BAqj+9I8FSWK16BnarU8X53GJEKlSq3sa2zyoOOf/84necmKo5O59ILOF2Q/BKGtUXsVhD3lZxWd4gERUR02otGDCAlzXS2CfsAfOINpRCSfnAJ22E8sfQR6NSMD2ItBKoNe8sAhuH0qsyFxeUc0Rmky00a9MJHOwGYtbRx8fn4xK8Bc6wi8bg+MerNQNnx+EhWi8kzpXGcuuYpu/FAYsrtLBrwGQZUagaha8tLZ6aPXhAXpb2Gkg+DG6Tw3yPjgewmmAKjphg9EEQhFpFnN73GLA53Z5RFGY7DJTae8bxBRnY1b/gjAeAuOi7P3LHSpsxGAexeF+RPXqcxnCsiMleA4cXt9sFrscg9mHeMT2JijlhgNItQZKRDy+6GKhgU7TYJAMMh3axyvfKtDp62Cpw+FokIxYDOSvE+SmkvIPNQq5rf/nMmtOO8p/vL+iZZnmoTXf4pAyIdAAHCd+NHf0ysCsM1ukeYlislE5rPpjr/nBzHubFrQMr4jzAgMJc+a2fIUmf1pFIBjCOh/5z8mxS4/VoFYBWIViFUgVoFYBWIViFUgVoFYBf5fKhATgGNDJFaBWAViFfgjrkBMAGa2axjqaAQGDZCUYBZBhQfSckAqB+X/3wTgaNCt5JPq6AAOIBymI0gjLqRoJAr/WSYmDw0VBLRZHF/xcVY5XCUqUZzCPJTmISIPXRX2qmTRWsxmROiKO3Oc0FXEA0yfzy8oVWJPxfTLU2xhHCoD72dUoWSgigB8liXKA1I1D1V5FhoV5xk/1vdd+DCzjNrqGgwPDyIzMwMOu12Qlg6HA6/f9Ys7+NWL5zjX1ICF+XnYHQnQGU2YnVvAnc6LeP7qFSqqa7C4tIzqmhq8ef0SnR2X8Pz5MzQ3XxJn5c72DnZ3dlBVU439/QN43G6sLC/jxtUO2EzMLQ4CBjOevx5AYWEZ3r15h48/uYJXb96guo644kkcOp0oyMnF5uYGrnRegsPKu9EgGFbD7Q3i2OXCwNAwqmtqcep0YnV+Hrc+uoO3Pe+RS6ftzAzaW1owPzOHU28QuflFePniOT7++CPMzEwhNTlBXD42WxzevBtAfEI8crKyxf3b0NQgTtvhoSFkZmXh0eOXuH3zJrpfv0ZSYgIqy0vx/l032lpbYXXY8La3B2VlFejr60VJcZkcHg8ND4sAnZKUiN/+7re4ceO6uKQoMLGuFy9dxO7OrqBnV5ePcL6jBK9fDOHChXZYbVrcv/sOOflJSE5JkwPt8bExNDU3ynN8/uw5rl+/Kjm0PT0DSI1PQqLNjIKCDISjAVApXFzexc7uvlJzfmwAACAASURBVIj4lzouyH0lJibAeXSC1LQM7O7uo7G+CFqNGT/du4+PP74Bi5WH7QGooMXG1iEWVvckezkvNxv9Pe/R3taOU5cbq+sb4kAtzM9BYQ4FsihOAhH8zd/+DteuXIH31Im8gkz09PWjqKQM+weH8v1Ki4vhOjkRp2tWVrY4oYkqpmuMLtOnTx/j/PlWeHx+9A6OIjMrQ/CoTx8/EnHeajaJ09HrOUVZaZFkHmdlpYkbmfNQnPFRIj8hri5mUhP5TIfjwPAEklJz0Ns/hGvXOjG/MI+KqnI8e/ZcnH9ZWXmCHQ94/VhZXEBHxyW8e9uNrsvMO70rn1NASozTw+f1QG+y4umL16htOCcCwdDgEOIddiQnp4gbbXVlDScuF2qq67C1syVu5wc//Yi//uoLvHz1GjW1dTg4OpZ844OjI1RUVWFwYAj5udmwW/UoyMkQ16HLE0DP4AckpWQhLT1RBLz+vkFc7qKIvSEo8O0diqXNGBgaE2EnJTkVziMnkpOS8GFkEB99fAePHz8U1LbRYMXzZ09x+85VaDRBJRM7qsXjV70oreLcGxWXdnJiIl48f4qb166JM3RkdAo2hwPJyUno7e1FUnIySoqLJQe1vbUNFrMW9+8/QlfnVTx78gSffPwR5uenUFVTIpnY9Hu63Z4zZP2/zCxXwWhU8s2J1fYHolhYXMXu9q64X9fX1lBbV41nz58hOztPhLm19U2UlpZhbm5B3JBNlfkiOklGMdTo6e/D/r4T5y9cwNOnT3Gl64q4BUkGoFhfVlGOgb5+yUrtefcGV692CJ6eWtqR8xhvewbR0XUL0zNL8JwcISNdcYrv7e+hs6MDb9++RX1dvQi69ngHHj16KEIuGzroXMzJy8XYh1EkOhIwPT6Bzs52JCQQC85c5DAePnmF8+ev4NsfiN9tRXyCA8MjwyK8z83PoquzE+Pj47DqjSgsLJIGCSLD6VifnJhASnIKsrPSYLfppKmETULE0tOZSHFM1nxpFtJgZGoJh04XLMRwR/wwWy049njRWl8m7klODzZJTIxPSPZ0RmaG4nLkPnPWXMTakkZB4Z4//AWYdx4Ow2bQSfMTtHT5RqBWhWBUh2RfjcCIH358hIuXOuFIMEt91REVwoEojnwB7O1uISctGXEWo+xzdKYOjIxhcXkDPm8YyclGtLfWQc1Mdp1VspGDYa/seUGfQsrQark3Eofux8mpW2gP+0fHSElJRUZGupLNTT0wFBL8NgU+YvK5Bkf4AvzFFATmzocVbDmbEtxuP8xm5sUrWy2FZq7TglEPhGFg1rwmKs0XzK5eXtnExNQMzHY7zjU0SIPXxtYO9o9Jz0hBkk0Hk4p1Yi6xFr19dHO3QGtQobenG431jZKHa7YSV+5VrkOrxd7+ERaXVpCRkYWMzHSowlEYNUa43F4MjH1AS3srHtx/jJa6ZiQnGKGnKn3mAOeDYoONxEAwCxcBaLQmeAJRWScODw9RW1EBvUaF7OxM2U/X1lcFKZ2blyPu54Cf+e5R5GRkigtaXNdhYukjggiX149qEKDAzLxrDQVXn9SaDTIqDZ9tAHotGwC0CITCWFldE9d8EdeYpATo1HTfRuD3u7C77UJ8kgXUXrVah2T3RtigEFKa+KJBvzTxCQafb6zUxL0rWedslKGA/fMH3z/x+sIhFby+E/gpAAeBU6dPqAZ0xFviTFDplQY7jZZjnu/pjPK+TBDuqohEE3DccD6wuY0DgnMuknUevpgA/Ef8E1Ds0mIViFUgVoFYBWIViFUgVoFYBWIViFXgf0YFYgLw/4wqxl4jVoFYBWIV+DeqQEwA1ogArIlGRQCOt1NE1SAg7pzI/y8HcCRwKqepWh0dNXTMBeTQnY4rCguClCZ202SSbEqzSckAtlvN0Os0gnwORXmYquRi6s4O2AUxGInAZrOKu4uH2RTTmAFMAdfldsuhuxzsU/6k+4V5vczPjBCxrFYOJRUvsZLlSwQinV1neZA8OBdXGBGK+04Mjk2JM3eCAoPVirqaKvT39SM5JRnTc6vyd4vzMwgH/II6np1fRFSjw87ePhoqizE7P4/8ohKsb26IODo+NoL6+lpBafcNjIqosk0BeG9P3LB0fvK6V5bXcPNqJ1LjjeIGi+otePluAA5HKnY3d9BYVYSpqWnkFRZhfWtb3IsT4x/koLgwLwfQRMVpFQhGsL1zgN7+fqRnpIlbqrG+AS8eP0NpRYU4uIgAPto/QEVpKTbX1uBISsHG1jZ2dreRm50lh7xEfhKNabWasLa6JbhrupqYrzk/N4uWljYRahOTkzG7uIrammp8GBlGSmKCfG1KUoK4WSmCD57hW+fnl2A2m5GbS3yuF1tbW8jKyRGRjMhn4nPpZNvZ2UF6errgc816FbwuDTJzdVhfORHBorK6EM+fDKGgKF3QuBSUlhYWkJiYKNm1GxvrsNttUGuNmJ1dRmZKGqJ+FwoK0sUlR5TusSsiIppBr5N71Bs04krMy82HSqXD9PSsOA71Ogv63vehrKIAubkp4lgPBSPwB4H13X2kpSaLoLG2siwCskqrwanLC62ebjogLT4OkWgYJz46Y63YWltHcX62oEJPPB6YTFZsbu/K/9dXlpHFpgObFRGOgQiwtrqOooJCccFTmLdYjEhLz8Tm3iHMZhOMIuSGBSvMDFSjQY/DwxPY4xySd6xW00HIw3nOAkoDFIA1ikMwGhJnmUqjQ//wBBKSMrCxsYP6imJMz06juKQIU9PTiIuzCWrc5w8h4A/C63YJuvzD6DBqa6swPTMtaNbS0mJYeT3hqKCbP0xOw+5IhNFswvISMzuToAr6EZ8YL3mmxN9a4+zY2dtFWmoaZqanUFNeKvPDYrXClpgoqOJTN/OVdXB5/HAeHqC8OBcOolO1KnEvu30R9I+Mo76qFDaLFVN8dpnZ4p6kw9HlOkF6RioWN3YEfe73snFEC6fzCBped1mRuFW1ah0yM3LR19uP6uoSxFkVBHM0okHf0CgKS0tFcKWrrqq8FEcH+4JKz8vJxtbeMVwujrFCzM3Nids5LSMdTqcTG5ubyC/JwvLyOjLSczA/O4/a6irs7m8iNzdNsjmjYQWdyoxrCumKQEPXrQbhoE/+z3xvZj/PzS6ivKxcnJmLc/OobqzEwtKS5BuTokDBnDnLB0dOcQhfu9AiTkSipYOIisP61O0WkW1rfUPyqm1xNpk3h0dHaGlpxuiHMcHcT07MyNxOTLTC5ztBIBjGxMwC7PEZiEIP3+m2OP6J6CaGNzEpUTDMbGyprChHJBLE1tY2UlNTZR1eW19DWWkp9vf3xTHtPnUjLS0BiPrFOa7VmvFhnHOvEEcHe9DpNUiIj5fscAp/R0eHyMjIgMfjEXGVbmI6yek+tFiUbOnVlVXk5efAqOd6TxGXKx7z5OmIPIsHoAAMHf757iOkpefgcG8XVrMOjU3n0D88grbmOoyNjUpDSHvbRbx714O0tGRZUyn+kVqxvbMrewDx4c3NLZiYHBecfE//AHILixF0HaOipBgrq5s4PDlGaVEBzLqwPEuXP4r5hXX0Dw3jyy8/hc97jPGREVxs78Ty9j7W11aQl5WKgux0uQdPIIDV7T2kZ+ZjuI8Y7QzMTA/jfPMFzM2uiFO3qDQby6tLSE3MwOHRAQrz82QfZnPV0tIKcnPzpQGATR2cq6kpKfB4TkQgTE5IkCaqqZkF5BcUijN1fXtL3NLJiQlIS0miEiyNI15fUMTkgD8kYl9iUoLsFdl5+dg9OITXdYycrHTZe8kYmZtfhdlil2z68pJSuE+OsbW9A6fHi8ysNKQnGmE3RqExEMMcxsPH3UKMqKopxeiHYVSUVyAaVsHtOZFcepesB1rZcxcWVySvOC8/C8dHh9jfPEJlZTUm5qaRV1KIh/cfw6q14NqNC1hdW8He3h4aGxuxt7sj+xwdyBxDkeAxdEYrxqYXoTPGiXv3cGcLVSXFMFvjsH/sxeBQP1rONSE1NVkiDva2t2QfJi7bZDFJ405GRqo0vE2OT6Ct7aJk/xYWlmJrcw0FeekIBZltr5O857WNPQTDgMmogy8QFFcw0dG2OIs0tzBven/Pif2DHWkYev64Fw2NZTBZid8OIjs3GZPT09JU43EeoqwoT3KWKcYS905RmdnadGr/jGaW90MKLEWa4kIBwB/2wB/wwusNw3Xsw0BfH+prKkVwh1YrgjXFfU4dUlxE8NUQoU5kN93KSoMFm2K4lvEjkNEEfywD+N/op5fYy8YqEKtArAKxCsQqEKtArAKxCsQqEKvAH0sFYgLwH8uTiF1HrAKxCsQq8K9U4M9bAJZAXajoCiR+VAPY7EYw1zcUDop7kQe3khcaxn9HQDNjV6WBXquBThOGSRVGZ3sNoiE3QoGAuH14OExhiQeOdJBSoKP7kJ5iHh7S1RhH568KcFhNMNBhQmQskZw8lAxHxP1LmiIPyiniEIkbIJrzTLw1mgxi9GX2Ih1PFCb5/UToFWPWv8Ag8lZ5r2cCGEVunnSLE0zRxOQXPyfNUWcwwe1mpqAOQb9fEKx0H1EgOTpxiYDJ01P+HQ/X6bjzeHwiSkPNw1edgoWMEstJ0cwNvVEr6M5IRI9wOCRCthjI1IDr9ETEHtaZTme7lU4lrRyuanWK+4uCGl2z0XBYvqdcdjQCj88Ls9Eo1+71e+XaiOBmFjMzK4nzpgjPQ3q6d6JqPk8K44rzWUR05zEc8fEi/PN5zy8uipuUGc50PrOsYaJJ6VqKUpRUMqP5ZwqhWwWV0Yigz4eJ0Q8iSObl5Up2J/M06RgTZ5igxZnvTAwrKaAUZZjPSSHOKbjenNwc+btgMCSIT+Y16vRqqIm7VAWgiuol69nrO8XBgQvpmclygE2Rj4+V2HAKaAa9ET7mTuoNiIS1IoAatBRuFfQnNEFEo2ZyPQVTyl90wnIMKbGpagSDYcXlR0h6VAVfwAuDXgONlkmIKqkvcxNZNJPBIM/M7w/I67PxABrilsXSLgfmoUhEBDy9OLGCUOso6EWg1xAby1zLsIxxHrrzPsRMJRfDJoiofE6BjAfsdOhFVbqzevKQn84vnYJhVakl//n01AOLRY8oHcsqoj/5msxYpcuSiHUNNKqIiNN87oEwpWCtYILFIkzYaIj3E4KBbjYV4Dw5lfnGsUexjw0adPcKFZbIWo0aVkGBBimzQ6PjnFALwjfObESYiFLWIszrJIJXcelLhifdc6EwbHY73G634t4/Q9ILppb3HQXcXg8ccVboOZ6jYYSjUZx6fDCYTfJnanUIWnUcQiGv1CwU1ECtdSMQ0MJgsYh4ZNQb5FpPjk9EbCXSXv5tiMhZHYw6A4J+L3QG4l5ZbwV9Hw6xjoqLlF8TDgcFWa/VcXxEZW7x78Nh/p5zVQOdTkGkBujqF58vx6PSyELRXOocoQOYTSycL0To8jUo4ugFy6rXhRHhtWkoxGjh8/qgkUksiwqiWs6BqJAViO8Xl7c/gCPnCeIdCbCSsBAJiNhPrO/h0amMqcQEByJna3UkzLkTlKYBOn25TnKt55cwX5pjn2NFrdIKHYKvwYaAtLR4eaaymHEg8I5CYcmnVpDIfllb2ETAMc7Zw+fGMc7/+Hk45JfXZkPDsYwFq+xBWhVF8BD0sg4qIpaMW61GxhjlbGKHtRqDNAipVawfxSmuOcQCc54Tc67URKASZ/sA1ERCGDA9uwVvIAq/z4vVlUWUlpZjZnoe7Reb0dvXK3js1KRUEfULCwtweLiHjIw0bKztSN701StXMT4xKsLv0PAQzjWfw6OHj1BZXY2NtQ1pCNjb28fq6jLaWxuQnBAnmcRuXxA/3H2A2oYGxMfb0N/Xi8zUFORk5WB2/QjhgBd5GQnITkuQPGA2aaxtHci1Pn70Dr/89UfQaUM4PXHhzatetLa04fh0X9kTLDZMT47i45vXYDIqDVJ8tjv7h7BY7Xj65D1a25pgjlNjYnQZwZAflVV5WJ7fhc1mxO7+IRqaGvH6TbcQHVKTEpCfm4FwwAedIQqPN4yjYy+mZxblkRMHPzo6goqaWuwdHmJ/ZwNtLedkLyAVZGxiBjqDGW+7e3Dn9sfo6+1FWUUl9g72cXS4jasdzdBGg9AZLThyejA9v4z19U10dHXg2dMn+PWvfoWHD+/DdXqEjz66DT0b1YIhQdIvLm0K8aKyrgyTU2Nw7jnR0XkZr7pf49adj+RZ2Kx2FBXmYHxsVObMhfMXhBKRmZUuY/XcuSaYNQEEIhqs7zmxvnMg2OzFuWmUFxeJk9lsS8To6CiyM7MkFmJ1mWOlCGsrS0hOz8L61i621jdx6/YNvOl+KWSTpqY2DAyOIC0tHYtzU7h9vUuypTm3dvaOBbt/6g6grbkeD588RnVdLXTM1lVpBK9/+9YtjAwOg1tmfX09XjztxqWO85icGofzyIWaugp09/QiJycbq4tz+OqT24gz62FkYwzXEpUKAV8Em1ubSE/LkOYqaYCThjeuUXQmR+EP+QVv7nH7cHrsEQdwfU0NTFYj1Fq1vPdgAw73Mbqc2QTA9Sei1WJtcw9Dg1NYWVlHS8s5FBTl4sXTx/jsv/xv0KS3e6Mq7WRTU1NT7IeQWAViFYhVIFaBWAViFYhVIFaBWAViFYhV4E+xAjEB+E/xqcbuKVaBWAX+ZCrw5y4Ay0H42aE4xdY4K0UslSAKeagbiSp5uZEQ4AsQFauc7/MAkVl2OnUYJk0YHW21iDBDzs/sSiN8gQjUUR7GK7mEFLnoCaFgxuzfI+chrBYzjFo1LEY99Dq1iI0/C8AUknWSNacXbTYcCgl6Uw74eXSpYSYwM4CBk5MTEWgpwoqOK46jqKCef3YFU6TiwaXiffxZ8FXUV3ECn+XlyYEoBWx/SERZm92qiCuhCLQaYm39sMRZwADH01NirI0iLLAeFG5DEbopo4iEoggHQpIZyQ+K1RR/6PRZW9sVITQ3N1uEbz4AxZlJDCXRzT75GmbvSr7pmVmHf3Zw7AXR1yaKgIIhFvamOJ7pVrLbrYLuZgZlKByR/1N4ZS1EIFVr5HrpUqSgrtVrBadpNhIb7FXceBTSjEZomZXJfGjmL3pc0Grp+iE6lQhJ5Z4pjNKVRcFJbzYhxGxDXlswKMIgdVYKdnQkr29sIzcvSwRMCuAUlvm9kpNSJDtacXfrpKZ8DqFgUEQncewRzUqthoK9OCLV8j1533yNhbk1cV0lJcXL2KDb3OthnmEANkcctredgsFMTmHtEgS3rdV5odPaEPDRDxlR8J1mCtN8DkpHAAVgkbo0dGeFRZiiM5l449raahHE6a4ymozwuD3Ks6YQHgzJa1KECgSDMj5FU1YmlQhXkp+oCSmCIqjeKd9TND1VFH6+rjwXn6BWKUDMzMwIztvNsWe2wul0iUOaqGeKYn4f3fAKdv3YdfYcWbgIs6Ep2SnqF+d0KEqxkWnRyhjj8yZumZm7yanpOHGeCB0giw5yhCUnU08xj+MqFIDVbBABn/o0hVHm1qqZKQwVLAaDZNnS2R2MKPNAxiqfXZT3SIx2SOY8/0/caXw83co/X5taXHpxViviLHTC0sWskvzuILskOPLUamnAMOj08HLdYaNFIACziSLjMdRIQAQnco+uUw00eif0miSoKYyIKBiWWtPJrdcbCR2QDOmUlHiFGECcrYYiU0C+hmsFBVWKQvz3amhFVKEQSbe72cz1iAjeCHa2dpGWnqGsrYKqVVizFIF5L8xhliYESp8a4nl9sFopWEcRDLgE76o0W2hx6gphaXkbObkpMBnV4rSj01UViYjAqawdQEiQrBRW+ZRVcLk8Mk8s5jiEAsyhBYIRH0nfCEe02NlxIhLkNfmQm5cp64jbE8bW5jYy0hOhl5jPqNRFL1jeoDSXuNweWC1WJeeWmGBeh473FxXHIQcE13y/LwCdjvSHIHb2dgQ9bbXZcXTsxN7unhAemKHOtchkNItQxd9zLnG9JLZbUMYhv4i/zCrl+sRGG6JoSYygMu0LexEOajE9uQC9QYfKyiLoNCpxprIWOr1Kmj9kXrPxRdZTJVdepefzUuN9z7g4yNvaWjA6NoxzTc0Y6h9GTkE2BgcHBTHNGjBnu7y8FIuLcygvL8PW5iG2NjbQ1taKkQ/DyC8okGz4X/7FX+D7778X0sPC0grS0rNwcHiI0+ND1NWUISkhTppxTjxePHv+ChVV1RIvwK+93NkhjU9v+qdQVlSI9aUJXGhtkGapqEqPvSMX3r0fRDCixief3cTW1gqsFguePXmF5nMtcLmOpUmAaOG1pTl0XTiHKOMYtFps07EbiSIzPR1//7c/4Jd/+Tmi6lOMDK5JTcsqMzDQs4SaqmysbWyivLISvb39SEpMREZaMuJtVpj03F+9CEU0cLnDmJ1flX29vLQUQ4O9Qqc4dJ1ie30drc0NMBuUtW9xeRUmqw39/YPo6OjCsxevcenSJWxtb+LoYBst9TXS6GMx2rC5t4edvUMsra6hs/MyHj18gNu3bgpmvrGhFnnZmQqTO6LC9vY+Do9c2D04QV1jFZ69eoLbt27LXnf//gN8/Mln+Off/zMKCwqRlOgQR/ed27fkfcSrFy+EmOD1elFHsVMThC+sQu/wBIy2eMHyX2hrxdL8NJaWFtHU0opXr96gtLhM1v39vR00NdVhbnYKyWmZ8HojmJ6cxUd3buF3X/8dfvHFJ7DGJeDFy3coLinEyGAv7tzogirExjE9xqcWxVXc2NSCOIMKv/v917j18UeYnp9HRmYWXr8mOv48tjfXEfC5UFTEGo/g2rVr+O6779DYVC+O9AdPXqK9/QJeP3+Cv/ryM/jcTphMbKhjVjAtvkpWtbLucC1V1mOu3WzIYDMOm6WIn+Y6z4iO4f4h1FVTADYJSpq/uB5yP+Z+xiYu7jlBjQZ7h1784ZvHKCqpRCjKBhq/uMo//g//DbqMmAD8J/MDU+xGYhWIVSBWgVgFYhWIVSBWgVgFYhWIVeBfrUBMAI4NjFgFYhWIVeCPuAJ/7gKwYn0VPZOeLMFfOhzEfJ4qjtSIIsgQXUwRV1zBUaJk1dBq1NBrIzBpw+horQFCXgR8PmgplvkjUBHnSYFCSwcv3Y1REUiJuT082IfDbhPEoZXiiZGiik6cfDyUpOPXQOHvZ3UjGoXdZhWsIg9u6RyjyMAPt1txmYm4JoKpgnbmATBFX74WRRoRgM9Q0CK0ibFTQoPldYiB5ku4Ayr89Pil5Px1Xe4QQY3Wx8iZCHxwfACTySCoYAoDFKKIJjWZTHI4ShGHB/iRsE/yBn1eooCJdNZh+MM40rLzsbSwKM60xIQEQewaDUYEA36o1Fp88+13qKmpFqcZayyCYYAiiA4v3/fBbnNAr1WjqqIUzsNDcZJRDOzv70dNXZWgUnd29iSv98PwKMrKK0TYcnu82N/bk9zepcVFnL/QLge6FMF4/aqIIqZnZedI/Txul3wfhAMIh9gQQCcXHZcRyWlm5jLHQjiouDhd7lMkOOKgjoZg0Gkkh1UeiVqNvcNTbG4fiXgSYj6iOJPU2N7ZQWoqhbKoZFHyofCQ+uBwX1CuyiE1BSUTdNoowkGXuKroUKeLkSLEh9Ep5GQXSX5rSWkR8vNzRSylmHxyfIrM7AwMD00iPj4exaWZCAe0WF5aRmFRMvZ33UhKTMbB4Q5SkhMpi55xMSPiTOT35kG/mgJYOIrZuSUUFZfgwf0HKC0qQmFRIdwBP+KscTJfPF434h2JODzcF1ep18OsSq08Rwow09PTqKqsxP7BPgKBoBzUFxcXiAOfoqparZOM15NTCnU6uI6PkJqahmNiuC3E+R4KsnVtdU1c6gadEe973uPChTbY4uKwvbMFs5FudI+IZ07nMcpLi2AxMgfVL04v8WdSPA1RmFXmhLhVo0D/8Bgys3Lx8mW3uKg/+/RjZKQmw+/3Sl08Xr/gwy0mOnkVZzxfi2Kgzx+ExWIRrDXd8rOz02hurAV7HCgCanRGhCMaeANhREN+IQOwKYHXNDU1Jehv/pnMRa0Bf/d3f4uLFy4gOytTsL+8J7qs5VrZEGIzIRzwKI5UjR4eL3NeLQhxfdJ6EfJb4Aseyrox0DeH7HwT0pJKEAr7ZF2h05r3xIYUCoV0Eg70DeDKlU7oNHTv++HzuqUZQq0xiNuaNVIETwMePXqCivJy9Pb04IsvP4dKq8LJkVNEz8mJackvPj4+QVycRRysbHzQqILyXNhIQxEmEAiJaE1UM3OjQ34f0lITEIkS2UohRY9nL97BeerDzZtXYTbpcew8ljxcn8cNo9QjBJ1WB48/KC5tPzHJWo04FWtramRt8frcsFL4Zva1jshsJWM1JytPhJqcvCyZy0ODY0hKSEJOdgqMBmn9YW8GQuB6a5bmB85LzlG69e0Oh4jiVgPbXjjXlbXS5fUhzu7A8fEpHHaHoIwpaJGAML+4LPj48y3NgvWfnJxCRlaWiP2s9/TkBFpbWsSRT6x5SKUSIc7MfePwWBpGOJ4SEhyC7w7DB4+LeOMN5OfmIDU9HvNzMzIPzUYzbDY2BnFtD8teIOu53FdUnlmE880VQf/gKI6c+6ioKsPI8DAutl+EI8EmmdPxCUkoLCjC+PiE4PSTU5OEduH3hnDsPEFObhZWVpYFcT0xOYHz7e14//4dzp1rxujYJGrrGzE3Nys5rzarAcWFudIkwn2hb3BQ5n1dQwNWl5exsb6CyrIyzC/vIhjw4FxdJUwyzTQIRlRYWd+V9WFw+IMguSuripGemo4PI5MwGkyoranA2OQULKZ4bKwuoq6qDGaLUfaIpdV19A6O4KPbVzExOo/yyiLsHaxiZGgRCUnxSMuw42AvirREHY6cThSWlGF6dlYcyUQbLy3M48J5osRJvTBjc3MP6xu7IkDv7+6grrYKhxQPxyZQUlwgAjZJAeFoBFvbu7BY4/D6zVvU1zeit39Qcnu5VpIm0nauETarfLt8RgAAIABJREFUWfaY9c1NvH77HmUV1SivqMTdH77HR3du45++/q3g5unATUqIl/cV21s76B0YQnlFtYzjN29fikO9ta1NRNI7tz/CT/fuIS8/H83NzXjx4jksZousw8+ePEVtXS0W5xdw6dJFmNQhGKw27B6d4tsf7iuuaZ8HnRfaZF7tHh5id2cPGekZkjG9tbkua2NzcyNW1jcRDAAba1toqKvG6vq8jKf2C514/aYfFeVlGBsdxJVL7UhOtMt97u6f4g/f30dFeQ0Kc9Lw3Q8PcL6jWRzUq6traGpoRILDgadPHqG0rASVFdX49tvvJWN7fn5OSAjt7c346cErXLp4GQ/v/Yhc5l5bTbhyteOM4OCX+rIZik1bXJ84HzhjmRvMpohgNCSkEDqqmUHOMT06/AG1VVUwW8xQ6dTyPoOiLxtauN4InUGrQ1CjhssL/O3ff4PGxhZY7cxfPoDFZED9lV8jmngu5gD+I/4ZKHZpsQrEKhCrQKwCsQrEKhCrQKwCsQrEKvA/XoGYAPw/XsPYK8QqEKtArAL/ZhWICcCKAEqZV81EOg2duHSV0eGplJ1SGA9a/YGQOFh/dgBTHDToojBrw7jYUoOQ9xQRESMMcHsD0BDnqNeJC41mHToHg+EQrGYrdvf2kRBvE1eT1ayX/DvmsNI9RwGYB/8mugnFuKWgb222f+EAVkNwsRQX6bwUbG+EDjGiWYkipetLreT/yq//uwOYh5/i8hN77Rk2WgQMFfZOQvj+3nPk5uWIODc4OIScnBzotQb09zLXMRsJ8QmS9Xjl6lUMDQzK4Sjza3lIvLq8iatXLiIl2QK9jsK5HyGiktUGLK/uIAA6Bk3i5qwsr8DQ0DDi7Q4sLi7ik88+xdb2Nt68fo2rVy5joL8fN29ex/fffofPfvEpHj7tRnFREeamJ3D92hV0v3kNvc6AssoqdHd348bNq5ifn8fGxhbu3L6Dv/mbf8C1a52Sl/nkyVMRlq1xcdja3ERZeRkGBgbgOj1Gc2sz7t97IFmGtbV1mJ6ZFLdtgsOK8uICeT7M/eSDYE2PXR48fvoSra0X0D84gqLCYjx7+gK//PI2crJSBVVLkVeMlHR/rexiZHQBFy+1Y2xsGF6vRzKAt7e3kZaajtWVNcmFbmluljG3sbklOY/MrHQ47Jgan8NXX32M5CQDonDLvyEWN6oyYWlpC6GIDkdH+6iqqhA34tOnz1BdVYPu7ne489EtfP31d8gvyINa7YVR55Bnn5phwdaGUw7zHz9+iv/4118hLs4obllxVwrOFghFg1DpDAhHKeAuiNBZWlQi+Y4FxcX44cFDZGdnS/4lEcV0/Q0ODSEtNRWjox9EsGV2MsVRitALCwvISE8XZ2FBZirOt5+DWhMSfDXnWlRtxsr6AWaml+D1OiWDdWxsDF1dl7G8tChZjxSEiUdNTk4TZ/zQ0JCgN9lwsba6goqKMvT39qGirAQFedlQ0+3KJyENFSrJbGQOMhsW5POwChGVDu/7R3Dg9OLY5cL+9jb+23/9X/HTvR8QCYWkKaDpXDPevH0n86y6ohS9vX2CBS0uKcbGxqYIgHPzC/jiq1/h97/9Gv/lP/8SdjNzhunUVGN99xTPXvciJz1BUMm7u7u4evUKnj9/gatXr2JubgaTUzP48qu/wOiHEWxvbaOj8yLGR8cEtXvj+nU8uv9I5kvHxSZY4+hIYzMHnaZ69PZ9wOziMq7dOo/VRSfWt+dw48Y13L/bjY4rlXjXPY7iomxxcl66eB6v37yB2WRGRkY20lIyMPJhVO77s89uylhRq4LSuBEK6RCFEQNDI5ien8PNGzcxODgsObnv37/F1WtX8ezpUxzs78o1Pnz4BJ988hmeP3+GzIxMEYKuXu2Ckc9ZreHMgD8YxqMnz2VdbWpuxZtXL5Fot+HSxTaYTcStEnEcwR++u4ecvGLk5ORhZXUZc7Oz+OzTT3H37g9oF+fpCC6eP4/HT1+jpKQUXq8LSUlJ0mxw7fplEddDAT+6musQZvovmzNCGtz98SlaWtrx6PEDfPr5J3jw6Al0GjPSU1Jx6tzBnVudBDMLCj2iMeLw2CWi8vz8Aj7//HP88MNdlJWWybz97Ha74jxWkxihweDIBxw4TyRL+vr16xgZGEB9QxOGhj+IMLy1uYGEeLtkIH8YG0duQQEsJhOcR/swajUoKsqTMcNodpXRjOHRcQT9IczMzKOmpk7u6datGxgeGYLbc4Dmc8xZnZS1rL2tER9GhpCYmIz8vDwkxdOZTVe/kqcsbmDB7YdkfwmGozCZkuDyBaA10B3uEZE4SiS7ODUNImordAYvnMdOpKWlSDMTAmc58nSlC8o7eibwh0R499C9b7LiyHmMmZlp2KwWFBbmQqsRaL7g6dkMQG8+3eEkQpDEwFmp1Vuk0en0aB8mk0K4CIb4OHQ49fhhNlng858AkYBkaBs0JnFNaxToBAJe5fWImmfzkJ9dOmo9Jmbm4Hc7xdHc2FQjzV4qGJRriQQRCRuhjpwI3t0fFO65rHlGkwnjY2PIL8yDVh2SPZ2YaSGQh4JCrHAe7MNstyEQUct+HmITA6LS/MA1PiEpESYT89BJhQhIw8fExJRsEhWl5UIU0OqInlefodq9UJPkoXBIRMBnsxIbT9iQxcYbJQtYoWCwMYAvxtgFj8sjtAw2mHCNYqSD0WSWRhKKoMS384O/l4YZjQZ2i1ZoFc5TN8w2hzw3e5xVEO8cQ0Ei/IMhLC8uobCwUHKzpTnF64HRYobXHYA6qobDasGpaw8GMxuH1AiGdfLviPSOt5vgZ3MVozFCfF9ExoQaYf+JNIKQHSGo+WAQ4WBIaB98H8X3TlyvBbUfYdOWT5p0SHtQayxQq/UI+n2YmZpCclK80DZIZFGpuZdJW42CnecefhZfQAc/X4yvJRnafC5+Zqw7MTk2gZrKKhjNRoI+RAzn86Lwy/rztbi/a016+ANa/PZ336O5rR3zy9O43NWGgf5eXPzivyKa2BwTgP/NfoKJvXCsArEKxCoQq0CsArEKxCoQq0CsArEK/DFUICYA/zE8hdg1xCoQq0CsAv8PFfizF4BF/FTJ2TUPajUqHpRHxRhLDCnNUpLJG1UhEIyK0/NnAVinZQZmBCZ1FF3tNfC7j5TDXmI6vbSF+kQo4mEhv07QsWFmiZqwv78nyFfigs38ZdTKv6UAzMNfCskGirln/lwentJlxANPEW5VZwhoQMnCPHML021JMZgCFw8q+cGDy58FYH5OD6TkztK9ElIceYKeltxWFcJqO+7ef4UrV7swMjIkKN7srGzk5uTj7/72/8Bf/tUv4faeYn9/Xxwxy8srKC0rhV6rw8LSItwnATSfq4bJRLdZGBqdGoEAD8Ft8JPTqjPh5PQYD+49QGdXF44PnSIKLS0t41JnB/r6elBSXIzTk2NxD1PMe/DgoQhZT1/3or62Brtb66ivq8Fg/yAK8vMRn5yKJ0+eoLPzPP7xH38nQmpufj5+vPsj/uqvfoOHDx+hrrYe8wvzKCoswNLyouBKmYeYmpqCmtoafP317/HxR5/AbDHh69/9TvIb1dEA8nMygWhQcUMJUtooiOzxiVkkpaZLZmwwEMDA+zf49a/+AjRxhvweQQ7/zBc/Pg2jp38SyckJ8PldKMgvEEGD+OKC/EI8e/oSGWnpUseh4RHEOxwoKSnG4uKSCBHjH6Zx63YXtBo3NNqAuGUhooUNw8NTSM8oQHf3KxQW5sMRb8fO7g4yM7LEsdfW3oqnz96I89lhp/t3B50dnYDqFNNTKyKaPXhwD599ekscwHTpia2ZDQUaHcIqJldrEFFp4Tz2IiExGft7+xgbHhEk6IOnL9Hc0iyuamJy21pbMT4+jtS0NAwPDaK2ulIaA5gByj/LyEiHQW/AT/fv48s7NxAJewW3Gwj6OFgRjBhx4o5icnIBpye7gkm9/9M9fHTnY4yNjyExMQEulxvpGRm4e+8nfPrxx3j/7i3S09NhsZikQYAfA73MBD0n7l9KjmEK20QsU9QWAdjHhF5pmAgL6l2HPadXsjf9oTAWZ6bw5RefIcFux7fffIPr12/g7fsewdVOjI+hpblBmg5ycvNgt9nhCwTF/d/T34tPPvsCf/in3+E//epTaCMemc9RrRk+GPHDgxeoryzG4eEhjo+daGo6h97eXslR/f6H79DQ2ITMrBw8ePATMtMzkZeXjRcvXuDC+XYR0Hvf9aGxth6OeAMCgUOYjHSlGbG2doDT0zBmFhdxqasJP/7wGm3na5GclIje95NoOV8kAnB9TbngqcvKitE/OID83DzExcVjb/dA3OiPHz7El1/cgsnMbEwfgoEwdAY7trdOsLC6JmsGmycovLY0t6C7+y06Ozvx29/+FnduX0difDweP3mOO7fu4M2bNyguK8be7jaqqyqgV/sVoVSrxeHhKZ7yvjquID4+CQ/u38PHt65DrSK63Sd4VYqD3e/7UF3bAKh0mJ9bwKnrFK0tzXj04AEuX7ksTQaN9Q2CmWV2bTDok7G+vLIEq9WC/YM9pCbFozwnDVF1GCF1BIGIHh9GF5CTk4/ut69x4WI7JqbnYDHakZ6SguGBbty8cQlGvUYELU9YjZEPEygpK8Mf/vANfvWrX+PVi5eor28Qp2J7Y6EytjTMOlYhEIpidHIKu7sH6OrqwvToBMqrqvDgwWN0dHait7dHnN0mgw6r6+tobj2PJ08ewR5nllzVv/7Nr6UZiZh7J1HSejPm5haxvr4lLs6x0XGUlBVhcWEBDU0VCAc1WJhbxf7BLtrbmuA83JPs6dysbERDx2e512FxjpuNBsHgMmua6AtpzoEZp8RwxxkAFTtLwjI3iHpngwC3JY+HrnUlD5W5z9zLjDoLTk9PBI1NRzlz1BkdwKYjrpe8bkYFcIOhC5MocN4T10a1ivQFPmPmiFMMNcq+y8YbinLcL7nR8d9zjxKtTugWFIK5t9D97ZXnTUKH3Rov6+3W9irS01NEIKU7nhu41qCXZ0I0dJhrGcXFgEeEwuOjI2h0KhiMcThxEYevgkWv5CS7mSWv0UBroHufzUxKvrJKHYLn1IWE+EQEfP6zHGqSNlQIE7tttAgVQBF5GSUQFXc3s+pdnoC8J/i5/4rMfpfLhzirQxoeTCY2D6nhC7KZjPjoKHwelzQIUBxX6wzi8N3bIzY+/gy1r5LcbBF7JV+d9JKQfM7mLKkj0cdcX6V2OvgDvA6OhajQGPj+Qx32SZ15v8y2ZtMLqQNu1ykMxB4bjZJVT+II6+LxeuW5cf8zxVnhc/tg0OgQ9J7CaGLTF6AxxMEtsIEgTAY9wkHmyHPPDAtVQqNhjARg0Prg85FiYJRr5vfzuFxK846az0AP1+mpiMGsH/cU3hfFfZebewjFWR3cLrfQNBirYTAwaz0IDWkZwZBkbfPrKepTROZ7Hnk2AeKfFQewz+fH4f4RxkkQqKoREV2lI3WFArBe3qswvoCfc4wj4uNVYG3jUJoI0jI4Dv2yx4XT2xGMb4oJwLGfwGIViFUgVoFYBWIViFUgVoFYBWIViFXgT7oCMQH4T/rxxm4uVoFYBf69V+DPXgCmG4p5p8yqVI5JYdCrodUqkEA6a8ThEwH8/jBCZ+4TikYiEmsiMKqBrvNVCPt40K3knro9Qeg1YRExeGDIA1bBpyIq+ZlHR4ewW60wGbUw6jQiBBiNesHLMnNS8lj1POj9v0yLsFqUPFTip3lYSwcwxWpm1kmOLw/dz7DPxDn/7HbhQS3dVXQE/xyYyUNf0ZHVzCgmilaRhvmHJx7gwZM3aDrXiGAoIAIKRcLTUw8ePX6OttYGOVim84iOWbriiCylKLezu4uTIxfq68qRnGyDRsPMSRaXB88qvO0ZhCcQQVdnl2REXr18BcvLS+KWooOS2MonT5+K+EmU8/TUJEpKSvCuuxu//NUv8frdAHJzc7AwN4Oujkv4/rtvkJGRiZraerx8RSGnFW+7FTGwuKQU3/xBEe4ouBC7Scet3WGX71lXW4vhkWF0dFzCwcE+7v7wDLdvdQgC+ptvv0FXZweOD/dQUVqACDHIfNARNbR6M1bWtjE3twybzSEO38MjJ6bGZ/HLr24hKz0ZRoMGPp9HDu95yHziCWNwcAoFhfl4/fo5qmuqkJWlCLTVVbV48+qNiGp8jnQZTU1OoaauBrs7u+KcnRyfQWtrPdLTbPS2iTNPozUBGjN6e0dgtyUjIzMNd+9+hy+/+hLPnj0VYZkO1Y8/vYORYSJ5qzE09AZ2W5qC/Oyow/DgNCrKK/Hi5XN0drRhYX4GN65fFceUIGJVKkFWR1Tij8f7ngFkZOaIu/fud9/jo08/wdd/+AZtbW1YWFwQ119uTq7gXin28j4aG+ol/9Nht+Ptu160tzVLzum9e69x9VI1qqvKoFaHFDeV3gBvAJiaWcXK6qbML47doqJiJCUlihBKp+wf/vAHNDY14tB5hIA/gPKyMnGC3f3+R7S3tcBqtaL7TTeuX72Ct90vcevGFXEK84NzOSg5kGcueBGc1AiEVZieX0H/0CjqGprw9vULfPH5p+Iqe/e2G5cudWF8Ygp6kxm725u4erlTmg5q6uokb5bIWIoqzHf9xZdf4fdf/wM+/+gGkuPNSuaqxohdpxcPHr1AfV2luHAzMzNRXl6Oe/d+RNflK3hw/z7OXzgPmz0efb09ggXmOH38+JEgWzMzM/Dgp0eorq5GTnYy4iw6ybiMRjRwnvgxObWI9c0t3PzoAh7d60FxWSaysjIwPbmF/5O993qOI0uzPE9EuIdGIKC11loQJACCWiTJ1FnV1T1rNtMP87Bv+++M7cOObc/2bo9VZ2UlM5OZ1ARBCZIACILQitAyoEJrXzufg1nTazv9UtZm1d0RaTQyCTDC/fN7rzvu7zvntLQX4O4vg6iqKsbu7g7aO9rw+PEjlJdVIjsrF/Pzi6LW5DKRn+fG1uaS5HsK4ImbsH8QwOuhEbHOPnWqCy8HX6CmphojI6P46quv8cPNn9De1ijq7gcP+nHp8hUMPB7AqVMnJVf20qULsKlcU2ldb0AkmsCPP/0sTQSZmdn4wx++xcnOdslzJvzk/FGtNtz65TZKyithVh0YGX0nubmtza24c/tn3LhxA7dv/4IvvvgC336rZ84uflhEaUkplpYX0dHegcnJCTTU1yA/3QaDkmQQKJIGM4aGJtHQ0IyffropAPj54GukO7OQm52DjbUFXL9+HjazSbf/10x4PzElzg2rq2v48ouvcPfuXZzu68PI8DB+88UF3aI4noBRsWBufhHrm9tiJ1tTU4tkNCZrO+2fs3PysL21iaLCfFGo3737AG0dHWJzT1Cel5OFluYmAeG8D8QNCobfjmJ7y4OjIz96unsxPDKETz65KrbvlTVFyHDlY3J8Tmye+850YWJ8DDvbe7hx7Toy3VRIMhtZt9Jn1jC/j807cea3Gy34w3e38dkXX4oCWFGTCAR8As0IDV1p6djfP4TTkSbqYb5HPBkV69y9g4Ao7T/74jO8ePEcXSc6YbXbBAjGkxoePBxAb3eP1JQ24MxPJ5CjqjLg8yPdnSmZxps7O9je2kZhQb6A8UgogKRBv4fFYwlpLBl/Py6q8OqaathsdgHXeXmZYnfNep/tvYBoLIKdnRUUF+UKnCPMY8Y0gSGVrbwH8/4bCRKO+qUBy6Y6oFpiOPJH8GpoAfnF2UAigaXFRbEtzs3J0W3fnWnY3TvEz7/cwtmzvQKWs9xuUdIyviHJ5jHW08TmhkO8GR7ByZMn4XKlw2ZW5XnB7z0EjFYoJq6rtKRnJATPxYhbvzzEqVN9KMyzYOz9BHLy8sXtgJbDdGQgCE8yy9xEJ4117HmO4PeH4ExzIJEMoq2lUaCjuAEkYtI8xuvF+w+VwQ6nQyyPmXk7OPgKlVXVkrs9Mz3HoG5UVlYiK80ix08Yyroz1oHLIzO32dxC6MpnhqGhN2jvaJe6RyJxAcmaISlj3RiLw+0wQ9PCMJpNCCdMGHg2gprqCmmmSUuz6UplgyIOB6urW2hqakS6g3bwCXlOcKa5BWKzZlx/CVsNihl+v08sqXNyskUtzfOhk4LRlJRnomA4pj8fKSaoRg0WlQ0EtLwnZCba16Mx+GfOB/k9qSESj4gVPcdZMBSG98CL8Xdjkov8JwtoRdxG+OL1JnimstpsjIo63mhyyrNAAowySCIeTcBUcQHRjBMpAPyv/Qel1PGnKpCqQKoCqQqkKpCqQKoCqQqkKpCqwD9bgRQATg2QVAVSFUhV4C+4AikA/KeLY9AMYrXotFththglM1QsfI9zf6PRhGQ4/hMFsJEAWMOlvlZosQCSBABGRbeABlU1ulIkQgB8nD/KzVIq/6jo/agAJggmLKbCib+oULJw05OQVhf8ipqNiliCXFpKEgCLeoWb3JJl+ie7Z7F+FntbZifya9wMpuJKt3umfSf/nxug3GAW/93jO3ZCU7GzewiH0w6XOw0zczOSX2k22+D1+mFRVTlPWoGWl5cLuCW05PEE/H7EElGku9JE7UMlDs+f9o1muxW7nkN8/+Nd/M1f/06g7OnTPYiEQkgm47IpnObKwMH+oVgyVldVwePZkY1Wvm92VhZejU6gvq5OsmGLC/LEtpK2pBarTfJ0MzJdohyidWWGO0OgdFpaOlZXVgQ6+nx+sTwOBH3Iys7C3OwcnE67wFhaP0omoAaMjI6iuroae54tgTRiBatSMWSAljBidnZZcnk3N7Zw8tRJPR826IPZZJD8wXgsIscWk/xlFaFwAjNzS5IBvHewg5ycLOHttL9lgwEtarl5zzFgtdr08eF04kAyVRUc+LzIdLvgsJnFGlYU3GarqNVmZhcAzYz8glyMvh3BhYvn4fN7Rb3L3GOH04bBlyOS5ep0GlBT2SwKKFUNwe9LwGaxIxDwwpXukMxNwiKFKrJjATObIZJUNSY0aAYTXr4cFMX0wtwc2tpaESZUov1ojJbnZhkLwUBAxiNhIbOqOc54XfyBgKioqD7k3DARyDHjmGOR2baJJDSxMOd4pI2qGV6fT8ZAgp0R1FZF9PxcUeKJGjEhFs2KURElP/M2uanPf8+x/37sLU51tos1KotOCMS5yLxp6YlgU4dkYFMdaMTSygZycnOwu72Fwvw8qffW1iZysvNEfUhLXOaBpjmsAvhEncj5meYSNXwoFBa16/LSB+TkZgrMVC2sJ1V4Buzu7ks+NccrM7Bpo7q9u4vMzAyEQiEZozk5OTg65BrhFOtUGecBP7IyM+DZPxKngNzsDMnR5oVSaOMajmJsbALFxSWIxvZQWtwKz94y3BkujI58QEdXKXa3I8jOdmPXs42S4mKEwiFRGVKNR5BDe9k0lxMfFudQXlosSj3WUzUTAidlrbFa7QImeYlYuVAwDIvZpmecx8KSi8vsZdq58rorKuEjFZ9cSzlWFJljVCNubGwhv6BAvo/ZwoRcTlES+iUjVBSXqhn+UBAuVyYCAd3ylesgz91hp8LUK3nqunqQVti0/LXIGsJMWGaFZmZlID8jDUljHOxuoN333PQyysoqEaci0arAFwzB7crB/OycKDyrKovo7SvjhDbYH2GRjGnVCq+Xqkg9x9lGLmTQs6CZDU7oRqDEP/MYmfPK8cWsZhvzYnd3sTg3I+sfGxg4j1kUwlWqafm5hLNiqWymLW8CitEsmckEWGbCrlBAt8Q1EXrZsLG2KwCysDAbFosJkVBMrpUittv6NeAaRzgmzU602eXYN1owM7OKgWcv8eXXnyIWD2F9bUVybwffDKOqqgZTk5OSyxvy+6R5QTFw/gChhAX9jx/LedC2v6/vNJaWlrCxsY72EycxNPweGa405GVnwu1yYWpqUhThK2uryHRnYGZmDt09p+We9+OtW7h0/jxUk0EUp6ubmygrr8Te3gFcTpdkke9sb6ChvlpU4Bvbhzg89OA333yNu3cf0rkeXSfaMfD0Pr74+nN8+LAKz44HvX19WJhfwOTEpNiTT0xMorCoAoHAOuoqq5GMUPHqRySh4vbdUdS2lGJtdRdulxM1VRVyj37+/Dly8/JRVVOH9xOTkr+9t+tBe0uLvG8oHEHf2T4sLC9jfnYW58+cw9DIWwRCYZzsOgmf9wCT79/hN19/hZ9+vi+g22Y1oLa2Qq5zOKphdX1P6nXjSh/WtzZhtztQWFSEN4ODcl4WhapqI6hj/enWfXR29WHgyXM0NtRBNSVQXVWMx/1PYbWnSbzA1NS4NGiwUYv3Tt5T9vf3pOGI8/z5i0E0NDXD5/VLgxYbyTrbGjA7MyNjtrKyAq9fv5LM6YqqKjy4fx+F+YXIyc3G0soSGpub8PBhPzo7T4o6vq6+BmkOO94PDePi2VNwp5tpM4KYwYq344sYHXqNG9euwmRR8XZEh+Oe3T1sbOwgI92FzrZCmIxWBKPA4ycvUV/fhIWFOVw4fwaLC0tY39hGfUMtpqcnpDGG98nKyhq8e/ceGZlOuTfYHQTaM+hsb0VuZjpMyQi0eBAGxSrwl7/0VYtNEFxzaHSRQCSqA+BILCa59UcHXky8f492KoAdVAAbZd0ym/mcxt91tTGnLQXFUfJsox2ReFLU5GxesSg2WCp7EM/sTAHgv+CfgVKHlqpAqgKpCqQqkKpAqgKpCqQqkKpAqgJ/fgVSAPjPr2HqHVIVSFUgVYF/sQr8uwfAhBiifj0WwGqARaW9Mm0U41CO83uTtID+JwDYRCEZlI8AuLcViZhfsgCNRlXsE2kfTIAlSiRu8jNHUVirCb4jr2yW8nOsKi2gVdhszCCUdF5RV1kofxG0pL+oAGbGIRUuFqv5nwBgggAdADMPVFcDC+zVCHiZE0oIrGffUZXKT/moECYF09XARoEZ8ZhuY53UYogl47DYrIjFYoiTnUh2oBkhf0DeV+DXsd00wSFfSWOY/AKq0YpElLmL3LgGwvGjLUllAAAgAElEQVSQvtEcMSAcDCAnN+sYlOqPCjzcaJyKYUUygml3SfBFQkpYyNzcUJyWlLQKTf6akUmrUGZIEipJbLKRG7A6UKUam6pMAk0qhhwOOwJBwkmD5GEmtbhkYRK2Mm+Q5xOKxGAUe2wqmxSxNrUoJiSVuIBQKqyi4SS8hz5RwkZitBIGVIsKLUFr0YhAch6QcEheGyMtK6MCw1gLWnnzelHlREUaLZ0tFlVXu0UJ2XSLTR4DXwZFtEvQGNspQm2jXBv+vQDJPZ+8B1XAPq8XZouKBDejTWw+CCEYSsLtpno4iGjECINmhKIGYdAI83T1FNV5fD/mTMpYSOrjxahRxazBRAgoGdVUzmq6St2i6pmdAm318cYXYS1rzO9VFNIxqok5JpldzDqy1rSXpi2zCVbFxihPPasUcSSNeqYobV4JfONxKuVsMg4Js0QdRvjL/+IJAcLxSBQmoyLfT9vapGIWm1mB2hqtW1k3jn9q+zXEE/y6GK4f52sm2SUhFq56ADg9QhNiXUugTFigWmwIhWOiTOMY1IGoVQDQMRHVM7cRg2I0IUBrVSr1+W7xGEw8brI+E+c6VZgEi0kZG1Sa8dg5Lwkv2ehB0EewToU8xzXHhDcY0q1wocBsUmU8aLweSOLIdwSbyYK8Ajv8hwqMSliaK472k3C6ozDCLTUjBJQMWMlspUWsCUdHPlEEhhMhgemajAuC9zg0QwKxRAw21SZ/T/hLBTUhLMGwDoWBcDQo9q0cO6y91ILgV2Oyp+6OwPNhfTlm6Iyg54gqAnKZs8o1lzYIzGOlO4E3EJCxReiKpEFqQwUe5y/HLY+B6yVViiq9xKnQU2lLS9tvHqMOQC2E8IhInqfBwOMwwaLqlrSakXPejGhEd4Sw2RXEYn69MYDqPjorGPArXOZA5hVgg4nY76sm6Z8Rm2Lm4cpX9emgqFzzAjAoKhyONER5PAbeT8KiDGWGu+VYWahPdn0xZC4r11Sbhe/NenKO6nnyXAvZmCF2/irBuxHpzmwEAgGoSlzuFdvbHgHgdgdVoRzKCYGotOrndWdNoKgIRw24c2cAtQ0tgDGJ8fG36Ghvg83qgMfrFyD95tUr9HZ1YXt9FSdPtAo0Nxk1+OM2vHz5EleuXMIfv/sjvv7tN/j7//Z3+M1vfyMNCa+G3uNUZwemxt/L/SwnL0eaNtyZGQh4fRgeeosbn3+O+w/7UVRUjIO9XbQ0NWFnaxObB3tobm7H+PiU/N3q0hIiIS9ammqkaee7Ww9x48YnkueelZGLH3/4BX/zu2/wavgpamprsbPrFzVnXU2tuEJUV1aipLAAA48fo+fMBUzPPMP502eRjJhgsfsQiZvx/Y9v0NZdi9fD0+jp6sTM5Hu47GZxNVjf2EDnyVP4/vubuHzpPBbn58XunGvN66FhXP30Bh49eQKnzY6WhgZpzLE6HMjKysLoyBCK8nLQUFcNz55+7bKznbCoSUTiUQGUT5+PIr+oDFrYK/PDandgZWUFTrsNeVkZqK4ql+sXV4z4/e9/xJnz17C0tA5VMeJgfxOXzvdi5O17FBWXITc3F7dv3xaVfygYQFFxoSj2czIyUd/YiMHBQTQ2tWFlZV0abjIyMzE9M4v25lpsb23Be3iADHe6ZJv/wz/8d/ztf/pbLH5YkmePyqpy3HtwDxcuXhClcm1tE6Zn5lFdU4X+B/dQUVSEqpJc5OWlI2k0IKk4cfOXx+jt6pAMd6/fh5LSElitDux7POK+QNheXW4BjDaYLC4MPBtCSWkF3r4dwZWrl/Do/iOYjMxsbsfbt8OSQc1GO1WxYn19EwaThqzMLCwsLuHo0Itzvd1oqKmAGRGohjgSXFLkZmyQuSyBH7Km60rgUCQkURfReOKfAOCOlnZYHRaYzGze4DOf/rvVYhEIzDUhajQgrqn4/T/+CK8vhNNn+/D+3SiaGttR1X0F6dWXUgD4X+wnmNQbpyqQqkCqAqkKpCqQqkCqAqkKpCqQqsBfQgVSAPgv4SqkjiFVgVQFUhX4n1Tg3z0APlaEyIa4rsOSX8yPMzP3TdRrEMgRixGC6Dv03AglALESFhuSuHimFYmwH1oiDhMBaSTGIFgdbpjNoq6h2oovQpDDwwOkOR2idnLaLHDYzbAJaI3rOCoeg1VyDzWBQHwx65MW0IQlPC4qYGjRGY1GdSWYiB51taAwrGNJr1Exyd99BMB8Lx4Kf8lmKKGxUd8QJawWMCRfJPDQiSMhESEUYSo3jHlcKuFJXFc280X1Kv9dwkDwyk1Rwj096zESjMDldAv8W6P9aVERqLjme1O1ZjYTdupKZsI9bsoSrFGpRBCmA25ma1JpGpXrQ6gnUElVxboRJgJYwEway8xVkxUbO0cCSHMz3dASEZCzEBgSBosq0agDZVpeeqNGAZwuM+ByKLoNqsWGKCzY8niRTytVJQTPtob0TKqzOQ5cgOkISwseZKQ7kenOkuhfTYuATrdUMGoGs2QuktzEk7Qo3YMrPQ12m1vqFghG4Q8dIcudgaA3IhmdVhuhfVygHqM6Ra2d0ERZy+xY2l4TejKPlZDIHwzAbLFKk0E4RLtxI0KhKLY3d1FWloX0dP3zec2k7gSgsRi0pAH7/gR2D3ZRV1OOmEBUVfI/jYY4kloEhoSKmMmC2aVV+I+8KM7LRGlxIWBUJSuXFp3z8/Ooqq7C9vY28vKy9QxrmxWIh2FiprZqEbCqwSQQLRaletMqdtYJQl8DN9Y59gifhZbqmdyKDlc4Ozc3d3Dt2nXEo3q2tkGufwKhQBzPX7zGlUtXZF7Ek4RTBMjMauRnaALHaYeqXzN9HkaFrRMOshlCgSFpQTRCKEskHEc4SdWlETazRTb06xsa5Pg45piTbEiyfnpGuMGoCrQj+yPwl/mvMUecIDEiFu9cG9TjZosI5eRaUhTjnCO0QzZb7fDSftQXwsrSpth8Ox12VFeWwWLmHNa5dEJLyPxLJhVsbu7C49lHZXkpMjPTpCGFlaOSfW1pDSXFBTAx05VW3uTbcCBhYmWT0nAQiYRkPVteXkUgEEJDQ6OAciqqCfHZnELLVatZFVtfjz+K9R0PPDs76Os5JfbubI4QEBKJ4DCSwOraGgpyspGbky3XUOawykYYwmquSgmZWwRlXE6fPhtEeUUtiosLoBLE8hzjVMDqOeZUyNL6l3bnaxtbONzfR11NlYD5JPM9ocm5+CNcpxTJ83wyMIDunl5RLh8e+QQKVZYVIBgOYmJiAp2dnWJpKxmtZgvevXsrVuvVNTWieqYqkOfG662vaxy5era6ePQLSDoODUgkML3mw+b6BrKzMnC450FGRjrqa2vE6ld3GE/I9eZ5sQGA11BfnyVoAA/6n6CjvR0ZGS4dgIPWtjFpyNEUzkdmzRvEStqsWBFJmjG7vAVvMA7//qYoIJuaa46hOB0aaH3MJgQDTEm7HD/XVLl7scBibZGEUTUiHE3i51v9KK+oQUFhDmZnJ1GUX4Ci/CIMTy8hKzMbw8OvcK6vB0uL8zjb24VELCL3nh1fVBwBrl+7hp9++hFXLl7G8+fP0NLcAldmOm4/uI225jaoRgW72zvIzs1Dbn4e9o8O4D30Y31lDWfO9IlVfGlpKdbW1sSNYcezJxCYtv0rq2sCKGkR7T3cQ0tjncDJu/0vce78WXxYXpR7JxX3Z3p78ezJE3R0nsLSxg6CAS/aWxsxPPQKPae6pVHh51t3cOb8WYy9e4OLF86IspZ228FwEo+fvEZjSwsODvfkyYCZsPt7+6iprsXbt6O4cvUK+vsfoaujCdvbezCYLGJXPDe/gJ6ek3j4+CEunOuR5pg3r5nlniMK6mfPnuDGp1egaVHMz20INC4typGsWN4DY3ENz1++QW5+EYqzXdjY3IbT5ZK5k5efK24DXHN4f973hcRNwuXOluxgNintbK3idM9JvBocQk11A9LSnLhz767k3Kenu1BRVYnH/f0CXelsMf5+TOrMa+jx7CK/oBA7O9soLSvG9vYuGhtb8O7tO5SVl6G//yF+97vfYuzdO+RkF0rG/OvXL8WqfmpqAhWV5Zibm0NNbYNY4n9y+RwcNsJZNgBxxBlx+85DuZbMg971eFBaXgl3ehaGhkdQUlKKD/Nz+Opah1hhc54/ejaI0vJqvBsbx9mz5/Do/n18eu1Tub89ePwYRUXZYiUdDcegGu0or8zDkd+LXc8+ht4M46svPkeGyw7VFAcSDCDWG+LYRiVNE9rHZiWjzMlYlOtNVNaHSESD9zCE8Xdv0dZcD9WqwGy1yRrEtYDXgFEHbO7jzSqc1DC3tIWl9T0EgmGc6T2FpbkZFJeUwF3fA0fpuRQATv0ElqpAqgKpCqQqkKpAqgKpCqQqkKpAqgL/piuQAsD/pi9v6uRSFUhV4F97BVIA+KMEWAfA3PTlfj834anSMZp05R/tTWMxTSCKROUSShKMMmfOAHxyvgWx0JGo7RSTRQCQFovoFtBmFXGqHo+Vh4Sph4eHkgHMTVICYKfDAjPtEkUBbEAiFoOd1rkErceAhRnBYgFN+16zCpudWXrMzIv+qjgTFbCJKlNdNSbbrx/hr0ALAgniBPIIAlATCIj54mfx3xFYHonVKoGinh9I29VgKCggwWa1C8Dji5a/3FClok2sea3M2tMhg5HqxWRCFG4Z6Vnw02rSAIxPjqO5tVVgI+E2bY11aWsCqtmJwyOq6nToTdtrvi8toB1OJza39sXIMTcnQ4c/hG5UMVJ1KJmHGoyJiMANzWTDf/uH73DyZA9qK8qgmKgtJfzVFYEE53IOqlmO4/mb9wKaO5qrkWalki+OuFHB2vYhht5N49rZ01DMQcxM7aO+sUgsXUNBBao1gOHX06goz0dhfgmO9veRnZWGpCEmUJCqQqqVyI2SiGFrcwfuzHQ47LS0DeLWrTu4cLFXMnKnx6dRVkqbzTSpB6GpSXFg/8gn6uWbN38QYJLmTJO62Kw27B14UFFSgKnpOWRlZYuttNlsF6hIS+LyUmZJusARsbu7i4L8QslS5PigxfDGvg9Png/g8qUzMiap3ub3WiyE8SGYTA78/GAAlrQMye0synajpqocB14/1ja3UV9Xg3v37uHTT2/g/v176D19GnYb7ZH9yHI7BaZpULB/6EMgHMHO1i66uk6IxXHgkDA8HQ6XC/sHR6LqTXPYZG6xCYJwbNvjQWZ2Ht6NvZd5dLq3F3PTU8jNz4c3GBZr5ju376K0tAzNzY2Ym59CQWEe/Id7qKwsF3UooRvBMvNP9RetoAkFiCATkqGrJS3w+yNYWppHY1Md1ncOkJ6WJvmb66uraGxswMbmBjKzMrF/sIviogJsbe9Izak0tFmdOPQewXvkQ0FxMT4sLoqlcVVlJQ72d5HmcMh58T1DzFdmqrJkkOvZpEkYEdeM+OPNW7jx6deS45qVlYnSonysrS6J6riAtudsfjASRNhw84df0N55AlkZblgtCpYWZpCdnwe73YX+B/0403sSTifnEmGqHT5/FHu+IDLcLhFsb2wSuJXg0cPHaGvrEOtp2urSnv7wYA/ZmZmSB60rtk0Yn11GTWMr5mamsb/nQWNjPVxOp/x/Q30dJj+sydqWl5OJ4vx8rKwuC3QvLC4VkHt4cIj8vGzYbWweiSMUiWJkdAJbOwe4cf069rbXJDua+cjMfV5cXJD8VjaMbO8dSK5udmaGKFwz0tMli9lqMSMnO1Ng6PrGOjIz3VheWRGY7dk7wPTULBoaG5GZ7hDr4P29Pcld3tzalGYQ5pi/fEFFZIsA+4V5wqxarK0ty7F4vYeoKMn/1Y7/4z2fDTNxrhGxGG4/GUNLczOmp6bQfYoZvO/Rc+oUDvY9WF9bR1tnu1hRZ2e4EYtExAKY3SqE4hFmo78als+5cP4cItEwhl6/wpXLlwXOObPSEY+GkO1yIMkGIKOKUELFzZ8fof1kLwL7h1AtCZSVsm6LiMeSqK+vgVV6H+JQNWYuc8TreaeyNlNBzvuBapIM3q1tHyLRJIpL8hGN+PBhYQGtTW2YW12XxpLt7Q1UlZVia2tNGhLYTMFGnZhRxebGJnLz8rC3uyu2+7znbayto7S8FBs7Owj6A6ipqhVr8+npGdQ2NODQ55WIg6Dfi7y8XBzuH+DgYB9NLS3w7HoEfKoGI3Z3PahraESQ9wCvV8BqRnqaAP+5hTXUNdQjFA5iZn5GMrLtFosAW4vVibHpWdisKnKy3YiGQwiHwigtLceb10No7WjD2NshXDzXpzeBGKgs15t15haXYLeb5e6Zn18o4zkSiSEaiYkSeGp6EuUlOVhd20JJWaVYum/v7KCxiWNqHeGwH431dZib+wCrxYni4lLMzU3j4GAXvX0nsbVxJLWqrauEmS4izGc2KlhaXofF4kBBtlsiDBht4EhLw/DwMDrbWqSZI8GmE6MiwPj95KxYjPOeXlyYA6fdIhbwzMouLy/D8Ajtu6tx6D0Q2LuwuAi3K0ueG7xer9iNV1SUy5o1NzuLEyc6YVKN6O9/gqrKGqQ5XXKPnJwihO3D7OwMAr6w5NfPzMygtKwE3qMjFBbmY3VtFXn5JRLfMDczjtM9Xchwu6U5LJYwCMjl/azrxAlZM8fHx9He3on52XmxXu7u6kJWmgHsm2HnFC2gq2rqMTY2jjN9fXj+dACFBXnIyy/G6PsxaXhIJCJorGvAwIPnaO1oFpv9Pc8h1tbWxRL+wtlexCJ+2K1s7NLdH/TuIuJgto3or0QsgUg4ilgygmAohGhUw9F+UJp+2lvroJhNAoAZZcA1kE0mrLsOg9mYomBhZRsDL9+KSvn6lQsYef0CdqcD7df/E9IqUwrgf+0/J6WOP1WBVAVSFUhVIFWBVAVSFUhVIFWBVAX++QqkAHBqhKQqkKpAqgJ/wRVIAWB9Q1DHL4BVlHa67TCBi1HRbXzjcQJgKjg/ZgDTBpCasCjsJuDKuU4EvR5Rh9HyNhyOw6DF5L1oAUqAzHxTgZSKCu/hoah0uH+Ybmc2q1Xggyj7NAPi0agogJm/qTD7z2CEzWpBKByAyaDAbFHEEpcKNVqffswlJvwl2BMAfGzJS8UKv0EsZPl3sgmqZ+Dp9sS0B9XVsER172dWMb+6Czshi9uN2blZfPnlFxgbG8Pm5qbYZj4deIrSslLZ7OdxEKrs7x+gta0FFSUZoq707Pnx7MUbuNwZyMvNxsjIG/zVX/8W3373HW5cv4F7d+6I9TUzDFuaasWC+OAoJiosgheC2sKCAszMziLEfMKODrwdnZAcVCoAR98OIS83FxabHdFEXCwqT/c0ozA3ky6vCMeB16OTmJtbxLVLFzA5OYmaxhYMDAzgs88/w8NHjwTm9/T2YPTtWwTDCVRWlCHq96CzpU635CaAPPBjYWkThxs7uHClA7d/HMJnX5/H1NQsZqbX0X26DgP9Q/jbv/0GL5+/wubaOv7mr78GqKCFAXOLq/AdhbCxtoPTZ7vxfmwKRSUFIH+em5/HwYEPDruKa1cv49ZPN9HV2YTmlipRXJotGXg6MISZ1WWcPXcW09PTsFlsoiAsLioS5W1+fh6S4YBkpybjGo78PqS73DLWFhcX4bA70NHeIQBqfX0dn1y+gp9/+QX1tXVwuVzwMofYEMPiwiTOnzmD+ekFRIIBAcLMD43FzHjwdBAZ+SWiuo36D3GioxX3Hw3AHwyh7/QpjI6+Q09PD+7dvYcLFy7KeW2sbeCzz69AVZlTqgrke/7ytVwvXstnz56hp70T01PTYkt6dHggmc911RUoLc4X1WNSUbC2sYlIjIpM3cY7K9ONl8+eoba+Ge+nPiAzO0NyjgmtLl6+iMGXrwUGR/27qK8uxuzsnIBKtyvtWHOpqyGprDYak9CMSVHTBoIaHg+8gKIacKLrBF4MUvGWhZKCIvQ/vI+vvv4KY+/HBTR8WF7C9U9v4PHAgKgdmWl59epVvHv3TixpL126jJs3v0dzUyOqKipx987PqKmuEKjS1FgvqmMCQAOPI65nJ/N4NJOC//p//j3+w3/8z/h//u+/x9m+XuTn5eLNqxcyh6qrqwT08BVPGvHw0TOUlVdj17MLV5pT1MTDI2/w9Zff4IebP+B333wJu8MIo0L1qRF7e0GMT83jxMlOUb3SZvjqlau4/+ChKGHr6+sxMTmG8vJSjAwN4bPr18SOnesjH+h3D/zYO/SjqKhQQFpzSxMmJyfgSkvDkc+Hiup67O7uYHVpEVcvX8Tjx/0oLSlDYUkJFuYX5e//6puvkdCiAuNpqf0P//0PqG9sgzMtHWtrK6goZ/boG3xy7RO8efNa1HZUMr6bGBc4WlJchHejb/Gbr7/G8odFvH8/hk8+uYqx0UnJMz/VfQp3799FR0cnFpdWsO85RGtbG9ZXFlFXVyf5xBXl5ZJBvrG5hStXLmN8fBK11Y1Y+LAgta2rqZFjZ9Y1Ve09pxqkUYV23R8z1T/ax1JFubDulaxqwkfmOHN8U0HN8To89AafffoF/vCHfxQovLayhIvnz0GlA7PJgKNQAoMj72Ud5Xr2fmxM4gFaWlvx0w8/ou1EM44OdnGmtwtmWpYbFfjCMfx8/yk6T53Gk/sDOH++B5lZaXj57CWam9rkvTY2PyA/PwNFedmyzvEeQeW34K9jFTCtvTWoiEZM0myR0CIwq2yKYNcTRf5GsdzmvYpNOLw1cl3WrbcTMl7FTyDBnGiz3F/Y4MRcd8YeGBSzWE4TstHOPXps1091N5XpYpVOG3OTSazv2ZASDAYEV1tpU64Zxd3BpLD2CVFnc87oan5F7LSpyk4Y6GgQlexaWvnvHXrhOfSJy0aGO02PKqB6P6HB7nAgGuZ50k2CQF13CGDGfSJphMI863hE7pe0KGfDFO3cJTddUbGxsYbMTIc4cIQCEWzt7Io1fWVNNYJBvyhyxcY9GIXV5pQxwPMxsZlMi8laQ5twIxueCBFNbEZKwqhY5SnEEI9Jc5FiZo51RBoPLKoJ0QibcaR1BdG4BrPFIQ0UrIVq4sXlMwebWgiIY/LMwOcBHg8twy0WK0IRrn1066BbAZ02aOmfEIjMa2QyqxJJwPvtwd6B5AYzPzs3N1uaHRilQBcS1pMuKMzBpm18IBiEOz1Dbyyg6j9MRwoLEgkjEgY2ZylQTfq5aMmYNPJwDPFJRKIY2DWmGaBabYhrbC7Q1deE42zMUxTiWsY1sEHNKJbP4rJhUBAOsuFJleMDGNmQEOcE5lQrhjh1+5B2NT7viHW7/outdqwF3Q6ikfivAJhmIoeeAMbH3qK9tR4mswkqFb8WizSa0Qaaz1SsGf+f42dhdQNvRmeRnZ2HiqJ8ZLntkvVtKOmGIbc7pQD+C/4ZKHVoqQqkKpCqQKoCqQqkKpCqQKoCqQqkKvDnVyAFgP/8GqbeIVWBVAVSFfgXq0AKAMsWpJ6JCMBuU8X2lZvRZKWq2Sg2r7RUjcWpBD52R+amsEJFYRIU2NECOuzfY/ipWA6HSUC5qUwFsFgU07ZVB8CiAD44FCBFVWq6wy4AWDZHj3MkqY61UQF8vOnKr9EyV7eA5oakKvbS3MSljSlvth9zgDlYfs2MlY1nZkdy0/xPymDBAMcqW24CCyw+/nxfzII7/YOoqamWTVMC4FOnurC8vCSboE0Nzbh35y5aWltko5iqwbmZWQEFra0tyHPTltiBaMKKn249REtHh2zevn33SqDOo/5nuHzxImanppHpdqEgPwtOK+FeBAmjE3cfPkVtTa3UgqDmzp07Ajkrq6rwYXkdNdVVmHw/JkCcakrFYsXm9g72D/dxor0aWS7dWjuaMOL/+L9+jy+++Arba8twpqXB4kgXC9jLly5jcmpS8hm5Mb74YUGUPzXVlbjz8/f4X//zf5R8Ym4f/5f//R9w9dNPMDs2gWvXu/H86TzOnm/D3fsPUFrUiOqGHPz4/SN88eVFvHj2CiWFhWior0bSEJZRtbcfwPzCMkxGC2rqKvDhw7IoVJ8/f4PLV6/iwf1HaG1uFZvPkaGXuHH9LFRzXOyZfT4TBl9OwpFlQXl5OSaonOroEDvOs2fO4vHAY1w8fwFvXr5ERWUF0t1uUUGyAcCV7sTLwUEYDWb09p7B61evcKKzE5kZbtz8/nv09p1GIhrF3Oommprr0P/oNjrb2hA48KEgLx+lRVlIamEkYcfGng8PnryAVTXh688+gRaP4afbd3Djs88BxDDweADnzl+QrM0zfefwqP+xKDArSnJgMsYQ1ZhdG8HQ2zHYHS5UVlbhxfNnuHT2Ep4/fYbTfacFolrMBrQ21SPDaRML3rAGLC+vo7i8Quw9x96N4eqVSxjof4TOjh68eTsJr8+DuvpKrK5+wIWLl9H/8BkaGloR9m0gLzsNszOzOHnyhEABXfalgw8CJDYdJAwEB2YsLO7gxeAQPv/yUyhWBQeHYURCQZQWFePxo36cP3cGG1tbMo8nZ6Zx4dIVaRyoLCuTMdV1ohNPHz8WUE+I9P2PN/Hb3/xGcmZv/fQDujo7ZZ3Jzc6CVaHiXVelEahptGCnPbLRhD989wPqW0/AbrXCYbch3eXAzPSkzAVaMdstiqxRkQTwy91+dHZ1Y3Z+QYBcR0cb7t6+ha+++Bq//HgL3/zmMygq7U0j1LpjeXULExMf0N1zEk+fPsa1a9ekiePJk2dixZqRkYlg8Ejm+ejbEVy7ckkACYER18ctzwHcGTlg7jbn5aXLV/DHP36H659+hp2dHWRk5Uq27dz0NK5cPIc3Q6/R0twqVujvxyfQ1dEiil1RPlIBGorijzd/xsnuPrEJ39reRHFRoSgEz50/j8nJKWRkZIiN7fjMNGw2O/JycvDw0QP0ne6BalIw9m4Uly5dwqN7j3Dl6lXJJx589UrmC9Xwi4vL6D7VLTbGjY2NkttLWH5wcIDllVWcPXsGszNzqKtrxLOnT9Db2wurzYr79+6jrb0dPu8RaivzkEyG4b8K368AACAASURBVLQ7ZM0j3CK4kpfBgJnFbezRmrquDpFYHJMTEygvr4DP78fKyiquf3IFf/zuO1y5ehnLHz6gvbkBVpFWxxGIAy9HxpGfly+wnWCdUJ4ODH/49g+Sc7v0YRYdLQ0CtdgkFIlr+P3NW+jq7sbe5gHqG6tgt5rw+s0I2po7xXZ/ZXkODY3VElNA9a+eSU7l+bEttThZ0NWCzgABLHxYRkZ2GsrK8xANh+GwOWEy6NbVkt0sttw0pSdYNBxnqmp6jrJAYVUgq9/nl0x1cWdgicQH2CCqSWa8T8/OI7ewGJkujgM2YujZrISWoWAIDhsz3g3QaB+vWCQ7ORJLCnzUM9ONSETjMCQJoAlsLQiEwvo9TgK2dUU97ZmZqb6xtSkuF5IDH42gpKgQioFW9ASfCXErYBMG4w2sdidiEeZVCy0X9ww2zdA1gZCSzglU5RNIxmNxyXL/GH0QT2qiZuV109cZEw72DpHuzoDFShV2AolEFEaTWT5PmsUIXhN0sGAOtgVvRt6hsqJArKrliYSAmFni3iO5P1LpHwr5YbYQlOp50JqWgJUTijnbSU3u64STQlF5W2eWOkG9AYglLFhZWRMwzPx6yeZmpjtzbBPMUrfLdWYmOaGqw+EU2+bVlWWUlBaJFT3nPjPCw2Fm2lvkY6jazspyw2ZhQ4D+nBMmPFcdWN3cg93pRjiwK/dlflZhbo7AXSq6jQTA0LDri8Bitoq7CW3ti4vyYKDLhzyfJBGKhqBpVsmWjiXCcLnsMvbMRj4XhWSu2RxOaTxwWm1QTUb987QEYoakrn4XeMy1zKTbqycNEmNB1XwkHpK5HY8bcOjxY/z9OwHAVAArZrMOfwl8CecVWlwzikORRgbNaMH2YQihUAz5WemwmBh7oEAr7UPM3ZkCwP9iP8Gk3jhVgVQFUhVIVSBVgVQFUhVIVSBVgVQF/hIqkALAfwlXIXUMqQqkKpCqwP+kAv/uAbCoYbkproGiPG4qclM2GgmDYa5ULxL+Es5EIgnEuS8sFsdUAxlkc91iSODquU5EAoeiKNI3eMk8dQtobgQy+5aKMeadEgD7/F6xTjUaNLjsVqQ5rbIhSoWUICpuqHMjl4qv4zsp1Uw8LkIjbjwys5LKIwJgbraL/bORv0RMI0ox3a9aJ7tiWUg6QvLErF3J2KTy6zgXUqqg4cAfR//TNygsKpTPYl4n7TXHJ8ZRW1sDqzMNd365g5OnTuLg8BDZ2dlifUp4UV5RjtI8Wmc7EIwo+PnOY9TVN+LwaAfhiA+n+87g++9/FkD1enAQ2ZluVJYXw5lmE6WOP5zArTsPBN5Qp1NWUS6KXVrAFhYWYHJ6HmWlpQJCqMRqbmqVY9j2HODw6Ahd7Y3IzUiD3aIirpnwX/7r34uKr6KkGOvLS8jOyReIevnKJTx//gK5uXmiZqSCVbG6UFVViQf3fsL/8te/hcVCBbYJv//2JorKKqAko+jqrkX//XH0nW/DgwcP0dF+Djn5ZvQ/fIXz5/vwwx9v4eyZM2K7HE8SYKhYXtvG0tKK1L26pkwsQx1pVkxPLaCyugpvh0fR0noSbtp9Dj1HdWU+WltrYYCKQFDB/Xuv4HTGBZoyu5HAvaCQkMCK/v7H6O09jXhMwygtK9vb5RrS9pNAmGDSnZkFpyMNExPjop7kOX7/xz/i8qWL2NjYgC9E+BhDYWE2XE4HBp++RPfJUygpzoVqSiCRNOOXR09gsrmQ5rQjGfai52QXvv3uJkorylFVWSI5oL29fXjx/CV6enpx794D1NTUoLOlCk6bSZSAC0treD74BlXV1WhtacPt279IXnZrO9WScUxNTYpFbrrTisaaClHIBuNmjE9OSs5meWU1vv32W/z266/x6OEDnDrRg+Hhd6itK8f03Ds0NNShqLAYTwZeoqS4Agf7W+jp6ZQ5QaUd4ZTAGuKGBDNWCYmYP0ypI9VxRjx/8QbReBinek5gcmZOlPpUbQ4+e4bGpkYZa4S1y0vL6Dl1WkB8bXWVqDbPnTmD+3fvorKqEsWVNbj34BEaG+pRUlKMO3duo/tkN7a3t8QSvqo4E0UFhQLEyIqocCREI1CitfbDJy9QXFoKh9WK1pZmvHz+VGysT3R2wEmb9QQVa8Dt+w9QWdsooC0cjkgG9sL8BL787EtRj3715adwulQkkrQ4BSYmFqBpqigjFz/MC8yqq6/Dw/v9KCgoRHVNNRaXFsVCVWxh21uRJ1m+bIKJYf7DMvYOvOju7sHNmzfx2WdfoP/xY5RXVIhSlhmmtIb2HR7g4vkzeDLwWAAYbapv/fwzqsqK0dxYD6tVt3hPxDWZ77SPbWhuwuj7IRnXW9tbOHfmHIaHh8TloL29A89evIIzzSVW6VtbW+jt6cH09JRkyxIAvx8ZFXh1qrsLY+/HUFlVg9HRURgMqlj5hoI+mTszs9M42XUKrwYHYXPYUFdTB88eLXmrsTA/j13PHtraWjH48gWaW9owNTWFytICBHyHaG1tk+MmxKINt4A8jWDch9HxMRgMJlF865axFgwND6O1uQmZbpvMiXMXzmNkZBhnervhIMg3JBGKaxgcGUdlRSVyc3PxbnQUfl8APd09+PYfv8Wnn32OVy9f4Ponl6AeN+kEI1Fs7O5jYnoW+dlZSEu3oLKyDMOv38JmY/5wAyxWIxRTAmYTc6hjusozSSU9bxCEmwS0McQTBiwtbSO/sASvhgehWOKigGZme2DvADnZuYhrSRx5vTJOVatFbKE9Hg+yMtJFCbq9tYW8vDwsffgAs6o3LhUXF4ntr9wwxWrfilA0jgcPn6C4vBL11VzHk1jb3EGJNLdMgjEHCjSUMg+a+fAG3p+MSBpVbG3typyhMwJztZkvzjqz2Wpv7wARwt3iQpj1uHPAZMbYxDTcmbl4MzQkilPmVrscVlhUO46OvMjKoQ2/VyIOOH94PanSp6W7qDsNBswy37a6Bq9fv0Z2dhZqamtgVIyIR4IwSOSDUFZ2XSFBTXM0LvDTrFjE8rqRFtahgOQUJxJxGM36fV1QaeLYfjiehCszG6Oj71FbW4CdXQ/tR5CW7hZAOz0xgbaWJrnHHux7pZmJ4Ht5dRWZ7gxkpLvgPTqQmAS+tGQCNolWSMozRjgYEGg5NbeBjMwsUWtPTLxHb0+v5ICz4YFgNxbVYLfbEA6HpFnAbmfswE2cOXtWlNSqWUPQT+htxurqOpyOdLm3EZAXF7qhKoTqQCgSgVGxYHDoPYoranHr9kO0N9TKff3Z08e4fu0K0h02sddPJmPSZLa278OpUyfx008/SQzA5zc+gRYLw8JmAzpPaEbMz6+Jk0RTcxPS0izyjIAE52ISj/sf4sLFS6ImZz54IhKG1aLKnAkyFoJj0MTICr6OHVAYt8EmukgMwYgfsUQcR4chhP0xTI2Po7m5GjaHBUbV/KvyV88CVuXZilnOkjOs2OCPGhEMMt09Bt/+LjZ3ttD59f+GeObJFABO/QSWqkCqAqkKpCqQqkCqAqkKpCqQqkCqAv+mK5ACwP+mL2/q5FIVSFXgX3sF/t0DYMnglO1AUbgJiDUaJGtXNdOe0SDqECLi/z8AbFE0WI1JAcDMAGa+o1gwxpIwJGOyiUzoRAUcIY3YKKpmURIxZ5M2oOkOWkDbjr+PlpbMpYvBoqp/AsAGiC0oARHBA1U9VFnpFtDc3P+nAJh2lVQv6eoefu1Pqi/+HS0NZZfcSINFKqd0y2iCuHAUssmam5uDPW7yZ1PxpIjdcHZ2JlxZWdjY3kam2y1QgLabtGuk/SNz8ly2pGy+G0127HgOoZptODjwIDc3U2wzgwGqpCzw7HjkfIoIM22K5CfThnR9c0sgEM+LG+5HR0diA8tj8IeZgWwQ5e/66gpycvIQDEUkWzYSi8Fls4sCh0qkcFyDxxsWG828zHREAn7dKluyhZ2S90dgRBvkxYUPSHPn4NDrg2dnDX2nuyVjWM9tNmFjcxdF+VkwW0PwHlrgcCWxt38ILe5AWpaGdyOLONXdiY3VLVhVM7Kz06AhBpp/BkNJyT8mKDBbjbDbnWK5TLUQryWzb+fnltDXdxbJWAQ2M+uoif0oDGnY3QrC7UrIteTx85hZc9pQhsIhWCw2OUZapVoEZPC8YkgaNLx7N4bCwkLkZOeICk4yrhXmEocEiFhIS4wu+P28ToBFUbG2vIV0VzrSXFaY1SQSMSAQA8KaIlakhnhYVy8qZsk/lG84fsWoFjXSTjko+ZFZ6VZYzQbJYKTSMBajUtAMA1V6sShitFW1WHB06EUkHkWWm9fOhCSbJ0xGxJNmBIJhTM8uwOF0SX5lYV6+qLoob6PFOlV1PAxCJ8l5PLb4pI6PSkKOG85LqhZpiyr8K5EQ8EWLdyZDG4xmxKIEOLrqPxQNwGgxQ4slEAtHBL5yHlN5z5rTatVsYkZ3EgYqd5mnymztRFJAFJWEVBQyE5sDTrK7FarwDJKJnZlGy+eE2L7SxlYVu9cQzJyrRiMOAmGxZ3babbIO8JdA2GhMcsfFotekyrifXVhAY0Oznu0dS8JqNUmmpWIwQzUT+gVA3Sbn9crKtuShEs7Z7GYZR7xmoVAEGxvbYgF9eHQoaxOVhbxGtMpVuZYkk4gmgdGxcRQU5Mu8rK2pEQteQj/5umbA4vw8cjLcyMvLlsYUvj+LQHUks7bNZl5f3bqWlvqKymziCBQLVYwhOf+P6lr5M9cr1Qyfj6DKLupgZprSRpaZzFxLqLa1GE1i2x6NRLCwtIiy8grJbuX8mJqakQxVwmPmknKYEIbS0pfXaXdnEzn5GQKIeF14vMysdaW55JrZzGZpyhGb/CSVnIlfM9ZFScjrGInKv+X6xHWQ8E23ReblCkvzUDimq1Op5DZpcZg0rhFGhOMJWeOo4uYkp/KbOets7lEUp0BP1ozXS3LZORZolatxDtAu1ycZ0FQ0GmAWO18YmN1OAKYrTnkePG6u9WL/T0cI9kMYFUxOLcNgsmJsYhSffnFNxvqHuSUED/3Y29tHW3sHRsdGYbU75L5C4D9ORfeJdiwsLGBzfRM93d3Y3dnGnofZ25VSb2hhJBIxOWbWPQEFw6NTWNvy4PKZHkyNv4PnyI+e0+ews7uD2ekpnOxoRX5OFuxmIMpyGFUBuVvb+wLcSktKsb25CZ/Xg5raejjS0rGwsAgzrdvbmxGPBo8dLVQc+iN48uKN5KHz3sWvhwNHePduUtSrFVUVeP1mEF9+9QWG3rzG4cE+zvSexsuXQzJWysrLpIng3LkzePToEZqaGlFSVob5xWWMjbzB1Utn4XJaZS7kFZQgFE1K3i1V0G1t7RgZeYtuWpLfvYempgbs7OzizPmzGB19i9WlNfR0n8KHpQ8IhyJobm+XZopPLp/Gm+FhaXjZ8exJswyPbW93B998+TXu33sEhysN5ZUVePb8OU6dPIVgwI/1lVU5vtGxd6itqcbs7DQ+vX4NNroZ7O1DVYxYWj/E+OQ0SkuKBRZn52RhfGxMgDZB9bMXQ6K2t9mtWF76gPPnz+HZs5eoqamVe0ZRUbbYpRfkF2FtdR0lJWWIhOMCiy1KGJ3tdQJrqeJlnu/s4hpG3s3AH4wjNzNDmnS2NjZw4kS75GOPjgxJbjuPxRuKyrryd3/3d+jtOYn2lkaoiIsSnPeIUMKIrU0vxifnpMHpk6uX5NjXltdw7eoV3H9wB7/9q98geay0ZmMdEnFY2AABPltocm/62BCnW7jr91Nag4djYVm7CYB93hBmJyfR2lwLi90MExXAJmb+KjJ/CPP570UJrBpk/o9MLOKAzTHtLRh81o/mtnbkdn6KRGZXCgD/a/9BKXX8qQqkKpCqQKoCqQqkKpCqQKoCqQqkKvDPViAFgFMDJFWBVAVSFfgLrkAKABMAE++KWyKcNrPk6xIYmQi5kNQVwEz7/f8ogM2KQRRWdgW4erYTYf++DoBNqgBgqpu4QcjNdL4HFTZUUlE94j30It3tFOCTZjeLWoewhMIljRv1hHkERjwuiouMBoFBhHu0suQXHE67KFdoV03L1v9RAWxU1GMYRmtoHUzxPagC49nSApFkgqDlo/0zf6cqmBBH8gVDtJumuikp4I5ZgoSSZrNFQIhsoCYToioWa1EqkxVFYLAUU8gHP18F0/6CwbDYWhtNBJsESgbJHOaGrEmhBWgURgPzE/W8RsJyAhpCkDSHU34nmuFGrEboTWVQPAmFdphxvW7M1NQIAGhtqZgRihNyUGkXRywchs2ZLkovvod+DvTQ1IvMTXhCnJycDETCPgGlVBNpmiIqM2oWLZYwDFoewgmPwBqrNYd6WwSCPPckrGa7btNtSMBg4qYzWZINSBphTHA0MXvSgqQhJtCRAFwyn7WYACWH1YVkPAYjv24io2cutBUGjcpvo2xW85h5Xahc4kY0gRevLQeF2WwWoMUXwSLPkep1s0qgHpGxRPCWSNBu0yyKNLOZsJJwzYRgIARVcchsIBglRFISCQSTCuJGiyjeON4j4SAsVrtkJNPGli+q0vl+/ByHANCw1Jn52YReHKOSQ5qIC4Q00gLVbEYwHEEsnkRaerqoqgjemXMbixIeybY9jMxcNKly7cwKMzT1fG1WOJkwyBjTmyEiMpdoGcpISFqp7u7swuGwCwDhARDE0/41qTFnU8+W5PkmExx3gGrREI4EEYcFsgTQ8pRjmXm9zHWVnG/OQQnklHlAZSQBPEElLV0TUZ9kxobCPB6bzCXWh44AYq8q84O5lUBMADLV+UCUdeU1FGVcHDarTfJUyekICGk7S9teZmxa7LZjJT/E6pZ5mGzCADON47TmtYvyl/m/rF8wzARYM7R4QMYPzy2u6bmePH8Zl0mOG873mNinsgEmGYvq6jcq++KaqLlpR2shIGeRtaRYZdOWOqnY9TmViEletM1iFTtywj8Ta0MoKtavYcl0Zd3CEVrnEvKaYGSup6LKe7BBgWOZ8JM51jKeOQfEuUDVOzm4Qic0AU5mgwFaMo5ILCLnJ007sYSMfVoiEz8yn5dzgu4JfHGu8v0onVbUY3cEsUQwIBKlNSwzpzP1SAC+PzQEAsxTNUvzBv9OVLUWOwwaZMwS7hKW0aKfubRsOmB2bSAahzcUx4HPLw0WqlGD3UzbZK4FrDXVoxE9s5Xw30nLct4z2BzDaRaTSIEorYtNCqIJ5tLHEQrG4HAyakAT8Mv5zBxcs1kchNkmIbVmvahOlaz5YwjOS8+5B5ML45ML2N3fRW9ft2Te3vz+J1y5eBEjb0dEgT05+V7cBHicVPsODQ0hNy9PLJJbW1okL/4P332HproG7Hh2cfniOThtCsIhvzSf0Jvb649ibHIeMU1BZWEWXr96jr5zl+DMyMK9e/eRm5UBtmF0n2iDQeO6pkojz737A+jq7sXKygaaGpsxPTmJQMiHzo5OvHg5iLKSMkxNjOKzaxdgUZPSMBGM0FECWN8+RCASw8baCi6dPw2H1Yhnz98gN78YWXnZGHg6gEuXzuPhwwfo6epEWXEJXgwOo6G+XqybX758iZ7ebowMD4mbBK2PPYdhzE+9wxc3LkEhpNQ0iRx4PzWP1bUtdHa0i7qegPb8eb73Q7Ehn19YQGlFhcDu1eVl9HbTxWBYFK1OdxqePHmCy+fOYnDwFeoaW7Gz40FZaZko0737+7hw4TzmF+fhykhHeoYbjx8PoL29DW+H36K2ulZcO5ifXVdbjaE3r3Dt6iUBwAGfV5o4okYHpqbnUF5WKvfshYV5VFSUSU467c7vP3giVvYErB8W5yXX/Mcff8H1azdEuW610CXFjaKiYlFst7d3YmpqGqVlZRga7MeNTy5AUbm2KGJTzqaT1Y09rKxtoamxFnNzczjY30NrWwumpybEjYKLKO8NwUAclVXV+OnWD/irb74BtCgULQarakAkEUbUqGJpaRf7eyFs72zhdN8pDPT3IzcnH13tXRh40o++vl4MjwwiPd2OkxxDci/lEi5PVr/GYdAdhY0bSOoW/FxDAmGfrOHhcBIHuz5MTbxHW0sdzHZVYibY2PExA/jj85aYq5tM2DkMof/ZEAKhCK5dPI+ZyXdip99w+a9hLT6bAsB/wT8DpQ4tVYFUBVIVSFUgVYFUBVIVSFUgVYFUBf78CqQA8J9fw9Q7pCqQqkCqAv9iFUgB4GOX5GMAzAxgh1VXTFENy435RJwZdbSF1tVb/6MFtAkJOM3AlXMdCPsOJGPQqJgRi2u6wktUI7Sf1QRgUH5IFcne7h5ycjJFAWy3mkWxKrl9BHbMBY1y41NXDFJ9yK+JNWMoKFBUO1YASy5jLPZr/u9HC2h+Dv8tgQVhiViWit31cc6wKEEJ0pIwqgS4/Az93wRiSbweHhM1Dq2GCVWp5uTn8/fN1Q3JC6VlLWEwbXHXVlbERpI5lkaLC1aBX36sb6yKGiwajmFvax/RSBCNTcVSR38gDKvNqcMhwuVYFMlYHDbVKhvqsikcDIrijEBIjk9REY8SSBlgkmhJIxKaUVRsoUgUiUQI6XYL4oSPFjvMTjd8AT+S0RA+LH5AaVUD5ubnpAjMAw0GA7+qmNNsNslSTCajAr505Zpu9crNclNChWqNIhZxASY/fIEIpqfW4M42Iho2oao6X0Cv1cwMS0Jwqr7pF25BPKJhe82DsvICbG5uIScvQzJZObKYe5hUaD+aQCJigJmqxAhzHgk+VSQ1k6hnWRPake7v7eFUd7eozlZX15Cbk43S/EzdklZUpYSlivyZAHV1eQPTk3O4cuUSTMakgNBwOIg0l0vYdzxCYBwTcAgDQSrHgQqjqiEeD8KS1BAzWbDvj4hy7ULPSYG+CY3gntmW+nWg9Sehpdi+8nqZjIjETdj2HGFrexsez55YlVIZmOlKg8vuQDKmq6SZ/0pgJ8dvMAh8ZAaz0RCFyWwRUMoGCoHgkYhcJ4NilM33QCiO3R0vpqemUVFVLio1wmxD0gQTFAE7Vy9fEkUrxztBH0Eq7b3NZj6mRuU6m4xWAWSsBcHY42fDApicVrsopWm/zvlEJC2NCyajKPo2tnZQUlouSjmb3YE0VxrOdDVBNSVlbrL5guCADQNcC8QtllaxCWBlYxtzH5bFxttsMuHRw7s43dMt6mOHzQ7P7i4W5ubR0dYm44L/lmMxobHBgPmpMWkcYb4lYYakW9LzFCZYVYfkcu8f7GBqdg5VNc1wZ+RDMQURj0ehqsZjJXRcxiAh9NLymjR/UPXY0twEm0VFdkaGXFtel3XPHlbWNyUrm/aqXCup5qbFLBfGpOIQWGoTm1tmhZpkbBAGUT0d43pDDE0VejQCGAnBDXj95i1cThea6msE8u/teUTlyxxSr9cr1rcE9THmnUsDzMf1Tbfj59xxqCZpACBop5pcfPANtGo16nPhuFGBEJVziS/WlMprqoipuCVwZLOObvFqEMhFC+80l96AQtty2k1TGbyyuozCgkKx96WilcC3vKRYxibXH907QM+Xp1O0yerEo+dvUFhK9ewkcrMzJBNZx85s6oBA+ShjBETJTtVsAhabQyx1eaw8T44lPTdXweLSEoK+JGrqymUsvx0eQWNDi6zjFotujWtRqFTnLIMoonUAzDsamzZ074vx8Q9Y3z7A5u42GpsakJ9fgNeDQ9IM49nbw5m+Xty/fw+dnR3Y3fXA5XLK2u8LBGUdYm062tox+PKl1KSwoACenW2k2S2orCqXWcOGCc+hH/cePUVGViHOdjfjxbN+mCwOnOg+jadPnyEvJwsFORnIdDlgNiUl65ZNB7du30dhQZnku5aXleHt6CjMVhV1NfUSdbAwN4cstx09Xa3QYn4Zi6EoEIoa8MuDAVTWNGB1dQm1lcUoK8nHkyevkJNXiOyCPIy8HZa18f6Du2hrbkRBbi4GBgbl/lff0ID+Rw9w8dJFPHr0ACdOnkC6Owvbu368ft6PS2dPoSAvA4qJileDfObPt++irr4WFRXlePrsCc70ncHPP/+M69dv4MmTpzh99jzGxsZwsL+Pz2/cwODgS+Tm56K4tBATkxPoaj6BH2/dRlV1LfyBEKqrajA3MyMq3wsXzuH+ozvIzM5AeVWlxCNcunQZs1PTMBlMErdAYN/YUIc3r17i+tUrcDr1RgSDpmFmeQvv3r2XnHIOAKq3HQ4bNtbXcfbsWdx/+BwN9bU48u7j8PAAXV1duHPnPjrbu+T+fnTkkWeAivIKvB15i6bmVoHaxUVFWJidwCcXz+mNFJI3bcTU9ALGJ+dRW9+CRCKII+8hysrKkJ6RjhfPn8PpciAnJ1fWxrAvjta2dty5/Qu6Tp3AxuoSmhtqkO12IaqFEVcUDA9NYX3dA5fbjc7OVtz68Qf09fQiP7cUP9/6BZ9+/sn/y957NtmVnVea63p/03vvvTdIAAmX8AVTYLFEUqbVrR59nT8wMRMxH+ZHzHQoOiR1s0mKRZaBT3gkTHrvkN57e72/E+s9CYqt6O4v3YqgqJsViEQhrzn33Wfvc3I/71oLg0O9SE9LQEVpgVxHorLWs4lHcTlh0wQBtbIGKBbQfH9/0CvzTADwngtTY6NoaKyE0ayX6zAbtKTRRK+X+UV1v3zpjBgYnYbTr8La+jZuX+vAcG83GlubocuugzH7bAwA/7P9BhN74VgFYhWIVSBWgVgFYhWIVSBWgVgFYhX4Q6hADAD/IYxC7BhiFYhVIFaB/04F/tUD4H9SF6NBjXirET4PbSRPqHCUYCEqUJewUuGOaoG3WkRgNQCX2uvgcezLpjq31gmsVNxo1KphNBkEKFNpRtCkghZ7+wdiE0w1HLPwCFMIcgjVlBehglhR7AoX1qhgNhpFAUzFrUqjgtFkkp8TmPBLVK2iuqUSlqCJr0VVqKKoU2yg+f4iKVYgijxceRy/+OkcviiGxueQlZku0CwxIR57eztwHh+LcmdheUmsH9fXtqgbFDXZ0fEh7HFWsY32hKJYXVlGWnoaDwkqSAAAIABJREFUBvp7cf36VQG2v/rlP+Bnf/IVQn4fEuITsbm1g5TkdOxs78BqsQukMVkNksVnMBjlj8/jw8b2JgoLinBwcACtwQqDXiO5yzoV8waj8FIRZ2DmcAD+o0OkpKRjbWMXNlucKHuDIT9scVYsL60iKz0HY2NjqKmtEbDN3Fkqj8vKSgW0ulwOON2HYnHqdQVg1OqgV9Na2Au1ipCSSjYtfBENHjx5hsqaRqg0BqyuLuNcY5nAcNpLr66uory8DAeHhzIWtMHu+vBRMijHRwdRWV4Guy0OC8sryMzKhsvrhV6vxvHRAeKpDGdutP8EQKt0CECxsh0aGkZBYTEMBqtkQa6urUtGa1aqTXI5F5fWUFxSio2dLRw5DhBREXoaoIloUV6SDVXUJRbChOZRrRVHzgB2dtZRkJuPvZ19ZCSnY3d7HXk5adRPIhL1Kw0J0CIAA3548AyZWXloqqvD8uyMKNkaTzdjcmIWPrcLp083IhrxiH5YFVHDGwSevXyHM6cvYGJyClarHlnZaQJMBgfGRDV/9dpVDA6Pim1yTnYevG4Xjg/3BTIeuHbEVpNZrPPzS5ibm0HHxdPQa8mrQ9Cr9fCEaJkcxMDwhNhrN9TWYGHmEza2NnC2vQ2PH3yPn/zoS8mVjEaCwgVp+Rlmg4aoPjkHtAiG2egAyZptamrG7Mw4ysvKodebJO+5uaVF7IvnZmcQHxcPs9GCMILY3t1FRkYejg8dWF9ewLmzDQiozXjz7j0uXzqLvp4eNFTXY3x4GBfPt0Kj9iNMMKEy4tAVwfcPOpGVlYOGmgr0vX+NjssXMT63hPm5BcmBpUqPVrv9vd3IzE6HRmvDscOHSOgItZX5UBFY6w3wBNQYGZuFKhRCc1MTJicm5fyrr2tAb++A5Hk2NDRhcXsT6UnxONrfQlVxPjwepzRZ6AxmTM8toLCoDEeHh2Jf29TcJI0Xr1+/Rk1NDfR6C+YXlkQNXFNbhf7+XhgNBtTXNWJzfR1bm4p9OmGm1+uR3OHh8RkBfl5vCG7HitT27dt3ON12Vup69coNfPvb71BdW41QJAC7LQGLC8u4cP4choaY+6tHVU0xjNooPJ4QdIYUvHnXjd3DLdy5ewMPH75AWlIB6goTkZIeLxnOERhw7Aii89lblFaVIjcvGzOflrG7v4kzZ9rw6P4TpCelobK4ABWlufC5DxBVqQXkeENa7Owf41RrE+amx5CblQKfxojtvQPML8whHPDj1o2reHD/vqhcmaf8qqsfBXnZaG2sQ8hHu3deBU7y17m8alRw+dX4+T88wOWrdzA8MgSjHqirLkZ3d7/UvrYqDzkZSZLjTNX/h94BxCUnY2hkCuVlFTg63EVlaTFmZqcRZ7PDZLHi4OgIFksK1taXcaqtBU8ePcSd27exvbmN0ZFR3L19E/Fmqt3p1hAVVTPXCXFs4DWMF4AIle1sauD65xIHB6vFBI0qCoebKnQjTEY1XK4DseZn48rcwqpc46hCpY2w23Us9tsGQmEn827NmBqfQE11pbw+m55oA80mFY/XI5bh4WhArlcOpwsGHQG/Gi63Q6zDqTDndZKdBy6vT5wnEuxxCAa80jzAAG8nHSXMVnj8QThcLiQlJohduUYU8gFo9SZZe71uJwwGnTT72OPiRAUe9FMZrhcl+MHhgaj0pdlKcp1D8IVD4sKRFG+Hx6U0ILi9Pol3MJjN2OVz9FppgOCx0MI9GKbK3YD9gwOx0qdDx97eLhITEkTJzvxqp8OBQEAt611qShJycnPl2NweF2w2G6Ymp2Rt3T/YRzwjFo6OJe93bXUFW1vbONt+BscH+wgwq9hiw97BoShNWTu3W/l8TpdTljTa+udmZ4mCng0edCaIaNRwe7zY2tlFKpu1VLyi0QeZcQTArsuHJJsZAZ8bUbUWKr1FXA1CPifMRp00SDDrOyczC0fHTrlfCUCNzd1dWLRhFGZnwGhQxpKNLzxOXtt2drZhtSXB7VGykLOzMnFwtK80jUQioqg/PnIiOSUdG9tbyMjMxsOHD3Dv7m25F1Lxnieqhirsl2aiuOQ05TrsPkbIfQiDNQ7rm9uorqhAlO4fdLbQaqARZxKe22pRofPeh2p4nvtsiKPilyA47A8hECIADsBDlf6+Q1TmtbVlogLXag3ilKDV09FFrcQB0MZdIjS02D504/nbj7Da4lBRnIuZ8VGJR7j51/8HokmxDODYL2CxCsQqEKtArAKxCsQqEKtArAKxCsQq8MddgRgA/uMe39ini1UgVoF/4RWIAeD/egDpVJkYZ0aUCjJVRJSxEdoE0qo1wI1y6v8UAKzXqKBDGBY9cOFMLbyuA8UGVaWG1x+E/iQjTm/Si3KNz6W6TKczYntzC6lpCaL6i7dbBACL2+yJqpWbnnx9JcNXAbrc3ObmNTfkqRz9fQDMjUhCHG6oUz0m/1EBTMtbWkmr/zGnVEk8JvM9Ab8nOan8ZIS56wcevHw3gPj4OLFlLSoowJs3r1BcVIDS0lL0DvahubEVU1OzstHOHF4qSpeWFtF2+jRWVjdxdHSE8rJSbG6uY293G3fu3MKjRw9x984d/HD/Ps6ePYvOzk5cu3pdbCwLCoqwtLyMjisd6OvvwebGJn76059icHAQn6ZncO/Lu3jwwwOY7VYU5+egpaFaLLYJ5JgTSdvq5dUNLMwvo63tDP7zz3+FquoarK6sMBEQ7RfO4iOB3MUreP/+A9pOt2F+YR6bG+vIyMgUYHv92g0sLC1gfmkGp1paMTw4Dk0kisyMRDQ2lMMoXty0ztbjyOUVCFXf3IYnz16gproGBzvrqK+rw9uutyfqYq9sgq+uruD8pct49foNbly7gtcvOnGu/ay859GxQ+yl62rqsL29ibXVJbSdahKoRIhApRLVflGtWuzDX7/qQm5+AcZGJhCfmAKtWoeNzTX8+MubePr0mcD/2to6sfadmp5AdV0V1td3oY6q0FRXCrOBIx+E2x2A3pKE3373CMdeDzouXcb87AKS4hIwMTaK219cRryd+bVhTgPZ5F7ePsD27jFWVtbEGna4vw8ezxEuXr2Ib371HU61tiA3JwUmkxpagaxqGl7jP/3yW1zquIb37z7gVFsDOjsf4c/+9C/xw/cPcffWFYGUCytrUKm0yM3JkbHf29mS3E3Ox4nJadTU1uP+/QcI+tz48Ve3IdnbBlpOA/6oGk5/FB97h6CCRmoX8nsRZzWhobYaP3z3Db768pY8nsCBc4GKfDY3UEVMAEEVJLNGnz55Ca3WjOzsXGzvbIrF6YcP3aiursHI8DAuX7mER48eoLCwWBo90rNT8WlmBmWl1RgbHkc46MHZtno8fPEepeXlSE9PwsrCIpLsSQLErl1rR0I8myao7tShb2ga9sQ0DA4M4ta1K3j2+D6u37iKXz9+gpTkNNRUVWN0ZBjp6SmIj7Ph6PgAOdklGBocRW1lIbLS42UM9EYrVwSsbR9gfX1D5h6ta6k4JkQeHBiQzFNm9nZ196GqrBiugy20NdeLIleto4U1Z4oG27sHYlU9NDSEuro6TExMoqSkBBsba8gpKMLewRHmF2bQ0XEJn6amkJ2VIzBloH8IYZ8TV692iJKVVrChiBpvu7pRUl6LyZl5ZGZaRdlPCMWmjp//51/ir/7qf8OTp09RXVkuSlivOwCTySoQx+nYhz/oxMWLZ+B2HcFgsKG7exybO/uwxhnR0tKI6cl55GQUISOJtq5+aPUaBMNqvHnbj7KKeszMT8NqN8FituNDdxf+8t/+OZbmlhBnjUOyzQKjnqr5KLyBKI6cfkzMLOPY6cGpUy2YGh9CdkYy3nUP4t5XX+Pp48coyM+VZpzFhXlcvnIZQ4ODSE7JwOTEGL66+wUiAQ+0nACyysqURIDKZGMc/t+/+QUudtzE0NAgzp1tRlqSVeyG8wtKkJyog0kHsayOwoi55TXsHuzh0/wa2k+3Y2SoDxfPt+Pt21fIz89HcloqXE4PHG4PvB4Xauuq8bzzKb744ia++Ydv5NxNT01ERjKhrRL5TrjLxhrFmUAFrSqKIJXtKo1Y6bu9XgG18QIrjxBRK9nrVosOQb9bXB80WiOgYdZ4CAa1Sj4bIZnb7VRUxRoddFoDVLT6jtCqX3FwIIBmRfgatGu32iwCpAkLvR6fNBLwsYS/eqMWPl9UzllaVNOKn6iNGekE03QxIKilrtlstcr5xDdnoxHV1+qTmANeO5VccCUZnBmv8QmJcHuCkivLn7CxiE+mTTwbvJglHgiHYSDk0/B4gwITaY1Oq3mCvRCzl9WA6/hQrt0EguymCoR5zxCGVrq2CJQVqEy7YVq/E6AHAsxEj4h1f1Iy4blLafSSeIYIVLzpEDtzxUWBqm/mjtNdg1niQZ8HJrNZ/j0YCgqIpCqXc9DAppSoCn6/F6GgD3abTdTZdDwwGc104YbP75f7GQ1VrcyBJk/n89lMFgJMqigYbyGqfYtd7OD1qgii4QD8QcVCX6ehdXlY6qQzGnF4fAybxSz/xg4bAlO+Psc7EKLSH5LRreRnR+QehU1t0ot2cgtGJwHCZpePDhwaHB87kJacLHb/IeaRs6mI1v/MA/eGoDNZYKTddMiLsMoIBx1F2EinrObQyX3QSVwCx1+u30rkB+9zRJnPKIBwBEFGaYSZARyAxxfG4R4dJSZRV1smDXQE34S/YoWv1YhNPxXREqlAFxKVDg4vz1M10uItCHldci8XzmmDP64xpgD+F/57UuzwYxWIVSBWgVgFYhWIVSBWgVgFYhWIVeB/XIEYAI6dIbEKxCoQq8AfcAViAPifAGA1YLcaJYcwEqWdrQJ/acEbCtJy9b8NgEUB7DyQDUEafzL7Uy8boRqxqiQA9gdDYnNLRSFtNJOTbAoAtplhlExJiqUUdW40HIae8aoEwNzMFgWwQWxTqUShBfTvA+DPG93cbFYgMNW9Jxm8J9/5WT4/jkqmz6rf3+3AnsAKR9iAztc9yMnNQWpyMmx2C77/7lt8/fVX8tD3H7uRk5ODrc0d1NbW4+DwCOvra7JhnZ+fh6GhSYEQf/t3/xHXr17FkyeP8Zf/5i/www/f496PvsLgyCiKS0rw9u0b3L1zVyx6Gxsbsbi0CIvVBnt8IrrevhEFYG93L862tcFut+H+/ftobKxGOOhDZVkRtNQr04+bG81aHd6++4iVjX1cPH8Rg4MjuNTRgSdPniA3PxfpGamS4Xi1owP9ff3ILyjE+Ng4ykrL4ff7MTc3h8bGJiwszqGxpR4GowkPv3+M/Jw8pKXGISneKKCf1socEeZ5PnzUida2s1jb3EZcfCLW1zZwrv0cfvHLX+De3S/FXjMpORn9fb24cu0aunt6xUr1xfNO3Lh+Dd9++y3a289jb38PxQWlWFpawsrSPC5eOAudWiXnBPWp3FR3R9gIoBEYl5KaiZ6ePnRcvoqtrR2xZf7RvTu4/8N9ZGVmyNhQwTc43I9z585icXFZYENVRQGM+ij8Pq/kzwZCajx68gLG+EQ0NbXgYP8ImogaI8MDuHH9CjTqIExmHdT+MCJqLRZWNmWTnXmRd27fwpMH9/H113cRCHoEnHZcvAi7jc0OLsUCGjqE9FZ89/A5qitqRflnMmnx4eM7/PhPfob7PzzBvTtXRe22tLKOxuYWUYF9+jQNv8eNttYWLCwsYn5+Edeu3ZDz589++rXkxCLMTF0VAszKVRtw6PLh3cc+xMclIi83GwPdPbh18xrU0RCePPoed764ITbrtJBmtjcVjwQ9kqUsAJhZrmp889sfcPr0BSSnpGJ0bAxlZeWi0Dx9+jS6urpw5WoHOjufoKS0DFq9AbZ4qrKHcKq1XeyCQwEPGurK8a5nBBcuXYbHfYiVpWXkZOTh7Zs3+PqrWwDV5JJdbcbQ6CfojTZMTk7h+pUOdL16jvMXzuHn3/2Af/PnfwGn04m52Tm4nMfIzEpFeVkxHA4/BnoGcelcG/RaOhP4oVbrEVWb8OxVF5bXVvGjH90TS9Sf/OxrOF0ujI0Ow2gyo6iwECNDU6ivrcDy7DRam2qk8YQAMKxSYWhkDMnJ6aI+JJT90b17ePPmrYDjre0txKUkizqS+aCcn9PTn1BUWAy3y4uB/kHcunpOAAwVwFy7mBP97PlrVNU1Y2BwGHlFqbBa7VheWUFGeiaePO7EX/z5X+DZs+eop7vAzIy8nmKSDck6rq2hFa7jBLSZMDzyCeOTM7h377YAv/HRSaQlZyA9xQqDiab8REU6vHhFxXQB1tZXkZufhVAghImpYdy+fUOU9En2RBTkZkKrCUpDDbRW7B26sLy2hYMjJ8rKSnC0v43UpHh0vf2IW1/cEcVyWXkZMjMz8fHDR8l33d7ZkbXb5XQg3maCxahDSnLi7yxmiT3ZvOPxA4+evkZqGq2t9UhNiYfdosPo6DQSU1JQXpoNo47znbTKKA0tmzvbmJ5dxRdffIG3r1/iCi2An3fK2sw62uPjsLu3h739XdTXVePxowcy9p1Pn6GluRXZmWlQhZ2K/b+atttByd2m+63EBajCYm1OaGg0E8iGoDfocXS4j+TEJKxs7UmGNnPq8/NzpDHA4yVkN2N0dAJ5KSlITIxHMBwQSKrgPDX8/hBUWg2CUeX1eK3xugnGqaLUid02rfwJfbmEE45SvSprhNEAr8+DtY0jrG1sifqT1xjm1u5ubaC2ugrJifHQGVQIR6Nwud2Ii0+A1+tWMuCpHj6x/GXDlUIZtSc25yr4mQFvtOBjdy9S01KRmpIijhy8BhBMZ2dnoaKyEn6vW2nCCgVO8s0j0Oh08PrD6O4dRVJCPGpryk8y0JXMeoHdtO4O0TWCDJhrTViyvPn3Y8cxVBoTlpaWxeJ8bHwEZaVlODjYF5txAkbOPcZFMMeYjh9UF1M16zg+lkxzRh+oCGSjEXi8LlEn096csQXb+y4cHLlRWJAnedizs9OoqqqWhheNWgd1yCm59GqdAW5/APuHx9jc3JR1gZbzJoNN1L4hnxv7R06Y45IwMDCI9rYW2K1mODxeWM1UCPtFPW406hEMBxU7d60eUV5XAoTbYQyPjgmcLi0tFptpVcQvzWuE/ns8Z3f3pHlMGsdOnYIm4peIB6pweQ/Ex6oiEclF15r0CCEkriu0AXf6oljf2pN7gMriXHh8WmmCIfgdGupHU10NDFreOXFlpwI4ojjCnzTH0fKZ85IgmutUwBcQ63WfAOCQAOBP09OorSlRALBGJ+p22stzKgkANugF+IZ8fmj0Frj8YVEE61VBJNtNorh2Z7bBFwPAf8C/AcUOLVaBWAViFYhVIFaBWAViFYhVIFaBWAX+V1QgBoD/V1Qx9hqxCsQqEKvAP1MFYgCYl6nPlyolFzHOoodBSyDEfNKIqAzDIbV8/30FMEVetIC2GYCO8/Xwu48EKkVVSh6tkXpEWqsSAAf8slktCtKoGocHR0hJsYtSyG4xiQ2kjhbQJxvoojqiQka+qHjSiE2iz+sTe2DSkX8KgPlIbkB/tn+m7aYCjxU7xs8qYEKwz59Z0cGc7JGfqIc9EQO6eoYlTzM5KQn5uTm4f/8RMrMScf7ceTx89BQXL15CV9dbZGdlI505mB431lbXkJGZiQOXV9R7GxsbKMzPF3vLkqJi/PY3nfiTn30h4PRUaysmJsdx4fx5PH/xHGfOnMHkxAQam0+ht78fa6sb+Ou/+kv87X/8e9TXVaK6qgrffPMNLna0Y3V5Eefaz1BiKkCCKrEjhxPDYxNwesKorakRuHrnzm189/0DtJ5qQFVVJV6/eImykkJ4vT7kZOeK8thujxdl1NHxMc6dbcd/+cUvkFeYgebmFnz/3SOcOXUGAb8L9TXF0GgVNTUVaWqtAQNDI7DY4mRjnUCrpalVXufRg0dobm6SjXWqyyoqK5CQmITnL5/jxvUbeP78qSih37x+jcwMxQI7LStXLD6PDvbQfuYUxoaHcPPGNditFlGgBVXchFZjcmoaaelZePniJfRGs8AMjt8XN27g4YMHSEiIF8vxtNRkvH3zETduXBBVLLNgC/OzYDZpJZeWak+o9Pjbv/8VSqvLYbPZZfzSUtKxOD+HpsZaFBbkCFQg1mETxO7hEX77/SNcvXoZGWmpuH//e+RmpaO6uhIP7z9Feno6Llw4Da0mpGyshzUIQgtfSIXR4XGxql5bX8S5C+04PHJhcnIBqUlm5Bfk4fsHT1BeUQm32yN5sjxDs7MyMDW3iEAgjMsdV9DX1yPWpLdvdAAhLwIBLzS0s4UGDo8fnc9eo7amVvJHaUccDgVQXFyIjZVllBTlIxzyn2Ry6wTKUGmnpgJY5qWieNvbPcTDx89w+/ZdrG6uiZUt1YnMGZ35NC1wtre3G3X1DVhbXUdNTTnef+hCS+Np7Gzvwud1o7yyEB5PBG+63uDmjasYHh5Ffk4RJsYncOZME0xm1YnUX4ut3QO86+7G5UuXYTYZ0fX6FU6fOY2R8SlRTVZWVmFnawvl5aV4+uQB2tpaEQwBjx89xZnTLcjJYka3Gh5vEGqtETNzS5imYv5H98TqnIAmLT0VC4vzcLmdaD97BvcfvhSg8/71c/z4y1tijUrr7J3DI7g9fgwNj+HSpUsCrNvbz2JhYUlU1VTHJSQnYXd/B8vLy7h44RxWlldwsH+I0pJyPHv6AplZCTjd1ipZ6Do9bX/V6BsYRml5NcYnJpGcbEVpWSnm5xbFpYAgqKm5RbJRc7KzEQn5ZU7u7+2jrLQU77poPV2OpKQEyVeOhFWizp2anoHZZEZVRQV2NjbgPHagrKIUwYhHbL0j0GF8fB5xcUn42PMBHVcuYmN1iym4qK4hcDvC8YEDVVXlcLv3RZkZDKiwe3AEt4+Z2ErzDl/J7/OIRXFKWjpW19awvLyK8+fPY3aO+alWUXq6XQ6UFBVgfWURqclJsJh4XhIuKes3c4E5RqGIFo+fPJP50dhQI/Nnd/9YmoNyshPh8zph0JkRDmuwuLKCYCSEY1cQxYXFmPk0hdOtDZidnUFqaqpyjTGaMD07B6/PLdnRSwtz8jPCqulPs6ivqYLNrBFYGIpGJePaYDKJ3b4ociNUSGqwub2Hnb0DVFRXYaCvH83NjZgYHUV6XhE+fPiI1uZ6pKemSUYtFZg6A+3UVciQeIBdxCUwE3lFYCOvk93dvWhraxMnAjbC2OPsSoaqZGGH5P9pKRwO+GCxWnF85BBluFyNTvKZX30YRkZmDobHxkWJThBNuE74S8DZ398nVv2EiHMLC0hOigciQVHKh0Ocs1F4/SEsLK0hNTUTK6vrSElOgV6jhS0uTmAf389ut4sbg9liwebGBiorKgVospZlpYXQU0WMqNgZE8Z6AxF0vRvG5cuXgEgAy8sLyM5Kk6YHPVXvYYirQzAQlkiA9LQ0ud6Ho0Gkp6Xiu+8fo6q6TkDv2vqaZO6y0YOwNyMzA+sbG7Km07KdjVVUe9usNhweHcp316ED8Ql2eNxO2O1mgd5ima0Bdg98eP7qI65cvihzn/butKtXq7RYW1lDWW6SKFm5Xmr0Jrzr7pPcYIJRKqCPHV4kx5mhDgcRVmmgs8TjP/yH/w/tp5rFWn92cQlul0e5rjuOxVI/JTlB1NARtQbBiEaahd6970FDYzMO9vcku7uwIB+hsB8bG5vIzs7Bq5evUVNbh6A/hA8fu3H71k1YjcD+/iFCUfZ06ZTzgUpsgxbBoA8JiVYEvV6JL3AHVHj87A2+uHYNBkQQjGoEzMfZrXj66AGuX+2AmU11dHGh7b/8x1mtOkm/UJTVvMMi9A8HwvAFPfD6ffB6wzg6cGNmego1NaWyjlEBTCDN2vG2jGBb1geNVqzKP/QO4W33FNrb65GRYEVteZEooJ0pjQgkxBTA/0y/vsReNlaBWAViFYhVIFaBWAViFYhVIFaBWAX+QCoQA8B/IAMRO4xYBWIViFXgv1WBf+0AmDqzE6NO2QwWe0k1YLPQpjWIiCoqVraiAg4pWYmfLaAJgA3qCGxGWkDXiwW0aG41WjidXuiiVOkyP04rCh3ab6qoII2ocHTIrMM4gTcG5gDbzaIQom6Syl2/1wuD5JMqm/SEutzcpAW0wDVExAaSCkYqWKn8FQCsZj6dVv7OTV2xhaa1ZISZjycZwP8EAIsyWKuWzUyxbIyoMT45KwBGz7DVaBihEGGDQVEy+8OKEklNIB6G2+XE8fExUtMyBCZEjAZRwhAKOx1OpKWkyPEwU5HwgFCIajxatYYCQRjNZoF1Wq1e4MrO7q5kUba1tsKop+o5IIq5aDgCP5SsQirHqPLiJi5hBG0qBwZHZAP5/LmzYl2tbIzz8cTgtAfVCEyl0isvLx86nQF6nQHzc/Oi7M3KyIBOVKUKAPJ6mCNogFYdFpWg1mQRK05m8RICcyfZ4/EgHIHAKGZC8hhpsanT68X+0+3xyM/EeDkUkuPlWNISlEo3Wm/SMlRvs+GYWZgGA3xuNzapWszLlhxo1j3A/E5/EGvr60hNTRf4TxhBRbBGrUVleQVcLidsNlqDBiXnUK/VieXm2vqmnAscBwJdKoqpcPb6CKSogooKmIkyS5nNAlSvISJZm4FQAGqdcl4yI5XqK8XGNKTU9XNWNahgV8PrI8iRlGlodSZ5nt8XZAIjdFTHR32iwPUHAYMpEZHgkdSKoEaj1cvxUv3OjX/WaWZtDS63F2VllfK5qOoyG1RwOw8FPDgdHrFydXsDMi4h2hjTezMSgUksSUMiqdSoOYeYsU3pI5s7AA2trWkJrVHWgIhKBR/VzlGNAAh/yAWNWo/llVVoVIqyPi8/VxojdBqOHe10IZaziGpxtO+E1+9BTm66WL3TFpfnG3O/tSrmdxMgRRGMuBCKKrbsegPP76BACI4LK8cMTa1KI+cO68bmDaNJJ8CMVusmQiCPX7KwCapYdzoHqFQafJqZg05tQFFRkawLWq4h0TD2DvZhtZqsI4BTAAAgAElEQVQVq1qDDeGgFyYCKw3k3/zhCJxuv6xdzILe2txCaVkJkpOSRaHONYX2rFx7DnZ3YY+zSeZrJKRY+HIdDYeiFK5Kw0ec3SbZr3Qapt0tm2LEDQERmTO0YBVlnYpZ5WoBXSkpKTBajYq1bygsoEXMx0mXokp+OtX3hJesFF36bRa7gH06NoSpcA3xfNAgHFbjYN8r6zYBlMligNWYgHDYA6NRI4pInzck8NtqNyLop6qceaEERIpzAt+N5yJhD/Nd1VqtzH9mrhP8UjnO9ZVjx3WY7g88Fh3/jdayJ1b7XNcgbhKcCyFZi0VBaGT9GA0gidkwGMLw+z1yLqlUegRDYcmppt2yTs3rRkDOf9pLi42uho1GfgSDWpnvVotRqYWOTR6cw2wa0kEVDUiNxX755HnMPuUnZByBRm3Axs4u1ta3UFNXj2+++bVYvPf2dKOksloU7uWlJdBptDL3N7Y2UVhciqXlRWSlpcu17eDoEDMzn3Drzpd42vkcxSXl2N7chFENpKWlSS4tQSsbYmj53ljfgDgbz2mN5AM7HMfS4ESXg4BfOV53UIuuD93S3MOGC6/bLcrkitJibKyvIT09D+MTEzjT3o4fvv9OLMR9HgfOnGoFVEGAwmONEUOjU9AZLZidnkNNdTW2NjbQ3NSAD+/fwWa3IT09TRppXC43Nrc2cerUKclP5vU3Kz0ZRYV5olZWGgsAfyCCX/76Ce7euYWHD++jorwIRr0GNdVlYqeuoh2wO4zuj73Y2d7DjRs38KbrLTLTU9HQWIv/8qvv0NrahviEeIxPjKOqshIjI8Myb5qamqThZP9wHwX5BejvH0Bra4uAU86fYDCEuU+zqKutRl9vN3781V2o1RFRwkciIUzNbCCqNWN6egLnz50R14Lbt2/h1fNX0vTw735yUyyMA2ENPKEIhoZHYUtIwvr6OtIz0uEPA+6jXRQX5mN6dh7F5TWiMKdbwPnzZ7CwvIbt7R2caj2F/p4eqCIBVJUXo7S0AB6XGwaLFaGIDq+6PsiaVFNViSePf8CPf/QlHnQ+F9jMa5zT6UF+bj76+gcECG9trKO4IAP7B0dwuj2i6HY4HJidmcaf/uRPxJVFpwpLI0UgGIUnqMF395+Km0VHext6B4alIaLj0nn8l//0W9y+dRblpUWizjabjbLm0EVFIjXYJEcHlBMozLXI5+FaEYDH75P7m8N9F+ZmZlFVVSTruFhA62j9bJD7D1Gy0yJcp4NKa8W7vmG4/BG536H698LZVjx7/hLtP/vfoc88G7OAjv36FatArAKxCsQqEKtArAKxCsQqEKtArAJ/1BWIAeA/6uGNfbhYBWIV+JdegRgApmHp5y8C4AhUUYhqCkwYJD+JqMH9cmaxMiPwdwCYVoAqBQBfPNsAj3MfUSoLNTq43D5oQhFYrCZl4zbkF5UX1apUANNyMjM9UaCBSaeFzUqgqijGCIkJgLnZyZ9/zgG2W63weFyKBTSiMFlMAn8Iej5n/irAV61YPYvahRl/J0Dj9wCw2ECe/Fy8KsW58+SSrdbD4faLtSQhSCjoh9lsENARDNAqUQWD0SAgIhol1AwJxKO6jIDAL8mMyhfVXrSyFAwTJDg2wUN4ZVByUMWaUkuAwSOigopKOS90Ai+j6N8MChDgT8UuFATpQakBP5uS5Upwo2Qfc3BUKgUaMZOSkIlgTavVKVLnkwxAvpcCSsLy3oQ8zPIj9A+FqRhiXmREYBw3ka+Um0BNN8eHcEWvp3UpN5PVkh8ooErD/McowuEQDISkJ+MSjhKm6kUZJyBVcjK1CAZ80KkJK8NwMa8xPlEylf9Rka7AWQJiAjaOLWtF+1S1TivAIj4hQaxVDTwnolQmq+X4WC+CU6vFJlCV8JTPJZjSEUgRoIUiAvCtRp3YhSqNA9Hf2ZdqmBGq08IX9slnFXty5nX6ArBamDlLq/KQopYPqRAJRWE0M7PYK3VQQY+o5FCrBLb6XA6YLdTMh6Ex2ODxa2CAW4BEhE0BYebiQs5XNlewKSAisDgMqz0Bm5vbCIeDkmvKvgQ2Huj0Fjluh8MJq9XGoRKlqjRNaFUw6LViv0sbUY4xzxUGYQYjUeiiasUFneo1nn8aqsgIog1yPjF7llambBTgeMkYM4fbw8xOAzzuAFKSLHA7j6DXGGA02sQO1R/0yvGzmYCPDwaj8PmU8YiLNyOiYganXhSDhIAen1vGjkpyQjsCCQLJ3Z19ZGVmgePgdB0jLs4ioIf11+qN8hk5flxfWAO32y1zJBJizSENAYmJScr5HI4o4x8Owa/WQhUOQBMJyjHK3IQKwaga/kAYbqdL1NwBH2G9VlGyHx6Ksp5KOR2bBCIh6HRqBPweRVVNC2lmkuo0Ara31jeRnZGt2OIy+1Ny01XQhiPQqjXKMX1eS6VnRgu3xw1bgu0kozMiEF/qwk4TfqCoBpxLwYgfESrLPSpsbOyhqCAbS0tTSE3Pgt1mRiDshUZjQCighUpDkOqTz6kJc/7Qmjcka7DXG5XMVnu8HY7jA6QlJcvYqtSKPTgbEJh1SmiqNZtFMcp5REvjSDAk4FPW4mgUvjAhHBtAQjAZDALxNDoFrLKWzJPlc2UeMivWH5Sx53PDERWcbhfUmiDscVZEQwTFYbFKZuMNzz+OtUGngor5sqyHis9TsugdzpA4STBzmU0vbPJggwb1y0q27EmmLM9gPkerVlwMeLZpacmrwvDoOBaWlnHl2nU8ffIEd25/gY8f3qOptQUfP/aglA0FXp9A3LWNDTS1NGN4dERsognBHC4n+gf78aOvfoLffPsdOq5cw9HOHhY/jaOhvh7ZOTnYPzjA0uISjo4O0dzUjIDvCAV5GXBxPklzCPNjOe/ZkGLAxr5L1pjxyWnk5efJujT3aRoXL7Sjt7sHbWcu40lnJ65cvYIH9+/jxtUOuJwHyM/OkIYPFfOAVVosrm3DF4hK4099TQ32d7ZRVJiP7u5uxNntKCsvl3N9b39fFOmZWVkYG5vCzetXJfdWp2UTFq/dWmkgYVPB/UevcO3aNTztfIKrVzqwtbaMuupyhunCF4yAvRSvXrzFtWs3JTf42bMnuHr1EiII4YcfOnHv3ldwOB0YGx9HcXERdrY3cXh4iPr6eoRDEWxsbortek9vr2SrU4VdV1eP5NRkdH/oRl5eLkaG+nHlSofkOMu9CiLoG5hEZl4JhoYGcOnSeXR//ICqikr09/dL3ECqlfc7UUQ5P6JqdA8MoqioBAOD/UhKTIIpPgkl+Vk43N3GocONrPwijI1P4HCHueJFWFhZxdkz58QqnEpxrv31dRWws9GNt0xqrdiozy1vYnZuAT/68jYG+z6irrYcbz4Mo7qmTuY5G8YSEhj18BY3b97E6Ogo8rPTpWnCZk8Qm3KOxczUpJyLOlUUVgPXcTc0OiNcARW6uvuRmZ6Oo+11zC2torSiEi1N9fj+21/j3t1b8HmOER9vl0YmNiGx6YrLCJt7Ppu+sMFDLMi9PvjFApp/gMN9J+Y+fUJlZZE08XE94RrL+wkqgrnmfQbBap0NC2u7eP1hAFZ7HFobarC9voKEpBSk11+EJfd8DAD/S/9FKXb8sQrEKhCrQKwCsQrEKhCrQKwCsQrEKvA/rEAMAMdOkFgFYhWIVeAPuAIxAPxfA2CKzbSqCKxmKlVDJ3BIJbarkgEseaHKxjuVwr9TAJ9tRNBzJApZboJ6/UGoAyGYzNw4JPBQFMBq5uRFgIODQ2RlJAvgM+t1oqajQlUUmRqtbEhTgSSqMuYB67SwWixwu13QU62piooCmBv8Pp9PYO9n+Csqtt/Lu5N/F2XbPyqAxQZaCSk8eawCJhXGZ8bU7BL2D3bh9/nE0pUKLefxoWyWDw5Nory8DOubq8jKShPYKoozFXOF1dCo+HeNAuF0GoFGBLB86SBhrMmAaDgKfzAg1qoEkWvrGwK+iotzlcw/nQFdiy68/7QDfdCFpJQUbG5tCzAgHObn5uCwjgTVVBVRSelyexCNhiWXkt8JExU7YiqzNAL/WE/Wkd9tNpuAd9ZGcpOJJ6OEVgTQQiUwtO7C/3MrFTqdHceiSppDKBhAQ32D1I5AR/IEDYRzXphNFoFDVPt+/lJDC53WiPmlFSwtr4iKMcFuE4VZWnKSkuPK8Q+q8GlmQRSGGdlZkhFJ2NNc3yBwj8CPimieh9yM5uuYDWaEfV6pCS1jOQa+QBhPnrxAcko6Wk7VIwo/jEarqBdfvX6LhIQkydLkFy1uaW9JAKPTaZVGhIhid63UjYo8KqppZR4WlexvfvM9Tp85B4NRi+yMOKhVRgF9Pr8LRgtBI+W1WmzuHWJkbAIXT7cj0W6Bx3sEX9CPsMqAR4/f4O6NcwIumN/I+UFYEiUcpAJUDQG9zCtmvm92TiH6+nvR0FiHUMCLwuJCRFQ6aYDo6+5BdnYucnPy8O7de7Fubq4vh4kqQCqsT9T0FAdHRbUZhT6qEdtUUR2rCI6DMnd1eiopyR8J+HQYHhpFcXEJjCajrAk8V/oGx6AzWFFbXSwq2lCAzRFRaJnbbFAj4DqCxWKQsQuFVFha3obT7UNZeRFW1ucxMbKIjkvnYDRqJWuc5ylLplXrxYJYZ9BjZHgE+Xn5kvHc1NSA1JQEUak5Do9h1JoEZEjeN8c95Bf7WUJv2rA6nG4kJCTg+NgBs5nrhlvU7hxXqkbfvHqOr+/dFsUoxy3KNSeiFvXmubNnZa5SncxmksWFRSSnJCEhPgE+b1BU+YSwhGyRiB8WM5XXnDMqBNV69HT3ITMlDQV5BaLkp8LfH/AramdC5ZMmFYeTqlCrQD8eH22eD2gnHGdXHAukDUNpCBBiQ6WsOgx/xAt/UIWe3mlUlNej89lDdFxuw+ToNC5ePAOn2wGTyQoNmI2qYjQpHI59JMXZoNdFEAx6odebsbZ2AJXOLDm1I6MjKC4qRmK8FUmJNnEXkAYPaOByeaA3m8VCWa/Vik17SnISwqIEV+yVDzxBWM3McFVLQwY7hwLhKCamZpCVnQ32VqSmJAvQ9Xs9sJgsODo6knWR15Xuvh60nW6C2WZCJKyG2xWA1WqB1+OQuUmwzKgAjVrSqpXmGuniYaMCYTlV/bRXppOC4rCg13NOMztcaSLiuqBYUsuyJmpnqt2Zbz85PYv1zS3UNdSLHXdFaSkWF+dx6nQr3r97h7SkFJxuO4PV5WVMTE+hpa0VW9ubUAf5mhGxzj12OVFdW4/e3kEUFpdhY20FNeUErT0K2AyHsba2JuMfFxeHxblpfHH9qhy3Tq8WxSfdDLRaI9QqDUam5jAxNYWElFRpLKqsqMD7rldoqqvD/v4+XAFga2cH169fx29EtXwBs9OjuNpxAdGgD3qNYkHfOzwhdsbrG+uSDTs3M43y8mr09g3AarXCarOhqIjRAF7s7uyI3fTQyCccHuziVHMd+no/4nLHBbkXENW3zoCnz97g7LlzePL4sUDwM23NMKijMOkZ4wAcu/148+YD0tOzkZebj1evXyAjMwUNjTX49rvHqK9vks/0sfuDxCD09vWI5XNpaQn2tw/EirqhqRF9Pb0oLS0V8E6I29zSgqGxEYHqr1+9wN1bX8DGfF1puIniY+8wjj1BlJdTvR+Px48e4t6X9/B3f/tzNDU2oKm2VBwPIE1eXrx990HiARobGsS9pOtDL1oba5ASH4fewWFk5hdheuoTCnMzUFFWhF998xtUVtUhKTlN1NfMmCYErq4oFjW7yWKHL6LF+NQ8Nnd2kJ+TDa9rX7K2Hzx6g4LCApSUlmB0ZASpqSnY2d2W5o7qmmpxPXj67Dnq6hvh8XjhcrtwdHiAxvpadL1+iT/72dey1qp0esytbOHJ8zdyH9JcU45vv3+CguIyVFdV4Fe/+HvU11bi7JlWREM+xeUhqribsNFH1h+6PkTZ6MEmtAj8Xj/8Ia84XARCwNEBFcAzqKoslHVfzkmNCnran+uVhhtpxNDQ3cEAf0SHlx/6xYmipqoMGysrSMnIRmb9BdjyL8QA8B/w70CxQ4tVIFaBWAViFYhVIFaBWAViFYhVIFaB//kKxADw/3wNY68Qq0CsArEK/LNV4F87ABaJ7+++FAUwoVOchTmJfrGApqJOAPA/UQAzo9egicCqj+LC7wHgCNWDgbAogJnDRwhKuObxBUTpxsw4x7EDKcnMjwUsBubL0Y6Y6kkqEbUI+f1i98mNSiqfCDEtZqOAEtqHchPXZCJ0UykKYNo4q7kxqXyez4D3M/wlZfkMgJUkPFqv8hIdFbUo30d5IuDwAwsrG0hPz8TGxprkw8bF2wU+EVK/fzeACxcvorv7A5pbG0VZub62hpzcPIGTuigkxzU5IU5sXMkeqLRzu31gbQwWg3xOKqJZf5PRisXFJawur+LiuUaYzBoBNx9XfBj+tIriNIsAO6rWkuP0sJrNWFpaRmlZBY6OjmGxWGAzW7G1s43Z+SUUFuYjKzNVwOb+HhV4mdjb3UOcPR4ur1fg/eLSEnJyc5GYwLzRXRwdHaC4sAgLC/OIqEMoKCgWBevh/iHebYTwf95MQTRqEhvfJ087UVFeKfnHgYAPXrdTbE77x6ZQXEzo5YTL6ZDcQwJSqseogqU/LrNumxtbsbK6JirD0qICAXuTY6NybuRmF+LpsxeoqqpBdk4W3r5/i6bmRoHrW5sbojIkPNnZ2RLb6+zsbIEmKwsraGmpQijsEYAUiRrxzW8f4Mz5dqyuL6C0pBizc3Oorq6R7GPaSDOnWLKETxoQsrOyMDg4gHPnLmBwaBiZWblYXlpBe1sNtFTBUTWoNsDnU+PT7LKondyeQ1RX5mNy4pOocJkd+v5jF/IKCmS884vL8eDBI1SVFqK+sgQadVA28H0hHbo+DGN/cxn37t3DwNAw9g4O0NTYiO4P7yRL9+uv7sGopRrQhJ7+YeQWFCMuPgk/3P8OVy934NjlQFd3N27euIHOp524fecO3nW9FxvRtLQMmDRBtLc1we9xwWZmvijPdNoRKyCMylpRPBMQqLVgLPKzF28ENK+urQvQoFVrX98giotKZb719H5ESXERjNY4jE3NIj0lTuxP37x8g5LiCmzt7ggMs+nDuH37hmRC0wr75ev3KCkth86gQ/9QL7QhE1weB25c78CrV88RFx+HzIwcHB+7BXrd/epH+O1vv8W1K9cwNjYquZW5OdmigJ6f/oSzp9vR09uHiooK9PR04ydffwmTSQNVNAhnSIXOZy9RUVEl6s27d+/i1as3SE/LwMrqKu7cvYaed31wHhzgx/duQaMLw0s/Za0Vr1+9Q2NDo6w3L1++RGZmlthM056ZUH1oZBhV1TWYmBhDVWU5Pn54h69/fE/WTKqtQzDg0/QcEuKTEfQHMDk1iYKiAuzvH8i4JCbaBHSx6WNwcBD3vvxSLGWXVxZRXV2N/t4+5OfmYnt7E9evXoaB5FRUxEqTBZfrEMICgEdG5rG948De/g7u3LmBwf4+VFdXYGi4H1ZLPMxGG+z2BKysLmF1bREd51uQl5MpFtEE2T29Y9DoLUjJyMTu/h5WV5eRk5WKpoYaAblEap8+LWJtYwvZOdlwHB9ja30dFqMeVzrOC7inNezu7r6oEfm5CNIW5udxdORA66k2jI5Nwulyieo+MzMdAb8b83MzuHr5Mh49eoK01DQ0NLWgd2AAO7ubuH3nNoaHx7C3u4/z585JXnhRQT58HhcunD8j1wSRuZ+opglfuWaz2YbnCB0oqFxm8wlBl8TpngioeU0gEGYTgBJ7TVt3wOP1YW5+WZoGmlqaFAcFqrRpIU61IxXmKg38voDiMqBRi4qYzg9U9tMVgtcZNtcYjGY8e/EayUlpoljPyUlFKEj7dR2gprtAQOyqqXanWlavVcmcoEsDATF7Zuh2wJ/T14IdNnSCYDMGJy0V8Aadosb3sUFHpbhr0MaaawtCEeg0YVj1BoSDPoSgBbRGuHzKNVIavKIRBEJR5VpkMMq/u5wueLweiS0oyM+XtYBfh4d7cDucyM7NlMarQJCNOlq8fd+N5uZWWTdYq2goCCNV5mLZDfh5r8DXiLIBSS2NJioVFagBqLXMdY8gwGaxk2tuJBSGyWIURwqqymlJbDJZxI6fWbLMByaA5HtzvZIs5SCbjAIw6JmlrDQjQKWVz0YFraxr7JtgXYMBeS0rs6mjdN3QSdYu10G/3ydNVBK1QKtj8D1VUGnpuKGH1+eDyaCG3+2Akbb6Kh0CfsVJQRoPtASodHcwSq68N6BGRKXFyNiYKO8ba6vFqtmg0ctzjl0eaMWZhOfoP9578BzhOBjM1t/ZsPu8PmnGIBDPz88VlTEdUnyM4zhxoDDqNDhyuOB0+ZCSmopwwCtjodfQ9YC2/2yQUBxD6ITA04o1ppqbCmBC/YAvAF/AA1+AlurAIQHwpxlUVxbDaDZAZzSJop7zgQ0VrL9kA7MBDFocOb2Yml+Sax4bWGj3vbm9i/JLP4Uhuz0GgP/ZfoOJvXCsArEKxCoQq0CsArEKxCoQq0CsArEK/CFUIAaA/xBGIXYMsQrEKhCrwH+nAjEATCXs5+IoKhqDBoi3G8Sukz/jN6pCCCF/3wKaANioBczaMC62NyDoORaPTQqyCIDVVO4adGIZSstTr9d/YsmsE0CQmkx7Qg1MzJYz6BSFJyWK3HwnSNXQlVbZtORGo5Jl56axp9h9mswW+bnX6xNFCh/DjUnJtqMlslajqOcEEPBlRSf8uzNBklpp0XsCgPl4bs77IxrMLq7SqBhLy2uor2/AsesYHq8LWdmZ6Pk4iMbGZnR1vRP11fTMJ9lElpdWAQn2dAz1f8SXX3QgwW4RNeOn+WVMzSzJxnpRfo5sqI5Pz8Dt9aOyogrrq2vISMtA1LOF9tP1iGr0eDPvwMj8OoqTqJZzwXHoQEVVEZZWFmExWREXlyAK4PTUNAHCzFRcXt9CcmI80lKTsLAwKxvbxUUlmJmeFcXRxtYaGptbMTw2zmhUlJQUSd6u3+9FRWkF+of7kVeYI8rZkeEp+F0eHNjy8H/fSoUvrBN7z87nb8XyuKq6CjarCVubqygvL8fDxx9x8cI5vHn1EkmJdlSUFyInOxXRqB9RjQqekAoP7j/FmdOX8LzzFWpra7GwOIOikgKBug8fPMaf/vRP8bzzuSilkhLjJBu1oaEWH4ankZebg8GBAVw4347hgX7ZVG9ubITNmoDXXX04f64EyQmUtBrg95pw/2En2i62iOI4Mz1XQOKNm9dw//59pKdnyJ/4uARMj42ipbUJP/zwPTKzs5CXW4jltU1YrQmYnV3EjastsFqpFHZAAwuCAQv+7ue/Qfuls/AFXcjOyMDczCfJ1rx54wt09/SgsKQEi6urmJ6axYWzp9H/8QX+/Cd3odMoat/1LQe29lyYm/2EU21t6Cb4KyhAaUkRnnU+QvvZU4izmGE0qKXmEWjgcHmleaK/t18+97v375FbkIPc3FwMDA+iqrpaMnAttngYDWZ8mhzF2ZZm7G2vo766HEa9ovDmdCcKjmoJ0njSEoyx6UCHl109KKtswHtartYUwWS0YG1tC4UFRZidm0VSYgLMVgMW5hYl5/TTzCQS4m1iS15UWCxz8t3bD7h6sUmUcVqdER5vAMtrG9L0cOQ8lhzhocFpyfTOyExDKOQTFR6f39n5Avn5BSgqLsTLFy/Q1kYAPSD2yzzHt7a2BdwnJcdjenoOqSlpGBjow70716GO+qFVBxHWx2NweEwgOK1jb31xGyMjY9IsMMNcy6Z8bC06sDKzhksXG5GQFIHGoIUvYEJn50ecbmvB8vKyAKGkJKpWg+IysLu7g8ycDMTFx+Nw/xjJSSl48+Ilvv7xXahBm3Y/otBhcnIecfFp2NrZgi3OhPiEOBgNdvQPjOD82Ro4jt0yn8dHJ/HFF1/gwYP7aG5pFJX/x95ByXhdXpzHmVNNUEeDUIvtsQqhSECsuwndwhENjp1+ULT98tVbpGdkoa6uTJoZerp7kZpK1agJiYkpmJubx/7uNjpON8BEq31moIZCWFvfEbW0PT4ZS0sLCPidqCwvRlpyvKh/vYEwPvQNIzE9E2lpibDo9XjxpBN3bl6BVite5XD5gZHxBeTlZWJ4eASJiYk4OtgXRSmbS6YmJpCYlILEhEyBiTxXevo+4PrVK/j48SPqa3lMNnzs7ZPmnbS0dLHDPXfuvICkx48f4XRLizR/VFeVSu4zbYkJxaj6JMlV6ZTsccmyFsWvYv9PoCqgUKy0FehLZT7tuhUrfC7xipW026NkZ9usBqjp4BDi43Q48rhhMDEnWI1jx7E0A0njBCcRrx2RgNjwy3vpDeSBv1Na6plZHfCDlwYq6s1mOjcoecnRCDOc3bBaaYNNiKyo/0OhqPydWau0f5c8cF7PeAGLhmGSWALA5/fCbLNjf88Jo1WHUIBqezeCbjpjADq1DgYT12sCPtVJFjQQ9PvAKIVIOCB1cXt9sNjiFBeNKBu2dFCLVbCSsewTO30lQ56Kz2DADyOBdTSEqIpglu4CVG0HYTbR3SMoj9HrTbIm8JiViAIlcoCfnRmzzGAncFacKwLScEFgTzjLx4cCQbnOM3dbnCQ0Krh9HsTHx0s9aAPPsbTbbXA6HNBLdjtdAJiRGybChd4aJ64GjBowalUC27l++v2Bk7x2r4ybyWiS84T3EATY/pBP7LMNRhu8rqAcu17LBgO6TzDuwQyvNywKc4/bLfm8fq8LJqtBcqt1Wht8Pj6O55UDNqsdXm8QJk0IvqgW0FnlPkMdJhQOwx8OwWi2guSVzUx0S2HcACE1Yw7oHMA6MHOdzhp6yoDpacEa0XVE8sfd4uxA2M+sal0kAFXIJ+taQDz+NTInqABmMwmdTwjd2VTC6AI6W3gDLgSCPol+cBx4JGu5urIEBrMBGh1toGkhr4FeT5X6CfxlJrdaJ41lxw4X7PY4ueej5fdC9AwAACAASURBVLuGzYM5ZxFIaIkB4NhvYLEKxCoQq0CsArEKxCoQq0CsArEKxCrwR12BGAD+ox7e2IeLVSBWgX/pFYgBYNnJPoHAYoIMvZoQk5m3JwCY6t/Pf37PApr7kAYtYNFGcOFsPcJ+p+RW0lKTG8saKpYIgLVa+MN+gbAEyCqVDk6HE8mJtCTVwKzXwmigRbBO8JSa6pyAX7TJzHaUDWQ1JFuSm8uKGi4im/Hcy/R4CIBpa6jk/8qFl9awJ9bP/F+qf7nx/zkCV2ysTzKAP4MDbj4TVnuDwM6+SzZ45+eXkJCUBJvNCofbITatg/1jONXaitdv3kr+4pu3b1FcXAynywmzxYxARC9WnHdudIgiUY5fb8KjTioKc5GTlQGt3oDewUHY4xMESo8Oj+LWzVtYmhzAtYtnEIhE8Hr+CJ/W9lCWahUwMD05jYuX2iS7saqyCja7Hcsrq0iIi8fMzIxkJI6Mz6AgP082vaenJ9Bx6ZJsro+PTQqUmZiaQE1dHebmFsQSNTkpCYf7u6LqZH1ouVxaVSZ5rQf7LriOnVhCPP6v65nwUe0WjOBNVzfS0nPFlvP4cA+Li3O4dvUaXr/txcULF/H61UvJmMxIS0Qo6EVqagJCBAEaPTo7XyI3pwg+b0iev7A4i/gEG/IKC/GLX/4Wf/3X/x6vXvD5hQL8V1YWUFdXLZApIyMDU1OTaGluRn9vjxx7aVkpdrcP0D8whmtXG5GZYUXYxwxQI16+eY/2jjMY6O9HYV4JRseGcP7COQFPaanpSElJExjgdh4gLz8Hnc86ceHieVitcejrH0ZaWhampmZw5WIz1tfnUFZagECA3MeOX/36ezSfbkZUFZa8WrfTgZWlVVy/ehXvPnxAbUMdpj7NwOuPoK62Du9fP8GffHVTNsZpWTszv479Qzf8ngM01NXjQ3cPzp5rFyDy/OkT1NdWIS8ri+7PUGn16O0bhC0+USDp3/zN3+Lf/9s/F2Xx6dPnkJyahLddb9F6qhVDQ1TLapCYkILFhWk01lXB6zySpgOTUadk/lIVRxWkmnbrDPkmR1PBH1bj0ZMXqK1vxeuuLrGQZi7m7u6B2Cczq9ThOEJFRTkGBoYQb09AQmK8zMGtrS1UVFbC7w9icGAINRX5KCsthNfDvF4TVlbWpLFjaGxYnj8xtoy09FTk52VjaWVB5mxJSRnu33+ACxcuID0jAU+ePEVzcwvevH6LqqoqxCckYn1tHUzUra2twtDwGLJz8tDX1yeK1DibAWqE4Ice7z/2wG6Lx9TUNG7fvo2PH7pRUlKC6elplNUWYmvlGI5dJ25eOwu9yct4Xfj8ejx89AalJQUCXdbW11FWUiLWuFxXtra3RW1ZUVmBudlFJCekiFr7y7tfCDgkIIpEVHjzthspyVkgtne6DlFRVYajQw8GBkfRcakFh0cO7O0eSC4nVb8TE+OipistLcPb1++lGWF8dAQtzQ0IB3xIT0uVxhyoadVNQKY4BBweuzBJFXZGFjY2t2G3m5CVmYk3b94gOSUVcXHxSElOxdzsnKjtS3LSkZOfK+MVjEQwN78IjzeIktIKzC3M4+h4T/Jji/JyBNb5Q1GMT89icXULlRUlokZ+97oLbc11KC7KQSASQkRtwuj4PCIRtWQln2s/jeedT1FfW4vsrAzMfJpWzjXCzaAfW9vr8nl4Drx49gJ5eflITUtH14d3yMzIQk1NtUD7zKxMWVO/+/ZbXLt6HaOjwyjIy4bJqEVOdobSxkOLato483pA8Hti88/343gp0QHMMP7HvGWxZicG1FDJyDOJ8N+CX//D92hobEZ2Viq2t1YR8PlRUlAOP5iHHsXW5iY2tjbR2NiEUDAIo8EoClZa4koGuUEvbggEkIRsHC953v4B1lZ2BMCmJMUjGPEiPzdH8rIR4bUhBD1fyx8QpTCfy2gDyTGPKLb2arUSLUBgq6UqlaeCWi1qXJVKj0PHLlyOCDKy7HAdehFvJ8RVQaNTQ2cwweUNon9wGGnpmUhOShYAHCbkVKlEpVpSXikK072dbbS2NEu3FBWwdJwg1CYYFzvySEjs5KkOVyz7jQiFNVhcXpd5lZOTidqaKoHW4+OTYntOR4Mgc6P1tMUnjA7jaecL3L37pai2+cXGEB4L54DH5YYqHIbBQIth3i+EBPayAW1wdFLWA4M2ip6eXrSdbpfrOq91qmgIFoMBfj+zzvUI/v/svWdsHWmapXnixvWG9tJ7I1qRIiVSIilSoryUVpW+XHdlY2Z2MN2LmcEA83t/LrALLLZnBzvtZ6orKyuz0qe8pUTKkqJoRE/Re2+ut4vzBlVdO9jtPz0NVHddNlTKFu8Nxn3j+74Ifs97zomq2OXnftYrjhStRxulWWni5YQ0qRA601p8YGAARUVFCIZCkjmspztDwCVrpE5nRCgQhc1CwLspGff8fiBMoK7i2o1baGxshIXPOAY2nAFGgxlz0ysy5lNT4yVvW4tsoLW/D9OL65he3BDIH/LuoKIkHzl5+QhzUgb4HKMBbyqYCZu7n3fjUF2ddr4mgzz3UPXMmALWjePQ6w1IrQJRYHPLA7/Hg6KsFJjVCHTM/+XVY5qHxEZw7NP2PCxNEwz04M8L+elI4kFAmnFC2NrwYHLspTSEEOjqTSaBvwT4HHvS2EdgzvFOO/YosOtyS304F5g7zAbBaPZR+OPrYgD4n/ovSrHzj1UgVoFYBWIViFUgVoFYBWIViFUgVoG/twIxABwbILEKxCoQq8DvcAViAFjw6N4fbUOWNpGJcWZR8zDDMywbnlQp/b8zgDUFcBRWfUQUwH7XllhVEuAyg1UXDAkApm0gs4FlA5iem1EVW5tbSE9LFDtLWkDTxlGyVwXWagBYTytO2l1Kli4hsUE25kXFoiqIi48Xe0dREOm4OakpYwQC06ZT1L+a4lfbSCccfnVb1iyjxTb0VTaenjl5UTzrGYTOaEPV/mosLCxgcWlJ4OnI2Ajy8vLQ86wPdXV1uHf/HhqbGtHb2wObwGgVZosN254AVpdn0dx0GDlZaZJTOzk9hxeDIwIXqaK02KwYGhpCXmGRKMhGR8eRm5OLstxMZKYmIhAK49GsG+3dAyhJtQko6rjfgfKyYrg9LtmwZ27gxsaGbJ67PR75+aurO3AmJyElxSmwzuvxoaCgQH5Wfn4+pqYmRWlKYJyekSGqyL6eHtiYv1hUjInJcUR1OqSmZ4jCkirC4YAD/8sF5s0yq3gRz7r7kZKWgeqqGowMD2JteRmNjUfw4MlTHKk/gkcPH6K4sBBp6Snoff4MzUcbYDAbEAwHsbvrw8TLGZiMFrFwLisvxfrGCuaXlyW/uKKiEl2dz5CZkY6q/ZV4+uQB0jPS4PFGMTExIQCGarXZmWnJFqVKbWR4FGmpWcjNiUNKkk0soKMRC550dqOu8SAGBwYEVi4vLaKktBhDg4OSt3u47ojYNi8uzqD2UK3UZmFxAVXVBzAwMISMzGxsrG3IMbe2V1FdtR861YCd3SDutT9AVq5mScwazs3MQq8jnMrB9OyUjJPllWVY7AkYGh5FRWkhEhOssJqNorZ1ewKYnJpDeXGWqKnGJiZh0JtEzTs1Pg6rxYy87CwBVFFFkfn03aXLuPDaBdy/dw+vnT+L+bklrK1sYV9pMV6+HEdZeRkmJqcE/G1vuZg4jbJ9BdyelzlG+1nxXFcId8LSeGCmOj8UkjnA/MaRsQmkZeWKQl8f9cn5UGXu9XiRmZUlsJKqccKJ3V0vMjKo4A1hcmpSLMEJ1qg4LS7MFvt3VTWKFezc4pLMYb42EA4g4FVFIXvwYA28Hjc2Njck75cZ0rOzsygpyYPb44XNasPurgu7u7sCC/n+rdUVZKQ5xWI0KTlVwJzTmSSAhICQqtj1rW1RUTKDl+pygj9aOPP/V0wKxoenkZmSifTUOCiqFyEqGmHD9o4f4ZAXcY44TM1MITUlFW6XS+AHG05oae1MccLnCUhDC889Iy1FsoDpSkC7eq8nJBaxCUkJWFiYQkp6CiJhRRoqnGk2CRpnFjWVvMzNJSBbXFpAQX6hqPytNotAq4CfdqwBsUKXPF6FoCyqWfHTaSEYwfLKmswDn98vENRoNMHj9gjAJqikxa/X64GqU2E36sXGm9miJgvztCMC7DkX1jY34LDbqAVHalKSrJlsJPCFo9iSPOV4sdxdnltCblY6VFEA03HYgPGXi/AHw9ja3JRmDdrx2s3MftdhcW4GmdnZ2HS7JNPXtbstKuFwMCzWy1Qf0vp3e2dTzp25sK+adKh2XVlZgcORKIA0CuYvM4tbESv+CFW6ql4QLdd1EfTqVQSpjCQAjkY0u2QOQPY4ERSzCSkUFutfqj6jOj1c/jCmJhfR/vARzp49AZ9vF0FfCNnpuRh+OQijmSpVv1jop2ekY2x0VCzvV1ZXYVQdWF5ZRG52pqhqS4pz5TpxmhEDj0/PI86egtnZRaRnpMBoUmQ89vYMSI5vY2ODZAzLmjP4Aq2trejp6UFGejoKMuMFcLLQoYhOgP/Dx13IzSuA1+fH6tIcamrr4fVvY3Pdi6zseAz2j6KpsRqJ9nhR+9ONg/ejtnYtjze/oFDG3tBAD2oP1spcLSgugd/nx9Mnj1FaXCRW3TNz06L+5/rKnODV5UWUFObBYTPL8wGfC+hmse0K4fLVWxKJQPv8isoyOffBoWFpTKIrBddVNkbx/l5YWIBLl6+JUrS+vh5jY+NYW1tFack+ubcwtz4nyYmc/HTJXg+GfTBZHPAEVMnQTUpMwoHKQjzv6RWL8dXVVYyNjeJ4c5M8LzCX22A2wuuPom9wDMkpmRLPsLGygjdeO4eOjvtIT0+T6IRkZzKeP+8Rd4G+/n5pllpY2cLM7ASqD+zH4OAIstNzsLWxikM1ZTDowwhFont57cDjzueYnJrG22+/hY2NNYyPj6D1+EmMDk1gfXUV9XX7YTLuZXhHFWm4ufeoGwZbMmZn5lG5rxBB3y4O1R3G9Tt3kJeZisSkJExOTMEv98ZyaYJpPdEq0Qy0VSb0LyoqwOTkpMRh0KJ+aWkVc3MzOHP2NTx51ovNlSW8faYVDpMWcBHWq2KtzTkhNuAqc9e1BgWuK8FgCH4v3QWo/vWJepkNK6IAZuMHYzxMzAHWi+s1IbDJbJI5KFnlRgs2d1y4d78Dr73xBnw+D+LsNiiRIPS5RxFIOBQDwL/DvwPFTi1WgVgFYhWIVSBWgVgFYhWIVSBWgVgF/uEViAHgf3gNY0eIVSBWgVgF/tEq8PsOgLmXK9j3la0loqK8jaeiTWF2a0TgBRVn/z0ApsWrUY3CbqACuBZhn0tUUHxtgHmpkYhYOzMjNxgKyEYj1UyRqA7bm9sCgLlRbjHoBYwx35W5dMy4owU0ATMVilSvUd1lt1tkc585j9zajEuIF6VUIECFEVU2VIJpsJe2oMx41FRhFDX99xnAGgDWJJF7Trjcalf12Pb6MTw6KTDC5dpBWWmptgnK8xMVFFWT1M4wS5DKLC1oUlVNAhZoHU1YQTViwO+Fqiqw2OJEWWMyUk1EQGNEKBKUcyCAMZmsAnSY24dQQFRhHVMuXBnYgJVSa4IAHlz8e7XPoimjtb81n2vN5pTKNCpJudmr2W/+1t+iwBZTUQ3yvJKEigpUU2LJd6JRgcdUEKXaTfifmjOgUDGqZ5Yl1Vy0joxganICPtcuykr3wRpvF2hHkKlSscbsZoKQcBB6IzMPmdes2VsSQlithGFhKFQKRQlvCAuZkxkUeBcMMteRsJJZlgRK+t+Abl6bcJQ2nCZMTE7C6w5gX3E2wkHt54dDqmTqpmQ4YTYY4ff6RZlEhRjBmtvtQXJyimQLq0ZVmggIySQPkZnS0jtA2MQ8as2qlMoyX4DALCjqyUIqx8JBgU9xDgfCzGUMBGGxmhAJBUURFg7QZlPjroQmMg5VVTIwdczvDLphNDN/Miw/jypsHdWMvAQc57RMDQahE2VaULKzExPiYLEYJbcxGtXJGOTnoqKNdTQYTFhaXEZqilMyJgnMaMdJGKBddZ00GOigwiQWuSEZz4RKlBwzG5T2o4ZISCC92UKFon9viIVlnnHc8mcTMvK6sMlBG2fQ5nHYL/9OO1YGgFLdGI7S5lbLA9/Z9cr84jXhfKUlKpVpHMZh+uUSXOwpPEWrz3NiwwbzRFnzaAgGgxlB5nhCgd/nkxrzGHo6CHDs7TkA8HrxXNgsQggY5sWNKIiQjkUD0BvCMq4DIQVms01U61QnvspJ5prEL1r/hrgeRgGrxSqZsMw/lVxl5uEy41TyXanSpE0ua8LzpFWwijAbE1SCY02FyppZLXapLf+bY17h+sWsWmYzhwkqteYXmcdy9TjndXJdOP7ZDGEym7XjBWhTq5OMdNrIcv7xOtKe3kZf4BCtd00CeXitmGPL4xIq0WHAZndIliszdvWEo7RMZlq61JPjnJJMXnMfzGZF1MjMIgbM2PUw51cvEP6VZTWBHLNXqQr0M680GtIy2qOc4xzjHEOsAzN0uS5p6kKuGfwShaPRJD+D9w69jp89LPcD/iyJ/1V0CEa0scc3GnkdxUpXEWUjm4YU7Pkyy8LHa6GpHqlu9bHGihFff3MdR5tbMDs/hdTUJPg9bFIIQW/W7pB2mx1bO4w44HtDUnPeK3a2wmK1f6K1GWPDL9B4pBY6RRuftE52+aNiAT01NQ9/wIPDDXWYm5vF2to2FuaXBDp2POwQZWtf73NR8Y+Pj0njTVlegsxd6Ixi1R2K6NHW/gjl+2swPDKMZJsJiUmpsNhVuF1h2OOiGB+aQlNTNQx7+bBQjQhEdLhx5/4e6A2JUjs9NQl2u1WaKA4dOoye3h5kZWag6+ljFBUWwB8KwGa1yxxlA8j8zAROtR5DnM0kalPejvyMHIZRIgEKiosF7Le335NmJa5B/X19OH/+HG7duin29Ovrq2Ltv7Wxjd6+PokNmJ+fFzhcWVGB+/fvIzU1DbnJycjNS4dqCMAf8orSeHpuE6GoHXdut+HDH5zFrTt3cOYss8+viw30oZpqJDhsgBIUQBlSDBidmEd7+0OcP/8anj/tRE1VJTqfPUHV/irMzc+htKwUvc97cPDQIXQ960Lr8RO4fb8TFpseRxrq8dWXX6O5oRlzU5NobqiF1a7KfCOMD0QUPHjcBb3BJAri/v5+JMQ7UFRQDK87hMEXfWg5ehDJiVaEOQfY1KYDZle2MTixgPWVDRijYRypq8H80jJs8QkY7uuRDOxLly/hYF2dNBnwv197/XVRy+dm52JhYQ6NRxvxvLtbxmFDQxO+/uobNDUfQUKSE1s7Hty7cxMfvXUeaYnMGvcDeqOsXXxWEHW8zEHt0YfNdHx+CvoJt33w+r3w+YLYXHNjYnwc+8v2wWy3SPYy1e7Mv6YCXFtnDHLMkM4uMHx+kQ09h/Dk8WOUlRbDtb2Jlg/+GLr0phgA/kf7DSZ24FgFYhWIVSBWgVgFYhWIVSBWgVgFYhX4XahADAD/LlyF2DnEKhCrQKwC/z8V+H0HwMQXEhFHvLCX1cfNwTgb1XvMWaQtJTfpCYBp76xBJG4Amg0qDLowHMYojjXVSAYwlVJUydAG2hClgpf2iCp8oYAAQ4IWbvpvb+0gzUmLxChsJiOsVpNYCgr04Sa+zyf2z1QbUa1CkOtw2ASWEBbxXBMTE2QDkyq5V7aYBEzcpOTuJs9Rgwpa1q/mdP13CmBCSs3+eQ8Av4KhBoIBCLwl+A34PDAYaEmpF6UdgaJsngoeiQgwY6ajwWCTWikRRcC3z7sjMIMQlQCMm8Wy8UrYKXuwGnhTCT6Ji8M8JsHgKzirWVpHRAEaFNtFHZXViApQ9QcDsjFL+1WqtKkojER25TxFnkc4EgwKgCcQIunnoeXb0SDCIUJRmyiuaSsbjfhlg9sR5xTFpd7AHE1aZVq1a/8qP5lqalWVscFwSyUSFctON+03DUZ5rWBwldeTYE+DP4T0AT9tT7XJSIUeMxR5zeLsDoGJtAfndeGGNcGmllUZhDvMWmj2lcyLpUWpdhjWTw8FtNgkONyzN+Y4UlWYrWYEvH543V5YrGaYzBoc9Hl8otbmiNja3hXgrqkn3QLQeL68dlQxEmgpOjOCYR3WNtaRkOyQmm5tuuTz8jruUiUZnyTKsoQ4G2xWo1h+6veYvehtBXATIEagRMKwmMwI6XTw+YMIhqJY39wSZaTNaoLDapEaUC3L82RDBS8c1ehOKsipJI5EsLa2JgCEqI7nazWbRd1LZSUtzPmaB/fvoamhHjYrQSEtpQlsI5IBLZv5vCDMaxTiqcLjD0nWaIRAmNfRyOxPn4B6zh5pnNizjZb3vFo79tYSTYWvZayyuQGKNnfYYEAIzXOVccF6hEIyNgnTBDcSeMnBmcdNUEi1v6bcJNjlvOdLCPWYS0nATDTK4wgUDGuv57XnccXmXdgg1zcNvEajHC/QcrsV5p4a4afHPfQC1WmVzRdocJcgMiTjjmsT4TTXFY4VQkntXLVxKNmaCgGlCp3CcRGGqgQ1uBklFNchomNTjVZvQksd5z2zOAnydaqo6qhQpYI3EApq83ZPEsu1VKyBmc9KGB3iuAmIslnOU15KwBn+LSBPkM7z11wWOL44X4K0lLWaZR6xDlyDmNuuF/pKJaVWN45XrqFyjwjzbAm22bhCwMnPynqaEVW5OmjnxS9m9fKicRiwToGIlv/KcUS3AZnrBMARDSRDxzuQojWvGJlnq8F8vjcS0dYv2uxScc88ecIofo8KZ+bhcg3hecp72Hyh0/Lc2RQhmbYceZIZzM+lwO32ynjiehtW9Pju+1soKauQJiNVH8Xutgtmkx1u7w5ycnNkXXTt7v6m2YgW1XOz8/B6dBgdHsSJE82YmhxD3cEqIKKNKxbQ7Q2j82k/Vla20HrqOIxmFVs7O5iamMXqyipOnDyJu3du48L5C3j46CFOnTqNzs4nMq8vnj2y16yjRyDKe5UZV67fQfWBQxgdH4dNH0V2dj4MFmBxYQupaRZMj82h5VgtIgHi54jYeNN6//qtNuwrLZc5NzI8jKqqMrGD7up+joKiYoyOaNEBU5PjkmlOEFhYWIy19Q243S7Mzkyhoe4gnIlxYgNNS2eXN4THnb0CaGnjzfvxwEC/QMGMjGwMDw+JovnS5ctoaTmK5WWtKYXHnJ9fkMaq3t5eHD92TMbMo8eP4XQmI8VmR0FhFhSVY4yNNCaMTyzB41cxNDSCN88fw7UbN3Hhwuv46quvcObMKXmGoDpc1VGZzPGm4vb9hwiFFIknaG+7i6bDdbh95zb2768Up4fqqmqJFKiqrpZYBeZO37j9EA2Nh+CIt+HrL77BudMX0N/bjWPN9dCrzOBlI4uCHbcPjzufwWKziy0/c7dPnDgGq9mGG9fuoKS4CBYLkJft1OaTooebedAwo6tvDMuLy6irroDHtY2NzU3kFhZjoOe5ZIJfvnoZZ8+cgWpQcePmLZy/cB7Xr91CdUUNhkeHcKC6Ct3irNEMRVFx5fI1tBw7DJ3RgKddPbCZjShIS0RZYbY8BrAHh01o8iwhNuJshuG81u6VBMDhIOvmkZxlKoC3N9yYnphGeUkhbA6LPOOwCYrzzGBgZnxUXCq4LoSUeKxvedD+4BFaW0/gyuXv0dTYAJ/bhaqzHyDijFlAx34Bi1UgVoFYBWIViFUgVoFYBWIViFUgVoF/3hWIAeB/3tc39uliFYhV4J94BX7fALDYIv+W6TMhnqb02osCJiiJRGE1qzCSgzC7NUI4qQjEJNx9BYBNBh2MShgOUxQtDcwA3pGNcubBEWaadHqBeASAzACm1TEtdLkrSWvdzIwkgbxWk0EUwJLbGIlqYMfnhZ4QkLRnT60S56BazqcpBBUgIUEDwMwaVHVU/O4pmYlyaP35CgIT0xLcvMoIlhcSDsv/gghJoKnAJwWL6y68GJmEThdBbW0VHHar5DzSBpZKHqpSRRkN2pISLACbG7vY3PTKhmwuc0m7niA+zoaKynIYjQRdYQEWVpsdUaoTRS3I91OdpkBvJuSLQkdY7veKYs/v9skGsz8QwvD4ONbW19FUu1+gncBjlYoegmAFz571S87goUMF0KvcqCUgBDa2tyTztqGpAf29L1BRWo6kBBtsNkIwql3DWNvYxcTUAg7WVUndVMUCjyj6gmIjrNOZsLsdwOjkMqZmmN2agvh4G4YG+nH65HHEWW0Cg/UWE9bWNtDR8RCnTp7GwNAgtjY30HryuAAbgn82CHAjmba0hHRdnV3yb0ePtgi8I6BYnF9EdlaWfM5Q2C8qYVdAJxmRtDFms4DPQ1teDtqobMqHIirstji4XX4BXGYT1VpegUEPHz5BZdl+pKanIBj0YXJiUq5Fxf4q3Ll5B9m5OZiansbZs+fxqOMB6uoOwmIxwOvdhcmkwmo2YH09gCvX7qH6YBXyCrMkizoU1Int8/rGkuT9NjY24/vvLuHtN84jMd6CaMgHLSGRDRCAwRqHpZU12G0WmPUK9EoEvogBLo8fSyur2NyiZbdXchez09OxtraEtDQn5heWEY6qcCQk4m7bPdQeqBYrVCrm4hMTJDeV44mKaSomOZbdu+49hakFg/09qD90AAaFDJmQkrCQIJrjXpVxQHtQziXBRpKfChgUZk4y1zYgSmLpHviNXTzV5pr1LpsepHFjD5jTxlXrsyCY5TCl0lMDDgRj/H5EfAY0lSYzMpnByVWIalmtV4PKZA2ucn2i8p8AVMvtJjTUFKJUFUvTgTRmmEQdL0A4GhZYQYCvjRFCVk0JGvaroJAdCtcRwgxmmhKgawCWcF4bWZoSnl+EyoQmbFrgOkUlK+GJ5L3KCWtrB62k9To2enBw8nt+6PhzImzOoHRSq5OsWQTqrA2bRqKqrE8CdAXiB/cU/dp1IjhXoBf47PX6BN4StnLucG4R1FJVK80QCmTsG42Eoqy96FDSPwAAIABJREFU5pggAJZKWtUkNaMimnOItv1U5fPaCyQiTN+z3pd1kx9PnJS5WnIeU2nMeADt3qDADCgBAdOS90tIr7JGVNz7BWYHg1SNsh6aPTIXJyltlFbNIsiWgkuTBzNTVUXmgqjI/RwXehgMWn2ER1MFTchJVXg0KGvzqy8qpwmDqbSmzTMbauQeR3gX0hTVO9suAcTxCTZxFZiaWUUgGEVRaaGc3/TUjOSGP3ryAIVFhbDZbGLZHB8fhxcvBsQ+mXnUStSEjbVVVFVXYGioH3WHDhLFy3wRdWQoimBAh9GxKSwuL6Gscp/kvs/Pr8g4S0t1YmVlFTmi7lxAfEKCfP77bffxwcUTmhI+Kmhd7JwHhmjdny3W/3YLVZk2WOOMWFrYRkKSAXMTi6g5wLxmNnuEEaLbQiiKsZdTUoOSfSVwu3YlH76srFTLbTWapQaba6uoKC+VHOPnz7tRWLRP/p3OAK7dHeRmZyHVmaRZLRu5vlI9bcD0zKIoarMy0pCXm4WZuXl4PH54vF5UVlbg+fPnKK8ow8zMtKhlO9o70NjQIJbqHR0dyMvLRWJCEiYmJ5CZkQHPzg4KC/OgDUFtTaLF8PDYFEpLSmAxqZIxvK+0VGpGW/HaqipRiNPym/fzqGrC4tomXgwMIxIKY19hnljqP3z4ELl5+aLCrq09KGrrrMwsPOvuFkvqudklhCN+FO4rwOPHz9DceAxPHj3C8WP14ujB55dgOAy334++/hfIzMxGXk4enj5+CpPFgLS0TLzoGUKyMwlVVSUwW9nkwUYWTa2+7gpgfs2Fhx0PUVOxD/sr9mFsfBwRnQrXxraopzu7OiUDOzcvB7du38KpUyfx8OFTVO+vxfDwIA4fqce9e3eRlOSUGIYb129h375smO02PHnWJ/eOI9VliLPoQYQeUQ0wstmNc1vmvNaMo62tPLewzLFAyA2X1wW/P6IB4JdTqCwvhtlmltWHriWcjxwfnIN0b5A8eV08Flc30f28B/VHGnDrxg1kZ6bDbNSj4Qf/AtGUwzEF8D/x35Nipx+rQKwCsQrEKhCrQKwCsQrEKhCrQKwCf38FYgA4NkJiFYhVIFaB3+EK/L4BYI3+Kpo1siKYRSBIiNBW7Ee1TVeTQYGZMIYbiNw8D1Gpxs1oDYyICo5ZjAjDYQZaGqoRDbrh9XhELRIMRWDmRr6OeY2aTaffHxDwQLXZ6so60lPjYVCpJNaL6o72nUECFZ0eQb9P/p0gQRSFCuBw2OH3egUA8xyYL0jlH+17RU1H+1CVKiCdqGE0BPV3t2GxhuafV0rWvVdwi5mb7pIRGY1gZQe4da8LB2oqBCQ+7+5EU2MjZqdnUVZajvmZGRQV5wG6sIAKqhzHx6eRlpKHxcU1JGek4MWLfpitJhw8VIvevl5MjE/g4ttv4/at2zCbLGhuqpONbKo9fcEghkYn4EzNxMvJl6ipqkLn46eoLKvE6PA4DjceRe+LAYy8HMdrx2vhdMYjSntu2eKnpbYZ1661ITe3APGOMHJzC/HkcRcyMnNQtG8fPvn0E1y8+Cba7t6HXjGi9fgR6BVeC24KGzA5vYTZuTVUHCjB894+xFmS4LCZUFCQQnNdqKoZK4u7uH6vT/IgDWYdysoKMTUxgtzMdCTGOTA1MYHUzGzExyfi8dNOtDS34NPPPkVLSzPi4u0ChfPyCuX67+5ui/XnqVMncO9eO0pKSmC0mHHnzj288cabuHnzFnKys+H3unH6zAk8fPAA27tBHKiqgtu1ha3NVZQU5yMlJeE3Vtx6kwNXr7aJ0u7U6ZNYXZ3HyMgQTp8+hY72J2KxzRxn5g3TWpM5w2fPUVl1EydPt6Cz8yn2V1Tiu28u4+TJZhTkZ0GnI3iirWwUvoAZn39xHXqzHpVVxYiPt+P6lTbk5eTjUH0lurp7UVVdK9ac7p11nDvdCguHICGhYsB3V2/BHOfE4Mg4DlTvx+bKHI4fbUBP/zjcHj+y83LFYnZuegpvvnEBI8P9WJqfQ/PRI7h99x6caZmoqj6ItrYOnDtzBt99+x1MZit0RrMA5eqqCnR1PYXP5caRI8xhfoyUlCTsryzDjStX8N4PLiAp3iYWvdz0l9xfKmVFXarZL4utN2eM3oTtrV1EQjo4HFboDcydpcWypqwX610doSpVn4QB+le0FIpuT+UrL9Ksrqk+JWSQqczvC2C1gH+xKYCAPLKnuKbrAC2B93igKIMFAPupBNRryleCVlBd6RblOV/AdgY9FaBRodBwe9wyVukwIP8ndsyamlcNmAB9EGEEBPwaDHauMNKoQstUk1jDa40yr0AJISyBIZcOrQ4aFPbTOlycBIQoi60yVYdBv5ZHqjeE5G8CYDJdvoeq21DQ/xv3eQ0Wa+8HLeBlgd2zfJYGnYgoX40WGzY2dkQhSxhOIE3XBK7PYtEtNvRUPmsW8GwI0GCPpoznafOoiBAMaypoWpVTFe/x+WC22gUoi5U4ISqbF5i3LgCYY4DvMGpWslGefxhROg9As4KV8yRIFkcFPcbGXyI+IVGaFXbW1mB32GCzG8XWmNbQYsnNhgNFB38oIs1DSYmJAo35OTwej1gt075dmn+CVCoT2LNGtIaPiMpdDzaJaLb2st7/1m9eHD+iuFfYBKTZipsMZhk7VD7aLIqMS5cnIuPeaKFltldzPfBJOrw4ONBJgedlMVv21MZ0R4iI5TvnDn+23sDGAlXgPu9RBN4GmVcmGE02hCJUpvrh8njFJtxqohJby7l2uzwSD8DGKTbR8L6XlWrdc7PgZ+b9Wct/ftXEhUhAFMb2ODMQtiAY3oEhaoFeT0tfzXZfZzCJApRNRLR7p6rd56HLAS2lqb4nGGeWc1juxTarRVwdOP44dug3setivrwORoNBztfMTOSgD3qV4N+A7W03VlaWkJ6aLO4HXj9dJywyJmjHLa/3+6Q2fLbgcdigQhD/6jlE7r1hzc2B9+MoHQ+igJGW9PzcYgGgAUxptWDngsQMUGXPDoKg9G8RStJlIgQV/qgO07Oz2FxfR31tNfRU4kNb59gkwyYLAm671Sq2yFT/85mFa51YdCgGIMo/hPi7sNLVIcLug721R+bJ3piThye6D9AZwou4+DgYDHRtCMhYiET00EMHX1gHT1iPyYkJFOWmw6yPwGQ1C9znMNaJ04gC1aAXq3a6fnAecIwwr5sNLSFmuWuLBFSVTiN++H0uOBKSse3yw2wywRjxw8jnE6NB3ExMXKP4nEdbeDb9SEi1plLnvAj4wvAFd7V54Y9gfWUbU5NTqCovhclGRb4OeiPdXPTS0MbxyYYMmW4mO3pfDGF0dBwnTp3GwvwcUp2JCAV8yDl8EeGkGAD+Hf4VKHZqsQrEKhCrQKwCsQrEKhCrQKwCsQrEKvA/oAIxAPw/oIixQ8QqEKtArAL/WBX4vQPAe3ai3Pij3Se3eLn5yo1yjy+wZ5VKlZpOVMBUr1Ghxs1/2q1ys1jAqg4w6lWY1AjiLQqaG2rg292Ez+fhVri8zmZmFiY3fLXcT26462mdGgI2NreQluyA3WqGQYmKDSs30iXmVsfMUCrpyHJUeo+KwishzgGPh/mcYdnItMfZBdrwuAS/AmxEiahtoIotNIELN+j3snBlw1Ishn87/3cPGuzB7eWtEJ52D6O0fB8GBvsFqJSUlmPiJfMhM9DX1Y0f//ht2G3RPdthOx4/HUJ6Th5eDA2g8Wg9Hj54JD+3uqYWHR33ZQP8wvnzuHXzFo4ePooUpx2JSWZ4PLuS8dj34iXMlkT09XXjzKnjuH+/A6XFZaI2O3nmLNY3N+W/zx47hDgSd4UWunqEFRW77hBu3nmAkn3lWJ4fh8lqh8FqR+/z5/jRRx/g6tXrqDhwEIP9L5ASZ8a+4jzk5WbA7/PKRv365i6Ghl+i8kAtvvvuewHQoaAbVfuLYFCZCa0i5I+gc2QR0zMzKN5XhOmpSayvraDpyBHJAW5sbMSVq9fxzjs/QFvbHTQcOYKbt27gxOnTWFhchGt7B0nxiUhMSsTs3DyWVlbQ0tyM7u7nKC8txe32hygoLEJZWTlu3LiOvNxcrK2toramFm337qKyJBtJSVl42tkn2Lu6ugAFeZkwUMEZ0WN4YlbG79j4JI4dZ/3aULqvCBnpaXjW3Y+ysgosLy8gPZW5uDq0td3Du++9jxu3buPU8QY8ffoETUebce3aDcmtjLOb4NndEAW8wUxrbyO++OoqDtY3YG1jFdOzk2hpOY6B/m4cqqnAwMAE8gqKMD25jMXFcZw73QyHQw+KUgMhHYZH5xAMmvD4yTP8wR/8CHfbrqCiohDjI7MoLasUi+fZ+Tlsb22i6Ug9Ht5vw4HqSmRmZuDSlSs4ceKswK5ff/EF3nj9TYyNjYr1alp6Lp52PkFuDuG7QyxYmxoa0NnVhXOnjoFuxm23r+Pc6RMIBbwwGfWabTihmF4VdRrBiygmdWa4A8DE7Aqu3rgD944fCc4k/Ozd07CbFYSogA97tfcazPB5vYg366HSRlQxcZQgpOph0kdERarTxyOqC1AQiQhzeA1++P0W0ggBS1tr8/gvv2hHdoIFH310DKrJDsUdQMhABXsEoZAbDmsy/F7SVs5xvyhJg2oivr7ajvHRcckoTU9NhWd3C8eOHkbA78Hz7iE47V68+d4PEXJtwmj0IWRMhN7vRdSmQ9RnhSHiwnZUD33UC6hW/OrbG2g5cghxiU4k6ANQTVpOMnNg7WaHKJSDSghGvVms7FXCPQPV917oFA2UEUqqSgi7Oh1+/ovvYQkH8Qc/PAvFnCBKUTW0hog+CZGwW9SKXOxUHbPAFfhDQRDrtHe+wNzIBF4/dRiZeYWUK0M1AUFfEL6QDv/3334Fo06Hf/3xH+LL729Ic81rJxvx4FkPlhbn8O7bP4Gq+uBxreIXf3sV5y4cRmFxlkBIxWjAtavteDk6heMtFThQWQ9vcBOffXUDEX8AP37nJOKSnVAVG8JBWsmHEQoaEeUaIEpq2r+aEQh6AQTI2eH3haAqVlHw8ppz3VcMdvz6+5voezENs1mH2poqPO/qRXZKMv7o4wuIRHag6hPg8wRAhtT+uAfd/ePIy3Hi/KmTki/8tKsf7Y/78Obbr+PbLy/j/bePYMYVxezwS1w80YjrPYNYmpvGzy6+C5vTB304Tst0Vr3iy6BX7PSYRzTKjGTTXnqyZinOdZNAl1nLoEKbtvKEvYoBoWgAZk4aNhi4/LDaDfB4fTAZbYiEFKysrknzh81uFiivRA0YGx2XPPHt7W0U5BeI7S4hHXW7RPu0l+f9ls4OBG8+XwBGg0UaA15Fu1OFHo7qxQ1gdGwCWZk5KEy3iwW+wDqdlsfs8QYF5m5ubKK0yIlAmApfZjbbMTc/hfycPCghr9wvwzrab0exvLyBnR0XCvPzYTbw3heB2xMSN4KUVKemkAabCVS5Z4mNfMCjqTvZAuRnRRXJcqZNOe+ru9tbkqFsszEL2y/56Lxn834vGdYinDeKqp3NIoGgG+FgCHaLQ4Au20RmZ2aRl5cnzx+8Z+/s7MBqsUg/RDQYhj6iwEibeM6PKOCNRDA5NY2MpEQkpySImwOzkt1un0BJ2inb7bzWEbHUZ8MaYxckr5ywntnQeu3678n7NZcQLi9c/wic9UZ46X5hMkuDCtdcNibwOtE1wB/wwmg2iyqa7g+82FS6u3Y9sFhoE88YBT9s9jh5DuK6QWeH+IQ4WHVhsd93MzxZMcr7aU+uqEFpqLCqdslrDismzC+uITsnB6tL80iwmWA26zU3BnEgYCZ2UMCt3e6A2+uRfOip6Tm5f3pdO7AZVZhpaqKyUSeKqE5riKOTAiE87fL5Je06YW1eeP0ueH1ekC+vLm1idmYG5RW0sjZJBr1Y1JvYRKATNbBmea/IeJxdXEZ6dh7MJiOMupA8F8pzWlYLgon1MQXwP9YvMLHjxioQq0CsArEKxCoQq0CsArEKxCoQq8DvRAViAPh34jLETiJWgVgFYhX4/67A7zMAppLNpDCvV8tu5EZpQKxYNfBK9asCbhhS7fR3AFgEXirVOTqY1CjiLTqxgPbsbMDn9QjQJAhgJh83V016LZeRah1Sg2BIkc3yNKdDbAJ5HGYv8hxeAWDCBFpNalarVBHqkBAfBw+PLxnDISTEx4N2n7KZr9MyYvlasWilSmXPFlSLNtUUz0yxFDXYnn2tZhO9Z+HKvwHsehV09Qzh4KEa3Lh1HQ1NjbDZHHja1Y2ysv140v4Qb795AnqV5xKCxZyOu/efIy03FyNTo2g6XIue572iECspKUP7/fv44MP3sbGxho72dpw+dgoJiRb4vNsCM83WOHQ9G0SSMxt9vd24cP40rl+/gWPHW9HT04PGpma03b+Pkn3FCHtd0CGMwqJcbG9vwGJzwB9WcONOB441H8fU2CBWt12ora/H9avf44fvv4vbt+/BaEuC2+VCdrIV6elOZKU7ZSOc+bOhqA49PQOoPHAIX3/9Nc6fPYn5uQnUVlWIsspkMGF9bQ1XOrpRfaBGVHoL8wtITU2Fz+PF6OgI6urqxUazen8F+vp70dLUiHv37+HU2XOYmJrG9sY6yorzsbaxibWNbbFDra2txez0DKoqK3Cr7RH2V9cI0Gtvb0dzcxP6entx4MABPHrwCMeay6BT4jE0PA9f0IWKilw4k2wwcqwFFcwsr+Pl5BTWN7dx7tw53Lt3D8VFBUh1OvH0aRf276+C270rGZEcJ0+ePMXFH7yLK9eu4VRLowDgYydO4ptvv8fZs6cw9KIPR+prYdbrYLI7sLnlwjffXEXl/lpY7XF41tOJmoMHMD76AiW5uZib30Bufg7Gx5eg6Nw4cbwRBkMIRivHvorOJ/1QYEN3d5+osR89vYfDhw/g9o37OFR3GLa4OCwsLIuSs6KsBPfvXMe+oiKkZ6bj+o0bKN5Xgv2VVWhru4/mlhb5fPa4RKSmZmNwcABl5aVYX1/DzPQUzr92Hm137qDuQCVKivLxsL0Np04cE7U0yYc4KzMfWwdR/fHfqWwLRg3Y9ITxf/7ZL5GRk4nNtS1suvyozYvHxdfOQGeNh86/I+B4lxnDBgXGoAcOswHbQT2shKY6IyL+LVHjRXVOeEMbsJvjEPK6oCjbgJINr84PXSQMu8mHz+6soK4wDVnZPvjDZsRHjfDqLUDIDUXhWDdDhQMgJIEbUZhx99ELjM+twmqxY3J8SqyAs9Lj8f4Hb2F7exWf/fI+/tWPj0FNSEWiytVqHWsBO5IRhccSgllNQXR7EX57KhTPKoIw4T/99a+RHm/Gez/6GE69G+vuTVGl6yMGKCFVspFDBDicfczj1hMaMSeaa6cqcE6aYwI+bKo6LK4rcM1Mo+VwDtyIB8I2WNUFeKPxMOqDUMJeKMxhJu3S6RHSReAKhfDNtWfYnlvFn3z8JnxRE2jiCnMEurAKty+EW11DiLOZcbiyDH/92fdISnDgwwvN+L7tMQb6J9BYV4/W1mpEw7sYG1pCQXE69GbCojjs+v34/PObcO1u4t/+mw9giMRBsbjx15/cgM1gwkdv1gNGqhptcNgVbG0sQFWToFpo+xxGNEBgrcIiMMoNv8+tKSRpYx7ywWrUQ4nq8HxwAo96xlFYUoUnjx6jMD9Hsqznh+dx9nQRjjRVwu+PE99nqnf7RmZx6dZjfPyTt5Bks8NiicAf1KNnaAS5RZXo7epGy8F0fP5gCK7ZFfzHj9/DX95+hJ21OfzbD3+CXcsK4EmAMarCF1mFwWGF12WAzUB1MJWm2j2BzUG0AqflOJWpYnMtQkgF65seJCemwuPfhdlmwMbGFhyOJPgDO2KjrVctWF/bwsLCEvbtKxLrbN6blKiC4eFhOJ3pYq+dlZmJnZ0tWKwmyfC2GAzSJCCZyHvZ7lRyMuOaCmsq1GmHzj+rGzuYnJ4XtTDXTMW9inffuSguEwR1VocDs/PL6OrqFUcKZxzD5E1YXN2GIz4RQ8MDqC4rhV7RLKhDBIUhYGjwJWy2eBQV5IvNc2pKApZWtjE3vyQW1BmZKZiamoTNYkZWVjY8bi9MBlq/h6HT854alc/G86JNNhuupqanxKaYymx+AsJduedbLAgHfOLKsbLCdX4FJSWFSEiwIBqkLldrWppbWMTAwKDk2xIa815E0Mw8alucAwG3CzZaDVNVDhUrOx48fPYCzrR0LIyNynV5/4O3Rck+NjaFUCCEjKxUJDsTJN+aGd1UxgYCITidqZifW8TM9DQO1VeJS4nFapH7ITOkmedOJbeA4GhInidMZou4Aqh6A7yeV1noepjMOvi8PL4ZwSBBuh9XrlzH62+8CaOeTgoBUUdTTR8OGXGv/akooGsPVkHlnKcbgI6gmK4ncfK8ZOR9Qk83BQX+iAl32p8hpFgEUjtMKky6EGoOVNJ6AMFgAF6PD2NjYzhQUy3OJfy83iAwMjaO0n3FQDQAZxybOLywmQh+w/CFXmUAiwfA3jMP5wSb+gjLw/D5XfB5fQj5FSwvbWBubhrl5UUwW0xQ+Tylo8LdIPCY10uzm1ekOWB1cxe9w+PyzHautRG6sE+a7qL5rfDFHYwB4NgvYLEKxCoQq0CsArEKxCoQq0CsArEKxCrwz7oCMQD8z/ryxj5crAKxCvxTr8DvMwAmcKXhIjf2uDEueYsBLV/XZDTCaCQv+jsAHAyGQWdGsT8VeKTCpI8iwaKg5UitWN963C6oBou8jmojgluqDv0+n4huaPdJZczW9jZSk2ywmI2wSGarpkiR7UlFlcxeHdWXVDK9AsAJ8bJ5y2xHboQmOZNk45I20FQwckN+L7ITejOhxd5mp0JraNpec4tVA8GvPoTkWwr41SAw6zAxs4SBwXEBwFTE9L7ow8kTp3DpMlWbVeh7PoBz544jK80u9rk7rhDud3QjIT0Ny2vLqCorxrOubmRkZOHgoTrcvXtH6llXX4uO+x1IcTpRU1MlYJwKZW6cP3jcBUU1Ymt9DYdqDmB4bAQ1B2rxYmAIZeVlmJ2dE/vRgrxcdHc9xbFjjWLtSjWnyxfAnbaHAvaaDlZjY9eLTZcLK0vzaKirQc/zfuyrqEHXs2eoKMpDRfk+gO8VVZMBm9tujIxMoHBfKdo77qOxoQ5Dg/1oaWxANBQUdXgkGMbsxi5u372D+rp6TIyPiy3l0aNHsbiwIEC19VQrEhxxGBkZRFFhIXp7+7CvpAzxSU7MTI0jIy0BKi1JI1Fs7zBf14SJl+OiAI4qZkxNzSEzKwNLi0tYWphHXn4e8vPzMDUxCasd8LiAxeUdGI1Ua7lRV1clVqFU582vbGJ2bg4Gk0WATXpGGnY2N5CeliIZm8urq8jPzZaMSKrImU/JLE2PNwCbRY/llRWkZ6TD5fXKmOt/3o3W402wmUyi0AL0WFjcwO6uD3mF+QJAnOlOuLY3kJ2WidXVTSQ67ZiZXUdCAjOtTbCYTJJFS4Xy9PQcEhKckj1Ke+uFpXmkpCRjeXlFlHVUqm1tbWFpaRH1hw4iHPAiHAwgNcOJra0dGZd2Rxxu3bqDc+cuYHR0DJlZORgcHhWL0tLyEnhcBKRU01MxZkIkGIBJp0NX5xOcaj0mx9Myb4FAIAxFVcQWVnK+EYEvGMWL0Wk8fzGCi+++L/P0f/vTP0eaMYif/fjH+OTrWzh7rAkdD54gp6IMQyPdOFCcj8M11fCptMT+BmOzi6ivKUfD4YP4+S8uof5oNUYGxpCdkoKmo+Xo7V9D29N7eLP1OLJTDfjF9TmUpMahsSkD3ogdj67dxaLLjXPN9UjPYJYulae0aI2Ife7GRgjfX72FU+dPIjkpFX5fUOzE83IzoVMj6Ox6hHv3ZtB0KBNZJQfQ034PH7x/Gp9efoJzh2rgNgdw/2Y/zjZU4srjfvzorZMw2+PR9nQAvQ8fACYr/sO//jF80SCu37qDjeU1/OTDn2B0/CU6uh6jtrYGfd2daDxyCBWl+dKMQdjGdYc5uvowMO8P4NKtHui2tvHexcO4/mAQqi4R8I8jELbh/LlmxFm42NEDmxBSRVSNYMcXwr3H09icW8HbZw7hy6ttqCorRcQQwsjQBC6+dQHftD2AzWhA65GD+Nsvr8Ko1+Hj9y4gaE7AF1/8CquLXrQeq0ZBQSoufd2Bww0HUFSaid6eaXT19iAuLg+7O5uIBFdxuLoJGQUOfPrlXRh0Zvz4g1YsbWyg7S4bOfLRdKQGX311B2EyXn8Anm2vZHMnxVvFHj43O5XLCFQYETCGoUSCdMHF5Zv3kVlUhYzMQvzVX/wF6g5Vo7axHv/1P/0Sb79eh4zsJHz9VQd8PjfevXgKC+tufHOFjgfpWJqexk9/+g70xjjcaLuP3oEJFOfk4OLZ/fi26yV8S5v46bmj+D++vQH4PPij189jxL+Gx7f6kWC34aOfvoE/+5ufw5mUi83lBRytL8XRuv2/yT1lwxABMP+WL5VNMAq+/PIyjhxpwo1bV/HOu2/j6rVrqK05jGc93dJo5ExJluYUqn2PH2vFwMCQzN3Wk/W4c6tNGn3S0tLlNQMDfTAYVbHqjrOzuecJLpw7g8REQm82WGl2ylSkavcfvajAl1Y2RR26uroBqz0elUXZePlyTNbBJ51PJfO6ueUkrt+4Ba/PhxNHj2BmbhHDYxM42tKMu7du4UxrM0oK8+Hx7SDCe57OhGs322TtSU9PR8+zZ4hzWOFMzcLIyJiA6obGw7h29SpOtNIlIISR4RFUlOagsDBfszkPBgWeD4+8xODgCH7wznv48tvv0HriGEbGhuU+Mjg4hHfffR+TE9OYmhpBa8tRbGy68KzrOY4fb0BKsh2RQBB2sx0+xYCFpRWsrK5gbXUNhw8fRldnp6hlExMTMDo6jZRkG86eaIRJT3V8GDs+YN0dxsLcKpLtVpSU5mJwqA9lpRW4ebMNDocDFZUluHTpGoqLy7CxuQm324Pm5mY8fvxY7u/yXxSdAAAgAElEQVS8Nlsbq/jggw8kZoAq7aLiYsxMz4ijSHlZKfaXpkiddSqb2HR48PAplpY3sLK2jpMnWqVe9+51oCC/EEnJKeh+3ivNMy63Bx+9ewEpyRYEQn7o9MzYNmF0dAbtD+6jrHwfDuyvwq3b15FfmI+NjV0sLazCYjTKemBjVjAFtQYHPv3qCtIzC0RJnJmWjOXZCbmf3rrbgThHHKqqqtH/oh9vvP46Hjx4CJfLhSPNDfjuu2/x1huvSXyDLhxAYoJD3FW4zih6PszRTEWzfeazEb/4bEVbbTpQ+KkA9moK4JWFTclJrqgogMlilPs2n690KrO4aR/PMaxlkqtGC572DGB6cQ3l5aUozEyF02HBytoaHJVnEIivjQHgf+q/KMXOP1aBWAViFYhVIFaBWAViFYhVIFaBWAX+3grEAHBsgMQqEKtArAK/wxX4vQPAvBavbKDFwBCaEkoyLmn4qGUpMkuPaklFYX6dpgAmAJYMYLFMfGUBTQWwBoCpAHbtbotlLgEwM4JVnSIbhcyjpM2g+CjqDFhbX0d6skPsoe1mI0xGg7xW+LKiFwDMZEWBugTA+j0F8B4AjkRCsDscsrHL3EpR/fLYexiZ2XcEvVo2MOWIe8x3DwKLilmyOwmk+fGj8t9iF8kM4pCWF8pNWavNKurK5GQnlldW4XCkSv4lIl5Q/8I9VVos8o/CXN2AV2Ad4ZTHQ/tQbibTApdAnBmRtB9VRC1H5ZHZZoXBZISXFqFUK+/ZYEu6IK24LVYsLi3DaqeqJwK3ewdJCXYtn5IW2JLhCLHktCKITbcfeoLQaAjRgE8yPX0RnWRc6mlF6t6WzGW6unLTXW+0gsJvXzCAcDQk18tiMiLkDwgg5AZx0B9AiOAkEoWRuZbMZfT5JeuQFqBUO7t8Huh1ChLiCMZJxBSoRhMCASodA6LEC9HiktgsAmkWoDW2w25hkOBeXrMi/7YwP4v83FxRH7GJwB3wQ69aBVwyOzIc8iIU8oodJYGvweyAy+2Gy+tHUlKyjIlIKACrRbPw5Oek3TivF687cyCDknlLO0tNEUj7U+YuMiczEvZLxiHnh9nA7Fe95LiCY3PPAj0Q8gkYMerMAuKh9yESpuLXBbslTrO4NRoRiegk85VZkKwtJxAbFqgkC0ZDiItPEBhEqMP80eSERMmBpDKXSnuq78R2mXmPvgBMZptY8brcLsnu5PikcpjjnAp52qHyvExUL3P+hEKisheVP2G+WLprjQ+awzqhFI+vx8ziCm7cbsM7732AzZ0A/uIXX+Kdk42IcyTil9/ehk2vwk+rXSsVch447Sb86P338N++uISwz42F9R1kOR04faoJv/zsOox2IM6SgO2VLfz4J6cwOLKN3rFeZJosuPhmPf70V89Rlp6Mc6/V4Jdf3oZDMWB4bhnFSXZ89KNTMOhJyMyyUHmCAbyc2MHIyDQ8rnUBL0tLa/B6mQeux09/9hMsLy/il7++jZ99dAzD8zsY6uxCS3MVrncMo7lsH6LJKh51vERLTRGejMzgSHk2fMEweoZncLrhIC7d7sCf/KsfoaunH/2DQwJoinLzoTea8az/hTQWLC3MIjcrCW+9dgpWI6309xYXjgva8+qN+NvP2mAOBvHm+Rp8evkRDAYn4q0bmJ1x4aMPziMtyaTZq3NcUUGshOGPKrjTMY6NuTW883ojPvnmJnIys7Dh3cDa4jZ+9sOL+MvPPkdGWio+fOMM/ubzy6LGP91Qhb/6/HsUFeVhed6LjDQjjjTsx+ef3EJVTTmy8lLxq0+vS85oekYuAgEfivLjMNI3iX/5bz7E9bu9CPmBN147gr/+5BNkZ5ZjduoF3nvndfz6i5sIKBHkZ+difPglqiorMT7ch5PHD+FAVRGMClWwerj1QejZVBKNomfwJeZXPTh+4jz+5i/+HI44I8bnd1BTXIV3327FV998gaUlKkY9KNuXjMz8Enx77SHqa0vQ392DH370Fp509mFhbRV5hRUYfzGAP3y3CQ9ndjHdO4Q/fv8CPuvsQ2B3HR8cb8Wffn8J6XEFWJiZQH1TGUYnprE0vwuzIYLG2nycPX5Eyzum1blOawTS5jvhJkXP8Xj46DlysvPxpPMB3nv/B/ju++9x4sQ5fH/pGpqaGuDxbCEhiRbrA8jOKoDJaMfQ4AhOnKwVi/2q/QeQlJyMxYUlseen5a/b5RZ74p3dLTQ3HUY0FJA1V5T4EeYRh+SexdxY5vTSOYP3nsXFFclD//gPfojxl+NYWFhAdm4uenp70XritDQFOWx2JMbF49bdO6iursH+/fvRdvsmmhvqEG81I4IQmHLNJo7eF8NIdqZhYGAYTU2NeN79DAfrDqP7eQ9WV5Zw8eJbuHnjBk6dPI17d9uRnpaJjBQTnKlOUY9yXeApf/HF18jJLURl1QF0PHmKE63HsLq2KrEPw8Mj0phy5fJVHKqrlmz73p5hyRvOzU1DdUUhAh43LAYLAno72h8+Rn19nTgZlJeXY+DFC+wrKUFObi5uXX+I82ebYTEy29kDP2/Ghjh4/EaMjE5jfPAFLv7gNczMTogaNj0jBx0dHTh/7jQeP32O4uIK9L/oQ2JiooDhrmedeOcH72BqagpTEy9hMBhEoVxWWo609FR0dnZKI1RxYQEKMvg8wGcA3uv02PH48ez5CyiKATU1NWi7cxMtx45jcHBYoioIoJ90PoPDEYf8jHiUFKUjyPuCjmu1ghvX76Hl+DHcvnMduXnF2NxahzMlUd7Xcf8hjjU2wmFXYVCDcPs9YuXd0dWPjKwCuHZ3pRFobWkOzc0tuH7jngBtPr/19vTIcwTvlSmpqSgqLsCz7i6kpznx7OljnGptRmlxgazrhr0sZj5L8HmI+cd7HtgCu8VFhQpg354CmAB4aRMLC3MoKy+UjHA9nx32gC+fF416g9yvmZ0MgxlTi2u4/6hb6vrO6+fQ392Fickp/PA//K8wZDbFAPDv8O9AsVOLVSBWgVgFYhWIVSBWgVgFYhWIVSBWgX94BWIA+B9ew9gRYhWIVSBWgX+0CvxeAuDfqqamidUskgnaCPsIjwi/jCbaLwcEDmoQmLGKxMN7GcB7CuB4MyQDOODaxsbGOowW2kKqMOiiclxCKAIswitmyfF7zLTNTmM2ZgRmgx7xDkJITdFKABwKBkD2Q+UurTS5We+w20T5y/MLBAOIj4/TFMACagl69XsZxhTWKdAL4NULrCbc5ecUCC0W11SxaICVSkgCOQJwWoL6Q2R0+j3QSPUTc5I1kMxzDEaoptEh4PNKXiTzMUOErXyzzgA1wo1rnm+8ZC/SUpI5elabCcFwSPI+w8EwomHqaBRYLGYEwwH6TyLg8yPekSC0mqrftPR0UUUbTSYBfmaLTWwjCTJNBiLyiED5gEByFUZmhhrt2PH6oVcisKhRsWx0+UNQDFbJU+R1iYb9AoFp70nlIiEtIZsv4JGf76cS1mAQa0+zyQwlGpVsTdp1CkxhDirzlffymrkprVLFHYnAwwxCq1XsUQlnw/I3IXUIOtWEnV0/dj1eWK1m6Em7oyG4PB5kpKcj4POJMjDe4RAFq8Vskuu7tBuASW/UsgsjNERl4wKvn5aJyJxdi8UGj88Pl0cDw6wPAb7f75f68zNwvHGME6D6Qxr07H0xKMdjRiatyHm9CWIJb0U9FQrBanXI+GIu7PSkZn9KWk/FlNUUj67nnaitL4XBYIfBEIHfzWvJc4tIBrLTmQCrhbbqBtAC1qA3Sf7rtseD5ZUl5ORkS04lz5dKb44Z5mGG/EG5rsx5ZH42lWWDg2PYdflQXVONne0NxMXHi10rITytXDMyMsVufX52HAeqykWJzDnGgeL2eGAwWhGlEj/MTEwVwb0GCkJ51WTE+tauqO7+8q+/g9WZhH/50UX4AgH86X/9HGdaGvD46RPkFZdDjYSxODmCj957B3/52Xeo3FeEsekFpCfa8NYbrfjPf/YpKg/sg2c3BNf6Gj786Ayiugz88ptPUJiagdamfPxfn3ehLN2Jg3X5+C//7TI+eONN/PrGdTQVleLEyXIEAy4Y9TaEEJEc0K7nc5iZWER2hhNPnnQKdGtsOooHDzpQVV2JwuJC/Plffoo//hdnsew14btPvsSHH57Fp9924L1jDUCyik++fICP3zuHn397He+daURUUfH5tzfwxx//CP/5r36JP/joNdxoe4T4hGRkpadidnoc1Qdq8c2lW7j4zrv4/ttf40TLERyuLUck4IKZQbZsC6AjbziEXbMZX17uQnBtEx982ILv7vRBUZPgtG3h6ZMp/NHH78IZp0BFUETAYdrcKlFQZ371bh92lrbxk4/O4pNv7sBmscAUZ8bk6Dz+6Idv45ubt+Hb3caP330dn166C5vFitda6vBXv76C8rJiBNwGrKyN4oMPX8fP/+oy3vrB65iceYn29j784R++jrb7A9ja2cHRhn24dbkd//O//yl+9dUdGHVWnGmtwc8//Ryvv/Yhujrv4mRrA+7c6caWZwdl+/ej8/EzvHXhdXzx+Vf4d3/yHiyGoOS8Iwz46Ykd9IPGxlGdBcOTy7A5kvHrX32KpqZDGJkZw8YccLiuHL0v+pGTUwuDIQi/ewqlVYfw1aX7eOfts/ju66/R2noYQ0NTiKoqcvL34UlbB/7jH1/E10/GMT8wIhbQn3X2Qwns4EzVAfzvX1zC2eZzGOh9jNr6EqysuzDYP423zrdgX2E8TLwPsamDdSYE5upN+2aeK9WQOiO++OISkpJSMT07gXffv4hLl67g2LETuH7tHhqbDmN7ZwXFxXkCZM0mB+bn1rCxvo233jqBFy8GkZ9fqEULRCKSw11QkA9fIAi3x4fNzQ2UlRSj51knzp85JapxZjdTfUmIKDa+pPM8jy+/xsbWLk6eOAmzlU1YOslMD4WjmJsnCGzGnbY2ZGZk4GBtLR4+eiTrJv8M9veipDAPBXlZWhuXXkEoqmD85TQSnano6emF3W7H5voGjrYcEwvm1LQUWZOYWd/UeBQz0/Mw6U0oyE9EspN51WFp+OJ94tq122hqbJZmiLt321F36CDcnl143G5Z45qPtuDe/Q4UFOVKfm13zwDKSkqwtbmEsuJs6Gn1DBU+nQWXr9+UexvXaa6lTzs7UV9fj0gojAf3+1B/qELOIRza4fCCTnXgsy+uYXPTi9fPnYPVpiAY9mF5aRVxcUkYeDGAs2dPouPRExQUFmNmZlYUv/x87e330NDYgN2dXczPzqGxsQHt7R2oq/9/2Huv4Lqy7Ezzu97CEt4RHiAJwhMEvU2SmVlpmL6cRrYnukMxjxPzPi8zL4qOGKlbM1JPd0mlylRlVvokmTRJ0DuQAAGQAAhLwntzvZ9Y6yJLGnVFvygUUSpdZKCKBIF7z1ln730O9rf+/29PAuIHD8jMzFJHhh3bM9XeJJYQW3cLM3Mr9PQ9xeXOoKiwgOGnvRQWF6uDhcVsZVtOLmNjE2RmZ1NXnkdRnmT/xlRZLhbQH370GXs79zI3P4XLnUM0FqK8qlQbue7f7qa1cTdlpTmYjRHMNhf+UIwr1+8yPDzBH/3JnxD2exgbHaS6sorL312jvb0dh8vJo4eP2Llzl0YX7N69m6LiYu7duUP59lJGhofU8t8lzyaiAkdsu6WhSe5nCc28FlCrEwE0uzkciRGO+AmHwoQDcRbmV9SNor6+ApM0romdukZrWBQgS22TTjAmjHYn49PzvJhfY3V1jeaddQz29lJaXkH90bcx5KUygP/FfoFJvXCqAqkKpCqQqkCqAqkKpCqQqkCqAqkK/FZUIAWAfysuQ+ogUhVIVSBVgd9cgX/rAFh28QQmyuZeUp0YU1AmCkSj2UjCECMeg2hU4KfAxn8CgE1xzQA+uLdJFcCbGxtYHS7iCSMWo6iEjaowFrtFAcCSzRsVC2gBwIXZmAwJXDarWvMK6NMNcYuNmFgPC1LdAsCiPklzudRKWr5PMikzMjOTQFbAsTo4mxRKykdc1I0KdwUAJ3XNopZVpa9s+os6Vf5dQIDm2InsNnnLXtkM0NM/SOPu3aS73QqZzUKjkfeNs+EPEQjEudZ1i5MnT5KeaVOl5sjwKF5fiN27akmIHazJisfjIzs7S88/Gts6f4GucswKJGJkfJ9lHIvq5mo0HFP4KCo1+XQ6XXx78ZKqlFraW1hZWiI/Lxe3w6mQNirq7URC7ard5hgJs4BQUX2KOttCwOclbjaz5o3y4NEA4YCXvJx0OjvaNL9UxLqRSIK4UWShyc3+dHcGz549w2o2U1xcoBvJXl9Qobgo6ETVLHbccrwKHyVH0IjmSMp1C3g29XsEbggAFjW1QPGhkUnm5lcVjCwuLVBRXsyhQ51MPJ9UcGm3W3HKGAkHsArQNgtoD/LRN7eoqSrDZE5QXV6JxeTA4XIQTwSZeC720tsJx2I8eNTL3Owchw8foiAvF9/mpuY4yrhx2pOqdqvVQigsONvA7Xv3ydhWqNal4ZBPc4ObdzewuLxINJ4gKzMTpy1dwanVYuXcuXN0dnZSWFjIyuqqKsoqy6vUIrS8Kl/HhcEYJeiLYDM5iErG6UA/J44fIRb1E/B7NTczHpM5Z2Jyfk2tucW6UxTLYucpKvGk1aaVmF8UzRmEoiEF/ffuPyK/oJTpuRWFvQf2t1NYVMz01DQFBflMz8xQVFhMX/8A1eX5FBVkqZrbIXMwHE6q+Lds1iVfVsaUnKcAC1EYiyV2JIFmXMZjFv7PP/9r8tNN/PinP+X/+Iv/wukje+l93EtuYSkuk4Xp8UHee+st/vPPP+X4wX086H1KfpqTt98+yV/85S+oqC0lEbYQ9m3y2usHuXZziIeDfRxo72RfWzb/6ZP7NJQUUV9fzH/98BI/ff8dfvb5J5xp6aStpRiLKY7V5GTTvwk2C0+GFrl+4y6/95N3dOyLna/MLbHk3vBs0NTUyH/8s5/xH/7gDHMBB+d/9QXvv3uGn3/axfvHOolnJvi7L+7x+2+d5udfXeKHrx7GFwzx2TdX+fe/9wH/z88/4kdvvcTt7kGWltd1nhw/0snGpp8PPznH62+c5eKFrznQ0cze1l0Y40FMhriucYlYAksizIrZzOfnHxFcWOKDD47w2eUeIJPtBVEe3Jvmj37/LC5HmETIh1ndBhK6DsXNJq7eG2J1dpW3XjvIzz69SLozDYvLytzzZX7/3de4eOs2kYCXN04f5qPz13A53Jza38pfffg1Tbt3EglYWFoa5vU3j/HzvznPmVfPML88y+0bT/iDP3yZS5d7mV2Y59iRRm5ffchb7x3jSlcvhI384NRePvzVZ+TlV7O3vV4ztr/+5hZr3nXqdjdw5fJtfvLBe3z6yS/5d3/4JrnZVgyxsNqwh00OJBnYYjQSiluZXvbz8w9/RdPOnbx85jhmt4E/+99/RlV1PnNLc0Tj2dRVl3Cgs4oX00t89NkVfvLjs3zx6edqr3/zlljim9i1u4WbV7r43/6X9/n41hNWJ2b4n8+e4MKzSZZnRnnrwCH+7KPPKcjM5/ihNkrKs7l5q48Hd57y4/fPUFZsw2y0aIauOEkIAE46CETVCt6d7lLgt7kZTQpziZKbl8Xz6Snyc0tYWlrH5ZaGjKA2m8zNzijsVQW9+gNEmBifpLioVJuCXC4nM9NTFBUnM4FjCaM2MNmtVtY31jSzWdY2uZ9I85GsQTKGpftGmi6MBgvrG5u8eDFNSWmBgklpIrLZpDEljt1hx++XmAWj3iMEvgb8PgoL8lldllxsm7oe6LpMQhs3ZuYXydqWrU1OdquNUCCI3eXm7j3Jp7XQ3NSkTTLSgGK3OVhaXCEzTfJupeFEjjHZJLS8ssb6mpftZeUEPFIPsNrMeo8O+oNYrQ7N3vUFfYRiMTY2fHrsO+orkvm4iTimuJGQ5LYnDHi9HtLcaXrbfTE1pWuquDCsLPpwuy24XdIeFdavbXrFQSKNhcV1hgeH2F5eQF19FetrG6ytehVIZmWnMzwyrFBWQGRuXo6uEZJrm5mZwfLyitoat7W2MT01pcpZGQvy54z0dK1BZXGuPjPI80swLCDXouuAyy1gNwqxAE6XS235FZ7G40QjMcYmxtjX3kyaQ+CxtKsYMZnS2NgI8mz0Gc0tuwkGYgyPPKWyqkSfNaYm5sjflkNRfhYmU5RITGaQGbPdzfMXMwwODpKzLZOd9TWq9O0feEJhYQF5+XlMTjynpqaa/v5+cnJzKSoopb9/gJbmRnzSgOWQZ6iQZrxLA1HyOU/bVNRpRcaewHa5L4vCWu5H3wPgUCDG0vwaCwvz1NWVY7FL5q9Vx488Q0l0gzTQSW3l2khe8tcXrzK/5mdjc5MP3nqdS+e/ISc3n4Pv/Smmgs6UAjj1C1iqAqkKpCqQqkCqAqkKpCqQqkCqAqkK/E5XIAWAf6cvb+rkUhVIVeBfewVSAFg9KXWT+nvLZjFiFitfcSdNqFrUoJbIolL6pwDYaoyR5TJzoKORsG+D1bVVTGbZOLarAlUsniUrOBIV+BTFbJMMWAOejU0K8jIUFrrsVt2olA1u2YwXhVFCYKgRPS7ZdBSI63Y5CIVEARz7NQAWgCowT2N8ddNVPk2yy5kEu+rvnFRaiVJXPmQjU+0LZQdbQxjlU1RGko+aYGbZQ8+TUfbs2cvg06cKNSWruLg4l3g8QiAaYXU9zIvJZbWFvHuvi7R0C2muDEJ+yC3IJBgIsbKyTlt7O497HzM4OMTv/d4HXLx8lZLSCtZX59nT3qg2sHJOZrODrq5btLXvUbXvd1euUFtfT4PmBn6nG+TVNbXk5LkV9nW0d/D40WOtaUtbG+Pjk/QN9PHem6e5291H7Y5GludmaGuoJRYLEzUYGBqfZXZ+g6LCHFYWZ2javUth8tjYOC0t7cwvLagV9fDQCEePHuXqd99RVVWu5y4QZHB4jJrqWlUGeTY3ydmWo4C0+2E3Rw8fpX9kRDernz3t5/DBfUTDQc0PltrKRrnA5mejLygorFClVseeNrzeVRx2I/e6e9mxo0Gv8d1bNzjQ2Ulpcb6ql4I+P192DVCQ72ZueoyTx04x+HSMZyOjnDx9mN6++xCzUlVTw8jYhCp1W5qb6e6+x/rqilqbXu+6SV5eNiG/hxMnjxGLRbA5HQw8fUpOYTVff/kNP/zgbaYnJ8jPz+HSlStkbdvG7t1NvJhaZGBggJ07drCxvqZjSBoBcnNzmZ6apLWlmZ7eAXY11PJkQPKKjVglczEODS276H3crxatPd0PWJib4b13z2KzirV5hMnFEOPj46wuLnDy+BG6u7txud1kZGTx4OFDqvKzOXrsiAIfg8XC2MQUvkAMrzfK1NQLDh3sYHBoEJPRQkZGJqOjozQ2NjE/t0BFaQ552Wn4fZtUVWzX6yENEKJiFgWwhbDmj8YwETVYmF9a52//7kusdgNvv/M2eVlZ/MXPPia8ts7v/9FP+fOf/ZLThzrp7e0lJ7+IaHCT4OYKb7/zJn/1d1/SUFvN6MQM2TYz739whv/4539L8fYCrAY3m8uL/PinL/Pt5cdYM02MDy7z4/eb+X+/fMCO/Dw62uv5zz+7wAdvvcZ/+/zveePgYZp2FWDTWW0DU4QQITxBE//lZ5+oCu6VM6dVRb6xscr5c99y9o1X2NhY57PPbvPemx1sGHLo+uYy7733En/94QX+4OXDGLMS/OLzh7xzeh9/++Vl/ujtM6x5fHx67hp//KO3+cuf/Yr/9U/PcufBCNOzy5x94xTGhJfp6Xm+vniXU6fOcO27C7Q01XPiyF4S0SBGsVk1i5o+jjESxeOw8+m5bjZfTPHBe4f4/FIP0Zib+nIzfQML/PC9M7htISyGCImorG82vR6BRIKffXwJu8HOu28d5a9+8RVFeYWaDzw3ucgffvAat/v6SMRDHN/fyt98dhGLxca7Z07wn/7mM7YX5RP2m8nMjnL4WDMf/eIKTS27wQKXzt/jzdf20XVjCG8wwA9+cIBzn1zk3/37d/ibv/saYibef+cEn371FaUlu2jcXUlutpMPPzzPsmedqtoaBvqf8cN3P+DLzz/mzKlOGnaUyMjR3FiT1aUNLTLmfWEjn52/zsjkHPU1dZw5dZho3Mff/tXXnHmlkweP77OyZuLlU0fJdAbpfzrO7e4RTp86xMVvL/Puu69y/fo9tTfPLyhmqO8Zf/DBUb5+NEFsZYM/eu0Qf911h4hnkT957U3+8uuLZNrd7NtTT3qGmXsPxnny+AVvv36QHbWZmMx2dVqQZiGxgxegKSp7UUJikMx7E9GIWRuUxKXBZBFrfGmTMGtji9xHxP0iGo3ovE+qd8U630g8HCcsLgl2J1aLXe+l4h4QiYbUNcLtSiMaiasCWZo7BLjGE/I6UbVqF0cKvR9JDrDY8UaTkQJyD0hExRJYxpUBo2RhG7RPQxseJBJB5200SjwawSj3PrNRc2MFqso9UQitKJyjovQ3GdU9IShNO0YzdrlXSRNMIpK0mjeg2efy/jKOpTShUFDvibJ2SzOKOHfEY0lobTKJk0FA7YEl3kEOTsaiQPFwxIfVKvVMYHeIbb8XszGKRdwipDHJ4dLj8vm8uFxubeiSnxe1sYDFiKq0RVEvtZaAbcnXTlr2SxZ7PG7CZpNnkbA2fZGQY0jaa8s1EWtkibAQMCv3AoHSwVCE9dVVMjPTiYTDej4CP6VxQ224pU5ay5iOC/kMhEPY7Q79ujRoxOQ5IxHDZrPr2JTnBmko2PR4sDscmvueiIUxaIaDmU2PWP6na4ZuKOLHIVbfUT8Yo3r+RoN8v1xb0f6HdQ1PJKQRIIHN7sQkjQoRaTbz6v1CGobkeUfcHfRZRWz+pVlKnVNseD1+vVdrNq/g/3hUx6rESoSlcU/WJ3kOkuOWuboFhaUZIhiOEgr7NM5BnCska3lpeZG62u2qRJfXlzEswFzGkbyORWM7jNoGYXK4+cdYpfwAACAASURBVPpSF/n5+VSVFWIkis3mxLh9H7HslAL4X/vvSanjT1UgVYFUBVIVSFUgVYFUBVIVSFUgVYH/cQVSADg1QlIVSFUgVYHf4gqkAHByY1mscQWP2jR7NIHVbMBiEzgUUwtoyQCWzU5RC35vAS3WzhZibEu3sq+9gYh/E4/Ho5aq8YQJh820lRVs1E1K2Sg32+yEowlV/5QUZEswI3azCZfLrqosVezKZnhELIyT1s/yKfbUoq6SDXxRz4r1sWT8yYZoIBDUDXHVZJnEUlOOO5n1KtbP8iFfN8mGuG5fi+I3uf0pKjM5/2QGsNyyDSx6otx++JSOjk7Off0N+Xl5GA1xmprqCYX82NxWPF7oeThGRXkFC8uTQJDqino8a0EKSnMZ6B/A4wnQ0tLKrZs3Sctw097WQvejXqqqd9H3+K7a5NptsvENwQD09Y2QX1jI0PAgu5uaGBh4ooqvnQ276XvcT21dDTZXgvHRMXKz8wh6g8zPLdG+p4OurmsUlhSyo7aYy113aGxu5+Hdu7z1g5ewWYxq37ywFuDew6c4bWa10K0uL+X6tS6am9t48WKG7ZXlLCwuMDT0jDffeJN79+7S1LyL1ZVFAkEvo+NzHD1yRLMJXzyfYueuHVzvukZdbS1Ot5vHg8/YtaOW7y6e4yc/ekcVrWIxbLNZ1BZTrp3B5MLrjzI9s6A5v3s7m/FsrrCwFNAsx56HD6iqKCfD7aCkIF8Vu0ZDgs8vP2XXzjIW58epLKvixcQCM3PzvPz6CRYWp1hf8VFZXcPo2DiutDScdgfXu67SsGsHxYXbuXHjNo0N9awuz9HcvEvttn1BPw6Xi/sPR5mamuLYwf1EQl4yM9J52POI8spqXO407j3qJz3dTVZWJuPjY7Q2i/XqbfZ27GVtdYHC/Gz6+5+Rm5/D4qKf6uoSfJ5N3bwvqSzj7v1eGnY10tP9iNLCQv13iyWqYOTR4IpCrr5H9ykvKVbQUVtXh8OZRlfXVV4/2orJYiCqtqJG+gaeMTYxSyRmYV/nXsIhD6NjY1RWVFFYUMjdew+0KWF0dIzyonxsxhijw085dGCvAopYIqbKQBX9xgMKKjDZZbseTyjBvYd93Lz5iJdfPk7LrjL+4mefEljZ5Ec/+hF/8+llTEE/dqudFc8amdssnP3BKfJzc/jl+evMP58kjl0B8I9/8gP+r7/8BQUlOWxLK2RxepojR3YyNLZBaX0Rty6KcrieX14awBn08dabp/nbT66TbjMwvjHLnppyXjnVgU16QmICgEPErUF8ETMP+5e4dLVbbcpdDpNaxTc17uLQgX0M9PVz8doD9u8tIeQs48F3tykpS2NuI87uXAd1eyv59NNe3n/5EB99e503jnWw4Q3Sda+P8Lqf/Sf2cXxPNRNTXj7+9GsctiivnD6gyv5vrzzilVfPcPPaBVXHvvbKSRw2gf2SqSmQCqwxCx67g2+vPWGyp4cP3jvM+RtPsJizqCiCW/eHef+dkxTl2bCKbXxMmltsqsoOJox8dukR3lUfr55q5/PLd/GtblC0vYDZ0Xk+eOskXY8eUFleTOvOCj46dw2n080rB/fxZVc3E0PDVJXVcvxkEw53mL//6DJFZcU0tuzik7+/wja3gTWPA1dmOgX5NqaeLfDeB8e4cPm+5lW/+eYhnr14Qdd3D9lRV8LpEwf55FeXiJoN5OXkMNg/wpuvneWLzz7m5IkOmnZXihG+Wu2LhazDIpEBCe71PMMXdzA0NsvE+AQ2S4LigjSqS1vpOFDN3Mo0f//L73Bazbzz+mEWV3xcvTnAwYOtdHVd5yc/eZfp6UXOnbtCa2sjgwOj/PCNTr4dmMY7Pc//9PJ+rr6Yx7c6w++dOsP1yXkun7tEaYGdN86+TM+j5zy8N8qe5jJOndypGcXaXKTNP9IUJIBOnA4EdMofDMzOrlJYWILBnFDlpEBIvz/EnXu3NNvW742wuLCi1uyVOn8TxBIhwa4KGgXeyYv29fepSlOs5LMyM9TS32K2EwiF2fR4cbtdiOBXs73lPia24ZoDbcTnC7C8vMbGxiZ1dXXJ7HFVCNsIhyJbjr0xTCax4o8RS9gVyEk+u1JSyXcVhW9InCPiLC+tUlRcKHdwuh/co625EadNmqviGM1ORscmVPW5o75Wz9nlduLZ8KjlvxygOEoYRSmqd0sjmx6fWgMbLRZWNtbo2LsHr8+jEFVcFQSgDw0+IyfTQWlRHgajQ62rDYYYJnOcRCyGKSGOEFH8Xh9Ot1MPWxSlch+XZwRR8gZjAbUVFzU0cSMWk5mg5uMmgbzNLoDbg1ncx6NxEtGkwlXguNyfRcUsGe9S21AwytLisiqoc3JysVqTzxNBCQ5Xa+mka4jESmivGBY2PGs4Hc5f37c0viAWVRV3XJwyJLUgIddfxo+JcDSCTeyVBZCr00hCGzo21iP09D4lLSMdiwUMwQBNzTtImMW1JIHXF2V2ep50t4OcbRm4HRY2fQEi4Tjjz5/T2NjI0tI8ubnZ2sBgEsxvlJz6UNK9RJ6PtLHNxNrGpuYh5+bmMDIyRG1VVTIiQRrbpNnNYtfjlWceqbOeqxQoEU8q1eMJgqEtAByIMzOzyMryErW1ZTjcDh3fyVqJ8teMzSqtOVJAA3aJD7E58UbihMSxxJzAEA9rs1+0+ACRjLaUAvi3+Heg1KGlKpCqQKoCqQqkKpCqQKoCqQqkKpCqwD+/AikA/M+vYeoVUhVIVSBVgX+xCvxbB8BJGPr9rSqB2WJUlYuogUU9onA0LpuGCc1MlQ1+jbqVzWajAZspTm6GnbbGWhJhPz6/j6jA4gS4rGYsNlEwieJQNhjDai0bCsXUujI/243dZlVVlM0qtpwR3WiUTUZRH8nmvKiHVXVlMZGRnobXs6mAWjYe3e40tcuVfLvvA+1kw1rUMZpJuwVm5FhVxSVKJs0YNmAQRZXInsQ+WTdtkyBYPpf9EW53P6Gz8wjnzl+hsWE3/s1lmhurIOYjHLERCsfo7umhZHsZMzOz1NXVEvAG8Xv9lFZVMNDfr9bFAkkFzh44cID8gkIuXfmOxpYWerrv8Mqpo6jAyWBmdnGDx09GyM/bxvPJMfbs6dTNdK/XT1tbO48f97K3c4/akAoY3l5aztz8Aovzi5x86SjXu65QV19LUW6J5kIeOHiIy99e4AevnkKcvUNBHz39T/BHxAY7RklJMcXFxZy/8C319TvVKtTtchPwBxh+Nsyrr73Kle8u09zYxOriMlaLhdGxSY4cOcTKyiIvXkzSKurnu/dpbGgke1sON+/cVzXs+W++4t233mB1eYHionzN7BWA6QvH2PCHuXP/EcFAmD1tLdjN4LKYGByZJjevkMWlOTLSHWwvySc3JxOTKJUScc7f6KGwpJjV9XXKKyp4NjjEzNQUp08cZ2CgT4FHdVUt4+MjFBRsp7A4h/PfXGVPRxPbsvO4cb2LfXvbedLfy9Gjh9RqOhAM8nRoiNvdo+TkZ9PespOAZ53S0kqudl3Hle6kfmcdd24/wGa1UFpWztDTQfZ27qO7W0B1ldpA72ltpX+gT9XSN2/cUEtVUen5vH4ycrbx+OlTOjv3ceniJQ507qWkqCCZ/xqN8N3tRwoUJNOzqCifa13XaW1tZ2V9ndFnw3Tu3MGOXfWaXyqKsCeDI/qZmZmL1+ejsqqczQ0v8wtz7GlvYmRsmLKySqZfLJHhjLKrvhSXzaZKOtm4FztssRmNSA5yQsCM5FdLBq2RzWCcwbFZPv3qOsdPHKezuYH/+y//HJc1wY9++LaOm7m5GcorKhkfGaUgP4f0jExtDBHV3cb6ujZqSFZ3ZkYmi4sLWO2iWhNlvZ2puUUmp2cpLCvg1vU7vPX6K6oaTbPbcKWnMTw2jcWZzrXrNwhtrPKn/+GPiYpNsmgdBSAhTSSSle1kfnGdkWfP9O+VFZVs316m9wg5lvW1Fc3zNJoszE7PUFCQp7m3dqtFbW03vJJ/bcMf9JOZlqavIePe6/GSX5CnkCgRN7G25iEQDJGTu00Vn2ILXlxYwOLCgtqyux1p+AM+hWpiJiBNKBZLsp7BYFStZzPS3ao+VMWnzYw/ZMdqi2I1RLXhxmxy6LoaE6t9abeJJN0KBM74JcdbGijMFr3WaVnZ3Lh1j6qS7VSUFCpYlVxtcVSIYMe7saDZ23abWO5LdrlOPQX2YiucsFjUXUHW4QvnL9CwaxcNO2r0m8Qu32ROKgNFBSg/LFbC0YgcO6pEDYRCqpr3eD2aWy5ATKWxCYgZJF9UzP1lvoolvyhUjczOL7C0vEL19nLS0zIwGBIK00SpKout5M9GDSb8cbhzvwe/x8eZE4ewGiUX3INJGoaCYdKdDqLyPqK2FbttvTGJHhSCRjPxWEQjB2Scx2PfQ60Y6ekutaiW/0QlK///fUOQ3AciCcmSNfLZl99w/MRJ3BkZdHff17VtcX5eXP/JycnjxYvnDA0N09beRm5err7PuDReFLo1Nzsuma8GBz29gywurXD4UKfeW54NjVFdV4nH52V+fgG7xcqu+iqIe7EZRSUaJBI3sbrmIb+wiPPnvubQgU5cDos2BIgaOOANkJtbwMzMFIX5uczOvqCkvIwHfc+oqqzg+eQEjQ07CYcCzM9MU1lZwYsXc/j80lYQpryihIG+Xjo7OvF7wywsLLO9qpBbdx7S1l6PxSyuEvOUlGWytgQ5+U68G3EyM0U9vI54BcQTGXz2xXe07t2ntvsrM5M0tDQRjoRYXlmmID9X7983b1zjzPGTmgW9vLpORnYOK2vr5ORsU4vqnOxsJmYXiMfCVJXm6toiyt+wQHpLOi/mVijPzmRucYHsvDyWV5cVNop1tW9jk9zsdKzWoGju9VNcC5zudM1Cl/VT5szSyip5JYV6xWdnlui5383BzmZKCjLxr62Rnp6l1s7+cIz5xVXNIhZXkfHRcaqrq3jU+4ii4hLNMV5aWiA7Kx2L2cD01BzpaXkK7+0Oq64HktMuzzoy3qP+DYrzc9TFRGb3F99cpLF1P1+f+w673c17r3aQJhnM6348vjCrm+vaAJezLY2s7CxWRXUeDeO2WllZ3SS3sJBrXZd44+XjGONhnbdGi5NVbwiL3UVElM4mcW6BpVUPmz4/JUX5XDj3BW+/+QNcYs+dkOiFKAaDxHIkH3FU7Syqa2mIk/iGaFxfKxj2E4nLs1mU6efzeDfXqa0uUwVzwiiNebK+WZO23wYDFsn9NsgcFCgszi4RIhrjYcAmFtHi/FLUSTAFgP/Ffn9JvXCqAqkKpCqQqkCqAqkKpCqQqkCqAqkK/HZUIAWAfzuuQ+ooUhVIVSBVgd9YgX/rAFggRFL7Kx9JuGs2JFS9Kwpf+ZpmuEYhHIqqHeT3ANhiEgCcUADc3lRH2L9JMBjQ3MNEwohdVcRW4qJ0EyvffwKAC7LduomY5nZuWRYKiEjmzSkANpvU0lAAsoADgSk+r0eRtShYXK403WwU5bAoeFTJLCDDaNKv/2MALGcn6kp5TbV//v6cBQZ/nxucSGA0GlTJ0t37lF0NTdy7/5DK8grmpyfpaBPL5iiBiIlAJMrw6Ag7du6if2CAgtw8tUReW13D6nQwOjpChttFRmaW5s+K+rV+5y7NZq2qqmNydJCmhloFUXFMjEzOEjfaWVudw24xqgXwyvI6+QVFzM7MEgj4SEtPo7a+hqXFJcxmGwtzC3h9Xqory1VhJH8uLt7OjZs36dizR5XHAjvdLhvBgI+5uUUSBgvuNDdzc/Ps3FHPxOSk5jQ27G5kWV/XwuLqEoVF+aytruNyuYgEQwT9AWJxA9u2ZWIwJjT7dkd9PeFQiLXVDbZXVNL9uJ/SkmKGBp+wp72VUck+3L1LwaNAejX2NFoJx4xMTEyyvLhAfeV2youL8IbBHwphd1iYmZlke1kxFqNkNSdErEvvk3Eqq6vw+P1kZWezubGuIEg20B12OxuBgFqwxhMh/L4EbreVtVW//j0zOw+vd4PMNDkXn6p5palArrvgoGjUzbNng6SnmSkvKVJLUQHKoXgIm8NEOBBVVZxYWAv8koxMsX92OJ3ayGC2mZmakkzGGtbXVtUOVNTm/oBfLbK9Pr+Oy+WVVTLcaWzLTCfgFaWdmZjZqdczJzdHFYmSQ6kW5luKUrc1qeLS4WqUxgYzyyvrbG7Ka7vJ3ib2tmbNio4TwoDYqMrXHCSiYVVSi+49FAwkFWyS+SyfYnAbjyoIEHW2yWInEDOw6gnz8WcXWN3wUVWSTyjg4cSxAxTkZipIEICsSn5Rnkn1thotBOJIc4jYwrpdLmJxAYoCd0JqHQtO5pc3eNDTQ0Z2GksLS5w5dVwBhqw3y8vr/LdfnGNnYy0vpqZpb9pFc8NOEjE5p4haxMu40+sVk2KYkjmniaRyUFT/8v5JhadkaUvdjAqXtOFD8lbFRjYcxmCRNSXZzCLqcrFvFggsqr+YAJGYAEwzoWAEs8VKRGAqUW1I+d5alkRyFRH1oqyRYsObbCWJ6zojqlKxyU2IAs8onDSStF01uEnEAxgSYa2KwWgjIipGc0KV3gkJYNasTVGWRvW15PLLmIgajMzNLpJud1OQnUkiHhR5NFGxjY2ZMRmjSeILBAJ+BTtyTgKn5PWWNjcUXAvBEgD80onjCmBVv2wQZWNSISi1kjVWVIZKf9WuNqmYFRV6KJLMZRUgZIhL/cwEIkn4moiI4lVqndSNCjhSgCyjMBHXPHU5J1FNi3JS122jgajBzLdXr3Ng/0EyHXJM4aTyVCyQpT6iJJV1WmC1waDrjqzlcqQRg2nLKljTrfWaq51xLJ60WY6LxfDWHS6evAf8+sNoJxCM8YtffsxLZ17h3v1uMrMyiYZCNDTsoLfviV4Pt9PF6LgAwmpVqYqdM4kYtfmZFJQWEpfs45iZy1duUVhQpNb2sUiErOwCrDajQrSlhRXSnC5qK0txOQTeJwiE49y++5DZxVVOvXSah4/us720mPWVRXJLShkdnWRzfYO9nfuZnZ4mLzebO3du8oPXXuXm3ccU5OcpsP7pT37Mja6rRCNh2ltbmZ5bZMMXoqpqO263jaGn/ezc2UDvo348mwGOHN3DhXNXeePsCS5fvInV6qJtTx23rj2lqCRTM2BfeXk/JmsQYYWb6wkud3XTsW8/F779hkOde1lcXiK3IE+VwuKMcPrkS9y9fZujRw7xuK9PAXBaRiY2u521tVWmJic5e/YN7jzoIyvdze66MnIy7cQjEWJGO8sbIS58d4Om+lqePH3K0ZPH+eLrr9hetp35mTmRTNPZ0UJ9bQGhqPhhO7h6/TYWm52pF8959ZXTPO7pZ3V1g9LK7SysrOKwpTM/M0PIu8J7Z89gt5qw2JwEownuPehhdcNLeXm5rsEyZ2qrKxgcHqaopJTcggKWFhe4f+ceP/zgLc59c4GysmpC4SD1O2oZHh7WdUcaBJ49G6G6rIC25h2a5Sw214trHs5f6GJlI0hGRg6vn2zWa3nrTjfZuYWa3bu4MMvy4hxnXjnNze7H+FaXONC+h9HJ51TV1HHt2mV+9PZrpDmsatMsjRYfffoVxWXlPJ+Y1Drm52zDF4lqs4qMnWvf3eCPf/8ttmWmid5Xx6nZaNP173vnE7EFlw+ZI9IYl9AGP2ngCxAOJ5iZWsCzvk5NVQlmq4WE0aQgXs7XaDZoo4+shWqXnTDqOin3kbCovM1GjDLP5P5acpBgRmtKAZz6/StVgVQFUhVIVSBVgVQFUhVIVSBVgVQFfqcrkALAv9OXN3VyqQqkKvCvvQIpAPybAbBASFUAJwRofJ8BLJv3SRj1awWwMU5Oho29rTuJBDz4VQEskMaA3SIA2KIqk7hBNv9lQ/4fFMCF2WmYrSbcCoBjmlWnts1GkypSZBNf7INFzSYQKysrA7/fm7TzNBhIT09XiCOAWHc2FaiITaK8xn8PgOXfRV0sKjCBN/r98qctIKCwxSCQ0kIkLNuZSavpYMCP22FXECn2mYIyw/E4Hr9PAa/aSwugEktR2XKNSc5qJAlb9LgShMOy4SowR6wbbVobQ1ysHCEUSeALJ1hc2SQn20Ga05o0fFQr7JjCKamDzWEjIrWNxHSzd3V5BZvFrApFOQWx902owlnOM5mpLKosUfQ5HC6tr9pgJwyYLSYF8gLyBMJHwiEFakazlQ3PptptyuauKK8EttgtohwVFaBfAZvdKscmWYs2zY2U/EpBdQIgBJBI3US9qOptsa0M+YnKNbW5MFpsOhaELIi6U7KiI2KDqvaSBoWIMmZMZmsy4xEjAY9kL0o+p4GEWIrKdZLcR7ORcDiMOd3NxvqGwp1YVCCWqCllHEhWpFmhVUaak7Dfh9mUUDvxtc1NHE43RO0E/Js47Gh2r/y8QEu5/ha7AUvCvJW9KFaZyTEk0NAfCOj7JcSqNZFsS5B6ygUQ4C3W5FnuNEwJA15fAKvdoRayMqeskm9tgqD8VZSgW5mUVrNFx3By/Ms3xTGaZP5FFMDJ9xlNcr3kzwZt1IhGEmrBGo2FiEQDOnYke9Ik8C0WwWGzKvhUiCdsUq3PzRLqrcBT5p5ke0vOYzBqJBQ1sba+CUTIyXBjEwitObeiHJb5JrbFOhl0DsnrysOuvJbyPFWKORVOkghprmY8biWWsKo1ezgW1PFjiMewmeRcQ3pO6x4/s0vrCpl37azWaxUK+BRSynoj2cUCewTwCVUUsCQ5pjIOZb7L+JUxn8xITdqVqs2psvOk6k2gqtbQYNSaWgSKy0WVubllqyrNGk6HS8eo5G3q3DZI1WIYxV5eQIrI/hIGhZMOp42Az6tzRmCJzvWEgUAoik2yZgVKG6S+RoLeKDarXNOY5uXGE3JuRs35VXgsmaBqTSvwWvJlw6q+D0Ukh1TqbsacMOG2yzX1qpV5OG4gGJJGnZiCSjkvUcrKdZB5IiBcLY/lHIwmFpeX2ZaTVOYTj6iFs9jKKtyR5pmtfFan06krpM5hteYXtWzymst7yfgSFwj5LyI4W8aSrEExyf+0kZBxrFGpBkxb10FeS45L/iq2vzK25Tw1AzlKMvs0HsIg4F/yZ6VZIW5UUOW02/X+ImNHGoTkGqulrayqJpn3krlqJqzuEclzl3mh4Fo+ZMlJJNeluFoTC1MUOO7isy++5PhLp/n63Dk69nQQi4RVOX6vt5+xiXFeeflV7t6/S1trG1PTU5qBXl9XT31RLoFIINkYZbDx1VcXOXTwCENDvfq+O+obycx287DnIVazjYmRcd58/WVcDgPecEhdESRbfWXNQ3tHB90P7rN/fwf37t6mubWN0ZExQsEwe9r3MjE+Rk5uFn29PRw7cYzu+4+p3F6uDT8vnznDk6dPdAwL0HwyOExmbi5T05McPLiXgf7HtLXsUQCclpZFeWkOD+/2cezkHj78xWe8+spr5OQ6uHNziJr6Iob6n3LoaAdGgzT+xIlGLHx7+TrbK6uYmZ2hbXcr/U8GsDmd7Ni5k1s3b3Pi6HG+u3yZE6dPcuHKRY0xEKAoOb8b66s87e/jnbfe4OmzKaorK7EbwhiiXmwWadiyS5sHt+8/orhsO8Mjz9i3f59msbe3tzM8NKT21K+ePoYx4dHvTxitjIy90LVjbGxELeBvX79LeXk1JptZm60OHTxB9/1ustxWyrfnYHfaNIZCLJHPX7xM/Y4G/D6/ugnsP7Cf3Jx0bt66S2tbO719A7S3tfPVF5/zxuuvceXKZZpb2lhdW1FHCGm4kvgDcQt49KiHYwfbMRmS1sei6p+aWWTi+Rxp6dv0Gp99uROb1c43Fy5x6syr2ugi9//+vh7a2lsYfTbNzqrt5GVn0f90iIamFi5cOMfZV09iMxvwBqL6bHLt5j11oxCXkfqaap3DOYVFzC0sUl5WzM1rV3jtB2c0nkPuMQLYTaLW3cquT9qhJ+e1zEG1tI7GCEWDep8ShxYBwL7NTaorijFaTPpcoE1Qsq5KY58ofOW6STyHtHdo0x2EVAEMVlNybYgU7SeUmbKA/tf+e1Lq+FMVSFUgVYFUBVIVSFUgVYFUBVIVSFXgf1yBFABOjZBUBVIVSFXgt7gCKQD8TwCwIYHEIjrtSQVwEkoILElozqNsBv+DAtiI1RhTBXBn2y7NAJYN+ljCpKphm1hy2rcsoEWfGI78/wHwNrFzNKsS0mKVTXlRqliwWqwK9eTIbGIzqqApQVZ2Bj6PR4GvgN/s7GxVrQksUwvnLdCjgEFg7z+2gBZQsZWZp0rBfwR+FRFt3a1lMzQcM7O+GcAf3CAvL5NEIgwxo2ZJRsMJVjYX2ZaTg9Fq+7UCWVCEqIsEA4pSx2QwK2QTWGSzWBQ2CIwVmB6NW7GYwOddZ3lpkbLt5YRjJjb9IazGEDmZAnFExWZTeGu321hYnCcvL0fVRGK7u7m5SUZ6ukJHAR1Go6gbI4QSEdJcjmSms6ijI4K7zczMLCgcyd2WoXBPQJXUVmolG8iSDyugSECGKEQXllc0M/FR90OKCvLVwlOUcsFQgKysdD0f+RmB0QJW/MEggWCYDa+H4qJChQS5eXl4/ZIbOc+unTuIhEIsLa8q7CksLEomMcfCWAUgWqwEQyEikZDmZ0qdRO0qiuXJiWkW5tbIzc1S++n2Pc08GXisCuRYNIxVYJPFospvUegKnBX4Mr+wqMrnHMn2NJgVNEjd1fZbbclVMo4xLhAuiskSJxwKqyWqoPxoVKw2QfSIyTFm0Z+VLE/Juha1tyjBEgQ1d1LAv0wOmSPSTCAb7TaBUGKFGUdVxVJ3geQmo2yiJ1WKMqWudHWxf/8BBLoZFJYJYDOSEJFzNJ60ao6GddPe4XAolLfZM3g6OMXM9CIup4tAcJOysiI9pxeT8+zv3E1mhgD6kEJgAXOKeyW/UkF2sqFB1bXEVYkqyl2DSbKC5bJK44X4Awj81BmFwSyKVaPCwmjEp2uFeg1vKUVl/oiy0WiyK2iPCiiP2gAAIABJREFURj06/gXGC+yMq3WokVjUn/zZmEA7K75AEEySoymNAPL6Ap0E7SU0r9NitoJRLIwduh4YE5FfW7grkIzHFbTK3BZ1mgzrpMVpXMdq8vAkx3yrWWQr19NsshKOhnHYnZrJKp8Cjr9X0tptNh238ppqUW8TrBIn5JemDIcuG2JjL00iam+ciGGx2ggEBHWL2lrORX5GDJGNWIS9GGVtE0gsdGZLjSpAWCC1AEmBxXqN5FhkLU1mlUZiIVWhWwx2VV/HRUks6mIEtMq/R7VOAnn1cmlNktdG1tdQOIDBZFGQLo0VUl+BqjIu4vKzavkcwypNH7L+quo32VQjkQAyHkXBG40LuDUq2Bd4LfbRcVU6y/HL1+QvyQYTUcN7PQLxzUkVthyYKF9FsW+zqXo/Fg4m4ZTFqapliyGGMR6R+Feici1iMu/A49nU93A57ckxt6VA13YeoxGP16fjUgCvjGntnzCKejm5uMuaID8mc0kaA7TZCDMbmwG+OneOQ0eP86C7m5qqahYW5mlva2Vw7LmOHY/Xy+LiIlWVlbjS3NrMMjY+xr7WFtIzHfqaJqOVTz7+St0BWpp36888fNRHa3sji3MzBPwhzW6vq6vEZIggIlZZ87u6bmojSt2OHTx8+Iia2krNWc/NzefF8+faUJOXm8vc7KxCt+XlZQ4c2M/jvgGqKqsUcJ489RJXu7qoratXUCfQ2uf309rWog07vb097Nyxi1s371BYUMKhA63c6LrHoaNt3L3dQyJmoGVPNde/G6B1Ty39D/s0WiCZV6wadPoGhrBaHToWxVp9d1Mj07Nzuu5PT02zb+8+bl27wb7D+3n0+BE5efn4AgHS0tLwezbYWFuhvaWZwYlpbbCwJEJUlRaofbQ0jSWMFs59e5HsbUVMvnjOsWPHuHTpEtW1dap+lvu9ZAtXleXqvUGU77fv3sfhdLG0uEhrazPd93rIkeYGc0LHQ5o7h+mpGTLT7ezb24TDKfNdxrCBazdv43JJPq8Nl8vB6PAw7e0NPO5/QnHpdqJxyfHdZOr5JG++9hrnzn3DkeNH6Hv8mOaWRu7cvkNba7s2QN2+dY+jh9upKC9UIC1zdmximhu37tDU3MqTJ0PUlOdRWlLGt5e/Y3dzmzbMiHK5fHsZtTVVfPbpOZp21tJQX8PN2/eorK3nQfc9zr5yWkFxNCFNPvDVuQsUFpeoArh5d4PmzZfXVHO/+4HmOUscxA/fewe3w4bVLC4asrbIWJcZk7TcNphMOn9lPZS5IBnT0kAkjVIeT4j5mSX8Hi/VVcV6z5J1Q9T0JrmBSgOT1arPbrK2SdOTrq+SrSwW/cQVAMvci5UcIJTZnlIA/xb/DpQ6tFQFUhVIVSBVgVQFUhVIVSBVgVQFUhX451cgBYD/+TVMvUKqAqkKpCrwL1aBFAD+7wGwsBOH1ahKK7FDVe1bVNRSAiWS1p4CWKxmIzYz5KbbaG2oJhb2KZiSTErhLLJXaN3KABb5qQABgSOSjxkJhSnYlraVTWrE4bCqas1ssugGs6jC5D1kI1827gVQZWam4/d5k5bQRqNmAMvGfyQS/rVyTZSAuuG/ten/vf3r96ov2cxWJ1aDbNgL7NrK/t1SNsfiCYYnF+kbnKBjbwvpGTYFMpJZ63RkcfPmPQpy0igv365qROUsAq4VnMe0Zv6AKEcdCoB0Y1vVcglVrIolqsmZzfLSPNPTz1VBWle/g7V1r772/r2NZGU6cLvSFBgI8BCYODT0hNa2Zi5evad5wsODT6moqsBmEWvRRXJycvRayV691N1iTCjwxSAAycK3l66TkZlOY2Mt65teHC6X1jng3VRr5HSnXYGBxW4nGjXwzbcXOfHSKXofP6a6okKh7P3ufoqKCjQHVZS4QhGlvhaThY0ND5cvXubY0aNsy9mmuZAOp4Pp6WlVQhcUF7G2vs7de/fZs3cvWZkZCvKmnk9QXV3JxsommelpahksedCiKBJw7fFHFaL4Q6j99PT0OMeOHmB6+gUlJUUKvGZn56iuqmJdM2gt+LybpGdmsrqyrPbAuYUlPJ+aU0Dv924Sj0a1VqWl5TyfmqG2tlLExwo8Pb4A6+tBtUT1+TbIznGrfeb83DzZ27aRkZ7B0tISXdeuc/DAQc1cNCe8mM0OjEYro2PPcaelMzs/S1VVBYlYjLmZOSqqqul53I873UVmZgYOm4X0NLGiTihA+OKbb6iqqaeurp65mRd6nFXl0hgAG+tr5EqG5soyRYW5CvgFThvMLn719TUqKuoY6H9KNOrn7Duv09fbR15eCVmuBKWFGdh10z6q41BtkRUYijpM1JcydpOqUxH1hiIRjALQVVUp0jBpABHlsyhkBdRGefCoXwFixfYipl9M0t7agssp0F5+Psqax8eVb6/y3ntvgsGnynizycnc/DqjY+Ps3d+BxRBURa7CU7m4ogCXsYpRMyYTsQChQFCVZpK3LbnFooqbX1zj8KF9mj0u6t9nw8Ps3r07aVUeTSpPhRYKtJXMZIGcAivVQjkaZW5ujsmxUfbvP6i5tpFIVI95ekauV7XWVVTVqoyLxVXlqgpd4ZbiNiCZmlK3rWxdjbyVfGZTYsv2WOCSfJ9kk8Pj/qdqAZ5XWMD01AsOtbWRJlA+HsZsEeCa7D0R4K1I0+BUG2VZT2R+yPoQ0qYMAThhtVuNh0W9l8BiM+DxrmMXdb/BjsEqzgliz21WRf7y0gIFeTl6bBjiur5Kjq7V4dTjU1tlBbLJnG1RVIuVuDSfJF0UzPQ87lUF566aalXYRuJRVQEmlf/SsGMkHAyhZUfsoUXya+LChUt07tuP3e7g2cgzduyo1UaWZPYv3Ll7V6Gm5BATDesa93xmkcWlZXbVVpLpsqlqOpSQe4mFocFhnS+iwj106CAuyZnOTFe1tax5otaUMVRdW6v20oZEBFNC7OHFTUGaMf6RxfWW7b8ev6iBJfc4kqxxRNY0pcXSgGNmfn6ZrKxsXedEGT45OamNJ5KFqtbS2kjg1wYcWSfAquNVnAfEIcJssmGT3gUTRPwh3M4M4nHJg07+eigqc2lCEFcGf1AaYKKMTozS0LATs0GaYgKacy8AUFTYcr56zPLDFhnTMbUuFuh/7/49hZ+iABbVvOQ22B32pBOENgPIvSmISZqsbAke9wyyu6kCo8FBMBghPROCfgdxPMTCRm2K0PcxQDDk19znzQ2fHmNmpkPHh7aFqEtEBEPcoGDc6ZTX8+m/S0NR8r3R6yH54JvSZGE287S/l5Zd9QoK1ZnAYFQ4S1SU+8lmHIlPkPpL1rZJMqyNILb40mAm3x8KJxtI9HlBLN7jBgwy72NBhcTxhJm52QVWV5eorSnFYZFmnqg2ktx98JDSsjICPj811VWq+rZYDVgsdjZ8/qSTSUQaGtBMW7mfGiRoWue7NISENV9b+OrkxAvKy4uIy7gTao40U0kDTDzpGiBzKh7Ue640WIWlqcdk1mgHOX5pxvJHE9iNMZw2Ex5/EJsrU++Z29yOreYS8PmC2kRldzr1GaowP0+fiTKys1jfXCcvZxvrq6tkprt1XsjjjbqSSDfFlhuAzGMdfYbkei8XWWotzgzSpBcMRJl6Pk/I76OqslitnlE3DoOOPQG/cv3sdquOLafdrc9osp5HJG/YKM+OFlUVJ8oOpgDwv9hvL6kXTlUgVYFUBVIVSFUgVYFUBVIVSFUgVYHflgqkAPBvy5VIHUeqAqkKpCrwGyqQAsC/GQC7HGL/K0rKqMJf2QyNROJJheivAbAJhxm1gG7ZJVaEQVXrJYGNSfM9xbZUFbwmsfaNqNpGsjVFaVKUnabqIqvFpKoutYKVbE9rcmNRGK5FYLDssBJnW3ambnaLglIAhcvt1s1Ggc4KLETNqRbQ/2D/rApPUQZuqRS/z1f9/usCGmWHV1XDqhRMsOw3cu7KHYVmR47uZ2J8gqdPh2lsbsHrDREPrOvxSZbvwMBTzf+sqSpl145qEtEIm/6wbk6fv3SVg4ePsra6wvz0FM27dzA4PIo3llRWy7lLpqTA0yeDzxSWRENeXn31JS5cuEjDzgZ97z2d7Vzr+k5zH3/58TlefvkVLl3+lj3tbawsL7K2tkZ1VQ39j/spKyllZLCf9999Q7SomncYTli4d3+AldUlGptrmZ6dx2Z3qQ3y0JN+OpobqK4oU7tZkXzNzq/w6ecXeO+D9/jiyy/40Y/e55tvvsbuyFQIIECwpbmBu3fv4na6KSoqZnhomJWlZc2ybWlpVsVWXV0NPb09lBQXs7LhZWF1nY2NDZwOO/v3dzIw0M/87AzHjh3l1o271FZVsbo0zakTR1S1KJbEYm978/YDlj0xha3ra/N0drRy4dvznD79Mt+c+5aK8gqFHdmZGUxMvCAc9dLctIdgaJPlpXXsbjexuEnzfyvKy7lz8yZ7O/cxODTM6voGhw+243RbMFjNmsn5fHKRFy9m2dxc5ciRTnp6n+BwONW+OS0tXRsIxsbHNeuzqryI2jJRogtsNNLbP6Sb/vOL8+zZ205/f79aE9fv3EEwHGJ8bIwdO2rIzc5EMrQFKvoCYXr6n7Lu8dHc3Mzk6Agh/yY76+u4fX9A6yVWr3fv3Oads6+QleVSW+a42chKIMzli9eJJ6ShAc68cpKRZ8MKa18MPmF/exvPBp9w/MRhha0yqWT+RuJJeCd/0/8VUCEgRpWSia3s2qT1syru1fHYqlnVL6YWWPd4yc5Kx2E2sae1ibnZac37jBssrHq8LE7Psa+jiVB4Tec32FlbD3Lhchc7d+1k944ynk9Oat63KNpjsQQrq2vkFxaytrxERWlu0iJYRnHCwOT0HDn5JQqAh4cGaGtu0DEyOTmudq1DQ0PUVNcwOzdLRWUlMzPTbGxuUltby7OhZ+Tn5ykgFjv5tcVFOjo6mJ6eJRgOU7q9gq/Pnae6pg7iIXbVlmw1dkhOtJmNdS+zCytYLQ7SMhya57u+vkFBXqEqVqXuy8uL1NfWEI35FOzEYkY2vCG+67qFxeGkvr6e5dUVCt0OSsuLNEdzdn6R6RfzNDXuxmaJs7i0wuySH6sJCnIyyc3JxB8K8uBRj6qjGxuqcVrtELdx89Ydmpt3kZMvjQHreHxB+vq6eemlM5oPPjE2oba4eztayNqWRjwaxoCVkfEJnK50JqdmqK6uVVgkdraypno21ikvr2BlbY1Nb0BrU1lVxddfn+flk8d0/IyMjVFYUsjamsCmXIYHB9m/txO3I7oFUKXBwMyD7l5GR8c4++ZZrl2/TlNrk2ZDy5rRsHs3Dx7c59DBQ8zPzzM5NsKBgwdZ3QzQ//gx7bvrKSvcBmLfbpCsYCPdj3qpqRG1PZq92tLSokD2+o0btOxuwBsIsbS6rhB1X8cerly+QLbbSUd7Czk5Ger4oO4VW1nxSRgmEcMmzbA1qNRV7NfNLC0vkJmRoc0bYm8rScPSHCNgUxso1IFC7HPjJExiJS2KfrlfWcBgJxiOq3pZoHY4IpA9iDjw2gw2YjGBaHJOAdxyzxMbfpMZm9mWnJcxseKVPGnhc3Z8Pg/pblGny71RmgxE1WzWMRYxJedlJBpWi3eX06lzRl5T1oyk7XYSrirqj0s0QbIJxGIV7m7E7pK86yTENJp9JKIZeP3zWK1uIjGxDZZcdYH+ohQVo28rFqMVmy0JuG0Oh8JXaa4QtXzAG8BptyZzfQXSGiWfPGkbLsck0FSy1Z0uhzYkSIa03O/l3iPA1CKuEt6tHHRxJ9hy8VA78HhcYadT3B4sFoIRsXC3aROL2qzLGmYxkzDKmhUhIg0UBruu/YGAV+duIhDG5U4jGJLj23pmEItzsxmf14PZItnlVm3OEPtqUbiK9bs0lEiDhDSVaBR1LEIkHFQ4LM8sC7MLZObmaFNYwB/UJhr9fqPYsweSVunSSBON6jFKx5Eo9qX1RsC+NEYkrHasBnFdiKpNdSgugF9cJBLEYmF1RtDoDY0AiOh9WNTeAma1MWPLTl2aHqTJSZt6tuLjY1i27PCl6SeZiS0QNxKKaO3lnhaOBAlGQgqAn0/OEfYHqKoowmZPAmBpmJOmGWnQkfO2yP0kFsdmsanbgrSwyH1F5pXVKE00UYwVR1IAOPWbV6oCqQqkKpCqQKoCqQqkKpCqQKoCqQr8zlcgBYB/5y9x6gRTFUhV4F9zBVIA+DcA4ASIgEgscyUJV+CSZFNGJev1HwFgUefaLaIAttK8q5pYyKcgQdRUatdqSCqsRCklKryQbHZb7QQDsnkaojAnQ1U1olKx2czJjVxMqq5KZneKOkpsXEVRBTnZWQSDAaIRUZFtAWDZ/BQgrNnBsnlr0pzbrdRH3TCVzWNV7Ki6K6meExCsmZ+yRapOwLIZLEqZGOthE9fuPiY7PZPcbbk8ffKUvKICHG4X80uL7G1p4Py585w8eYY7t+/pcaW5rOzeWaUZmIG4KPOCXLx2k8qaOsZGR2ioq6G+ukIVXI/6n9HY2Mj03LTCtpnZeRp3N/HoUS8ZaQ6qKst53PuYzr37GHjaT0dHO99dvcyhQwe4fOU+L508yb17t2lpbeR611X27NlLVkYWt2/fo65+F/2P7nL6pYNYLOIda+Hps0ke9A7T0d5GcHMZR1oGEsH7bGSEXXXV1GwvwhQLq71jOJ60mvzym4u8/sZbfPzJLzl27DDj4yPEE3aKi4vp6e2mrq4a76aHstJS+vsGFMJ9ce4cp186iWdzg4Bf8hGrVekcDPoZm5ilteMwQ0+fkp2VppnGD7sfcPLUSbWX/ruPvuDsm6/RfbuLV146RDQSUDDgDcZYX/fyZGxJazPzfJSOtmZ6eno4cPAIn372Je+++wHfnj/HqVPHefCgF4fTyM4dTSwsPsfvj7Lu3SA7O08Bs6iw79y5zYEDh/jVp59z6NAxinJsWGySTRtVWD4zu8H09DzhkJfG3bXcf/iU9vY93Lx9i+zMbL12H374Ee+88w4TY0M0N5RgNNqJxiwMP5vEZLUzOjrCwSMHefzwkYKvvPx8zcNeW0nmNLrsMvYEjFhYWfcwOT3P9PwSO3fuZHx0mCP7O9TG+2bPiDZBVFVUcOXieX70wVniUT8WUwyrw8byZpDuBwPUVNfz6NEDXvnBKR4+fEBzcxu3r1ylvqaS8ZFhTp86gcttTwJgg5xrElwKURLAlYgKyEpap0fEKFTyrBWSyVcSat0scDySsHLnfg8zcwtUVVThtBnZUV3Bua+/pqqmVlVsBcXbefqwm5dfOoTJEtK5KyBpeHQeTyDK2PNJDrTWMTouNrVBmppa6X3cp7ms1TXV3Ll5jfffOK3NBXK80YRBldDT8yts+gJJABcJUVNTreBXYO7Hv/yYg4cOMDQ0TIvmtL5gbHSMQ4cOqTKytqZO1eg7dtTjXV0mLy+f5y+meDY2zvGTpzQD9uRLp1mcneDwnjpdB0T1HMPEpi/C5SvXKSquICPdyejIoFq/TkxMUl5WTn//Y1Wfnzl9ksI8pyrhwpJDbXIyODzOi5k53GkZzM3N0lxTTt2OGmKGGL/46BNamvaQ5rJTXprH9MIiPY8ncFpNNO6sVgAcTcS5cu0626uqKc7LxmG2cv3GA+p37Oa7a5d5+503dL28cvkaDifUVteSlZXLzPQcns11du2qwe4w6Jy0mDOYnptj3RNgaGSUo0eOc/vWLTr27GHs2ZCu9zt37lK56o2bdzh4+Ah37t6joamJqbFnhCJJNaZAOrEhX1pYUIviV06fId3qTVqHGywEIgmudt0izZ2hTgnjo2M0tjTT3d1NRkaGZrfPzs5o40jf/8feezZHkmZXmiciPDx0IBAIAAGtZUIktEgkUsvKEqzqqmYPyZkPa/sD9gfsz1iz3bGxHS6XnOlmd5eu1JlAQmuttdYqEFp4+Nq9juJwZvmBPR+a1tYeZVmJBEK4X3/9dcd77nnO1DQKCvOQnOrGwfE5Dvf3UZqTioqibHY3C+RKlogIIOD8wsMO1vWNbVRUVmN8YpIx806zAd5AGDqTFb39g/jyi7/ASH8PaqvKkWg3sTtZiSBWnMD0IKGUhFi6NkRiMj5096KxuRXjk1Ow22woLyvlxh5yU9N4o+eSCEw4cxqTLCZD5ixvKR5gTDpRAOIwQas3o2e4H+deL4L+KOqulyA5yc6OXkFjYIS8zW5BXI6wC99ITVFBcodqESFnvt6AM48HgwMTuNl2AwMDvWhvv8HXQ86Ql3V49+49WtspU1bkjGjKgI+FI3y+0nbTGCQCAzVWyDKnSvNsQ+5uuz0Bfs8JdLStQgAGkRqpdIjFz6GTExGMnEIrUl1M8Hpl9PT14M6dJhhELTRRQumbIccDLACSaEt50CQIxiiLnS7mlDlLTRDQ4cIX4OO6uLyC3LxcTIxN4MvPH8Jo0MFktHIzGDm3o7KMsBTFzu4u3MlJsBpN7FxlwrwsQzQa4QsFsX9wAIc1EVabhXHDhN6m/3RED4hSUwu5Xul+Q2JCgMnkQCAkQa8XoDdqsb2xhZmZeTQ0t2B5ZZ3fPz83D57zEzgTHYyEpuYWIlUUF5fi7PwE6e5kZGdm4OTkFCPjs6i4Vop0t4tpFYRYp5nc5/VBb3VicnYZG+ubPN/QNeDx4wfY3FhlskB5QSFWV9dwcHKIlrYb/H4rKyvIcGciKysHbzo+4MGtVvLRQ2+yQtIZ8Pvff4OHt+/AZKRGNYmPNwu4lGXNY1MRrymCQTQoIi0Ndrpv0sgK2YEe0ascbHLv8yTPJvcY33/EJAmxcAzhWJBjGILBGHY2DxhrTxnAJABrBMqeV9D/9G+6r6LrGePlteR4pvuGuDIWtNQ8SBQHcgDfVAXgP+VfkNRtVyugVkCtgFoBtQJqBdQKqBVQK6BW4F9VAVUA/leVSX2SWgG1AmoF/m0qoArA/7IATKYPQvEq+EiO6kRUIowmpzheIaB1MF45gBkBHfbx88nRSKKxXhvnRWLCOZLjNRQixKKRcZORSBjZqU7mzlIWqtlsgBSJsEOYHC60gE0rlewAJnQtZF6gpUVJykIl1dZqUxDQsWhUyXQk96+g40w6XpHmGFDFNUMCAG03fZZCeyYB+L+hoskhTK+lxdCZlS0srO4i0ZaIimtV6O8ZgNlmRlp2OtY211CQm43RsXE8ePAQXV29yM/JhlYjoaw4mzP3/DENjk492Nw9YOcM5Ra7HDYkOSwI+YLY2j5CSXExfEE/ZwlTlmN+XgG2tncYq11VWYGB/kEWA6emJvH0o8d48eJHds2+fNGDGzda0NfThcbmenba0jbXVNdjYHAYNU0t6Hj7Ez59do9dZ1pRj4vLKH79u+eor6lCYVYqTs4vOaOQ3IsnBzsoKchGflYaNMyMFLG1d4yOrgE8ffYJent7UN9Qg6GBPmh0FhaA9/a2UVZawgJuZUUVCyOEnJ1YnsON5hYeN8eH+0iwWxhFKgp6zM6uwGBKwsHBDlJTXMjPzUZfXx/caamoqqjE1y/e4osvvsDb57/H5588gqinRWwdZJ2I7b1DjI9vwus5RWN9FS++93T3sAN7cGgCTlcKSkoLEI6EsLiwgsysZOi0JriSbVhYWEVquhsjoxNoaqhDLBzGzPQMmptbsLWzg9OTc7Q3ViDFZYNG1CMUljG3uIWjwzNYLQa4Ux2YX9mB3+9DW1s7trZ2cOm95FzJmro6aBBGViaNQxNk2YCFxTUsrW7ges11JCRa8eblG+RmZrGzd2FxHuGQD8UFOUhLcTIynNyNJ2cX6OgdRFFxGXJyc9DV0YH05ATOXn47Ms9uRHdKMmamJvD5x49htxtYJBAEIy48QOe7fnZzrq0vo6KyFEdHB9xUcO92K9zJCRDYGRaBSNbSKwcwNXKwk43wzOR8pLxaSUYoRghoHaIkfpG0ckVIl+hU0RkQjAFzS+s4u/CxQEuo+PLifLz46SeUV1az+G2w2LE5N4OmumvQGxV3YFSiRoRt6I12zC0uoq4iDxcXXuQXkqtTi7HxMUbUZqRnoLerE//+F0/g9/vhdCZxpvbZpR9vO7tx4+ZtvHnzGg/u32O0OAkoVNuXL17gZvtNLC8tw+6ws/hDx6i1rQ3dXV1oaWnG9PQUiouK4b84hc2egLOzCyytrOLR02f4zW9/jycffYSOlz/gi8eNMNusCEYI96yHVrTi1dsPyMouQiwSwOHBLlpbWjExPomyklJsbKxjb3cXDx89gFVUsnOjMZpX9exelwU96usacXZ+Dt/xLsorSlmM++77n3Dzxi2Egl5kpCUhGJHQ3T+DRJsJ5UW5cDptjGgdGhtHbnEp0px2xMMxfPfDWxatu7re47PPPkIgEMTzF6/x+FEbYhEJFmsCZ7IG/V5cqyhmvDQ5SOOSGSdnlzjz+DAxNY229nbO+M7PL4Dn9Bi+izPcvXcPkVgMQ0NjcCQlYXVjC/fv38fM5Cg36ySlpsBJuFmPh9G5y4vUXPAQDuESIQ4rNiAGES9evkFmVjZysrKxMD+P/OISzM7MsMM4MzMTs7OzSE9P4xzVlhutLPTOzy8jM90N78keasrzEQ77GaUvaUW8fvMexcVlcLpcePniFT76+DO8e/8eSa5kZCYlwuMPwmpPxODIOD795GN0vH6BOzdbYDIAJqOS/czYfxIMmRpB7lES0HSIylp09fShrKIK83OLjLcmYa/iWjnednSwAEzY/fn5Ob7OXLtWweOOyAsPbzRDp1eER8h6SBoj/GEN/svvfounn3yC1y/foL62nLPXN1e3EAnLjPwfHO5HTn4mO9K9Fx4W4bu7e5FbkI+9wwOUlpdjoH8Szc11GBsdQ2NjLTfPaLV6lJWVYaB/CHW11RgeGUZVZRVmJ8fw4G47oqEgDEY9OzF1oh7hWBzv33ch1Z3B6Pe0tDQsLy8hFvSjqrQGk9N9yMspZMG2qCQNUoSyzD0AnbcSYdXN6OntgSQHmMywvb6L2ckFfPWLz9Dd04crBVN5AAAgAElEQVRkdwq7Yg/2d1GQm8WoZGrmEvSUtQvsHp9jcJSE+jQly3d/H+kODZITnRgZGUdNbT3GJ+chmk2wJJixuLyO/Dw3Aj4f/Jc+pLqS2dH/4tUr3H/yGD98/yNqaxthtpjR0dmBR48eYnV5hZ3dVosV1WUlEHVRxOMhvgeIRMg9Po3c/Hzs7W2hrKKar9219Y2M897fP0BNdRUG+/ths9shCkZcr6nB1998i48+foax8RGUl5Xw/c7y8ip2dk+QkZaM1pY6hAM+aOJRWK1mzrQOyEb87ttXqLlO1+V9HB7u4he/+BRv37xETW0NrIIOa2vrSE5Lhd2RiLX1DRwdHCE3Jwc5WTkYm5hGXXUZwkEvRsen0HrrLoZGxnC8u4vPP/0IWiGGSCiIBJuF73noLubo8Bira+toaWvF5OQk369MjU+gsbGOxV/+Q81xAomzilittNZRo0BMafiJEBlBQiQSZCGZIjp2tw8R9gdRkJ/OMR50H0PXY71IWcDkDFfiPfieC3puBGCfOd9fkfR/FY2RfxsRR52aAfxv8+uN+qlqBdQKqBVQK6BWQK2AWgG1AmoF1Ar8kSqgCsB/pEKrH6NWQK2AWoH/mQqoAvB/LwCzKEq5bgYFzUyCLufZxSgvjtzAVwKwTgODoAUZU9xJZlQU50KOBtihG5XJlSuzO5gcI5RvSK+j7ECBFqUJvyhFkZpoYWeuUSSkpMjuYXavkDPrKsOXnCy0SkmbRZmPlAlIz6OtsNqsfMgJzUvCLrmYaIGf3ED0c1qTJMwhvQF9Dr0nC8UaylAkKOaVAHwlBDMwk5CNUQ12D87YQWWz2bB3sA+RnFYGA2eIRgPkghGQX5iJ7d0NuJyp8JxfIjU9CZGIF3HJis2tLQXxqNWiID+P3XiUxynqBATIAZZgw8raKpyuJHagxSQN40LXVpbR1FDD6E9C7B4dHSIlOQWXHi9SXCkIBLyM2vT6fOzCI6Qk7SMtzvr8fohWGy4uzpDoTGDsJOURUmyp1xNgEd6eaFXwkVEJJtEAn9cDq51ybrUIyxHEteQUI1HykrNsZ8ndW12Jy/MzWB0OrK2twag3IjM9gwU6cgMazUZ2B+q1EubmV1BeWgE7ObRCPpyenUEUbIyJFEQZZxfn2N7ZRkVFBeci0nvJUYkxrI7EBFx6PIyRjkSu3GyMWpUwO7uLzKxUJCdbEAh52LmlF2j7w/w3ub5MJis3F5CQSAvT7PjWxKETBfiClNNJY4Mce5TBSU4qifGXBrMFUsgHEXHOdAxKWkAwKPjjCNVNwzVTFr+NCMdinNFI4iHhe2mcRyPkfFIyZRmHynmqIUYcn3suWZxg9yEhQwmlKVBGbBRCnEIa44hKlDts5exNGo6CJsLZof44EAxGoNWJjBRlZ7RO5p8hTnmVNoSCft423i9y1AtaFqkTrFYWeeV4FBpyatFYoKxNic4DqiCd2+TyJZVXx8eDBGFCQfM+04hhhxl58bSISYpz+NWbDg6XdCY5cXJygra2m/jh+x+Qlu5mhxoJKAfrqygvK+bmDZ4xdHqMjk2yQ7quvhkulx5ff/sCtbVNSExKxPT0OJ/n6al5mJ+awYN715GQkAiDwcTzjy8QRG/fAO7de8ACTkFxAXw+P+bmZlmg/Md//C2uX6/G3t4e7t67g7fvOmEQLcjMzMHY6ChMBgH377fj8GAPOzvbKCu/xrmxtE+V1dfROzAEm90Gm8mAmzWFEI2U0xuHPxziZolXL14jPSMTxWXlWN3cws7WNm7caMPB3j5OT08RDgSRl5eL8sIiRt7LGsooDjF2+sOHXqSnZfH8lJOXAbPBzPvU09PHc19zcz1omtrePcT80hYS7Wa4nA5kZaTxnNPb349wTEbFtRJYrU6MzywjLSMdHa9+wv/yN79kRO/88jI2VxbR0NoOg9mGw8MdbK8soKWpHiabg7HMNE5WV3cg6E04OjlAOBpAZXU1ggEJO1ubPDdRPrXT5cDAwATqGytwdurHpdeDkpJ8Rg8PDQ+juqoGJ8cnjLb1+S6Rn5+P/GRyv2pZTKX5Y2xiEokOJ7JzshjRH46SU1CLkdERVFVVM3o6KzuHhTKvz4Ps7Cysr6/DmeRAVlYmj00ah9Sw4Jf02NjYwvbGGh7cu40P79+j/c5NbGxtwGSzQoxRA4MWp4SYv/Cgvr4ee7vbnFtbWJgDUUtyO41phQBBOaw/PxglHIvjux9e4vadhzxGFbLCe9y/fwvPX39AU1MLUyYWF5Yh6HWoq6vH4MAg8vNzkZ5igsVoAKQoz0kHx2ewOFLwn//+t2hoasHhzj67dymznPD5E1NTuHeHCA7DyM7O5Pk0Iz0bqan09TrS0l3o7/+AR4/uYXJsGq03q/DmxTgePWnhhomTwwjSs80Y6pvF4wfN6BiaQX5pFd4//w5//dld6BGGhkVzLUTRgGAEeNvRh8zsAuySE91shMuVyA0A9+8/wI/ff4e2+np4L05Rc72cc9JjkSBinFUr4vCE6AT7WN/YwpNHj9Dd9R5yPIzbN2/gm+9f4Eb7Q8wvLDPaubwwC7mZKRAEmq/AlAmtjrLjp3B+4UdpaRWev3yNv/6rxxgZXIE7PQFmO+A5MSCOMDJyzRgZ2MLN1mpcXl5idW2DxdTXb98iIcGJVHcapqanUd9Qh5GRYaS73XCnpvC1fX1lmYXwJKcZcsQHg55ETxEhjRFdfaPIz8rF7Pg46ltvYG1tFWWlRRgc6EVRYTE8Pj+29484p/10a4/F/t9/+zs8fvoYoxNjKC4pQ09vH6pr6rGwuASzHmiuKYfNpGOMPyGdKVvbE47h0g8M90+hoKAAyyuTePbsIV69fI/a6hvY2BxHYpILsZgeyyvbKCoqwd72JhMd6uuq8Xawl8kNI4NjsJotcCW5EAxc8nWksaYCbqcZ4WCAhVezxQafP4ZTTxhzS2sor8zHm1cdqKttR3dXD/76rz6CQfDDQvcGFE/AFBUNi8HU4MONfZJybaV7s3iUcrAJ+x6G3x/F1voBYpEQI6Dp8zR6kZ3GRAmhezI9Y7h1EDRarB348OPztyjIK4XHc4IvvniG/YNtjI6M4tP/9X+HnNygCsD/M7+cqK9RK6BWQK2AWgG1AmoF1AqoFVAroFbgT6YCqgD8J3Oo1A1VK6BW4M+xAqoA/C8LwISoJQGYRDISg0gAjkTjvFioIJM1jAw1aGW4nSZUleZDpgXEoF/BCMcAo17DWX0k7JDgGiVEo15AMBCGJEeRmmDmf5uNhOkUEQ4H2aFC4hiLtSQ+6XXQXeXJOew2hMMkAMd4G2x2Kz+PRFBy8NLzaHGfMZR09SWELVl3FJlLyTiNy4wyJKQoPUgQZi3sSmygxeRoTOZMRM2VUBAk0VkiJKzEQrD/QkKiywFZE2KMImUeGw0WBINemM16hEM66I0ii7aOpEQWWU0GERajyJl+smCGFI+yOEZOJnJGxyJxeH1BGE0m3nbabzkeQzQaht1qZwGSxEcgzN/jbEdJEX/pkFDeHjnXSIaIhEPQCyTgC+zs0etE+P0hGEwGrjvVz2ygPEsNZEIB66iGhNMU2I0pa7QIskPOwI5ZHWGAZYlzCS8vPEiw2REJhXkRmKxR9L6Xfi8jmyGLfHxFkY4jZRdSxiQxWAFbggXHpxcwEt6ScdwyTKIe0XAIXu8FnE4nHyNGerODm16v4L8jMSO7sKhxgLbFaCIxlN5bYCFKFONcHxKADaKyb17vJTcTiFc5kqJIQhGN5SjnJZIznAQ6GG0I+y4gkndRNCAs6yEardxooJEiPD5ICLVYLPD7/CzKUVYnib06rQxRIGQyjVfKylYaC+gY0TiWtQIvntMPaayxs5Yctuxal6CRRM461RFZllCoEZn+CYuZcMxhhKIi4nEttISJjcQ4C1ITj8FuM145vKjpQcfbSrWm8UvieWKig48RZVAKgoazLek84aYH3lZFEFMefLLwuUHfIYwonfUxyv4kU7iWxocicAejEvSU+xmTWUynMUY1pMYMi9nCTQ+0byQouZKcjJumd6VjEwwRclTL4yjqP4NWZ4ZOMCKukRAIXCLBbof/IsRZ2L7gEediEq6Wakq5nIQLtlisvN/FRYV8/BgRHYuxwO6lDE9BB284iJHRMZhNFlRVXmf0c3qam3NPLUYjZBJ1OXvUwCKyaDQjGpcxODTMbkC7kdDASm44OXBFg5HFTULpkhM8wWGHFIkiFqFMaBsuzs+Q6LBzJi2J+/QgvC+NQa6nzsBzp14Q4fNfwEJoazpn4zLPC+S8o2eSiBSNCaAMz1jIf+WkJBqCzNmivssLxOJaDE3Mw2ZzIMEsoCg7jbM3ZToPNQLCspbnX6NeC308DEgRSDo9whIhWpUcYMg6doPLmggi5CSU9dBrtDAJJvgDXugEDQyGBERiXpyfBZGQaIcWEQWdr6X5hq4NSsMBZ8THKcs1xihfhvjriPrAsaCMjiAEvMlq5tfT3EzHy+f1K00RMjUJ6RCJRWAyGjnPlopDhAg6X+n6Ax3NFzI211ehiVMWuBt6g8BzJWGDAwGJ567zkzO4U908b4o83glJTNEAyij/Gf/88zWBRz41bcSAV287UVvfjP6BIbS3t2FwoAf37t7CP/z6H/HRs4/h9XrZMUpOXfqsd+/eobWlBUa9zI1QMmW0gvbFhM2DExyd+eD1+blx5tGjB5ifn2H09fLyMpqbWzk6oLauBqOjI0iwJ6Gy4jred7xHc0s9Bga60dLaiPGhedy5X4+3LyfQ3HqNX3u4H8DjZ8347us3uNNeg8WNAxSWVeP1j9/hlx/fhdWkRYiu2ex21iEm6/DTy/dobL7JGfFWi4nPhZHxEXz+2ef4h7//Bzy8fxc7GyS2VsJiEuAP+pRGENGEkzMftnYOcXR8gpamRrx9+xL/7i+/4oamn16+xb2HH6F/cBQJFhPKinPhtBsgxQJ8jYVGwNn5Jd51dCE3rxhFJeUIBQnLHMO7N4N48uweoAliZzuIcCSAzFw7hgfWcKOpHOfnl+zOLS4tZff33bv32VX87bff4u6dW+jq/oB7d27zXBXw+znz+3pVFXW3IBr2MoJYEE2Q9Fa87ehHZfk1rM3N4HpjPQaGBtBYX4ve7i4WYbV6PRZW1hhhPzMygk8//QTffPs1Hj15hJGxUTQ1t+Kbb77H02efoo8aRUw6lBdkI8Vp5eMep3xfrQC/JGNlbRfhoAbZmZno/PCSm04mJ+ZRXdmAuYVh5OTksnC7ub2P6uoarK+sIBb2o7SkCO/6+1GYX4iVpTV88vEn6Ozo5EYqQEJhfibcLsqfV5p86Dodh4ihsVmMjs/is8/vY2R4BI8ffYFvvv4aX335BLLkgS4uwagzMp6ZHnwPQ3nX/DVlJdMfcgPHEYoEEY6SABzD1vo+54bn56ZBEHXQiQZurNMKWkZA0zWVhGSeg21u/B//598hLTWDXc9fffUJOjpeIyc7HxW3v4Q+rUUVgP8cf7lS91mtgFoBtQJqBdQKqBVQK6BWQK3An1EFVAH4z+hgq7uqVkCtwJ9eBVQB+H8QgHUaaKQ4zCZy5uqVvE3K/40rLkeJHcAKbtkg6iBqJKQmmlBdVsACsD/gQ4zEhjhlGwICiYSEkCYBOBKDYBAR8Ad4kd9lN7CIaDIYoKdsOxLHOGdOcWjRBZTyfJUF+zhIACaRhQQ8WshkAfhK0COEJQkuP190aZGehRHKMxYVQeKfC8Dk9v1ZMKavCY9IYhI/R6J1ZMpOVF4fI4FDS6IdOTsNCAYpL1ViJCNnqOpMiEtXaNFIAAajhbG1tORKrplIJAC9RmZhR9boENPbsTA3i8ysDNisFnZYRsIRRMNRCCYbtnYPsLw0D0GvQfvNNhZBAv4QtjYp+7IQW1sbyMzKYpeUw+Hgn5MIt7iwgOKyayyo2u1WFtW9nsurGsUhGglx7IfVmgDSVQTC2+rIvKbggeUoLSsL8IdCiquYHD8kusYivPCsFQws9NHir91iwYXnQkmxFY2IkgBETlxCoPr8LISLooxIOAidVlQc2SRyxUXML2xwxm5JcQGmJodw724brGYzL0zTsQ+HwxAYMykz6pLcraEoucbp+Io4ObnA3Nw8bt5shSSFYbaSwBxhIT3BkQS/N8Ai5OrqMoqKC3F6eIJEewKLhyzg+32cIUkOZsJ3Ti/vIDsjHRYhzo0NvogGv/7d16iuqERVeQkjTmmfyL3Y1NiEk5NDpCa7OCM3LpNPNgq9zsBu66PDU8wvzKO5qQlGowh/JAa9wYyz81MsLS2gvr6Oxy9lIAeDAQhaGwtUMTmsuLRkAUprQhB6gZzRlNsroLd/BHMLW8jLTUOSMxEF+TlYX1lEc2MDL+STg5vOCaozCWfUPEGNFeTQiklhPldJ/KcFe04flqjngWRHJRCSM7dp7HNYKp3v5MCMswBMf0gApgxwwWiGxHh3Defw0oPmAhb3BJovYoxDpTqTE1kBrxNGnhRBEqMNCAaCMFIGt87IbjMWiI0adpyZRMLOxhHThGA0mBlHrODbNbi89MJitUFPe0ljllC9Wi0LtQYDvZefRe6YXsPNCFqZhG4SrjWwmI3w+X3K3OIL8LwUokxyPTmrKbc3zg5rymdlIU+k5gml0YQaPMxWB3yBEPSUdRoKIiXFxS59mh+NV9mbkQhhZ7XcwEDiGz18AT/nnpOTORaVuIGFmhfCwTAS7AncGECvC4X87MLWCEZuGLGYDLBbzezmT3A4+PyO0HmpN8Ef0yEYjLJQbSEtR6dhAdsqmuEjkV0rQNDKsOjj3MAQ1+rhDUdhTjDD6wnh4syD9IwUaLVR+Hw+zqUlbH40KCEQonPCBL0+AVHJi1CQsow1sJuVBgISgOlYkvBG4hEdY0LyxwSqocSY64QEB//cQk09IcrN1SASD7Ow7/eROEjnuXJ+UyMIjR2jiUTyiJIDr6PMeSU3nsYdZAN0lMV86YEr0YlQwAeDyYhILMwNDwGNgKPDI24MEHU6uJNdCPgukOS0c5QAOVl5jF991j93ACtNG1qMT83AmZTKxyAQ9LPwRsSGqVkSbhPY3T4+PoFERyKSU1zo7enhXO/rldcY26+hc1An4PTiEoGIhLWtfaSlpWNteYFR0jSXd3d3o7X1BhyORPzww3MUFORhc2OTRUhqDKJr28bGKj759CmTCyYnNlBZlYu56UO406m5JYj1tRNcq0rH5uoRigpSsbi+C3d6DpbnZ3CnrREWE3WS0HxCMzPl8+qwvr6L1dUN3Lt/Hz6fFwP9vWhoqIXVamXB+3p1DSO5b7Q08/WBox9oztcKODvzYm5hhbOhU1KSMTw8gKDfh6aWJvzt3/0W5ZXlOL+45AaIpAQLyosLrhqGlGYSuqJ4fQGMjI4jLmtgtdtx/Xo5zk586On7gGcfP8LS4h42tzdw604z+vumUZCTyo1hi0vLnNV+dnaO0bEJRrz3dHWjsrKU8fM9vd14cPcuzs7OMDk1gcb6RrhcLoT8Pog6DXRGM2S9Fe86exENhnCzsQ7BeBgT4+Nobmli/DlRNBqbb2B4dBTBcAROmxkZmekYGx9l1DbFG5BoTfsQl3U4ODmHRdTiwe0bMIp0t0HUBJpMBUQ1wPmFD9998wJffPEX6Hj3Ci03mjA+OgGT0Y6m5mp2G9O0sr29D683gGDAz412d+7cxuDQKEpKS7Awt4jt7R08++gZenu6UFCQj9LiAo50oGYemtN8/iD0RitGx4hioEVmlhP9vT0wmx3Y3NzDr371MZwOEzuGbSYbolJUadiCzI1i1FzD4i+dAJLM53QwEuS5KxiIY311B7IURX5OGvQGHQRqGCOiiI6aRwRuANEQTl2jQUBnw//9//wG9+894vFx/34b+vu6kZaWiet3fwUxvVUVgP/0fjVSt1itgFoBtQJqBdQKqBVQK6BWQK2AWoE/oAKqAPwHFEt9qloBtQJqBf7YFVAF4P+/A5gWsy1mHYx6PWIS5ekpjl4SgFgA1pD7T8sONT1iSHGYcP1aATRSmBeHyW0my/R6BcHMEpAsIxyOwGAk112QXafJCcYrh6Yi/FEmnZ4QtiQAUF4dKWO0QEluPb3unwnAMWg0MqOL6c2jjAtW3L60QEmOxahE2aNKNrDZbObv0wImucBIAGCwNeEQSVy+ykVlKYwRwRrOwRP1ImcpkmvN472E1WpjwezSF4XNaoAk+RmbChig0ZhwfHoKE2UZy+TEFBndS4utxGBOSrQhHPRANJjROzaP4qIiTIyN4PbNNsiEipYlFoK3Dz1Y2dxhDGsg4MPc9By++uoLvH71hp2DFVXlnEVZU1PD+6QnActgwOvXr1FbUwOL1cr12tvbZXHTbDSyuE4HUdm2KDRaEbt7RyzGSSRGijoWnGzWRHbvei5pXy0YGRmCmZxdpcW8WOz1B9hhF4uGcXJ4AHdaOuONKc/Q7w/w8Rgfm4HNYoc7zYk0dwL8Pg9EQYRW0LAoHoroMTg0g4TEZEQjQQSDZygvy4PD6kAsKrPIQa5os4nczvTvEMyUsRg55ZxdvdaOly87WcTOK8pCOHzJ7laz0cJ5sQsLS0hyuvg4Dg0N4PbtdoyPTaC4sAwGkT57ALfa2zE0MgRnYiKjOp+/7caj+7fhtCiO6WAUeP6mA08fP8HmygqWVxfw5MlHjGstLi7ET99/izs3b7BAFI6FCbqKjY1NbG/toba2DkvLKyguKsD0zDQSHS7Y7YnsbKRjUldfi7W1ZVxcnKOqqgr7ex6MT43jLjnFpqbYRUUCV3UVoYSDiEZErKxvs1h6durj7NqsrAycnRzhw4cO5OTk4PDoCGVlpTg6PGShZmFxgUXDlAQbSgryIMsRGI3ClcubMhvZKMe5n4osT6NaObc1GmqkILFYpnhufiKdT3ESz6DF9NwiDg6PcaOtBVaTHhFu2lCyhVkwvXLbU54wY9zZeUYin8T1J7GaKfOyDhubhwiEYpiankJ9YxVmpkbx8N5jiHojh1dq6dzSgFHZPl8A65ubnL+qI6w3NQdIEqO2j4+O0d3ThYb6RmRkZiAsxbhpgNyvJGKQQEsPBYOqhZ6I1BrKOaZsYnKikytZ5CYMzgdn5z85dkncjCMiAcurm9AbrJiemILNbMTjJw8RjYYUYT0eZzc6NZrQuUHiJjmHWZxWJHL+/8LCIkLBMDclUDOCQS9wAwm5Xek8pG4MOkdIEKL5ziAo9aOf0b9FQYdLXxgRjRlff/0dPnp4H4nkBNcJ8IXDMOo0OD73Ynl9E6VFeXA7TBC1YCoA5ejunZ7i/NSLvJx8dH14h/abjdzEoNMaeX6+OPdi/3AfeXnZ2N25QG6BG7/97Y94+uQJzCY6+mAhm+pFz6c5XHHry4hqTRgbm8Tcwhw+fvYMF6cnON7fQUtjPXS6OOmqiMcVp2RYuUD8U047z7nsXlfqQeIfNd+wM1GKs3uaHOuU3Z2RlsHjiBD31LxC4+pt3xBysnMxOjCIp48fYWp8FA11VUh2JSgNTDxalPfi8UldLVcPEoU1OoER64R1j8kyvJcepKe64fV6YCQRETIL5dxIpIAl+NpB1yjqcVD6k2i8ECLXgHOPl8U5Fsj5BSS0kXufsuzJaU/NN8xwVxqkGDEf43gBZ1IioJGQlORA0K+DVh9APJIAWXuBjfV1RCMG5BZYYRRc0CGKQCTKOGCiVND44O3hs1riazfREKhZIMHu4IgAaoYgMkIsSiK3nV2yLJDTGPJ5mTBASGspGoReb+RjLZP8ThQO2h9CO8eiCEUi0FKTh07k85CoDDSeIwEfjKKBSQp0iEnUp4IxmYBoFHqRRX1uEjGKPC/S9YialYJBokqYEAp62FlPDTLUnEEiLDUKmC3U8AUIcoTPXeU1IXaOU63ZOU5kBSkGM918aAiILWL38AQ5GWkIeU5hTUjgOtD4MhktbFOn4++59GJqcopR5zaKltBQywk51ikJXQeTycLu+6n5ZVhNBmSnpwBxuu+grGSiechMNqDxbRCN8Hg87LbmrF4ioMRlaLRxztilc0in0zNanlHqoTBcrmRYzSLPmURSoGYWOh7UfEANUdyMx/di1ESn5+uUVitiZmYBe/tHuH/3ttK8pnzYPzVukfs+0eFg0ZgEYKJD0HzBDT9X5xh9SfNSMOxnQkUoSG77HTopkZeTBsFAzl9q6FHiBWic07GjpiP+TKMVv/711ygtrcTy8iJutNVhbm4amWlZyGn8HEL6DVUA/mP/YqN+nloBtQJqBdQKqBVQK6BWQK2AWgG1An/UCqgC8B+13OqHqRVQK6BW4A+rgCoA//cCMLQ/I2gVwYEW2MndyvmflAF85RZkB7BBgAES0pNtnP+nkcjJFkQoSouigIXRgQIveLOYFybXnpHza2lB2GVVck31Oh0vopMAbCLXol5B5HJu75UTmEQVcmWRGEI4ZFo4djgTWF8iAYUWTmlRngQeEnrpb3Y70nuzU5PcM+Qsi18JPMrlmd3FV5mnvA0ycHwewOv3vYz43Ds8YEFnemYObW2tvO1jE3PIyU1DU0MltHIcAV8MnssoxqamoRE0SE5OYnzlyckl3O4UXJwc4ZdffsKoYMqeXd85R9eHTuRmZaG5sR5KaiZltGpx4ovg2x/f4ONPnsJsMiAWifBC8Pt3HbheXcsC8sHhAUpKStHX28vbRpmXMzMzjCimTNbCwkKu5cXFBWeJTkyOc94k5QzSojRlHPcOjMBsScDmxgaSXQ64Eu2Ia0TsHRxjc3MNf/NXf4VXr56jsLgYGRnpmJicZNG4oaEO+7tb7Cwih1T/0AjcaZlYXFrAV18+w/z0CrweH9rbmmEyxtn9xw4pEk1EEefnYcwt7DB2ldzUodAF8vLciEd0LECReFlVWYn9/T3YHXZ2a3315ZfQiOfQC1aEAlq8e9eHwuJS2B1mTEwPsXBemFvOxyYaiXPG461bt9iNRALw245O1NU3YmxsFBabFbnZ2dofMMIAACAASURBVP/klnWnpOC771/i8f12pDpMvKAdjmvx8k0Xbt64if7uLjgSrYwiHR4ZRXNzMz68e4uPHt1FgsWAiCThPKbB27fv4LA7UX29FoODg7h79zaev/gJpUXlCAVCKC0pxcTUBBwJhAoOYGV1Bbfab6G7awRJyXbU1FWjf2AQSc4UFoBbmquh04QRCcs4PvNg//AcF5cBHOwfo7AwD7m5WRgYHETrzXYMD4+wALy3d4Dq6mr89ONPKL92DSZEoIkFsbu3hQf377BgRu4+OolJkCBRh4QOxjST2qsV0N03hJKSCmxt7nBOdGZ6OhISbBgZGUFhYSnml1bgSnHDbDEyQpiyrgnBevfOHYxPjLP7kwSigCfIeaztN29gaLAfDXU1sFqUZgga154Y0N1DDjwn1jfX8eBhO6Ymh9FU34zN9S1srq2zW7JvYIDP0ezsbGxt7+BaZQUjncnhTiJIkiuJhUFyo5OjtvVGKy4vLjE00IdnTx7AaqL8YsK3k0HdiNWNLYyOjOPJ0yd8TlVVV3Gu7ZOnTzE0MISMTDcsRj3S3akgEy8j4wUTfv/dC1yrrsfG2hYLQ5QT+8MP37KL//r163j9+h0SE51oqqnE6soKzs88MFttSHAkYHdvD0lJLka3XnpD2N7awK9+9Uv8x//4f+FW+00cHhwgP7cAYxMTSHa7WdAqKipAX08XUpOdqL1eye5ocpRH41oEJBELi2sYHxnEX37xOc49F+jo7sXd9ibIOj3edHSisaYKlUVZ0HGutx6huAZ7p5d49bwDf/nVr/DD91+jsbEGszMzcDndjKw326xYWVtBdk42ZmfW8PjpXezvXqDzQwc+++wBxkdH2ZWdl1+ADx+6GJXc0/MBn3/xOcYnZvn4kBD37NlTHOzuYGN5Abd4HqD8byIKGBCLanByeoG+gUEEggHcuNmKD52dTDIg92ZpSRkmJ6dwfn6Ohw8fYmlpCctrK6hvaMTW1i6OT87hcjqRnZmOpaU55OVm4/DCj9ycXAz19eOjp4/xu9/8GmWlhWhrbUAkHICWbNvUuHSVwU3jScm2p2+Ti1lgYY5E0CjhxnVaGKj5JxyGRmtgwZCajGx2OwuCJORS8w3Na4JIyGFyInOOAIvYkqxBmJD9gggpTBmrEkQj4d0j/HP6aMqhp+sW5blT1AAJ0aywswNfiRuIRHQ4u9yC3ZwLW2IcIXLOG5IQk4+gidtgoKaLaJhjFsh1bLDYMTczi9LCfCY26DnnPA6jwciiK20hiZXkrD493OGMd0dSGouaKWlZjK03GpRcW2qyINE1HpWVrHajERoSveMxhGMRHBxfwOVyshBLcxrFDrDISGhgaLG6uobs7BwWU0mUJOc7za2BQBB2WyL8wQsWQQW9AXE5CFmmKAABwbCXne/8WUSMiMZwcn7O13c6l+j9LXqtkncvEj49yk0xlCFPIr2D8OxSCDIJrzo9YhoC+2uRaDEi6jtlmgLRTKhBjYgWl14vLBYbz2F0bEQzid60vT6YjQZufqG7ENqnmKRDMK5DOBCAzWqCqKf98TESmRoYZAgIhINwJSUiHArD66FtNPL7eC5PeTupRiyGk9udmgFkaiRQsOjk2OfmBxogGhkiY/8jfI0n9z3dv1BGr9li4f2lRh1y5EMm6gDlustMbgEde60A7dX8Ho2FeLxR88HPlBRu5KPsX8oApma5KCGg/QiGQwgG41hZ2oCo1SInK5UR0HoSrQVC49M1RM8NNj9HbcQ0dEEhV7AJZ2ensFqpoU8DjawDstoRSaxVBeA/7NcS9dlqBdQKqBVQK6BWQK2AWgG1AmoF1Ar8iVVAFYD/xA6YurlqBdQK/HlVQBWA/0ABmIwj5A7UaTj7UNTJyHDZUFqYgXgkwNmYlEFJOboKAlpx39GDcmhFowGBoJJ5mWQjNCrlyenZWSJLEkwGxfkZjoSv3LPkwlGw0IRLpkV0WgwlAZgWhElwILGYnMMKNJoMR4Qt1bJLWUuuFcrzlMj5e3VJZlQ0Sa4/P1dxiP387zNvDF0Dk3Alu5CamopQOIyZ2Vm0tbfhpx+f4979J1henEJ7Ww0LMzqNCR+6RlBWVY3ldcJllmJzcwfHR2eMpZyaGEFNdTFciSZeuB2aWMS10nLGWT56eB96xqlGIAoa7J/6Mbu8hmtlpTCbDQj4FecZZUbebGvH6fklTk/P2Lk6MjKMrKwsXiw/PDxg9ye5dh2JTuRk5SA9PQ1+3yXev32NJ08f0hI2o3uDUQ0WV7fhcKZgfnYWhQU5MBu0OL7ww+F0oftDJz777BP09nSjtr4eZxeXODg8YvRvbnYm9nc3UVyUz/V/9+4DyitqMDA4gIa6IkyNLzDGODcrHdWVhYyZ1ZD7iW1zlEkpYHPnCBHCTQsCBvp68PlffIJwSGIBkwSfO/du42B3j4WKtfU1FnMFjQeiaIEk69HVNYBrlZUQTSL6B3r4GGWm5mFgYJDF8KGhETQ1N2BwsB832poxMTWDiqpqdH7oZMHNYjZjZ3eHUcnpGWn4/ttX+OjBHciRc9hsZsQFE168/oCWphsY6O7GvXutEPRGvHzzHrfv3MFPP36Hz548gkUk9G4cFzFwTuXHzz7FxYUH09PTuHf3Dt6+f4uSomKcnpwjNzcbi4srsFmt7FIjN+inn3yCF89f4dknTyAhguGhMRQXlWN1eQnNjVUQtBHO2j06vYDHG4ZgMMOZ5GKcdILdiv7+Xty+ex+dnZ1ITXWzw76goBAjQ8MoKS2FFLwAEWGPTw7Q2FjPrmo6J2RZcfQqWZKKA5iAsdE48OZtD8qv1WFwcBTFhblwOhKwuLiENHca0jMyMDYxg9yCIkzPTODeg3b8+MOPePr0I+zt7+Hw8JDPwIb6BvyXv/+v+OWXX2Kgrx952ZmIRvyoKC+CQU8NGwF4NSKiUT22t08xt7AAR6IFUjTAiO2J0QnEQmFUV1VhbHwCLTdaWAiZm59DfX0Duvv6kZLqZuzz1NQUHj9+jFevX7Erfn9vjzM0q66VIjvDifQUBwu5ERKzIMDjD2F1fQe5eflYXFxAYWEB+vtJOHzGTRQ2qxHZ6S7odTR/KdSAQFDCNz++RWv7Q/R296Ghvhbu9BRMTo0hv7CAGMx4/aYDba23EPIeIikpEWOjk7h37z66untRfb0awyPDyM/PZQF0eWURd27fwrfffY3PPvkE42PjaKhrxHff/4jq2lp2VPp9XuTmZmJ6fAyP79+CjpC+mhgkEnNlE379m29QX1MFo6BjVG56Th5sZg0jasmRH7g8Q1N1MQRZEcLCcQ2CcQ2W5jeRm1uI7Z0NFBXl4d3bDuTlFsNmM8FkNWB7e4sbSJZXdlFWVoDOD8Ms/qWlJ7B7kJykqW43Ot53orb2OjdVFBUXwHPuhclMOHs9nElJOD89wvb6Kq6VFiE7Kx2hsA8ms4MbGvoGRpCbm4/BkSF2Und0diA7M5uPJ9EHsrOy0dPTh+LiIlxcXCIzO5n3aWBoDK6kVKSlpWFzbQVJDhs3r8ysbCI3KwcDA0N4eO8uBgf60NbazPtELk1qpFAcoqSxkuNTIUEo39CyC5zwv0YLZVhLithGma7+AM9T9L6trS1MkqAacNY6X3P0MBji3JAUoY6WK6oEuVzJ2Rvw+jknm/Lc6dpD4qugUa5T5Jyla5iSY02NSErmOQly9Hwa7/tHlxBNEXS9m0F9cwncbjekiAmCwQstbDCRvVgKMQ0jJOtx6Amhp7sfj++0w2Sk3Oc4i9MujgmIMfreaDYyOh3REIuHfSNTSHClo6OrB0+fPsZwfw+effSIyRcsHgsiRoYG0dDQwEIwCYeEV//2h5dobKxDwH+JtLQUdq2GQxFYTBZ20x4fn3BMAYmXP/7wPdrab8Jmt8FA6HU/RSmEEZUoIsGMQOQQBoMD796Mobw8C+lpWVxLauih+4PpuVkkpyTz/MMxEYiz85eax8inS/cYFAlAtIjq65UwiFpI4RAfOx3jj+OQI35YBHLl6xAnwkFci2hcg1ev36KooAh6rY6vpWEI+OH7b1FXW4mcLDfMBoFd8tQfE4sLeP62lykb5Pwn1zMJxNSM40i0Y3pulZsEdndXmbphM7s4PsPn88CRIMIgGHi+oVsViUIx4sD0/BIOjz04ODpFW+01FBYVcNMdNQPQmCKRPBqV+P6H7oNIcCf0Ml1DqJZkIw4HQ1heP8H6xgrqagqRn5UOHYHyZZKu44COMrqJdEL3O1olmzxOTQZxJWObnNphCaFogJ3koZCE5YUN6HV0vU/lvG0IAmeYUz44O4AN4j8JwISIJviDHKNxG4IgKE5xwvlH0psRSlAF4D+v36rUvVUroFZArYBaAbUCagXUCqgVUCvw51cBVQD+8zvm6h6rFVAr8CdUAVUA/tcLwJSFSahDxqRqAQNhSnVARrIVxXnp0MTDiIbCiFCmnKxhcZgcLYiTB49wvpS5SQualCUJJFoN7Gohh5LRICBEOEfCKJJgQ9hDdi4pC+20UG6zKgvwCo42xhmGnPFIOFJ2u/w3AVhL+XT0n0DuYnJ8EYKRcKdKdiXhF8mRRAuiSl6woh/TW6xuHsMblBmtm+JOxfHxMQ4ODzm/dXBoCAUFZTg93satthqI7NSx4l1HHxJcKTj3XSIzMx2npx7s7hyivrYO8zMTuN3eAJMY48IdnBEqO8Su6qDfz66l3JwMRvTuHJxjZm4RJ6fHyM3JZBE3yZmEV69eo7W5BTEZWFkhkbkcvb09KC0t5YXrvr5+dtHl5GUzQreruwtlJWVwJtoxMTnKjri8LDcMJMJCxPDkApwuNwuuhTkZCAcv4Q9L2NnbR15WFlqaGtHd1QWNToTLnY6p6TlYbDYU5OXi/PQAGjmGgsJCvO/oRtX1eoyOjeLOwyaM9E8h1ZnO+b5DA53swhO0GtgsJHzGEIMGr993wGxLQF1dE169fM0CWmZWGrt+A4EAamqus7OKXFHnF6eorKyGO8HKAnIgFGanbHpWJsxWK0ZGx1iwioZoQT3Ox3NjYwNtN9swQcJ77XX09/WipKiEXVcHB4dobKrHzvYWjk9O0N5+E7/7+jUaaipQmO2CLEe5PgNjc6irqsPKwiLiMQ8qa+rwpqMLjc0teP3yJZrrryMnLZmdWgEpjtHhcehFA8rKKrC0uIjikiJGdWfmZmJzZwclxcXY3z9GTk4eBgeGGKdO2x0OenF0vMeO0tm5JRTkl2Bxbh7NjdXQIQIt9OyWHp2aw8LSKiPU6xpqWXRZWZxFRVk5o2FNJitjVV3JqdjZ2obbnYaj4x3U1lVf5bCSmEnnAeGPFRcimYEZjauhP1pIsoh3HQOoqGhCZ2c3KqtzkWCzcT5odVU1rLYEzvIkAXhifISx2c9/eo6bN9sYeXp2doGy8lJYLVb819/+Fs+efYyBvj5Ul5ch0WGGzUSYd8rfBUJaPSYmVrC+cYy6ukZkZaXh9ZvnqKupwejgKFqaG2F3OPDNN79HW9tNdoOTC5nE1A9d/UhIcCEpKQlLy0ss/HZ96MKdu3cxNzuH3YN93L/dDpMowWElRyPNcRrIOiPmVzaxtXmMqqpKzszOy83BxOQUHj96iJmpabjTk5HiskKvibMzX6/TszP+TecgDFYXLCYTnHYjTFYjRseGce1aJZJTM/Gf/tPfoamxDampIovgs3MLqKttZFdvJmGpo0F2RgtaK7a219HUXIc3L1+grq6OGzqaGlrx/MVLZOfkMaEgEPAjOdmJxbkpPL7XDivnd18iRCQGWPD9j69QUliI0sJC9A8NobD0GhLtRkZ0Z2Tn4ORgGw3XCiFqJZ4zoDMgEAuh830/amubOXM3FAujp6sXSUmZcDnNyEpLYjQ5CVyTk8uM5R7om2LU8Y32BkYUn51foKz0GufZUobt6qrS8LKysgGHw8mUh2vXrmF4eBDXKypwfnKIqspSSHEvBMoJjunQ0zcCg9mMpdVlPHr8AJ0d71BdVYOj42PYrHbOOydn+aNHj9HZ+QG1VYVwOB3Y2NzH/uEp0t3pPP/4PCcoKsjD+NIKjKIRK6truHPrLsZGh1FVVYHZ2Wk0N9QiK8XOdyR0DeD8+it8M0/5WhM3V/z4/CdU1tRgdm4WDx48wmD/AHyXfjx48ogbOWKRKFpv3MDY+BiSEp3Y3d9nd2uG281C5CQ1mVyrwOrKKooLC7g+X335OQQN5X0T2jfOOaw0PwlaRSAmdysJeyT4SZzZq+QU0zWIrmurm+fQEQI6moRL3w5Skt2YGFuDaPLDlZiNmut5EOUQkyMuY1qchQWMDI8jeHKMe/dvYWh8EkQRLy0uxFB/P4wGPR48fsSOXIqvJe1vbesIYzMLuKB9vXcHM1PDaKqtxsD0DBz2BBRmZ2FybBxNjY3Y3tnG2sYmbt2+i1//4zd4+PAuZqaILpGBnMxsTE5Nw2SywZWSgoWlJZ6De7p72B1sMppRUVHOLtvJkSmUlrtQWFiOcFiLuPYI0agBsxNHiGtPoYWJ5y/KXG9orMf4xASycrLgTk1FX18v8rNyYDSbsbC4yBftaxWVcCQlob9/AM5EB4oL8jE1NgaHMxk+ckYbTZidGMTffPUxLFaR882hNcAbCOPVq/fsOj/c20VtbQ26h+dwfHSAjHQnyopzkZuZBgOp+DIdPy26hxdgsZhZvCfCxvXrFdjf20FRYT46PoygoaUZnZ3P+V7mF1/8Nf7+b3+D5FQHWm5UY2JoHPfv3YEWJETL0OpFzMytwJGSifn5ZWQnOVFUVIje/m7ojQKsVjtnUs/MzKOxoQGnR0eMf6batt++Bb/3EuMjI3j25AkW144wPTuJ5qZCFGSlwmFOhCZOjXXU/OKFoDMq5vKrzHd2d9O9HDU8xGV2AId/FoCDEpYWNyDqtMjLcUM06rmBhsRzk9nIzXY0pn92ANMEG5cFeE79Cj4bEYiilps99Pk3EXHUqA7gP6HfidRNVSugVkCtgFoBtQJqBdQKqBVQK6BW4A+vgCoA/+E1U1+hVkCtgFqBP1oFVAH4fxCANTJRoGE2EQJaQWWSY5AcveGoxIuIPwvARkEPgyAhPcWKkrw0aONxFm5DjIqWIdIiJwmzBGG9ypvTaHWMRyTMc6JZzxhHwmDSQngoGICRcgUFHWM2aaGRHCqE2yQR0WqxIBIh1GSc8zwTExM4o5PcLD/jDWn1nMxU5C5lUxUhoTmLlFyoJPYSujMOmZGIijOVs4FlWmul7FNgY3OXEdb0vNTUFGXJlITTuIzZuTlkZORgZXEGt28180J6NCwxepUWSWNyjDHXgQA5swiLqEc44EeCzQSrSYA/GEBMSzhFPbRaPS7OL2Aw6GEUBXbrkFgjM2pTZjHUkeDghWbCO9P39OQ8IpRnLMYiHol6JpOJXdWUG5jkTIAkKUIHPYcw3pFYiLMhNfEYTAbK4zUiGCHsLwmBhJ+WeLGXxBuqq8tBCMsQf45WKzB2lcQVcuG5kpxwOW2caUlCfiAYhsVCeZwCNAKJZiI0V84jv/8CjgSrInRoCAGrY8QkKWSyhnKaZQiCkd3SrhQnLGYj5xwSTpOKThhUyj8kVKlRKyIUDrJYSU0FJJLRe/j8Ica4ihpygukhaHV8HKlJQKcX2HFtt1o511PkGsu88E3uYr2OEKIRQDBDK8cYYa7RSIhr9Dg6uYTTmQwpKsEo0niTIV0hN9nMLMcg0/NliTM4KaeSMqODgSC7s8gRR/sbjkfYXUvbFgyEYLUkYHp6ljyAKC0tgySFIRq08Ad9EPQmQBahlcmfHoZeIKHGwNmZwWgUJgu56zywW22Mlw0GL0FRtzpBhNfnh6DTK+eBLPMCPWVRk+tQLwqIhikPVEQsQm4yJXeUcplJmKJ9prEQjGjQ+WEA7pQMbFLebnUxfJdUByempqbRfucuBodG2SUeD4dRlJPJ38/Nz2V8b3dPDwoLCmGz2jA1N80uZHIcv3/3FnfvtCM91QWtJgatJo4QZ4IDR0ceTE5Oo7AoD8kuF+dVDg0Mw5mchMKCAiwsLDA1oKCwALMzs8jITMfU5CwyMrLYrUZZoZeXlF1KDSZhXLtWDp//EnMz02htaWBnu1ZLgo8WwbCEiak5mIxJsFnMCPo9SEx0MAb9em0NllfWcHZ6gqaG6zCbyLFHGcASZ9BKGj3ed/bBqBeRmZ6KrNxMHJ8c4vzCg4zMXDx/8RaVlTUoK8tkIX5pYQUlpWWMpT06PkJBUT43qkyMzaKisoQRqSvLy8jLzcfW1jZKS0tYaE9JzcCl1w+T2YpQMIjV5Xk8utfOYj35BqOckWvF/sExTAYDrBYzZ3MT2rowPw97B4fseCwpzOV8dp0mxjmnoUiUZg0EQxJGxyaRk5uHnLwcrG1sIcmZimjIB6eVsksvGFe9v3eCtAw3Dg5OuekgOdXJSG8iAeTm5LFT12gy4txzBrc7Fft7hzCZSeBVnLD7uwecQZ6flwc9uQb1NBY1kCQdvN4gzzPkciTn5MnxEeeb0zlxfHzKc8n29jauX6/mHFiTQcnsPdg/hDstA7GoxA7X87MTxu3TuUGoXZqLKKuVzmm6rvR0f8DDB3cgxCmnWMvXFBK+OPdd4T0gKukhiDa8fdeJmvoG9A/0sVP+0nOJtBQ3XJnJ2D845LmXnMknp6dMhpiemkBysgtuVwaLxkkuFzKziI6wh9TkFPT19uHJ43sACNsscsMTfebe3j42t3aYKEAiL7k6SSDNzsxEWloqn5uRK6E4EjNDNAJvXvYjtyAVmRlZ+NAxhNKyHEQjGpQUOqGJERLYBF8E2Ng/gy8QxTY1RdRVY54ahUpKkex04v3r17j/8D5iMcq5JtIG4aE1OPOGML+4jqOTMzTV1aCvtxMfP32IydUtZLrdSE50oLvjPdMnOjreo6C4GFk5ufjxx7f45JMn6Ox8h+bmBowOj6KqugbjY1NoabuBnv4+dqjm5uWht7cPt2/fwvLiIjtYs9PSYDCEuBkmEgZ0YgjRmIDBwWUUl2VhZGACZ+fnqK2r5esvNR7k5uSwSH+7/RZHFJSVX2PSg9WegPT0TOzt7SEzKwcrK0twORMRi4RhtztgczhxsL/P59FffPwEmriXGxpi3JQmoLu3HxXXqrCzs4VYOAZ3TilGR4bQ2lyLxfkJ3Glv5QYSAlKHYlpMzu/zNcTjISy1jNKSQhaAqyor8M33b/H42TN898Pv2Hn9l7/8G/ztf/5/kWCz4P7DWxju78Xd220QtDQGKZ5Cj4XVTcR1RszNLSHF5kJ+gRsWSyJ293aRV5iJFz+9R0FhMUxGHaxmC07OTnFwcID6xgZ0vn+PZx89RTwaRf/4Ary+C6QmGfHo7g1EA2Hs7ewi2ZUI0ahgpjkSg26KyAHM2ed0jaWMcQnRiMQCMN1HEAJ6eWkDJlHPArDeSE1IFJ2h5cYRwqDT3+SMppssjcmK7p5xTEzMobb2GkQROD06RygcxaP/8L9B525VBeA/2m806gepFVAroFZArYBaAbUCagXUCqgVUCvwb1EBVQD+t6i6+plqBdQKqBX4V1ZAFYD/ZQcwZcmJJLKRlCtT/h2hW2MshCnCIBgPKWpjyHJbUJyfBo0ExhWGSZwk8UGSGMVMGEh6VTgcZeHTH/BzzmWCSREF6Wt6TjQUvHJLKc5ccmwRvpkEX1GvYwGYXHRxKcJ5xM4kJyOh2eGrrOfz14qoe4V3pq/5j5YxnJSFR08lJypBoElOZUGAnMEESZYJ1Un4S0oOpAfl40nQ8MI8cHx2DkGviNEGnQBBq2WUbjgaYjQjvXc0IsMX8MFJGYlRErw0CvozRgKugIhEi/CEIiWsIuWixhEOBaGVZehNBGqWEYlIsJgS4PMShjTCQjI7ofFzhmCMF5DJvcMHgxd3dRA0MteEoL6EvSaHNQmktFbL+ZOUcakXOH+S8yolymS1IBj082ton+mY0HZ5fV5edKYFX86vpFzMGGUSEopSQXHbbYSGJaE2ygIOCY/+gBcGk8i1IJHaaDRx3cntLGjJrU3usxjnLcvUIKAll7bAojPlJVJOIov8LOKK8AdDEHV6BYsZCVKMI4uZtO/0mbTfZgNlSBLWlHCUEqjRQDBY4PMT/jXG2E3K4iQxih3jOj1nFgZDdCxifAylaIQbDbhhARpEYnElO1bUIRKK8HvTsSTHXoKdxiKJz4p7ShRpOzRXWZfk6gMEncjZuiQ6RaJhFpxJ4CGXH207Oaj43KKcVspR1BpweRlBKBCGyaiBw26CltGdVAdaxJe4RgadETpZ4GYDjZEW8ZVzmBz2hCS1mc08nsjxJzB69v9j7z2fI0vTK7+T3lt47z1Q8CiU7equdtM9PTNckhNrYz9K36QI6Zv+AP0FUoQUIa0Uu0tyliI5M+27y1tUFQree28TQHp3b2YqznPRHJJBahXLYOwMebOnp6oBZOa9z33f9ybe33POYRazRWxlpcOBzQ5serBZQD24RSxHTVCMNpkRRo5PJQWz1SmWrwTaRjZ72J04D0ewTWDZ2AgL4YEWfSoKemn24OtTt8zLZYI0QnDOE05znHNOc85kjDlpcKBlsIlgXXJQ+V5ZAcjMUP1BIanZ4wIp/ryVakqZlfI+rC3Be+j8XECG2+2BxazAZLSikGdjiRUGsypNEDm1gLOzmIyJhtoq2Ex5gTuEkVzXTDaXpiJXqdBjE8ZlE4rYpdKOlc0rObmu6UxSlHFcV1ijnd0D1NbWS3aqynHEvEyD1vhCCM6H1pDh1DJPuVgWaEVrhtVqQy7P5oM8UokUzBYnTkJhUYkH/B543XZYrVpeKJWokvF52cjCsU4lIdcTNksQwrKJgmsYm2zoKiC1paWvmpNaJdN8f45rbQ4JjGJzDAcGv8ExL80wtPo3SiMGJzLnFOctr4E2xwx/maXNa8/5xzx3jkFZv+UVWZ88zHSDuFyv2IzANUazPmajiiJjgHNBzlEcIgibzEhnUzCZ7NK0gTwVqRZDYAAAIABJREFU1MRvXMtMsnbI7Sgdl7XUZLEjI+utlh3PBia+NtdcXgvWX8vvZT6q1vhDpwpFMeLLrx6ib2AEr1+/wMhoHx7du4e7d96H0W3DzOy85NbW1NSJDXl9bQ3m5mdQU1MFi8Ehaz/BeWdXBzbW11FVUYUXL16IzffszFv86KMPJJOdp8z1hhEJZqtdmqQKORU2qoBFDWwWOMnmpc2dHczNb4r9/eHRPhKJGBobG/H40RO0tLQhGo6gr6te7JxtDicyGVUs5g+PTmQt7brSicdPH2NocEiUpE8fPUFHRxuam+uQSsUkl5nX5vDwDOMTs+js6kZ9dTXm5qbQ09WBpxOTqCyrQFN9HZ4+eIiRkWHJHK9raEBNbT3uff8Qn3zyCb786tcYvXYVi/OLKCkpw/b2Lm7cuoVFqnMLkNovLy/j9q2b0ghB6G015SVKgJEObFahyjWeUvDg6TOUV9TCZXPI+XI80zL59OQYzU0t+PLLL9DV2Yn94z00N7dK40hpaRl8voA4O5SUlkuDmM/vwtbWJtrbWsWemw1UaytrklNe6rdp481skWv/fOwVunquiIKb9ymfvxRTExN4553rWFlawN33bmn3XGMBiXQB39x7jdraasQj53DYzAgG/ZKZXFlZibcziyirrMHG2irUXBZ9vX3i1sHGFALs8/M99Pf2CEDm/1KpLJbXt5BWCigtr8Ly7BLe+3AAm2thaeaqbwrg4f1xVFfXIxAwwePyCeiORqO4fv06Hj18JBnmAX8AXz94ira2duQzSRSUJGorS+VzUlVlpcxHjrW/+pCxxvWbNtBqDpmUAiWXlozheELB8uIG3E67lgFMmxcwSoPNNEZpQqMduqwbRiPisOB/+V//GB9/9GOEI7toaq7F8sIBVDWDOz//tygUXdUB8P/P30f0H9MroFdAr4BeAb0CegX0CugV0CugV+B3swI6AP7dvG76UesV0CvwT6QCOgD+6wBYwGmhALcogAkoCOMuAbCiCjD4jQLYCrtZRXW5G8115bKJTciSyamScWch/DCZLvNfCSgUUazGEym4XHb4HVYBbw67AxaLQWwTbVYqYzWgSxhDFTBtoAn8vB5aPjMXlWoyFT6fX8vEo2Wmyo1/DSRxY1+zd9YUsvwLAQBflwCP2hdyKt6g6e7IDVLCCio1C0YzoikFC0vL6O+9IlCQsNQg4FiDxASgeTUrmBBQZBOealaD2YZ83iSZt+OT4+jr65fMPEIbAhWP0yFqL3GqNpihcBM4rWJychJ1NTWorqqEwUTYZ5JMPsLNk5MzsTQeHb0qdc8pKQHZRJ/M5GNmJVWIh4dHYslMaK9ksmLVaHc4EItR+WoRJTWVydnMJRASZGfAzvaOqEpbW1s1YJRX4LQ7ZdOcVr7M+5PM5wJtgqkcJTxlvXktDQLHaeEsqcoERQxLNBIcadbb62tbogTq7r6CLGEUv58nLNZADIEHx1QonJKs2YHeHlHscnM6nkjCTutoNQeb2Yp8gXVkk0Fanq81CFg0mG4kIOe5Z/Di+Utcv3EL9x49EWhJGHr33dsCw7Rz5Ia+BZFIFB6PT86D1yQVC8PltEnTAccJ35dnt7MXwvr6Oi7OLkTlV1tdhfKKEsm/pELbAMozCyjkFah5gklajXPD3IoCa5TLQVGyCAS8KDAvNJvWmD2ZL8yIp+MoGIG9w1MsLG4jnWSDQxKNTVW4NjgsGbFNLS2Sg8lxbsjnoKSTUmuTjWOggDlmSZ6cob+vH36/T9T0VkMeTqcVTodDg18Kx+ylhJ8WsCYmReZgJZ80WZG3uLC9e4iSoBcujkGVY9si81LmkTRZaDATBQl9FJCl0lfaYJbrSIBJO15CAo59ErpMhrmQ9JvOS10JEkJxBTs7O6gqr4LT5RTVJRWmBIuEjV6nQ+Y4IZGcM4+XmZtyXTRVq7Y2EKTmZKzRfYDrhNFK5TezXC24iFDl62YMLnJ5g1ihJtIpOWe7mY0ZtIY3igI6FI7KuXgdFk2xnSKg1vIuBToTAsOMgsrzpYKejRoK7HaXrA9sSuH7ZJSsjE0ei1hsi4sCVdk2MJK3UMgIvM/lTXC7i7G4uAyTzQi304Iivw/xZEaOx2Bkw4aCs9ARqspLYLE6ZGwVVCpcNXcE5p8SXlOhn1MNqKioxPn5Gepqa3F0fChrF1XThMzMOb0IXwgUd7i0McH1g2pAKpJNbBTRel7kOljtdoHA2kpBEJzX1gPeE+RayiItc1gxUBFITKQ1d9g4LqQrwIRoPAqfV2s+YdNFOpMWEMuxlctpjRV8h0yaawqBuFVbq40FAe0Gg1Xeh40DHH38HkHq/OIK2js74bBCxqrZQpDOJoO8qLfzakYU4mxc+gHAU8nLewQfIgSWcWXE0XEM/kAJTk73EQy6cHp8BOSNCJSVY2/vQJTJfb0DiCcScDisiMejcDjsUDIFFBUFsbS0gObmBpydncHl9CASicHv8yIcPkVleRmcDpuA7WgsBrvDRdk+cjlFXiObYuOLA+l0SmzkOc7pFLG8vIui4iIBthzrVVVUnZ8J0KWLRsBjhsVig8VK5b8JyUQCsVgCgWBQxiebIlwuD6wWm2Ty8p7A7PB0Ng07rStkPrMhQMXGxpYA8/KyIgR8XhxEzuW46qprcHZ8CjdhrcGAWDIhCvEnj5/jzrvv4OBwT1OVsuFFHBAyklO+ubWJmppqhEIhGTO0229qbITX58XS4qIonjnnJW/ZbEUirSCVURC6iKCxvlzyfA8PDiUC4YAK4No6UZ1zbQ5HLlBcUorQaUhsx9kcwIaDsxDV6MXSeLK/v4+qygqt+SadkfEW9PslM1ubNzZpVJubX0LXlSs4OT6Fx+fDzu6hwPGLszNUlJWguqpcGi74vhmCUhWSdV5ZUYZCXpUmFtZU8nnzwMnpOXxej4xRNrrx/sC1n3nSjEHgdWSThKIq8hlnbWMbFgezrMuwNDeDniuNuLjI4eTkBN3ddVhfP0TQX4xcPg6n24tUIin506wjHzyWmuoa7Bycikq9vbkBf/Tv/x0+fP+OrJ3FRcUyP7nm/rAO8VrJZ4h8QT4/cQ1Vs3mkswkoeRWRaBrLi5vwOO2oqSmVecr7rMBfixkms1E+U3BN52enSN6I/+P/+hX6rgxByV+gqqIYm+shRMIh/LP/9n+EsVRXAP8T+XVKP029AnoF9AroFdAroFdAr4BeAb0C/2QroAPgf7KXXj9xvQJ6BX4XKqAD4L9dAexxcnOZqixaLNO6kwpeKoAJPzQFoctih82koqbCjcbaEhSUnKjWslR3Ig8L8gJSuCHPXVnCEqqbaIvKTVYqgKlqJXC0WIxieUo1sFgEU3EGowBhqk+pJPK6XQIMCBjInNwet2zwcvdZbH2p/BI1m6YAFvBLRTBfieqVS3glIJX5wAQW8nXhVKJEou73NKbg6/uPMTo8iMrSYszPzwm84aaz3enC+VEI1dVlyOcTsNoARSyl7TgJpbCwtIFrA32Ym59HZ08Xkklu3ptEbRzgRjFrx5Q8tYB4Ooup2QXU1jbg4PAA1VVVqKgowflFSFS1wUAQX37xNSoqqzAw2I+NtQ1UVBYjFo3C5/eLEsgfDGJhbkFUdl2d3djfPRSLz6amJoERS0uLuH37pthG2mx2ATtlZWUC32pra/H82XPJqyUg8gd8WFiYF4BQHAwKeK4srxAlJGuZzhRk85yWo3a7BdPT02htbcfu7j6sZjPUTBj9fX1IpjQLWwL/4+MzAcDeQBBJJS0q75KAF6XFfgH7HF+ENpGUCV99/R2GB/tl435hfh6pTBZl5ZViTR25uBB761j8Av1XukSRRZhpt9gENI1NLOLsPIS7797B+OtxdF+5grE3b9HW0Y3T40N0tbdgdXUZkWgYLc38+wq2tnbw+7//Bxh7My6wxpRXMDzUA+Syl+OHsFnB/llOIALzSUOhUzQ3N+LFiyeoKC8R0OtyBrC+vore/h68efVKgFx5aYWo0oJlZTgJnUpOZ2VZCTrbmqBmUwKLXQ4bchmOuzxUowF7hyF4vJV4/WYCLS2NiMZOUVkWxPzCKrq6+iQz+u2bV7hxrR9OuwFerxuKSvW6BXNLqzg+PRcISZUcIXjAY8XHH9yRa0abcQILoXuixKXVtVmybi2cb0YbFLMTf/6rL3FzdARBnxsWgq5YHE67XebmD4piquMtzHjMESAW4HB5EIuzscGE/d19FAeL4PV64XDaEAlfwCG25ZyneTkWqqFX9+JQFUUsnluamtDS3IyxsTH0Xrki853wgUrgVDohQJCq8Uw2LQpzk9mGaCwpQJAKZyr0lGxarmEyHkeOsNlox/ffPEZ7ZzfKyoOwOSzSUGC1uHAc2ofbaYPXYRP1JTG8WjDhz375pWSk5nK0QU0hHouJApHHw/nl9rhQyChIxGLweLyifBaL6IwKu51rERCKnKC8ohznZ2eikuODCno+3263wUxgbWCDDG1ozVhY2oLN4UEkdoHiIg+aaqsxu7DIlRNlpeV4OzGOK92d8LodsNkc2N3bQ1lJsZwv18okbbC9AUzPzqGqvFoyegkCu7s6sbWzIzWvr68XGL22so6GpkY5JoI5gm0ue1xjE/EIKkuLoGSpVKezgJaTHk0mkUhnEfCXSBY6M1Zp4e120Oqd6mZCYBVpUwCh0IkAYI4TznnCSOawbm1vCNja2d6VppWamloBV/m8IvbRmWwG+/uHorClknh7e0fslfl6tTU12N/fRXNDo6ZmFtW3tlZz7aRydW1rVRSYhKMulwNWkwF+jwtOG1XltDenKwTBtCS9/2WDkTjYMm+e4N7Mscb7G89fOy/pazARkNItgRCMzTB5gZNOp12ALl/SYbfKfUnuJxYLkimua5oKmcSfam2CsssQVlG380GQJg4WBpNYxovtfzol62ua/uhGzp+w3BsJb6WJwGqX9xSXglwWNnqDU1FsNontMaE+m434HlzvtTOm2lrLAOd1JQB22+TgkE6rsDs9UlPxPZAmGwMScj4mWIza6/MeSsLPey9hq9x7An4UCqpYbrM24pRh0Bp/uEbwvdh8wnMhAOV9h7UjSKbCm9eazVwcK1wzzWaqktmolYJJFKosWUHKRshMK3I+CFYJ8TWVPn8IAjEJJKk65TW1UBVPBwwuHGz2kiYxRfpWpBnFoDUBcP0qsAHksmkHRrpdZMT6vigYlMYnqv/tzGwW5448zGyo4j380n2EttqcQxwwUn+zVfvoW6C7QF7WXkYRmE1OLcaB4yhHTa7WZHQaOpfGgpaGGigK1zuPzO08MlAymoNGVk2KOv4HFxM2p0ietCjpqW43COjPZZM4Dx2joa5GrgG7HGgJrzF6aZUSGCxNXXxejvBXRV4tIJmJy702kVSwML8qc6impkzGKW3ZOXf5fmzsYezEDwrgvN2O/+1//wVu3XgXG9szuH1rFGehjNiMl/TcQi44oiuAfxd+GdKPUa+AXgG9AnoF9AroFdAroFdAr4Begf/iCugA+L+4dPoT9QroFdAr8A9fAR0A/+0ZwG7nX1UAc6NQ2ygXy2ERAhpgNZhgt+RQW+lBfVUxTJLbCtlEzBvzMNHuUVRwWiYvrW3NNiti0RgcDhuCbptsQjpsdtkkpYUocyW1fDptk5KKE27iU6Hm8bg1e1MlK5vLVEJR3SKw+BL+yrFJHqy2MSr5v9r2tWwCMzuWzyU0E5NSUX9quXjc/GXO8ZO3C8hbPTja30NrYx0O9/dkNzdYXIK9vT1kYmncuDaMquoAckiJarBgcOL+o3GYzR40VZdhfnEJ/YP9kptYXVUBNZPE+3dvazbDtEelctVoxRdff4fm5jZR585MT+ODD+9ifmEOG2vr+Oyzn+DBw4fo7e2TmpyfX8DhNAuc4sbtydExrt+8gcX5eVH61NXX4/nzV/D5fAJ9pqenRAnW0tKMxcV5sailCq+hsRGrKyuSz8j39AcCYi3Z3NIskGx2Zhoff/QRvv/+O/T19iASiQigezk2BYfDiYrKMkQi5wJAmMVKFdrM9CSG+5pRVV0tG+1Wm2avvLO9j2Qig2BZOSbnZkV51lRXjdbGegFABKxUsP3FV08xMHQNL589xju3bgkYZOZtZXWt1NJtd8DrcWBnZw0ff/geTDS1JNi0WHB6eoGvH78RKHPnnXfw8vlzvHPnXXz/6BE6Oq9gYX4a14aHsLu7g93tHQwM9WPi7QRq62oke/Wrr++LXSjyGfR1tmiqbgvHvIpMJovDsBHz8ws4C51Jxm15WQmOjmhDWi9NERcXSWxvb+LGjVGcn5+Lorqnu0/gel1LC+bm5yQ31mW3oL62UmyXaRVspR11RlO25qggK1gQjeWxubmHRIqWrxXIpKOIxzIoLqnG2Ng4SkoCqKkKorG+VDbykbchbzBhdWsXqUwey6trAtguzs7R0VwDNR1HLB5Bf18vTKYCbBYzFCUj88ZscsAMlZpWGkEjbbDj7fQ8Fman8Ye//zPMrK5iYX4Bv/fTn+EXf/wLdLY3wmIEro8OS/4lj9tgtGJn7xgzs4vo7OjE3v6hZEibbVTRhbC3vYEP7t5GMOCT3GjCKY7d9aMEbBYbNjbXRQ1YVlaC+/fuYWhoEBvrmwgWlcjPrm+so6mpXsbx8vISKsrL4POX4PDwVNTghI1rywvwup349EcfitouQ5tfsxOPH46JIvYkdIDm1gasrmxIznKukEDA50FvZzsgzQ0mKDkj/uRPf4k//Of/EkeHRxh/O46O9jZZFg4PD0Sd2d7RIWpmqvMIYtpaWkRZeXR8ivq6Jrx9O4WqqjJRia+sLAsA5lxwOtxYWV3B7Zs3UVPsgdlmQDgeE0j97PkkPP5iFJUG8eLZY/z000+lAcDmdKKktBShkxNRZEbC5wLaE4k4SouKZA2kCm9iYhIfffpjLCyuoKTIL1+LxxOSDcy8Wo7Znp4eaUbIKXlR/FXXVEluciwahsVmEdAdPjuReUXYL1bmhHpWhzQWhCNRNDS14eHDh7h+dQTnoSNcHxkU8A7m1SKHlcMUpqcm4XN70NrajJcvxlDf2AyX24Ozcx5DCz7//Et0dfWguor1WcXm1ho++vhDbG9u45zKz8YGHPM4c3mUlpZgY2MTV3p78PDel/gX/+LnsDP7m++qFEQteu/BU9y+8y6m5pakGWhpeQmDA72InIVQW1WG4/0dDA/3CXzXFNxUYtM+Wru3iBW82YREQsGjx6/RPzgCt8cBJRtHUcAPRRqeNKtrZnwTovNBiMcasemI9r7Mi+bthm1FzHCPxNLY2z9BW2srQKcIg2ZZz0YaDVjS3YHOEwSEBXHNOKW7QDUBoCKZq+lUAnaHV35OUZnHrjU4MVKAmd9rq2tIZtLo6e4WFa3NYhJwy6YaNkAxioGvzaaBrKKKo0V1TS38wSJMT8+go6VKYhWYwU4LYlGI8nVszBDPIZlVYWFOcTaPo6MTcQFgjU9PT9DV3SnwljBYIgaIKjNZsfgm9Pe42QzB2AICXZ6nWY6dVvK0wE9lmHfO47XINcipHJcasOY9xWYlXjXh5PQMiUQadQ2N4jqRSMa1981rrh28dtFIRJTEch/XWsHkerscLsTjKYkw4FcJhgmDJTHBZJbj5VzgMZjYpCbRB2akMyr29nalhsx8luY1voI0pBVgMRYkh9ticwhYTaeTou6mrwidLaiCV2hQYCCM1hT2VOvzuExmKviBZDwpimh+ZmlsaMKFuG24YCxkcXR0IHnn2YwinWJ2m10a5thYoAnqTZcW87S4Z8QG60jb9IK4e/CewuYMroOMjeAY1c6A58CxzKYZKpA1kM9rzs9DalpFOpvULKBTOcxNLyPo96C2tkyuFS3W+TzWnH8y15r28HSJSaopJOImoGCG26N9VrOag1KPXE0/sj4dAP/D/yajv4NeAb0CegX0CugV0CugV0CvgF4BvQL/NSugA+D/mtXX31uvgF4BvQL/mQroAPhvKoDp4FuAh+pc2iUWVORztIBmPqcGgH+wgLYazXBa86iv8qOuMiCWtrmcASnaHNNSNM/NQKqIaZdq1OxSHXaEIzHY7VaxgOYGMu0vqezLpJOaTapkB5uQyxIgU1NGFZ1Bs4PNMQOYtq+A20sgTNVNTtQtYv98uUlKQMPHD3BXbKVp/ymKP4NkANPUmUoksYcWO2Igkyvg3/3iCwxfv4PV1SU01FTj/PQEtfW1ogKjqk6JpzE02As6eZotEKAVTah4/OQNunqGUFniw6vXb3D95i188cWXGOjvRSJ2jrbWRjiYR8k8ZCWH3YNTUW1SssS8wEePHqG7u1sUcWtrq5Kb+PU33+BHH3+CpaVlVJRXwOF24ujwQJRo3Ki+OnJVwBgtnG1WGyYnZ8UK2m6349ef/xI//clPYHfY8NVXX6O9rQ0OB5VmeSwuLUkuIVV9BERULDtcbtm8J/z65Ecf49733+G9997F2toyWlvaMDW1jECRHz6vV2rT3t4Br9cv578wN4eh3maxNLXYrHJdFLUgFtaxWAqBklLMLixoELSmAuUlRWKpS7hChdi//8UX+L3f+zlePn8i6kVmaQ4ODwuUn5yaEWvrQMCDo8NdDPRfgYsZw8xoJVBIKvj1d0/x8UcfwGIy4smTR7h56zaevXyFvoFBzM3MoLOtFTvb24gnE7h2bRRffP5rvPPOTRQVB/Crz7/F6MhVRM5P0d5SL6ODil1qtAjwXk1viRqwtKRUA5hKBrFYGI2NdQJk9vZPcXFxjmvXRjAzMysqt56eXszPLaCypgaz87NobW4Ui9VELCznXxTwibWozWhFNpdBwWzCRSSFl2OzyOWNuHZ9GPH4mRwHYRIB3IP7jzE81IeioBN+L6EDFdlmsS0nqIsmMgLuCNhmZ2bQ2lCFooBHQDYtSwl/ZV7QsjebgdXmgokKRfY/mO1I5K1SM0NeRV9PF/7oi69wbfQGmuqb8Bf/z59heLBPgHRHR7NmG5034DycwDff3kdP76BY1J4cH8PnccETKMbCwgJS0TOMDveKopfHQQChqDnMru2juLgYz58/lUxN2mpPTU+hs6NDlHE2VwAbGxsoLSuTuU9FeFd3twAoUS3anSgvLxHgMfl2HLdujUp95bysFsnqPTq4QCBYhFdvnqOqphw2mxOBQCkuIkfwepyoLikWkEEYRHj+F59/hZ/9s5/j6y+/R2+f1vjAJgHCfyoteX6vJyZw853b2NxYFzUsLWD9/gBcDje+/fY+/uD3PsPc3JzMEaqg2RDA9YXncv3aNXhsGVhsBM4KCgYHZuc2MLewgs9++mOsriyhsqwSL8fGZOyHwxGk0kk01jdgaX4e8VQand1dCIjzgYrw+TmWV1fxwUc/wvLKGspKPYhGI4jF4uImsLO7i1gshr4rfXj2/AWGh69jZ2dL1gY+v7SkGJHIhVikh05PcPvG6OV6S8CaEUv756/e4vA4hKtXR/H61RjuvvsOzk4P0dXWArOB9tFZGAt5jC8dCgy70t0lNt1Pnz3HnTt3sXd4LGtzXXUVvvzqK3z80ScCzZkHe3Z2iuGRQawsr4klu1gpLy9Kbi3V0iura6iuqsGzp1/jxz/+CDZalpstAl0NBguevXyN3r4BbO+GpNaTU1O4enUYB3vbKAq4cX56hCs9HbDatCYgrpliz35ph8v7A1WVBqMT33//TObd7TvXZYxPTEzgxugNHIeO5LguIhcoLysVC+1IOIbysnKxJCZ2dLkscNrMMkbSSg7xdB5ffvsA10ZHUVkSQPgiLE1RtAqOXJwjnYijpqYSditzi62gQ/WLl2/Q3tmFsvIybG9toLyiDNkMc9AVJJNxUUQT6l1cRKQmS8ur8AeKBP5xfT/Y30NzUyMO9ndFucos4MqKarFPrqyqwMuxV3C63RgaHBG78LJi2gMHMT2zgPrGFjidDhzs7yCTiaGlqQHpVB5WmxNb2/vIZPPynL6+XiwtzuNKTzc8bh9W15bR0dkmbhJu2vbnCmKXTctxNogQ5iZpI11bj73dA5SVV4g1s8tlREl5MQ6PjuFyciznxLo/nUyiob4eyGcBoxVHR2di206nisWVJRQVBxGLR2Ew2kTp39LcgMmJt6ioKENddbU4C5DAnl9E4bC7EI8mURSkY0YEp6EDVFRw7kcFeNIhg/c+Qlqv1yd5w8fHR6ipb8SL5y/Q3dWNAC2jnXasLK+gsaFBmjHKiooQpvuA3SGNSVSl05HCbjFK0xA/I0WjSfgDxYhEE5Ifz0gHqtl5/+a9khnqK8urGB0dlfeYnpxAa0szkqkwEjEV/oADpWWlONgLoaTML40DyQSBcEHmBRXBbFIpKy+VRg5+dqIdwfraGkqLgigv8Yu9OT+/FZhZL9/VrPs5XmmEIk4uhMNUItMKOq0io6bk/hFPKpicmEeR34+ammJpzuN9mJ/l2MjAa8vYC8Z30FnFajcgm7YCeTOyuTNp1MqmGDuhwNB0DWkdAOu/h+kV0CugV0CvgF4BvQJ6BfQK6BXQK/CPvAI6AP5HfoH109MroFfgd7sCOgD+mxnAVADR4lNTAOcL3OT/2wGwxWCC01pAQ7UfNRV+mAqaUphAz2wzw6BkZYOQ0IdwNZ3OwuawIxqJykZmsdch+YDcVKRNMvNx/xoAVjT1jCh1zWZ4XE7JtKSah5aTP1hA00pWy6Y1a/aSZuYOX0p+/woEJuwVe2nCAANfl4m+WhQirVSZ5Zk3GPH0zQwSmQJKioJit7qwOC8ZfXQeXd/cgstuFYDX3tYktrpUXRksduzs7ePsIoq+rjaMvZlEU3MbXr96i2ujI9jeWsW771wXYKLSktFsQzKdxd7BkWQd1lRVi8rJ6y3G/OIiorEwhoYGMPF2XNS8FRXVePnylUCCnZ1tyWQkAKqtrcFZ6BQ+nxfV1dWYnlkU0NHa2oI9US7nBVzOzs3IZjgtOmnfyAevDVXFVDe1tLQgHEvIpjihEYHh8soiBvqC/ivWAAAgAElEQVR6cXR0iJrqamztHKOstFTUqQG/D4uLS+jo6KR/MNbX19DZUieWrrTENNsJ9LOIxhJi71pd0yA5ugGvB9l0DF1dnTAzwzWfF7vS6dlVLcOwtRlupwNTk1MoLi2Dxe7ABQFKKgW/34OTk0OBRqy5lh9pEQveF2MTArT6rnSJNXVzayuWVlbQ3NYuG/hN9Q2Sk5xIJFBXVwOFY8gMBANebO8ew2lzIhG9QFVV+aVlsk1ANsFNLJnDzMwMlKwiSuvOjnasrCygtCwoQJ2ggjXnhrxYsSoqgsFiydX0ej04OT0SYMSxkorHBSS53U7N8txqEXtipaDiPJxEAQ4cHRwjHr9Ac3MtNWei5KTVN1V966vLAmAc3Hw30sKUVs4mxJJp7O4eoKamBi6HA+GLcxQXeeVnuMFPVRbBH+eYSZSEHLNWuCzMwaXgzoJ4FvjmuweoKAni2sggfnnvHhrrW1Bf24hf/cWv8O47t7C5sYyrV2lBTQW9GWrOgPGJWcSTabS3tSMcPoOqpFDZ0IqZuRnkUjH0d7agopRjzyjzK5NV8fDFlIxd2kRvbqyJkvGrL36N4asjoghnLWgPv7d/gMb6RqysrMDpcot6rq6uTsbz6NURUVNOT0+gs7MNDfV1ODw6QElxADnVhKePX4uKNp4Mo6KyFEvLa2ht6UTBmEcqHkFnSxOUTAoerwfRRBr/8Rdf4Sc//RivXrxGe0e7OBUQvK2trwhgpAPBxvYBqmrqcHEeQkdHC8ZfvUJLa6vkZT988AjvvfuOzCdC4K6uLplPPr8PG5sbuD46iqDbjIKBFtpWpLPA+PgCIuE4Orvbsb+3g4aGRnx37x7KKsvR1tGOqclJdLV34PToBHa3W9Tk10evIhGLyvhnfa7dvI1INIaAz4b1tVWxgWbeKqEdoVxzc4uoDJ0OP44IuaqrxcL8zju3cX4WQjwakSadtrZWVFaUIxw9F9Vv3mDFeTSFmfkV9Pd14cmjJxjo65Rs3RvXRmAWyweFXT/Yu0jj0cN7GBkcEjXj/Xv3ce36LVlTOH6pzP3262/R3z8En9eHhaVFUaC2trXKPOHaRGU6Yebs3CwGBwYFag/2D+HZ0+9w585N+D1a1ioVwmzYuf/oKbq6urG6vCNjY2V9DTdu3sTiwjRuXrsqylweK/PleV/g+qJlwf/GDpr3gYxqxrMXE6Lm7+pqw+zshNSEjTe/+uIr9A/0YW1tBTduXMfbt+NIpdIYHBzBq7E38Hld8HnsGOzvFstdg9mK+ZUtWBwBvHn9Cu/eHMH6xqbkjQ8O9OP500eoKi/Fla4OuJ12aXSKJrP40z/7Atdu3BT7/e2tdSRTMdRWNcr1om19X2+3KGSXl1Yl9/jRo6fo7u6R+ygbdpqbmmCzW+X+eH5xzt4SFBWXYn1tBXffv4O1tTWx/e7vG8TU1LQc78rKEnwBKq23cKW3F9PT46La/PCDd2EoUNNqQq5gwcvXk9Lo0tTciNOjA7S1NOPV6wlRvvJrzJlns0JdTT2mpmbRP0TVtSouCxx721u7giCLi0sQjcbR2lKFZCouDQ3JRBqtbW14+fQJOlqb0dzUIPb+tDReX99BNJaGv6hYrOAj8QtpbqirbxU3h2tXh3D/+2/Q30tVeYWogBPZLBaW1xE6pRV6Fr1X+nB8vI+lpVm89+5tvHozgaamZsknXl1dxeHhIfp6e+VP1mf02g1Mz0xLnvjQ8CAmJydlTHZ2dWL81ThqKquxsr6B0eu3sL6xIfW6OnAFVmMOLo8LGTWPB/efweUJYnF5BZ9+9mNMzU5KFEQp1/BcHpFYUu4rzOQe7O/FxOtXGBkexEX0HNOTGxgaaRM18trqMdxeoKSkCKGTBFLpiABy3oe2trdQV1cv0RF0BCHEH3v5Ai6bCf/2X/9zmAw5acwwUqFNl/YCx73WIMd/me3NBio+qMDOprNIZ1PIqrSAzmF6cgHFQT+qq0vkMxhV11yXaRtP633+ndbQbMhQDbRM92NleQONTcwqB473E/B4nHB33UTaO6RbQP9u/5qkH71eAb0CegX0CugV0CugV0CvgF4BvQL/mQroAFgfInoF9AroFfgtroAOgP/2DGCnwyhqSqo9/k4FMLMLbUBDbQA1ZX4Y8ty4ZZZcWgAwssxSNQjIoXKY6hezxYpYJAqny4WAywKz0SQKFquVADjzNwAwFcAWLVvRbBJbUypuNOBrEAUwNzep4iF0oT2igE3JF+Sm/28gMDc/Ne0yX8siGcDc4hb2RctMgbIWgWkFkwO7+0eIRcKi0KH9IoHtcegMJqsNTptRQGLQ6xUbW26QxhMR2F0OyQWlqjAWS4uyy2S0ig3l+fmxZKE6qHq20c7RBKPJKtl/e7s7onCtLC8DjA6BaVIPJSUbrjwfqpmoFGbWqtfnRYZZishLfQjs+fw0LbRdHsltNVvNyKbTsDlsooyOx2OSTchcR9rZ8vgDgQA8Ho/URGwmbU6cnV8I3GW2I4ElbZVF9apmkFWpxuZ4UMWW1Er1Gv0uC0aBE8Y81eIq1ALtPJl7mJasVGaJMnuRFrSE7szM5KijOol1T6UVmMwW2G02qFQesjoE+Vbmbypy1TiuzISVdJo0FARS2x0OAQjFRaWSDUpoQ1tVn98rSr3Ts3NU1dZJ/mRezSMeTwp84jn4Ax44XRYkkprFMm1YHbQrp503lVGEpCqzpWknbhAYGAwUS3b16cnxZS4n62lAJJYSRTutMqmwZZ25t04bT+alsrnBZGAOqBGxeELsUH/Io/a4bDCY8ohnEjAa7Ugmc/A4vbBaC0jEw8iqrGMCPr9Hxi+zHy0GGywGKzJKGgYLrUWtUkueH8eznbnZ6TQcboeovQhneK3YbEH4S1t2saK1mOGxm2E1FGA0W5ERoFuAFXl4nTZE00nEYykE/SU4OQ4JHA9fnCAQcAlEo81pPJmFyeLE5tYOaqqrkC9kUMhnkDFpWd75dAxBlw0WWrbSFhVGKHkD3k6vo7SkRF4nnYqjoYF22ilR8bIxIZlIiaqQTSMWi0NgG5WP+weHGB4aQCx6LmpzQq+Dwz1RHbIpgPPvIhyBmmVmqE9Uhq2tDciqaVFFup0BUXan42xicKCYSmwDkM3lcB6Jy/lTo0+YE49FLzM2mcNpE/DyZnwOxUXlOD05RG9vF2wWI4J+L5LJlMCQ3KU1NlXgJqNJQDsbLghp/FxLaDts0dYhQi671Ycnj5/B4bKjrb0JVrsFqWwakXhUfp6PjZV1lJeWwxMIyOswf7tAq1+jEVlVFaXm2UUYPpddID9/xmF3CrSTtU7NY3p2FoFAuVgH91zplLnC62Ux0y44K+OT61EkEoLFZpbxD5MdK+u72N47xdBAO9RMHPW1tSjksgLeqTDkfGaTUDpP037AQpUu3RvozCCRAFQcUnfI5zCfXTsezkEqoalqPD0+x+nJGQJFPhQXB2TMcj7abU4kUxm4nHZ5L5XOErx6hZyshWqBGa8WIKvluCYyaVEmsgGFakyXy450IgE7g9olM1cDXhoCKwgQ5hyIJrKYnFqR7N6unnaMvXiMzz79RKyLv/72KTq7O7G0tIDevm68efMGgwPD8PuLMP7mLcpLi2CzGhDw2DUbYJMVh6E4DDaP5IFXlnjl3tfS2iZr6Zux57h1bRgeZt3Th4J2xIoRf/brrzEyegOvx1+L0j4SOUORvwKbGxtwOm1i28373OtX47h+/SbW1tZRU10Dl9uNh08e4cMPP8TY61di7+8PBrC1uY2aqlrMzE6gu6sN+7s70unUWN+EldVVdHe34+WLl7h1532MT0wKWGRTS0dbA/w+F9KJMFzeABLZAtbW2UhkQk1tJWanJ9Hc2IBnT8fwb/7Nv0YiGUMkEsbu7h4a6puwsLCErp4OxJJRrK6uYWBwGG9evRVnC64Xm5tb6OluFjeG0vIquD1eWQu//epz9Pd0yT3V56d1tBnbO0eIJ2nDXYDH64I36JbzdrmC2N/bRXcnm3vmcX10SNa8FI8lrSAcz+AsFMHZaURskTlfxH3DYcbbyQXcfe8DsXHf3tpEIh6XZhzO7eHhYaSzirhhBAJ+VFaV49vvvsOt2zek2YxRC33dV/Dk+UtU1tSLAwct9gd72tHaUM3BL00TR0fn2D8M4e3kDD746CM8f/UUfX09SEXj2N07RFd3L2bn5lEUCKK0KIDVxVm8++47iMQT2Fg7R2dPJb77/lv8+ON/hdWNSbS0NGBmag2x6An6BwYwMz0jNtElxSWiXKYrQlV9A7784nN89vEH8LmtcDDCQEnBbrGK3T+dWWTkcx1mSLJkG+flnsQGLEPegGQ6LhbQiZSKqbdzKCkqQlUVx7cFRotFssx/AL+SBWzkvc6MgsOL//Afv0IymUVdfRBNjTVYWz7ExUUIP//v/icUiq7qAPi3+Hcg/dD0CugV0CugV0CvgF4BvQJ6BfQK6BX4+1dAB8B//xrqr6BXQK+AXoF/sAr8UwfAv9kQ598YkEdqUxB7SsJKwpxLx2VkMzlR+PJB+GA3m2E1KWiuC6KmXLOAVpW8bKKqhhwunTdlw13yF/NU55rFNpUw12Uj0DOJss5kMmgA2GqFks1qG4s52lAScBYEChEEaK+jAQRRNCqKbGgK6zURNGhWh1SnCAD+weLZYJANdH7JbGXmH2GE9rOXptbcHZVcu5Rqwc5RCOlUUoCm0+WExWIVK1TaJDssgM/rQS5XgNvpEZ6QTmu5hrQXNTK3uGBAKpmExWSFy+1EKhGX1yJIonqNsJqW0vFEHAajGVaeL//JAxfnYbEepjrSRvCk5uW8CSQKYH4rraftODm9gNfjF3UngWuBCjRY5HgS8ZiAFAIyAnOCKG4EE6T6PB4BpTxWgivCV0LErGpA6CwMp9MKp4MYTIXZYJANYF6bDCGPSbNgpd007ScJ6bipTGWpxWSA0WwSC2uCGFp+s9aE5LRNzkiGowEOUaIqSKZTKGLWq5lg2SCvR/U2LcCJyBxONzKKIpvcmVRW1LpUlpnMhJ0xUTMz45I5iVo2qIJEMiFjgHbD8j2HQzJ5ed0JPrVBQUdLNgkwVzIBo8khgJj5zIS1VKpyDPNc44kUPHaTZFGLjbgAYg1CeX0eKBkF4WgC6SzVzjHU1tWLNSav9emlxWlxsEjscSV/N5fVci851Vh3oxFqXpXM44rKajgdTqktz5O2qMkMlWUEoWmBzTzns9NzKFkVweIiSe+lnWc4TNtTp8wR5sO6XY7L3G5FlPzh8zPJymQNqEDn8VaXB+FxO0WVzrGSUVSUlVZIawSvVz6fhNFghtloExAr4JiNAaT5zLGmiXrBACuPV2W+qYI81d9mxts6kFHTMBRsMFuyKKhOFBCHkjKKbXquYBLbYYfNKopRugTwdRIcW3YeU07GHNV3SiYrs1QU3xaz1k3AYyRAdbig5rMwGpnLasLh0anADI49jkGqrQvIiT2szWrHRTgqQ4AqttOTIwSDzM21wev3yff4vlrTBJCIxhEIlAnMVwsq4qkIBX84Pz1HdXWVHBMhNK8VxzAhUt7iQDarypoUvYgIvCPUtloJIBWkMylpUJA5mckJ5ORcECeBQg4Ol01ApYGQBmwi4LlC8lS56sVTCfh9XllbOE8IZKjw5gAnJJV5Tqt7rjF0OTCa5WfZHMCmF1pkc6HmMi8Zofm8qIQ5z9wejzRnOO02WZeSqaxAwKOTkGQ/7+xs4kpfnzTsyLXOq/C47chl0zCYmBerSEMP5w+dHLhOEMbykcsTWFNVz4YTk4x5k5HjiM/h9WImKQeOSa6dlg3PdSfNBVvgU4GWsgU2GTHDnVnSzDc1wmnOIVcwQIFRxg6zjamADHocsiZS5ctrzqgA2ukSimt5wAUYaM97foFvvrmHniu9aO/swDfffCXj69roNXzx1QP09Q2IWvb27Vt48OCBWPn29FyRTOTmJtron4jLQyQcRnFJKbZ39/Fy7A2ujo7A43Hh3v0HKPIXC5ylKpgK9evXR+B0cV3MIZXO4Y//5Ne4ceMGVlaXEAz6kErFUFdZj/2DAxljbJjiuKD1OaHp0eEhKqorZE48efYUI0NDMhaoUB4cHMTOzh7cLo8ovFtamjA/P4eq6ioM9vdjampKXod1ph17KHQmWegTkxOoLC+VjF8lm5RxxEal45OQgN2PP/4IB3v78joTU5M4OjrC1asjOD4+xt7evjgALC4soK6xHsXFRXjy9BmuDg8jk1EkwqC39wr29w/Q0dou9/lvvvkOQ8PD0pzy7OljtLa1oK+nF24f70sZrKxsIh5Pi7PFN9/fw81bg1hb20RxeQ0CPh/cbgcefv8thgb60dnRhovzUxgtNqysbWNpaUVU8B2dXfjiiy/EPYI1evjoqbgCtLZ3CjBnC8PNm9fx8vkzuUdUVTdhZnZWnBSGR4bw+vVrXITPcf36dTx5/BjXRkbx/MUYenv7JXO6OOhDV0czggEP8gYzbHYXHj16LBEPtDofGBzE02dPxJEjHU/LuKXV+NnFuThz0Mb62eOHuH5tFLFkHLMzS3jv7i28fPECDQ2tOD7aQ2NTIxbnl2EwFiTqgVD78OgIA4P92NzYwv7BHnp7B/Dw0UNUV1QgHr7A9auDaKirgJXuzQY2aZi0dYJNGjYrCirjPLRsbDZr5LMFxFNRpLIZZDIFTIzPoiToR01tOWx2szQI8b7AMWaxavEgXD/4eek8bcMf/eJz3Lh+A+l0FIkEbcRb8Xb8DX723/wPUP0DOgD+B/sNRn9hvQJ6BfQK6BXQK6BXQK+AXgG9AnoFfhsqoAPg34aroB+DXgG9AnoF/o4K6AD4rxeGIIaAlapXJ0lngSCIqk8gqxAWaD9P2GLnJqApi5b6IlSX+mHkxr5SQFpRkIMiNrXcoJYEOpMR6RTVODYkkikN/DiMorDz+/wCJAjJXNyYVtICLghYCEYJNQhRXG6X5Jdyw/IHAKyoWVG1aorfy38F+mqsj+fDv8g/8jX+3+U5CMS6/A/a0/K18wWcRBU8eD4uEK2ilJaGZskUpKKN9rUeF1VuFrECLS4ulY3VR48foqW1GVWV5dg7Opb80KbGBoHYgaBfVHEEMdzIJ5yhTfb3330vdpSNzc0YfzuBvf19dLa2iTJPURUB3ARRhMUEbAIhDQqyag4GswPrm3t4+fwtausrcOvGNSjZtGwgEx7TYnllhZvGEHvdXD4n4JIgW1XSsNF622IR62sYqKYz4ODoAm/evEVzEzMbN/CTTz8Wy1X5uXgKZo9LMh3zKgFsArOzc6Ka4jWcmHiD0tIiNDY2YXdvH9FoFIHiIoEtmxub6L3SLbmxBMKEtdyLFsWvmpe6ZLIpeR2H0yXqXl8giEQihZXVZXnP/p5usYzNERyZDAKZzSZmSFs0EGy1SWMB4TphEWE/ISkbBJh72tLcBJPFImCKGdVUS1MZze9PvJ1FdXUNykuLBaDSFttmd+D5yzH09Q+iyOOQMXhxcSY20wIjc1m4XE6BzRmlINmSL1+/xu3bd8T2Oa9kkUklNRVjMiNAirmz2UxKg7t5NjfYEYsrSCXTmJqexu1bt+RaU7nJjFan04WUkkE0EkFJWRl2t3cFYnFcUG1q5/ubjHj48BF6e3oFhPN5YsFcWY7TUESgMMGZmk2hkFdEBUyFqNPrRXVpADYr82i19yMeIEAtLS0TQOp1E+46EIsmZT5y3PLcOdeUfAGv3oyjo70DJUUlyKZTMBsLMAiczbEDAwqyePx4Cjdu92N/JwE1H0JVaTM8Ho5jrgpixi5zGgZNdZrNFRAKhTE7v4Tq6kqcnh6jqbEeQb9PYLBKgCls1IjjowiOj07R3NIAp4uw04SDg1M47B5pgHB7nGKlzpzbtrY2UaByXaOyl8r0s1AIPh8V4YDX48PZxZnWTGA0IJmKUoYKv78U4XAKG1vbKKsqhZPwJMdr6UHoLCQ5xlSz8zpwzE3Mb2Bn9wBV5ZXY29lBdWUFUskIbt8c1ZpSzAUBj4cHB1CzKirKy2UcshmF31dUzR6a3xPVqkAao1hfn4bPxSKYKvZEIi5rIxtk6M/KNYp5nhzPPyxwhPMEsoS/BOfxZAZerxvRWATpVAJl5eViYc7xR2U6lbyss6FASGrG1tYW3L6ANCqwaYTjUC3k4Q8EZK0U9XAmJUBe4gJUSWIXpXdemnaoLs7Iuk1bdDVnQjyh4Isvv8Ynn3wMt8sEqzUv19RstkEtGJHLawCZNeGcScQiUI1WGfM8rumpKUTCEQwMMW97XkDbcG8rHC4vckYrfvX5FwKwf/zR+7CwOUJJw+qgApiiR632fHA+E6hyfPOe9UPDSCqdgtvnk7UjmUwglzNL05J22zAgHAnL8fG6s1mATg18nXA4LI0qbGagqwJVtszzFfCcY0NOSr7O+w8VqZxKeahyb00mVFycxeRYSsuYy3wu0C0dT8Hv8yEai8Nqt2N1ZU0yWltaWrG4tIia+iq4XC5Z+5gvLOsfRyMht9Es/hZi9yvQm/OXDRs5+dPpZGb1PVlz2VhCG3OCZjYx0LEjkWDWLpuUzHC7PZJjzNfgufN6cgzxXpZMJKVJifdArslOhwOJZFJU76wHz5nNBJzm4gbCphdDVppRqMJl0wGVpGxKYT353gaTVe4Ly4trAqrr6mthNhuRTjNT14rv7j+VzNy6mmoZExx7VKJT1Rql24OBDWFsiqKzCBuR6PCQk+Nk3jXXdkYvMM6Ba0Z7WzNKggFZh7K5tMzjvDhVOKVBh7nxnEd2h13mmjR3pTLSECSNPXaCX4tcv3RG0ZpXVEWcNrweL7JKFh63B8l4GkazGYlURhqvtrZ3xM0gnYzD5XQCxrx8LuB78rpxntOZg81m/KzBa8/PUbxGMooLkCYk/oyaM+PoOCRK/uWFBTTW16ClsQZ+rwO5XAoGI90ttOdwLeAY4RzleJTmnWwe8UsFcDpTwPirKZSXFKG2rvwvXS0k79dmFYcTLWrDKI0uMdWB//P//g8yJ7jesRmHDVpcu//Vf/8/o1AyogNg/TcwvQJ6BfQK6BXQK6BXQK+AXgG9AnoF/lFXQAfA/6gvr35yegX0CvyuV0AHwH/jCnLHmpv3osgzwWzixio3sfOyUS7i20sFsI2bohYVLQ1FqCrxoZArSCRkRlW59Q5uQfN1CMm4CS0WoLQqTqUFRNiMOdmkJYThJnAyEZUNU250khASWFIpJBvYRoNsrnMDm4o1apO4IcvNWsITAglRARsJD7TcYUKmHwAwobZs5F+CAG5G88ENbQEm/JOvk89j9yyJ1Z1TUc5QUROLRbG5tYWunj7MLS6ikE2gt7dXMnlpQUorTipJb964hrPzU6xs7cFhs0smLI9/YX4OHe1tWN9YQ0tTC3Z2d9HZ1YWVlTWxm7x587Zs4nIDdW5uFq3NzWKNurG+iqtDg6LwpXqQammeNzdzzyNJyRkevXoDL18+R1NDrQDYnZ1jJFJJXOnuxudffo6O9nYUFRchGAhgauotero7Be4VVKoraUNqEFh3chLCi1fTKCopQ1tbMybevsZgX6/ArpWlVbGbNNhMmF9Ygsfjx8jIKMZejsFqt2JocABvXo8JmL06Ooqjo2McHB2hob5RNs95jQgQ6qqqsby8Ig0GFZVVYm86PHxVQNPm1jJ++rPP8ODBQ/T19WNqZgZ3776PmZlZyTns7WpCTU2VXD9uqFM1SRvW46OQXAfmpdIeuKmxCSsrqygrK5O8SNb0zRuC2VvY2t4WGFBbV4eZ2RmBgX19fUDBJOfS2d4qKmACdJ8/gL3DY8QTSVSWFUtu6vzcNN5/946ATuYnEs5THZ8FraRTmJyeFQvtu3ffw/fffi3ZurX1zZianhf4/eNP7yLo94iKlhmQhFow+vFmfErg28X5uSjLZmam4PcHNGBjApaXl3Dnzh28evVKcnMJsQin/MEiLCwvkyTB6XCjva0V21tbOD09wM1bN0XtxmtwfLiLH//oA8QjF3C5HDImqfj0UOlqNCBPxXgqARgtAhEaGluxuDiPgb42AY8mk1WU5rxOzM5MpZMwmC148PipjPPhwQGBbmtL8+jqaKWrLgomqyiAl1eOUN9Uit3NGEorrJh8vYRr1/phM9O+l/CBNtm0ibcirRLEFfDF19/hw09+hv/0i1/gxo1rAnCZn7q5uQ6v2y0A8vTsAlNv59HW3oHSEg/MJlXUpsw+TWWNOD07E4W31+cSRwFCVY71RDwpMIYq9OXVVbS0NCOTzqC8vFzyel1ON/JKDiZzBg471xWuhw4cHl3A6fUgFDoWIEPL74vzM5lzLicztZkrHMfXj8bR0touKv7z05DMt8WFWdx55ya8XpesH7U1NUJilEwaTpcDJrG4N0vubixOC3SD2Pju7++jvLxU7HWZ8fp87LXkfhIC72xvobOzQyAz4X00HEFpORV/VoGRDY0NMp62d3fQ2NAgdryt7T14/uwJent7JLe1srIam1vbsFvt8Pr82NrZQl9vD6Lhc5weH6OktAyHx1RVWuCyWdDd2Yknz17AancIFKJK/OT4SNaogM8Ch9MDRcljbGwcza3tWF5ZRk9vDx49fIgrV3oRDsfRe2UIjx49wlnoCJ/+6D2pMSc1s6RpJz726i0Gh4aRTCQw+fY1Pv3Rh8gZrPj151/g/ffuCBCmpTuViGfhmNwbSv0eyYm99+CpNIuw+eHuOzdhzGfpyguDkdDusiHIYNAU+NJEpOVjW4wWufYerw8Wq+Yq4XQ6pYmF7gwEmXw/PkTZHY2KJTAV8ZzjXN8IkOkAQOVrIp7Q1MWXbgNsUqGLg9PulOuu0kJb1nEthz2bod17WqBiIOAT1wZFSWm28WxmyVEpzb+zYSXH26gGS80Gec8iZssSHNLVQOaSWRT7hUs3DIJINl7x/keHA641BphFdS2QkrnsbJbJZuQ9CJTZhKU111Bpn9cyw0UBapWGHWnO4vmbNVFLKBoAACAASURBVJgojQu8vxpNSCfZcGD5y6Ysge50PDCZ5GfZTMAIA97FNVcFWtun5DytZisoN7da7NIARGBMKEwFfzabRjabRXGJdk+m7TMBMJurZBHM5xBJpGB3uS/tz+kQYZN7Op/HP9n4RNU1f4aNVHxtOiawllzM2djyw7Xjn6yHOF7YuH4UxH2C9uS8HowFYA1cbsLutHxu+qH5gk1JVMhL2wBvsSY2PmnOD1xT6DDBGvGObrdpx6DmNeU/a83POzYLQavmUsJjZ5MJ/+T9ieOCayY/D8j7mq2IspEqmUZZcYk0r5j4+cuginKYCnkeh+YOoF0H7bULogJX0yoS6bhA/Ey2gDdj06goK0FtXZnc1w0mizQLiIMJXUFsVpgEJKtQjXb8yX/6U9TW1op6vburU9Z1ugQ4m+4i6xvUAfDv+i9K+vHrFdAroFdAr4BeAb0CegX0CugV0Cvw/1kBHQDrA0SvgF4BvQK/xRXQAfDffXGo/iQ3ocKWG+aKQgvN3wBgq9EIhyWHloZiVBZ7xAKae9WZXA45pn0WtIw5bTM0J68h6td0Bl4PATCzYm2yAc1NxWQ8LnbQVHnyQRUc83WZB0uQ674ELcyQpK2rw+kUZdkPG+3csOWGOjeiCVBF+SsA2iCb0UKELxVgfA43/wUQ09xQcoONyBUK2A2lBABHLs7EWnJhYUGUl82tbZidXxRrxYY6ZiauyXObmprE7vBKbw+2djahGuxwu11ikclNX4/bJWCAtq+029w/2MeHH3yE6ZkZVFRUIhKLy+Z7eUUV5udmRS07PzeDVDyGD9+/I4oa2qGKLW2KlqYWwGTDvfuPUF/fhLraajx48B0G+nqRyZuxvr6OkeEh3H9wH9evXcdpKISD/T0E/B401lWJWozQiRmZiQTVsFm4PF5Mz6+JBXRbWwvWVpfFAnXs5St0tndj4u0k3rl7DS9fjmFgYAS/+uXnuHHzJpaXCPSu4vWbMbS2teLiIiw2oL//B38o1qTl5VWSWbyxvo6h/n6BmGVl5aLM2t7ewUD/AL6/dw/Dgz1obm7Cvfv3MXJ1FLOzs+ju6RGoe3BwiIHeelGBEU6QgHDz2mi0IpNR8f33D3Hn7l0NOHX34Mnjp6isrhbQTIX1wtwsikuKBfKUlpWirq4OX33zDe7ceUcUV6vLa6LWHRkaxNTkBFqaW+Dz+zE+OYmiklLs7+1J7mUqHkVLYx1sFgNySgYelwNKroBIxoD1zU2xSz04PERPVxfW11bQ1dEGT6AYX3/zLT68eweFbAouJ0FSXgCI3eFENGnGn//5r3Dr9m0sLi6iu6sLobMz1NXVSi0vIhFRi9JOdn1DA5Y8D+ZuMruRVqa0Ow34gwLrV1eW0d3diZLSIF6PT2FocBAbK4u4OtiLbDohlriEGA6XE2qads0WGMzUzxlxFo7i9cQ0qmsIDy8w2Nsqr03b1Z/+9Ge4f/8B6utrcXR8gPc/+gjjU7OSM01wPjc1hUTkHD/59CMBwHa3D+FoGL/81QP86LM7eHhvCkPDjZh6s4zr1/pRWaYp7ggQxEyaYIYKUBjEwvXwPCljluOY45fq7N2dHezsbGN4ZBTLy+swGe2i/rs428e7742K2k3N5nF4lsLaxoZAo4b6WoEmlVVVeHDvEexOJ2oqq8W2lpDP4XTgLHQmebvMdx0Zuorz0wvcuN0Dt8so68Xe3gXmF7fR1NyOJ8+fSE5s+CyEcPgc79y4joDPDZuFlsQKVncjWN/clkaWk+MTNDfWizq6sbkBc9NTYt1eXFKEs7OQqM1bWpugpFPweN0Yn5jBSSghcLmtvVUUyhklg63NdVy9ehVjbybQ090rFr7NTY1ybMVFQUxOTKCvrxeHR+diPX5BAFxfj+XVRdTV1CCVSSIQLMbu9gniiai859raqqii2dBRUlQqVunMUm5qqMNF6FTW35GrV/HVt9+hqroOPqcFRUVF2N0/QCKZkb9fnJ2LTfzwwCBcLiqP2Xxjl/Mor6zGq/G3+Oxnn+Hho0fo7ezG1vY+WlraMP76DWymAtrb6lBdWSwW5mrBjPsPnqKrpx/xWAJjL19gZGQAXqcdz8YmxWnAbjMLNOf9gdBzem5O1pYSfwBLK6u4fvMW7j94hHdu38bB7ha2N9Zw991bsNs1Zwg2FPFPgkgtRoDwlmBQRSgUkqYLjg+qrqlkZn0zqgb/eJ9hYxHdCQj9WK906lL1ftk4ROcBPqjGZvOJ5NdrbUlixy0RBJKHzGxxTYmrMs8YdGNgE4FBLMItFlrYZy8te7XmJuasgwpy0EJds+QXV4l0EmaDUVSZHH8apDbIPOKc1hTAqgY6mZEtzQbMdCceJh2HAG7ehzOZrIBtriPMzOY32dQldv5iw65FJNDVgnOWcFacGBhfIPdSKr55P4a8HwFvRjK8LXJfZgMTm79oBc7PFKyv/CO3au0a8ecKRlWAKmMJ+DXCWzatCEXm+VzmatPOnHb7BnHu4GeGArJsImFFzZbLNIuCHB/vryyjMU/bdGYMG0XZnkjQUt2DPIGlShcEp9xbOFakWS2tKYLZrMOPChklBZvNKbbWdJtgdAChuNi2y3XSPoNo2bpZaRhgg4Y0pjHZmNBWIgao5qVyuQCj2JorKFBxbTYhx7Emx1CQRhUpkNGIVDotNZY4CCrkL9+DThrZnCqqbx43n2uX5gQjcmpWc3cgxDXwuVpjwmVvgvw3x1Ihd5kBrNCmPo/xsUmUUgFcUwqHyyH14vXjODEw154A+PJ6WRxuyVDXmvji8nlHs+kvIF91E1nfkA6Af4t/B9IPTa+AXgG9AnoF9AroFdAroFdAr4Begb9/BXQA/Pevof4KegX0CugV+AergA6A/+7SinKFWZFW2nKaZIP4bwJgKoC7WysR9DAjjvaE3MznJqwCc0HbfCX4pdUiMwe5kRuJxhDweeGyQyCMy+GSTXjmPXrcbtmsJYwlMKWaiRuNtC3kJrdssFKVlCcctop94W829zW1DLN4BfheKoI1WKgBYG5o87w0ZTI3yeWntM34vLbpu3EQxu5JFMeH++ju6MD8wjyujl6D3enCs5cvMdzfK9amGxvbqKqskSy8hcU5tLW14ujkEKrRibLSEizML0BRshi9OiKw6+TkVGDC2voably7jrFXr1DX0Cj1ocLa6/VidW0FoyMj+OarL/DpJx+JpW70PITiIg2Y0fo5kVbwdmIGRsKkohLUNdRg/M0YamurEEuoAggJbx8/foz+gQEBads7uxge7EPQ7xRbZwJMbp5T8UaLUbPVhp29UwEp7R1t2N7cEhA99vINBvqGMDe3iPbueslH7O7qxetX4+jq6pbMSmZOMiOztLgEXr8fDx88wIcff4z19Q0BJYFAEFOTb/DunVsYH3+L+vp62Vjf2z/ElZ4rePb0Kfp7eyVX9e3kpFic8n3+X/be60mOK83yPC4iwkNHag0gBRJIaEUQiiABggQ1yBI91crGdm1s9mHnefb/2Je13Z3une2a7q6tKlZREyQBEiS0IrRIIAEkEolE6gwt3MPd1853I6vb1ro5ZjvTM1VlHjAYRGZEuH9+/d7I+/vOOVQHU6nb3NIKEzmsWrlSgIOon0xujHNMujj6xZfYuXuXWIp2dfXg+rXrGBwaFLjd3taGRw8fYHj1oNgsr1m7RpR+p8+cxqZNm8TOdHZ6Ds+mJrFt8yY8EZWwjbUj63DmwnmB8mxY6O7sEIX6cP8KaJ4j1rIxKyQKwbIXwa07dzG/mEU0GsPAYD8unT8nSijizVt37mBgRS82rl+DCLkHbyIRnWuw3RA++PBjtLe3oa21VexJae/KY5ufm8f8XFGgHfMeL166iMHBfnR1Ud1cEMWoCwNPxp+IQpuZkpNPJpBIWmhpacLlq9exZ9duXDh3Cm8cPoR4xJRca2Yip5syqJdrYqmayKTEkrtUq+P0+ctYu3ajKLabUmGkUxl8+dUxvPP2uzh56lsBcePjD7B2w3pcunJVLJNrpbJAw9deOYBknKpiAouwWNz+8pdH8c6PX8HFc2NYt74Ll87dxOuvvQSDR87JxXUE1NJimtnZ0E08fjqNWLoLV76/gqmpKbzz9lu4fesWOtvbZDwMj6xDteZi5ukchgb78f2lk3j1lX1IxpU19s17T/F48il2796JhYU5UZPyOl6+fBXNTS2SC3zr5i1s274N8XgC90ZH0d3TjQ8//BCvH34TC7Pz2LylH7pRFaVlLlvHzVuPsGpwLS5duYgtW7fg8fgD1CpFbNu6GS2ZJCg9pgX7+HRZFJME/GwACZk6kqkUVq5Yie8vXUZza6uosAkTqfrr6ekQG1ne2z5MXLl+T+6ZwaF++f98PifXdN8Le3Hs+Hc4dOgwzp45LbbuHEec5a5cuYydO3eiVHbFmpcNIC+8sAfff38Z/QOrpAaZTDN0PYax+/ewYdM6XL1yBYcPH8ann3wmal1e7/n5aezYtgV3bt3E4VdfEYvyT49+gcGhYZiooymTxszcAtZt2CTq/WdTz+C5Djat34BEgra+cck3PX32ElYOrMbN27exe+8eyc3dv3cf7t9/gKGhNfj+0gVxh9ixfYPMR47rIVuo4tSZi4gnMqJWLGaz2LFjCzLpBE6euoCO9g5RJFarBYFcdDS4NToqzx1asQqPHj9G34qVuHWLyvUtKOazyOezWLd2CKkk1Yuh37lEKJWmSn53mBft+qKaZkMGz5lK1FAoItyNjUZKBasypcXeV2y21atwLiX8rFRoexwTuEpwR/hH5TlhHK3i+SBIFCAoee662GkLDqakl3DO934HK9nsIna9pgG74XJR91T+MZWibHKikwO/TnApx0foytegqlbTRc3Kh1oL1d/5dTl3AuXGusc/mV/MZghCbFoD+1y/9RBcglBlsCyK5CLVvTqBtopSoPvGcg41j19Uszy3Os9FF5jPuT6RSgi45PdHY4SiCoCKy0Ejj1kcij0PxSIVpxrCpoLIrC+vDW2FRclMiE3lND9PREJifa60rDRu1uGwBqKWVYCZ7ykuIlRQV6oyZ/maIcpXWiuzEYM2+fys4WnKQn25mYxqXH5W4JrDeYpqWp4vwTbV9nSAoAsIFdcEo6w1r01dgKgucy2fy+OOhYmAdcqBRQksmbx0OTHVZ52aR1W9yr8mBKYlt4BsuYhsDqgJ/Jca87pTxa4uK0K+Ds2jq4IsMHKtCIGpRufx6xGl5lbXXj2H15ARHawBGxSq1SKKlTKqNgQAd7S1SAYws5apeCbE5uc3M6RgMI+B85hvqK9LrTRf3EC2b98qmfd+317U0kEG8L/YDzDBCwcVCCoQVCCoQFCBoAJBBYIKBBUIKvB7UYEAAP9eXIbgIIIKBBUIKvBPVyAAwD88MmiuyA1PbhZy45ubqmpTWYcogMMu1q/uQnMqIvl4hh5BvlRC3XdghQzZlOYmKTcama/Lf1MdRRvVVJyWgpYAYE2jWqgiGYK0+OWeNd+LKie+t6g/mb/JDWluXLq0j44o5U1D2cvNZG6kSx6w/FaQV4CvZEpqv9vQdn1XNoZlA35ZFUZtpg+Mjj/Do8lZUdPRBpnKwFg8gYHVq3Hl2jVR/NGmeXR0TMAVlXR3R+9gePUArly9gorL/OSoKMComBy9cxfDq1cLoOSm7lJ2EX29KzAx+UTURps2bxabVyqKqKjdtGG9gBoCohf374FBq1Cxy6R2lNaPMcwt5CXHkNbUg0Or0N3VBrdexfUb99C3ohedXd24dvUa2tra0dLSKjm8S0tzGFkziBW9PWKXuQzJmVG5kM3h4qVrci5dXZ04duxL7Nq1C8VSBeOPJrBxA2GpgcWFRbS1dkj25t3bd9C3ok9B7bF7Ykm5c+dzOPHddwIAqCCk9SyvQy43jzVrVuHB2EOk0xkBHaw//x4ORVAsFNHZ0YnHj8fFHnpiclJyKqemngp437y+X641j1lZdHJkmrBrddy8cRMrB/qVwre9Q2yjh4fXYGlpCf39AwJ1BwZXYubZtOQAd3Z14uHDh+jp6xVlNwFwpVxAV0cHYlGlhIvG43jy5ClyxbKogQXoTU1i7+7nFPgV1EAbVxO5kg3Hhdh6Eu7EJKPXEKgQS2cEvsetMFKJGEV80sRA+EAFuwAWQxcAxfrRxnVhflEUqXxUq+pjJKGhUjBClNMEG6tW9UuW8OJ8FuPjj8VmPBIOwffqSKbiYufcnGkSWM3N/LnpKcSo/F32w7WVWi8SoxW1gVLNxrXrt9DZ2Yc7t+9i48ZhjN1/KKBl3969+PrEN9i9+zlcuHAWe/btwzfHT2D16tXYtH4jjn31peR67np+u2SHG6YFu14RBfCe/VsxPVlFZ7eFc6euYdeuzZiZmsHWLRtFDS14ibyLA9wwcOvOfTyenMPzO3fi7NmzaG1pFWiTz2WxsLCATZs34cbNW3BsCDTP52bw4v6dAhwMM4Sqo+ODjz4SS2yC3YnHE6KAffhgXO4HziWsJeu4Y8d23Lh2QxTCl7+/jFcOHsLjR4+wZ89mGKYjqsF8wcV3py5izZp1OH/pItaODGN2dkZAWP+KPqxY2YNKuYRiIYcbtyfESp4Wy9u2bZUGEL7Ppo1bcerUaTQ3ZxCxLLS3t4rKfu3aNQK0mPX6dHoGV67eUpbtLc0y/4i1cD4vtsb37j/EypUDCBkm7t69IyrgYqEgNszP7diBhxOT8trM6uU9PL+glLyDAwPI5nLI52tYWpzHjp07cObMKex/4UWcOPGt5JgL6vQcrB7ox9i9UXEsGF6zBucvXMLA0DCePn6Ibdu24OgXx5BpbkWmKYOYFeYkjdbmDNrbmFdOIKbj8pUborKcX1zEyPoR3Bu9j80bN+H+Ax7/SgHWK3u7sWb1KoSZ580JyIjg629OIhJLYW52Hhs3bsCjB6PYt+d5XLp8FWuH12Jxfg4tLWlMjI9j3YaNuDf2QFScGbpJRJgtT/juQPN9cTHgfUaLYMNUMI73ujQdELZKlitQrcfx9XdXZD7gMYvyNBSW9Y33qFJ0KqjL9YVzEB+ct3mPy5rTCGQVWKcrBwoCYDaS8HYXVa0oIvm85bx65apBxwlCZzYPiN0zs8sJGg1qfTnPUQ3sytrA46b1PdWjtO3m7cK5Q86lkUfM2UJiEXRTbKdV1IEKf+X3qrWb588/lQKY+ba0cBb3DIM2zrpYRfO+V5nfzJdW7h9cm9lkQQXzshJV1L7LVLHhtsHXpvKU45/rOB0f4DOHnrc41cOmNHE5VNIScnPOjfKcOBcSdBpIp5PSsKJ4vS75usy9ZjSDauZSim6JfJCOGjaGLWfbqmvE8cBjoQMJX6herSGaoMo3hIpjK4Wz5CAr9a4WojMIj1FlevNBUMvsWyXEpUpZ1ZTnxdqEzDCqFRtmSM3VcjyS6W2oJgDdkHOM0Uacn0FEA67suvm3MB0YeHxGCOVKBXa1puIBpAOBAFw1DBEaE2QTtEreN1+bzVyuhzdf3oFkTAFdjnGOd0JkjiIeI5dLsZY2uW7+Q0MAj5eOKq7joVIrolxl1jBwgQC4tQU9PS2iAOb443rNzHE23olxCiC5ynUk8PDRhHx2efXVQ3g8/lAs6B89GMPqAz+D0xRYQAc/fwUVCCoQVCCoQFCBoAJBBYIKBBUIKvDHXYEAAP9xX9/g7IIKBBX4A69AAIB/+AJyn4/QlnuGtHdc3ujlBmCYKpOQi3XDXWhNRcQO0fd0VGo2qm4VlkFrykhjM9qRjUYqWKjISyQSSMX4dUvAETfSCYDFyrKx8crNYEIWbrZy05lqH2VxqMmmuCiAPW5yqqWWG/DyEOCrrD5F9dLYvOfGtmymNoCxAGDJ/lWwmBv+fI4DE9MLWTme1qaMWBs6svFvSF4ufEdAgGXFRf1TLpcF6rY0Z2Qj19MjeDY9jaZURtQz3HQl8BSVHzd0aX0rINsQ1WO5VMHC4iKamlsQCzc2fqGsOWnTzNdUFptUVxmo2Z4Ax1y+hNEH97FqRS9WruwUe1QCMG62F0tFzMzMYXEhi7Vr1gqQYN0JArnpDNGmsmZhlGu2QIhqlUqyOniozAdWpVNqMY2JgvWiKMGscBTVqmoGoAI7FFGQnhve3MingkwzDDkOQpknE5MYHFyFUFjZoVLlRCtMUWL5kPzHRVqwJpNy/ISbVLvx+hO8c9zRopMWp7RG5avIhjzVe1VH7IyXLb+Z8WpZUXkOxwybFhIxC/WGqtwhECDI8VxUajXJlS6VeP4hREMmalRjQhMVZsWuY2FhCalMkwLPzE2EJ7bkhD+01+R1yRdKSCTTqNQcmOGQbLwzt5nEhFA4lUoLzCkX8w37VU9qnkimRF2/bEfL682Nff7ieOHmvdiyxuMolkoy1gjeaA0tY54ggsr6GqEXGzRsJOMxVCslxBIWDFpkV23Eo6yzKxA7ZEVQYd5jrYpE2EDUCgs8Y815ze6M3sOKFQOiCktEqfYKIxzma6kdf9enFawrIIYu6xw/zMQkjOBrsC41hyq7CKp2AfBTMCwbY/fmMTDYDMNPolKaQzZbRUdHO5xaSSypCS4JhDyddq2OqCJ5f/PBHGLa7TaleS8a0ExfIJihRTE29gDJpIVEMqIU7abFPhSZZ5Qlri+1qtbqAjk4P0WjhGp1sZtnHigBK9X3rDEBLZW36VRE7IFNjbWJoFy1Ua1XUSiW5V7geTI/lUCdluocw5ILbSq1ZyhMdaYpVs+GEUEhX5SmCN0gDCOk96RG4mAATTLRea/kS3mZb2lFLHBM7GSZtcnncmy5MtdQ5Un4zdfPpDmOwtIMUK5WRLXNZhOOWd5jrAWVnVXbEyiXTMYkO5b3LOEYa61qEIVDtWbckuNKpdMwwxaqdh3RsClzLc/Bo52y5iPMiADJRLXFqYBjwbZdxGMpAUkqg53Rqq5Y5tI2lrbl8XgclUpR5lVDo0tESFS4N2+Nwoql5X5qbcmgo61VXp9wlo0NAytXyjVmLZijWveAXKEg9zfvdQJGzlmsDa+vrB8mAZmtgK7D7FQCWJWlyoftRnHh0l1MPJmQ+laZ5cqWBL8B+IyQjEdem0QsLla8vBM4j3DtIGymKwHVoMxx570kwLGh5i2XyghbbIhgnRQ85jqo6cx9dWW+oDq0WCpIM8RyPiuvp+a6UhvO1mye4lhg/dgowjlCxjM8Ua46NSqwmUVbkfmR9viSSEtITDthvjahoKht+XdCXF/mKs6FosSlY0co9DslJ+d3+bdNqEiFJ9d/TdS10Pk1NuDYMrZYb1FZixUzFbO6UpZKJIOyrOY9Lgpkl3O3AquyvtBwm5BUrpcJ2yvD9WgtrSApaynNBXVlb8ysCYJlNQeqtUfuI3ENqctcLmumD/k331espT1fQLs0AIBQVp0r4bmpMYs3jLpHN5KGWtiuNyIjGpJZ2iDrzHOuIhyh3TIV2Y24ijrnHAXw5bMHbZ6p2GXeLtdD/mKNZF7i+qY+qjAHnUuFWHE3FP1yz/PepOrWp5027z26hLAhRGVHyxgQBTAV4R7efW0HhgZaUa/X5DfrzO+R0SoOKKwF7a9NUVazVrzu4oJCmFyxUXHKMr4qVRcXz18VANxNAMyseEJf6AhbYRWxIY0BmqzDZTeG//DXf4Pe3m7Jaj9z5gzePfIWjh49ijf+h/8FZvfewAL6D/znpODwgwoEFQgqEFQgqEBQgaACQQWCCgQV+OEKBAA4GCFBBYIKBBX4Pa5AAIB/+OIY0CTDjyCVm97LG+e/A8D/SAGsudwUjIiNIBUnbq0im8LM95SNVm4emyYq5YrYYmaSIVH/cnOfG8YErvy7qNG4SS6AQikmqTK1BAArC2i18c1sRmXHKcpf7ow2FDjcRKXqRtlDq+eo/Lzlv3M7U6FQ7sVys5UbtZJFqpvI5gugWKZeq4kq0+ZmsG5CtvB9QpSUwBBu8PNFuLGqGJkP3YwLROWGuRVWAIGgjZut3Ai3YuGGkpogWwFpHpc4QjrKJpOKLG4CE24STLt+XR2jQ4UaQQUQsgi7CFB8GBqVTg31VwNq16oOEvGkvDaPJV8sCiSwwipLU0FGwKGyiaCjSqhGu+2GSIiwM0IlpyOgFV5VYFQ4ZEk9JAPRrQtUisWp3iKccVGmrWY8gUrVlk3mCCGUQQCjLMRZY0KDSrn6u0xOzykjEuamPF/TR5knKAojS9RQxRLBB1VpFbli3BTn+0s2JTe4NQU2qCYWNZtcT8LaCExu+BPYNMAPmwc4lvnaHNuE6YQjfG2nUpENfIOKNclUZCOBUvTx3Fhj1kyBJGZe2mQh0vTA6yEqMYIv/oXKPZOqVGXXWi3TJjYqoJgQXw+FodHKPBRGhc0P8nyCJ4I6ZksSrJTkNeW8HDY9WAJ8+Zxa3YZuaqhUajA1BZIIsD2P1z0K16NsTMGqUrEo8IoqM5dQwAwhafD6mpItLbeOT/CfECik4I0m1452ory/qCzzfI4zpczX6lTbsYmCcFGpVSNWWCxrwyZghgm74qgjD6+eBvQsvFoEuewzGOEmUAtHW20CxM7uTgHQVLnx+pQLOZUdSnhFJwA2NgiMZtOHAktePSTn6LhVlVnqc66KS02puCyVilJTKj+ZTZ5MplEqVpFKcz4isFLjlQ+VjQnE4lGV8xnSYNLG2gsjFIqibFeRKy2gUiTcpjKxKvemcu/VpKGFAF/nf+hsaijKfMZszrBJABVGPl9EU3NcjolgXuYfD2KrSoDO5oamlqQA4Fxu+djVfMVrLHOV60ouKK+NU6uJUrxUKKiGlKQF1/Ul11RgGZWJ5aqMGR5burkJ+dySqPaoKKcqmE0CHGuVUhGJhIWW5iZxByDMLJXKYllNi/hKqSxq9RWrVsm8StBHy1u6DjD/mFCcakrWjPNiJBQWJSu/z4qy6cAWtWvIYn0JzTzksktobsrIsVN9q+lsGlCq+kcPx2Se6mpvhRHS5T2Y/cpjM03aM+uYnl2ARgVwirb26h7nOsG+B4efCQAAIABJREFUCNq2q7WH1v4EnEoBvJx/KvCWPRqaK80jBNZcTzgGBbZLo42DQr4mc32+kBeYrkAn7XKrMp8TSLK2bCCYnZ8TEJnJpAUOE/aVyhUk03HJ9eVcqVx/ZQbB0mIOJsF6nY0jhGrKNpkNQalUEtEwQalaB9nowSYC5sCyKYONBxxbXP+oHs/llhCPxUQh39zcJLCOcxd/qWYZnieXUqVqJovmPCLrcbXagMdVud95PXifc66W+UrGUETWMcmR9V3EkglxLWBzCh+sQSweh9NQDVPJyq+xsUCaq2wb7R0dMnfWayWZa9moIw1Y8ny+R7hhoR1FtVZClE4LBpDPF6DBlCYCWplTQUwLfD6ihPIaUKDVsaZLJnlTRjlMcN7jZw3Wiv8mDLadKiJWDJ4AWjaluaI25pxBRbuvszZ1mXM4b8vcwOYv5hrzs02Bn2lUMxbnQbnnCa81Nc/XCKYbedOyFgg4V6ppzWXjlitrpxyDT/DM68Rx6aNQY/0j8t78HBTl9/BzAI+9sX6xTrw/xMqZDUaVimQQJ8MZmMySjrD5ges0lx+ukxGlwOYkT2Nvx5FryfuiIVyHV3dRLlZQdcoy99JK/uKFq+hsa0NvT7PM6WaI2b8cS2wwo6W6KcCba91UzsWvP/gIR955G/FEDF998QXeeuM1saDffeTfwm/ZGQDg3+OfgYJDCyoQVCCoQFCBoAJBBYIKBBUIKhBU4L+8AgEA/i+vYfAKQQWCCgQV+BerQACAf7i03EynAJgPil18jxuJjHxTKhkLLrat7UYyposSxaBirFqFwU1NWktSdcUNS7IoggGxKC2ICi1iuEgmk4jHogI96jbVRISftgA+capVW7DydQVR+SAspZKOsEEBYIG/ouxV9tQEdMs20PJ12kELrFHgVyO8bKiEZLe0oXalpmo6p+GjY+cECtISMxWPopBfwLat68SW0oPdgMphyb67f29MgNCmLRtlQ5mK0kwmha+Pf4XXXj0kKjYqjGjNKxaikp+nNt7jMaoHq5LFSgtQqov5fSRykqlnmAKaCIwINEOaKefAPEJCFlE3E3TT6tQw4ZCgESBKDqLa5KWVNDehCQIIWviQnGWBvWE4zNU1Q6iUa4jQWtRUqiCCb4ITfq8CJswdVBabrLcothpZjAKFNIJXghiCUm6KU51aU/afDcUQN6X5nlRKSRolVcQELj4E8hDGuJ4tzyPoCZncwNZg+3U5J1EseS5isbiyS607okiijTD/LWrPalVgKOG6WGTWCVAtUY4RWkmuZgNgm0ZElE9Uz0r9G5mT3DgnJJSxrhE01wS6UVUai0VV5maYIMgWE2MdvB8aVt20UTXCKDEn0gDiFpXQJYEwAnO5AW+EBVRTDcbBp/IZVbMD/01wQICo63UBMUoRbSIiIEapoHm8hMmVCtV/SildrVXgug5aWjICHKn0Yz0Ik/kcqhWVnbSPVFhHSyatminMiKjSHjx8jN6BQTkMXg6dY4DKOruKaIRUoQbDI9AIw9VC8PUIcmUHjyZm8PjJU3R2dOPhgwc4fOg5xGKEO0qBRuUtGxmoyD5z6hziySh6e/pUnmmYkDUioO32ndsCalozGSSiEalfKsGmBar6PISjFuqagXPfU6HWg0QijbBJUEurVReOW0E8YiGbW0Q4FqFWGZWKjxvX7+L5XVsBv4ZQOCXXe3F+Ec+mp0RlPTg4iKamJoFAmk+lORswqPJWlvOEh/y+fMXGYq4koIYZ3zt37MCJE8dx5O03MDs3A4RiAhLlnqF22DRw7+5ddHa2Y3BgEIbLsRuD49uwXUeAN/OS5+aW8OzZE2zfPCRqWyGF7A2JJJCvuPjF+5/gyBsvIxMPwYqziYAgSEONmaZhCyYzlH0qXdmMUEdNi+HU5Zvo7V2B8dGb6OvMwIiGsLCwiP6VqxAyQkhnmkThXqpUcPvGNWwaWYtVg6ulUeDy1ZuYmp6VuYrq587mFO5cH8O/+bc/UTCuygYKG1cuTmD7cyPw/ErDPSAkQJtqalr6sm4ca1YkphSMYkNr4vbtO6L83LBhg1xv3guWRbjvypxlGCGM3htDNpvHjg2rYYUNRBgnIHa4Ybh6DGcv3kAdJnZu7hbYTcjMsUbl9tj9+7BCJtauWQ1LcbwG2FWWuXzwOJStunKUEK+JxrrCOY7Huqzq9+qqMUOtSJocx9LiEqxEEsXCAjq7W6gPxfUrt7Bxw2bJBA5HIyiVamhi1n3YEJWzZ8bAXiJCtNkGQK3mFpGIJ1B1ddR8XcB7T0cr9f8w2XDBdQMG8o6GYqmOkG4gHYvAc/IIR9mU5EskQEtLNxaXFpBOW6KsNwVKRhGNpxrW1XyuK+PE9Q3Mzi8ikciIVTQ1qsV8QXK2s9klUVOzAcNkJAPt6ulCUMzDok12uYSWlIVCzYNuRmTeLmYX0NTUgsVCRWAnbchTLe3IZnOIhoB6JY90Jo2QzFOO3BtUvlJJX6mW5f+iyYQM+6oThVbLgtGzXJsXizb0UBylQhnpRAxc9jSnInmzMCy4ZhRL2YJY71fzi0gno+zdUQrxfA1trd3wfX5OsGWdtsIxgPNijfOvK6r3qGVKBjLhMjOoOeezLmyIMjQPdbsizVYL2QqsZFo+X5iaA8OtSZOPb4RRZ5OWr8n9aFfLCIWUdTOBatRqgV1fks8euh8RmFyulMU2uuwUEE+wMYJlVwbRbNRikxQfhmaCkRVGyJDmDmZRc4IWZbH6yCP+0EotzWYwrqsEzcrhQj4PhZhbXJPj4fN5HPw8wXWd0N52XMkA5mcSWuufPn0RPT1d6OxsklgENiCxoUHZP7MxKCLvJbnKuokPP/kSlpXC9p07cOniaQwP9+P+3Xt45S/+PfT2XQEA/hf7CSZ44aACQQWCCgQVCCoQVCCoQFCBoAJBBX4fKhAA4N+HqxAcQ1CBoAJBBf6ZCgQA+J8fGgKZxOaPKlpPNgYJgEWQpKvsUktzsWOkD4mYyt/TzIhssnJbmoCK0E7RVSpiXdmQ5KZwLGYhadHiN4Z4lJu6ptj0ErgSzhDSiTWlbMCqDUexy6V1MnGbryygRRnTAGhi8dywexYoStVvQ+ml8g//YUlW1qckzCoDuHGIAgCfLHr49OtLcsxtrS3obGOG7ihamlPoX7UC9+7fxYq+Vejs7MHdu6OYnp7BqlUr0dLajJmZGdn837hhPT766CP86MibolwmIJSsU8kZVtmOLtEhbR553FSjEZw2FFYK8tYFjnGTWgSlVAZR0UMLaarGxIaXQJN2olQi0SpSqZKo8iNAJNjlWRMasob8fyrOaFlLCE2ITDtRghoqogiACakJTkUZBaX8VlppbhsrRRSVcnw9gmVuVBMskuIS6FLBq2xuuRmtqwxNOdeG9apAmroo7LgZTbUe4Q5VT7TIpbWu2G5T8RqJwicYocKT6EkUtTwuXTbQWS+ekw/CpbrAVR6/ZC9SJcpxZ7tityuwR/fk+CORqNjVchw4vitjjcenwK4lKjwCASr4REUnKs0aPL8uVqGErel0SuyGC8UqquUi2loycg15XlYsgRqVyLQDZl1oFUurbTk+AlelLvaoohToS+BEq1WG4ZJjEfaUYFHxSoKtKatesRIXBSGVai6K5aKMDbHdpWqXjRYerzXV8oRdBAGshcrN5nWhvTcBP9Mb21qblYqPFtJ1D58e/RLP79kvCuxbN25g374XcPPWDawZGkS5uISBFd0wxapWwjxRc3UUKi6OnTiFrp4VSMaTYjXakg7BipiYmJjEps1bcOXqNYF0VB0WS2Xs2LkJt27ewspV/RgfH8e2HTtw+fL3KFdq6OvtQWFpCRtG1iJuGfDrhDbK/p33dBU6zn9/A+1tXVicy8q4mHr6GDt2bgENBCxR3AK5Yh6Ox5zxJpw/dxmm4eO5nZvw9Nm8KGeZEc0xfO/eKA4fPix51bdv3cArh17C6VOnJQ/74dgDvPjifoE6BFWL+TLmF/OYevYMlVIVL730Em7fvoHNmzbg2rWrWFjKYtee3Tj17XdobmnClk1bcOHCOezf/yLK5RIuX7yG/oGVMt9NTj1BsVzG6uERFApllIpL2LV9GBE2iKg2AKlvzQ/h1PkrePb4IX505C3ce/gAd++N4o03XseFcxfEpYA27/19rTB0giED2Rpw/Mz3Uvsn925h367tmMnlcefWbcxOTePtt97BxYuXBf5ue+45fHX0Uxx58xDNeAX4ff3tKbS0d8KnwtVxsLK3E2N3J7Br1zCmpuYwMf4EL+zfgs8/uYCDB5/HxMQTLC4u4oUXOF5uihL10KFDuHT5MlKJpKhDxx+Ny7hesWKljH9CNNafGc1z8/N46cBLuHPnNsYnJrB7915MPZvBrVt38caBHejualG52pzL6swNNnDlxj0UK3W0JoDOzi7cGb2PWDKNwcEBnP7uW/R0dWD71o2IhFTWNdXRCgTzvmdGKxtu1L23DIX5/8uZsXxOjY4MVAXXabXrytzGJc1xqTAvIZlqQTY/g+6uVlRrLrKLNbS1dWIptyDzQMRKIGk4iBi0g3ehx9PI5iuYfDIJV9cl29kuLKJSqqB71Wo8fDKNpaVFpONR9Ha1oTUThWVqqPs6JueLGB2bhF0pY8em9XCrSzAsA9FEHIUy1aymOGuUSotIpyzUymWEIwnE0y0ol2vSJGSxmateQTaXhxmJIJFoEhDKRhZCR6ryOYcopXFI5gQ2dkVjlqwBdrWEiGnKvFR1NRihCOxqERF28EBDoUbr/bBSg8eSogDOxMPw7JLYtje1djZKznmY642BXDYrEJW255wLCyUTpldAhlbtdAlwTSzmqrBCEbS2NMF1yyhn55CMxWBGE6j5YVGDN6WTKC3NobUpBS3ETHYPhYKNTJr3BVXGOfieyndnBrDn027eRqVYkKgFzplU4fMe4Hxrhiy5tzin1O2y5M0Xqx7CCboZaLB0D045h3Q6jSLz1E1T3BNiVlwaZeArFwUfFrXKqNl5adSg3bXvsNGpDiNiiu0452S6QpQLBcmJb8qkfqeOprqYiJ7rK9cuNh+wQW45+oKNFGplZpOdmuN5rblGEYpzHNcbzXQqEkN95lPYX302YCMSbcjZDOZ7IVw4fxXJVAxt7RlpJmITH5tLxBHCMNV7iEOLDpfuGwiD4m+BwiaPATB8DX7PXtiZbQEADn4CCyoQVCCoQFCBoAJBBYIKBBUIKhBU4I+6AgEA/qO+vMHJBRUIKvCHXoEAAP/wFeRmZDiiwJ0AYMmDJaCiTaaOmO5h+0gv4pYv2ZC0mCUAJvSSbF3JmCOUYF4doaIpCmAqZKMhT9RwzCglCHQdBYBrtrIn5ntSYUoYSGBAxaXYc3IrmhmUkbBsuBKgStZnw8eWG/gEabIlzU3KRk7gcpKfLMxUBPOVCFwlq1IhTm5iL1ZNfP7tJck+TMaSyC4toVopYt3IMBYX5pFMpzA1NY0tW7ZjeuoZlrJLWLmyD7ncIuKJOGKWiaGhQVw8fxa7n39eci65sS7gXOyBleWsIedDDMwNVPXuzFNdzqCsVFW2ZChCJVn5d7akVOBQneW7BLe2wE0evVgcQ1e2kKGwAFLWl7CViiCxbWTuMO1j6w1ltpSCCse6KP0EUXuenAehocpNdgVCEm7yuAXeNOCJWKIatIMMoVipyHO5+U9YSrUq1bI8B7E2BsEsLTdpaenKONElE7rcgJIEuLR2pjKZ6ku+lyWb0sxTJMBUOZPKypWqJL7qcmauqIqZaylWr7TfVPaiTlXZctIPmcpgaRyweb41WJEoPE2p+2hdSwhLuE21FLN7lcW4ss4kgKR9L9+fx9Pa2iwb54tLZbh2DalETMA662xF4yhWqvBcGynm8lZrsnEuGZ5iZxyS5oiqrTI71esy25QesX4jc5MwQkEqwjJeU9ZMbMNpJ16nhXYdkTBhdl0AcCJOpSUV6kqBz2uhcjh5TBEF/g0NhUIRvZ3tYhtLSCDKSQ/4+NMvMLJhM67fvIlMoglrR0bw1VdfYteunZh5OoGXX9yLSIiQ2oar1UX5pplR3Lp9HzNzC+jo6MLZs2fx43fewfnzZ9DR3onWtjap04OH41i/boNAwa1bR3Dv/j0MDg7h8vdX0NzSKmOI4Kl/VT9Ofvsd/uTH7yFsughpKqOTNqmcc6qehhOnz2Pt2k0CrirFEq5evYxDh15CNBqCpYckA1sP6dBDMTwanxZr6PujN0XRlisquNXT04PZuVk8fjyBV195BR9//DHWr1uH7u52jD98hL6+XtwdvYM9u56XOYiNCRotk2Fg6uk0bt8ZxfDwGty+exvv/ehdfPDBBxha1StK38vfX8bmzVtE1fzNiW9x8OBBHD/+NbZu343JyScYXN2Py5cvyVjfvHmrnEd2YRrbNqyCT+Av9q20+QYqNnD15l2UCyXs2LoNv/rN+9iwaTMGhwaQz+VRyOYwPDSEZNxhUrcA3KKt49OvT2H79udw49JZvLh7l4A0gsYL587jnbffwVdffYXuvj6sHl6D0yePY9vGNZhbWESxXEF7Zw+WCgXk8kWxw9+xYxNuX7uPvfs34fiX36KvbwVG1vXi2+PXsWFjP27cGMOa4bXo6e3GxYuXxIa4q6tbGkSYNzw0OIBf/P0v8N6P3sPFixcx0N+vwKrY2Np48mQSA0MDkmnM79+2bQe+Pn4CHZ096My4GFnbL+p7yQt2fEw+m8cnR7/BO0d+gsejNxGLpxBPpSVH/erVq1jZ14tzZ07hz372Y8SiyiViOb5ANbhwjVC2uBT2LluBK+cI2jUT/Gqo2SpbVjixNL/QCUNlpxLCwTdQh2p+sV0DEasZJ787h8mpZ5hdmEdrSxsO7t6KztYUfDOE0YdP8fV3Z8WquFr30NHejCOvH0I6lcLx787h8vU70iTiUXEfAn720yNobUri2q27+ObMZZRrEADbnIjjrdf2o6ktjbrv4/3ffoq5BcYWmFg9tAIv7NkmTVi+EcWXx09h/PFTyS/v7+vC/t07EbF0sfefejaPq9fuiM0yM1w3rV+LZDKCmhfGxMRjXLt+E069ho6WFmzftgnpBBtyXGRzVdy8N4bZ+QUMDfRh08iQskoOR6RB4sK5yyhWbbEU37l1A9LxCCLRKJ7MzOPipati593b3YENG9YhZHLu8fHg0ThG792HhgTWre7DABsaIiGUHA2Xrt7G9MQUMpkkNm4aRk9bE5xaGXo4jis3x3DvwSOkkgmMDKxAX0879JAmitoHDyYxPj6JjvYWrF7dh3RK5RsUyzaeTM6gWCxJE0xPV5s0anEtKFdsPH06I/dBOpVEX1cbIiG65hM0FzA+NSOuCkP9vWil2piNRkYYi7kCJp88RSxiobO9GckknU/YLEMo72JpKSdNMfFYGPEoG1rYQxPGUr6CcoVjW0NLOgl4DjjFSsuaNDFxdefnKTpgKCtxztfLn5Hka1wjmAdv18QiXkIy2PAjY1SSAGQO49+XbcyXP/lVKzWZ+wulrMRAACHcu/sI5UoJK1Z0oINq9IYamWOejgviDMEmNq73Ht0x6NRhoiY27LS11xDRQqh27UGtaXsAgP/Qf1AKjj+oQFCBoAJBBYIKBBUIKhBUIKhAUIEfrEAAgIMBElQgqEBQgd/jCgQA+IcvDgGsFVF2gXaN6ielACYAJmSNGbSAXoEoVVaEtpohkCpM1SMzEg1DNsy5oc4tTSq+cvm8bNZaZh2xaAzJBHMxI2IBTbApClCBd77aZBc7YgMxUXr6Aj6XATChpGzQUwXTULfI5qRhqvxEUXoRNDS+rnMLVWlxRU3ZWKWVClPldz5bsvHJsTPo7upFX08f5ucW0JRpwtOnE5JbObRmCE8nJ9HV3StZjeOPHmF4zRAeT4xJBmVnaxua0hlMz0xhaGBVY3NW2TLymMI6N0ppjazUt6JAE1UarUgNwKPqzpYczrBlSRZgSdSuJjSTNpBl2eAllBUYbBoIS3AvUK4RGnJDmNbdCrzyvCRHsFYT5XCM1qykHsLoNSQTSdnspQ0kISI5ejqZEmVtqZQXpankXzoOisWC2C+L0to0BSzynJnPWK3ZYifJa1ksFORrfC9CG8nVbViCCw6nqllsKKlk9eSau54jluBU3nK8qCxGnhUlTMx19eVrBPxunepo1WzA43Qk95U1pu0ms1UJdB1leU2b6boj1uJUu7JRQCCwS2Ug1eQKDlEFSLBTLlfl2HlckiNqqIxKyZOljS2tmx0H7R3totLOLuYE6IpVMK+JNB3QBpo5tcrO3GQea9WW84kKlKelN+ETt+Y1WNGovKZSIIeltoV8QbIqRdXrOAIjaJXLktCOnTWLx2kHqhoaCHsJqXn9+TpUa3FsLFvvsn4E67Tt5NiiVW8ykRA1H4+Xt+ixr7/F8PpNOHvuAt567bCouL/48iscPPgSbt+4in27d8IKsynAgU5FPo/F0/D1iZMIR2LY+fxusRkO6RpOnTqJlw++LKBpbm4Oc3MLWL1mLW7evInVg/24c5dK+j7cvH1bYDvBezKRwsr+fvz6/ffxpz/9MeBWkElYMIgwGlmuVB6eOHMBw8MjMk4KuQJG797CgQMvwiIAFkt3T40JPYzRe0/Etnh6ehJrhlfi7v1JbNm6TYDI7OwcRkdHRcnL9yQIZl7zxYvnsW79CG5ev4q9L+xBVHIvDblHFhdzuHbtJvpW9GPVwCBu3x3FmrXDOPrlF3jr4AuIWlGcPXcWfStXId3UjHPnLuH5Xc/j1JnTGFm7AUuL8xgcGsSFC+dRKRfxwr59iEZjWJyfRv8KlZPq15m1bEoO9exiHpe+vyZwj4rsX//mNzj0yqsyHh/cHxOAxjpmkgYiJuTampEUPv7qO/St6kcLIZXroOqFUS6WMHr7Dt568y0B3gdfOSS22revX8X6tYN4Nj0jMD6bK2Ahmxf4y/tqcPVK3L39GNueG8LRT4/hwIFDSKWAr7/6HgcO7cTXx05j3bp1koV76tRp9PR0Y+fOnXjw4IHYnw8O9ePTTz7F5s2bRX09Pz8v+bKcK25eu4PO7l6sWNGLGzdvSHPCSwcO4quvvkZv3woM9sTR2Z6Rhh/eoQRicws5HP/6JFb1D2FoZa+oWMfGxrB67Tq5z6cnJ+HYVRw8sA+6xrxedY8vN1gQ2omCUhpDVNOIelBlz3Gt5s1li3Y6K6hMAgWHxSJflMEa9JAH23fha1FcuHIfp85cgS9rEsSGOW7W8Kd/coQtQPjlB5/D9UMwjTCKZebWuhjobReV+d/9+kNUXB0hPQSfqsx6EevW9OPg/r345PMv8GgqC9+wEAtFUK+W0NkSxTs/ehtnL17ExJNZFApsgGGzThXrh3vxyoG9OHPhGk5fuIFINI16zYbm17Bx7RBeeXmPqHP/489/iZCVQanM9cUVsHrkndfxZK6ATz47KvN0NBKGqXlY2dOO1195Uealjz47hWy5imKlDMv0sWHNSux/8QWBoB9+/AXYN+N4GkKGjkwyjHdee1XO/9cff45SVTkjWBEDK/q6sf+Fvbh1+y6+PXkGZtiCVw9Dtwt47ZW9GFg9iM+Pn8TY+BQ0VxMr5ljCwI/ePIy25gyOnzyHm/cfi2KXOF93a3j54AtY0b8CX5/4Dg8fTgE+3Rbq6OpswjtvHIARCuPjz45hYnJGXW/Nx5rBFTh4YD8qroPPjx7H/HwONZtqZh1rhlfh4Iu7JXf4w4+/wUKuqFTE9Spe3LNDGlxml3L47tQ5sbp3bQfpZARvvf0y0pkkrt+4gytXRmHXGItgo70tjldf3Yd4PImbNx7g3MUbqJaZ+W6jt6sVbx1+GabPdYM584YAfq6VkpleLiORSIp6WABwY87nyGXDVY3xBxHa2KvWKM5lXAtlZZMcd74mG/r+IfucERT84FMsZWX9930T5YKDq9euoLe3DcNrBlXEhiwzRmN9MhqNXbynXNQ9uaKoMZrC4mzrynt7vftQCxTAv8c/AQWHFlQgqEBQgaACQQWCCgQVCCoQVCCowH+NCgQA+L9GFYPXCCoQVCCowL9QBQIA/MOFDRs6wpbaMKQC2HPVRuDvMoA1F7s2roKpUQVFxR0tfVUGsBgMMmdWZ56eI+opQjvmA9I+lwrgBAFUxBL7X2bVEsoo5a4ExCJMSCsgmBbB/2DZyY38ZQtibk4SbhG4ETISihL8crNyOVqVm/9K8cU9fG7OKwPFZftlUQ/L4WqYmM3hyUwOd+/eQybdjHw2j0ymCQP9qzA5OQFPdyQTdsPGzRi7PwbDJMAzBZyGQjqcYh0ja0dw5sxJ7N+/X6wlqdqhbaKopFxXICJhpuTfGrqo22hRKtmqLmSTnZCWKs6w2DkzEzeEigBeXgcGMvtSNz6YqUw+kSuWxDqYqlvaHNM2mK8lm7eaL2AulU6p7EOxBmZ+LkRlzGtEe17WmtCccCafzwmMV7VWClv+yff9XUahacjGNMcGFaVU/RE0E3zKZrSuiZKb78FmALXhDLGcJqQm2Jmbn5XMUEJLy4qhUq2I0oznzM17yfatMDM5LteZAJiQlH8mUynkC/lG1qEhCnEqSanmFThcY4axurasL8cgx4lA2MbmuCgCdaVM5rVZXMwKYMtk0oDmymvxQXtyHiObEDh2eM09l9CcykHWgeprwkKCWw353KLkXieTaVQqCmhzHNCAk8o6z1VW5Bx/rJfYPRPeh1krBy5hJseOCVENmmEFaqsOrVpD8Jy6qFmVPa4nQJrP57VRmch8PxO5XBaJRFygAMcGYTOPPx6NiySdTQa5QhHffHtaLKCnnk2hVlzC4NAQzpw9i127d+HWjas48OI+ae6QB5ssBGIre90TJ08iFk8i09yCdcNDmJqaxKVLl8USmcdCxSyhIEHd8OBa3L55E1Y8Jjm0W7dtx/UbN9Dd3S2vNT7xGIOrVqCUW8Cu57aKOwBrxrFY83SMPZyQscN7n5CqmM+hra0FHZ3t0L0qdNNNdhVnAAAgAElEQVSHJ6pMHdmcg/GHjzE8PCDWpFeuPEBbW6vc0xy3jx49xK5duzA7M4t79+5j8+ZNmJycRF9fD7KLc+hob5P35n3MbNpCoSQqwYuXriCVziCZTmNgcACPxh/BgoeOjjZMTT1DIpVCS1sHxh9PCFQlcEvHQsjlchjoH8Djx+NoaWqBGVI5y7x+bIwhgKSKXxoOJCMbePr0GRLpOFLJFOaXlnB39CG2bd+GudlplPJZDK8eRJQ2+cwwZaOHEUGpruP26H1E4GF4cCVKLpBfyuLRw0d49eWXcX+Mc5eBjp5u3Lx2Dc9t2SqAM1fI4+FD2jUbkpVOpX1XXwfu3pnAyoEWLMwWEAlZaOuM4MmjHHp6U8jlSnKvdnZ2YGZ2TuaORDKJXDaHhfl5dPd0yPxEON3e3i73N9WXvL/yzG+NJVEuF3Fv7L6ArY7ObkSsGMbuP0JXk4X+/j6YEeakc6704bhcHjSUS1WkEiZCYQuTU9NIZTKSZcvXYpMBLYtj0bAMV0JeNkNQgb/sCsHGJjY5cBwrMEYLW9W0JNa5og5mUwndIjjvEJzpch6E3XbFhh7mOPNwf3wGR49dgG8k4XDupjMCGzicRby0dzvCsTiOn7wAX4+iWralmYegLORX8Gd/+jP81X/6eyCUQCyaRJ1qc62GWEjDG4cP4sNPv4CtWXARQYygr5AD3Bz+9C9+hvc//BBVm04bnGuZz5xDOubjz3/6Fj796hTmCx7KNU/mikTEhFav4F//6/dw/sIljD2ahm8wT51dMDV4dg5vv34Ql25NYHZuQVwYCNKT0TBiYR/vvv0qTn13EgvlMBbzRcQTCZTy87D0Gt770RHcGh3D/QeTKFXoFqFJti7sEnbt2IqFfBFX74zBMNgUZMDUXfhuFQcOHsCJb07C8ZkTTmgZh+7k0N4cxyuvv4r/9MsP4PoR1Co1cRbRQ3UM9HRi3+5d+O3HR1F2DdQcV2yPaRff0ZrGyIZ1OH7iFOLxJngurYo5T5dEjdzU1IpPvzgBT+dxhIF6FVHTx8sH9uH+xCTu3R8XS2PJgbcrgF/Be0cO48rlK5iZq4rrAe2sDd9GMmLg0CuH8MnRr1Cn77RvQJNMextNTRZefe0QfvnL36Ja02EaCVgWV9sihlf3YmTtWvz6/c9Qdyy4ngEYBdpV4OV927B7+0a2H8DxXAHAogp36wJ45TMOP5fJGsH5XzXJqQcbGHSB4XSYCIcMaVbgvcc1n+s4Px9xnMs90fgswvoxA5iQ23e5dhg4ceJryU3v6GyFrKq8B2Qt5/3Ghieu6SFUPA2z8wV8+tkx7N6zB/0D3bhy+Rw6WzvRu+MtGF17AgXwv9DPL8HLBhUIKhBUIKhAUIGgAkEFggoEFQgq8PtRgQAA/35ch+AoggoEFQgq8E9WIADA//zAEHgUoq2lIWCKCuD/LwCO6i6e3ziAkFalpBY6LaCrFZiiodIEghEkVMq0q1VZvtlsXnLlIkZd1KeEiVQ90uqXWbDcjCcMoZqRCiJu0HPDmICQr0c1J8kWQZsoLhn4KYCTykuCN/onKgisrH+VzbGhNQAwQbCohdUxShZeIweYf5YdH/PZorIrNiMN22HCNYJLT+wleSyxWEKeb1drmJ2fQXNzGpYVRhjRhrUooS9VuJ4odvjaBJZEPcz21eR4qDJzBUgQbFCbLHBXlG5UBRG8uioPOGRKpi0hMoElAa5AbM1HPB6X9yhQwSPgNNIApMz4q4sVdLlUEOVmIpmQmhHEE2aKc7dBVa3K/q2JElupe3ktdclT5hWh/bInAFhAClWvDRttXldRuZaLkkNMdZfATAGOBGcE8gpKUsXK/WpRYEszAc9FQVpDD8v/s4lAjrlSFHjMJgJRFYs6VmUTy+tyzGkaHJcWzcwPVs9Taj/W0oftMNeQgMeUjGOqXSuVEqLRiIB3gl8CONaYgJvnZDNjWTcQFeDswHVcgVaEP3xfqoOpuGJdfL8m4ILAh6/BscrGCd+ro+45stnuevy3IQCYwI/qrqpdBlyqg5mvqMY5ayZZxg21e90IoV4tIxbmRn5NNuA5giRRuk5CpWzFwxFTrMhTiZRYWRPs036a9uAE+xyv0lwhsJkKYV4DX2AwrTwJEey6L1mjVPRSEZ9mrnfdhU37b6pvmQdOJbdGa3aq58PKE1djzrItY9UWy2mOE0fmDpWpqisLb5/j3JSM09Z0u9yTDrsdQIvqkBoHTl0gbH9/Px7cv4sNI2tgCnBWgIN53WRwmsGcUT6X9W8o6wkleJ/rHqq1MlOhEYlnkMs7sCJxmIaHWq0A3adlusqrpLV3uVQSu2Jmcdo1W9SEPB8q2y1pOuG9z/zmkCgled9ThVqp1CRjm1brbFJgM0vICInNtu1QaR9rpGySz1BNbiKMSgPc8DoQ/rP5Iiz3NMcpryW/j8clGd88X0Ieqk01NbYqNTYPUBxMi29HmgOYyazpEYQ1j4GlgBFGua7D05inSjhGo2JNIKAovqXRxpP687o4NRstiSa5N/mbVuUsUsSKSsZ5OEY1fxtcL4f8ksq5NcNF6G4GWqiIWpXW5hzHar4VW2VmzlpUttvicMCxxHHIeYYAiYp7zocqq9qTMcxMa85X6UxGclrv33+IjqaUwH2bDQ2cC8JhtZ74XE+odqzQ710s7DkGOS9xrotZVK6qTG0++B4cxwLMZL1QY5NzGecJ5WwhM6qMD36/QytoaRZhlnZNmmp43ahg5v1fKhZghDTE0mncuT+JU+duIVvwYcUTsOJxFLN5JMJVDPd3oK+/H8e/Ow/bi8BzaMPPxo46oqaDn/2rn+Bv/v7XqNZNNDe3wwqF0dQUxdyzCRzYtxtHj32DKiw4ng7d1xBjNkM9i3feexufffkVsnkbuk5nAQ9WREfMrOIvfvo2fv7Lj1FwwqIcppoVTgmaXcKRdw7i21NnEIl14MmzHDQ9BEOzJXt32+a1eDJfxuTkNPy6jmQqCd2vI6w7eO3V/Th69FOY8T5U2VBQKCAMB7pbxv79e3Hh8jVkS7wOVKl6Mm/Vy1msHR7E2JOnYufs2Jo0IoVDLtKpqDQBjI8/AcwoDD2CUCSB8tJTcQjZ9vwOnDp3BaWaj6ZkBnaNThFVxE0f27ZsxtkLV1Dx6Dyicm9Nn04JUaxeO4Tvr99EyExIk41j0zXDxqquZljRNMYmplGyVaYtAXAENYysGcSjZ3Mo8vhDCXFZoCra84oYGujEg7GHiETa4ephsZg3PBsmbIyMjODO2CN4tIeve4iYYbkGjlPAps3rce3qKDQjDod50uB6U0M0amD16tW4fPkGfC0m64PjFmG6ZbQlQ/if/sefIWT6qNQqKNmOOFfYjBTw1L0jrhoa1yxb5nCukbVaTcYz1y1N7KJV45V8/hB3DH7uUM+TRrTGHMhxzvWsXC5gYXERvmcinWzFzZs3sHrNSlhWSACwOGtI411Y5jA+ZK02ovhf/7e/wp7dL2Fy6ikGB/tQyM2hXCjj4L/6d9DadwYAOPj5K6hAUIGgAkEFggoEFQgqEFQgqEBQgT/qCgQA+I/68gYnF1QgqMAfegUCAPzDV9AKUYH6TwNggqOY4WHXpgEYqEieKy1LqfCkUofwQn7RFrpKa0ECBQuLC4toa20RRRFhJO2Lw5GQKDUF4speI22C6wgxk1HEhsoCWjbsHUcshQWa+Q3YRXDH51J52disJCxQW/nqwddQG/+EH8pimpuaYk4tb6reV6numP/owLYVbI3Fo6LIpLUst1ZpBRsOWbLhzg1Vfg8BDkGVRTBKNbKhLHKXM2uVHJnSNQI1Hg8BpBwRwpEoSsUy4FUF6FDVSYDNTV3myYqak3bWtD+m/ahs4hIqKwBIgCnQM6SyjcWtFCbGxyfEMpIgRuUi22I3Sytnp+YIaCEGJ3BidqHUQWyjuSnsKkthAWU1uGYMlXKlAV11uQZUB/L7eb583dzSIsqloqhNQyZhHOGXsjnmMfKACVT4m1CQsGducR6dba2IhAhUDdQdX5RItl0V5aBHkFr3BLSx1oTNylpc2WDyurm2LefIa6Csrz15bao2nborsBMgfMyKOnPduhGxdiYEIxAVAE47TU9lKedyeal9a3MboJcl/5FglteN0IBjnApNydhlBTVD4GelVkN2aRG+Y6OvtxtmRBcFl4YI7t4eE0Vd34peVKsFTD59jG3btkr9CFSVSp7HQ56l7qNjJy9j7dAq9HQ2I5Nkvm9dwAvzQ589fYZasYING9YK/JfMZjYVECwyjlOyepUlNZ/HZgSe8TIQJ3Ql3GQNOaYI4uazeSzly2hra0cmaqIuzQuQ8cF71HOYm0woqpRgTq2KqKUUyJWaIxbkBMiEnxxDvA4cF7Q0F8tysWfWEOIdSDVnne0XBAlh2GxoECW2IWrnCLOinRpMwkrem1Qcc9x7bEShhTmdAQhaVA4w83bFvpcQm8pKK4yHE1NgNHVLSztmZ6bQ0ZFGUyKq8mQJyRvZmZqhGjkIQkTpxvnHYSOFspP3SIN8oFStitU9IWYinlTKXcLVaknlVguE86XBIBlPoFgqIBGLy7wTjzM/tYSaTdV/BJ5vYOzhOFrb20WRzExTt8rzSKha0D2B9vUNW3FCHUFIdQ2j9x9iaGhIrqepsdHCgUHI7dnQPDZD6KghJEDfoL08XEQz7ZiemsLS/DzWrhmW5gqZYzwbnGWjHA9in67mRd5fYnnsuShVi/DdKMKWi0LWga4ZaOtgA0gG9fo8PJ9NHqqRQpooCKSoVjRCAn2Z8835SYCbzFlUIXqo2TUYekgaTmSO8VW2PJWsnBenpmbQ3dGqjkunCa4vav/Z6Vn0dHUjk0rIGK/V67BirJujmnk8V+bh5cYBBXQ5D3gCqtUxKPU4v52277x/uD7xOvPYOO8t5YpyPTgA2RhD4E8XAV4f3k+uXUHFKUNjI4Bj4OsTV3H73iQ0NjJ5QDwag1uex1/86euc1PGL336Kej0Cr67WG88pYv+uTdi6dRN+/v+8j9mlCqKRJBKRKMq1JQz392H/np348LOjmJwvwIeFEJWXcNHRauGdH72D//Ov/qNSFVcg9vycW1a0x/GTt17FJ1+fwd3Hs6J2ZTNDvbyI9oyFN984gCs37uDOg1lU61GZI327iJaUjiNvHcCN0ae4d/+RjLW6zfFTR1PKwk9/8gZ++5v3MZsHrEQGOgFgdh5JS8ebr7+Oqzdv4879J9DClox5ugWE/Sp2bNuC+48n8WBqAfFIUsZoLKqhUs7izbfewLFj3yKeaMbMbBYas92rC2jNWNi7fz8+/PwY9HAC8XAU2aUl1N0a1jJ3eP06vP/BZ0AkAVczAc9GRPPR1pbBysFVOHPugtgSZ9KtKOSW4HllbB7uQTLTjMs3H6DmmqLyhVOBb+ew57ktuPd0FlPPFhCKpFCv1ZHJJDA/x4zwXbhw7iJsJy7vxfVE93iH2Xjt8GF88fV3qMhibgig5xoeMl1s2b4Vp05eQjTahJpTRjLOrHc2x2hYt249zp2/JI4fYSuBqu3DdEtosjz8z//mz2DoDly4qMs49WA05irOmLzPRLHeiMfgfMSxzCYVNsgJ+KUSWT4bsB1P5Qgrw3M2jDQajmR9Z5MYG5yKmJ2Zge/RqYTNTxGEwr40ZrAB6x8r5NmIxXuYfxZdHf/Hf/g5tu/Yh0KpiL6+dlQqOawbHoHZtTkAwH/oPyQFxx9UIKhAUIGgAkEFggoEFQgqEFQgqMB/tgIBAP7Plij4hqACQQWCCvz3q0AAgH+49soCmpv1yxbQhKi0W1aKvIQB7Nq8CppbhhmJwNdNseole+JGPDfSlYJKqawIzebm5gV4UOETjydE9UtQp5SrhDJKnSLgl5vkVMKGTAHASkWrwMxyMt6yFfA/toDmrr5SADdAb2PTU153WQlMPNwAUiISawBgboZz07RG0CxAjcdApbGCuVQbCYQZfYjvvx/FwGA39u7eLVmiTU20fSVUVQ+Vf6vLeYhSkfpNwhUSLYXBYEUSuHTpCh6NP8aOreswONCLcrmEkBkRusuNXENghg+NG/W03SW4EPtmqp4NZY3q1OEKzFQ2wfzzr//q77B920asHxlhWitApaBm4qOPPsGOnTvQ1d0lIEyAhoBAXmeqXwmf+NoKMBOKLxXqOHfuPJayWWzbvh19vX1yLQl3CCBjsTBmpmewbv06saNlaQ2D+b5lhKgYFVTKHoGQKPUIgIuFEh48eIiNG9aJoo9b1M8mn+HJ5BPs2bMLZpj191Gr2fKb44mqVo4RsbQ2qaDVYdccGAaVjYbKU+bYo8LbAyq1KsxQBJaVwNGjX6GrqwsjI8PQ4IitOIcIj9/zdZRKFVFZV8sVgZ4dHR0IhZUaUOUKUxHmo1Asy1iGRxAaEjBJG02C5M8/+wQ/fvcdgR9Vp4poIsmERnz77VnMzS7i5ZcPIhzRMTc3hb6VXchns6hVK+jq6lRNBhwZpilA9eL1p+hqbxK12creLlFBPhyfwMYt2/D3v/h7vPHqQVE/U2UZo53y/AKeTj3D+pF1ePz4MQZW9SNfWBIYzQzqZXthKjUjhNp1gizattdQc3w8npwS1ejlS99j+8Z16O8fxDcnvsWLL70Ew9TlXnVqtLlmrrYnqjsqfTm2qYplhudiNo+T353C22+9LfcOwZkZDmF2bk4gd3dXN0xQTU9FmVIb0z6ZFskDAwPIpJKQ0d5Q6IrVKa8llbmNnGYCDlJuOQZCwVwWmXRKRphuxGFaIYHRx789g/7+Edy6dQ/r163Gk4kxvLB7A8KRiMoqZw0aajjOQQTSfI9ahWC7YfVNtbWvGkjKVDpHLLHB3bP7eblPYlEqTvOIWCFU/CQ++vhT7Hr+eUw/e4qVK/swNzONkTWr5X6ocx4xwqDQ+PTZi8i0tOPs+fOSfc3sz6WZp+jrWyEAh7DSrduIxaKiJid0yueLSCRb8Nf/18/x7nvvor2tFV6ddukONCpePSo1VZMKM1g5Lg1f3XkFW8PHH32EN197Qxo0aBUfscIyyQrApnECwZKmSz5tUyYtVud1uwYHtAyPo+6UULdNsfe1oi7CZgZVex7JWEapqkUxq6z/maHK96ddPuEqbdnTqYxA2mX1P+/RQi4vMNWKMWPbhePWpcGFML7uuEhETYH5dCkmaP3u5EmsHR5G3Iogk0phbmFB1P2iDK7WMP3sGTauX4cEX8+uwffVPSVKx0bTyLK6mvM534f3Os9dXA10TRqWOJfImDbNxtyjFPMqokA1Cfh1G67GrGleW0JbC3/zt++LGllU746Hgy9sxHPbRiSTemJqEV8eP4V0shnZxUWZ6986/CI03UOx5uJvf/EBSoUaIkYY7Z1pvPfOa+xuwdxiFh98dgzZnI1kNIpoWMOP3juMeCKGxXwBv/zVR7Bt3p8WQhEdf/6TN9AUNbFQrOPvfvsZqnVfGmriER8/fvswWpqS0ENR/O9//UsUaxrC4Sjsag7Pb1mNPTs3YrFQxwcffSZZvjRyYNPHW2+8jI62NO4/uIdzl++hWHPQ3taJ3MI0WtNRHDnyFqZnFvGbj47C05WFfcIyEA9rePvN11CoOvjFB58CjommdByJuIFEPITDhw/h0qXruPz9TXT39GN2cQn16hKOvHEATa3N+PzYt1jIVlAs0FmE6yXw+qsvobWlRfJ6n8xkYXM99VxEdBevHT6I5rZm/Oo3H8Ku8f9DiFqcr8r485+8hkKpgk+OfYf5parYlKfjEWi1PN57+3VMLGTx+dFvRDnMxqmlpRm0tFj4y7/8Ca5fuYZTp27BRVi5HlTK2LZ5AC+++CLe/+BT5CUTuQqTme4hAyPrhrBh4wb8/Oe/Rs3WEEtERIlvV8vYs2snBgcG8Mv3f4OK7cCKpZHLeQh7ZezcPIj33ngR1UoedarzG01sEWmcUtECXPM5ZiWjmetQw+Kc+de8Z8XdwmEEgIrKEEtzicBQcQN0c2DEhMf1zKfzBN0zypienhYF8OPHU1gzPIRojB/kuM7SbYNNDcqNhUpi+Tsb9KJJ/Pxvf4Udz+3B1atX8Pqbr+LjD36Fndufw8CeH8MPFMD//X7ACd45qEBQgaACQQWCCgQVCCoQVCCoQFCB/yYVCADwf5MyB28SVCCoQFCB/38VCADwD9eN0IKiLe562zYFg5RNKgDMTcSo4WP3pn4BwAYVhszHqzADmLmJhJFUyFHNS4WKAnZUYRJchA2l2kwm4rKJSbUflS2ERKJe0akG5PPVJqeo8X5n5axUZvxebk5S4bicScv/p1UsN+5F0Um1l6jKaEm9rApuWJU27J+5ocoH1TVU2VHJw/NcVo0pJTPBBhBKxvBoYhZ3RyfRs2IVzp49gcOHX8KjsQdIJ1JINDfj6Bff4q23qWw6jnQiihU9rdgwMgjfteHQIjmWwYPxZ7h1ZwxDw2sE+MwvzKJcKOGlFw/i408+RNyysGnzBgGdc3MzGBocQHNE1b3qavBMCzAi+O67s3j6ZBrvvfsuTnxzDBu3bMXlazewZ+9e/Pz//hXee+N5DPZ1iOrII4jVU7h55xE+/+oE/uIv38Pjx49w9cp1HPnxEXz80cfQPQP9fT3Yu3szIhFlX03F4q07E5idnUdTUzMuXPge7x55F48ePsb8wgK6uzvRv6YD589fwdOnc/jRez/BhXOnxVZ0546NaE4mYVcdlB0PBbuOE6dOY/XQGgnZHBu9h30HDuH6zevILyzizTcO4/Tpk5iafoYf/clP8f+y917fcWRptt+OyEifSAfvPQhvCRIkQW/K1/R0a/rOjK60Rkv3TW9606v+Ec3S2J7unq6uYrFYVSx6BxIgaEDCe+/T+8jU2l+AfecurWnNzENf9arMWlxEESYjvjhxTuD8vr33g8ePkIzEMHj8JB49HhFYWl9TjrNDfdCQFJvlpMmOjY0A7t97Br/PB81qQmtbO56NvBDwdvHCOfzmq+sC9xxOG3wuGz64eBpOC7VtGVjsTkzPr+LNxCzsDg98Ho9swPu9HkzOrAmAaz/WApOiyHFNTMzhyoeX8fjxY3z4yVU8evRQ1GkfXr2EybfjuHbxPCzMuOR/JgsUkwv//MW3sNndsNhsKCn0YX5uEkNnz2N2ahIbqwv4H//8Z4aFtp4UJWIslsTf/vYpSordyOYSOD10Gq/G3yEeTeDUqUE8engbH35wGaFoEo8eP8PxEyexvDSP0OE2zg4P4ddffo+Wlg6sr87jZ59fg01jviZVd3GxZbdpqkABw1LZimAkjt2DkKjRt3e2UepxwcuxfPMmLl++gge8Zs0tkuv7s5/9BNPTU3j77h0+/PBD+TePxyPWx319fXj2/Ck++/RTPHv+DK/eTODc+Yt4MvJcFGNUV//ln3yM8fFX2Nw+wNUPPsTS4gIWF6Zxdvg4XA4zHGZaO5uh58zY3g3i+fgrxOIJnDg1hIW5JcnVPT08KPcFodfUxAQunD2J1mPVSEbCMg/FdQ2Pn72W+hCaVJWWIR4Jo6a+DGtrG1hf38Lw6bO4e+euNATw+rUcO4ZffnkdNZXlOHd6CC9fjGN3bx/nzl3Gu9l5zC+t4rPPPsXf/vXf4POPz6Cupkws8qkopvvAfljDq4lJVFVXYXp2Gko2he6OFlQUeyj3hJlA0erE1kEEB5GENDxk0glkk3E0NjXj7/7hVxg6MYSdrW1UV1bh9cQbDJ8/i3v37uH44IDkMQ+fGZZ88pWlFfzVX/2VXB+6Ipw+M4D7dx+htroewcNtXLl0CjYzkKWQF2bEVQVff/MtPvvsp5ibW8Tk9IzYXjO38/vvv0FFZRlcHi88viKsLC0hHjjEhxeH4TDlkFCSMIlDgB2jL94Bqg1utw8T7yYFFl/ob0Zbc7PMb5xrCZ+jGQUTcyt48+4dPvtgCI8fj+DipWv46qtvJPOZjQqlJUXY3dqQe7SytgHL61vY3dlFe2szxkce4U8+/gBej5E3noYViubA05EX4lywvraEzo5WLK6sSwND30A/vr15E10dbSgt8mJxdgYDPV2w2emmoCCb4VymC7Q6CgU3GhQIweQmoJU6bc1x1IjBNcRyZM1uNN6I4pp25UeNSHbFilQugUQug7WtAFzeSiQTOYSjYQQOd9BYX204FNAFQRTrhNQJsRinYtzhdApQjobjAqLNzG6OxlDg9iCdjsJqsQigozrdYXMgEo5IA4xk12u6WNVLXACt7iVT3Sq5vNkMM+NViQJg1jozi9kWYLXRYtqNZCgJm9kJq9OFxdUVbGxsoLmpDj6PQ0IRDKv/HDY3thAORVFTW4OSkiJpguJY39oOYmNjD4HDIBqaqtHcXIFkKiqNPYGDDEaevcLi4ixqaytx7twpOF10Z0hhdW0Nz0bfCdLkelhfUwFVYYOXHctru5ienYfD4kZbeyOqq0qQiAUl9/7Ovac4CCZR6PGho7EUlTWlsLlsCEXSGHs5jdn5ZXj8Xpw/dRxuh4pEJo5gOIUnj99gbzuEQq8NJ062oqa8Usbm1kEIN25+L1m+9TWVONnXjZJCL9JqDrPTK3j9agaJRBRVNX6cHh6A212AdAqYfLeCp09eyrVsOVaF4bPdci6RkI77T15gcXEZJujo7+vGwECvZFO/m57G1zd/gGpyQU/GcWqwE8On+2UszS2s4sb39ySjmdbsFcVufP7xBTjNhpW3zvlBHqXo68G2DubDMz7CeKbi//PZxWgIM2It2LzGzicCYD4DafJMlTG+XjUiDIyRnJNxz0aTTColDUzrG7tIJNKYn53G0IkB2Bk9wDFvY6wFXTwUaYTh37RS57NWVrHi0dNncDld8Pn9qKwok64B5lur9WeR9A7kLaD/Y7+e5L8rX4F8BfIVyFcgX4F8BfIVyFcgX4F8Bf5IKpAHwH8kFyp/mPkK5Cvw46xAHgD/69edCxhdk61WAlEgleQG+n8FwLR9tZt0nO5phKIzK1aDYrYhlaAKJSXwl38osLK2umgAACAASURBVCOgkA1EAuADAmA/bNzktNngYJ6u3YZUMiGAWOxPCWuPlC9UsfDz3NDmxqcoVan8MxGecNOblpzc8KZ6i5DYsNfk8fAlVsz8evmZBMH8PH+Wce7v1br8Hu7xU39Mq18ybFGaivLGAMDcGNc1GxIpE37z5fc4M3wOqVQE01Ov0dLUhGwmh+XNNVitTpSWlkl+L9VHZUVeeN08x5jYojJP99adx2jv7MWbibfo7OzAzs4mdvf20NbRgdGxUbG/PjV0Evfu30MiFsVAfz/aGkpEfZPhNrOiYX1zV9SNuq6go7Udk+9eoe/4Cdx98AiffvYpvvjnX+LTDy7BbTPBatWgKybMzKzh6fPXaO3ogMmcxdLyEgqcbvR0dSAejSO4F0RTQw08bto+ZgQSqaoFm4EE7t57gA+uXUMgGMLe7j42N7dw5swZ3L9/D2eG+hCOJCXX8OKly3g5NoJQYBuffnoVFsmPtSIUTyKjang7PQOnowAVpeWYefsOdcda8OrlKzQ31gt8nZ+bR1bJoflYK27fv4vetjaUVVThzg930NLSItmSFWU+AYUEbzuxDBxWH65f/w7dPd0IRwMocLsROAwjeHiI2poqBEJhhGIx1FZXY3TkEf7zz3+CZDQIC9WFUPHyzRRyihVer18ATSwaRFVVBZ69nobf60VpsR/JeFxyEnn+J4ZO49HDh+jtbBPL6rW1NVy5cgF3bn2HS+eHkUlGYaNcTdMQjWfw3a37uHr1Y9z64Xt8cPUSXo2PwuIsRCQcwsmBblg18YSVEUk1aTqTw69uPEVffxsODrfQWN+Ily/fijVpd1c7xkZHMHx6GNNzi5iamcfp06fxduINLl8aFjvUH+4+xvDwOaytzKKrvRkWjdbhtC+nTa4GiqsJBqjmzKkWJFI6FpZWRbH86PFjOG12nBk+jVu374iad3JqGsUlJXj79h36B/oxOTUJp8OJqqpK7O7uoLS4GCPPRgT8Prp3H5cvX8Y//dM/obW9A1XVtZianhEl+cLCIn762RXc/PYWWtu6UVJaipnZaSQTEckKLSvxwEEJsCAEDdGEjutf30RPbx8F1wKABwaOY35pFmWlxdjfO8Tc9DQ+//gqnA5F8kpNmg3hZA5La7uIJ3VEIxE01NTg5YtRdA10IhwKY2V5XaD6zRvf4OKlC9jd2ZJmjN98dQOff/YJttbXZBJgJvGpM2fx5Vc3cPz4cRT5PXh8/w4++fASxA0butiTE7C8nNpCIpmRsZdIxmE1q0hEAjg/fAJmSnHTOtK02g4lkDVZ8ctf/TNKCgtx7swpZLIZjL6ewIfXrmJteVWaVWbmZnH2/Hnce3APA339eP3iJdpa2zC3MC95owRTy0tLaG1tRW1zNe7fe4yO1k5sb66iq6sBTpsGZKiG16CbFXzx2+v48MPPcPO7WzgzfBZjo6PoPz6A0WcjqKmsBFQz1jY2MdDXh3dvxnHh1CCsahY5LYv0URPQ7l4IsUQGhUUlePrsGbweL0501sBiMYndNF+K1YbNvQCWtw5QVV0jduLj4y/R23cCt2/fw7HWNqnZi/EXGOzrRmN9LQKRBFbXNnEQDKCtpQkzb1/h0tkzUJWEzNlUXtLKeOzFS7S2tuHB/XsoKfbB7ixAfUODOAxcv/4lrly8KPfexKtxXLl0HjRSkAVBHAGy7AYyjpF/CFIFwlPhTFtdI7aArhNcC6gs5loj64f8OxsTjD982Uw2ZHIpwGLB//0Pv4Fm8eEwmBCL/fq6WihZVZop2OjkcbuNDO90RtY4qv/pPsCMZTonVFZWw+vzYW93Dzu7e3C7Dat7UScrJlFsezxeWSOZzbwX2BE3i7raWkQiMayurmF//0DGDSk2gSWXQJ/PsPmncrO4yIf9gx3EQlEU+ooEMG5ubaOw2C+uDZFwAKlEHHYHYb8JiXhacrmZb81xfnAQhdOlwuHwwGJ24WA/AKfLgmQ6CLvdYlhpq06YVDvTIER9nc0mjxTWJlFSw+RAZWUFdrbWkEkxP5vPGYxLoO2wWwDnnjR2mGTNJ9y3OdzI0o0jC3hsFuSUJGLJiIBTl7MQ4WhCALei8/0zMFkU6FkegANqjhm5OvRMgD1pUE026CYzHMwUZpEI0dMxZJmdbQYcNj9sNo9k3ep6FIHwjsQ90JY/lTIhm1aPwH0cuWxUxo5JdYhNNceHVVNR4GSub0ocBWijX+D1AUqBRGPYNbqAMGucjXQ2WJw+bG3vwWGzIRndR297A4q9Nmgqya8BgOVhhQ4pVNwexT3Ic837MW2I7o+y7pmxbJbGLeYBy5jls8uR3TkBMXO/3ze4SXSETgvoNNY39xAOR7C8uIjTJ4/DohlOKqrFItb8RvSGIo4sbE6gPQgbBSw2hzQa8OV22ZGMRcRyPFE2iIT3eB4A/zh/vcqfdb4C+QrkK5CvQL4C+QrkK5CvQL4CP5oK5AHwj+ZS5080X4F8Bf4YK5AHwL//qlFUYjFiXiExmP8CAGsmBXY1h6F/oQBWNZtkPyp6xtDSakyXVMW2WawHTSYcHAZQXOSHWU3BZrXA6/EIuNXTKdnclg1vSsLEAlp2NUX1ZORh6rIxK5v3kiFqKIAJtd7bekpOsJ6RDUoD9lL5y43M/1YB/P5zv4sJNt5SNlypxhJIQEBwpJzh/0tOq8mJr7+5g8rKJlRUVkE1ZbC8NCt5uJ4CH+aX50TNV15ehYX5eeh6Cu3HGmCzmBAKHIrlrtXuxjff3UFnVy+WlpcFokXCQWwf7OFYayumZ6bR090j5/z86Yh8T29vD7xOgm16tWo0dMaTkTGkRKm1h3Nnz2L82RO0dnbizdtJXL5yBTeu/xaffHAZdouKdCoum96vXs/i1ZsptLa3wetzCYQZPnMOHqcDY8/GUGB3obGuGoWFTsQSQYOQKxb85ru7qKisQEdHJ3Z2dmCxaHj18jWqa2pEQeRxOpFO5TA5PYdhHsvYCC5dHEZWj6LI4xFgxezaaCqDheVVzM8t4KNrH+DtmzdoOtaEb27eRH/fAOxUoG7vCJxsbGrC8+fP0dXeApfLjbv37qOJsCeTRm9PG5RsUuBGJGtCKJgUuHTm7Bns7m2KUmllZRMehxOtx5rw4uUrWO1ONDbW493rcXxw+TzSiSicbipXdbEvffNuGt3dXQK949EQKgmA30yhqrwcuk7LaLPYZFIJTVXrD7e+x4fnz+PJyFOxZz45dBJPHz/CmVMnUFddiXgiBjtzOVMZsQauqKhEZ0ebjInR50/R0nYSd+/eQVdbM473dxtWvqqRwcos35t3RkWBb7cpKC4pxc0b99HVdQzNzQ349uY3GDoxjEAgDMVkRmFhIZ4+fYzSEj9OnhzAl19cx7WrV/Ho4R386U8+hpn52CZFACU3+wnRRSGvMeuX1tkKbn5/Cx0d3djbPxBA0dndjb/527/Fn/3Zz/Hy5SvJq52bncPJ06fx6vWEZE421tdhYW4GleXlWF9bwbFjx7Ayt4je3l58++13qK1rQGV1DcZevkRDQxNisRhKCx14Mf4ag0On4PcV4+nTJ6ipLUc0HEBbaxMszLVVqD7TEAxHcev2PZRXVKKmrg5PHj1FV2c3EukovF4ftrZ2sbu1jcH+LpSVFEBPJeX+SOkmvHgziedjr/AX/+k/wayqWJidhaPQgenJabGv7WjtwG+//AJdnR3CBQkmmSt6auiEZNLGozGsb67j5Mkh3L3/AB2tzagpL8U317/E5599DDtzkXVmVOuGLWuuACOjL1BdXYVg6BBFPq9Y+JaVFRleujnasFuQ0+z44qsbKC2pRFGhHwuzM+gbHMCT0We4cP48Jl69kuYYzg0XL1/Cg4ePMdh3HOPPxzB4chB37t5Bc3MjOtrb8c2Nmxg8cRzuEh8ePRxBXU0D1lcXcW6Y95ImedA5aIjrCfziH3+FC5euYmpyGm63F+uba7h69SpufPU1+rsHpNac+Ti3r61QOf4RbGxMYFbwUZb23NwSdvcOUVNbh7EXYygrL4NdS6G/txtm2j8LKlRF7f/l19+hrqERLTW1ePL0GS5euopf/OMvce7Cebx79w5dPV14eO8Oers74fUXYWJyGtFYDAM93bh3+3v8L//zXyKTiQqIzcEsTQpf3/wOjY2NCIcCqG+sw8N7D9HR1Y3ComJ8f+t7NDXUC7xyWDREoyGYLYb1PI+L64DxEUEgPf1lkhfLZ0ItIz/eiB3gOpJMvbfO5TLEfGjalh+1DEnuvAmqVUUiC/zN33+B7d0knM5CHBzsw+myosjnx/buDor8hZLrLmva0TqWSnKNNNYlqn659lHZHI6EJcdVzxIsUl2uC4SNxZOyDlBly3UUio5wJCINUMkEra5zsFpsAlDTqaSRxSyg28iS5lmXlRdLE8vh/g4qKyuRSKUR43oNRRS+gb09OW+v3w2324NAIHjkGKAIBGamNa3WqV4OHNCWOQG31wm3x469/W2Z/4sLy5CIJSQHO6dkUVDglOcHh92Jzc1teItLpRZbm6tiTV5Iq3EoiMaT0kywubMmefB+b7G4iQRDYUTiMZRWlMJmtWFnfReMGHYV2KV5JZVSYLc5YHOYEQruiZ25jQ1jZgc0sxORUFQsrA8PN1FVXoW0npOccypeaY/M0rhsFiSiEZhsVCN7EA2nxJY9ENxBNBYW239asJdXViERTSOZSEnuNuE2j0nJmaFZ7SgtLxM3g+2tDRQXF4qTA22m9w8C2N0Po6KsGE67hmjo4ChKw4pIkvEDiuTYq5kYLp0bQE2ZT5wQjAFDa3pdYiTYQMdx+H4Mvo+4kMYF3ntZw3XFRLt8ZgGrBiSWhjh+jJwR8WAWOi+26LRBTyYTSCQy2NreRzAYwc7WJo7398Bqpo08NeGqNJ7xfTiWaNnO9V9gdE5DIp1GNBKHW2z4+dymQ08lYG66mAfAf4y/GOWPOV+BfAXyFchXIF+BfAXyFchXIF+BfAX+XRXIA+B/V7nyX5yvQL4C+Qr8YSuQB8D/er1/pwC2MW8TSCa5WWh8TAtoZn861CxO9TZByUShMTNTNcvmL9ENd9cNa2VFshcNRZUJB/uHAoCtWhoOux0OhxNOpw1pKoDN3LxOGWoWKoNo3Zllpp1NABbVNgJ2TVRrEWrSStMMPZM52hQ3FCqEhza7/UiBnJW/qYzi9xgEwIAa8nq/UnMDlW9KW9xsTt6XL0Jm2eg3GarhZM6EaEzH0uIWZmdn0XKsDt3dbVjf2EI8QtmVjrnZeQyeOIFQMIT9vR10dbbCYlGhiJ0jYYaK6flFrG5s4MypYbGbnJ6aRFNzI7yFfky9mxLFGOs2OTmF6opq2cgdON4qYJ0HIjmfmSzevpuBw+mB3e7CxvICCktKJG+VqsCnTx7h048+QCIWgoWbvlARjmWxsroJh9uB0lIftje3sL8bEPDJPN+N9U1Ul5eioMACPcusVjMsVhfCyQwWFxexvLIsMNrv9wkoXVleRltbG6LBGPYOAphfXMHQ0BC+v/UdSorcODXUL/mimVQaOkySj3lwGMLMzAyGz5xBPBKBxWEWaFFYVIrAQRiHh0Hs7+9jYGAA4UgI6WQEZaUVCAQDcFiNbE+H1QwoGYTCIWhOD5AjnN2DyazA5bZCM1sQDsXgcjhgNSnY2dtHcUkZVpaXpBYVpUUypsRClYpv0Ib7UDbxCToIAF0FTuztR+B02pHNcLzaBBY5nAWyac8hY6VJpqIIWGBOIsEps1sJN7hRTgU84Q6hUiQaEUWermcQCYdhcxUiFovAouRgsxLqGPeNZN2qJkxObqC6phg2u0nOx2H3iIJes3Cs6oCuioJwd+9Arl8qnYTdZpHMVSVLtVoadrsGk5pFMkWVHKAT9uYUeU+OKaoIE+mMqNyoHG9tbZfM3pWVeWlGODw8hL+wGDMzcyguLcHO9i7Kq6qwtLIGd0EBDvf3kIxHJBv48sXziIbDcl+cGjqN6elZVNXWIplKIxyO4smz56iqqsaJ7haBIrFEEh6fH5ubm1LfFo7/AgfSiYjYU9M+PqlTpb4KZ4EbRUXFCB6GsbuzjcaWOrGFVmBBOBhGGbO3szE47XbJ7A2E4yjw+AUgzc3NybhpbKhDNJNAJBRBYWExLJoFwVBA1IbMwPR4fTgIxI1mk6yOjc1NuZ5FJUVyLTPJBDwuJ7a3t1BZVi7XlfMKv5ZZt1mTHYFgGE5RUDK/WxdlZE5nhjjnjwz0nIq0zvxxi9hgcz5tbmyUecjmsovSTxEASbvuBNyFfmk4YH5uLp2R8c3rzDnN7nQgFk0gEArC7XVjdWUTRf4S7O1soqGhHBYTIY8Ck2KBEV3KTN4MkrQL1vgPHAOGPb9mckj+7vLKilie7+1t48LwKYHIKcJfnVMjHR2yko8u2eu8cWiLz54U3gtmkyihCS2tdhfml1dQVFiMAocDO9t7KCjwyb0WjkaQk/shjDKpLRuDgpK7yh/ImqUTcbHTpRqeMJOKcGlE0nMCVcvKSw2bBmlO0iV/mjnVtLXNJGNwOx2S3c6pXhIJjjLeZV5XFHFYMLxw2RSRPMo1zUpDkVhG61mkmLfON5VlwSSNRu8hMv+R72t2WJHQgV/8+lskknZksiYcHu6jqNAFu1ORXG6/32/krJvN4hbAY3C7S3AYMFwCOO+yjj4/4WNYji+VZGY3IZsmUDyRZF63RZwueExZPY2CAhd2d3fl+Pg5q9UmSmGOHVXR4HTYkYjHZd5xOZ2oqiyXez4aDQp8px38xMSEgNfuzk6sr68hGonCV+hBgctljP9cTiBmdXU13ky8kWK2tDZiZWUbqUROrMOzuaS4AOSyKurrGhA8PEA0Sjv7NPyFhQLwQ8EoDvYPUFReJk4C83Ozcs/ROSOVTCEUCkrTw9bBBnIZBdVV9YiE4hIZEYoFUVVXKbn2q4vbyCkJ1FRXCIylApXKWLuDcyx/Tljuf4fNJXb2wWAQB4f7yOUyKC8ph6vAg1AkilA4JtES2WxaIHQkFEQosQ+XqwhWrUAazdbWl418e3uBKJEL3A6pMW3KOfaZiU7rYwrfKVCm/fba2qo0vBG2lpaWCDzm9+4FDuEucMFi0mS+5LUj9KYK20p772AYdnMW1SUF+OjKaXFsYMMBnSD47MFnHM4h7xXo/H+H0yXjivewRFRI84ZJbJ+ZvW4+yg1m3q/kB0s+t/EcI8rfI/Uvn6sIgHf3A9g/CGJncxMnB3thUmgAbUBowmZmhlOVzZ/D+0HmA82J73+4j3dTs7j2wWWUlZTi+2+/RonPi7N/8b8jV3wyrwD+w/5ak3+3fAXyFchXIF+BfAXyFchXIF+BfAXyFfgDVyAPgP/ABc+/Xb4C+QrkK/DvqUAeAP/+apGP2ezGpmMymUNON6CpasoKJHGasjjT3ww9GYZmtQK0kj1SAHMznjuNYp1JpcmRcioYCInayCIKYJuRAWy3io2zmTaL6ZTYOBM0EDIrVDZZbTCbDQUxNz6pPOSmKDfG+T2kD5Lu+97G09jtF0hB1TC/j58T28QjuCYc+GiDX9TBhAdZWgrTDpcqZCMXmBv+BJ2GwlhFNB2HqlgRCiSwsrqEpiZadxJcmBGNESTQLprwzbDOjMeN/EVFMRRjCq0pqezKZQUYpql85maqWE/rAsUPDg5R4HTBbrMLTJEdbV6DTFxgCZWcBJQEeSaV2ctWHOwH4SlwHKnKVFGS0Tra5bKDdt2SCSmWkFbEk2koWlYsHgmZoWuwOK3Gx3RJFcjMfN0UzOYCKIoduk5r04ioIr1+LzRuCh8xdNlIBkRZyvoxi5IqsVQyLnbEBDqEopKtrBBoJBAKheCk/bfDDk1TYDJr0Ew22dDf3w/A4WD4tI4ClwPxVAyayjxDYzzwGsYTUQPU8YxVEzSLA5k0Mw1TMFt5DagAzEDhBr7NLBCSNp5sQiDEoHLTRFW6WRXVORXcApOEdKliycuxaDPZYdFMArlYH8kQNZmQTFGZTigYQ47HRTDz3q0zk4ZCQAsTTAozTPk4aNiBqqpZGgxYI45JXsdMMg6zmdeSGY9mpHTaxOrIpizQLLReTwoARs4Gk8qxDySSUcOrnGNUVeU+4LlEYxFR3ptyFtg0K0xKBlk9BdDKV6GVrgnJTBYW6jQVQi1DgUbYShvWjc0tuR99bquMX74DxynBCmtDQEY16Ob2niiiC/0+AfK0O+b1pHpRrt1RkwKVcxy+eg5iU0t4XlPoEdiomDRDbS8gjn/nBKrw2hCgEMKEo4RkduP6aRZYzRbEomFY7cwI5vdZkE0bYzmZDMBmIZI3bhneH5LZSr0e5xUeExVyKkFlFiaxhKc1MO1Ls9AI7NPGfMLsURkLkndpWN9z3smkUwKWqKTjuKOlr8tuE+BFVT7nGCri+XM5j1ktViOj3GJGTk8KDIsmkvK9rD9/LscU7XEVaDJWJbiXgJFzl2aFysaYZNKwjVWzSGWSRra5zB852OwuWBTa/hIMku4w/5NZ6oRG/N4sNBthMEXIVAmaRfXHe48QlmMxy8x1E+1hs/I5j7tAtLzMJuW0wGORZhg68TLTXZoHlKPzMxo8OM+wr4bjkepUziQcO7ymHGfxeFLgM5shWFOqYW02i8x/PH/CUP5ttWhGLEAiIfOyURsD1nJc8L0tVgPUmrJZUfBTBc9MXOnj0XU4bBb5WFV4Xxrzp7yOrHLF0lYx1jaC3PcvUVIezcUp/b09sdEnxPcVG2lmzEuDQhbJXFasyn/52x/gdldhZ5e5tREUF3nEBpdzOdcOaWIym2V80OGgoqpS5mjCT6PJwo/i4iJphsikMtCs7iMwr2JzYwPJVFLqxeNgBqunwIWiokJ4vV5Zczk2RRlsdGghcBDE/sG+AGE2SvFa8OUksORclk6jtprOEyHYbVaxkl5bW5f6ut1upFIJabjhHGe3O1BYWITl5RWZG2obyzE7tYJIJIXa2ioBr1vbW8jpCsrLKmXdCYQOkc1k4PP7ZMzTTnprexfFJT64fV7J4Obn2eikmVSk0jEoWWbEJ6Bncqgqq0UoFBV4m8qmUdtQK+v91tqeNMTQ/j0YiCKdJELNwu2xiS30YSCCQm8JClxuhMMBWaMO6bxhtaPIXyTNN1S5RuMxUflyrPBacmynsyEB82bNKbB+aXlO5l2bxSlTbWGxB4eBPbkG8QjvQTOcDgfisYjcl7R+D0eicpx8BqgoK5N5gUrmrMp7l4NPphq5XoT6otSW8wey8QA6mirxJx9fhKYaY16meEVFMm38P+85cTlJZ2C1WWXt4jrI+UA+NtGe2SpOLDwHrjE8N3FCkecjQxXMOZbPO7Lm57KIxdMCf9lExWa0Tz++ypsams0CmSk55s2aKOX5bGfYUSvYCmfx9bc/4MTJU4gn4tjZ2kJfVwdGnz3B5//l/0Da258HwP+eX0ryX5uvQL4C+QrkK5CvQL4C+QrkK5CvQL4Cf3QVyAPgP7pLlj/gfAXyFfgxVSAPgH//1aY9os3GTXJCAW6s/34ArBCexpKSw/l+I52b9rQjNLIJFcmYKysrhQYCCJvkiBIkMQOYwISgRuyZBfxajOy7o41Hwh/Cxvf2g7EYIaBhlciN0fcqGCpTjJBfw7JQMoOpFRQVrKGC+Z3MWGDx0b4sbRGZVSxZxgSshn0ilX58SYah2VBCq7CA7qg5JSWqPCgEe1QE5mRjm+plbrxz017sRpn/mAWCBwSoPqQzSSTSzEsmVFMFXPGnsk60/CRIo2pLso8JsLiJz/xgQh2FKkFmndLqlsdrx+zcAlRo8Hm9AhBpvckN34P9ffgKfYiGg3A5bAiFkwIsPV6n5BdbCQkpDyRoYVZzFobqLx2GZqHKz4aNjQCqK9yG+kd5n9NsWKfSfpPgmk0BBIu01lQ1K1ZX18VulFmYDjtVqTmkUlRqE8i937BmdjOtvdMCn6LxFFTVgEBOpxUmNSdZiBFab2d0WDUz7LQ5NdF2MonE+/oyFVm1wmCJBItsULAjeJgQkKSqujQYWEQleKSEDkekpkXFhPdZpJNsPCDAIgRTEEnEBVDaCVyRg81CpbmRc2gyW7C9u4+VlWU0N9SJjXQykxF4Ozs7A5/XjdLiQgmU5vgU/qsQ5CpI50wYezWJYCQp1twOuxmBg12cPT2E1bVVeLweFJaWCCizgvAqId+rmripr2B9Yxd7B3torK/B/Pw0qqtrxGqW14aA/tnYc5wZPgOr5oBFGiaS1IrLz2CNaaObUzSYRW1MAGCojU0my5EcnraeBH8QaCfqf6q3j8AX780ILWvNNoEY+7u7qKgoE+hJAMFjqCj1GgJ7NnKIo7UmUPY9ENSokNY0xJMG1JJjyFGVaUYynhDFb0tLExKpmKgXCdCYzbyzd4B4JIya6nJoVtrjArFYFovzy3DaCcgTqKqugs3hgE61JmklwZ1uHD8BHIEzIZ7VbDNgHu94JYuM5Ify/mUDSAZZVZNM5HgiiarqSjm/iopSgbkqbVmzwPLKKogk62urEQuHkKRdbyoFp80q4EzmJZOG52Mv4Pb60NPZKvmwfHEOI0jlzc35KhHXsbK8I2O+qqJEVOdJgkCzHe8mZ1BTVQKXyyqqd86nVJ3T6lpRbGIDb9Oy2Fzbhcfjh8/HDOKAANlshnOgHZF4QEBvMp6E2+URyMvzJnyjq4A0qaiKgHFSXkPha2THPn06ihMnhkRRy3uVAJf2ucx8tVrshpL8KCed8x6Vz0buO2EzFcTGOLt95y5qamrRdKxZYPbi4rw0ddTVNWDq3SQyehqdHR3ynmRlBJrhaEzU4A6LFYcH+5Jb3NLagqraauhUWKuqwHppDrDZRdVKFXwyHjXytOkYIVDYyPWle8R7kCb9A2wU0HVpUpIMebN21DCQFmDOsccfwHPk1/0uUuAoEz7Nc1Ut+Kdff4uSsibJZadzAnPDXY5CbG9vGxEEJhOK/H5pfKFdfHmFH9FYUOyio9G4gNKqqirMzszJ/F/gK8XiTpGntAAAIABJREFUwoJcH5vZhFgsBI/bhZKiQng8BYiFg3Kvce30ej0CAwn1qFJOxJMIh2OyjrrcLrgKvFhd38TO9gGSVMzaCDRpK6yj1O+R97CajfuRjU+axuabrDQAEQ7K9aWtN9d2TYXZpiOnMzM4IUCYvSm8dgS3Zs0mkFWMx2Xt1eW+4r0fjcTE0p5jKxZjo0iBrPsKdDjpcqACiZwNkXAEbhcbejJiUR1PpcS+n40gzCjOZBLybJBJK7CaHTg83IPba0M8FYeeUWHVXLCa2CASQyoTRyrDFgCbrH8GKE1BTxv3nsVqWGrH4zFATcNh8yCZYNOYglB4X5rUVJXODzrcHgcisX1pnGAWMFXzbG7KZOLIZhKiYOaP5fpBVT2vUypOx4EAFAvvgwycdpdYi3OdN9YkKtsVxFMKUtEDNFR68ed/+gHMakbmJyPDl/colcTGe/C6EsDKMwFVwumU3I98NuK/s02A72Vh09qR5TnnLZ4wAS6t/zn/EgxzDkomk9JwFAzFBdKvr65g6MSApLCzmSjHeYb3hsa5RJN5hdeQ89Z2OCtxFnRyqK+vk/xmr7sAi7NT+LP/7f9E2pcHwD+m36ny55qvQL4C+QrkK5CvQL4C+QrkK5CvwI+xAnkA/GO86vlzzlcgX4E/mgrkAfC/fqm4gJGXWm20QyUA/jcogE0WUbtQdSmZikcQlnaEhsAvh0gkioryMpiUhGyuuhz2I+VXQkAZIZKhcjGJ8pLvzU1uKsa4ocnNS81iElhHpY1s0IuKxrAkFItEqn+PFMC/g8NiW6gZ0sD3AFhOn1ur73MhFaSzhGRUzhk2sAbIJuyMSS5iOBGB2WSDmjMhR2trJEXYqueoLrWL6pUKNm7CUmHKHViK8kwWM6Zm5jA3vYKh4dMCKkeePcWJweOIhkICbn2+EswvLWFmZhqtrS2oq64Sa8lQICBAKJYgECWUAFx2w742mcohRzvZlxNQTXZkMimUFBeL8qvlWLOozYpLinH79nf45KNruHP7Ibr6euDzuQTahg9DqCipQZi2x6k0nHaqnxTQIZbWqNu7ETx//hYffTAom+fMoST4IfidmpoBFd29vV1w2XLIZBUkMjmsrG3BanNifXUdW5vbaGioRlNzDTSFoJ+qXpcoj2hLbHfaYFVN2NreQVFpFZZX1nFwcCB2uceaauByWrCfSMGimaEpCnbWtyQPVmxmHU5sbW+iotgtSkcC5kgsJPaa29sBuJzFAtrtdl4/I0OTY47KsqnZebEc7z/eJFArFU+KyjgYiMDmcuMgGEJVTS1i0SgCB/vwe90IBg5Q4CpAMBLD1s4umpuaED48QHl5JRaWllBaVoLdnS1UMa/SrMFiVkWZSnBGmEbwurUfxdT8JnYOomiurUR5aRHevn6FxsZasRtlzm46mxMb5a7maljYgAEdOSp6rYX4x198gaLiInT3dGJk5CmuXryImakpyUTt6unB+JuXaG3rwOryCvw+D9RcClWVxZJ1SdBL23CCQ/YsELAY+ZGEPhajwYG4m5/L6gJc9g8OBJpSPT2/sICurm5sbKzDU+ARq3XCA2YbE0788MMPku9aZKcimd9DgG00PhC0UR3nLypCMBiA01WAcJwqUeNepywxGUtAT2cRiWVQ31CDra11PB15hCtXr4pV/PWvvsGFc6fhdFoQjUcELGqaE3t7AcnQbqivEBtW5jSXFjNDNAar1Yx4LAa314N0WheLW6/bJxbconDWaSNPG3AqT43mBGYir2zsYnZhRTJXmxqbpMYnBrvEent+cRm1DQ24f/8hBgb6UOjzIBYOIBCmi4EJdotZlLMcOxxLb6dm0dzSCjN0bG2uo76+Vu4x2tKmMymZt5IZDT/cHUNPVxus0hhgxe7BAfy+Mmxs7aLUa0OJn7mnGfA/Ntuk0yoSSWBqagF9/S2Yn19DdWUddnY2xX6YdW6oa0Y8msb86hzq6uqxv7MPh9UOh9OOaDgEv98rsJ8wUBTAuqS3IxSJYWp6Dr39A5iankdzczMW5mdRXlGCleUVNDY0IRJJYGlxBZ3dTXg7+RbpZBqdne1wUtVLQGTo85GCHV99eR0XL13BLO24nQ40Njdgc3MNhwdB1Nc1YWzsOcpKSlBRViow683bCRwfOI5HI6Nob2/H0vwcejo7cOPrr/DZTz6XuWn8zSt0NDTCV1iE0fGXcDoLUFtfj5WlRSwvLeCDK5egmTim/98v0QOLdTtbfowGIs4pogqWxoiMQE/OGVwgJBeY9rkCuA0YTNUzVwBodvz9r27AZivC5s4OUpmoZNu7rG7s7e9JVjWbgAjurWySSiZhYT4zM1kzGbEwV1QzCgrc2NzYMsC73Qqn04HA/i6aG2vhdloQCe5LY0x7a6uAWypYOX7Y/EGgz2YKyWDO8FgtAu+W19cxO7+E5bVtVNc0i3PB8to+EswJTsbgsKpw2jQZB6VlpdjY2sLm5oEo3Wn1zPfg/b67uwc9DbS1t0FXqNI1YW52CVxSKyqK4PG6kUqkMTO7KOOIYLOmtkYU3rRgZ1Y555PeriZpNNreOsRhMCKQs6zYj6rKQmhKBqOvtxCJUnkMHGtpxD5ziONZHARjMCkayooccLkd8h5zc7RbVmC28r1KoSOD/b0ognsx6Mkkmo9VA6Y0MlkVa2uH0Ey6qKapOmbkAM+LzS28x+vr66EoOjY39pDJ5JBOx1HfWC2OI4l4FmvrO1Jbr9+KkmI/srqG/Z2wqH99RTYUelzipHAQCAtk52NGeWkpiv1+WT/Kasrx8vUb5HRaVatiG83GFDqb8JklnFSRSwZR6rXgL3/6EawmNlvQStpoHqACWAAvn4FybKww4jX4b0a/nGHpz2cutji8h8Ec14TIBMBsguN9ybEvzXJ0FeHPzdBxIotgOIbVlQ2sra5g+MwJcb1Is+FMM6zHqfxlE917AMx7IRDV8fW3tzB4fBC7e3s41tIMDhTmHNed+TlSvoG8AviP5jei/IHmK5CvQL4C+QrkK5CvQL4C+QrkK5CvwH+kAnkA/B+pWv578hXIVyBfgT9QBfIA+PcX2mKiQkYV9VxaxED/QgHMDEpTFmf7W5BNhWGi0kqzSgYwATAdJ9/DJaoruVlJCBSNRlFWWgKzSttdMxwOh1hQ0gqXP50AmEpg+UOgS4vPZFJygpm3d8SUZSNULKDfb4geKVK4ySkv5jxaNIGaVKtIbjDzOmk/ajJUwwKfJA6Yub+6qDifvZhCKJ4WlSntKoOBGFwuG+bnFzA42Is7j0ZwrKkN0XAMPT2dmJh4CcWkwOsvwvTMIgocFvR0dWN8bBxVldUoKS3G5Mw0bA6bgJVECggE93H54gXcu38HF86dxejoKBrqGhBNpLG0uiG2j6FgAD/76U/w8OFdHOxtYWjoBO49GBdlaUNdGZrrKmQDOZZKI5rQ8XjkBTx+w9KTFtvxWFQ2tZ+NPsfFy1fx6OFdnD55HBMT05hbXMSHH13DwsI0VpcXceHsWTx5/FyUmoP9PaitKoWq0tpUxerGARaWtnB4sILLFy/i2eiYQPxLF65gaXkFM7NzOH92GGU+IBZP0kgXiXQWgWAUi4vLaG5qRXl5KYKBAKanpwUqffTRx7L5PjMzhb7eHujJlGwe9w4cx+7ePman51BbXY6OtjpYtAxCuopUQsfM1CJWV1ZQXOaHx+dFNJ7B2PMX+OzD0yguZKavoUo6DIZw9+EzNLX0YGNtFY11VZianBTwX9fQgLLySrx4MS6qsjND7cgy65i2nJodd+8+lnPY3NnCBx9+gMcjo7BoKqqrK2R8zs/NoLOrC8FQCCbFhLm5JbS0NMu4Ihyk2quhvhqVFeUwgapiQ31OuET75VTOhG9/eIpU1oKK4iJsbawhFglKfuL09AxKSktFhRWLx9FYUYDmlgaxDw5FmJFdgL/+67/D4OAgquvq8fDxCHo6OjDx+pUo+E4OncCDRw9x6swwvrp+A+2tLYAew+BAJzSFNre0wjUJVAAMoED1mWa24TAUxtPnL1FT24BAKISlpUV88OFHePXqFQ4OD3HhwgX88pf/hPNnz2FzaxsFbr+obN/ff7S65fdF4wn89Oow/B6noSjN6dIYQKfRm9/9gKqqOmzub6OnpweT09NwuRwoKy3D+OioWLRW19QikVJkfCSSMSQTccTiMXzy6ad4Of4Svd1deDfxEla7DVvbe+js7MP83AL293dw5co5TM3MIxqLo6W5HstLi6KsnJh4i08++lQaFjY2VnHu3Fk8uD8Cu8MEb4EPAwPNsGsWsXElaM/AhOfjb+ArKsW7qRmZk2jBfO3SWbx5PS55tYSZd+/dlZpeunAOc3PTWFzZQE9nF0KBkDS1MMv73IVzePjoMYZOncLEm0nJ4+7takdNpXGPEbcSBHI83Hn8GuWlZdg/WEeB04lwJIGy8hLMEPC21aGxtgSKpiLOJhuzDcmMCXd+eARVs6GxqRhra5toamrF5tYWkukEpqam8JOf/A94+PCJjHEe5xe/uo6evi7s70cRCKyjv6sTLY1V4lxAeEQFf1a14vrN76QZYKCvF3fuPsLnP/kJJibeoKqqAvfu3sMnH3+CBw8ei3X68cE2PB95jpKSEtRUVaK4uBBmlfcD8Sj1507cvPkDSksrRKH9w91buHr1CsbHX4qi8VhLG8bGxtDc0izz3t7ejpx/67Fm3H/8Ar29fRgffY4Pr13G3bu3cf7iBYy/fgWX243QrpHbTUj17Pko6hrqEArs42BvF3/x8z+FGXEjx1QE6Qa8FUcGRZF1jXCMkM9QwRsxAHyJDXlOlSaR9zJKyYE/+lnSLKFnkSaAs7vwN/9wHRabH5FYDNlcAi6nTSzpmcHLK8z1jLbEvN4ej1fgOW2R+bnD4CFSzGU2WY3sX5MVWXMGNosJne2NCB5uotDtRE9HK9wul2GFr+piuSu223LcbBLh+/C8RGsvayQtvfl/kaSO5dVtTE7Pw2wtkhzljU2OswL4C2w4N9yFqqoShMMprK6syzpbU1MNl8spSuPpqRmYLTaZ62gnn0zqePXKyARubW1CYZFfGjwmp2blXMrLK1BTUyWA+MXYc4HSFs2GYx2NMGuKYVG9H0A4mkBJUQma66tgQhovpzcRDB7ImstMcFo3j49PiLLarGpob6tBVVWxZNa+mphAPJYDTUBODHSCxvbzSxvSlOC02dDe3oKS0iLsHRzi8eMRGeN1tdVobSGEzuDug8eIRmMoLvShv7dbMsDZ1LG6siYA+/TwEPxen1hGP3jwRMZKa1sj+vq6sbq8gefPXojlfmNDFfp7O2Gx2qS+U9Oz8lwxdHIINqcb//CLX2Pw5ADm5laQyWjS4MP1mUp1w11ERTiZRioSgd+p43/9nz6X/Gtat3MONVtM0tyk0dL5yPL/6PHFyKE2axJTQSgu4+G/up3Lc5ihcj/KAaZ1eZZuFGx2YJ54WmzIE0kqx1PY3z/E5Lt3OHliQNY9UcSzYchqlnHHscb7hOOZYDqbM+EwFIPFZpfnLYuSgaZk5WO98gxS3jwA/gP9OpN/m3wF8hXIVyBfgXwF8hXIVyBfgXwF8hX471SBPAD+71T4/NvmK5CvQL4C/5YK5AHw76+SzaLK5io3yhnhmv0XFtBmAmA1i3ODrcilwlCYb2hmFmYMKm1SLervLJnTKdoZGlpb2kASUDroOqxpcDmcsoGZIQDmhmQqJZuikjl3BICZn8sMRW5umzVm0nHT0ywb0/xbFMPMpKPqlzl3BL0wLF8pj6GShgDY2Mk/CmplBq9oZXiOGnQCgVwOc6thTMwuwuP2oLzCAz1lQThMu99VnDjZjddvF9Dc3IrxsVGxqRU1Y4ELDY2NePJ0BBeHhwS4dHb2YPLdFCorKxCOBGG1adCsduwFY8ikEujpbMOL0ec4TwD8YhxNTU249/ApBgaGMD+3KMfc2FCHly9H0dbagJqacty6PYZjTfUoL3Ki2G8Hsmmxqs2pNkzPL2N1MyybynabWUDlp59+iu9v38bgiSGMPHmEYp8Xe/tBuP3FYsX67NljdHU0or6uHA+fjKO3uw9+tx2KHhflZCiaxNLaLjSrC1Nv3mDw5CAm302iqIRWuLrAfCp3ezrb0VrnFcAqNsyKoaLe2NrB7t4h+nv7sLW+hfXNLYTjCfQNHMfbdxNwOxxiA767tYOOzlZ4fW58/dUNVFbUYnlhHn/6J1dgMacQy6nQ0w58ff0OOrs7EYxsoa6xFltbAbx59Q6ffXhGlNFOK/OHzWKz/NtvbqHhWBdS0QjqKsrwYpw2vF7U1dbj1ds3KK+owP0HD/Bf/vPPRP1IC1OrzYOF+S2EwgksLM1g+OxJPHryEh2d7UjEI6iprsDk1FucPH4cb16+QlNLK364/wT1tTVwFzhRU12Jd2/foLjYj+KiQlgt3HlPQ81ZRDHIRgFdVfFk9C3sziI01lbjzZtXKC8rQSB0IDCxtqYBI09HBZBWF9pEqadZzVJb5ql+8813uHTxMiIJHU/GXmKgrwdPHtzHB1cvCaAYGXmGwZMn8d33dzE0dBKHe+voamsQuML7iZmZbHgwmbOiPqTyN5M1VK+3HzzHsa5eTE5NQ8vF0dXdi6+uX0dPby9Kiorw8P5d/Ownn+PN22kUl1VDTyexs7UpuaXnL1wUyELVdKENYllMYW8ykxDArJjsePhoDC3N7Rh58RQ+vx92qw21dTVw2a24/tWX+OjaVVEHbu6FBEJcu3YN9+7egc/nw7GWFrx9+xYD/b14924CDXVNGH3+AmfOnMW7ybfIZJLo7GrDw6ejAgydLivW1lZFVfnm1QQaG1qwtLiK7p5mlFWW4Ldf3EV7RyW0nBstLW6YMoSCSWSzduQ0C56/eA2zzSHWzROvX0uG99CJQTx6+BBXLl+FSbPg4cOH0sxSUVmG27dvobuvTyzElZwqjScry8s4fWoQb16Poam5CbfvPcfpEwOoLi8+AvLM+GVGJ7NkVXx/9zm6OvqwtjWNRDyDuuomlFd5MD76CsdqK1BR7pGvpaVtBhpiiSx+/c/XcfXah6iucOHFizE0NLUIGKdd/Nz8Ek6dPovbt3/AtYtn4XGY8Y9/9yV++uef4/GTSahKACd7euFyqcjoioAb5g0nchr+/pe/wQfXLqPU58KNb+7gylU2A7BBoA5379zGx598ghs3vsGnn34CJZPE82fP0NTYIvBX15Nw2Kk0TAmgWt8KwG73YXFxDb19vfj+1g2cGDqByclZuFwFKC0uwmte2xMnsbS4iM3NVZwfPgWuP4+fTmDg+Ak8fnAPly9dwLfffYNr1z7AD/fuoeXYMexsHUiDRIHbgxfjYzh/bhgjjx/is09po5uDVU3LHE+gK1JJxgEQYCnM+aadv2EBzZfY0R/laostdM5wPOD9QmBGcMYceEYiEKhpbGhKJ5DMafjixj3UNfTg4CCAw4NtFBf5YXc4cXhwYFj32pl1riGRiIvFs99XJPmyh8EDLK0uy31IBW1dTaMAyJbmKjicJsQj+zg3PACvywYLVEPdCxUpmbN0aVQibKNimeu05LwTcit0H1Ali17Ux5yXNQsCoQhGn81gc2+bXv/Y3orhZx9fQ0UxnRJ0ZJIOsWQWheiRSpTW2IbSlOpoZr0nYbMa2daG9TAV0XwfQnRF7JVzOUOpCoXxDzqS8QzcziJsxwJw2DRYJCaCx0Wb+hwcdJ3IppDUmBfPXHI6kJjluSGdzorFdTKRlvzfbDoE5KxIKynosMNGZaoeRTShIWultbuRiazmzKLm5Tqp59hA44BJoZNJCpmcAtXukTz6AosCLZdCihEOJlXGA9cRni+dAghejZfRAMfPsZGA589xQOhKtxRRkfNrWKuscQ57UR3/1y++QF9nBxbm15HWzTLHZZW0WDDbaJmdUaBacsglFZR4gb/8+QWYWWvdgSyYOU4HfyqHmV3P7G0uB4rYlsszj8Usmb+GOtiwdeeLyl5+LRXH0lCnadIoIM9EGV2uKf/EU0nEYwkkYilxLZidnkFHe6uotxlMT/Uva8Cfy78ZdWA02ikwaXZML6xgen5R6nxmsAvFfrfYlOiVp5H25C2g/y2/i+S/Jl+BfAXyFchXIF+BfAXyFchXIF+BfAX+eCuQB8B/vNcuf+T5CuQr8COoQB4A/38DYLOFeXbMtvxvATDtmR2mLM6faEcmGRI4ZbLYBPBSASy5uEfWylQEcbM3pxsW0KWlxXBaVKgmRQAw1TbMjCT05aaobGDmqOyhZXP2d/CXMk2qd/l93JwVC2jZdGYmnQF4xaaTm5NUex1l+Io1pqKKAox6KFGvcDs3x/cxciEJA5iSt7wZw8uZObGbbu9oQDjALMgkFuYWcP7iCTx4MIquji7MTk+KkmhpeQn1jY2y2Ut17BkBG9OiZNza2pbc0J3tLTQ11yEcSyEUA1YXF9Hf24UXY89w+vQpzMzNorikBBNvJ9HT14e56Tk5v4H+Ptz4+kucPXdKLHzvPxpH+7Fm6MkQTh7vFMvsnGpGMJrCm3fTeDe1hM8++xhWs0kUc4Qt3/1wG0OnT+Pu7bvobu/A3NwifEUlaG3twMjIIxT6XGhrbcLtu09QX1eH5oZq+ArsopZKZ1WMjL1GKmuCRVHQ3t6Gu/fvobuzC3aXCyPPRlBXX4eSIh8q/A5DSa3nkNZzGHk2iqmZBXlvr9uJbCaFyZlZUUH39PVjZXlJxkdRoRfZZFqgz+DQIF69eisW28xEptrLYk4jkVORSmr45uu7KCrxQ9WYoVkiebjRcBwdrU2oKiuVnF5Cmt2DEL69fR9VDceQiATQ1d6C589GUF5VhQK3W5oMFpeXUFxSihPdrcjlksjldFjMBRgbe4f1jR1U15SjurYMN769h/qGehxrbkAgsI+XL8dx4ewFzM7OiQq4paVFMiFHn4+iq6sD0UgY4VAIsWgEp073w+V0SF40IQkzFA/DISyubmN6ZhVVZWVYX1tGQ1OdZCWvrq2JBXcqncX83DzOnuiG1+817iJVQTyRwLff3UJraye8/mI8ePwMZ4dPY3LilVipd/f04PkolZTH8HRkDKeGTmLq3UucGzbsPMXalqG8OW7q0zqdebi0ptURjadx/eYt9A2extzCArxOswC2W7fvore3F+4CFx7cvYPzZ89gdXMDLk8hPAVOsTclAK6orMKbt1MoKipBZ2MlKsr8cr5pPWU0BCSzuPntbZSX10IxZ1FYWIjxsTH09/VIDvjNm99gcKDfUADrCh49eoSmxkYBwcXFRejv78f9u3fR2ESFZ0BsvJubj6G8rAzz8/OIJ6JiP/xqYgpUI586dUKAoN/vx8L8Ek6fPoNnI88FTFdUleHOnXH0HW/E3lYCp041QdGpxEvCYrIjReiUBZ6PvURlVZUogHe2t9Hf141bt26hvq4BFRVVeP16AnRi7enpxrc3b6CuuVnyTmmFHInEsL21gatXL4vKu7qmEpOT84hFQujqbEVtFW2zYwJlMlQEplK4+f1DeNyF6Btowd5uEJNv5zFwohXraztwakB3exOyBDpQYLW5EEvpeENF//wCLg4PCvCmipEKeKvVjtWNLfT19+PZs2foam1BRYkXf/83v8HwlWFMTm2isMiMCn8RmpuqDDtthfb6ZkSSOZlPDvd2cGl4EHcfPkfTsTZRZRcXFWNmdhYDAwN49+6twEiqJ1+8eAG/z4fm5iaxSq8oL4ZqykkDA+H/4vw6FhfXUV1bJRCP9tsPHj1FZVkFurs7MPbytYCpiooKxKJhLM5O48KFsxgde4u29na8eTWO/t4egf+t7W1YWl2D0+lCPJqAw+mUGs7MzODqlYu4/cN38BY4cfHCMJGpocDPMDvdgJqS9X2k9hUFMLtWaNMvgDMncI9rB++V91/LuUpUlISphKrM9aU9cFZHJJ3F9ZsPUeCtQiKRRjQSgLvALrbOBMBUOXMp8vm8CIZD0DO65MNqZitiiSTW1rYQS8Thd7tlDisvLYGeDKC6qgTHWmph0Qh2SaqzYqMv0JrHKvnaxnET/nLuk/GUSdEEWGzIaW/P81c0GpCriCWpZjcjEAvj5r0HSEQ1VBR68JOPepDLxaEqXqTScdjtdgHMbLri3EXgyLVVQLOePaqVkdP8HprzY9rVG3nKnPOygIkwmE0nduxshvCbm7fQ1FALh6ajr78HqsWKnJKFRUnDobG5wQCwimJEMKgqwSPBeQIWqwuxTBoWlQ8jZmTUJPScQ543HGoa6ZQKXclBz8bhdNiR000y19HaOZWOQNUcoBWBpuakcSqr2ZFIpeGyKLCrOsJpA+5zTNhtNjkPcRmxmGUKZn69PFMcqcl5Hd/nQptNzNU1Qef75XKwqDmsb27DVVyN337/ACU+L96+nUdGNyPHRgSVlsxZWMxOpBIpZJQ0TBkNFUVm/PynZ6AxPkJ3IK0nYbHRXMJoqGNN+bdhRW58bFg869K0xWMikOa40NMGAJYcCT4bHal/eZ2kwYHOLpmMgOxIOCqq6kwyJc4BTU314sxC8M77Umy92eSnaZJvzp8l0SBZDb/+7Tdo7erB6xdjON7bht7ONswvr6C0/xOYSk/lLaB/BL9L5U8xX4F8BfIVyFcgX4F8BfIVyFcgX4EfcwXyAPjHfPXz556vQL4C/7+vQB4A//5LxPxSi4X2tVmxcOUmpGx+mrghrcJpzuLCYAcy8QBIKE1mu1jXmnJUmRgbpdyoTKeYpauKJWYsGhMA7LIail2nwyYqIj2TOtpgNgAw34kQlMoibsYqyAkopu2uyWJ8LzeFxd5ZjsnYEDfso01QqX7iRj6Br8bsxqMNVKHSOVGA8T/ZzyVUkT8KdoMZLG9sCtQzadxs9koebSgYRnmFD4FAAof7h2hraZSM18WFedicLrh9hQhFowLwlpaW4ff7BEgQYmxvb8LtcSEay2BxeQ+KkkVvZzv297bhdDnkGM1WCyLROOJx2t7dFFEgAAAgAElEQVQmsbG2hgvnz2JnZwuBUBCNjY1I64DdoiGXSYiKihCCFozMOCTAicTj8n0FLjvKSotFqXQYDMLDHML9A3gLCrCzcwC73SEZrLSSpfU2s2KZXUj4XlbkRSYdF+AXjSURTeqIJ3V4mA1sMeMgcCDXxWRWRTlElO52O+HicWUN+MvN+5zkiEawt3eA8rIi2CwKkhldskuTqQwmJ9+hpLBIshg7WpsRiYSgagqiiYzkSxYXFdEwGyY1AV01I5Pi+KFdMWFiBJpZRZIb55ms5G1auLmtMzcxJ+quSDwNk9Uh58I+gnQ6JXauBJ+ZbEYgrdvjht2syNdAycGs2aFnmK1K9TigaBnAXCBZsjarJmM0GmVtvDCZLAiFQ/B5rJIvzM12WrvSGpYWmVS9axZmQRLa2GTDXdWyiCXjMFucCAaS8LgcUvNsNi2KOsmilrxRg/nSPpr5nnxfTaNCnZ+nGlFBOsOx/f+w997PcWR3tudJWxbeEwBhCYAgaEHvm6YNyXbqlhtpdmZjY95GvL9nY2N33tuZN5qRNGq1VTs2PZveAiRBEiRAA0/Co2xmVlbmxvkmKG1sxGh+UCieZqJKokiBQFbmN++9Wbyf7zmHI9iDn8/JZj1fluPI9xEAEvBGw8xdTgvQ59eZ/ytqYnDeePDcQFVGS9ThJ6Nie8yNfTIPZmOSjWWzWVRXVWLm5RQqyool09eiatL3YGUyqCivENvlrJPHs5Ex9K5tR1HMFBhE5STfL+f4cByIlXVpeUTG5tL8vIwzqiMXFhZExUlwqpsRuRbD0ERhPzE2inXr1kkuaZZZ3EVxZLKcA1E51xdTL2A5WTQ0NEDTQqJQjEb5e1bqx++lipiOARpBSUSDY0ehhS3Y2TBixbTzDUHTHCg5T0CPLQpQBYtLCXEoIGwMmzoWFhYRjcZh6iZeTk9jamoSGzasQzpNFwTeg2DdMU1T7NhpoTs+PorKykqExdmAqlJDrkWaAgxTAI6TzyEcLkIyYaG4TIdjc0EyoIeYn25AcR2ENPoacI65Yrlq52jlSmipIMz7yzEm6m4dTs6B4/Jaw8jQblbTENJ9ZDIujBjhMSGoC11UnNJJAk0J4JflEhiaomKM6bQ55kjRBOYSOnG9JjRaWlwSlWY4EpN5qbBPgWxLIZBypGmFlsfprINQqAR3+h+iuDSOzq42uTeADoOKVdeGr6h4NDSEru5uWc/zOUdAE7/HcWwYtKPlG3BU+czODfKF+ZyYnZ+X+8JrbVhRJw4LtGBmDjy/S87CDeAoz4dANFg7AzcIUUXyXeW/wTOHzUIyx+SaXmX/UjEZwGG+NMYGgPmteXzyuzNQ1BJYtouiOCMNLMmTpqKSqkmOUzYjzC/MyzrJMRiNFyGRtJFOsq4+4FrYsKELsy/HsXdLD1Y21sHN22LXzmei4gvKhceHFYGuy7nFdSIAfgSWfHHM8xnDa8w5jjRMiciZz2CJVNBgxsNYtHL4l198idJwCD//8T4YBnOgK2E5qcAi22V8Aq1/gyz7VwDSo6p2+SXQWQvsprnW8X2DehoyRjyFGbIGno/NiLvCXMJBWXEMYS0vWfaLmYw0uWzoaUdcDDtMySbnO/DcxdbYoMo4j9PnLsL2NLx+YIeoe20/iweDo0gnl7Bn20bkLKq7+cuVxjDFI6TkCHHh57OAEecTH77rwGfetRqW64zqPvR8FrbHiAjm/+ZkDafam2pkTRS/eVGDswav4CldOljTQA3rBhnafAfPgwFfnBSaV2/AzQdPBcYPPnxKLB/kovuWjEtDNeHnmaW7ANMLoTSaw3vvbEPUNOE6IXi+A9UIGnV4PvwZvl9gVx4AYMfJSeMCc71p56wz111R4BPg87MUXR6kAYIgl7bNwTjx8wTuzP91kOH6nbZFsc+4BFpl052DazPBNtcVAmDCcM51Hosv2w/hv//i19i59yDu9t/C/p1bUBwN4fHwCLoO/BCx5v0FAPwX/y+hwgkWKlCoQKEChQoUKlCoQKEChQoUKlCowJ9SgQIA/lOqV/jZQgUKFShU4M9cgQIA/uMFFgtoinBpRGgHCuDAftBDSNcQ0fJ4bVsPnPQ8FIJYPQwra0EVe0duOAc2hUGuIkFbXqBtDS2gQzy2hmg4gkgkBNu2fp8BzM1bbl4TvBD8hsRy0A8yhangImzWNbFZDSQugRJp+Y8Cd5lPxxdBsOwmy8+q8GXDnNv8miho+QVJ4VR1uFREKmE4eSvIbHXTiBjlsJ10YIOou1hIq4gThmo+nCwtqAPYSZmO5QQKZUIrZllWVVdKFmgAoTKiZqLlJS0xDVVByAygikAg2Z/XoRC4ZVIojkdEhezIJq0H3QxTvwnFp4aWAJvXoMLJcePZBFkATyNkEsTkkU4lYJjMr1RkAz7YOKYVty+buKwd819Fteu6kodLoJezmavMb/fkmHnoojbM25k/bIp7wYazJJj6HkIEq8sqOwJZ5mkSQFI9RZhmGlTdUYXFDXMTeV+B6+SkxtysNhWIRXbOy8FxFZhGXMaLY9M6m1mFJnyPCiZaWAYb8Kw7IRPPnfde1H0+x6kjiidCRNsN7DIpKKfCPBKNBtmeUgsqxfIyVqjw5lhk5qeCcJARrTgCEux8CPm8g5Chii2nZdOSswiJlC2wS/OTAvtyOSqvTLmHwYub/ME1hoyYgAXfs6GzoYLyUk8X0MSGBY4tAjtusPN6grYFRWzV3Zwl1ry0LeWYzrMJQyVeUGXj3nNziNAimk0NYlWqYn4pgZLiuIzvUEiHa1vSiEEVYCpDS2ZTxgnpLmcJIQfHApXHVOuGwmGkUgswwpHlMUL47ghspq0s4Zun0pBWfN0DNaCiyzh1pEnBE8UxLaAzmYzcD459KKyNBi+fkmuVn5fpG3wzlbccIyXxEmQyKYRME1Y2LbayMs8Ir3gfqagEkE6l5FylXqJSVAX8kG8QmFmOJfOe91ZgFC19CfhoEatVwfbmoKAcjjcPVYshZHjQ2UDgUTkXqEFDoahYnfMe5b2cjJfACpY1yUE3aP/KpoSsQCXmpL7KMeeVBffVlPtj+A5y+bxkhRIisuZU4FFRyTU1OHdCXzYFhKCpMVjOHAyzCCAUYzNDOLDAJ0Ribqemh6BrJkKEfTkqP9nIwmN7AmqYbS5fc3KI0dJVAbKeCi1SLPm0ipuVtZzrIjPf2Qxg0QpBNaF4DuKajxzHiORY8115KT5sx5YmB67RkViZNDK8cnLwxf42j2g4jLznQg/psDI+3BxEYWyGFCTTSRh6WCpJbEYwSbWhqFtFmZhHNBrD/PwciuIxsXgnPOf7Z+W6DVHPxsKcCzKUA6WizByuK7QQ1mT9lINKpAAVmoGFMtcFXg+VjFT0cozxoSXXt6wC5nwQELgcHUDwTCjKNZP11TgeFSDjAp/+7izKq5pFmc6GCzbhEKqzCYYvgvIA0KvyDIwVhSXPeXYmiUzKga4oWN3ZBDsziw3ru9BaWylNH8zQleoT6Pm+3B9Roiq+jC2B8a4rjSehkCm1o7U6M6s5Zgn0xHpaILq+PDZNcNHNeAq+/uoKjLyH945tgaZyLBaLQv9V7jHfndcq8PGV5JjPBQJRPrc4vpbPTdZg5lpLHnHQpOWpHrK5PNRQMX7xL59j6uUc/ut/+RvMTo2jsqoKX584K8+e7b0b0FRXCcvNYXRsFCUlJdIUs7i0hOKiIpn39wYG8fDxc/wvP30XTjqHaKmOG7ceS778nm0bkM/r0MNsfkihpLhYPq9kUhaKi6PI5VIw4xUYff4MxQSb0TjSueXuLzuJxuoyge1BXvsrWMomI1vWTtbwVSMAFxJpxCAgF3Utj8M5zM8QKhiPQchshEJIuQYu9z1EeWkJ7t19jHTWg0F1MRzJASYANo0oUnYSmfksais1/NUP90Nlk4BRJgpgT2E8RmBJzfvJBY5rCOecqHkJgpetqWkFTcU177U4hHDM8Hmb59rNPN8A3AavAHZnbBt21oZtu8imMqLsX9XeJhbQJnOKjZCsJawB12Q2BvGzGBsQZlI2hp6/wGLawvjoCP72Jx/i6eNBeKqB+i1vILZybwEA/5n/HVM4fKEChQoUKlCoQKEChQoUKlCoQKEChQr8z61AAQD/z61/4d0LFShUoFCBP1qBAgD+t8vDB1iEKlOV+PcVAA6UU9zkJTQIKwTAa+BkFqCapkBKAmDu9OcVqhcJe4K8RG48MhvQshxRp4Z0qlMIgMNi4ZkjABaIYQcKXrFqJvRTZTOTmJYboNyON0KGgF3CPrFCJPyiCkpsMX1RLL0CwKL8JfwiPQhkTAEUXLaL5teET2uqwAJVI2BxZOPXhw3ViyMSNZGzXCiaA9csRyqRRlk8JEpc33cD+AUdadvFzMsZNDetlKzHSJRKsByymayA2vKKcnieIxu02VRSNm4rKipBQVWGYFEPwXNsUUhJpiComvUxu5jG5ItZrF7dhuTSokDr6soaOfbY6BgqKsrl0l7OzsPQIJmaVOFRZUdLWAJXKma9vCWbwlSUcsM6yOzl34UC+CkbxoSSwM1bN9G9Zi3isWKk0hYiJm3AA/hBsEz4KOon3leXKu1AzeoSColylCCAAJ6KZRvE5JoRQh4aZmbmsZRIobWlOYCQHFI6/8dHxspjaSmD0ecj2Lihg7gHUSMO1yPY5b0mZIsLiNXJ1TxblH1WJitWq4EKLgDjgfo7yCsUFeFy1jQVmAKD8i5sR4EeEgwKCtdMPY6F+QU8efIAm7euQ9YxJYtUFXgewPZ01sXZC9ckA7p5RWmg8Mv7AqgJ9XgzyEpcn4AsjP67D8Xyes/urYjGdIQNE67lwddU9Pf3IxKJY/XqboHpBIy2kxUV58DDYdRUlaGiNIYwiSp1Zp4CX6Gii/OLNs550I6dajSqKE+ePYe1PczsLZYMVG7UhwjLshmBrFnbEjBBIE+gSvDkOoTLBgyDlqgE9WzgyAvMZDVpwZpzHaJbqH5gz5pzAztSNmcww/Pbk6dlHmzYtBn5nIXFxVms7VmLoeFhUaitW7sO12/eRjgURntLndiUc0xIbqWmYfLlPB4MPZW84PTCIhoaVmB2dhprulejtKwI0UgYjm0hmcoIQC8vL5VMZRZarHmpMnbziIWZQcq5SvgZqDfTWaowdVk3FCrJ/Sw0lCBrT2PkWQLNHVU4dfoKauvKsW51t1wTIZYAWWkVIGylGpHNCcwo9fB8ZFSyWqn+LSsrEbUzLX/z4jpAqXagPX367DlevpzFzp074WbmRHlP0OLSJpZNHRxTgm9yci99z4RiOHBzOu7ee4LKmhhmZpNobWyWXN1YPCIAkW4F16/fQENDs6i3O1uacfHiBTQ1NaGmtkbAJddCsTomwPM5DgiYLcAowdPJMVw4dwWb13eiaxWtpdmUwnKqmJhewNXrt/H+sSPw7RQ8sd03pN62bSNkBNDRYmOBouDUucvo3bgRdfU1eHh/QMZca0urQHlmfa9b14lQqFTm7tzcLM5fOIXDhw/h+cgEOtqaEdaDRo1g3kgCLaxcHnfvPcCKFbWoqiiXNZ1jgGNubn4Rff33sHnrVsQjjBLQZY3L56n0zYlaOCK5qFloZjBv2PgSwK/A4lm+9nsFMNXBwbMqyLslGHOkyYJry6sX/15sjgXE5hHSNKRydpAB/O15dHRsxsjImMytmho6GBgYHx8P1JmMOgiF8HLqhUC82oYavJydwcT4C7YiiWV1Y20Z2ppoz98i94s28uFIWO4l5dW0FhbUyLiCvI1YLAabKllVFZU+v05oyoYLmnAYobDcr6ABIVhnpcnHsqBynhhh3LzxDCsqK9FYR2BLK2AdZoxqz6BZ4FXuMYvFER0oa5XfW04zPoH15HofWGhzHnAFli4iAZhUnKcsHb/97AReTI/j7/72r5BcmENpaRWOn7goEQN8Hm5etwaDz4flefb0yVMcOnwQX3/9tdhl85mxe88+XLh0HW8d3Ib5l/PoXNOMC1fuiZPFzi3r8buvz6Cythqzc1PYv28fJsam4Dp5PHr0GNGYgsbW1UguzmNh9iX27j+Ayzf6JDvXy2bwd3/9A1SUhGWu8P6m0ykUF5cIeObnElHSLkdT8Fr/MKaW1eSE3ooGS5p7XETEqSIHRMrw3375Cbb3rseNG3fhuDpyfEbprqjcFRjQFRNaWEN20UJjdRg//fF++GwuUYrhuBbCMdZVl88+0jBCG2uq/J2cfO551UgUfP4JGsSkiY6fjehksOx0wv/P56FAe5lrbKhxxXXEyjpwHDaOpTBw7x5Wd3UiHGazRkh+8ef4/KRzA5938vPwcOP2ffhGFGasGPfv3cPO3rWIh0MYGHyMLe/9F0QLALjwr7BCBQoVKFSgUIFCBQoVKFSgUIFCBQoV+E9egQIA/k9+gwuXV6hAoQL/sStQAMB/BAArEPtYKFQFcUOcm8F/AMCETgTAB7Z1wyYApuKEqsssVYm09PTE6lQ2q6kKFRtYV+AFczvDRgBtqOaLxyOiANYFLAUqHMJfQgFuZBLIcDOZXyOM0mk3TAWUHdhGUxom2b+EvD6g0waV/qN8cdNWgn4DBTDJsliA8n9pqUmFrKZJ/q9s7Bq0R80IDFAUQq9iuK4l1rKel8Xx89fQ0tSCztYGxE2qMC1AD2FidgkXrl7D/l27UVQUx9jYiOQoSh5oxsbifAKbt/bCdZdw5vRpHD50CDPTc6iqrkU4VoznY5N4/uQx9u3aBsWzURTjRj6VOzpu3XuMbA7YtL4L9+7eE3DU1dmNy1cuoa25GcXFVMx6OHH2Ij54/11cuXQBO7ZthevlJIewqqZGoB0BSo5qZoVwC2L/GIkWY/LlLCoragQiUNlFu+rp6ZeorVuBhbklhEJhZJOTYmNLuEDFHBF61qatckhgOfNeJRtS0wRCvHg5jfm5wC66qbFWVHlmKCbK3Bs3+iRfc+P69aIAp/X1YnIR5ZXlcBwXZ06dx77du6CptKc2obsGPFiimPMRwdjEkthuzy1MoaKqGKnFFBobGjEyNoaKsgoBAlRep9MZVFdX4cmTx6hfUY/R0edoaW5EJBSCSqk1gBcLOYGiyeQCamvqsDSflvE5OzuG6tpSDD+Zha66aGtuQJQZi8xbhIn7Q89x+dJl/PxH72Jycgo1NTV4+uwZOrpWo6+vT1S2jStXYm5uEVMv5lG3ohaa4qBzVSMUqueY5WmG8fTpCM6e/R5Hj76N0tISXLt2VXJui4uL8WDoOWamxrBvF201TRnjVFalMjncf/AIJcVFYpPLuZNOptDa3o7J6XmcOHUO/+vP3kd5cUTgIhsFWDkCHZt20rTW9XgPCTR1scclLJ2eWYBuRqGHwmIBnUynxd6XykUBJa6DyvISmV+C0Py8zG1Om+nZBeRA5XcMk1MTKC8rlWaPpaUlUSJGQhFRg1IR3NFMqFcq6m+ClYydx407AyiqrMO3357GX33wHi5fvoh1a3uQzabQ2dGOJ8OP0L6qDX19d1FV1YCWlkbcudsvmbFW1pZxMzExhUP7NwrMp2o87wuyFqvm0YlRrO5ejbGRaVRVFSGfNRGN53Du7B3sObgJFy/1Y/uuzZienEE+Z6Ozow1TExMCOdMZC+2dXbh8+ZLkX+u0MbdzSCZTSKWWsG7DOsy8fIHx8Ul0r+6STO94PIrS8grEYsX48qtvsWZ1Dzaua8Pjx8OYXVzEqvZOjI2OiHX5iupKrKirFKU5EAI0Wl0Dv/rX3+HQ63tw9UofNm7YgEeP7mHv3j24ev06du/eg7//+3/Ghx++j+/PX8S2resEUJ08eRJH3jqCsdFRqTXnJBs26uobcb+/D4cP70DKNnHp+gW8HF/AkcM70drUBE+hdayssnCUMD76+AsUx+LYtWUDrt/qR0V1jdgZl5WX4/GjR7JWHDhwAFevXkXe1yXTd/36NXJNDpt4FA1Njc0CgF87sB2nT16CZeVx8NABXLx8Djt2bscXn3+NzZvWoLujUdZ5GaIqleTMuDVw5eoN2E5O5sW67m5cvPC9gMnNW7fjDPNrLQf79/RifHIKd+/ex7G338Gp706gubkRw4OP8MMP3wN5KMc9bYWlgehVk5BY4VKhTfX7K1cERxpcxP45FyjGOXbFQnoZGgfW0IFCVKddtufCUQz85tOTWEzQmSAsGcBVVRXiVsD3/b3FNOeMoojyMxIrkXEZiZjIOVm8tmcrrOQCtm1ci7yVwdkbdwW0zc7OSoTBO8eOilMGlfhsrJqcmBTQz3OPhCO/B4ME1lQFv3wxjVOnz2HL1q1oa23Fs6fDCBsaqivLURTS4JsuLBi4d28SlcVFaK5nvqsHywrDDC030IiS1w8aXMRiIlBZE/jS0YD3jM93iV/w2GzwB6U9n+XMX87TBYFNVnoJPvr4OyRSc/jrn3yAxZmXKC2rwjenvoceiiObWEJpLIxnky9QX1+P1tYWUTSfOHkCvb2b0NLSgtGxKVy+cQe+ncCqlStx8M3dOH7isjSFvH3kEP7pFx+jZ+MGPHzYj4MHD2D48TPY2RwcJ4vDr+/Dp7/7Djo89HR3QDdDGBx6hmgkgk3d7WisLoVJ5wLJ++XnHVeuS1TbtE5mri7nxzLsDhpP2CylL3+fG8Qb5AIAa4jlvgpbCeP//MffYP+uXsn0tnMqjEgElk1nAyASikPxVGRzWckArigG3np9PUxRsxfBV/LwmXks2nY2b9H2m84dbHjhOGRDwDKYp+pd0wOXFhn2hNm8nCD3mgCfSnRC7QBgB44KbBTjXGJUB5XA/X19WN3VgVgsLPeeDV28ftaGbh+SJcwzYkMWDCykbLG/5zO+NKpD89kAqACNu5Er21RQAP/H/mdS4ewLFShUoFCBQgUKFShUoFCBQgUKFShU4N+pQAEAF4ZIoQKFChQq8BdcgQIA/rdvjiiAqYzUAmXk/x8Ah0MGInBxYPta2Kk5BnaKwtPK0Cua6tAgl5cbltygpDqFwJa5rfUramGozOmjpWAI0VgYLhWaojQU0gxDbH15DAJFWgBTnaXI93AvlMfm8SQJlfCXgHc551d+lsrCZQWc2K0KJF5WAQdMQCCwbISKbaomOcDX7z7BXDot0Ky2thSJBe6g5vH0yXMcOrwHeS2ME19/hzcObMXKFVViCaqYEfh6DL/59HNYSxl88OExAaiXL93Aawf2YeDuILy8hqXEPH7wwRs4f+4c9u3dj+++PYmedZuwmLQw+Pgpiot0zL2cxn/9338k6mLaByt6DGcv3MTUbAqrO1cK7BoefoYN6zeJWvrF5BhyOcKYfTj1/XW8cfgQ/vv//QscOrQVqVQaz0dHsHrNWty5+xBNDa14/nQQx44eRFlZXBST6ayNjz75AnW1K7G4sIh4cRyrOtpx69YtvPXmW7h75x7mZudRU61j6+YtMEMRySMcn3wpMK6+fqXkPpdWFGF4aFgURLt375aN5rv9d1FbV4cNazsQDitYTGRETXzv/iPJIdYVXUDt0PAI5pMLOHjwNfTfuYMXEzNorKtBfW0xejd2okiPI69kpakgY+sYnUjJ5v3Y1BPs2b8Dty7dRmtbO0wjJMrklY1NuNPfJ4q0np5OzExPyAb2+PhzHD54EMVFMVEK0pr70VgCDx49EvVbbc0KPB16jq1bNuPRo7tYv6ETVy8/RGlxBDu2rEdoOQ9bCcXwj//yEd586yjGnzwSpRg31x8PDeHQ4ddx994dhCNRARmXLl5DaVktikuKcP3qOfzd//ZT0E+dAHhiIYHffXUc27ftxMzMHEqKS0Q1PvT4IbZu34qk5ePFxDPs3rZBNtVp7bqUsjA6OYuXM3OYm53Ftq1b8PD+fYHYW7btwLUbt9DS1oF8dg6Gb2NuZhaH9r8mUCLvu2KLzPxmTadFLRXCtDIOlO//+tFnWLW6By+mp1FaEkNRSRkuX7mKI8eO4uTx45K929rUgI3ruuE4aWmSYK4yBW3MXb597yHaO7owPj4hCvWnT5+iuLhUZhnhbNPKBiwuzqOhuhgraiuX7cwBmyr0WAn+4ZcfwbY9/PyDHwgIV1Ufm3s3CGQlCHZdGzMzSbS1dWFhYRZFJXHMTE+juakFFy9exqqO1ehdtwK6RkBFNa4O2/Fw5tz3iMTDaG9vx/Wb99GxqhFzkyn0bm7B9+fu4NDRnfj7v/8VfvrzH+PTz77C1t6Nkr+8sqEex789jvUbejEyOYmKsnJpohgYeICWllaBkQP37+H999/Fx598jIhp4rX9+3D+wjk0NNZjZXMrHg4OoampHdeuXsfe3Rvx9NmI5CS/fvgNnD11Ck0r6tDSWIemploB5ACtgek+EMPt248QLTHxePA5du/ahavXL6C3dyNu3LyFgwcO4bNPf4cPP/gpjh8/gdcObcPVa5exqr0DkxNTWLd2Lb788iscOXIUi4tLyHkqrn7/PX7282P4f/7xY3z403dx/Kvz+KsPDkNXVFhuImgSUE0Mj84gkfFw/95dfPjuUXz51XFs27lLlIINDY34+OOP8cEHP8CdO3fR2taKS5dvoqurA4nEvFisd3V24vy58zh44E3cuH4FPT0tuH37ARzLw5G338LZ8ydx6NAhfPb5lzjyxj4UhQnNAiBFaMaxmYOOk+cuYNu27Th+/DtsWNsjjSU3r9/E+x/8CGfPX0BFRTXKShVcvXoTm7dsQ13dCpw+eRpbt2zC2ROn8KMfvodYJICYbNwIbOKXLZ755KBK32WOsivWtoTl8jwI+oWQtXICUwNozL8LVO+BfTdzXhXY4heh4xe//hKqXir54XTNqKwoxeJCCqlkEkUlxZK3yjxVxgMQ3GUszjla2mewbm07ng8/wM9/9APEjRAyi0v46OwNrO5Zi+HHQyiOR9Ha2oR0YhGmGVj2M0+2ob5exrS4CESj2L17F+7cuYOZmWls2bIZ33x7HKVl5dizew++/eYrVJYV4c3DBxDTPLiKBUc38fWXl6Dk83jv2MecgpYAACAASURBVGbJhPbyJQLyaJXN9ZPXy9fvf6fCVHLECevpKkHFL+F9kLFMi3NmJ5tQoKt8srpQTBMLKQ9Xbj7E7Zt3sHvbJhiKi97Nm3Hi/PegE7OVWsSBPVvxbGQRQ0PDaG5ZKSr/8+fPSfPMvr17cOb7a5icz6ChKoKh+8+waesqPBubQzptoauzFQ/vP0VVbQ2mX45i46aNuNM3gLzjo6goiq3bN2AxkcW9vtuoqSiVrOlLV2/K+f/w7ddRWx6DS5W1uArQHjwAv/IZQhpV2DBACC4DKMhIZsbusgsGgbE4oDiEsgqKIyGkMllkEMY/f/w1ete0YXhoBGaoFMlsBvHiiERAwFNhZ1xkXQtqTkd53MWR1zfA5OecPPN3fbGApno+cOig2jpo5uFADT4X8ZOMKhbsPB8q4Lk2i3qbOb3i6KAGjTvLY1uy5sXZxRZ3A1qIOzZVyXlZe7u6OlEUjwoApm07GyMI5JmDLI4sbNDjfKC1dKQIi+msOD+EVQelRWFkcy7yK/cjV7q5AID/gv8NVDi1QgUKFShUoFCBQgUKFShUoFCBQgUKFfjTK1AAwH96DQtHKFSgUIFCBf5sFSgA4D9WWm7gAuFwYKFp2wTBVEdx4zePsGkgorrYt3UNXCsR2AHrJjIZ6oq4tRioa2lRKTavy6oaqmaqKirE9tMkRA7R4jKAs/xFdZTkzcmmJjdkA5UwgZ1AXkAgJTc3qUKjuo1/5oubnJITvPzeYolIFfHyhiU3SmUTf1nNxE1Nocw0YHVdsTqctw1c6RsUBU99bQUioSim5+YwNjmDuoYG9N0awKHXduP5UD/27dkIm5m5kSJkHANXr/WjrCQmtqUP7t+XjMPa2gYspbNYWErDtjLo3diOc2fO4dChN3H79i10rOrBpauXsbl3J2ZnJjD08C6OHT2EeDRQohnhOO4PjiCX11FWXoznIyOwMjn00F738RBWNjXg9q1rAlS+OX5awNLx48fx5utv4PTpE1i/rhs1NRW41XcHdY0tePzgDg7s3SlqsMCy0sfJMxexe/c+XL9+DbV1NfKLUGH71u2irOzr68ehPVvguEkoGlWfBBdxnDt3Gd1rO5FIzqG1pQPXr99CLG6iu2s9zpw7jpKiSoxPPMOPP3wPhu5gfiGLtOXh/IXzeOPNw3gy/AQVpZUI6RFcvHwJW7dvlw304eEn6FndhWdDj7Bv7y6UFXETnBBHQSrjwvV0PH40jGejT3Do4EEc//oEqmsrsKZrM4pLDSwuZDA+No5EYha9vdvw4sUoioqK0Xf7Fo4eeUvUrZL7qwEzSzruDgwg72Wwds1aXLx4DVt6ezE19RzbdmzE18cv47XdO1BeFIJrpQVyuNDxD//8axx79z2MjT4TAMyx+WDgPg4fPoyBgQFUVFSgtLwSd+7dR31to2zSXzx/Fu8eO4wYVVKqh5HZPL4+/h0OvLYXc/PTYnFM+/D7A/dFPTw/MwtD8bC6rRn1ddXCHZJZF/cGn0hu9KrOdizMzWNiYgLZrI36hgaMjk2gtrYOMSOHTGIGyUQCu/fsCsCF58mGveTY+hZUQw8UnzkVOV/D6XOX0bN2A+4M3EdJLIbm1iYcP34ab719CGdOXpBs0ohZhNqaOOJxDVaGSmuq913cuz8IIxRDc0sb+vtvoa11lbRYvHg5KQp/KmkNPYKlxQzaG8KoqKyQeUfmZobjWFiyYUTi+OSTz/H+2+9icPAhHg8/wgfvv4dbt29g/fp1AjhuXOvHup5e3B24g+bmlWIVnc2m8f3353Ho0GGEkIFhuvBU2iybsC0TX315Au++cwS66eL0uVvo6enGxOgk1vV0ou/2XWzqXYuPf/sZjr33Pr746iT27d4B186gsqJcFK679+7D6XPnsW1zL4qKYvj+wiVs2rwFU1Mv8PzZU7xx+CA+//xT/PAnP5Xs7wuXvkdDY4M0Pzx7PorGxlb03b6NtT1tGB0Zx44du0Q1//WXX6F3wzrJll6xohxh0wO0kFgP52Hgzp0HCIUNUftTYU1b9u07tuL61Ssy7r/48mu8+94H+O74Cezfsw1XrlxB1+puzM4vYNWqVbh29Rp6e3sxPzcLxdBx+sxZ/Oyvf4p/+ud/xd/+zc9w6vgJvH5gt1g/07af66EZiYj1OE1iHzx8hMOHDuLc+UtYtaoDpqGhpakZn372Mfbu348nz0ZkzPXfHMSqzlYkEjNIp5Po6dmIWzf6cODAfty6fR1bNq/Dp598jh988KHYMhMw7di1E2fOnMWenduRTs2iprJcbO+pLM06PmIllfjyq5PYvG07Ll26hPq6FairqZZrevvdd/HNN8fR1NyClStiuHrtJrq7N8hae/H7S9iyuRdnT53A++8dQSRMqJmXXFdCPGHc4goRTAlmD796HrBJZDkVVhqXcnlmQIcDpaeE8VL1SaAc2NvzGUUAzAzg33x8HJu27MPC/BIW5qbQ0toMVQ1Jniohct2KFZInff/hIFKpLJaSaXi0//YsrF7VgK72RrQ2rxTIODT0GFfujKK9vRN9/bcF9G7etAHff38a1ZUV6FjdhU++OIuK0lI0N9bh+tXr2L1rG6KxOO4OPEDOd7Bq9SoMDjxGTWU1VtTWYmjwPnbu2oyW5hVQ7Qx8xYYXiuOTj09DdV381U9eg6Hn4dgxgfhQ84BGlw5aYwfZswTDhNsqowrYFUZ+6dOaOsiS10A7d6pKbRieLtbWdt6CGuIxNOh+GDZBp0ZFqio25j4tjCXXllb2bEaRNHkY/ExAk3i6dOgKHD8jatucxShx3s8AfhpaDDbfL6rAcQk/Q8imFkWl/w//9GvUrFiJ8ZER7N21GWvXdEg2OMRC2QjUzEzUZuY3aL/OnPO42KAz+Vo3AvW2Y6sIG0Vi067Tnt0xxeoa4qRRLM8Oqvd1swhZNzhWSLKQ6RYRxo17j8Wp4OOPv4KqxZEjSFZpy55HNBJH3lWwQNeKvIOmmgh+/tMjcN2sZHvTbpvkl78Flv/LY1CM6f/gYOJYzHY3pHFOspfzebFg52cIizbhy1bm/CxF6+hX30OFvWMzBzgtEDjneLhx7Ra6OztQVkYArEM1QzJX2KzFz1sePyuZIYHAl28/xPDoFGrrGrEwPYWyCPDeW6+Bwvlk1TZYJb0FAPxn+xdM4cCFChQqUKhAoQKFChQqUKhAoQKFChQq8JdQgQIA/ku4C4VzKFSgUIFCBf6NChQA8B8HwBTDhCPLANiikjfIiVUUZg2qiCge9m3rhmstSZ4sVAPpTBY61UBGSDYPmUHIHyJ0ylqWKDSrqyoQMSCKEgJg/iitavnQzFpp2eg0aLkojpMqotGIKG0F7tKW02QWnS4KYNm0DyIdAztnqnV4QMmLDXILRSGja6I45p+ZERqogwlZmZHpCwDmhuaz6SSGnr8E3a9bGlZIRuf8UgrDI+NoXdWJR/efYeuW9Zh78Qzr17fLxrWqhTGfzKH/7iCojGa27YOBe1B1DZ0dq+FptDXN4+nTJ9i4rh3nz13Am28exZ27d1Fft1K+XhQvRyK5AEMB1q5tFwAcCnOTVcdCwkbOpYJ4QaAvgduaNWsxMjIiEOzhw/tY07Mat27exMFDb+Czz74QG9j7A3dF2bpp41rcvnsXzW2rcb//Nt46tB+mRgtJH75m4tPPv8LOXbtw/vsz6OrqQmfnKrG77e7uQSqZxq3bfTi8dw9qV5TJZnfO1fHyhYXLV2+itDyGktIIujpW4/z5S2iivW/lSqSzs3g5tSg2yj1dXfDdDLKOioVEFmfOn0Z7ezPa29px61o/Zl68QPuqdrS0t+PKtWuiviZoSiWScG0bO3d0I15UCsYrptI2XryYxszsrNij0pJ604a1cPNZ3Lw+iH2vbcbU5AJS6ZRce3lplVhFlxSVii3u9q3bUFdbiXR6EbqhYHBoDuNTE6J+m5udw9YtO1EcL8GlK+exffsmfP7VWayoLsfBfbtQURILsqFVA5/87ktRQ+97bR+ePXsmzQhTE5MCzZ8MD4v97qYtW3Crrw9F0RI4Vg6zM9N4790jsOxFxKMmlqwovjtxEsVUGG/fgsePHyKdSovKu6urGzduXEXLynps790g6kw37yFpubDzCs6cPYtV7S1i/0qrbcLWmto6vHzxUhoZerpaEQ1ryHN8qopAFrFsJRdgdq+ek+aHvMfsaxUz8wmcPPM9qmrrReU5/3IKUy/H0dS6GmvXt+PXv/wcPT1tSMxlsW/flt9nCLNBIBKJ4dr1W6itrUddfQNu3byC4ngpulevQ/+923If1vR043bffURCpVjdVibnSNUcGzw8XxO1JJWmqzo6MT37Ej94/3386te/wvq1axEKmzhDe/MP3sH5sxfRUL8SK+rqcOLkcezevVMsgj/97Bts37YOOzZtRN5LQQv5yKsmHMvE9+euIrk0i9df343T52+gu7tblLtrurvRd+sW3nn3bZz67jsceuMIfvGrT9C6sgGHDuzH1OQ4rly9gjU962CGo7h18xpe278Xl69cR2lZBcYnJlBaUixfO3XiOMrLK9DS2oJbt26isalBwAptoJ88GcGePXtghHz89qNP0NHegcaGlejvu42uzg7MzrzAhnWrJbMZmiGW8nRZn51bFNtjKl93790v6via6ipMvJjAzu3bcfPmTWzatBlXr13Dms52sTyfnZtD7+YtWFhcxO3bt7F+3Vr5OpWotuuivWM17t67h5amJgz038K6td1oXFEnMO1V087M/AIG7g0ITC4tK0P/3ftoa2tFMrGIpsZG3L3Tj7oVDVANE2OTUwhpJZhbmERDQzVMg88Al5YKaG1rwsPBAbGvvnTxPGpralFVXYW7d+5i3fr1eDT0GK1Nrbhw7gwOH9qH0tJ4YLlLu301jIePnkhOKq+f180c63QijeraGoyOjgtYbV9Vg2Qyi6kXc2hpWYX7Aw/Q3tqEx4MPsLl3HQwtUAC/GmsEj9ILwSdDIOoNogHYjEBFJyGxiCsplSQwDjKmCUD5s4THosT0AjteB3m4qolffvQVoBQhm7FgpZcQL45B08JYomo3ZAZZ5IoudsVUCTOjWvFddLY1YGl6HD//yfsCGNkUxXv3y98eFwBcWlqMWDSKUMhAX98N9KzpljzhL45fEmXwof178Pmnn+AHP3gPi4sJXL/Zh4rqcvRu3YSvvvgapSWleOPQIfz2o1/jwGt7YJgqNMdCW8dKpH0VX35+EZqbw48+3AM/n0U2S2WqAR8OPDUnGbX5PLOjg0gEqvIJtkWyLSw1KCLVpR7D7Jk763swfV4v4ID2wJQQ+9BcVeY71dgC2qkk5lU7ORimHkBmhT/nwuSz3qODCJ/dCmDkpIEqpEbhKFSK8waoCKsh5DwHruaIi4fiklvnJLPaU8JI267crLDKn3FkfLLR7FWshOQca/xskoWfz8HUS6H4IbheBrpBq2SC5jAUPwxdI+5PIJ+LQNF4DbTWL4GqZeVzgOeH4YjCNg+4Npgc72kRDAyNiQX7mTOXYecUeY4ZYYl1hk/WrobxMpFAkeKguSaGt4/uQdZKiNJWzatQFR2OH1iYBw0IvmTxvrIz5+ceqsIlHkOcUwJlrpvLSVMc3SFo9c/7xGP+vsnBD2I0cjYV6SlYOaqAPVy/cgvdXZ0oL2UMhY9QrEhsxwl9+Sxh0w+dWjhF/o//8TE27z6Ay1du4sN3juLSqS/xtz95XwCws2IbnJKCBXThH2CFChQqUKhAoQKFChQqUKhAoQKFChQq8J+7AgUA/J/7/haurlCBQgX+g1egAID/OAAmdAqFmK3LTVpflEABW80jFNIQVfLYv60HeTshah6F6pt0BkybU1RDNuiZ+ctsXW6ey5/zruSlmgo3uwMALDl2fh6GqsFxbAHHzAYVAKwoYrvqvgLANEkNc2MSkvVqUgEsBDhQxHCDngCYG82i+F3OyyMI5kY/Ia/qBXBYoVpGNqwDpTE3rpccHxPTc6goLkLOSiIcDotKkaCU+9uDD4dhGCo29XTD4KYy1WFmBJ6qY34pieHh51i/tgdTE2OoX1EnG8s5O4/xqSnJQ929Zxvm5xdRWVEtqkgVepDRqppYXFjA1ItxbN2yAariBKBBUbG0RPtjA2VlxVhYXIChhRCLUZHkY2hoCJGoibraaslrLi4qxcLikgAH2pqmM0lREc7OJ1ASr0Zinmq7EvjMWiaE0ExMTc8IsKAidim5iJraarHHTqbSMI0wspaNiBaBEQJy+Sw8j6qtMFx6d+rckLbFLnJpMQWDOYpGMRTVQjbjIxY3KJRC3qFddxh6KIJQxMD8wozce6qZaRWatbMIxyKSu8mmgbGxMXS2tWFyfALt7S1iV02oyiYDw4wIkOMd54Y4/LRsxodDZci5CXh5XcaN69FWnDAjJ8CGWbeESawr7YR9UbHFRQWmUDGa92FqhFDBGFc0F5arI6IrUPJ2AOjI6MwwFDMsNqFUPHI8EgybuiFjnA0MzEpcSicEEuuaIcrPkpJSsVbmsXNuFipicp5UoLHZQrJTqaNjoSnKJKB1LERMVVSatFfVQ1GkLVoF+4ibRpBVqQRjnXmmtCWWvFLJ53VkLnETXzeY3ezBtnLSrBGPGoHlLjkKFXy0z865yNquwJioqWMptYii4kpY7hKyKR+m4cJQomCEMOfaUjIpVt8EOcyCFthgWSgrKYJl5ZBcSqOishSLi9MCtnQ1DN8LIW0tQVF8ueaAglDdZsqvXM5BJG4ik87I+iHqN+ZxBwxJ1gwq1STbdjmXko0AFZXlyBOC5GkZryEHi3pFKAhz8kJVqOaz4CqGzHNms9JaPsjJ9DH48IFYSI+Ov0BbS7Nke1Mt6ObyYifverx+TazqWT+q56dnZ+QcCFBpfa7TbsD3xWJbAJlkLDPj2pLa2F5G7HNDxitVKQTMuDlL3A4MMItcERtkqk/Fapd50Xx/n+NRk0YDUS8CSCSWUFJSIjb6PAbXSIIasXfledDhQFSrHiJ6FJZjQ9UJwDgWLERNQ6y1eT2OR8DJsacjkUgIKIvH4oGNv8BRVyy7eR8Im3hunq9CN01MTS7CMFxU1ZQgwzzvxTSqq2vZsgAvn4OV8xCPREQZyYnIdZi2tDopGPWeli2Z3Co8ub+qbiKZduT4cy9H0dHWJt8nOdTCGANFquS1mj5sh3NXkTVPvsG1ZQxIpjEVpGoAyHifeY2EWEG+egAveT6BxbOgX6kfFa2sIa2badXMnG2OeTYeieWxgEEgkU3D18P49W+/Qby4BpmMjZydErU6TaIzGWa9Kigpr8DiQhJLiZS8LyEu78H2TatRVxZFe3MtdIJN2oCrGrI5HZcuXZYx2N3dhcbGBly7dgX1tTXy99+evoKtW3rR1d6KR4MPUVtbg8rKKtwbuC+AnBniE5PjApCZST81NYXqyip8+81x7N22BZV1pXC1EAYfzaI0EkJzYwi+Z0NRyqARavsEwLwnpkBYXi/1zgpyyEMPFKWqJmuSPHd9RUAux5aphbGsl4aru3DVvKhdFVH6svHDk+viOsMYA445KlblOaybUHweR5GoAU3hOushr1jymSPvqLA8WlT70DwFIblPLnyTS14eTKKlTJj3Lq+GoTJ73HGkoYs4Wz448J4qiqzTDuce5yDHv2TlRsVu2bbTyLkZWUOjkRJoaphab2iGjbxryD3luPJc1iELg+sUQnBfBUuIY4mGrKvjm3O0VO7AubOXEY5VQOfnIictz1uNWeWuikXLRshNYVV9CY68tRuOmxGorlA5repIWunf25FzfQ+syL3Ampp/5mcsnQBYl3VQniu5nIBiPjslw5j/4TkvW0Ozhq8AcDqbEKWw43i4ebUfPWu6UFockrWMzwY+e5nzzXFFNTyfoVyHRucsnL92B6MT02hqXIFi3cWuresRjUXhVq2FVruzoAD+D/7vpMLpFypQqEChAoUKFCpQqEChAoUKFCpQqMAfr0ABABdGSKEChQoUKvAXXIECAP73AbBhcjOcm7vc8A4AqgBgM1AAv7Z9DfJ2Ujb0CcaogKJ9MgQKBUBMNnYVReAOIVNVZTmiIQVhMyTwjH9HGKTRApqAgwrfZQDM9yOo4WambNz7WFbGKqImJqjgZi9f3PQMsu4CxS9BQRAuScjFHOIgy08h0AXfj9JjwoTA/tnJ5WB7Knc24bsOQoYqQJpKMAIZzQjDymVFRUOjyvDyZitVP3o4hLRtwzSL4bnccFYF3hGaSH6iooqdKOHB4tKS5O5VVlQgz+NSmazokqVbUlIM20lB15lZGdSNm7LcNA9HTLlOAkUekhvBbp4KOROWnZVMQYk5hiIgLlpUvJxvrMDKEN6FSWJhcs8aVCzl4RCamSGB9NyMD4dN2ZhPp1MCqqBQmUV1dGB7yZ/RFA2aEmwsUyTn5R0BO5FwDHlY8HImcvkEdC0OTSM4YrV4VtxEZ16sJRbI8HlzCMCotMqLWlvTCZV02Blb7i8zZkW151FxJRhfAJGbVwWGEh442YXg5/MKIjGOFdab9SG6kncMwK0SqJ8EJOqsJTfSeTwfTi4L18kLvFYVE3YuK1bnYsmbyyFsEETmgmxq3YDHzXmCM8cSgK8FXQwyxmV8GJrcc8si+FYQjRUL5CDgITvJWGlkElmUl5UKbGIWI68wpJFksJFBRybvIkTg5DkImcGmOy2yJSmWNXBsgX8E5gThhEqvFGJUieuaIoCD2b20wM37tDrn1DQRUslBeD85L4ImBGaUcmwSrPF97ZwlsMMI+/BcE46zgJJ4BVSFcNkD7UONUFiOQfgoCnyK9QREhJBJE9pw/NA6W1Iq4bkGZlIZ5DlHwnwfjmeFbrJiJRuNx5C1UzLOnRyhUKC2LCstR5KQlbDG53jhLWYeagCdIsvnXl5UBtqhhqIE00GGaTaTQVl5CZYSc/DUIPuYDSY5x0E0GjSXEB5xcBjhsPzZIpAJcS6EsbSUlPOIF0XE/pQjKpW1UVpahmwmJYCJTSoeYbEMA08Um0Rmmmkim7aQSKahm6pAlKXFJRTFi8QGloJTw1Tgcy5Racmx4LIhQZM1L2zw3lhiV0uFI686Y+XkPpWXlknjBZWLlusE0DHHZgdX1l5Zd1UNFGkuzqdRXl6JVCop4MvUNbEH58+rpomUlRMr7eJ47PdrMW14WRQnn4cRMpGzLYS4fhIDSvZrAP/pTgBYgMY6ejDMmCiAM9mkuCCMT82jvq4KRVE2fCQFHru+huFnI2hpbkFE3BxsRCIhgVpc25ifqmkGqkojQY19FeMTU9JEwTUhHotIXmkOPuxcDkvJDDwOcORRW1WKonjQTOB7gSVuEPf+Kgc+UPgSZ0vrUCBclfWU44VKRz6HeCI8V0Jwgeu0gV4+Do9GpT47Myxfxa9+8xUam9ZgdnoOupaXhgQnB8zOTiMej6GkrFzg8LNno7KWZ6wMKsriKC/ScezgLpQXMcqAIDxQyCpqWH4nJGSjCs+PEJ4wkBmwj5+OobGhQSIZAlWnL4rkWDzG3g95Zewk9JAmubacfa4NPH70FKvbW+EbOWjxUjx6OIOaslKUFWWhUPXrl0BXcnC9HDw2UWlR+J4BhWtpPg3fz8ozgS4IBIPEvzIh8q6skwTsph4C8beHPHKqJjbZ0niVz0H1Q3AsPrd5L/h11ng5Y5i11RgX4cpaR7iqKmF5LrNBR+c8yZtwmZ3MphA+u3zac/vIsaGE/3FdmtrL3Hd8/smAriiIGArSOa53fOIEnzfECV/O04PPtctjnTRZe7mu5/O55ZxfNkqFuVBB0x0ZZ7Sj5i+eh+cT1vKv+fmAz21Ak6xeFRnPxH/75adYv2417t0bguUAoVgcHmzYmYyskSXFlbD5uSaXRPuKErz99n55JrG5x0mzsSks+cSc0/J8X47C4FgNYi2CF5/hiowZXT5L2ZYjz3Kuz6++V2Ix5PMYn9u+PGP5vExnk9IgYlkurl66ifU9a1BOP2fVh25GZA5wjWXDT7D4KgLx7z+bROWKFvzqo4+xe/t2LM2O4dC+3bBcF27lOoTqdxcA8F/wv4EKp1aoQKEChQoUKlCoQKEChQoUKlCoQKECf3oFCgD4T69h4QiFChQqUKjAn60CBQD8x0rLrVDm9AaqX1oDUknHLVPdINrwURxSsX97DzwrgYxtIxwrQjqVhSZqNUM26qnsXJZtiUKIsK+ysgKGkkMsFhWlpChZVASK1TSVLlTm+cvZwV4AVwgcAh6BWCwiJ57KpGFQjSLZv9ysDvJ/ab1I8PBq4z+wmwyUXtyv1vzAypObwXJAAmidG+su5hIWZmaTqCgvCRSC/H5Vx4vpWSQzabR2NMGgmjKdRTwcFctej1DE0DC7uIDhp9NY1dYsCkpT9RGLmHLNks/HLD3VRDKRxPz8HEZGxtHe1obFpQRaW1vkHAS0CHgjSAzsHG2beYC6qO2mp2eQSKTQ1tomm/6ixNFUgcemGRVorClU1FqiiNPCEckPfTQ4zK1tbOndAE0IeKCyckQlynrz+qne1UTdxJxAkhGq8AhBlJCGbCqNwUdD6FmzWlS7zD3k5j8BdibjIBSKAaoD3zWR99NQEYWi8TgqUqkExsemsGHDRrj5DKAQVBGNmnjw8BmmZ2awe/cO6LT7BHMkXVGrivWqriAWDUHXCO64CR/C6Pg0Hg6PIJlIo766TMZDdW0V+m71Yd++vZidm0Fzc7PABMI+oTyilCVU0MQudW5uAY31tVBVQj1CRQM5R0df3wAWE/PYvGUjxqem0d7SgvPnzoiymxa4hJA5N1Bc2Y4toJkKwbAZjFux6nRdsXIlsGUWrGXnRK1uWVmYYapdqSIlOHVlfAUidh8eN+MzaZSVluHs+YvYvXMHbl67gu1be2XMBjHWEsQtAEuUv44TQCoCGNqGsmHDCnI0NSUv1rqEe5y1Tp7wDggTyCxnoTIHlbCMebe79uwN8h7NsECqO/3D2NC7GvAImhewcr4BAgAAIABJREFUtJhGQx3ze31RxepmWOzN2VWxOD8nyve1a9cjmWTmr4Hikhis7IJAypARQyrp4uzNAYyNP0dzUz2aGmrR0twoAIkNIby/BF+ZDMezKcp4Arnx8Qmx6G5tb0UkFhZbY37vjes3UVRUhObWVoyNjKJ55UqcPn0a+/ftlcaEqpoK+D5BjoulRAKXrtzDrt270N9/W65z986d0vRAJZy4A+eX4ZFD5a+B4SfPcP/BQ7S3rUL36lWyjgwMPMBiIoXNW7bg5HfHceDAPpTE42KpbuccROMRubcE+ZwbC4tJ3L7dj409XThz5gyOvHVM3AAI5kZHn2LL1k3SjMJzIFDnIkUgSvgnOlKdTROcqwoG7g9h8uUcUskMHCuLjvZmbN/eC+pTKV3XlTxUAkMVArGNUASXrt5A9/pt+PWvf4W3jx3F8W+/wV///OeSGbx9+3ZRgA8+eiKgdd2abmk20Jm5zYYQ0xALex6eDQdRKnT55xyzuH2EQxEsJPMIRyAZ4bxXdpYKT9ro2piYmsDDRxPYu3MLykvD0njCZ0Ta8nH+yg3s2bUdFaVRUXla2SxKy8qxtLgg6z3vSyxiwPU9JFM2+gceoKW5DfMLC+jqWCX20BTMjo5PIJnOYmh4GEffegNlpVFQA573nEDx+f95CeLjBaiEup6o/gWcsRVFpwNFYEfMxiXqx6ni5PoqSstlK+lgTaYaVoERCyOnGPgf//wpaus7kFhMwbES0nBQXl6LkfERmY8rVtQL2B+4Nyjzxc3Z2LyxG5nFKfzg7YMIqy58Zu/6qvy9r1BDyzpKj5I0xtBSnE9lKuXpLMHngZVlKK4izxfa/1IJyt9dOwdf96CFmPHNqAQzUJMqJnw3BwcWXI6NCw/RUFWFtpYoQrqHvFsCVbHgeDl2NWHi5RKmXy6ibWUjyor4zOTabSBWXI7xqVlZH92cg6JwCKtXtQiAlwYxlePVw9iLJGYTtmTHtjfVY3xsUtZkNtQ0rqgRu2c+t2kpTJhMtT2fK1ziPM/A0KMRAaDNLfXw/BxS2TzGX8xD00yEFRdNdaVyPDZhmWYRFIJ6lQ4LOcCMiQVzzs5hcXYWS5kEIuEQVlTXQFdph0wVeE4AMOubYxOO78kzKGiweqUEz2N2PgXHjUJRcigrjSOTsqCrIYTCKmJRA6YeXINH/xPXlQYbNtpkvBD+r198hI0b1+DZs0kkkjlopgHNUJBJJ+FYeRTFSpHl+Wbmsbe3G1s2d8L2g/VT89gApSFtcz2kel+Vxh2u+2zaEVtnsXcOnDPocMFxS9W/LZ8JxK4hyK6nWwSV14Ypx2ADDNcIZjenRAFMAJzDlYs3sa6nG2Ul4cDNQOPzihbQhkQO0ImATQeMzfj8i6/Q3tWDpbSFpqZ63Lx0Hu+98xZCkTgylRugVu8oAOA/279gCgcuVKBQgUIFChUoVKBQgUIFChUoVKBQgb+EChQA8F/CXSicQ6EChQoUKvBvVKAAgP8dAKxQbRtkHtoWFXJ/AMBU7UVVKoDXwneSyBBehGPIZtJQxKdTRTQSDdSJXl5gHzcMCcaqqyuh+VQAhmTDkmocbpLTvpaWmdxoJAwjaCPvIgAmoJJ8Xx6X9oLcxCb4oqUn1TuEY7R4Ft9kinb5/4XeLqtmAqUM1S86lXRBmLFsjr5SKFNfOjIxh8dPJ7Fv716BdZl0GsUlpfju5Al0dnaiobkeqcQiiqIhhERxrMDXdMwlkng+Oo65RQfTU5Oyub1ja6+ogQn5qPwjbJhbSKCmtgb37t4VIEzrzoWFJbS0rMTk5BRyroPmlmZk0ikszM+hrXllAKUUD7anC3xaWkxix85dAiCePBlCVTXVZoQHUViZJbQ1NYjqtaS0FAvJLG70DQh4vX3jGnw/j+7u1VhaWkBZSTEc20JdfR2GhsbEkrWyohSzc7N4/PgRdm7fiadPR9DQsBI2LNiWixtXb2DH9l7U1sThuhYM1YDHfOJMHjdv9KO9o0lUWrG4isSSLRnS8aISzC3OYaD/Pl7btwuxGIGSIwq/nKtiYcHHd9+dxJ49W1FTXYHBwQcoLi0TO+vBx8PQFEdssUP8MYVKYQ0Dj54jkfFx9coNtDTUY9++A7CsBTx4MITde7bj/PlzWL9uI3zPwdCjYezYuQN9d/rE0ru2tgHTM3OwsjlUFIfR1FQD+lRTZejlQ/j6m5NY1dGGqtoyjI68wIYNG/DVl1/i2NG3JHd48MF9bOrtxYuX06LsfTz0CNVVVQJ1G+pX4NLFC+js7MDE1LSoxpnheenyJXzwgx/g9q2bkmlLQBctK0ckGsXk5AvEIjFUV1djfGwUY6PP8faxY+i7OYAdO7bhV7/8Jxx56zBqqyoDW2cdYLTlF9+dlfflGG5qXonh4WEkU0ls2rgRVy9eRXN9PcKGj43rO4NGBNdHlkpT1RAA4+eDLE6C4YVECo8fD2NNTw8mX7xEajEpsPXkyauorC7CurXbMPXiMZbmEti1Y73AQdqeW66Hu/ceIBIOo3llPeamp1BaWYXJyRmB2bS8LquIIBYhmDAwMTqDXLRMFHaOnUZdNa2bHSQWlvBiagp79+zFnXv3MTQ0jHffeRc3bt5EV9dqJJMpaQ5Z1b4Kff39AlvWrFmDS5cuCcTkXKU9em1tFeZmF5FJpqGpPtb0tEIzmF+uYHJiGlMzWTQ0NmJxbh62Y2FFba2sSc+eP8PiwgzeOXpQ6pRXdCwspXD16k1s3boN586exa6d2wUUZbMEmy+xqrMTt25eh5VO48hbb2LwyVOMj49hx64duHfvLsorKsVCnW4I/X39eP/IIXz++Rc4duxdnDp1GvsPvIa+vtvYvWcXBgbuYvDhQxw9egSDg4N4/vwp3j36JqKmJImKepuKxlu3H2Ldxu34+OPP8M6xI5gaf4rqyhLcejiMdDKBmvJi7NraG6gX2ZxhhDDwaAhD47N4+eIFfvLjD3Hi22/x+uuv49Spk9i+YyfuDQyKuwPfJ7m0gMOHDuBe/23MTL/E20eP4qsTJ7Fv/3588fFH+NlPfoR4PAKPsFJVMDs7j9Pn72BVRyMWl6bR0dWFm9f6paFh7dpuUb8PPBzB0twE/uan7wOeLTbjzEx/OjKN0ZFHeP+9N9DfP4DpmVkcOHAQn3/6MaJhAz/58Qey7lny/VkcP3UOre1dmBgfx7YtvXj+5AnsjIXuNT2YnV/Eo8dDeP3Qa9AUF4nFaVRVlSHMRWP5RTDGxiCSPapoRbjq02qY8yBo3GATBVX1GSuLMEEZM4nZICRxAYESWGyrXeYc06Yd8I0IfvPpcUCh+pbKyySKi2NQ9TCmp6dFmW0yNzXnY3EpCcd2kc9bOHxgBxQniS0bOiSrmB1JrrhshGVO5pysZPaaZmCD7rmMK6AdvIG8byGVziJSVCyNBrQw5iuTSqGyrESszV0Ca9+Ta6ZuW2yKnaDxxjd8pFzg62+voaakBLt3tkFXXOS9YmhqDpbnQjGL8NtPv8PoyEus7WzDW6/vALwUIrESLCQshONVOHXuAm7d7Mfm9R04sGerqH6p1GXEA5s3ZhaBX/zqK8lA/9uffYDnU5P4/vxZbN3YI00BHq34FV8cNnxR1SqSr6sZOmZmFvCLf/oMdTXlePedNyTDVw0V4fqtR7h86Rp6Ohtw7PB2uHYGergYjke7ZNoyUz2u/b/svedzXGl25vlL7+G9954wJEiC3hXLskxXd7UbSTMxK8VMbEzsl/079tPEhjQahdTdarWqqqu7HItkkaAHCRqQBB08QRCG8D595s3cOCdZknZWOxrNByl6OhFRUSSQzLz33Pd978X7O8/zEDAsRBMOzp3rZW1hkQ9/+D6ffvIpBTmZvP/uO2RmiP1/XJstLDYLQX8AX4YDv19ym92YcShYj0SCzMwtcvbbB7pu/fjH7zB47wnDjyZ4851Dmmcvz0PSSCD5uCZROsfCWvdtw8ytx2MUF+XTf/MedkdWylIeceIwY8TA5fTp2pVlT3LqxD5s1ghxkyj6nZiTNl2nI4a4Ydg0dkA2F+TPGn8gY1NgsDgTxON43J5Unre4MkSj+jMBtjJmE+o+kXJM0cckcUuPxolEYvgDm9q8Im4jt/oG2NHWTE6WRC3Y1ZVAxozYSLvd7lfuAtKwJ04kSYLSLGN3YsRC2E1RMlx2tX1PVh9PZwCnf/tKVyBdgXQF0hVIVyBdgXQF0hVIVyBdgf/lK5AGwP/LX+L0CaYrkK7A73IF0gD4vw+A/2EG8H+rALZZzTgxOLG/HaJ+tfzDmlIkqQJNMj1FKRkV68yUCknUVaLEKyoswJwQe1inqmxF4STwVuycBSDLvxMljioAFQC7iEZSm7ryXi63SwGQQGFR2MmXbN7rZqcoG0WfLMIVUW6JlapsgssGvuTiGQm1AlZVjGZBmnVTVVU1FjNr/hgPhydpbm6mr+8G29vbHD12lP4bN1VZeu/BMKurCxw7uIfCfLE4loO38Wx6kVAkQdLiYWFumuLCPAWsgw/uq/Lw3VPvMvjokapOqyorVWXmcLjUAnZw8DH7D+zl8aOHClbaO7s4ffpbiopy+ODUG5iTUc2HDOHm0eNhFheWKSoqVpWaKMEkG1i+RkamKCnK5cDeDhxqsWnC5vAwObug2ZNirzv09KlCn2tXrlJXV8vK0hItzU0MDY/z+PEwP/2DH3H5cq8Ch0OHD/Pt2QvU1tVhcUv+ooWwP8rG2hzvvXdEoYWI7CxmD8GkjU8++Yydu9rwunPJzHHw7dmrlJXlk5NfzPrmJg5RQy4v8PrrhzBLvm5EYIqDv/rFV5w8+TqPBu/S1tbA5saaApiyilpVXhthPwd6dmEXO2lTVHRxhON2zl28xYvpOUpyszl65DVMFj+PBsfZf7CLr0+f5vjRk9y/fxuvO4fKyjKePZ8gOyeHsvIKxsdFdbxKR2MVpaV5CgIEBgVDSc73XuHQ4f0ifGLo0SSdnR2qKj116h3+5ld/w9tvvqHgTpSukzPzLC4u0txYz8zMNAX5OTrGvV43s3OrlJZVMTw8RFlpEXU1VaqwvjdwVyHt7MoG2/4QQ0+H2Nezj7GRUUKhbRoaaxRAX+7t47XXjvP5bz/jRz/8voINsU0VhhWNWzjTe4u6ujqGR4apralSlDv14jn79+3nytVbtLW0YkkGaKotxWFJ2YWGonG1cHXbxWI0ofbAojaMJsyc771Mc0s7Uy9eENhcpmf/Pm7dHqKgMIvq6hZmpp+S5cuiqa4YEjHN0515ucLos0mN8m2sqWVxboa27p188ulv2dG6A69HmgrcZGZ4sFmcTD+f5+V2gM3NDV5MPaOpsZGGujoeP3yC2+WlpLiYgQf3yMvLY8/e3UxNTZGVlaUKcr/fT4Yvm9XlNf3+sePHuHW7n717uvVnW1sbVNdXcbPvLqUFFdowUFNTiNkWw2xxMvl8nrFncxw8dEivgawxOzs61Ib7Zz/7GT/98ffJcCeIqEraQjia4Nz5i+zu3oPP4+bO7VsUFRdSUFTMtet9vHPqFH3X+vBluGmuq9P6lVdV0tnRzqXLF6lvaCAQjFBeUcXjR085cbiLX3/6Gz743g+4cPEyx469xpdffclbb73JwL372gwjsLuv7xo1VeVUlBZQlJdJNLgNVoHSooZ1Mr8cYGVlnUgowM4dDawszWDOKObe3Vsc279Xr3U8GsLp8hCIGsQSJmaXA1y5fJGjB3rY3tygq6uTi5evsHtvD7fvDOh6Imvl9IspdnfvZHJ8TJtW8vPyeDL2nMOHj3D29Od88O6bClhFdamtAxYLX525T0dnI2sbizQ0NHL54nWKi0spKMhhZm6W6to2zn75CX/ww3fU8jsaS/BseoWw4WB+fppdnU0K/evqmsnPy+eb01/w4QdvE48EyPK4VEkaMax89W0vXbv2sra+So7Xy8JLee8qVbQvLa8xO/uSEycOMzs1qe97+GCPNjp896XuELrkp2xwRcEs2cHaGPQdABb1pqiYJYv+FSVTtaXEBAh0E9Caiq1OZRELvDTZ+OXHp8krqGJ5cVWtlMUuPBaTHPUtvW/FxF3B6mB5aZVILIHNHOPowV0U53spL8nG7bRqg42k2C4sbXDr9gAHDvToPUCgoyouI/IeHv1wsymo0G149Bl3Bu7r/Uos/AX6HTnUQ0Jswy0OInGJVQizvb5CZWkeXqcoXcWa2SCQNPPrTy/R0dRAV3uRIGeiUTdYDJJWK/PrIT797FtCgTgOS5L//Y9/iNMWw+H28Xx2hav9D3C6sxgeesL+3e0c2tPB2laQ0fFxPM4YLS2t2OyF/MVf/Zq1lUX+45/8mK24hY8/+ZTOlgbKCnPUSaK2to5Y0sTM7AIzk8/JKcikpb2F6el5Xs4t43ba2dXVwtz8NDcfDGE2ZzMxNklHcyknj3TqcQt8lwVb7aDDWwrcIyY3v/78PM/GZyjMyee9H77HX//iZ6oc72htoaq8lLW1ZbXJlmeHzU2Zq/mUlOaysRFiZOiFPm907WwWR3P+6uendQ39N3/wFs9GXtB3dYAPPjhMWVkJa+tBJianyMnMpK2hGgcRbcIKJExMLopi2cLNvvuYrT6504g5tnhcqytCLCyK7wQ+Ynzv7SO43Alics+X5hGxV5fmDyOi76FNbfL1amzKWNbxqzETomq2vorLsH5nbqIOFQJ+5Uvs6VOBGfJv5B4QU0tuf8ivYz4aMbh98z6dHW1k+uzYnTa9P8hzlcwLgcASl5GC0HYdXxFxPjAkdzhKrseGzWSA2UG4eB+xrF1pBfDv8i9J6WNPVyBdgXQF0hVIVyBdgXQF0hVIVyBdgX+yAmkA/E+WKP2CdAXSFUhX4F+vAmkA/N+rfcoCWhTAQmGj4f+3BbQoXpymBCcPdmCEN4mKQgnZxA5rXqBYTkqWqCiAZaNcNh3FJjceMygqzMOUiOB2u9T2WaQodturzOBXAPgfKoA9bgHAYc1VFdBkF2tms0ltYuUzZPMzBYclJzUlbdGMX8kilQ3RpMBdi6pVRDWjdsqvbE01NdIwNCNV7VpDcUan56irr6fvxk3KysoV8q6triis+ubrW3S2t1FRlkFWptzm48QNK/PLQdY3wzwdeUZ9XS1el5PSkiJu3rhBcWkJRcVl3Ojro621Ta1fRT2bmZGjoODp0CjZWR62NzdpbWlUxc1XX53mxz/8AUYsgMNs4LBA0JzJ1Ws3aGltZ2pyinAkQmVlOdVVlQoabty+z9GDu8lwJnDZkqqKjCUsrKwH8GSKZecC09Oz7N6zl5s3biqgk/OyW6x4M3z03+7n7bff5Isvfsv777+vdo+f/eYL9u3bz/zKMg8Ghnj79Xe5f+8qp97aj8NmqAQukXQSxKrH3NpWj92aSVFJFleu3KK5uYYtf5QXM2IDe4C7N/t4++0jYIooCAqGE/zlL77kT/74T7jYe4aWpipVL1ZUVfF4eIxwzGBlZo533z6BwyzAX9SQZgyTjys3HlBZVceTgZsc2H+UWHKFidEFeg60c/nKZY4cOsHly+fZs+sQmVk+Hj1+QE5eLkWlpZw/f5EdbZ3MjD3m6JEe7E4z/lCYRMLBxSvXOHR4H8HoNmNPp+na1c2F8xdUsfnVF5/zvfff5dn4BCVl5SyuBxmfGGPXri5mZ6c1C1JyZQsLCxganqa8opa5mSkMI6LW4MvzcwrdDx7cz+jkIhmZOdy6eUuVt6ZknPmFWVXNNjbV09d/l6NHj/Lbzz5RBbDTacHlsCjcD4fNnLlwl5bmZmZmp9VWfWNjTRsC9u3r4Tdf9nJg/yGmxgf54M0jYIR0XgTF8tPuxGMzNMdVQLKRtBDHzre9V6msbmBsfIw3T+7RbFUBwBlZLqJhE7l5NmxmO3UV+bgdNgWSc4sbPB2ZpKO9HafJxOyLKQorKzjXe5Fdnd2EQ5vU1ZbilvzqOMzNrrCdSKjNr4xdUf3abS5evlzE4/LR0tLC5evn6e7u1ozgqRdTmkddWlrE+vo6Pk8225shVacePnqI69cuU11ThS/Dw+rKCtX1dTweHMNrzyQ/O4O8fDtmmyFm9gSDZqZmZ1Rhf/fuAKakQfuONrIyM/nrv/6Fws2SfBcxrYeV/juDuD2ZlBaVqAXq7OwLXc8k13dhcVmP8eHDh+Rk+misr+P+3Yfs6+lRG/DLVy5S39TE5oaf6po6PY/GxiK+Pn2Wd95+nwu9V+nu3sutu3c5eOggDwcfaV7tjo52HtwboLW5juL8LLZWFyjMz8JkjavadHpuQxWQiaSFg/v2QGwLn8fKQsDC2OgQ3a2NLMw8o7mxEafbQyhmMPZsGos9k6EngxyTz7o/wLHjxzl79lt27t5L/8AAhUVFikE3tzZpamjg6ZPHqkhvamrk8rW7tLS0MXCnj5PH9zM5PkTPvl26BofCAT774gEVVUUkEkE6u7roPX+VqqpazX9+uTBHVmYR0cASh3aLvTQKbO89nGBpM05Whpf2tga+Pn2elpZ26urq+ezTX9HeWkvnjibcyNptVfeD89f7KSuvZWbmBZ1tTdzq62PnwV0EAhGeT82ytrFJZ/sOsjK92K0JcjK8pFK/U1+yWn+XEy9zIWqIClgcIgQIJ/TeIVBMIJ+qJCUjWxqGLOZU45BVMqWTCo/1e9JAYUoSSVr42d98QeuOvSzOL+mYz8rO1Hzzja1NHTsSli554ItLK4QCUVyOBDuaq9i3ZwfZmQ7NZpcmjAQu5hc26b10hfLyUvbs6WR8YphQIMT8y2WKC8sxm2yY2aZ9ZzezL5e5drOfEyde48njhxjxGOUluVjMcTY2o1gdWczNvoR4kB9/+Doeh4ElaSNiirMZS/Lg3hTtjfVkeIPaYGK3FxI3RYiZLAw8foZhyuDyxRuYYiE++uAojdL8YbLxf/3nn5ORV0xXdw/fnP6Kg3s6aKwu5ouvLlHf1EE0OMfm5irvf/gH/OXPPyW4tcF/+JN3WQ67Of3Nt1QV5+MwGYwPT/K977/D6oafcxeucuLAAa7332Dn3h207ujkV7/8RLOjf/qT7/Gn/+Xn2LPc7D94ii9/c5p9O2s4ebhFbcU3tgx1DbCZozQ3VJOZk8tW2MJ//i+/0rUrPyuf9//wI/7iL/+CZDRKts/Le+++ycd/+zHeDBctrS30XXnEa6/to7gsl08//oLiojo2NiQTPc6HH73L33z8lVom//t/f4qRJ8+5f3eIt97arTX/5uxNDhw6Rt+1K7RUl/PO8R5stgQWn4/Hky+wml1c7L1BJG5RS3PhsWIDLhbmToePcChArtvCR6eOk5VpI2aSTHUr8bBYW9sVAEsDQiop4O/HtDa+SYNBLKZjU+zKBQmnog5SCl9BvmKzLd+TPGlVBEtGsSE20KmohUgsqBbQAX+E2/0DdHd14nVbsNgtmORZzmbD4XAoSJZnKvkS62l/zMrp85dZ397UcXds3058LlEnmwnkdmIvPZwGwP96v+KkPzldgXQF0hVIVyBdgXQF0hVIVyBdgXQF/gUqkAbA/wJFTn9EugLpCqQr8D9bgTQA/kcq953qCbBbwOGwSLQksZgoycBsUXdnbGYzLkuC1/a1k4huEYpGSVrsxCRLUzbTLa+AbjisVoOyYa4K4Hic3JxsBZSykehyONU+UV4kltB+/3Yqe1cBbirTMMPrVbtWUenI38UiWhCvwBiHUzIzX1k+W1KgWbMbX9l9qkJXBTMCXRO6KSo5u6mv1M9Iiv2mWGgmeTQ+x/jsmgKtvv6b5OXmUVZeRmB7k+amJk6fuURFaSl1FUVkeVP5xZJvGIgnuXrjFjGrE6s5G4fDT1a2hwd3RqmpLWZ/zy5++9lFcvOyVd0oGbVmc5Jd3V0MDNxhx45WbvYNUFfXQG1VFb/5zaf07OmirbkBIxpQC981w8q35y9RWFhCUWEpAf82T4ee0L1np57JQN9TmtsraGwsUXtqh8lLNGbn+r2HWFw22loauHDhLAcO7uf27VtUVdawsrJBbW0jL6bGCYb8HNx/gPsDA7rhKzDn9JkzHDywn+fPJonF4sSiYcpLi2msq9XMSskLFeXQRizJ4IMHamksmbJSK1FQ79ixA//mFtFgkFAopKrjouKCVJa0xUw4Eub2/Yf6b9p3tOo1/+b0N+zduw+308PAwCAtTXXUVBVhs0hOphi3OhQ+Xr5+GY/XhxGz4fXZyMvLZmRojK6de9U6uK29Gf/2tuZOdu3axfSLaYXi3V07efLwAaZkkqbG8lTmtMmmVrNiRfro8VOFLxnZWTybmqWyopyJ8QmamhoYHxvTjN6D+w4w8XyKUDjB2tJLamuqmV1YorW9g/v3btHeWMXU9AxOZy6NLVVsbYYxW8KEQzC/+JyG+iYW51aRWOi1lThJ8wotDUeJGLNEQy68PitD48PUVNapdXZVRQ1ZWT4s1iQun0MzU58OP9ON/8qqShWETYyPqlpbbDpfTI5TUVrC+uqKXitpvhBb9FA4rE0TVpNDMyEljzIi2dxGkgsXezn+2kmuXLlGbk4hZVU19N+5Q15BHjk52YT8G2ysLbNnZyeZPp/O6XA4zvkLvZRXVJJfWKx1at25k1t379DS1MSLiQm6O9txOQRMxEnGw1zon2RublqckdnTvRPp6pAs34aGJlqbGtlafMnSVgRPZp7Cn8f3btHZ0cLLpWXKyiuZnZnBbE5QUVWuucACMrKz8pl6MU1jWyMvXrzAZbezJVmxTY3aMCKgJBDyszq3QW5eHpPPJ8mULHKLhUyvjyePn1BXV01Ork9ti2WRSxhJllZWefTkCXX1DVTX1hLY2mJm7Bm11fWYLG6GJ0ZZXZ3lxJG9TKgLQITK6kqePZugvKKMrbUNykvKWJx/SUNNCWMTzymvqmFkbBJfZpZmetdWV/PkyRMKCopUYZqXk8P6xpque88nJ+netQuPXbK5zSwsr2G2uRibeEYoFKS2uorc7Cxi5hjPJp9RXV3F6uoaxcXF2vSndpgYAAAgAElEQVQi5720sMjG0jo11VW4HDaePnxEy44Oltc2sbs8LC4t48v0MTc/q3VtbW1meXkRr9ejdvsb8wE8bi/zi/NYbWbcbgcFRTlgNkjG42wuB/H4PITCQXxen0JklydD11uH3cn8rDRClKoVciIpakQ7/u2A2iGXFueSjCdZ21zXiIHMrCJWN+awWDx4fXacNlvK1cFiYuzZuNrnB/x+tdqVZge3NxO71apNAtJ84XVLTmtSQVeqIUjMj03qAqEAWK5rQu4DZv3eq3wAva8I5BWoJYBNIdurXG5tKnqlnhTYphbK8hojSUzuQyYbP//VlxQU1WmGqn97Da/Pjc3qZmV5Se8PVrscY4StraBmRXtdJkoLM3j3jUM4LRFV2EaMJHGTg8V1P+d67+tntrc18+DePYoKC9nw+6moqGZ4JNUwJBnn/TdvU1FZhccl523G43Fz795d9nbvZHZ+jrqGRp48uk9HWxPNdZU4rSYsRhjDbOA3zEw9i1JXl8SZFOtgA5M1StTsJGKY+fLMZbB6GJ+Ywmwkqauq4L133iYSD/Jnf/5XFJdWsHt3D59//hv27O4iw+fk+rXbVJWXU1TgJBYJ0b7zGJ98dpbA9gr/x3/6KcvrEf76l5/S0dGu9sripHDqnVM8fvSYZ5OT1NfWYrYa5OVn09Lcxi9+/rf4vBl8/wfv87Of/xVej5fuvSc5c+Yce3dVcfJIm7oiPJ9a4fSZq5od/IMP3qasWBoSzPziV79hbmWLvOIK3nvvbX7+l/8VYlEqS4s5duIYf/nzX+HNy6GprZ3rV+5w8sQxtrbWeXD3FsXF+WRnesRPhN09e/j416cxmdz86Kdv8GhwlDu3n/D9j05wq/8eizOrNDVLo8cEGR74ox9/gN1qYzts4Re//obmxjJWV7dJJp1sh4KaTy33f5vFQdKwsh2Mku2I8qP3j2K3J4nqGJTnLAtJw1DI+3fPMZoVLc9UFh2HMjfEYUXiMFSZKw1uVqtmiovLidwxxeVEs6wV3sqrkhhxya6PaJ59ILit94FQKMG1KzfZ091Jhs+C0+VQO3KBv5LvncplT62P8jk3b4+qvXzX3h7u3Oilp62c/TvbGZ1eIKPtLWwl+9MA+H/2F5T0v0tXIF2BdAXSFUhXIF2BdAXSFUhXIF2B34kKpAHw78RlSh9kugLpCvy+ViANgP9/rrzJhNWUxGlL2fxJXqJYA4qNpexDCgCWzU2XOc7xfTswwluEZAPS6sQQT1kjqjazAprEpvi7jUvZbJQNS8ktdZjiChmddlHzih2hoTmiAjVEMSVAU6ygZRdUFMDJhOQmylakZOY5kCRYgVmyIakZvqIAln8nubyWlKVjKt83td0p9qbKdSyiCUsln6Y++JWaRhVgEEvaCRlm3RwVGB0MBRWmPH36hLbWZqI4WF9dpTA3A0syprmvVruDbVHRGAnNzHXa8yit8GC3mRm8P8nOriaMRIRYxIHLaVcAkYrlE1teE3FDNm/leK2YbXbNJIyEgvg8LrWJlBxLARRR2YpOoDl9brdHYXo8Edf3lBrEImYSZlFxJbAlZaPfRtLsIGAk6bt9i8riArYFZDc36ua7mGXLe4VCURYXX6rVqCgipYYpVXRKLSTukkJXLKJiC/lxOexYTei5x6NhraNk+UZiEbwej24wR6JRVSyJdapcF7GhlHMQi0rNazZ/tyltUYtJOX75fLFODociCjjNooCKJVMAxRIjGtvGbrWTTDgwWexqpSkaPrvkJBJVW1qb1Uk0imYpm60p4J9MWrUhQRRSWmfJjw6H8Xk9xJNBHUuS3Wky2dW6XOw+peFAjlXcLOXfJuOSwyytBbIxL8qpGAmzBYvTSzIaTGVuYgGrA5JxTEYIS1I+3IHNmSQZt2HgJyKKLkcCq9mh1yZpChP0W3B5Q5iMAmLJl5iTucSMbaxON4lYHIfVhkmsO5Oifk5ZOctmfMAf0o1+/b7YiTqkNpL/mFB7Z6l7ptdDJOT/jnMRjsY0X9NqmBUeW2X+mMysrK4Tixs4XE4Fh26ZlxaxeH7J6to6He07NKtXQistJHA6bArXAsGQ1jVlpS5zyURCoEMyoQryaCiMy25DprIRDWKzmQkmsvRaGcmYzhHJu15bXyc7K1fBrcdlIZiwsrYVJhoM4LIk8XodOjfE211WBwGRSN6o1UwwFFE1pkDBiBFjY3OD0uIiQv6AYDud72I3L+Mz5I/jdDsx2axEY7FU3ng8qeuFTRpIjFTDilmyMhNJNrf9bGxukp9fgMMrmdkhXLKUJEyqTvdH47gcVtwOydgUq1QzMZ3PqRo4hHJL7rjmy4awOd3EEma1TQ1ForoMuZ0u5l7O4HI7NMMzBWrMrK+tqUOCQD2buBhonqfYQJuJJlJA0y4Z58kEFpsJvz9lny9zRMe/SSzNQ3i9GTq+pXlD1hNZZ+VKJUwWtYZ3ON16jKFQQOvplYx1nUuSPypjKaK1cHs8bPv9+DIyUnNJ1lpVGSoeVchpFkWsuD7InDFMuj7HoxGF/PLeAq0kP1eaSaLROKHgBoUFJZpPKr0dRsKJxS6uEW6SpijWVyDWJFb+GESi0rTg0JxmdXUQ61ldy6WdR6CtzGU5dovO35RVs2TnJvXapBqB4n8HhfUeoE1AKWtcs+TDy6qSSOhc0prLmvHqOFLvI7WMYTVZiSQN4hYHv/z0DNG4A7NkohthtXq3292sr6/pWHB7M9hY30Si2iWv3eM0q/3zW68dIMMJDqu4IUTB7mV47Dl9tx/jdbno3rWTvutXOXrsOE+GhvR+PDklEQM59Ozbx6cf/4bs3Gy1zt7a2iY7Oxv/1jq1NZXayPL6G29w6dJFqipKiIcD1FVXUldRTDQRU3B949okOzpclGZXaRRDNLFNxLAzMjEJNh9llfVqR/3w/n0cZhN/8NMf4fY5+bP/+ld4vdmavywNI0cO7aW0tIDPf/M1ne3tnDjezcTYGHZ3PmfPXcfvX+M//cefsrga4Kuvz9HQWK/PBk8ej/Hee2+xtrGmub5HDh+kpaWeh4/u0dTcyie/+i0+XwY/+ckP+L//9E/Jy82homYH165c52BPE0f3NeuaHEs4CcdkniXxelxYknIPSDAx9ZLffnMBs81NQVERL+dm8DpsvH3yhDY4/OyXH1NUVow3O4snj0bUct9pd/DN12fY2dXIyePHmBgfI7cgj48//QKzycUf/bvvcffOIPfvD/H2qSNMT80xeG+Ijz76kJKyAj7/7K/54Qdv4bDZCRp2/uxnn9JYV0YkAuGoiag6L4RJJmI4bW6SCSsJk41kcIGffvgaPp8NfzisY0lGo6xLMp/kfi/jUvN94/LskVLlytySZghdZyw2ff3fPfwISDZJ7HVKtZ5S/+qA17kdjcfVIlyaNyIxmY8GfVdvsntXpyqRbQ4rCSy6Dsl64PX5/q4ZQu49wxOrnO8boLi8TGM9juxuoigvi4XVbexV+3GVH0oD4N/XX7DS552uQLoC6QqkK5CuQLoC6QqkK5CuwO9JBdIA+PfkQqdPM12BdAV+NyuQBsD/zXX7B7lydnMSl11gqjWVFRpLEFMbzL8HwG4BwPvbFQALkEhiUXCXUJvUlFpELKFT240QCUsuXpKignysxFRtJdbPcrMU6CHK30AwqJv3quK1mFT9Ihu1KcVKXEGNvE42QSUnNqVIkcDfVAaw2DjLaahqS/ibgAoBwiYBMq8AoDVlJZ16Ser7r/ZE1R43GE7lFgv4kDxXAWxKLOU9zGKHKGBQAIuh0EGV0XYnkXgCUzSMiQxszrBC33jUh8NpIhTZxucuJhEPqPJSuIPVKraMAk8jqn4W6+eg0EuBO6JQMwycTjeGAGOzRTNN47EYErcseXyi+pGN2Ug0pODHZJWsyZhmADrNNqyJFIyLCHxKGBgB2VROnbfAMkEmotCLRGJIFKYADwG6GR6XbjSL6ns7HMbp9mISkBOTYzMUSIklt4AWUW+rEXYkpaaTHFMBx1IjAYxyHharCcOUUPAiP5f3leMVe0pVKYqiTsdPSukk7yjHZJJzMFuJiRLKniBhCBiSnzsVohnJqIJXQnFssg+u52ZDBFIOh41kMqLnHU9Ic4ANfyCs4MjrdihoFJgdM0VxerxaU7Corbjd4QRzUtXD2W63wiPJAxXIKucq0CkcCmFzuTFs1hQQJKEWrjGLg1AwhH9zldL8PCKBBG6vgCo7CbYxJ93SuqCb+9icJExh1pbj5BaaMCI5xJPzxKMeLBaD+ZVtSksKFQ75/es47U6sVqmvWSG5SwC1Em7JuE41PMg8kmzsqGFRcO60W4hHQgpe9ZrGJZ/bitmQOS2KP1GJ2hQECzDxBwIpa3azoWBVbEgtNoFaCc3OVOW2OADYpEkgqbUKBMOqfBURvSryk6LUjuPLyCIm11GzVw0iMckwhrDhVEDplc9xSlNBMAXpBFJo50eChNWLP5wgFg7htZvUTli6JqLhuDY3CKeTOSozV6GIIQ4CbrbDoZQ7QDiIRzK2TQIVEzjEgtoklsVxbC5nqjFFQF4sxtLSIpVlFRjRKB57ChoqBDZb1WZdAKCc18qWNCi4sCZCxKIBTA4XNmcm/Tdv0dHait2cAo0C0WWsizLeYTGrOlPmdDAaISmg2ellampWFeNNDY0pxwNTkq3gpja6ZGZk6rooqm11RnA4MGJhVdwJmJZ1RsC7rHEz0y8oKS4kx5el41IaLtQZweHQNUP+ropXuzOlBoxHtMYuqYEA8UgUu9WByZCVLLXOyHoonylqQVlLsMdImgyikZjmNIuyUtf6WFIz38em5lTNLfBNbG3bWppVYStrUygQ1vHkD2wpbJdjEAgVDkaZn18gGNyksaFZz18bEByZJAgQDEqzTpwMcWtICupXKq/QfXUjwNq6n2AohhHdwOPxqgW3jC1pdpCmIovFlLLMlbH4SvOoFs/JpJ6fgmjD+DtLZ5k8AmoV8ArUjqcaVuT+8l2OvEYNmFMAW77kHiUzwrA6+JtPzxCK2IhL/ClxtS+Xl0nDjTQ6WW2p+SW20KJ+9nptVJbm0rOzlVyfFbtFQJ0Zw2wnFE0wOzdPWUkx8XiU6efP1Y5bLNmzsvMUwotSW9wWtra2sJhTcFDWuOnpGTIyvJQW5xMIhCgqLWNtdV1rf+b0ad5+6w1yPQ6CAiAdbn7xs4t0dbjp6Tika3mcII+fPOPR02GwuaiqaWBhcYl4JKyRECYMOnd14HR5uX33gR7X/Py8rjN7dnUx93KR0ZERCvPclJWUsB2EmZerJBIx6ipztalDxq/NKvetiM4/gdZNTU0MDw0zMzOLz+dgV3en5vzGYybCkShV1aVkZ3t5/HgIhyuPhYUlbKYwPbsaKMovwGzLwBDldzKq9xOZ94mkNGkk2QzEuPvgMduRpFrH/+QHH7K6OE9pcYFC9fnFBYXAYpUt137v3j3Mz84yMTpOdlYmVVUVWvNn07OYsFFWnsvGup+NDT+FRVns7Oqm/8aA5poLee5sq6ehpkybPjaC8PNPv6a2qpSFhQ2SyJpvIpYMY0Qj2K0uEqIADoUp8CX58O1D5Ga7kF4aaahJRON4PC6S2rgQ0zVSx6/c0+X+a7Wqa4Zcf7kHyJoua4eMZ3l2ksEv4Rwy9mXdl/VELc+1ISs158SaPBQJaHOQfztG//V+uru7yM6SGA+LNkbZHHIvNuN0u3UOyPvJunru6iBr/hhllWWYjCAHu9t0jYkmLSQKOnGVpQHw7+ZvR+mjTlcgXYF0BdIVSFcgXYF0BdIVSFcgXYH/0QqkAfD/aKXSr0tXIF2BdAX+FSqQBsD/OABWhaEVnNaUoXI0LoqTBLJ//Z0FtN1qxmVK8NqBdpIRP+F4jJgAR3mNEVOYqQBYVG7CqERJphuYCXJzcnHbZBPYphBHtihFlSbQcHNjA6fTqRuxVtnRR9R/Xs3ZExArr09l0CUVzjhcjhTEVXtPk25Oykaobvqb5O+SYSyKZsl5FJGtVTcuRTUkby+v0Y153VBNsBmIMDQyxq7OjhSUiEX080QZKkBEXiubpw6rqMlSNo0Wq41Q1FC44zCJutSJ2e5HdqGjYTd2t4mNrTUWZ7dpqivjxcwU9XX1ClzkK2HEcDgdROMxBaKGAGKTnIeNja0AN2/fIxSO0lJfRmNjg8IVUdAJWJFN9JQ9ZAKLKQJmp6q1HVhVwR0IBwgJH7c5MMdTxyvnnFJOC+hIEAwGeDQ0plaqe7s7iEeDWudAKMLE1CzTc4vk5OYwOzPN0SNHyPD5FDSKEvbJo0fU1dWpRezC/EsmJiaoqalWy9Lv4HxCIUxKYSeQYml5leGnI1RUVlJZLvbFAvFSDQECV+S9BZ7YbA5iUQOTKU7SFCGRjGExO0km5NjNCqXkvW0mF5GYXxWwCwvLRMMxqirKSBLSzXLJQX65sMLK6iYbG1uqKC8uzKWstBizzaKqQqnDtes36ejoVIW6ZAhXVVZQU1Gq40oVnYaBw24jETdUDWuy2bHY7JjiQWKRIOGEiZXtKPcGn7C3exdZXjf3BwbZ0dGAx5VL0hQgaThJEMZqEaWxFUwh7t4apbunlmQ8j4RpEeIZROJ+7t6foKO9AZ9X8q3jqv5eXdnmydNn9OztgaQ0A0R1fOr1JKGZukVifyoAWMCTWZoU4tgscq1FZSlNEDad3wJ1RbwrME9mhN3uVAtsAQvxWFBV5kFtyHAoUBB1v0C7jAw3TgGqYsb9qvFBfibzY3NzS9Ww0rRhMVmJRlNQX95TGy7M0Hulj4bGRooLCxQaKvQVG3ZTUm25xdI1lHRw595jzWENba/T1bGD3MJCbUYRsJdqzBDgGE/NHVWc21nZ3tIxFg2E9Do7bDZ1ev8uB9yCjOuQAm/zK5Vt74WL/PijjxSOCKAUlbVFVe3fvbcohe3cfzhGXU0NblsIizWGaE+jSQd/+6vP2berh9raMj1HAXVSewHLonwvyskiM8OnxywAc0OomMVOOBrnysVLdHV2qZ31ufNneeedd3Stk38vEF3AXSAQUDWrgE6xt87OyVGIs7m5ydDwEIcPH8acNGuep8fj4d69exQWFqoCWeahwGKpj6wXGxur2vhQX19DwoiqKjoSkfxzAVGSh54kKzNbIfri0qLmI8eTEXy+VNOHqAtFISnjRvJznzwZIm7N5fGTh7x36i2+Pfc1p956U5XrkxPPNPN8emaW0tJink9N0tBQp2uEx52hEM9sEaW6k8aGGr25jI1OUV1XyOLLLTIynBRkuRVk2R02VSJKk8U3569SXd/G7buDEFvhB9//viqzg34/S4sLOlZSeamGAku5b6hVrjQI6Tova4o0MKTUlClngFQzjnxPZoSsr3Izk0YZzZGXrpJXX3J/EYcItYA2Q8xk4xcff01JSSObWwHi8RBZGaKUNLO4tKBzR5oIZM3a3g4S0gajOA3VZbQ2VVCU48FpF2cLUbDLemVCYoNFOe1xOdWtQL4ECkr+tFj9SoODzLEUjE7q3JMmrbXVDXJzs0iKxbCoxeX9pNHDIm4cEdwuD05TnO3gFs7sPP78z05zYH8+bTVdOJ12DFOQZMyi9wvp6ZExKk1HMpcMQ5oF5Gcptb/wRbHul5/L+BCgaREHhYSBOZ5yJ0iYnZqpbTElMMLb+p7y3nJ/kVrLtZG6pyyKrZiS0qwkjUpyHaQRTBqdZN2SRgJxlJAiuDQH2RQP6eeI0jaSEGsSqZLkK6fWaAGe0vBhsblUcb8ZNfPnf/Yzsn12vE4bH/3gQ+zSyKLtBUmMREzvrXK95HlBmslCAXEtsGsDiSh3tRFGnD8sNq2rPF5Is4URSym7E3IviwfJ8YoTRYytiJnB4RfU1lTw+W/PEDfs0rlCdq6P9bUVbZwSq/BgLIHPFuDNI1001lWQNFu1GSnDLRbUotYXRbM0wKXAq45nkyiDU/9pzaVpLSLHZtY1UJqU5AlKxp6of2WMSF20sUPvBammLLV+DgcJhMJsb0W423+P7u5OcrOlCUTe36FuLvI+HpcrlY+tDiA2vr12D5c3g9rqCm7dvMrrrx1Rm+7V9S1cNQdxlKUzgP8VfrVJf2S6AukKpCuQrkC6AukKpCuQrkC6AukK/AtWIA2A/wWLnf6odAXSFUhX4J9bgTQA/kcq9irv0OuyYTPJ5rlYFMsmsmx8iv2lCvHUXjbDDkf3tBELbqr1atKUsqA1GWLOa1JooeBYwabYDUf15zk5ObisYvnsfmXPaWgWpwAKsYBWa1O7KL9Stqe6MS1KtFd2nrIZLfRW3k82eUUFqZmNr4CvbIRqCrCozRTymlN2pWoBalbsKgBYdGUpJ2grhkkgmJWJ2SWuXL/FO2+cxON2sLqyrEDH5fUqJJseH6OrvV3hsWzEi4ImFInjzchifmGBzCzZ3M5hdmGYyupyhocWyCvIIDMrg8BWApslwvXrfbz++klVDK2vr1NbW4ffv6WKOafNmrJgjcZwuX0MjU6wthWipqGZ8+e+5MTxo3ruQ0+f0rN3r8KUkpJS5l++VIWVzZbFxnqQXK8bl80glowxt7bBRki0agmKi0oU2g0M3FfVldfn1fzRx0Pj1DfU09ZYRZbPocrmtc0g35y7QmVdE9kup9aipLSYrIwsbvXf5OiRo4yOj1Jf30CUBFPPnzM3O0t1ZTmtLS2aXzo5+YzDhw4yMjysEDkYCFFZVa12nwL6jxw+TF9/HxOTE/zoRx9x9uwZtTc+fPioZve+fLnAwV1NuH02ooYolMI8fjRBRmYO+fmZeo1DEStLKy9pbGnmxdQsC7PzHDq4F7cjoVv78aSVK9du0dTSTl9fvyq63E4b7TtauHChF5vFTmtzGzf7b+NxeWhrb+P58wnqa+uIE2V0dEwB05EjRzj/7Tm1BBdI19bWzvlve3n/zaN4XFaSVidzK9uc772K0+HkwMG99N+6ze7d7dy984Ta+hL6bzzke99/m4nxKcaHR3n7nWNcufSA4yc76e+boKbex/jIEt172zl97ian3jrOwN3rNDfVsLqyRktzBwMPhlSVd/L1o9y+dUsBUEtrCy+mp5iamuLY0aNc6r1MVUU5JEIcP9qDyy5Ke1GRCegQ62D5vyBjmSBWNra2uXatn9LSMjIys3BmeHlw/wE9PT309/fj82SQV1CowM/n81BZWcLY6Dhuj4+m5hYGHz6kc+cubt7op6Ikl8b6WgbuPqChuZW5uTmys3N4+OgBb771JtNzS4yNjbC7u5tw0M/w44ccOrhP1WYepwOHxULE5OKLr7/l5PHj9F08T1dHB+F4nI2An+X1VTraOxgYGFAIUV1Vya07t3nrzTe5cecuzU0t3Lpxk7raWlUXN7c0MTw6ysbGOsf3HeLqtWvk5eeTkZNFeXkZL55N8XBwkJ/+m5/ycGSI8dFRjhw9wuSzSW0+kTzfEydOcObrSxw/eJDKMoF7IUICTC0ees/3kYzC0df38ejRQ17MznPq1LsMjwzh31xn/97daouf4RQVs5W1jQDLaxvqrrC5vkVmZgbl5eWc+baXE8ePc/nKJc1CffZsXOf4y7k5Hj0Z5uTJ1zl75gyHDu5nZXmZ6qpqRifG6ezs4va9B8y/nGf/wf0MDg7S0dGha0NXVxfLS8ssTM/S3t6mVtNmDFpbm3DYZDxE1Qp6Ynqe4eExXE4fLS1tPLg/QEFhPhmZXm06KCsu4dL5M/zkRx9o/qw0XwhA2vJvc+32LNtbm2Rn+whsr+ka1Xv+Ah1tO4hIJm44RFFRIZcv9fKjH/9Q85YFhMo6sDA/RzgU10zhaDTCyvImVZX5TIzP0dbWTHVFtjYvKMTFpMr/rVCCC1duE4gkcFmCvPH6a6p6FIVrZ8cOVW0uLcwr5HY4UrnxsuJLg4mCVCGXshomZA6kmnAEQEoTkvxMFdNyr/guOkDnTQq0ynojoFKiAewWAY8GAcPEZ1/20tSyl/n5Rba3VikoyFUnAslVlzfyZWQyOvZMLeoFuEtOcM/uDkryM6guy8MmjRoaUSDuFmC2CYyOasayWBrH5N5pEocHiQ+wqzJeVPAOcX4Q8b/ZQigYxe2SRoOYuiPoG6WMsRWmWqwOVdM6zQmiRhSrN5Nff3qTI4eLKc6qULW01WFgilpUpS2KZHVQEGAuDVPSBCM5wYLirTakIqKUlu9J85BNFPWSoyx/fvV6cW8wBLZL3ngiLm7rCqNTSms11H91fVL302TCRDQeVGcAsRA3DKuCWMMQZb88D4hdsqj0RYsrZgEJua0RNhJYHRacDrHrfmXpnYCYEdfGAVV727MZGh5lcW6W6ooyKkpKkP4QsZOX8RUTe3uFqeJyIGNF7NVTY08iE+Tn2syUlIYbizZEWCwOtTYXRwGJJZC6mMTa3pRQi/moycXtwXFKiou4du02/oDgZhNWu5yBfI4Du83NViSKObzEif2ttO9oTDVYiKOCWeISzMSTCR2XMv6k5ikQnEw9Y8kL5b2sqXxqcTtJqXxlrIg9hVwxPZHU9yUywJDGIHHaiGgERCQe0vzqre0It27cZc/uneRkiXLdjNnq0POXhj1prEjlCMtjiBmLM1Of2cxGUJ/XxCnBZBMXCBNGcTfR7F1pC+h/7i8m6denK5CuQLoC6QqkK5CuQLoC6QqkK5CuwO9UBdIA+HfqcqUPNl2BdAV+3yqQBsD/BAA2i02gbI6n8vTiiVcA2AxOmw2PPcmRPa0Y4U2iQpUks1UzgGOvFIV2VQ2KilY2HmVDVG6MebnZagHtdrlTop1XCmC7PaV6kY1wsfBNbTKaVHUp9sOyESr20KKUUpvXaCSVaad/M2G2SKqtAN6URaLaI4pkWVUwr1RYuhlqxizKIwHAslFtdRAQBa/VyaWbg5htXpbmZ+jZvZOxsWGWV1bp2tPDxcvXaSzLY1dnJza7UzdgJfN3fmmFjs5Orly9hsNrx2nNYWX9OYeP7md2epv1jQXqG2oYGZqhvb1eAVSFMMIAACAASURBVE17ezvDwyOa97t7z25u3LiJ22En2+fl0IEetbAUiCjK4m/OXyK3oASXz0NFeRlnznxDU1ODgtLFxSVVIz2bGOdH77/B1b57rK9s8NOP3sNhDZM0m1jYiHG1/y5Oj5X6uibW19ZVLba5tUVubrZuEj98Mk5NdQW5GXY622p191lshO8+HCMYNZNpNRTuHj5yWIGgx+tV5e+zZ8+ob2jk6u1b7N29h5HhIdxOB12d7VzqvUBuTg47d+7SnMi6uloCgSANjQ08fvhYFdwtLS0M3B9QJe7Jkye4cvmS5kpmZmTx+OETVdT1tJWSV5SrVsTBcIL+mw8oyC8kJ8uL3WljeGKR5fUlDhw+yLOJKYLbfoyQn+NHujGScRIWB7/97TfsO3CcpZV1VTuNjT7l8MEeMr2ZXLxwifff/57Cy8rKSiFEbGwKmK/m5eqyKrwGBx/w7ql3+O1vPuPQgQMsryzT2dnN7VsDtNQVU5Dj1UzgpY0wQ6MvFF7UNVTwZOgpPft2MvRkkqrqIs6dvcaH3z/FuXO9VBaX0NRcycP7zzlwuImBWy8orXQoAD54eDdnL/Xz2rHDfHv2K44dPaS1bmpq48nTUd30r6+vZXFhAY/PrUrN69ev0717J9lZOfSev0hHeyth/ypd7Q061gUMqIt30kTSJDAjxYgSCQvxpIkLvZfp6tqtis21QEgV0h6nE5dLMmpf0tDQxO2799izZ5cqDC9fvMzR48e5cOESlZXVCo7HxsfZ39Op0NRitpGTk6/qX2kAGRsdYf/Bfdy4/YCKigrWV9aYGBuhu6udmqoyQqEtSooKCG8FwJnJZ5+fpbqikq3lJQ4fPsDw2DjFlaU8fDJIV9cunj4dpqiwSJs87j+4zzvvvMGj4WeUlZRzq7+fXV2dmgMciUcoLCrkydMnvL7/iKq7q+trNVtUVLJiU3/9ylVOvfseg6Mjqvbc2dnBrNjpZmYwPjpC9+5uBgcec+LwIUyxLSxWg5AAKrOba9fvYDdZadtZz5Vr19l/8AgbG9tqN7swN037jiYFTj5bkoBkhceSXL7ax/6Dh/jqq684fuwoxcVl9F6+zvHjx7h5o4+mxkZmpqe0SULyXQcGH3Pw0FH6rl3mjZPHudjby/FjJ/S8y8oreLGwqGrtPXv3cOfWbTw+Ly+mXihYzs7KoqqogEdPnuifBwfv84Pvv6cA2GZKEjfb2I4muXnjDh5vJmWlZTx+PEhHZytLy/PkZlfisDq51nuGH3/0Lk6HQDMIx6Ns+Ld59GSNzEwfVVXl3Ll1g927u+m9cIHXjp9kZnpWwWV5ZRnnz5/jzTffIOD3s7KyRmFhMQ8GH1Bf30o4usXy4jxNjW1kZTu4f3eYurpq8nNF7SmkXSz3xWrfwVYwzt1Ho5RW1nH3Ri+nTr2jAPLSxQscPXyIYCDA7MwLWloacTksqeYghbmpDGBRMOpd55X6V9S+Av5UsZoQOPadwlLuPXYdu6K+FIAm8E3s6+UcHFaHJI8TNVn59ecXyMypYHllHYvJwOtzqbV2IOAnEotqfrLY2q+ubSrYE/V1T3cnKwvTvCYNGg6JZ04pzQWexUxyr7OyvrJEbna2QryYQDvNplaHelbWlygszNPxKnc+sRNeXdvCl5lJLBFRRW6mz6ugUtSo3oxMllZWyfV6CMXCWLxZnPvmISdPVuJM+NS+251plSDg7yKPU41WEbmfp2omTSSi5pX7bkxshJMpe2G5z4pFucwnKa81kbJoF0BuiDhXoGrSRERgsjkFWVNNVClALcpatTA25IkgrCpbh92NEU+pWaPRgDaexeTYrLKaJfUz3GZRCMcw2cXZI6qQMuUbksq8lecP+Yba3yftWCUf+1U+vQBYuQ6itpanAn2E0Way1HORQFK11xbrf3VrEKAqimcBvfoEQsJwqlpZrKcFDCuVFzVuMq6ANG7N4MbgECWFhVy5cgurzUc4FsXlcWi9TUkryYSFTcnJDi1wdHcTe7p36FiRvHOnRlqINbeaoKfcP+LSDJdqehMgG0/Ete7qfiJWz69UvwKvVdX+XZ71K3CrNuiGXDtp7IsRCkYIx4KEIzG2t6Pc7LvD3t1/bwFtsTlfAeAUjJfnMWmCkOORjOOZyQnqyvNVQe3MyCGOHf/WFt6Gw8RyutMA+PftF6v0+aYrkK5AugLpCqQrkK5AugLpCqQr8HtWgTQA/j274OnTTVcgXYHfrQqkAfA/cr3+gQLYKtuOqpIS1cl3G6SpOFyb1Uym08Txve2EA6sExerZnMprlM1PgcGpbDrj7zITJbNWNmLzcnJwmMXC2K3wRiyV7RYrLreLcFgAsGx+pzYuRdklil/ZxFaLVlEKuySjFbWXFrWvboxazCmF7ytllwJgm2xYvlIDqxdiyoNWtsutJgHAKfVXTITANg8rWwF++evzCoIG+vvYt7tLlXD7Dh/G7vTyy48/5T/8W7Eb9RNPSkZwksdDo8zMznHo0FEePXpMfWMdW2sGL2Yf09RYTThgp7u7Bb9/g8ePJmloqVGAWldfz8T4BAcPHcRisnDj5g3y8vPweVw01VZiSYpKbAun18fS+iZmu4erV+7w2okT3Lh5jQqxOE4mCQTCZGZk8/TJU9554wh/+8lXatPcUJ2NEV0Bq5OQkc253uuUlPioKK/h6dMRqiqrWVtbY2t7gx07Wrl46SZvvv4aE8N3OXagW9VnIhoefPoCw+Ilx5vk4cNB3nzzTXp7ezly9JiCwbsDA6oAvnjtJqdOvc2N69coKSoky+fh/sAAH3zwrmYqX+nrV+j9/PlzWlqbeDE1xdraKl07u7jRd0PVm6LwunzpMocOH2J1ZYOlxRUFRUf2NqoFp8VhJxhOcm9gSLNgO3Y0YndYmJxaYm5xjtaOHYwMj7N3525u913kzRP7MFlF2WVieHSKpMlFNCZ5wjamZ8bVdjYrJ5dz587z7lvvcv36jVfAzMfjhw/Yvbeb2YUVVZgtLy9pNuS3585x9MhhZl5MU1JVzeCTYaoKM9SeWxokFtYCDI28UBjT0lLDg/v32XdgF4P3RmlsquTLLy/wx3/8h/zFX/ycH//oBzicSa5dGaTnQD0PBmYpUwC8TM/+Lq7fvc/h/Qc5/eXX7OzqYmtjnfrGepZXl7WOPbv38OjhY4VM+w70cO7sWVrbWmmor+PcuSscOniAsZEHHDu0B7NkY6qSUXJgTRhWsQIV22gzkVgqv/v0N+fZ23OA1dU1JqdnOLhvL1ZTklBoW/Mx6xobOX/xMnv3dJPlcXLp8hU6u3YxPDxKTV09OTm53LzZT+uOeiYmxmmob8Rmd7C8sIjX62ZkVGD4Xr69cofqymp8bhczU1M01FWpJXcyESE3J0Ozh5/PrbOyHlTl4PrCS3r27ubJyCgJ4rhdNto7dtJ74ZKq3202C48eD/L++6e4fvM+jY3NnPvmHO+feltBtORrh6Nh1jbW2NPZxc1b/bR3dLK0uqwZpnPTs9pgsm/fAc72XqQgP4+a6ipmXkyRlZXJ2Ogo+3t6uHqtj9eOHqK8MJtwJMRWxCAYt/Dpr7+ks62JtrYGTp85Q0f7TnLyihgbGSEny0dNdTGmRJycjAyiYrGdMPE3H/+aP/yjf8fQ8LACm5raGj757DMOHDzEwJ07FBTkEfBvs2vnTkZHR1jfjrKjs4uvPj9LbVUO3V2dhKNRBu7dZ+eu3dy//4D8ggJtYLhz946qn0PhMO072vn666/oam8iOzePkZFRVXLu37MbmzmB224RXSVTcytcvHSFutomKiur6Ou7RFFJHjt2NDI8MU9uVi6P79/ireOHqSgrSqkbk2bWt7aYnV1jZHSY1984wcjICI2NjTqXSJh5/Y03uNnfr3nls3PTfO+D93Wtmnoxw5HDx7j34AFlZTV4M2zYLEn6b9zl0OGdPBgYpb1jB8+fTXJw/x48DskUFhvkJAvLG3xx9hJtnd1MToxQU1VJYUE+p7++wL697To+Ewkx6BZXcUG0elPQ+4PcIKRJSL5U2SpwNxpTUKaqX83UluYimS8pCCuvSUi+u1iJC6jU2IAYNpOVmEVgrZ1ffvINy6thMjNzEDl4Tk4my8urauFdUJDP/NKiKnBfzi0SjRl4HDbqqsvwb63y4Xuv47Am9VqIalNsetfCJs6eO0N7ayvtbS2acS3tSlPTM/Td6OeDd9/jwoWzfPTDD5UGi4P6bz77gpamThpaW9kMbDA+8pTdXW3YNaddIhOiCpHddhsxMT62uvj4V9d4440aCn0lel9PmsPazKCZ4q/ArABgUa2qvbPYcastsEkbAFIuG1IYUeKKPbPeaDFFUavwmDlONCHOH0k8Vrd+viGzWEC61Fauh6pSU4pgI2nFSAYV9sr4MQzLqwzmiGadk7CQdEgObgKzYcJhsqvDiCE0OIlCd7VxfhUfEZfrqJ+B2r5HIwJLzWrrLOpXsfJ3OK3aZCBqYz0WtQCXMSHnLOpjybK3pcaOJUo84sIsn2cJQ8wDZmkOEJtuix6/SZS5JlHk2lnajvLr073U1lQxN7OCySYZ8CZM1iShwLaMMBx2D0v+LTJtIV7f305JUbYqus1YcEgDm9g/y7m/irVQ9a5A9GRKbS0NBhrbIfEEhno6KKhPxWug+exi0y3PWwqK5ZlJGh2kqS+ZIBQIEYoE1QpaAHDftVva/JaZKc9kYgOdUgALiBf4K9dK5oFkzC9smxgffsqh7paU1bQ3l4cjz3k2Msz7/9v/iZGbBsC/W78VpY82XYF0BdIVSFcgXYF0BdIVSFcgXYF0Bf65FUgD4H9uxdKvT1cgXYF0Bf4FK5AGwP/fYr/iv3hcNsySMSpwVFTAIuxNReXqf3abBa81wZHdLRjRbSKSf2eW7L2UAlg2i+VLszrVKjKuf5YN1rzcHGwmATnOV4rduAJgsT4WBbBky8rGZsq22aTW0JKHKBuP8n2nkACxm5SNT7GijMvnyaa1wF7Zv3+Vj6cK4NR76C5qysSThMmMVXTAqkASy0nZOXbiD8c5ff4aLlcmVWXFlBTm8vnn31Jenkd1YxOnz/RRW2nntRPHFOJgtvHg0VOFaFVV1Vy6fJnivAI21sIUl3hpbann419dZO+eerUzvXjxBl2727l8+SonT77B1StXyMrMoK2tjd6Ll+nes5vJyXFeP3EIIxpSBdPPf3mOn/zBKZXcnf36KseOHeVi77cUFuUrFLx+/SZl5ZWMC0zet5svvvqW9vZmdnaKes7J+kaAl0txtXiuKM3VbGH/tp+EIUqiKKWlJUw+m2DLH6a8rIyK4iwqS3N1g39ldZu+Ww8x2by8/loPvZd6Vbnp9fkYGR3lwIEDmkkajkg+bQoETIyOkpeXTUdbK1NTz3BY7ZRW1XBzYICuzg6Gh4aora/jwcNBVdhWlJUw92IOt9NFUUmRqlwln7C1tZ2R4bFUJqnXRHFZMTaHi0AoxoP7QxQVFBMObeJ2OVhYXCUrJxOnz/fKgriMpppyaioLCYYli1msK908ejxKOJLEKvCltgyLKc7yxiYbm9tUVdWo4lNsxdvbWlleXtTx5XFncuNGP927usnI8PFscpy62hpevJghIhadmVmsLzxnR3M1TpcotmHm5Spjw5O8ceIQy4sLZGS6CPgNMrNdrCxvk5uXwcLLZfxBPw3NYoO7RXGJm6X5OJm5STbXDLJzPQxPTlBbVc/m6hZlYvO98JK8ghwWFucZHx3j2IHDKXVi5P9h7z2f6zjTLM+T7ub1uPCeMHQgCcIQBAl6K0OpqFJL5bq6p3t2InY/bMyH/V/2w/TG7sxsz3ZXRTlVqSSREkVvQe8AknAkvPfX35t5c+I8Caq3Z3YnOmZierq6ElUKkjD3Zj75vm8m3t9zzmFOtQaf6UINgpRcwbXpdKwU2C9BuCSKNEabUlUX0Nz8Tsm0JAQrYGp6DqlMFpu3bEHBctD3/Cn2tLcinUqIvfTO1jaMjk8KbHMKFqanZ8SGmHN7eHgETc3NokJ1tAKKi6k0fYa2NmZK52AYKjLppFihryboLEA7dNqlFjAzOY6tWxqAQl4EdLoZQCLnoP/VGzTU1GF5YRZ11VUbuZhrKCstEnXc8jLtk4sk+5gAg2Mhl1eQSmcQi0SRy2RF3RuOhLC2vioWwOFwFDmLzSrqRr1yWF9bQ0lRsawQyUwGxUUx5LMZqSPJGp0GgqGA5A1TRKcWLGQzWWj+CCyFqkfa2OahFphR7kM8yfxTH1KpBMJBv4BL8jQNOhRKZxUD5765gLaOToGPJbGYQCeOS+ZYr64uIxYrkXnKnN/V1UXo/jDKK6vw+P49HDqwT9YuZrr6AyGYgSCsbAaJZFIyOtfX1zEwOICW7S2IRKNupq3N3Gk25TBbuAC/oUntCd3F4t9iPq5PICFVr6GwH5aVQi6fgh6KuhA1l0VpNIJ0IgHDCCCTdxXNogjVmTNKi2AHhk9HMplFIBCSBiCN0Mi2kUxTxelaKAsssx1cuXoN5RW1KC0LoaqqFH5fGI6TAmy/rE+XL93Au++clDx6TXUdG2gDnbV1ZB0iWmaG8/3iCAdDMs7o7sCbVsG2oLvM11X9bqgjVUo+BW46FNvKPcfNnefxu4pWAkI7n9tQk7qKUjcr2IWVhJe5HDOdc1D9Ifz6d5cxt5yRXFwqgP1+9+u850lmveLeQ93M9ay4PdCGvqQogPdPH0EkqKGQzyBABTCA5Zwfv/3tb0XZvKV5s6z3l69ew8HDh/Ho4RNsbmrGwOBLnD59HBcvXsCuXbvR9/wlFNVEY1MTBl4PwMok8aM/+QijIwPI5zPYt69b6uBjdjXyiOdV/NW/+R26u0px+vBpWR+y9hoCAj1Za14rH7KZHBLJtCiIOSUINxVdQ4oq4o14BQ4QrhkFlfdeBbqjS61yNIrWCG4VmKqJdCYp+dbEmZxPrquHu1bxfpe1FVHZUgHMOa6AgJdm0zbS6SSCZhiq6Yizg2qrUAo6dENDzuH9ksn3tNB2LY451hgdwYx5XZ4B6GRiy5yh2lWUwXZO8sw5Vhzbt/GUAKRzaVkf+OxA6E3bbb4uFCqrqYhlTwFtj4OMrkbBTsBxCGtdAK3TUjqfQ1YJ4d/89S+wZXMjpqYWYJhcr6g3ziOXS8EpcN75sZpNozqi4cdnj8FvsDHBdS9hk4HYU5Pwy7MNhzYtuDl/XBDMRjeOW36IZTX/7sDNEefaxGcdTZfj4biWz23k/3I8pJMZpDJJZPJ5JBM5XL9KANyBoiID/oAp1ta8RuKowucvzhWC5XQa5271Ixlfx/snDsjnz12+hbnlFCLhID7+i/8VRVtOewrgf8Tfaby38irgVcCrgFcBrwJeBbwKeBXwKuBV4B+/Ah4A/sevufeOXgW8CngV+AdX4I8eALteiW7W3QYiVVRXQRIOMnjRFrUM919pAb3hjCiZdz5dQdQETh1oh51NYD2ZhK1QgUI1Uk42c6k0cS013c1LghRuahZFIwjokMxFF9haMH2mqEuyBC+SH6y52b2qgoDfFAWwAGFFRXFxkbwWYRM3P7m5KZv7tPHUNFA7Q0LCn+WfVB85AgJcC1CeiOTYfacKdlVfPD9CDeYW+ggAbFtyKV39lINAIIhUPC7ZxcxipOLzxatXyFkWdne0SQV9JOZiwcgNbQ0FwmzNFLtmnmc+nwL8YaRSeVGBmVRi2QWk84DpCzDlEulcXLL0fEYEa/GM5KtSiRMrLkJ1VQUCpgE7nxHQwg1t8msBE1mCnCxy+SyqaiuRSqag8zooqoAdwxeCZWXFvlZXQqJgIpjk+cwvziKRSKCurt4FFsxX1NzsRNNvws7mkeOGP9VfG083VHdm0lkBMIapYW0lJQqrTDaFqioq4QhdCOs12IUMgrom4yOZc6CaQaCQg18ruLBN06H6/NI4IHbjeQujI28E9peXl8KnGwL4BfpL6CVV6Bv2lyoVSWICLq+fSafhN10rUMXwiTWp7uSkLnlHFcCYz6RgqgQ1EVFRc8hQQfXWLlQuoNjGWuRekjhpmBwzloAsVQ0IqJ6dnUBNbb2MP8fJS2ZiIpGFpoUE8vA6cQ5EImHJoCXgo6U0VbumPygKe6oTaYfNDXv+JzNSVZDJJaAofoAwVyUUcOuSyzoCMfyG6uZQupMIZsAv9s4clw6bLcSatCDn9RZaZUmtCwRcb/M8FVGzUm3P6ywZkoRbdN21bQGoRdEiFxjk8+5c1n1IU8GnKAibpgDobDYFv98QgJtmM0gBMP2079XlOiVTCQT8PliFPPjirAPhGEEGQUI4VIRMmqAphUA4JO9H63gCTdeqlWuEj0atGyBGF4ij+0yBtrRpjRZFoDAr3FGQSKXdPEoWs1CQHNX46gp0f2RDbUh1IY/Tzdak9S6BEc1WTcNEOkWYV4DPb4rFKkkiFY0WoR5Br07rVh6jhUg0ImOuYPlEFbe2vgJ/0JDjD4SDMke47gR9IYHCBNG0uyfYYu4mLdyFRNIbWHMdE1Q9gHxegUa74fSaZJsSW8p8NAOi9NMNH+LxpFsXQlgUEI2EkEklZY2j2tLwB7EeTyASDsPJW4gG/IivrcEhFDN90AN+5LI5SOKpqkm2LZX9Ml4E1JIoubbHdFyIhCMbzgvuXCMI9wdNZFhv03RdFuhMkErJNWbDiQvO3TXUFotgKitNUSCKGtHhGkibXTevnZCKH7RdLlgWAqYJhZ7HVObmC8hbzLPlGsz71irCkSjW19ZF4cn1LmDw2HICnVlSro08D0IsWZKodOW0E7WninQqCZ/J9dnNtifw48D5Dh4zR9yiBa+rDmUjFB0mmG3LxiRCv9+du4pQSS2mZ+ahIY9oOADDDGFhflF+JhgIYGVl1b0vqBqWl9YRCPhx9GAXluZHceLYfmhcP5j3ms9j1SnGl1+eR1EsJk0dVOWXlpagublZMpRpsX/v3n1s3tyM2bk5UV339/eLLf/MzCQiEZ/Yt3e0twvIZnMF518uk0EsFEVezSBlhfBX/8fP0NPdgJ497TAQhmOsieMBrxFt7A2qPzUNC4vziEXDKNi0qTZF/Z0TK2qOHabsarAUwkLaOzNv3v3gPZWzShS7rFk2JXNB4bXgTwl0txAyfbCyWRQ4tmlZzNxdua8z25iKYBdA8uDYtMC5QGcSAm+uCdlCCj49iEKer8l7gy457aL85TMACsg5HDecd4TCG7SUOJZAm9cyy1d3GwDc3F+uu8whJgBWpR7uU4IkF8sYkGxqqpdVC3mLxxOSMWsqeQRDQaykVPzv/+cv0bK9FuPjs4gnbfgCroKY+ds+jXNZRdpyENMt/OSjk4hFNcDgMwubGQx5OmPTCucGa8Mx6t4j3HuUPNNsfFA9LmfLXORUGuFwCBrnw4Y1t1yTjWYtWf/sAlZlPbCQSuewuprC/d6H6NrTjmhYk+cOVXtrAa3J+sa68JryfZPw4ZvLl/DOyVMo5PO4ePEK9u4/hNdj09j77g8QqDvkAeB/8G8k3jd6FfAq4FXAq4BXAa8CXgW8CngV8Crwh1gBDwD/IV4175i9CngV+KOpgAeA/z4AljxchSonIBqmnTM35qlagthWuhoTV/3r0zWEfTZO7N8NWCmsJRJQjaBk1ykOlSkbAFQgCTdcmT+aE+BDGOFXCwiFQhu2ha4SiBv9LgDmRjwVRIpA36Df74JYAgK44Jgbtcw1JCAh+BULT8Jf2nhShCyZeKoLekU/5G5Aq9x4FjvPDWkYuYvLFkT1muOu9oZFKOEEN58JksSas+DmFPLLum4KfCW4JHokEBZQXNhQfRmGAEJCER4nYQihHC2LUxQf0SKbG/6FnIALq8CCcfOboDW+ASD8sGxd8pCzuRR0xRAwTsCez1C1Zgp8diTnWIHPCMhmONVv3PAmzFNVfQPkAIm0q0wTf06Hask4fEZYIJTiZERByXMkjOd1Eott2aAnSCkgEPQjm0n/Hdy2CVV8yOYs5OXaUElFkMqR9PZ6EWiyLjn4uRFvF1DQ/EhbrjrPUGgLTtLqg88fwtJq/DtgFTIDG/mbSYEmHEd2gZvxbA5QRF1IGEdraGYhJhNpgWvcFuemv6Jxs94FUCaVpbouua2KHsDy0iJKwgFpcJifm0dVVaVYCRNGsQZ+v0/syG0nAxV+viIyOUJFVWxorbwCvxkS2JDN2QJRTVOBYaruBjv8yKRcEMK8XtaRrzk5OSlAW2CZWKy7CkbCLp4jz49gSDIgNcIpbujrWI8vo6a6DJl0SuqsqLSm5chzAR2tkvmabAaYW1hAeawEhqpIs4bAMwIwZiin0qLq47TYEI3JezPTOr4eR4Tq13weul9HYp2NCKbkDBfHimEabNDIwRfwCegREmYThLhgngI4V2HqngvHAhWPAlgpgwVBIpVrVKHRUj4vc5QqZIJC2nfX1tUiHDHF9phW1px3VEGKjXMm7eZ3a4aMWTYgxONxGKKcNWTN8TN3NEOFr45kNidNG8+fPxUrXR4jGxhkXvo4bl3rVAJX1o5qOCrW87kMVJUAVBPF+Xo8jVA0hmRyHaXFRXjx4iXCkTAaGxpl3BGaElom4lmBcNtbtuB5/3O0tbcLMB0ZHcXs9Cx2bd+K6poqrMfX5JxkHaHCMpsXBXw2nYJVkG4DWLaBR49eIJVJo6yiGBNjr3H0yGGEw+GNphpHzmFpeQmlJWW41dsrzRKtO7YjHArJuHMUBelcHrOz82JH3LpjC2ClpXmHlq50bMiIYpX5rZrUlzaxhLqShVooYHjkNXbt2C7jh3nIK8urbq2YB8//UeWZoxLZL7m4hMj8WY53gjNpALIcUVCz/oTOmUxGFMRUVSYT6yBnC1KVKWtaQOYE4XIqlUSAkFqjKlTosECqr76+Ivbgq+tpdLTWYe/evdIQcenKFZw4flQsjjXFQSHPhiMXkrGmblYtG1h4jIR9igxhHj/vI7wJ8Pg5PvihKi6IlLFOQK/Q4pdjledMW2RaDnPNMPCbD4kOBAAAIABJREFULy5jc+teDA6NIBb2ozQWwVoyi5WlZQSCQQFxHIvMUZ+fn0c6Q5cLA6XFASzNj+Nf/vQTBE0NBptZcjnMpn347Lefi6qyu7sbD+4/kIiA2tpa3Om9jcMHD4pd/r6efZLd/P6Z05Ijz3M4efI4+vueSsPRB++/jyuXLqI0VoTuvXtkDtv5AjL8nx3C//M3n+PD9/agrqIEmhNCxlmE4hTL/HVtg03YdhbZXBIBv+I2bliqAGDXSQPIpeIIBSOw4Scqh8YMX2kY4xhx1dcbfQHyd1X3iTrakQYvFSE2xKyvIxj0ydrK+w2bL8Qi+q1zBz/PpU5l5ENe1njGBPgDRdJk4WgMdgAKWd6TuTaz+SYvY1ieaQhw2QXGa269bTZw7/mExKLipzU+bcHFl3oDXW+o2mU+8QB4JzAIl/mMw/HjAlkadNu014cfik2gTXeFHJJ5EyPTCRQVh3Du3CWks5BnhZKyIiwvLaC4qAyJeAarqQyKDRt/+ekZBP02fCFmLDuSEUz4zUOSZhXC6O+yfPk5Niu4802cH7I5UeTGYjFRA5umX5pyBFRvVJM/wmeXt880iWQC+UIe6UwWy4txPH70HF2dbYhGXFtp3QjIMxDHhDTcyfMGVfAa1i3gyfM+tO5ogd/w48svv0LLjlZMzy+h5+xfIlB/xAPAfzS/UXkn6lXAq4BXAa8CXgW8CngV8CrgVeCPswIeAP7jvO7eWXsV8CrwB1IBDwD/fyiAxS4QiEZM2Hnag9Kq0c3JlU1cUdeoMDQFEaOAEz27YecSWF1fB3QCTEcsOAmeqJqhcoq2uoR2VMlx87I4VgQDFkKhIPwGFZ85AZsBv5sBLPawhiEbs9zU5Ka1a1/obgiHmQlsWwKLNcmm28gslPxGQkU3N49wghu/PCbZvxcwQQBAJbCrBi5sqH/SVBjLxiY3vt3NZ6oyJUtvwxJTNl6pkCYkIDHmVzUf0qkcrt24KZan0VhQwBDtWcfHJyRvtqtrD4aHh1FbXSUgq//VMCorK1BVFkUhG5djzNgKrt58JPadW7bVYWjgFaKRGEpjFbIJqxkF3LnxUOpz/MghySzlBixVlsls1gUo2ayog1kXKuHyedrX2vj664s4/e67uHv/EUJBP/bt74CqBJC345iZXsGrlwPYtcO1YyZwIACybMvdRBe7SEeyFZmFSDXRW9UToTABs2U5mFhYwDdfX8Hxo0dRV18BTaUtMb+X0MUvkNIUcSAzUHVRj1Fw6+QSLpRXdMSTWTx9/hLxRErAXuvOFskypV0mBx83uwmu4vF1hENhySFlLqHmM/Hs6VOsra7h0MEDAousPC18mVNoQmN2tKjZFThGBK8n5nHj5g38+Y9+IEDn0aNH6O7aC9vKwrHzCAX8Aj3gWLAUYG09g1AgKvalPr8meabhcDGS8Qx0RcXgwAjW11exZ28rgkFNjsmyVKzGc5iensfyyjJ6evbj2wsX0NXVhdKyMlGyLcyPy0Y9N/UJIalMKy4uQTKZRDAUwouh11icW8Hy0goOHtiLqkpaE6cE9NvQMTI+gUgoJFaynEurq+sIhMK4facXu7dtR3VZCVSdG/XM087LHHTHhk/mOAmk2/zAP1XcuHkbnZ1d8AdDWF6dRWVlJS5+exHbt21DXV0tEusJUbUJf3BELueqBalRUw1Yjor1RBqak0NRJIJEPIVQOIy1tXVp+kil45Lznc4bWF1blXxdqvjZZFFeUY3f/+5L7O/pRm1dCYaGBrFl8xbJiY5GXIVtSXExEukccrYm4HVpYRHx+BqKoiFUVZa5uaF5F2anczbml1dRUlYhNuUNm+pFgc3GFhd0hmRdmpmZRnV1jWRSl5dVwND9qKwolvNjE4WiBbCwmMLScgYVFUUYGx0UNTevD4+HmboEc1TNWjkb/f19OHiwB8NvXqOurg5raym8GhhCbU0tqipiiERDiK+vYW5uFhWVlaIg1lRdbKANqgLtrIDbqcllDAyNS5b6rtbteDMyguqqKhQVRSVv9+DBg3j29Imoj9k0MDu3ho72NkxPjaOpYRNev36DxuZmLC2v4dnzfsljjgRVVJb5YeVTMAMBpDMKBkamUVu7CRMTo2huapIM39q6OhmPvP4XvrmAd04fx/TMNGZmZrFz5048e94na2h7WwcGBwfEGp1QmOfDZgGO983Nm/H69WvEEwmxKx4cHsSxY0dx/8F9bN6yFWNjUwJEo+EQqivL8ODBA9RUV2N1fRUlxaV4+fKF2N0HdVeVTajHZoKFlXWsJSzo/iLMLqygMuJganoGO1p3SwY719qhgZd42d+H/+Vf/SWyqbWNMc7GEd29B2xAYboG5CxCakK/v8tQlYYhNoGYuihyM7msNMCw8cAh9LPYfJRDQVWkYaDgaPjtuavIKyGkMjmk4ssoLgpDM5hdz4Ye2gz7XUcFy5Zs94JiSuNDwKdi/95WLM2M4djBPVDtHAKmjoTjx3oiIcdRWlKChYVFmbvVNTVYXV2V+TU3M4vK6mrMzc6gtLRM7plU2oeCYclwZ/wBHQKoAKYatrK8zLXk5lqbjyOnxvDZb77FT390Ajotly0Tjr6O16MW7ty5LYpfu5BDe/sObNmyCYqSd4E4m2FoJe/wb1xbC0glc/j68m10721HVVlQdLK8b/I/yftlowXrrJtYWFxGpKhY7k9i+Z/NontPpyhxqYp9m2/rwl8HU1PTEj3AzGvN5xc3CUNTxa742rVegcJ79+/BhQtfobO9TdbC6qpKGZOEva4Lgg8KzQ821MXyHMAeMMn1dZ8F2BhGMMrnFtXQpXFI4P+GXTWBuPusQWcTR76PFu5Uj1PFXChook6HnUPYZBNBHnktjOdDsygqLkJv7xPYBR8WV1dQWh5DYm0V+RwV5YoogENOBj89ewpVVWHYbIziMRVo1a6IYp/3CaknXQ7EZcQ9AZ7j26YorqUhf1Duk3wcYnOHxfunrPaaAG+6SfM8BYbbdOzIIJlOIJe3sLAQx+OHT7GnYzeKYz742FgjDiaGG7OhaDKOWRde0+U0n3MmsbOlRdwi6JzAWA42nGzqOQtf7WEPAP+B/D7kHaZXAa8CXgW8CngV8CrgVcCrgFcBrwL/dRXwAPB/Xd28n/Iq4FXAq8A/SgU8APz3AbBr7UvACRSFfaJmdQGwg1zehajkngQtpq6iyA+c2N8KK7uORDrLNMYNK1N3o1gsN8U+kwpfTRRd3EQsKykR5asogAXuZsR2lZnA6Qxz8Rz4CHs3LKD5PbbFDW13wzMSCcnGa5LWnX5TlCncsJWNSSphqJzh34Ugu0NJAPCGsvetfSE/QwDMY+Nr8fsNfwwTU/NimVxWWorR0TcoKoqJhWJlRSVW1leRzKQFiC0sLmF8Ygrbtu3E0yf92LSpAQUng6rKatkUffVqEDtaWrBt21ac//ordO3pQD5j4/XYGExTx8mj+6DYGTk2WzNx7/EQJsan8MGHJzAx8QaRQBTRcBQvXvahubEOj54NCfhZnJ/Fk0cPcerkKbwYeIWm5q0CQcJ+FaGAiaqqcjErpf2uoxi4fOUW2jo7MTk9i0wmha69rbh75zGoA9vctAtDw8NIJpZw9uz3RN04ODCAd997D+e++gpFsSLs2tWK4ZFRUbFRTUXAs2dPJ/xmABe/vYyt27ZD8WlYnF9FKr6O/fvbJT8wn0ujYHMXOogr126jLBpCy9btePC0D+VVNUgnV9Gztw2qYwmoLig6Rt5MIhZj3V9jS3OD2IJfvHZDxg2VflRYLi4u4uDBAwL2CHVixWWiUP3662/Q0d6K6upKPH/2UAIRT5w4AlOnpDIHRTORdUwsredw6fIVhH06OrracfXqVXx89vu4duUSClYO3z97BqpiQ1OpZzPxu9+dR2trO769eAk/+snH+PKrL7FrZwfu33uAv/jzn+BF3yAmJsZw7Ph+lJVFGIYpG/dXbj5GZW0jbt26hQ+/9yEePriPSCSC5ZUltLd34GXfE5SXl8kcYIZuQ0MDmjc3C3QtryhHS3sbRkfG5L8P3j+BgN/NmvXpfswtJXGj9zHC4QDCAb+oKt+8GcW775+RrNCj3XtQUxbDWnwJdXVVYjnMelC5SOUhMzRdAMw5pWNmdgnfXryCY8dP405vr6iTqTxkBu22rVsFSt+6eVMskD/+/vswtPyGnowjTUf/y2G8GhlHJmvjYM8exOOrGB5+jY6OPXj+7Dl6evbhwoWv8f6Z9/Csb1gyW7v3dePSxW/R0NCEaDSG9fUkBgde4ac/+RS/+ezXOHXqFG7euCG2t1RN8nie9b/E0OsxnDpxUux3R4YH0bF7B8pKopL/6hA2+QK4ev0mVpNZ7N3XgwcPHqKjswOPHz6Q75ubn0dPT480DcwvLODj73+MX/zilzjQ0yPAbnfrVkDNytizbR0PHw1hZZVwPojSUqrHV/Bm9A0+/PBDfPbZZ2ht3SXK1bq6GgHXLS0t6L13F9u2tuDFqyHkMjaaN2/Ds0f3cPrd0zJWRoaHcPDQIVy+clXWi7qaSmxpKpcGE+YHW7aJO71PsLq2js1bmjEyMowjhw7L2Nu0qQ7bt29FIhnHxMQ4amuqMbeUQuOmBoy+HkZT4yY8evgIPQcOStNHKpNBW2sH+p714pOPT0JVsigUFGTzOq7deoKWllY8uN+LY8eP4/ad2+ho78DM9DS2btuGJ0+eYF/3Hjx89BBLi8v48MMPcO6r8zh48BBixcXy923bt0hjh5/Azbbx4OFDnDlzBleuXBUoTbUn17CzH53Fk6dPUFZWgVu3erG3ez/mZyZRVV4iNuBUYYpVtePg2bOn+OSTTxE0bNhs9PFxPdeQg4qpmVWspSzcuvMAf/bxSQGKRbESXL9xE987exa/+PnforQkhg/fOwWlkJH1n/CMgFSg4obFL63SqTR1s31p+wtp2OH9inCPywbhOu8LbOgh1DSoss9TvW4jZzPHmg1GOj4/fx1px4fl1YQ09RBsK5o7L/nahJFiMyxA0kE6L8ms0nASCRrwqxaO9nSiub5SVNp5zRBlvrhPUP1qE07mRfVNuJfP5qTWVOsz55nfw1gEmdtyv3VvfGysyueybuOTSmWsiXzaQtxKIOOE8bOffYV/9ZcfwK/aKOR8KGjrSNsl+OKLL9Czfz9qaqrw61/9Ct//6KysIWwCoovEeioj1tQVJTE4OTYjhfC781exY+d21FbFBBDyHi3Z5FTbbxwvYemVK9elCYB542UlpRh89Qp797TLOrYaz8jaxPPkpVpaWsSvfnkBn3x6ChUVFdIwUloWkecBFSbevJnBpavX0XOoB/H1Jezb2yVzZeuWrTKmaPvPJptUOi2NZGwiY0a4REVobo4un3c4fxlFIGNAN8CGMAH0VMTTIl26XtjMlhe1fybjfu47BwFxFCggkcihYKXQWBOFZafhC5Xh7tNhVFaU4vnTQcmIX0smQJsSiWOAAdMIYjmZRqnPwU++dwKGkRVFs0MLbJuOEm48ARu8eA1FfU/Vrzg88JqwEcttbiMwZwQGv05nCY57R7VlfGw8BEnsAFX50lph52XcEAJTATwzs4hnT19iX1cHYlHdBcA687E31MC67jbn0WmFzicK66JIM5ZkP2tuA1QiHke45TjyxXs8APyP8tuM9yZeBbwKeBXwKuBVwKuAVwGvAl4FvAr8j6qAB4D/R1Xee1+vAl4FvAr8AyrgAeD/HAC7eXiOKICZ92dbtCN1rVy5U0rrZapLaSNaHNBwZO8O2bBeTyZgKbQAZh6g+xq0CyTMpVqKG5TceGXmX1lZKRQrg2g4IhvUVJuaPl0yNrkZyU1LZvBy453On1Sl0paVm+7c4qQikH9JJJKSe8r34IYzlTnclHTFja695FsITKUj/02Q+NZWUobIRg6wmCbTPnclgxu9TyTD8kDPAdy8dRPV1dWykd+9dy+ePH+B2blpdHZ1ChymwnX79l148rgPZaUV0JUMshkLFeU1GBwcFsvbo0cP4fr1yzhx4iTeDI8jL5a9Gezv3IkA7ZJVBc8G3+DJs9fY3LgZxWVBrK8uob5uE8ZGJyRPMpOJYy2rYMuWrXj08B5qqmtEEdj/4hVipeXo6+9D545GrC7N49SJI2LTTYtfq6Dh6o27Yke7uLgq0KiuvhxDg2PQDAvVlU2Yn1/AzPw09u/rwe07d0ThePDAQTn3js5OhIMhfHv5Otra2zAw8EKUkZ0dHejre4ntLTvw+NFj9OzrwI0bdxAJBtGzvx3RCNVz1IbquPdsCJHSGjx9cBdnz3yAL85fQNOWbUgnVnB4fwcUOyXKIhs+vBp4LWrQC9+cR3FJRKwoR8YWUFNTI/D0+vXroi5sbm4SUBkOR9DUtAW//MUv8eOf/BgXL3yDrds2CwAvKS0SNbKusDWBGZ468moAf/Vv/wY//dM/w69//rf4l//Tn+PCt9/iwP6DuH7tGpob6tHRtkssrA2d1t5BvOgfRklpJS5fvSxWq8PDg9i8eSeuXbsq5zoxNoXF+UV0dLSgvr5MADCV5C+GpqH5o7jXexef/OATXL50EQcPHcTt27dRVlqCoBkS1SPH6J07d/DO6Xdw/cYNtApwH0bTtk2YmpjD6+ERfO9778BnMCOUNTUwPrmM2w9e4d3Tp7CytCCZwqNj4zhw6LCAsPeP92Bu6jVWVxexb/9egTcFx5KcZ5/hF1togiTigrytIJHM4+atXhw6fAznzp3H4cNHxa6am/qs9eCrAbTsaMG1K9fw4ZnTKFhxgTRU90nW6XIcT54PIF/Q0LKjCc+eP0Zz02YUFRVjYnwSjQ31eNb3BI1NjRgbGcXu3a0oLo1JDQ8eOISbN++gqrIWszMzOHK4B729vejq7sajR4+xefMWzM/PIVYUQ9ayMDY+hq7OPeh7/gyb6qox9mZIoH18fVXyilfXEvjVbz/HidPvIRiO4u69e+jZvw9PnzxBU0MT3oyOonXXLly/dgNHjh5BtKgIP//Zz3D8+DGp5e7d2wCH4JBQDbhztw8VlY0oFDLw+QoIBoIyN7734ffwzTff4NjxY2KtHQ75MTg0gK69e3Hhwrfo2tONiclZpDMWdrbswp2bt9G9rwuLi/MCdQmSrly6iuraejTUVyAapq0sG3B0rCcsTE+vIJ3Nor6+FiPDwyiKRPH48WN89P2zAvNXVpYwQ/XrjhYMj82ilkrmNyOoKC9Ff18/Ovbsxdj4hDSzdHbuxVe//wX+4s8/hoqcwDfLMXH7zlNpIOG8PnzoMG7dvoVdO3diYXFRINq9+3fRvbcLly9fwvc/+r5c72+/vYgDBw8iHIrK5zdvaRLoSLhJuPp6ZATHjh3Hnd472LJ5q0C74eEhgf90QiirrEJv7z20tXVieWEO0ZAf62ur2Lu3G2/GRmXM3bx9G3/64x9jdnwYu3ZtF+t5KqMLioaXQxN49PwVyqrqcKxjC16PTaCxeTO+vXgZJ0+ewme/+TU+/eRj6IoNv+FmuvK4dMreN/JSaUUv9vlsAuI9S9fciADaO9POvODANGnvTCt9wrqCuE1QdUnlquTDF2z4JCfZh998eRk5LYTllTUEDKAoEkY27yCVTArYJqgrLyvD+toaaLlLJSxUQt48Emtr2NuxC6sLkzhz6hBKowFkrYwAZzcr2gV4vE/KfVFslV2ozcYksedVdMmqFnXoRpbxWxcLIYgS3UA1J3N4HRR8Dsbn0vj5z77Ajz89hoaacih2ADDiWM368PX5b3D4yBGUl5Tj6/Pfon13Jx4+eIJ4Yh0/+elH+A8/+zkqykpx8ugBREw/LEfH7y/cgKIbKNgZnDxxAr/7/HMB1KdPn8K1a9eRTqfw6ccfydxo7+jC9MyMrHW3b96A4hRw6sQxgci1tTVYWl6Qe+6Rw4dx4dtvpPHg7p1eiT5oaKjA4cMHkExkMTW5BMMfwtUbV+EzVHz4/hl88eU5nHn/DM6d+0rWOJ4H14CVtSVRiFMdT7jevbcb16/fEEBNh4ZXL/vEGYCZ2bFYMcoqKuTeyLnNNTCbS2NsfBx1NXXS3BKNFqGqqhp3795FrCiKpqatuHvvEZxsCv/bv/4Xopi2ND/+/c++ROv2RkxPLSKVFmk0DFPB+uqK3B91PYC1TBYBK4X/+affh6GmAaMgCmBaQBPc8jmCwP2tpfnboAo+z1B5yzxwwnbaPhPNSizGRkyC2FlvhF9LDjNt+SXGwM1AT2cy4rIRT6QFAL94Pog9nbsRjdBhhMrfgKyFdBvh+xMAE57zmS5bMHC79z5CG7ntxbGYZAvU1VQhuP0IskUeAP4H/CrifYtXAa8CXgW8CngV8CrgVcCrgFcBrwJ/wBXwAPAf8MXzDt2rgFeBf/4V8ADwf24BTQWw39QQDDIr0FWKuRnARL/uB4W4pqGhJKjgyN6dgJ1CIpUWa1bZZwTzDV2FDTfPxUqZ+Y2ppKhrSopj8Cm22Pi6NtE5gUnMxeTm+1slCd+LX6cVMfODuXfPDchQOCgb8FT1EA7zC7QIVUmF+T38U7L93LxefojVLXfGFQWGariWj/w3lV+SpOrm+z0fmkSm4BOF39Gjx3Dp0iVRIj5/9hQNDY2IJ/MYePUKJ08dxTcXvsK777wr+aVXr9zCzh2tyGVWMTY2ia49PejvfyWq2bq6aty9f1NUcRcv3kBVTTVmJkdx5tRhBJkZq2p4MvAaL/vHsKtlB3wmFT0OYrESDLwaws5dOxAKm+gbfCNWtrdv3sTePV0oKSnB4yfPsamxWWBoV3uLqGrbd26Dwnxh2msXNHz59UV07+vB0KsR+P0GNjVWo79vGJ1dO7G6nMbM9CxW1hdx4MAhfHXuK5w9+5FknJ7/6hw693QKVLt45SZad7diamoS2VwGu3btwv1797F9+w4MDg3hyOFuXL54FZqioqe7HdVVUWiicTNw5/FLIBDD6NALfO/9D/D5l19j775uLMxO4EDXbiig+o/XLoivL1xFe3snlpYIANbQ2bkLV689FIvTqqoqAaT7urtFIcsMTFpqb9veghf9L9Da2oZXL16grW03hoZeobV1B1ZWFxGJBFAei4hSSgsU4d/9h59hb1cXxodf4fjJ47hw4SJOn3gXV65eFchfVVUKQ3eQt9LQ1Aju3nsCQw/g5asX+PDse7h+4zp6eo7g0sVL+JNP38M356+gfXc7gCyam6pF+ayrOu49eoVMHqLMfeed07h85RK2bNksGb+03pwcnxEb3XQmjRcvXmDfvm70Pe8X0L2yuoSm5nrE41lMjk+g58AeVFUWuWnWBLapAs5fuIndO3eKUp/wc3Utjta2Njx93o/2Hc2IBHSEIwHJ8dQNVUCXgCxNF9U1rbdp40pQtRpP4ZuLl3H8xGmcO38ezY2bsWvnDgGOtPBdmJ8X5dn01BSOHT2M/v4nONDTLRCAyrG8o+LKtTuorWuEP6BjbXUJmWwe27ftwMNHj1FXW43Xb0bw/vvv4vqVq2iorxNwePnyZVRWVqG+vgG3b99DY2Mjdu9qweWrV9He2Ym7vfexu203BgdH0N7RhufPn4kF+IH9PXIsPk1FbW0FKstLRFFHdaZm+kXNbPiDaN29Gy9fvkRDfS1G37xBTU3Dxvw9hcuXLsmYatmxQ8b9e++9i77nbGbokvWNHznLwflvLqOsogY6s3MJUxQFE+MTOH78OG7dvi3jcXBoEE1NDXj8+CF6DvRgYHAI27Ztx5079xEMRBGOFCETT6J7/15cvvQt6jfVoay8HE8eP0VdfQMK2QzaWxuh6AUBnfm8Knasd+7eRWvbThQsC1uaNwv8Hh0dFQX+3OwcRkfHcODQQQHwsaIIBl69FOUyQT/f/2lfv7x3wAwgsb6IE0d7YOoQKEzL7mu37svcmpmalNfp6+sT2/XxsXE0NTXL9T985ICsOeXlFWht240b12+JpTXzmqmC375jK2anZ2RdI3jetWunqDUJ8fl9Vt7G0vIi2tvb8OLlC4TCEbx+My6q+pXFBTQ11uPuvbtyHTgvClYBi8tL2LlzB54/fICTJ45IQxEbTxLJNBZW4ngzMYfxqRlsrYyita0TwWgR7j14hNbWVsmPzmXSMj41uPnz/KA6UVwfmKUqUNRd+8XeeQMSU+ko9x2xes5Ks1NW1I2Ex6pkyaMgydtIW3n4FFXg5+fnrqKsbitmZhegI4eK8jKsx1NYXV0TFSmvCe3ol5eWRC1ZXFKMyakZsb5nDnEqvoZ9nbuwvjSJ908dgd/HzAUes6uwpD383/1b/H+/UxPzPuvmwLrW1bzn8lwlz1gsj9nc5Ihlr8QiFDRYag6raR/+7f/1C3x8tgebN1XDzmhwjARSCOOLL74UcBsOhPHbzz7HyRPvYmjgNWZnZ3H4yH486+/H8uIs3j99BKXRCCxHw+ff3kTPoSO4duWiqOCphud8ZqzBlcuXBcSGTB2///z3OHn6Xbx8NSDNPLPT00isr6B7zx5cufMEnZ0d7jVkk9T+bly7dgWnTp3EX//13+KD0++gUEiiZUczclkbI8OTKKusxtziAu7fvYuf/OCH+P2XX8q9+/dffIUjx44J1F1YWEB9Q43UkeOypWUHysrKBQBv27ZNatXYUI3f/vYzcfygpf2p0+/g4kWuT9Uy9kIhE0ODg6iprcPiwjLW1uKIRIpg+vwIBHRphjp//iI+eOc4KooNGJqNvOrHv/ubz7F1S73ELaQyDhw+QKmWNDUQACswkC440NOr+MsfnEFpzAcYtuSYO44m1tSaoW2ojzkeIGBdlNWZjIwFPidJXIbPJwBYEiqYpVzgtXctol0VM8c1m6Fo/1yQHPRcNivZ46l0FpOTCxh8OSwW0JEwM39V6D5aSutiVU/ITJU8xyVf886jV8g5CkZGXkujTklxFEOvXqJz9y7U93zkKYD/+f8a5Z2hVwGvAl4FvAp4FfAq4FXAq4BXgT/6CngA+I9+CHgF8CrgVeCfcgU8APyfKIAN8m6wAAAgAElEQVQlQ9dGIOCDrhWgODacgioKYFr0ck+RdsVU5VJhWhpUXQWwnRYLaOYCyo3PoVKJ9ohUodqSKUtLZqqhAn6/qGV8qi25tdx4z+UyCPjN7wDwW5WJU2AeH7OBXQUwdzW5yRkOBZHN5yQT0ef3u8ot2fB2bQkJIakIFjtobcMyUVXExpAb5fy6awO6gX0FBrvnNr2whqcvhmSztWvvHjx++Bjbd7SIqq2urh4jIzNStLbdLRgdG5Rs4q6uvXj+9CVqa+vxZnJQgI+VA6anZgVQ793Xif7+x9i8dQvmlxICQzY31KGppgyaYgG6ibl4FkN9owjoKvZ07cLcwgzjTOEzw3j8+AE6u3ZjfS0hitFsOoXx0THZxO69+wDVzPCcnMau3a0YezOA44e74VOpcMvDVgw87R9ELm+jrqIOb0ZH0NW9GyODkygpC8KnRyWHsbIihoaGTXj86JFYc2/duhVDQ0MC2hsaG3Gr9zGqa6qQy6Ulx5W2mslECoFAGMurK2jrbMXnv/kCu3buQnFRAMUxP/yGBsVWMb+WwWI8AWTTKCsuxsjYJBqaGjH+ekAAMDjWdD+SGeBO72Psam1DNpPEwvwUduzYjEQyJ5C0rKxMckgJSLkRvbyyInmPtCXVVQNTUzPY2UIgWsD09BTKy0rwtO+F5JbGQq5yzlYNJDM5jL4eQWtLszQUrK4nEI2UYmJiWrJci0uigJqTRgbmUsfX2cDgQyaXQThiYnl1GeFgMVZW11BUEsDk2Bz8vhDqqKJTMmLryk32dI7Zja4la6QogoJlY3FpAeXl5XL8tPeNFRXJ2KNdKjfWJUcx7apPQ4EAlhbWBDI4Sg7hKBsX+L1UifoZXinQh7DLsW2ZAwINFBVBQ4WhOmJvKrxhI/c0k2Yet08yPzlHbIf53g5yAGZmF1FVXQuLzRUJZvTGxP40GY+jorxCFGjMz42vJxCKBOHzafCbbtMFcyzjyRygmWKtTXDG69FQ34i19XU5X2YAM8O2QEcB2xKgSncAF1wEkUymEQqFAdXNfBbIls5C95lSEx7X2Js3MDRdcraLqQjOZiSr1XHyYnXLjNBszhLwoTKftVCQz4cDpqxtPskZz4gTgDSGFGjzGsD62rq7zkiOtl8+r2sGslZe8sap/uT149giTCJELy0rlfWJY0jyqMWCns0mluSd0go1nabVfRRDQ8OoqSqXhgXav2fSKckOpZUss2jVgoNI0JSmA1XnuskM8gL8gSASSY5zPxxepzwzqkMCa3K5LAL+oKyzy8m4NBYwf52qUdri8+Izk9Zn+kV521hXh7DJeUA3BwV5p4CcWOCq0JgzWihIxjNrLXnvDtd5KhBtUZfqii7HxjWWzgdunqoDTVcFIkmusuSTuvnoVAJSgZnL5hCMBGXsuF9S5bpy7XDBZkHUubxH8H7AcfY2d93g2u4U4PdRqZ6VY7XYlOT4BJQHkBZIr9AyucDhb8j9iU4TkicLqvH5oYjKlyfFY3ahMM/5u6OVayq3r42fcJijqykbubCsp+tWwboQnvGVdR5vDvjiwg34o1VYXF2DlVpHLBqCboalcYKOCrwPEABTJR1fX5emDFXTMTY1j0AwJuuVXy/g+IFOLM6P4/iBDsRi0e/cM6RXyQ3uBt0qaIfNY5E8ex4z+xJUVeYZryPPgsfIBYL3PbnT8f8FyLUmYBybTeGLL67iT394EiURPzQnIBbQQ5NZ3Ll1E2XlMVk7aAHP+X/h62/F2aCpabs0ItAlpGfPLkQCBhJZC7/66rIoYg3Fxs4dO9Dbe1dAN++bN29cR0dHJxqbG3Hl6jVpAuDh1dfXY/zNGzhWHls3N+PFq9fSNEVr4kwmiY49HRgeHpCmsQytq+N51NREsaOlSe5p589dQu2mRuzavRsP79/D9i1bcfHiRRw7cRIPHj2S5qyengPovXcPlWVRbN+6Fb1374qKv6l5C3rv9Iral81SJ0/0iKU5G5AYqdDWvkcAsM/0icMC68FxHwqGMDvD6xYW+/anT58jGvUhGAqjv28An5x9HzXlIZiGA0sJ4N7T1zACBp48fYVMjq4SDmyHDhMqTD3IUYSleAJmPoEffnAcW5srkbGTKHDxLtDG2bV4JsTnnxxDtOTn+ix25VT1ylyEWHxLmwN/VlTjNvJWVqyvNWl8c5vhqALmh6zp2QxyVkbqOT4+h5HBN2jbvRNFEQ0613KDaz0zhTm+3FxnziW+x3JGx89//TuYgSCqKisQjYaRWF1Ec10NGg9+BK3qoGcB/U/5lyDv2LwKeBXwKuBVwKuAVwGvAl4FvAp4FfhvroAHgP+bS+i9gFcBrwJeBf77VeCPHgB/V1rZ0nfdkEV1624S+gz+3bUSJgB+uznODUfTp6A0qOFgZwvUQgaJdAZZS7aiqVcSBTA1uczRcy2gVVEABwOEhxEEqeyldaXGDf80TNMvKilaWHKTkpCHgIE71rQXzDEHkkBXUWEGfKIUy+cJkZhtShbGjUkxPxSYwE1y2Qx/eyfeUIFx29On+/5uUG2AAL4pETdVcQQJUgBRXrlUm3/Ozs2KQobZl7Q4jEYDsJl1rBkYHhrBpoYG7uXKRn82bYlabXFxAZs21Uo+qWky25PAICv5kmG/ITmmtLXV/WFoigGLACpI2OBI3TMZB3nbFhXZWpyQykTAMJBNJUTtYxIqkOdo1LqpApRVJQc7l0cgEBINbt6yZSNYcTTZuLVswk3WzYZjKZLz5/4cJAOV0IYjgoCp4NCWlso3H3w+E5lsSkAj8xRpk82aE+hkLRsL8wsI+k2UFBeLejwaDsv5qb4A0hwDtOoG8zNVaD5qnxjNm0I2n4UvEJTaOI4um++EoSUlMYRDpljoGrS0tpgpaci1JZhOpjMyhngMtHQlDCN4FfhhWfJelk1YogqM5oZ4hgCN8CGfAz9F8OpSUg38a94iQPNJPrJpAKqjgkPfgUwGFMRmNYOQQEJbNs5NM0RGJopBTRPpFQoW/1ShGwSPqnvNfZoLpTQdtswVN2uUqvic5WaNCuDN5wSqqQ7hMVWoBaiaAg5bTWXN3HFP0MVrREhHW06qwgg8xP6c81j6OWwYPh63a+Gezeah6cxqzcEvcI8QsICcQ3t0v2Rr8pJaBSJhfpnXTJWGiChBtOOIGp9WxTxGUWzSJpfftfH6hs4GElrluir0bKYgr0EwKra6ipsLzvnOnE4CFgIJHjthbDy+5oLPBEFZGIlkUuySCe0k35TZpj6/ACQZfzSyVmjXnN44N8Ya0zqXebo6Cvkc/MxAdmzkFSqoHbde2dxG3dw8T56bYZhIJwmVTZn/vG6imuQYgyrAlqCY7gO8zsFgQK6BrEGOayXM7HO74EJo95j5ecLojNj10n7WleiRzykCqO18AT6VADgPMxBCJucCHYPW3YWM1NnvD0rdFheXUVbKZgMXYHI+WoS0hKmwZf0jsGH2r9h9b0BqO2fJ/MyJZSyBkIIMx5rm1pVWxoRAtAdXtYJcH9fCPw3TRxXlHGrqKpDPuVnreTsBnxZxx6fCzHfmlRakIYN15BTI5yxk0wmZpz6/TzLXCbLyliNzhNa/JvPbdTePlesV3QA4JjhXcukCwsyjt21oRhqOxUnA6xWThgzDYWMAG338sOn9QFBmZSWnlnUlsJM6E3KrvIbuhzSDcG3YaARyv2cDCm9AYsny5lXfiBPg5JR1lECVysqCI/cXGsx/deE20hZzYG0ETFXGW84iYGMkQFauRzgSkfsb84SLYlE5jsWVOFZW47KWGioQChho2lQLv5rC4Z79kkPO1ZfXyKDik64c4rKhy9hxj8WF3Pw7xx6TyxXFHT/83rzNf7vgXu7JMDA1P4cbNx9DcQL49KOTHNkI+n2wsQYHLlhk/dgMxnHO89C5BqmE2BoMkw4hGRgqFcd0E/AhD12gtCFrmLuucr3m2kW7ajZXGGIX7UgNqCjVGBNh27Je8E8CZq4ZvBQ8Z66xhJu2lZf5l89zbNoIBXkv5fOBPLFwiXUbgVgPR8F6IiHxALK+q7zHmUgl1lEcK5J5Lw0OIgJXRQ3Pr+s6HRJs+Hx+JLkGBALf5SxzfL5tIKCSmvbJmmbI/YVNNJrCTHTePwsI+Q0Yel7us7YawpvxFaghHy5evAVNi8q90kJWGoV4Tw6Hi8R+WbcS+PDUfmxpLJeGH8vi2PPJ+XDNfPvBecJsdjqAuNm+XF/c5gXOY44BNoBI7UTtW5D6s5GGNuD8HNcZfvB8ubZzLtHJYWRkQpwp2lp3IBJWYPrZqGBu3KeYCWxKI4JkDqsaptZtvBwekziOzs5OjL4ZgWLnETB1bD30EUINJzwA/N/vVxjvlb0KeBXwKuBVwKuAVwGvAl4FvAp4FfgnUAEPAP8TuAjeIXgV8CrgVeD/rwIeAP77leFNS9SCAhYcGKYqVn/cZMzQy3bjg5uLpg8oDevo2b0dGrKI0wK6wM1XbsPb0HQFGjcvC/xZAi0dyUQcfr8PsaIQwoYu0JeblbQUJhwllBBYTMDDrF7ZpLVF8ZlJJSXXjjvaoUhINuapLOMGvmT/MuNx409RxEjuIjeG3cRfAirZ7GccJDcw+W9u3Kq6fC83iQksBN9xc98uCDjla3Az/O0GMDf4RVyzUQu+OuEUlTT8PlGFMSNPoUqGihta7+ZFhUNl3vrqGkqKS2RjmZveroqPlsA2/EFC0Dx3cV0Vl0J4qyCVYc5jGGuppAvQcllUlBRhfXUV0aKwy5L4PrJpTuiZAxwN6aQl0NbwKaKmCgYikilKleji4hIqKsoFKELUo9xY15DPUonqFyUqIWw6nZQxoWnmBkRQsR6PIxorEstdwgaB8LYBu5BBoZCDT/eLYpZ1NP2KbLCrKkEWgQAwO7uIdDohimlRacMSm++VtTX4mTOoE/4QHpqy0U6Qys1yXl8eL4E4N7Of9fWhsWkzotEokokEJicn0NzYKLmdHD98DSqfCLKo+iTIC/oDWFtfExRCm+t81pKxmrNzAp90LSQb4iiwKUFBOpnH4MgYIBDbFitetZBFT1enKFg5WAkZBPCK+nBDTS4QOg/TNEUNLg0GNo+BMMWFbYQrzJcUYEroLoApL/CN49uxfXjx8iWat26XsTgzM41IOIhYJIJQgGA15ar+VBdOcNyL8ktVRJmoUJ3JLG5xiOX4JnizJVsSqg+GYkGxcmJDu5a2MT41C82xsX1zAyxQZcysbxNXrl6XTGAq+poaN6Omqkysdfl6BCAE2q5lLhsPCLqDcASEu3bVc/NxTE3OIRqNYHpmHN17d2N5dRWZVBpNzU2y3nB9yKTTMjepvCVA4jXrf9GPnv37pdmDQIPvw9nnD4aRy1vuGM2kBFoT79HSmrCLKu9bt+/g+LETApYIu6XBgdCd6wNhU8GF7uIIQLykaALtCEe4xglckWMjPHObAAgNv/nmaxw9dgSZTArlFSUCwjn/VQJkNigUXCBDxTBzy7kuUPnLMaYqujQSyPpKgJ7LiI01r8/6Wgqq7sfz/iGUV1ZjZmYK3d2dyGeT0H0E4LqAluGhYcnmfvT4MTo7mM36CNFYUOyWCba5jvY975N5UVdbK6rdXM4F7oaq4fr1azhx/BjyGa67hiiz+XOvBiZRUHxo3tIIU5z1mblOtW4SX31xDSdPH0as2A9YEdhOHqqeAGwq2N057KptCcYU2A5dGHy4fv0mNjdtRmVVhYAo/sfarMeTGHn9Gl1tHVDZOOFz7YtVPYRUyqbYVlSSd28/x8mTB5FM5FBUlkdmzUAwmkM2wbWSc4cjlVbmBIKQcWD6eZ9ISlOTZenyrrzmroLWVQC7/7kNTjIWaJO8AXtdwqogl03LPUeaAWSd4hymAti9PxTyNiw2MEHD+W97kc7SejstwL64KCr3TF4vcSyQ8cf1nvBak6xcnm88ERcQKb1OzJwmLDZ86GhtxvLcDDp2b0NTfZXcQxyFtsBsQsgiYLjNU2JdLSukTHtXIUqJveqeI5sQCBIVjfdTFal0Bn0j0xgamYBBmJstoLurDffvXsWPfvQBfIYN1XGbvsRNg1BdymaJU4dkKWsBAYKsG9cI/imZsLwHFfLS/MCWD2l6kCYSnhwbkNjkwWYVgnK3wYQf3ymyqcwmuLTdJhyCdzcSgk0BBVGZB4Km25CSZ7ONIedLpTPXfNaV81CgOG/0DmR8s65yTGxy0VRRyLI5hh88PjogSNOM4tqCs3GEENjK8xj5/JKEYdKhhEA4B5OwWo7VdVCwHUUcUdh0xfs+4Tvvcxl27+hRvBqcQrgkhHPnr0FVoxtKdSrnZYkUZf3KShxBXx5/9sMz8OtZcfDgPZMdZRmucybroUjDjFtnNp8E3TkjYl+3yYuNUGye44esWbQ7l2cSNgy9dShg84JrFc5mFK4NmVxacsEHB0YxO72A3a0tCAWAQMCE7uM9meuy7l4XuX/w+U7D5d5nWFhek2e1yooysfNub9+NcDiI4pZjMGuPegDY+xXMq4BXAa8CXgW8CngV8CrgVcCrgFeBf9YV8ADwP+vL652cVwGvAn/oFfAA8N+/gn8PADsOfD5mBroqMwGfG1aT3Ez3GQ7KIgYOtLVAdTICXDKWC700xRbFJq1muZkqSimngEQiLhuD0UgQEd3dCKbCjRvLVHwR2hGIcoPTp3PjlhvHjlhGpwmAqeCiZWsoKJu6shmq8VhcRS8hCjd432YBCxjWNsDv/wsAC9cRFZULgAlPaSeao5KxwNdwIQ4hFJVrtEjkpjT/TrWu5AgLYLQFShFOEfTxo2/4Nd68GcOZ9z/E9MwsHj16hL1dnQJqb928jsaGOsmo5c+4NqsEdFQMUrlHBW9BIJdASKpSLQV37/dhcOgNajbVo6S4CGMjg3j39AkszM6gsqISRcXFsoHt5KmmJHgh29Lw2W/PoaqqFt37O2H6qXi0sLK6jotXruLYseMoLo4hTwtdg+9PZSi3xglBed14TgSUCVFwGQqvrQvS7/TeR8+hg0IdbMeSDWfNtmDbhMtULVElRvUroUxalJocQ36T9r42eu/cF0tbZvYyU7KivFiU0mVlFQJlcpYlkJl2ogQkkQDtY5OgHayAh0JBrsPTvj6x6SS/+ebrbyRDlzaUHCNidUn1q2QnZhEJR7C0vCSAThTmBtWOOYSCUczOTaGuvhprtDYOxARM+n28Lnk8eT6CkrIqnLt0GVu27cCOHS346nef4c9+/ANRddP+ujgWE/vYleVlhMJhGae0qi4vjyGVTKOirBorK8sImNw45zzS4NgKVlMZBAPhDWBRQDqZQDDgQyDoc4GqY+DV4BDqGppw//4jbN++XZTX4WAAqyvLLgBSgWgkiqmZacloXV5eFrvUpbl5bGlqgMq5qBGFufCNlr8yVhQDPpEt52GrPiynLFy/0YvtW5tRU1km9uGTk9OSqdrf9xLbtu/A8+d9mBifxJn3TskcJ4DftbsdQ8Mj2FRbi/X1VTQ3bkJBVMEWHMVCNufg4qU7aGpqwfzSPIqKQoiE/a66zrLEAntxaQnzc/Po6uqSDNqt27ZhYnwcNTU1ksXd3NyEleVVrK2tYlP9JrEzJkhrbWsXVer66rLkBjOfl3Bdo+pa1fHtpasIhYuwf/8+seKdHB9DR0cbHjy4J+inY/dumH6uOxz3NgqOhkfPBlFcUiL5urSv5ViqrKrC3OwslpdWsb/nAO7cuY3l5SW8995psUkfGHyBP/nkE1y6eB3hUETs01+8eonK8goBY1xppmemUFFWjGhRMebn57G6uoKdLdtQw/FKCO+4QH01nsaX5y7gzAffx/VrV7FnTwempybEBYEKYI415n0fPHAYn//+9/jhD3+E27dvo2tPu1wzWrgTDi/Oz0tjC9ep+vpNMn7YhHLk8EGc++L3OHv2AxlHpo+qzTysgoP+/lFpOMlaWXR3d+DOnVsCOVt27sS339xGZXUJdrU2CfR98KAXe/dvx/27Q9jcXIPJiVG8e+qoKG85JgnbqMztfzmEeNzG6toKDh85iP4Xz5CIJ9DU1IShoRGcOnYYfp15t7SZJnX049nzAawn1mTdOvflTclbv3HtLrbvLEXfk0mc+aAHzx5NYn5hCh1dW/DoUR8CwahYpb95M4QTxw+hsb4SVj4NcC2iUwSbR0Qd62xYJG9YP7NhgwBxIwWec1fgLiGvlRPlLtdFUfwSGoszBHtmLPgUHWnHQtpWceXmE7weXRK770R8SZTpvP+JtbtBKKhIMw4dMJLplKwTVGgzFiHLBhI2yTBjmE0zPp+4DLTu3I5MfEVy4vd3d6C0NCZrGe+lPt12IbbEJLg20MaGBTnt2G3oyOc51+n4QPcAE8OvR9HX/xKRkhosLK5icWEOmWQS/+LPf4z52Qlsbd4kDUYyZAvMobZg6j74TDYzWMhbbPBhRrV0B7gNLn6/6xLAxireR9nAxHWmwKYin9SM8JfAlQ0SPCTJI5Y551ppu64jmsBI03SBMj9PO3JRptNZIOO+t5ufzhxz13Zd1PaiHHat1+X6FQj86WLB5xcXDtO5gfb0vBGxUcQnNuvuNXXv6ZqsHzxcqtapYOd6yXPkPZ7rFZXuzAY3pGGD6lm3SUxqnMnCNEwoBTpiFOCotNjXAT2Mf/9//wod3W3o73uNrMUoATY4UEnO1zNFBZxME/qm8cnZEyiLsEGNjhwaFNUn78F7njgvaHQS8cs5cV1h4wbPjePRHePMDHbrx39zLHPEum4NrkOBtMTJuLdl3HH8EQBTATwwMIqZyXm0te1ANKTBHzCkKYVNXnSaYKOSKIAJhPl8YvN8NUxPTSJaFJGmJI5fPqdg0yHki/d6APgP/Rcl7/i9CngV8CrgVcCrgFcBrwJeBbwKeBX4L1bAA8DeAPEq4FXAq8A/4Qp4APi/DIB1g1uM1BYBOfoib8heuclq6g7Ki3w40L4dip3BWiKFLPfxFW5Ou/6KqmoIyKQiTwBwPI5IURiRoB9R04DfpFIUSKaSAji4wchNXcIvHy2gqbYCXACcTonCiTmYZpCqFF3gmljo+nyu1+VbFTC3OEXaCmj0+f1PFcBvJbyyUexa5nIbOl+wkckBt3sfobq6Cs2bm3D58iVEo0XYt68HD+4/QFV1Feo31ePGjZtYXFoUdeLExITk5tJy8sWbMTQ3bkYoHMXgqwE5H1pTnn7nFD777Jc4++H7ePniJSqqKjE9NY3W3btFjUulY1vLVmxurBO762AogLytIp0r4Ge/+BwV1ZsQCIXQUFeDsdER1NdWYWpsXPIVF5aWsLC4ANPJ4OzHH0ptqDD925/9Dm0dezA7N4mWlm2413sPR4+dxNXr17G2Hsfx48cxNPAS+UwKsZKYZOzevHkbP/zhj/H1+a/R1NyMvv6n+OSTjxE1XJXa4soabtzsxYl33sW1mzexZesWDA28wgfHD0IzqBo3MDW9iMHhCcmiLS6NolBQsLy4goWFFRw8uA8PHjzBgYPdmJ6cw/jEGI4eOYibN2+JSqmpeTNWVlbEBrrnwAE5nqqyKDLpBN575x2xIeVm+OTMrIDod858gC9+f0HGUMv27TLuNtXXo+/5M1HT1dVVY3T0Dfbt24elpWXJ+OWYGRl5LYrUSKQYa/EVNDTW4fXrUZTGyjDQ/wI//PQDBAMqlhIqbt25i9nFZQTDEdTX1WFi7A1+8PFHuNt7B8OvXwtgJDSYnJpEeWmZqKMmJyfRsmOLZEeXxMoxMjyIT//kAxi6a1tKkXbvs1eIRGKorqrG08ePxDa7uqoEne2tAuRzBR03b9/Bjp1tmJtfgs8wZUwdO3IE165fQWlZieRA8mNubg6x4th3gHug7zl+9OnHMteoPJb4U1hi98ymDtvWYOoKFNtClmpxBPDNxWuwsmns7WpHX/8LzM7O4ez3PpJrc+bMB7h8+SqqqqrETjudWv+P7L3Xc1xXmu25MvOk9wAS3ntDkCABkqC3okRJJalUraq6PR09M2/zD8zz/CMzD3d6prtvd1W3SiVH0XsQAAkQHiA84ZFI7+3E+g6obsXce19uV4Sq4mSIIuEyz/n2Pvsk9u9ba4nyze3xYndvDy6nE8uLb/DRzffFFpaKUMVCG9wi3m4EsLkVQKaQg91hQZXPh0QiITamPl+ZjDfH49KlS7h9+xZ6e49gdW0NAwP9cs2dOXsWk5OTKC0pQV19Ix49eIRjfX2SN/l6fEzs0C+cOwmb2STZnrFUGoFQDLv+EN4srWLw7Fm8HB2FzWLB8SPdePHiOXp6OlFZ4ZP8YMJfNjxQCf16dl3A2tuNDbS1tmJrm00WKsidn1vAhfPnsbKyLOD5xIkTuP/groBqNh+8GptFfV0DHA6H5Iy2t7cjIvnH6lpGa+L6hnqMjryUfOqWxgY4bSYoyENv1KNo1CMSS2F5ZRNWuwuhUASdHe149uQJfBVlMncbGhrxYugFTp06jVs/3MbHH36E23fuiFJ46MUwWltbVCeCXB6VlRUYHRnB5StX8OWX3+CLv/oVkqkoXo6+wPvXLiMSDsg1IJbwehPGxxdQ39iGoZEhVFaWybx88uA5fvnFJ/jHf/gaFy6eQjzhx9KiH42NdaiudWLq9Vu0NVVgfmEaF86ektgAQiICYNaTMLeh+Sj+yz/9Az775GPMzk6Jir2hvgHzswsYPHUcJkMW+WJGDQ/IK/jd779CX/9xtLc34V/+9S4+/9UnGB2eQkOTE88ez6KjowI7m2m0tDWgstaN2z/cQ8+RY9jd3cP+zhauXBqE121RLb/Fip2AkRbnyqH1s3oNsEFEAKRYKauZ8BxnUX6LUpgQTVVbynPQplos5tWgYH1Rh0Qui7ROwe17I9jZTwqkDwX3xOmCWd1UsdO+n/cu2ueyAYVrFZuTuI7xITbFMEiDAxtJmIMdiTOnGrAbDWisq0IosIP62kocO3IELo8TBh0zpNV8Za55bPHgc6uwUznMSNYjnS1gd8+P5yNjYu68ppoAACAASURBVH1P+/f5N2+RzmZkrUEhhU8/+RA7mxt4cO8BPC4vnB4zerp6ZJ2anZmT+xfHu7OjVVwOvvr2ntSLDRJHenoQCIQwMTEuILipqU6aSJgJ++z5C6QyGXF3OHHsqCjuV9beIhgMyTXR1d0tTVV0biCItNtsqKmtlPofHBxgZWVFLNbr6xtknlL5PDe3IO8F2JhChbvf75eGCoLQquoK2G3M+M7g4CCISDSG+roaVcWqGLCytiEq2jKvBy6nQ8aVrhPMDDdbrHDbVZeLcJiqbEJqRe5nal+UHsk0IasebkZS0Bpep0c4FpP3DkqxCIfVIU1SjLQo6rIo9ZWJe8ff/d3v0X/qBEZGJ5BKK3C43YinIsik2NRmhNVkR4RxCoU4fnHzHDpbalDIxuV+SwtosSqXZjj1Ldi7hjHOHdYvm6NdtGr9LMpkUYOrTQHvHoTrVO7yHqu6z6sW5oTKdHFIpONIxFOYm1/B7pYffX09ogBmzjsjHNiQx2YINnUptH82qIp2Kv35UF+fanm1ca/IhrC6C8hoAPhn/BuQdmhaBbQKaBXQKqBVQKuAVgGtAloFtAr8R1RAA8D/EVXUnkOrgFYBrQJ/ogpoAPinheVWnrj7qS6yovBUFWzMGj3c+OZmJzNglSKqSuw43tEoFtCELpJbSZhBm0+DDhazTVRE/MNHNBqBx+OGzWKEQ1FEzcON+HQqKcCTIJe5g9y65IYt1Svc3HY47JJBKJvbuQJsDqtk08XjCdWSkKpfWkFz0/Pd37R+lj9yVvKf2DsX/82ylnuq3MSVTNZiEZl8Dncfv0JNYxdmZiZFLbi4tCSbql5PqWwOj0+8wqe/+AQPnzyWDff+/uN4+vS52Cnztaw2C8xmG5aXVnDiRL+AXSqIBgdP486dW3j/+nt4+3YDNpsdoy9f4cy5s1iYX5Rz99h1ON7TJvBAAAX0iCRymJ5fwdrbXRw50oPR4WGpb9+xHqSTKVRWV0mG4N27d/HBpVNwOC3Qmwxio3r3/hD6B85ge3cD3hInJsencOnyFdx7+Bh19fVikVxdXo7NjXW0tbfiD1/9Ea0trWhv68Tc3Bw6Ozvx/a1v8Zvf/BVMhTiMillskG/fe4T33v8Q9x89QnVtLV69HMUXH16G221DPJ1EKl3Eoycj8JVXorahSixI11c3EI+n0XukW2Cmx+PA48fPcPrUKbHRpaKVlr4E2v/y5b/i8uUr8HhL8OzZc7Q1VWFvZwu9R3qkSUA2nAvArbt3cez4SYTCGWxtbaD/xAk8ePAA7127itHREXjcHpT7SjE1NSFQpba2ViC33W7DrVs/4MyZQTx5/AKXrlyQzMX1tQ2UuMowOfYKH314FWZjHvtxA7Z2dpCWY2sQMLG8vIje7i48fvxYakTFE2EFgR9V6VQ1E4yUlXvw9NlTdLb14PHD+/j88w+BYhr5dAYeVxm+uvdcbD5P9g9g5MUQXDYLamt9qK70iS06M7XHJ6fQ09OH+cVl1FTWYOTFCG6+fwO379xGW2erwEYqYts72uUc93Z3BRROjr3ERzdvwKQvQtHTkp0An0qynGTCEgArugJ0xTwyBSOSeivuPHgCl92Kpvo6/HD7Dn79xW9Emf/P//w7/NXnf4VbP/wg55tLp7C5sYbj/SfhdHkwNjYmtX01OoxffHgTunwS2WwCRqsR8WQWmYyC6YVVyQf1VZYiGY3DYXdIQ4jXW4JgOCjncPXqVTx69AiXLp7D6OhLnDt3DkMvhtB7pBejo6M4d/6cKKYfPHiEwdODAj4W5uZw/GgXHBZFgCbrUdAZcBCMYH1zT+xJT/SfxL27d3Ht2lW4LSY8e/oEHR2tqKgoFWtdQg42XXDlml3ZF8jHvG+e65uFBdTW1st4HOz50dXRjv39Pez7/Th5ckDsoP/Tb38rLgEvRsfR09MjysW7d+6is7MD4XAEbrdLmg+OdLYI+Hv69BlKSryoqfShjOshXz+fQSSVhNnqwOOnw2hoaBb1stVsxeNHD1Fa6kVpiRfVNTVYXl4RBe2dO/fwi49/IbD56NFuPH36FF4vVcYuRCNRaVSZeD2JM2fO4Otvb+O9967J2vv0yQPcfP86otEA7DaL2OsqihWjL2fhLa3A3Js5cSpgsOrIi1f4/IsP8S+//x79A72wWIuYn93BwEAfLPYsXo0uobutEeNjI7hy6TwcdmaWko6q8P/JsxHUt3Rjfm4WPV1tmJ+bwcmBfskap0315fPnoDB/3Eg7cVUB/OUfvkNPbzcqq8vw3fcP8fEnH2D81TwamlwYebaEsxe68ejeBM6dO4nScq/UobGpDcHgASKRIM4NnsTS/BROnToh9x7JyjX8W5wBz5e3N1Wdqqo+BYkd/oOQkxCL7gh0duB1w4eoVLNZNROdtsdFPZKFLLI6E77+4RlicVrcmxAJ+1FSwqzZAhKppNhP8znZrMHX2NreElU57xXbWztyH+PreL2lWF5eVm3cjTbJC2auuMkA+Eq9aG2qw8HeDuKxMGrrylFdXQW3k8pnhwqYTSbks1mZ84srG9jY3JYmjaqaOiRSWWxs7SCXzSMcSQpQLRZ53zWgs6MFqXgKqyubiITisDn1KC/1CXAN+AOHKvgy2Gxq/uv0wrq8T2ADF3No+Vh/uyHH4PXYUeJxSZzC9s4u0mlmsxvQ1FCPWDiMXX8AyRS/zyQODzzmjY1NaQgh0K6vaxQrY//+Pvx+RkboUVFRLvf1eDyOaDSObCaP8vIyAcCBYBD+/aAcA2tC2Lu/f4BkMi2f43qg1xfFCvrt5gHY1OZx2lFTVSXvLZZW1kSRS4vltoZqJFMZRMJRBAJRmE16VFRWiItENJHA/kFQwHBXe7O8/+A1trq+IZbOFSUOdHd2Ym11A7v7O0ikgNa2clRW1mF1eRtnLwzij3+8JeppwfW6jNhlGw1myVWOZ7KwG3P4n359E3ZzDhajDqlkWnLZ+T6FzhDSfCAuJ2qmuzQs0PbfwPx6KshVS3C+R+IUosuJuKbIXGdDHm2c1UgLeRyqmAnf3wHgN4vr2N3ax9Hebjjsaga5olikeYJzlGr2d3nDcl2ZnJiZmZMGi4a6WnE2WF55g+amRlSd/BUynhOaAvhP9PuL9rRaBbQKaBXQKqBVQKuAVgGtAloFtAr8PCqgAeCfxzhoR6FVQKuAVoH/agU0APzTshwyX7H8lbhdZifyH7RFzKpWgvwfLVOp9Kr0WHC0tVZgcDyVRjxNW8qCACcqZRTFLArgQl5V04TCIXjcTlgsRrhNRgFV3JinbSDz7JjnyZw/WllKTiclMIW8bPQyb5MqOkJet4e5k0UkU0mxM6QdIZW8/BluatICms/LTWN6T4oWhjCYm6MCuQ2iBKJqmF+lUpWPSCKO7+6P4NipS5ibm0Z3TydmpqcwMHASr15N4EjPMdx/dFcUmE+ePMGly5dkM3ZoaAj1DQ2SsalDVjJwX7+exNmz58QiNp1O4PjxPty7cwc33/8IC/MLsDvdmJicQmd3F5aX10QZaFOyqCyzwet1C3jj6YcTaXx/5xFa27rR0FCH2ekptLc2IxIKivKJkNXudOHBw0e4croPVTU+NcNUseLhoxGcO38BryfH4XTZMDc9jxsf3MStO3dQU1MrtsjBwL5Y41Ihy+O5cP4CkzAxMz2D+vpajIwM4eaHH8BlLohaLl804Jtv7uDy9fcwNDKKo33H8PD+XXx64xLMFgVFXQF7+yEMDY3D7nKjuaVesnwX3yyL2qmhvhY7O/tobmnAs2cvxAL4xPFejIyOSB4u1Z537t5FfX0jWlpbBeieONqNhfkZXL54QRoFOC8MRhPu3HsgFsTj43MIh4IYHBzE+MtXOH7iON4szMt8ooUvra6Zwzk+Noaz587KJj5Vk1RzMntxd28TXd3tWF5ZQ0NtEybHxnHtyhm4XSYsbUUwNzcvG+i02g4FAmhubkF9XS1+97vfobTUJ+B3a2sbToddMiz5mgSEx/q6MDExgZ6uXjy8fx+f/OI92G1GmaupRB5v3u5gcXEFx44dxeiLEbFGpk0w7TeptsoVdKKiq65txJvFVXR1duHlyAgunj+HJ08fo7OnSyAEAdDs7JwA7cWlRYGr+3u7GDw9gCcP7+OLX32KYi4r1qRUhgqp0RlhQE5VAMOIjf0ovvnhDjpbW3HsSBeGhkcFuFy/dg0PHz1CR3sH5hcWJMv2/Jkz2Hq7jrHXk7hw6TJeT07K5v/czDT6j/fBV+qBTpcD9MyfZMa3Hvv+CB49e4Jjx7vR2tAqdtyrVMu3NGN4eATdXV3wlfvw7OlTnDt/Vq6pCxcuCCwlaB0fHxeF/bGjR/Hk8TOZv/UNVOI/EoVkS2MdrCaDagSgKDgIRjE0+gqNzW2oqqzGzMyMwN7BgQGMj70S69wzZ06KfapeV0QkGhIL6Im5NVVFHIuisroGa6scnz7MzEyjq71Dxpiq2vrGBmkmoIqfywwbJ+aXea2nJdd4aWlJ7Nm3d7Zx9OhROZ+W2kp4S8swv7AoP5tJJVFfWwWLiRbsOQHQ2VxB1J/DIy/R2NgMX1kFlt4soqa6AoHAPo4dO47V1VVUV1Vjdm4O7e0dop7u7m6Xz7PBhopBNuAQPkejUVFaLq9uCeimNeubhVl0d7TBbjPL53g9ZbJF7B/EEE+kkUjF0NBQi1AwAgMscHp0iEUygD6LugYf4hEDFhbm0NZVicBuDr6SEqysLqGpvgo2G9ctZnTTOj+PaCyJpVVab/eKknR2ZhplJaWorKjE5uY2aiqqoActdhXJYk2maMVthD/gR3llCfb8AZSUOhEL51FT58DedhZVVSZsbSRhUDLwustErV5ZU4twJCJ+FR63AyNDz8Sim44U7x7v1L0/Knolt/ZdhuxhZrxwMX4uf5jhrcYBqHnBehUoM2c3RwCsQ04HUQD/8dZT2OwVSCRo0ZyG02mHYrBgc3MDjY2N0sBEC2iq3mOxmDgJ0AZ6c2MDgUBQLIbLyqhIN2N6ZhaxFKMFmM9NoEcrZgNymTicNqtkrZaVl4vik01V8XhMYLXdRhcKu+QL64wmhENhbO3syfObrXY1j56ZtTnAbjejUEwjm4nBYbfD7XIjGk4gncpBoYO6jrA7J/nYkoEMRjiE5RrN6yzS5EJ4y3sIm5UCBwG5Z7mdNrGBJuRMpDPSxOXxupFJJgS4kvHzDs3MdN6v5f2FTodkgvnfzGh3CWDMpFJyLfE9B9dujgffS4hFczaDUjotFItIJBOiguWjUMxLHETgIIim5lZ5L8F1OxQOwO1yIBTh95qRTiak0YUPNhIxx9ditXOlkuxfNXtXJwpZm82iWqTnc9L8VMzlYLUohxCWltYFWG0OpBIBWOlKkuS6p0MmG5e5ZzHakIjloFeK2NzcRx5GFHVFGEwFFPIZpBJ8v2BHhsrdXAS//fwGGqs9KObY8MbDMAr4tVkYy6A2IhDqMueZFsy8x/GdWTKVkjroCkXkOUdpB36YAUxA/A4Y82c5f/kx7+d0KKF7Ra6QQzQWw+zsEoIHUbHUt9skrhwGkxVWi1VeV7WCVm3R+d4pkALeLK9LU8y5s2ewvroidtN2qwXNZ3+JjPu4BoC137+0CmgV0CqgVUCrgFYBrQJaBbQKaBX4i66ABoD/oodXOzmtAloF/twroAHgn44guZDk0FJRq2c+HpW8BtmEZbbmOwtobgJaTTqUe6w41loLqxGIJJOIp3MCVpilx2xJnY6ZvrS3VGFsOByEt8QjahaXwnw5m2wCE+Ryo5WqX1or0uJQ+Cx3q4sFUWwSEqsbmkW4qDBi7p+oeQ+tnrmZrzeoCmCe1qHqS6Av1S+HX+fn+bSicBYarEc+V4DBZEQ8ncLY1DLsHh82N9dwov+YqFubmloQjSaBgoLF5Tlcv35VgJLZZBb718mpSbTQujgURInXCbvdidXVt3KstKbc3d3B1euXsbTwBhWlPviDQbGpDEViOHK0D4tLy6isqsLe1hram2rhpcWngRvT3GAuQjHb8eDhM7S2NCB4EIDRqMOR7m7ZCKfCS2cw4u3GJsrdTpSUOJArZKDTmTD2ahYnTw9ic2tN4BeVZhWV1djZ84vFMsGjzWxEIh6F2+0WUEDl8pmz5wUmeT1ubO9soa2tBflcFEbFJM+7ur4p2cJTs7NobGrE6tIS2lsaRX0MUPENbG/74fGWIpuLw+ulzW8IZrMDekMBq8tv0dBUC73OCP/BPmqqfAIK/IEAKiuqZHM7FI7C4/GqudF2CxKxKLwelzQBMCOYQze7sIju7l6kknlRra+vrYkNcmV5uWSOuhxO+XlaiFMtFYvFRXXHeUKFmc1uh8vpEfhnthoRCkVhtbgQDUdRXuqAouSQzhtl05u2oxarRQAON96tDtp9Mn/TKHCCALu1tRXhYEgsSzlZrVZF5qhBb0YqmUQ+n5TPZeiVDiOmZudkk58KV/6A2aggnY7TkFhs0JkVLFmUOoJ1vdgg+7xe1FZXS/YyoREBCIFyOBIWVTnhMzfnU5ksEom42Dy77VZYzSbZ+M/wOqbtOTNKmZlJVTDtZ1NFGC0O5NIJ+XzRQKtQAmNe00VYrOYfszcZukzQYLJYJZ+SCnqqyQv8k83AoBBK5EVtR1Wn3mDDwUEEiVQC9Y1VSMVpW1sU1Tuvf74Ga0wVLdcY5ooy+5PXuN1qRzwRk88x95efZ44qIQ2BRWlpCeKJKLKpOEq9boGZCeZpWqySg8rrTKzlCciY40nFL8eMmdeHyjjJW5YMbBOg0EI2KY0mHBtCFaoTeWBmhZb2GakxAQoBGKFjibdUoB5tnGmxmognYLVZ5Zy4/lAV7nA6YCrkVSim08sxEqgQSHHcmf8svzTQXtVoQpLWvpwVRb0o+Qz6Atwup2RjqxmeqgqVPxMOx0RRL3ntRY6VRaAO1Xi+Mp88ZyKVF5vw6qoKsbRlJisXwAIVrfxAxxx1IwLRCErK3KIYTycyUPQ2mE1ZhENpWCxspEkhnbTA6bRCp8SQTtgku1gsxnO05C+qtdPpxRGC1rqFTIoOx/J6vPZoCc8mHDYV6fJFGA2k9uo8Mig28NSzhRzS2Zjk6FpteuRSFuiVMHR5DyyOBLJJXhcJWPQWZJllmsujyPBzsfcvwGG3IhaNwKSo7hBsCDLo2CDA3HY1s1YVANMCWoViYgXNu8fhb29FXh8yD9Tmp3dgWJwomLEKvWQAUwF87/ErZHIWhEIxWQMddjP0OpPcEyQfnoCPakwSUN6gigWJFqCCNRQKiSLa6ymRsYjHCUN1cLhcSKQy0hTAn08lotJYxYxXo8Um14tk/xoJh3kNqQrQVC4n9zOZJ8Ui4rG4QFVeN2xu4LrBvFwqpum+Ue6jdbJNFPnRaAxWh03ybfM5ZuUa1exXxYBoNAhvaQksFic2NrcENlutNpnfstaYzPB4nIjHYrJGO9weaWIKHPi53Ej2rsXmlPm5t7OLVDojanXWmGp+zl3FwKYEk1yDHCdaaBMAs8lFQLbZKE4H/DzfW9B9geCZY8drkO9XHA6XrA+EysyQZ1Y7GyNiiTRyzGTmwRTzAtAdTjdCkahcb3R8aG/vxPr6hoyHYjSIUtpsMUozRSAYgVlRxFWC917OlVA0KveCXComwJp5y2abFR6PHXpdDplEBqk474kp5JkPbDDJ+LtKLOr81FuQSTNiI49UbBe//eUNVJZZoYAqXbVRR422YC+cmm2vwmnVulze/+gVWSNZtyyzpAlqDYqofalYF0W5OLuo8/zdvGd9qTL/0QI6mcbszBKC/giO9HTAZmVTBPOjrdK8ICpg2kCzwUDmch5f3n4Gq9OLtbVVXL50Qe5zPNed7W189L/87yiWndIA8J/7L0ra8WsV0CqgVUCrgFYBrQJaBbQKaBXQKvDfrYAGgLUJolVAq4BWgZ9xBTQA/NPB4U2LMISbyAIH5GM1XpeqoXc3NQJixu5We63oa2+AyZBHLEkbaCp+cpIBzI1s2mHScpI/yQ102vxSDeS0W+AyGgWuCKxK0cqZOX3qZju/mZCNm+T8gBvNyURcPk+lXGlZqYAeURFx816hkkuFzOomsmr7zE1K9c/hv/l1ngR/hl+n4yg3MgkCqDhGUZRym5s7aGiqgd1uEjBNkL25sYfdnYBAkK6udpjNFlF18cGNV9oo0i6RNeC/zSYrnE63WMnm8znJJ6Tdbp5KMLMFVrsDQWYN6g2iPOVmbGNdveSret0OZJjJl4jDaLKI8sjlIugKS02YwceKEopRFVQ0cJNYj3w6DWFYBgL7PNKJHFxON6AnICX0IDRLCAgmICjxliCXoQosBSuzBLM5sfrmBjo3jrm5ns4kZCM8k09IBm0+z9dWJK+TeZWqgpIArQgDN7y50Z0rwmpxqrmAJp0okpkdWMhRgc0NeAI8KpCKSKdos6rIRjRBlWIwCjQk/DMYCTEg4JHZvzxWzgUeW+YQ+rA+sXBMFIXBUEAFIoqqwqVdJcEax4dZkinWR1RzKkQjQOH8pOW2w+MQm9RszgCL0YJiMQWHneen2gM7nHakEklRgxFqELbyOA06o4BIX1kZ9v17qqJc7SyAnnnYVCEX1fzEeDzM4FBpiLCYXdDp85JDSlgheY8CWUJSbwIKh9Ulttgmiw3McOS1Qftv5ivKOXIUBHipzRqqYs0q4xhNZcTW1MxrlbnJzOKGHql0VqxbczpaQ+eoRxNwlqIltMmKQjaJTCKGIm2ic1m5PlQ4plrkEtrSwtpiMonNK0GeHKOR+aoFUfoZzE7kClTrZWUMItE0zCY7rDYjEokgjAqvKZ1keDP7m4pRHjvhrsPpVNcMgqxkSlwCEsm4AB+7jXauXItyAiP4+nrmXlLFnErCbreIIpKKeAIdi9WBbDoLg64Ih82KXDaDrI4QnHOedTD/qJLj+Ah/ZeeFjrb0KRlXqt04ZyRrM5uXa4Lglfa4hNdGsxnBg6AAXtZCpbY6FcTTWr6QE0iWTadhUfRI5wqSJ30QDKOqulYF+Lyi9AWUehwwmGidnIPZaoH/4ABmXtAFHWx2I3IZZoPbEQnHZO0r9ZYiQuil5/VIZSqtYm1qjjpBIfNC9QbEkwksrWxINm9zY4OAL65FiXgMLtaKikiXR6yBdVxLTVRqpoGCHrFIGhVlHiBnQTwRgsGUhdNWg3DYD4cLiEUUzK0soaG+Cg6bCWb6FRcLkGVfb5QcWX2e8NgijR2iuCwAa6ub9JdAbVUlzEoBRV0OiskMnd6CoeExsU6+ePkMQv4YisjiYC+JuiYnTLpSZHJbMBk80BszUDK0jzYhQXUoG4cUI/b29rG1tYW+o0ehL/L6Uu8NrAnn2TvoS1jIseS8lj+Sr0qwXpA1zaCo48i5r/6caqOuKjGLMBtMSBVzyOnMePh8Ei/HFmC1OBCJBOTewbWBaw6fj6/NNVBdz3Jid8xrg2tZLpsTG3/+TaDHazqdDMv81Zst2N4PIp3Owmw0SsMO1+pgLC4QkvfPErdH5n0qmVDHv8DryC3XrdPhQCwSQiqeQEtjIw4CAXFq4FqbSmZkref1VlZWgp3tjcP7a6XcJ4p5yPzgPd1qM2FnexM1NTWwO73isECLfl6frNX+vl+Ohc4IsXgU4UgMJqsVpT4fgvt+pJJx5HIZsTanRbPasGKTxiNei7F4TCIVLDbGQGSkKYwg+Z11Ns9lbn4ObrcTbe3tCB4cCDz3ejxSX0Jg5sxzDpWWlMlaR1t52m4nUwTgejhdJUjEOOftYpXNsVWbWHIIhCMwmQuorKrG7vY+QqGwHJtEOliMMjaxWFLWNwJg5suzuWv/ICDnmIjHkUkRphpgtlmkGaqszIVYIIp4JIlcLg06L3OtLRrYIpCA1WKC01aCbKqAaCSOZGwPn394EfXVbnFn4IQsFKk2VqRxSpzVD+3HOY94ncu6rDfIekAAz/dB72ye+T1cN3mcHBtCYaqBc2xiObQ85z2a955oLIxkJouZ6UWEgzFVAcwMYIsCo9Eq6yKfg++b2NzCpiA+11YgjfXNbezsbOPixfPY2tgQG+5Xr17il//b/wFDxRkNAP+MfwfSDk2rgFYBrQJaBbQKaBXQKqBVQKuAVoH/8QpoAPh/vIbaM2gV0CqgVeBPVgENAP//AbBJoSVoXsCvcEWqpvKqQoU8lhuOBLUmpYCaEjv6u5qgL2YQTaaRzhVFyWOmwJBAkoBIIIi6cRkRVaYdDpsFLotJlFGEK5lMSr7ODUbahHJj1mJS84GpKKbtKmGrKlorwO5S1W7chOWDUIo/owIcKr34XGpWrEiPuLkvMcCHQPhHlK3CGirPuCHOzXhaV3JjVdQzuYxQbwIzbr5SKWy12SWzlJv3BKHMrCT8LILfm4MORlhtNrHlpG0iIRLPjeeaz6QEyKWLetgdLrHlTacOIW+2iFiGAEfdcCfoi0WCcLtssNpou0ilJFWBBK1UFupRLOjg9wdELSvq02QM2WwayGdF8cQxIOjhBj0tHkUtLBnOJgEzVBfFkynE4kn4ypwIB/0oKS2T1ye0pRNmMs7jozLPAqOB+Z6QzXBCLSrGqGAU+EzFaC4u5aYKKpU1YGpqBgPHjoECuGgiKPaanE8EeFSt6QSGEvZasLryFnU1VTAb9ShwDhG4HSpDM4UUjCYC3DzC0YTYAl+5fBUH/gOBeL4Kr4woN78JVDmOJqNBjnVyagYtrR0CwlbX1uDzlYmqyWQ2IJGMwWT2IJ2IwGwsqFC/qCCRKeDB3bv48P0bcCoQVacoUgmyFQVGs1FeK5pMoqiYBQRS8VRW6pPXq6qtx+b2HmLBAM6dPoWDQEhyn6lk7uxuP8xj1Mk4UaFqNNtAUfDy6rqoxSsqKtDc1ITnTx6hp7tb4LPDaYNi1CGXTUOnKyJHwKkjjCwiW2AzgA3+YAjjr6dQVu5D+5EOFAoZeGw2FAkBDhsdwvE4HC439NkC9AoVmUWxmi7AjFSWeZ1GrK0vIRJM2Jp5aAAAIABJREFUoK2jGSYTmyeoxMuIOk+E94R4uaxYn9I+WSEEy6WRzBSgMzvxhz9+I4rt965fFbXy5MSUeInyOuX1oMsk0dHWKnCFNtHJRErywlMZgiYb8rocJicnpIGAObyca1TXvbMd5fwnhCMUo0o9kaQ6XVWr7fpjuHPvPi5cvAifrxzT05Nobm6WdWN1bRU2sw/NjRUw6NIyr1O5IpLpLJwWFWoQietyKRSyMWTSSThcXhxEs3g9uySqzqa6auztHGB1dQXXrl9GNp/Fk6cv0N55DNGIX2zZa6rqpPklGPDLz3hLHWJLbLfyHAvY3DnA68lZdPccwb379/Db33yBb//4B3z28QcyB0V1DWBhYR6NYi1PRXRa1kTmjTIn3W03I5dJwuZyI0LJbI4tGaoikMCH85WP1+Ov0drehuW1JfR094hak+sgc4nj0bh8D9dYqkPTdGuQhhq9NDd89cc/4tPPfgWzAngcLiwurcBXRvWjOm/YxMHM1H/+8g7OnR9EY10FDMjA7/ejsroagYMIzBa7asmvRGCzGJBM6jEyvIjm9h7oLToMD93HtYuXoBjZDFKEzWXFi6FxdHS1Sd6222GVxo+Hj57h5sc34bS7EQzuwGZWrwdeqwYdgS2gl2aZIr768is4LEb8+rNfAMWM2PdyLX4HvVSoq0M6ozYScC0VNfWhKpjzjBCS1xrdJ/i9hIy8/qlgVv/WqzEFOgWRZAHPhsex44+gWNDL/SyXycNucyOR4r3NAIvJLM0OHBeqNR3eUhjMJsQjIQT2d6Wuonwv6uQ6yKQjqKqukbXZW1aGjY0dBAMhUaObjWa55rj+t7S0IRINYM+/IwA1HErAZLMhVVDziynuphsHbaMryspVUJzLoaS0VFTiG+tvUeL1SAMLG7T49TpfM2KxiHxssVtQXVmBWDKGlbVVtDQ1w+H04sXwMDwlbvjKy0RZ/XZtTRT2VVW14jBxEPCjwucTe+lkMoWDA7+4e7R3dkvDyPr6miig7Xa7APlQOCwAk9ck/45EwgJ4CS1raqolr/nN/JysoVW1NXK/3tragc3mEFCtK+jVe61BJ/C4vLxc6ixNWga9WFVnkylpmuE9khbpXNcVo1Xygj2uEuTyCVnf2ZQRDkUEdHLccnyBIhCJxqRRwGpVLacJsOkIwUYCq9mIWDgiivVsgZDUBk+JV5TDHIdo6EBcVIy8X7DJqaBmj7MZQ/KkTVaE/Rv461++j+oyG0xK/rAFTw3mYGPUoQxdzfmlIjyZkuPVG1WLZ/5bdZygq0lebW7I83nU91/8+jsbdDYhqO9pcgKP6TQSjaYwO7uAYCCAY71dcDkt8v1Gs0Vem7Xj/ZYKclG0G/T4+vYQcoUiQkE/Bgf7sb+3g7frKxIl0TD4K+RKTmoA+E/2G4z2xFoFtApoFdAqoFVAq4BWAa0CWgW0CvwcKqAB4J/DKGjHoFVAq4BWgf9GBTQA/NPC8KZFBRcze/W08jRQYWgQ5SatXrn5yU1ywjuzoYiaMgeOtdXKZnQslUYqh0MATHUh8waZwauIxSAf0XAIJW6XQBGHxQSLxSpKRrGy1OtERciNSTVnmMo+VWlFWEFFnlhxElY4HKLooXKIG5vyOFR4idqLrys5p4TVigC3Q39V1QbxMPNXjoqb+4fe1pLtWFQE0mTSGYG9hK5Go0lUg1Qdi22r5FXmxBL6q69u4cTAafjKPVhanUVNRbNsbNPWk+Dh8ePH+OD992WzmMDG7bAgmdfJpmoxk4JJnxOF9c5BGOs7YUzNLaKqshKb6+uoqa5EPpfABzeuIhYPwWggCKbKjupjWj2aMD01I6rJxqZmrG5t4OXoKK5eviQWqDaTEWFCZIcD8WQSikkBAb/UMQ+EY0k8G3qJc+evCJxZXppHXX2tjDPVx4TItOKUMqEAm5VqTRWUUlnEvFtahNLWNq/TwWWlT2UWuSIVpQp+/7sv8cnNm3C5rMgWsmLB7LA7RYFbXuFDOByAzWbG//33fxBr6uuXLyHo30URecmkpDqLm9N2Y05sc/NFBbv7QfgDITQ1NmF5aREupwM1tZWqn6uozIMoLyuVjX/Ch4XFVdjtXoyMjGJgYAB2B2FiHPliVrKZK6rbMTsxjt7ORoECBqsbs29WBAC1NjQgHlMzO6trqrCyvIzm5ibJ9ayprZF5vbm9D19pKaanJtHe0YloNA6zzSEAuMJXIoBya3Mb62830NTYCJfLjlgiitXVJZzrPyZKahjM2Njew74/KODs7do6ujo7sbaygobGOoHadocVa+sraGyol7m/MLuA7o4udlhIFqzT7YXTXYJXr1+LpWtzWx22NpZlDlR7vTAadDKPE1SK2ezQZWjNXEBRnxdgXyxasLC0ikwujYpKH0IHaZT53FhdeyNZllWVNXC5S/D08QtR+bHZwR8Iii3tzauXJMc1BxO+ufcUre0diEciGB15gb/+7W+kXlQElvrKsbt/AHqeErX29R3F8PCwgGCbzYVoNIHdvX2cPjOgNh4wU9TlwtMnTwV83Xj/BhbfLMo4nD49KA0gzOgeHByA1WoQ23TF4sM//MM/obSsDL29PZLBXVVVJWo+5naXeCtx9fwA8tmwNIcsrm3i3oNn+PWnn+D50yF0HRvA2IvHeO/aWVmjaL8ey+gxu7wpqle3zQKPuxSLbxbQP3AUDpcdf/+Pv8cXv/lbfPf1V6I4bG7qkOMsK/FAp8/B5TLDV+6F1WxFPJnD77/8FlU1DWhsacXjRw/x8YcfYHJiDF2dHQLGeK5ejxdvFhclV/PtxgZ2N9/i9OkzuHX3AUwGA/76i88EzKaLwFYghNnJWVSU+2TdobX+0uIirl+/jm+++UayysfGRnD5ylV8f+uWZElvb+/I348eP0ZtVRWO9nTL69A6XDEZsbGxLWsUYd3lC4OYev1aVM8n+k/i22++RW/vESyvvMGlSxcxMb+FzbdruH7lDFaXF7Dxdh3X338fX//xezQ2tsBtteF4P23RU9DDhanJLUzPraCq0YeyEgdC+yG4PDaMDE/gw4/fw8jIBI70duHFi2F0NDcIOOWaMzYxgXNnz+He3dsoLSlBZ1srXi2swWIoosLnletuYnYR+7t76GxqwKXTJ6BTVLtxiQ5wUVGfEZjLRZfKSUmBPwRqXEHU5hSjgHKjwmvGqObFS++RaolOKCbRAlTvGy2IJHOIJrPY3QsgQ6jMe1KBEJ9KX2btUt2u3j95f4vHomJFTHU37220OOZr0Mqdtv/M9TYYVGtqgmuOCWFeIBAWRSyBXkFHJwizjFUiEUFRR9t/PTzucr40ctmkAGwCVLmv5jJw2Gxy/4omktKMQ/cGng9rkaGinU4B+Tz2ghFpJiCMdTpsXGKQyubkXsBzoCKdptjKYS6t2WIG26FonU/FcySRkKYt3vPEEcRoFjtrfi2dTMtY8B5EJwzaNPN1eexU8fJYmWFOAEwnAzYiFXIFsY1OJhIyJol0SlVTG3SyZlCXmk1lEY3HYWOzWIYZzA5YLSpIJnjmGBjgkHt6JBpUATDfG+SL0uBGdb/eqBOFPxsE2ATGsec409aYTWK8LiUP+bApjE1V/IDuFYqOY0unC7M0SNBOnscYjoZkvrE/jc9N+3OCd9X+Xof8uwYFewmS4QB++9kNtDZUoJhPI4+sNNAV+X5Gmu/U9zqq7bci1ybnGr1aeH60Z1btTETe+29/803b4Y4EHR1EWXzousBmBnHCyAORSBKzs28QDQfR090uTi1UrtNl411jCe/5tAPnNcOGBb2JzgERFIoZGPWA1+sUZwFpJKw5i4x3QAPA2m9gWgW0CmgV0CqgVUCrgFYBrQJaBbQK/EVXQAPAf9HDq52cVgGtAn/uFdAA8E9HkNuLVE7yQfhLj+SfAGAJzyWc1cNi1KGu3IkjzdUwIYd4OqMC4GwadAElwOXGKq1kmSfIDUoC4LISr1iF0g6VNrr8vlQ6IZut3FjkBjk32KnY5Maq2Fg6HUgl4mr2ZrEgOa+i4EqnVQWvbHCqGY58yEbrIRA0HJ6PZDhSEfvvADC/Vzb9D3MgmQ85NfcWkZQBkXBYQCxVg7QvXV9fF+gYONjEjfcuQyc2vQpmZ1cxNzeP925cwczsOCorCXHWsfH2Ld678b7kA1+6eBHPnj1HIZdEbW0JktkitnZ20NfVgc6mOqSzaeyHYrj14DlszhKc7B/Ao4eP8MnHH+HF88c4PTiAkRdDshFLRVo8lhKAc+78eYyOjOHsmTOYnplDMpeTzde9vV38r3/7N3hw/77AxL/5m9/i22+/RXlFGawWA06fPi51puDv+dAkNrYO8IuP38fw8HN0dXVha2sTu7v7aG9rw/j4a1EwNdd70NfXB6PRInm+X371NT64+REmp6YEPj8deo7rl8/ARftLTxmW13fgPwhh7vVrfP7553g2PILtrW2cHjwj+cmVlRWYnZ3Cr3/zK/zd3/8OPT29Ahbn5qZlVGrrGrCytibq2Y/OdaOyulZUsqvrW3g9NSUAcHZmVqywGxubZO7cvXMHjU11ODN4Ek6XA5FQCHfvPMHFyzfw/PmQqhYu9wkonJunMrgRy2shWA06HO1sRGNjHTJFPd6sbGDy9QQus65ra5ifn8OHH32Ehw/uS27y+OtxfPbppwImg7sBDA6ewvTUFM6cGcTM7JyAvfk3i/BV+vBm8Q283hKBN5yv586ex8jIENKZFD67dka1tC7o4Q9E8N0Pd3D1ylUsLr6B2+mG/yAg2dLxRFyuhenpKXz22Wd48PCBgAaT1YbKqkrJ/1xYXMC169cx9JzPnUFfbwc2364gcrCP//Trz5GIhtV8WsnYNgpQYEYvLanzBQO2t0LY2NpHKBLA0WO92NqOobu7Hf/5P/+fuHDhvACLdIo2qFTHpnCktxXf/3AHH964DqdZD6NBj1Reh42DGL759ha++NXnmJmaQkNtNV6NvcLgmXMYHn0pELimtg7jY2OSLa1mpJpQU1Mnc42K5sGBfgQCAbGztdltAmru3b+P0ydPYm1tWfJ6Ozo78PTREzQ1NaChoQZOB7M0E9AbS/H993fR29sr9SbcqK6qxszsrFy/C4tzOHv6KAzFFCx2B0LxNCYn59HS0IgCwYzDi6ePbuPzT26Al3g8lYbO6MTLyVkoFG2nU6Lw3d3dQktrLcxWE37/r1/j5oe/xJNHj1HiLUN1dS021jfU/FCTXuyb62orEQwERVG8uLKBQDiB9o4uPHr4APW1VSgtK8HaxrqsZS0tLdKAEoqE4PP5sLy0LPnf5eWV+H//8Xf4/LPPYGdkbz6DcDKFWw+eoLu1HQ6HQ3JRCfm4Bp08eRKPHj3E+fMXpHmgzFeBudk5tHd0SKPIzQ8/wg+3fhAAvb62JG4CtQ0NmF94g/7+k3gyNITmpmZYTMDQs2f48OZHMJmsuHfvHvr7j2Ny8jUGBk7g5cQKCvk0Wppqsbgwg2NHe1FS5sM//+5fcOP6DeTCEdQ3uKGY8shnaXtsk0aXmoYKyRZIJ4FEMoKVlQ1cvnIBk1MLaGquxfLiKro7WwUKUhX78NFjXLl2FSNDQzh9sl/g4p3nU2ioKoPHY8Pc4hKO9Z/Eg3sP8MUvPkAxQ1vhrKo8jzDn3CVrvagX6aAAKp0pH1X5GG8ZzHimZbz0ZQhvUxtLCC0JgCV31sziq5m2RT0tu5lZzDxVNmo4xIq5kGc+OxXEdvleAl8+p4BIgwFmKjZ1OgSjKeQNzFRVYDIpqrk+1b3Zghy3muGqKj4LzBWnZXE+h5zBgEwqL5A1HgvAbFIht0FnhclAu+4oCGYFdBdog61anwskpCtHjrbrVPxbkM/mVVcPNjplMkjrs6KYp502X4sW41SGU1nLNZTOFXra67MJyaha9hdo+8+M7YyaA011KOtL0ExLc65JBLoWvVFVwrOhi0rsw5gGiRHI52Exqep+rue87gkoCVDFst1qludhXQh/ORbZVBI2sxkmvYIEYbbxEOCyAchmk3HludFOOqd3ivsFIwdSqThMfI8iQJ+NZzxftVlMhfyqgwgbAkRZyzHMpmGhxX6GbggcKb5fUhCLJyR2gc4pBMm0qmcdOU+Ym2y3MXuc0JauFgWZJ5KjqyNGVy2Y5xe3oS9kcKy7DbpCSpTbzNYWAMy5l1PtwcXlgvDcaFTf48h/akY1mw1oqiGQnnM2r6qA2SQgn5NPq2nWrD3POZNNC2RntEM4ksD09BxikfCPAJj3DM4DVUGs2uFzbPh0PD+9oirks9mExBZYrUaxtOdJZWvPI+Xp1wDwn/svStrxaxXQKqBVQKuAVgGtAloFtApoFdAq8N+tgAaAtQmiVUCrgFaBn3EFNAD808ERZYlsMtL+mWiNtpj/bQVwXYUbR5qrRA0cS6SQykOsYE06dWNUohL1emTzan5dJBRAWWkJrCYFdrOq9OEGo5oBbJJNarHZ1asKK25c82+CFGZ8qqqWImwOVclEpY9AXULgw6xSnpGiV0RRzG1RNcNUzcOULFM+949ymMPzPwTH3HANxoDZ5T3ZoKatMu0gY5EYZudmcfXqFTy8+y0++/SmWCqPjr5GOJRCXW0j9Ebmo/JPKYaHR0Qp2trSimfPn6Ov7xgmXk/AZjNhcPA47j1+irKSUtRVlqLW5xFoTiXZ7MoW3iytC9D94fYPslF+/epVOffV1WXU1teJNfXGxqZYrx7vO4G5uVn4fBV4PTGB0+cvYWJsHIpRj7bWVnz/zbc4efIEWltbcPuH2+ikMjN5gP7jXWK9nEjmMTw8C5ujAt4SK8KhXbS1deAPX32FK5evwespEdXWyvIKzvQ3y2YyU2hzuSIePn2G6tpGee3d/T3JhPzwvctAIQOrw4XVrT2kElksTE/j9OnTmJibh8ViQ0V5Bfz+fTQ2NWJ4eAhXr13G119/j88++RSLiwugJq+ptRW7/gNR+u76A/jwZKtkOxb0RiSzeTwfHsH5c+fwzbffCiyrqa6D3W7FV3/4Er/85SeiEmMDA+t2+84TXLr0Pp49H0JXZze2tzfR3dOFJ08e4sqVS/jq2/u4euEsSh1UvueQhQG7/hDWV1ZRV+HDbrIgQJ2v9+TpE5w/fw4PHzxA/8AJrK+uIxmO4/SpfrwcGcbJUwOYnZ9HZU0NQszAtCgCPy9fvoaxsQm4nF5UVVfi6dMn+OCDD+DUM5+RIIWNB/M4OAjj5MCAHDcB6N6BHydOnMD+nl+Ua08eP8Vnn/0S9+/fh6+iEk6vB1ubW2isr8XCm3mcOH4c62trCAYO0NrSiMWFOZw7OQCPyyYW4vkiVXwpKMy+ZTarUpTP5XI6LC/vY383gIHT/djc3kAklkdLaxN+/7t/wsCpAXhLvNje2JEmhI62FiTjQTx8/ARnB0+iwuNAjlarRiu+vP0QqVQWl85fQJiZ3y4Hhp4/R2/fcQRDEVE4EgLPL8yjpaUJAf8BOjvaZW69fPkSHo8XTfUNYqXMxgte8rTFZsZodzebEzbEArutvQ2zM9PoO3YUTocVFovaQBIKZ/DdN7fQc+QIPF4v3q5voLa2VjI6adUeTYdxtLsZJlEs67H0dkesT0uctESOwWhzY2LsBT796AZMCpDKZJCBHnOLKzAUi2iqrUc0HId/fwe9xzpAF/inz4dx7Nhp+Pd2EQoS2lYKeCN0Mpn0qK+vhs1qlrXRaHHi+fCYWKon0lmxzc1lmQuuoLGxUYDwkUN4zTlAJTjBZ39fr5zPv371HQZPnUJ7Y62orotGE56MjoFIktcCbdEJvjc3NjF4ZhBPHj/BhYsXsLm1g7Iyn8ydY8eOiVKVjRNU8546fQIetx1DQ0PoO34C84tLkk88O78gTSDlZW7MzUwLzGtr7cDTp09x4kQfXo2/xInjfXgxOo3qynIcPdKN2ekJuRZb2trxx+++l3mwubCEgVPdKIIZ3FZMT61gZm4OPUe7BSgmYzkEQ/vY3QlK7u/ubhh1DTV4+XIM1eVeyaXd2w+gprZeGh5++P57NDXVS37w7Scz8LotKPXakSYks1ixvLiISq8TH1y7IA4KBJuEeoRXBMCqBbSa9Uuw+c7elmpHfp7fq36/qrhUG5PUPHpmAasAjKBWvX/wK8zj5fMTplHZyXiAQp5Z37zWqADOyPyjXS4BHJsYCE+TRSN+//UP0txy7uwgjHTTCPpRWVkjeb3lFRUIhAIo8XqlEYRq6JWVVTRWNWB6cg59vUexvb2CjrYG6ItFbKzvIZrJoqK5AdubW9Lwsra+JuBQrqdCHtU11djZ2hab4vW1t6irr5frw26zi4L8RHej1GF3z498UY9Egln3OoHF0XAYPe3N0ClGHISjGJ+aQX1jo8QjlHpL4N9dR1N9lVjSP3w6hJq6RoxPTMjcZn5wcP8AzU0tWFlektfd3t4WcMw5S+vwaMiPzs4uAdu899IxgjEDzHWWWgRDcLpdiMVUoJ+Kx2Ax6OFx2pEsAMF4AkPPhnDxwkXcu30bdrMZ7713TXJvn0xOIJVJ4UhPFxxWs4BjNo3EwlFUVFYgndfh2fOn2N3ZEdW8QTHCfqiappqYzVURNrGVlWF7Zwf19fU/5kETlIvwlrnCBkVy421WRi1kxR46V9S/M6mQn1FVwYxnUOePzuAQK3NdIQe24BHuEqDn6b1BGC/fRYhs/NHumWsmH6oSmeybjT20gFYVupI3fWgnL00Oh81v76zQeb/j/YBRC3RrCYXjmJ6ak/Ps6miB3WoSVTadAHifopU530uZTOYfr4vZhXXMLbxBWakb58+dgcLGQRLtoh6FukFkvBoA/hn/CqQdmlYBrQJaBbQKaBXQKqBVQKuAVgGtAv8BFdAA8H9AEbWn0CqgVUCrwJ+qAhoA/mllJUeRtskGA/TchdQzEVcvm9lU77zLSTSaDDDpgaZqLzpqS2EzGsQCOp7Jo0AbRF0BRsosdQoy+YJsfHPzXBTApSUwGXTwOu2i7CW8TSQISpgvq25ocvOSdsd8EENLXmUsJs/BDVan2ykqGG4aM/dQ/UZCYKqBmZenqBG3BLvvHKJl85IqYVXhLLux8nX9j/aI3NTfCiaxsLqDeDwukJI5t4rRKIrF6zduYPjRQ3zy8QdIZdJ49WoC8XhBYInVriAWC8LpLhMYR6XWwMmTePDggeS4jo6O4tIlAok8JmYX5JwqPHY01ZRDVywgDwMW3+7gIByDy+GQDfD5uTlRDzOPcGR0FMf7e8S2k+pcjgc31QOBIKqrq+X5m1o6JDeUG+rHj/fh+++/w6mBU6itqcIPt+6j7+hxbG8vY3CwTwDp/l4Io6/m4XCUo7m1EiurcwK9X46+gttdgo6OTrGYpvXryaPNKPeVy4Y01axbuwcIhJhTWYt4IoWFuWm8f/0iPE4rskVgaHRCMiodZhPa21tx9/Ej2G1OtLS2YmxsDH3HejH6ahg3P/gAP3xzC2dPn+F2tahsTwwMQDFbsLmzh3gyjePN5ahvbJZNdGZNr6yviW3qy5ejolBUDDaUlZXg9p1bGDzdj+bmeplLhUIWDx8N48iRATmnlpZWUdRZLCaMjb/EtetXMDYxg3QsiKvnBuBy25GHETsHEexubaHKV4rxqSVRqR850oOhF89x5swZPHnyGB988D6+v/W92GJ3trdhbm4G7e0togbTEQTlC6isLMfU5BQ87hKx1OWm+ODpQUzPTAsAOneyT1Su6WwewUgc+/sHsvnudrpEjbywtiBQJhAIiQqPmZdnzpzF7Mw8HE4H0tkcHDYCxAxCB36p89irUbQ0NqGzqwd37t5BdVU5+o8fFQDFqR5PJEXFRqWtzkDIkEMhq0c2Z8KtW/fQ2tYEo8WAt1s76DvRJ89H2EoYSWXrgwcPcXpgAF63B0+fD6Gnow1NtRUo5KiUtWM7nML01CwUvQ61VRWorPBhdXUVoVAYfScGsLz2Ful0TCzdj3T34OWrl6iqrEB5WRnW1lZR5isTNSWva1q30so5cHAg1zLtlefm3sDpcCObS8Ptcogi+Ghvj4AahfnamSzW1tfFVr2bVsc7O8hnC6KkI2Cqa65HiduCbDwm2csPn79CbX0jIn6/HEPRbMPOxjpaGmrgsJmhVwxIZrLwh8KSb13q9CCb4fqmg2IqwuqwIpnOIRRKweU2I51KQK9TZA0V9WUxD7NZNHGi+Etl8tjY9sPl8SGRSMu8pQNCMhpBidstSkeTySgqUWan0obdf3AAh80Ik8UmzQkOqx1eO8FiVjKog8ksNpeX0NTcJK/JRZwW6G6XB+FwSDKUCd9LS0vx6tUrlJdXoKmpRWyOC1Q+6gtiORwMhdVcZ6pLs3mZw0vLSzh54qicRyaVg93hFNtes9mIdIZWwkZEYxnYLGZRb+azWdWen7bCAlGNjOGV59dzqabyNq+XeRiNhFFRWQaD3shkVskAttgNePt2HxWVpSgU9VB0aoY51x02gTB/nFCLsIw2s5G0FQrS0BvyspZHkmmB6vlkGD6PU1jUoYj30LpZvSHQgpgwV89mISq7mXt/eG/IMYe+yCYo3is4huof9edUBa9kruoNch+iApMvJInmBTVQgFnwxRxVrHooBPXMEKb6WK8gJyJkHYoGE9Iw4v/6f/4LqmsbxGK5q60ZW+srMNodAtxcHqfAT72iw8bGBsorfQL5O2pb4d8PIBQIIRzcw//8t7+G0+bAzqYfdx4/RWNvp8xBAr71jQ1Z+wiAJycnJWudsHtzc0vmCC3uHU63KMj5Wr+6cQoGxYyx8SmZqzY7bX2pmDVIE8S5U8dhMFvx6vUMbG6PAOLN7S3YLBZYihlcGuyH2ebC4+fDiKWyAtPp+MDj8QcOUFlVjYmJCVRUVsr7Da4NhJNcB9J0+igWEU8kUFLilX8TuHId7T16FLMLC/CWlGF6eho11VVqfjJh/3tXOQswPP4a66tvcX7wPDbW1xEK+PHxzRsyf289GxHozszj8Zcvcay3G6vLi2ioq5VtRjwUAAAgAElEQVRGhoxOEaeOhoZ6mePLy8viNDAzM4vW5ibs725LZjQdMXhP4PsPUf1msogkYvCWloryv6G2DjvbG7hx9RI8Hqc0RUn0grwP4rVAG+isnLNcf4zBoEV4IQczbafZIMCmOR2V15xrtA/P/5gXTCUw56BYmxdVAMzxJFhm452RGcP53I8NCjxGaZIzGAQOv7Mip/qdzhISwaEzIRJN4OXLccl3b22ph8tuFajM606yhmlTrjBGgvbW/FiPpa0Ivrl1G+/fuIZyXwlGR4dxpKtbHAx8vdegVJ/TFMB/ql9gtOfVKqBVQKuAVgGtAloFtApoFdAqoFXgZ1EBDQD/LIZBOwitAloFtAr81yugAeCf1oU3LdpeEqRIjCFUAMx9a1oXqjJa1QLaaCigqdKL9roy2I06xDO0gc6hWMzBqKMKhQSWFpJ5FQDrgHAgiIqyUlhMBjitJrHL5IYk7SqpNOFGPzcn+aPMlmXmLl/c7XIiHo/BwJ36IqGLHXqxgCTUUlVb7x7c6CR8lk14AmFulPJxCH/5rXrqabj5T8WXHCcxc1GsLMPJDN7u7sNmtcpmJ58vGonIJjatZLm53N7aApPJgGAwjo23+7DaXGhsqkIsGRL1pq+8XGxACY5npmcFxi4tLUk2sGIwY3V7VzJVk2E/WhuqZWM8EEnizeqaQFZm4x7pPYK3YglrQH1dA3a2d+AtoWJaL5CRg0EbSKqBa2tqkEilYLM5sLW1JVbLVP0R2iUSSVRVVWJqchbNjW3w72+jsbFG6kwV4O5BGEsrG+jubEAuG5esVG72EtD4ynySNczMXo/dJhvfBDibmzuIxpLI5Kkmq5UsXOZhum0GOO1mZCisM1FRHIXrUPmoapRUdR3BButH8O902VFIFZFOplDicSGZjMs8oBo7ncmL/aSCpNSYajQ2FBCIUUHNGlMRx1xV2n5HmXdMm1eq0M20vaSySUGhoEcqmcHi4hLq6hpgMZsEupWUelGk4i8VgdtKO9gccnoLgjFmVSZR4nbCUNSL+okb7qJON1IpnIdB4fEnYHE4JUvYSHWVQS/jYDBZsLO3h1KOtygMdWKHzYxMKsMJzTK5DOiRTkhGsFcs6LGzu4dcJo26ulqYmduppAX0Sya2kQpS0YqJApCqRrZmcOwV+oXSupRw22SU7M50Oi82pjpdHrQ2J3QgLCCsYfZ2KpWBYhRkhWy2CLPRJeNIC9dUJgaH2ymvRatVAjexoZX8Z7NkWOYyeZjMVrFJLtB6mZBLsYmikcA2EYugobZWGkJoO5sv6lDQ6QQsUgHuI+hNq19jA4Q4Dxh4LBlkimoTCmuuXuMqiOO83N0Po5hX4HTaRPWr0+cRj0bhdbuRSCZhttCaVUVwrDuvH54rrz3C/zSzMnWE3mkZp2A0jXA0hvoqAiod9kJRUdtRxccx4JqoIj6+PmuRB/J6mGlPW0jBZKUVqwmpDJtm4qI+z+dYxzRsZouA+1w+I2NjZL31ZhR0ZmSydCdQm1I4X0VsmlbHhuNF0Em1n5o7zrzZjFx76ZxeIJGF63M2jbxBQSwHWGXd5hj9O1B56HjAdYxzhzBWhckOAaC0q2W2quqVwOMzi4rWYDCiyPFmvmkuD5uJz0vbWpPAdF6ftDAndEpnU1CE7BYFvJKFis2yQS+542JtrNgQTybEuYG2vQRPZqMZeTlHvkpB7MjzOQW5YgoomKBT1JuN0VAU62IdX5uqW7kf5aEv5uV8U0UbdPkkDLo8CyAqTq4F5mKWnr3QKaqKnMf3Y178Icjl/BAIJ/cZtW60Ln4H0XnOh+YQApIPbz9y75GHdBmpSuBsJg2JutcboaPFur6IbCoKq9EgWc38Op8jr1OgM1qgSxeAHGCzu/Dtd9/j/OUrmJ9fkLzq1+PjaGxrlIYPZpZvbm2js6sToUhEVLg8kHAqgnAoBo/bg1BwD6dPnhDQHwokkYiwCSGLjU2u9Y1YXV1DfVMTkqmUZKS3NtUjm07LfYQxDOl0VtZ75vTu7ezjWF81oJgl0uEgFBO3iVgoLOthKhlDW3M9R0wy5Kdn36C1rQ1bm28lz91tUtBcU4WiYhGbb7AWxSIcNousFQTGHEdxrigvl4zvza0tWVNdbrcobN1ujzSE0f59bGwcDfX1sq5LhrzLIVnLm5vbKC/3AfksMqkI+o/3IgcdhkbGUFZWjkwyi2AgIBbR169flGv38fAy8nmDNJdsb2zKfYCNHN4SJ06d7EcORnz37bcytL29R8VG3e1xY3JiAjU11ZLnLhbZ6bQou3mpJVMJmdNc91m/WDgCq9kiUJmqel+pBxaLAoO4oPCaZwMBATAzm+l0wvUhj1Q+IWuNy+EUIE+VLdc9wltRoxtUACsuHGxO4Dw9tHtmcwDvE2LTTDisV+T5uaTI2ik/x3ukmkfNpgWCZzXTOiuNILy3xuNpDI+8lONo+/cA2GiCQocWnU7Ghe9rmD3M911bkSIeD43g3LnTYhPfe6QLC7Nz6DvWD1fbSdjqL2oAWPsFTKuAVgGtAloFtApoFdAqoFVAq4BWgb/oCmgA+C96eLWT0yqgVeDPvQIaAP7pCPKmRfCriG2ymi3HBwEawYJsYOoIowz/BoBrywQQxJKqApg5cIquKPmGVDsREhIA88NQIIhKXxksZgPcdquoJ6kWo+qR0IrAhxucZLLmQ9tOgi2Xy4V4PCLqXh4V1Z+EDFQ3MYdO8hzl2KjwpY218v+192bPcd13lue5N++SGxL7DhAgARIAAS4A950UF5ESJUuyZZXLqq7qnpjph5n5I+Z5HmciZqK7qqerbJddLpUtW7JEUpTEneC+EwCxEPu+5p55t4nzvVBVTcSUX7orwq5I+ME2AWTm/d7fcvH7fM85ciE8pGSYnpztf6cIJkJQqILx8wflQuXk3z/3F8ggKhnahPo5w/w5Kn78L2Y+ZtdNpPlvQaIhuF4WAd2RLEKCJrEbZSZvJitKZ1HdMNtQDyLnqaKwCngWNM8SyGOBqkFdlJrBkCH220JTFB7YUhMUgK749eFhLr/EMpswhZmIIjFUsRaPi5JLsiPVgIBKFkDsIllXI4hcmlasumRK5mxLQL/JH2NGYygkSiSCc/nM6/aSrBkPjvkimmYKkJccWqryROkXBOwUaSBAZZtHK3EqxhzAteGy5sydDVA5mJN7LSJJ2LBsqqqCcKlSFTWdLSCG8JfjLplek8+lBpiJacPQTeQJX03Wy5ZMZdaAn5cKTNp1+sBHERWjGQwivpYSNRXBPg+8A5oiYFfXQrCzKQQ1XrOGpBNAHgZcR4Hq2ggqGTnw5vvwwJz3hupK3l8RF3KsiULLP1Tna9iuKhCI/8aaeh7tZn0gq6oeMtmk/D5VYclUSmyVeW38IsBlOwL901WTwNQW5Zg0RtC+3J+YAhj5//kehLKEYgSGVC+aVGhJpqYt84vThuCCikrbYu5nGJ5D+2dCxfWMT1eXzG6OY9ejPa0h41XyuHlNjrWelcmxJ60iosoMcOwQqNpUo4aQgS6q06ryYtii0OfaQWBuIp3N0ZQdCEbFPpufo6ayirNHPoeVT8vP5/K2NGawwYFzg2Ob44DzeX6RECy2bvlMiGFJIwDt5HNZWizrUDVep/jPC5xciyexuhZHfV09FwcYVM7aWclvJfThHNFB8OlhLWchnUwjrAcRMgnm2RjCaw/AVXKSzQkYCAjy5jzX4alB9PePo7oqInb1C/Pz0oDAHGc2uDCjmUo6K5+AI3pQA/cfPPXXhmgEW7vaETIDYn/LtU70o4Yh65tYRDsOctkkzHAYeUeFk7MEABNepSwXlqIjSt99CbIVH1pMTk2K0pc15AAQ6OPCbz7IMefWRDyRlDEt7+HmxGacdZ6ancPqalyaOyYmp1BfU46S4piA/0wmJ64Au/f0CMwijOYKyuujypWLCrnowPAg6jY04vHTJzi09wDm5lfwenQSrW0tkpddX1MLN09Hhwy6OtsB1YLrMNvVRjbjSgSB6ypQ2LzA++l4SOdyolClqpyKYxr70zBXdaj9tEQxmXEU2Vc0OwfVseCu29WyLhxT667NvnpSiC3XRn+t5zgjLKfLhCh+v7PEkGYCPwOYX6ICpi20p8gYl/kh39JgKzqyFrC4NI+Q6Yk6NUgzDEJ9zls3gJVEGqm1FKpLSxExA3CttL/n6kEk8y5cRYfOmSSW1eS9bGiiwwWBIYGeB0tLw7FUuR9spqHFO9/fc7iveFDtlChLqTSmUwBVnLwG2hoza5YxDFTLBwjWXQ+5nC3rLWthagkohok0rRz0sJ/Jq3gS2+Ax29i1eMdhOetrNNWmpNmwEWT9HE/Wf8JuNo6JWp4eF64tavpQNCprC5s9dGb2wp/bko9M8EybejbdyHpHh5D0P94fseWms0ieziJUrjNught3DkogIOr8oBmRtY7jXKGLico1OA/PZVOLLg0hqqfJGpJIJqSZhI1VVp51IKhnxq4hTTrhYFgaMlh72jy7tiP7Cb+4BvOrr78fedvCrl27Zd3JZ/OyjsWKIvBcKqDzCCiGPOOwGQSKK9dG22yuo7ynludnPfNrbWUJsaKoZEJzCHLN9jOJ/SYcjj82KwnQ5bODbUFnlwGBsORAr+8338VfyNjmc5ArKnfu97wO1pu/y2u2bAeZjI2bN++IxXlba7PkqkvurwBg/R+bcrgW8lmMc+D1fArPXjJ+YAdu3ryG7u07MDUxhS2tW1DScRBm45ECAP5j/0Op8PkLFShUoFCBQgUKFShUoFCBQgUKFShU4PdWoACACwOkUIFCBQoV+AOuQAEA/39vjgBgsYAmNOIhIw/o/ZhEHi5+p4LSdRUGFcC1ZdhCAKwD8UwWmbwPwngWTVBCdUvOpS20GGn6lp8VFTA1ZvaF11W2VOilfYAnKlxacRJUEixaojqJFRUhlYz7h+9iAR0T2CEql+8UvmJfTWtEVRRZAYIJKud4gP6dYmsd235ng0iY9s8VwAKqBRDzcJy2iFSs8rCbNfGVhSrVdE5ONHOJtSwWFhJySFpRXYpQKABTIYj0QQFhgg8FfavHeHwNFVVVGJmYQ952sKGhBoqdk/xkQpySohjSyVUkk2uoqasQm1V5Tzn8pYyMlJZ5rUNiHVxeUSYAnACW9SP05cEwbYN9M21yRBfDQ0MoLS9GMXMyMw7WllMCbyuryjH0egBNLQ1Qbdp6G2InTOtTohIaU/u22x4sAeu+9SmVpwLV161RWae8q8EMWNAVFxZhU8D0wT9fT+xbo2JXHQlH5TCZg0LVqPrL4/7LYbG2pWUmLV+ZyzgyPIyq2hq5FlUniDTkXro8DCcYoHJW8xWPqhGSg2xRCso4JRQ3fcW4RgCSl4N2aSBgNqHYQ9sYeNWPxbkkThw+hLDhicV0Rg3iy69voLqqDpPjYzh1rAslxb7yS2C864iVKn+ftSWkIgQTC1mV1rke8o6CZ8/75H7Ttnjr1q1YXFwSKDgzPYm29laB+4bqZ4oSklCJzMYFCrtgUxlJG3MqXNfVYhyrWIeini1qPj0YFDBNQM3vEfINvHqF6uoa1JfHEIDtixQ5/jwFjkW1qYugERYA44EqNIJvFYpDYM25bsNxCUFMeU2+dj5nrWd6+2CW9cvR6lc3xM7dVGlxayNtAflACNNTo2hurBdAR0zKuvP9SWs4ep6PziO+lsTs1IzkddO2m7BhcX4GGxpqkc9kBSryvaSJQVXFhpxg4uKlK9i8pQObNjbCcTLIZlMyBzi/wqEoslYehtTFdy9g38Pdu/dRVVWDLZu3YC29gigFq05ebIpdzRR4aao2Muk1qKEoVC/APhboquHbsYr6VQMCebn/cPmZNOStLMxQGNkccOfeCyiwsHfPbiwvLcraxqaFhdl5xIpK1sdIGsFwDE+eDSBWWoWFpWWEQibGXg/j0OF9COge5ubnJKOV6n2+ZyKeQFVVFSJhHa/HJ1BeWYf46hqKTF0yhxs2tmIlbaE8ygYCT+y2GxsasbCwgPKKcqytraG0pBTTc9NobmqWvM/h4RG0bGoVS2Fa3VZXV0qTimEGRZF+49ZttLV1YGxiUpSW3zt/BpMTzJHVURSLCcA9fuI4lpeXMD09JYrSybEJNDRswOzsPDa2bMJnX36Bk2dOYmCgD91dWzEyMouR0Ul0buvEQP8LdG/ficd3H+Pg/t1i0xuMaFhciGNDUx08T8fd+7exZ88+qIqHu/fuYe/efZhfWsHs3Kzkura1bRGIKTbToJreQp6NSqopFrWGQ6voLBwBo/4Xx/l3Xxzr7rqynQOfe4Ew34Aqc4qqToXNE+sZ8/w9n8/5EI5jJm9TQZmHHjB8IKmY+PbGHTzvfw1F1aHaQHtrM944ehBh08Cde/cxODqBxdUk4k4ORTET75w+gtqSsNhnryayGJxcwHLaQmtlFNVVFdLAwDE2P7+E3jv3Ra0bCps40rMFkaIyaKope/WTZ48xMTEL1zFRV1+Dnbu3yP6Ts1wkUxn09Q9Ivm9lZRW2d7QKQOe1cB+6dv0mksk0zFBEbJbby4KiAGYjzLO+AczMzaI4HERneytKi6JwA1SAe+JqQBvqUNBAY10VaBDBNSHrKJhZWEbv/UcCFvfv7UFTTYXf7ORw71Ak35e53tFIRJS8VK8SbPJ3E4kkxsbGkM1ksaGpUZw3uIbZVk4alUYnZjA2MYvKqmqxyvfcLLTAute3o2BhYQ3pdB6lpaUoLovCdbNQAi4CyAoUzufoXkBHi5DEXBBcB3QNK4srMl9olV4UpcV+XuYx91U+GVCBzXWZSmsZA7oPXQ3TFJcMruUG1d1c69hYsN7MtbS8iInZuKi5m5obJX6Bezah8PziElYW1yQburmpSfYIQ5rNmEZvyz7JNYyNY9KUwBrl/OYfrot8XuK6yH3fh+YqPK59604oMt7pqMHnKkJnarfZlMLnMttB3spLc1Ima8kYvnbtpjQmtbW3IBYOymtSxU/YK+pfTRPAzI2K+97UchqDg8PYuXM7Bl/1i439wvwCNjQ0I7r1CIyGAgD+A/4TqPDRChUoVKBQgUIFChUoVKBQgUIFChUoVOC/QwUKAPi/QxELL1GoQKEChQr8a1WgAIB/f2XJTWnNyYNvclDa1PKwmVamPIjd0liDphofNGUdFykqa1wPIU0hZ4OiUi1J5Y2vu0om4ygtK0UkYiASUFFUFBNFGhWZBHY8NCWgILhjlt13mcC0vcznsz58oZ0ks4NVVRREPDgWKClKRR/yiZqL6hd+cEURKOxnN/oQ16ZFNX9uPSCYh5o8qHaoEKOCiyCRB68EYrTepfKTOZlWQnIbs24Aa2ng5r1nCBI6pRLIZ1Zw4shBNFaUSD6wSjUvzaaphrWoYtNx9foN7N63Fy/6+lBbX4vKqkoBKAMvX2J3zy5EI0FcuPCF5OLSsnZleUXgI8knVXDZLOsfwLVr1xErjqJnx1aYKhWfrqirPD0CV1WwkkiJ+ppKypryGoy9nkBRLAwtZGBqbhFPX77C/oMHUVIUwcXPfoWTRw+jIqZLPR0thOVkHosrvpVlSTSESIh2oIrAYdMIwCb4Mllfz7eu5eH4KpVWigC50lLmQqYQCkYF3BWVlmFgaBTx1YSA6m2dLVC8rEBDFQYuXbmF9o6tqKkqw9Mnj9HZtdW3+KypEdXc80cPsWfvHjx8+Egscmtr60QBXlZWgXQ6jprS4Lq1ZUBUgCurKSwurqJ1cxuGJ8ZQVVOB+fFhbNlYL583T4WaYmBibgm5tSW0bd6Mmdk5rNCiuWUz7j58iLr6RlFo9rQ2YXJmFpmchdq6eiTjcXhWDrXV5WIRTOWXYWq+NSdUZC0PM4txDA6NobGuFoMvX2D7zu3r6klfqSp2pqkUUtkMioqjksdLC1RChMYNjXKATmh/6vgBDI5OIlJUKo0CG6rLEaDSUdORtIDHz1+hsrwSC3NzqCwvkzzgxYVp1NdWYyVtY35+BcmVWZx94zDCJseOihStRwMGFJfwJwPN4NzQkMkquH6jF7v39oitaV//GFLpJDq2tqOv7yVOnTyF+/cfYnFpGYcP7MO93htobNqA5cUl7NmzF7du3UJPT7eoyYYGXuLwsRO4cfuOQN13zx5H1KTaPiAKzcmZZWksoZJ7cX4JzRsaMDjYh5qaCpjBKB48fY1YTEdtfSVmZxcQDcfw/PlLvH3+TQwPDUrOZk/PbszPLWJ+fl5sbhcXCU5rcOHabXz8w/cQCVCFp8BSVDzuY25omVjU9g1OY2FuFW8c78Y3F++grb0GuYyB5s31GBwYx+joa5w/dwpRk/bMolcWxaHjcL1wYRguFDcvOZm0krc8ZgQDvfceI1hUJPa1tMcmkI4EqaImzLYlW9khcFdNTE4tQjMjePTgEZqbG7BhQ73ki3qEaitrAuw2trTIfaUacHtXJ16Nj0M1DJSXFCMcNPDs8X1sampEZ0cbPCqElWIBjJFgUNSDBMBVNVXr6s48XvY9xXvvvYeLFy7JvNm+fQfm5xYwOzeHnds2oyKmwaLVvxvA2NQcXo9NQw8WYXZuEe+9cxjXr1xGe2snaqqqBc727N2FgZFxvOgbwukDB/BioB/VtfV4NTSEs2+dw29+9QnOvnka165dw9kz58QCn8rOpg1NuPzNZRlPzIHdvbsH8wuzWI0nMTQ8ilOnT+NO7x2Ul5WioqQEEzPzKC4tR1EkilRiTSx9i2NhbNrUICrLAG3Ns1nkbUJc7hm+E4Rj5VBaEoXisEmIUJcZqn5ePJs5uFbR7UHs/6mM/C7Xl3uBqPY9KK4t0QT8GRH/qirybHJS6IJAu2pLwDO7LFKWji+/eYC+wUnwnw0jCM3UoORW8M7ZN1BRVY1f/+4iVtdSCFF9nUwjaKgIaxY+/rMfYTmdxSe/vgDbplrWt/Jtb2nAsYO7sJZI4ZefXcLCSkqss2HlEInm8cG7b6GivALXex/j/pNheJ5JIT10JYtde5qxZ0874nHg7359HSkrB1VxoGR0NNQa+N57ZwE1iL/+yd8hnbVl/QqF/bX+B2/2oKi0Bl98fRt9I9Nw5TNZqC2L4k8+fAdaMIfeuxP45vZD2KoF1VVQV1KGH5w/gFhZGFd6X6L33nPZM9gcFdYdvHlsFzY3VcLVY7hw+Qb6+8cQUA2Ji9ixbRMOHuxCLruK8VUNly5egeuy4Yli5yzeOLoLO7dvRCaXw2ffPsOrV6PQVEMaxcpLTbz79hGEzDySdgCfftmL2bk1sdcOwsKBnjYcO7EPruLi6q0B3H/0XGBoSPewr7sde3fvQDJv49rtB3j5fFLqb+gK9nVvwqF9bWL3Pbti49MvroiTgKGp6GhrwvH93eJ+kLIUXLn7DOPjc2KFX1kaxqmjByT/3XJVfHPjLh49G4DnGQgqFo4d2Ik9e7chZVv46uodPH8yCti0+8+grb4K7507gUgUsFU2GLEZzgDdzX0lPK3c/XvFuvK5RhqgFNqy+889HLdUkwuCXn/uYqGo7JbcYOHBfnwGn5sIgLlWJdM5ZLMObvfeFbDbuqkJsagp459tPHw/Am9GIPgZ5XzAY5ObtOrAc+iWkkc4HFp/jksDjUeRL91bUAD/a/0BU3jdQgUKFShUoFCBQgUKFShUoFCBQgUKFfiDqEABAP9B3IbChyhUoFCBQgX+/ytQAMD/8sgQ9R/VfUEeKlKVSfbKQ0bafUIgb2t9FRqrojA0DxnLRiprQXFc+R5JGw/kqR7k4TmVKbSGLS8vlUy8kpCJaLRIbC4JmmgFSbUVISTVp8znIxDm/6YKNJfLCCQj1A2GQ/9oa8vPKbBXJehdtybkQee6naLYetIqlzaTAZrNUh7sH5DSxpWHlzZp1LoqZjXj4crVXlEU7d6zF32DI9BpN2pnsLtrixy2uqqOpTUL04sJUeasLM2ha+tmTIwOS/7ggweP0L61Ay9f9KNr+05cuXoVp8+cwcULF7Fj+3ZMz85g9549GBoZwdzsLIyALnmoZ986ja+//krgyMz0tCjtmAksqmZVxcT0Ijq2dmJpZQlra0to3diEji1N0BUaSFN1a4j98LO+V1hcjuP1yBjeOX8ew4ODqK+twdjkBKZmFyVPkzzj8P596L1xBSePHERlSViASsZTMTa1gOd9g+BxcdfWdszNTGN8ZgmJRBxNjVTGvsbbb59BRUkRYzdFRTYytYr5hTkBdCdOvoG52TmkUmmMjY7jxPHjSGczeHj/icCsti0bEFAJT1xYOQ/XH7xAWUWVwMKy0pjAFUL4uoYNeDU0iGBARUPjBnlN2nwSIt28fRsdHVtx49o3+Isfvi2NAKpuwrIVrKwmMDw0ivaOTly/fQfdu3pw++rXOH/mBIoiQSSpAvM0LKwlkVyaR319PV68fInllTUcOXYCt3vvoGFDExYWl7C9vRlDr0exuLiMw0eP4drVb0XhfmDvblSUlUgGpe8i7okqVtEimJpbwvXb97GpuRnJRBxbOzpw+9ZtHDp8GJcuX8K5s+fw1aVLqK9tQE1tjRzUz87OYnFxEYcOHcL9+/fFavrIwS588umX2NmzBzPjY3jz2AF//AVUZB0Nz1+Ny/gdHHiFPT09WFyYhaZ6qK+rQVllLb669BWOHdiN+uoS5DMpgV4ZsSE3oXgqLCcrWasEwLTf7esfRrTYV5bfu9snTRU7dnThwoUL2LNnt9jE9vX14/SZk7h77xba2zswNPgKBw8dxquBfpm/vJ7hVwMor6oRi+Wnj+/jg3NvQFd8W29mtI7PreHZ0xdYXV5DT3e35PemUmuIFYdRVlaJb64+QFFMR8fWFiwtrSKVzGF8fAJHjx3Gw/u9qCivEnvnsdEJdHR0IFYcw/TUJMrKi3Hlxj18+L23YDgp2HYOihFG38i4AOCF+RlUVG7AQP8wurtb8OzhCDZuLofnFmN2YRwd7Tvw5e8+xfvvvgW4WZiGing8jpd9r2Tt001Tss1px1xTU4nWls2wHSEy54kAACAASURBVF6Tii++vIy9B/eIOldAI5X3g6/QvXMbyitiolbP5jPQjTCgBDG3sCLjK5lcxc7tXZifm0Nf3zD2HTyIx0+eoWvbNgwNDmJtbQUH9+3FlWvX0d3djerKSrHZv/LN1zh6+KDYoNP+ezmVx5UrV3Hk8GFRnb/se4mmxiZkshlRxz98eA9vv30ef/03P8FHH/1Ixtytm7fQ0toKKxvH9q4WX4kODfMLq5hdXEVFZY1A5XffPo6Xz56hrbVTlNV9/c+xc9dOzC4sY3RiHns6t+DlwAA2tW7GwyePsf/AAVy88CXeOvumzJeTbxzHHG2xDQNlpWW4ePEizpw5g3v372NbZyfW4gmkMjn09Q/i6NFjuHr1Cg7s349sMomB10PYsWOnKEWvX7uKTc1NeD0ygNOnjiPAphyomJqexcpaHLoZ9OMAXBupOK+pU/YwP7vXk/tCe3ACXv6bZMxTMSk5y3R7WFdT2r7NOXcNsZ+2OGe4ZirIsqGJfgw6LZAtGDRlcIG4peH/+Ku/h+NFENRDoib2FA9edhkbasrRsnkzrt66B1ULIcg8Vc2QJqq1pQl8/OOP8PnlK5hdYvZrGA7tmFUgort49+wJPH3xEv2vZ2TOU7XJbiw1YKOnqx2HD+zFX/3kb0Wtm8nZKAqFQD8Ajt8ffnQWV6/dx8DrRXgmEAoqsJMeokYe58+fxcjYNO4/eoGS0mrJnQ2FgrLG724rQ3X9Rnx78xE8LSqNMDpclIR07O5pR2NzKf6v//w5HC0CT7cF1BZpBjo2FaN79w787a++QiJDc3/ag6sw1BzKwi7+w8fv48urD/Do2RBikXLZgStKY8gm53DieA+aGyvxX39zG/NzS4BrImiYULhGuQn8T//hI/QPDuLLmy+hBYKw88xedhBABj07WvDGsV349Rff4OXIMlwvCNVTYbhZIJ/Gjz9+F57q4m///jJbOKAaGhQ7i5CSw/vfexvTCyv45tZdwAlBM8JwrSxUZxUfvX8StfV1+D//08/haTHkbAehkA4rvYq9O9qxf083Ll/rxcO+CWmqMdkol13DxvpKfPD+e7h97xHuPHgBTw/CcQPQnCzCShbf//AdLCRW8eU3t+HZIbh5FYphAck1/LuP3sLG5mo4Sp6p6qAJB58PCHD5jEN460cu+JEUEiuh0enAdwERCOz7kYv9u7iCgGNfW2+g46OOn63u20f7EQN0IUml8rh9+w5CwRBaWzegOBL0c8hpnE23B1OHrjFWgipg3+FEMUPSpDM9OY36+kZUV5aL8jmRXEZx1zlkY7sKALjwB1ihAoUKFCpQqEChAoUKFCpQqEChAoUK/JuuQAEA/5u+vYWLK1SgUIE/9goUAPDvv4MUdwSDqqgtLYm781UfhgGENQWb6ioFAJs6s2SpALZFNRVi7icPvxEQy0qeY/LAcnVtBRXMADZURLWAZPlSTZLOZAQO8PBSsmvhivpUrJQ9F+FwWAAwQQctfkPRiChzRMnFg/qAn41KyPydTadkzGrM16PCkWCDShmCYfFz9gGwWAKvA2DmLKrAjQcDKK/diCcP7uLAgf34+toNNG3cBNgZHOjpgk7lKmExTKTzHsYmptH/4gXOv30GM1MTmFhMIZfNorGxESvLy2jcsAEXvvwCH370Q3zx+ef4/jvfw/O+lygrr8Tjp0+xZ/c+jA2PwrYsbO1sw+3eWzh37hx+8fOf49133hWFcEV5JYaGhpD1gHA0ItbF+/buwsrSAvbv3Sm2y/CYswvkLEIKBU+e9MvB/b59uzE5OYLGujo8vv8Y7Z078Gp4WGDH1rY23Ll9De+dPwdYKTlgzrk+pLt5+w7KSkqxZUsrPCuPpwMT0giwcUMjXjx7hLOnj8NkTqdDIKJgxdLx/MUzZDJJ9OzqQTaTw+TEFJKpNHb3bMeNa1dRUV6NibFRvHP+DHTNtwuHq+HmowF07ejBrZtXcWDfHjm4HhkbRUVlNZ48e4Z9u3ZJrjGBOMlIW1s7vr1yFbt278b93pt47/R+aTKgjWZAC2JkdBz37j/CkaPHMDQyiZZNm9H//CFOHT8sYyvDrNhIMV6NjsNUXBRFIpibm8fI2BgOHT6K+w8eobNzGyYmJ1BZHcPSygrqGzcgFi3CtWtX0dxQj7q6alF4RnSqsphprIodLTNeRyfmMPR6EuFIRBRR27Z14Tef/gYnT57EV5cv49y5s7h08Su0tWwRq1GOYVpELy4uYN/+/bjT24sjRw/BNDP47MvLOHT4OBanJ7GtowWqZ4ssP2WpGBiZlkznocEhdLa3Y3V1iUHOKC8rQVVVLS58+SXeOLofRUENQVp5EhwLPKBtuG99SnmZBx3xhI2JqXmMjg/j0KEDePxoiD0RaNrQgIHBAbSIInUR4+NTOH32tKhA2zva0d8/gK6ubUgmE5iemsaOHTtw984d7Ny1B0+e92FhdgIfvfsmIoafsZ13Fdx9OoSlpSWUlZTJAkSFv1hq23nU1zfg1q0HCEcD2Nq5GelUTpoEJicnsHtvN25ev46amjq0tm7Bk8dPEQqH0dTUiKmpCUSiEdx/8ATvnD6FuvKozCmC/rtPXgjgo7rRslxMjs3g5Ok9+O2vr+LMuf24e3cQO3Z1YG5mGYN9j/Hhh+/Bc7IC27mGcK7Qzp55s1R/WhYtZ6mK0+C4XB81/O6Li6ipKcGe3bsxPjqGVCIp42rgVR92bNsq6mQCK10Piap14NUIRkbHsKmpCbV1VWLN+/RFP8LRImlgaGhoxMjIMEKmjob6WnGqHejrx759e5BKpXDn9m3s378PmzZthJXPSRPL1PQ0nr94icNHDmN8bFzWTQHWzM5dWcTm1laMvh5DJp1GV9d2DA4NSU4w1eyRMK/TgxkM4fXrMdy5cx8HDx7G3bv3cPr0MTx79gLRYCk2Nm9E791b2LtvD3rvPoJhxNDRWo2x8Qk0bWpF/+AQtu/cgRtXr+LUqTfw5PFDsesmEOU92rGjW8B2Z1cXvr3yLTY0bBCFIa85nc1LUwcbGjZsaBAAXNlQKSrigwcP4VXfS8keZ2Zw84Y65HJpBDwFqliw06rbQzBoSiZ0mLBK16UpQ7KJud6zQUhscwmAfVtcrnlU4BP0+jCNoMzPh1fWrfwlu3w9j5fwjd1H0qRi5dfzq1UMTizjZ7+6DFsJIxYtlXtE6/CgmkNTTRlqGxrw8PkgorFSxNcSCJphREIBpNdmRdn+yW++gBEpx+LSGiK0JyZZzidx7MAuPHz6DMspC1lbk7WCObt0Y2huqMShA7vw2YWLcDRTPpeTy8BUmWuew3vvncDFy9exkvLgmLQuT8FOOaJEPXHyCO49eAEHnBMKLFoteA4cy0ZrvYZItAyD4/PIO36GtJ1NI6i5qK8pRmVNFMOjWaymLaStBEJ0nkhn0VitYUvHFly68ggWGF+gC5z07AQigQz+hz//EP/5b3+HRAYImlFoSkAU2gGksGdnKzrbN+Ivf3UddOw3tDCsHLNzqda18PGffg//8OmnWMgwGoJQNAhXMngzqK+K4q1zR/DJb77C3CqjC0JiLa9ZKTTWFKOqKoask8ezvkmoRhh6MAwnm4SSj2Nr2xZMz69gbiXhZzi7zA1XoDkJ7N7Rgsamjfjs4i0kswoi0RDS2STCmovyIh1nTh7HJ7+5gFWLGfZR5FMpRBkPbCfx7//iz/GLX/4a8TQzug0UxYqRXVtERLOwfWcHJuZmMT67Aj1QAoMgXU3Bi6/gg7ePY0tLLT1V5FmG6l/azTN/2Hc2IbzNSVObQGCJ/vYdJGhLTvcUK/9dbEVActG5wjO3mM1zfO7h2OYc4HgXCJzPS/NeMpnDzZu94iCwaWMDoiFDGh3Y+EC4TDWwaVAFzHHo26VPLufwq99+gYrSMtJovHnmJF4Pv4JjpbH3g/8V+ZICAP5j/zup8PkLFShUoFCBQgUKFShUoFCBQgUKFShU4PdXoACACyOkUIFCBQoV+AOuQAEA//6bQ5c/wl4e3ls8UyRhFAtoIBRQ0dpQiQ3VRdADrg+Ac/9MARygclj1AbDYLQPx+KrYkpq6ipipC9SjGoVAgqoTsWdez/0NMdvWseVgk+ovwiG+BnMbg5GwqBnlZ5kHy4NNRZHDfLFCDNCe2LdE5L9R/cVroEU01VuuRnXX+vd5uO34abdUhP3959+itW07JseGcfzoEXx5+Rt079qDbDqOjk2NCOoO8nlaXgO37jzA2OQcerq3o6GuDqlkAgvxnKTnVlZU4PnTZ6ivr8XzZ89x+vQpsXc+fuQgVuMJUctduvwtOts7xdI2oATQta0T125dw+FDh3D1yhWxtuVhbl1tLeZmZpBxHVH3TUyMobKiDG1bWjEzMSYwsra2Cg69Rz0T/X1j6H/1GhWVlWhsrEUmF4eVy2FlKY5wpEjgKpV4W9vbcO3br7FvTw9aNzZITXO2h5m5Jdy4eRsVFRUoLoqiJBZD/+s5OWCur67A0Ks+vHnqGIqLwlAIJBUVz4amMTQ8BNez0dnZgXQqI1Azl3OwY8dWDA0NQIOJurpaNDRQxUhJOSMOVbwanUFDUxPiq6u4deMqjh49jJX4GnTDFDg0NjKEgwcOYmhoGHMLC9i2bTuuXruGI0eO4ssvPsePPzjnZxNqBryAjrt3HyBaVAxV1fFq6LXAtMnRYZx54wiikZBYe0MzRN09M/EaB/btQ++9e1BVDZs3b8Hk1AyaNjaLjS5tiC9fuozOrk7JlLx/7y62drQjn8sI6N+6eQuKisKwHUvGFy2g+wZeI5G2RCU6PPwKu3ftxtTUFEZGRgTOzc3N4cXzF+jqpDU084kh2ZO02aytq8XK0jKyuQw6tzXj66u92LvvMF48eYDTRw/AtXNiBWx7AYH85eUV8vN8Haq1mV0dX1tGQ1OzgDSqxJm37Tn0U1WRy/vZvZpCzXgelpMTFevk1DI0PYynzx7h6LGDSCZorw5MTo1JhjGbLRbml2AGw6goK5UsVmbMMsuT6kHTNDH0ahBHjx3FzOy8QOrXoxMIeDZ2tm9EkcEsZgsBI4yMZ2B8YhIzU9OiGN60aZMAZL5HUbQIqytxVFG1bCX9/HBPg+d4CEVNuHZeQL+um2I5urK0ilhxERypv4qM5aIiFhW1nWkGkXYCYkXLXNdI0FfE5dIuSspUJNaAohIKKqMYnXqF+GoOpuqhtbUZhkEgmIemE/bRjYCkhcDXlRqzSWFxZQnRCPPICUWCyGTpZKDLuFYUD3pAFSt02tlTgUe1uABksjhFk2zv5cVFmV/MAmYuJ5spCFzEkl5sppm9Dfn9TDorlvA5AiCxf6Wtqyb33gz6NvbUxBJ3EoAptDHmh/FcZPI5aUjgeppKZ6XxQBow2DSSzYqNOesZNINC6nlPI/x5z0MwpCGftaAHwpLfqpBGBwCb/E2h2nLVzynXaJ9vI29ZiEYjsHJZrqqiTiTkFxtaLSAAeFNLiyhy+RmsPDWKkhYt9e178RJB3UCdKNnLZFxQecwxlkknEA4xLoANJGw4UuDSOUIaG3SxvyXIpJsB52Mu74hNO5t9JCOVLhAcVLR1dlzZK/5JAewrK7lfCChet4LmvZbKqsxA5y7FmkJycJlZzmufWkrjr37xGYxwlQBe7ku6ocFKLGH71k2oa2zCNzfvSLNAQKF6UxVbZVPJ4s//4mP8p7/5WygGx34KpqahrLQY+cQizp06jnsPHmByOQFXCYlynw0/tpXB3u5O7OrZjr/++S/FEp5xAwbFvzkbYTOAjz8+jwuXbiCRMzAxPwFNsxDVYjACabz7vXO4cu0ekmkbyZTt21in04iEQ9ixuVT2gScvRsTRoKS4lD4ZcPIpbG5pQCSqoPfuOLRwDFk7CStjo6KoBGUxG00tzbhy6zlSaebqBhEM6gJFs4k5/C//8WP83z/5HTKWCkMPoSgUwdryAhRnDXu727Bzext++lkvXJdqbEYO2KLGJbj+n//jn+EXf/8JZta4ZygwzBDymTQM1UZLcyXePH0YP/vlZ7DVEqzEczA0E3ZiGUEtjwMH92B0cgIjEwtwFd/SOGIGoORS6GjbjJHxGSyn8xJpYDm+urU0DHS01iEaLca1O32wvCByVgpBU4Nnp1FfHsH777yNv/rpL5FwDSiBEHRmy+cTiAZV/Omf/BB//dNfIG2rMEIlojo2nBys5CL279+FiYV5TMzSCj8EVTHhekmYVgbvnj6Iza21UAI2VLqtKAG4Nl1H/EgLNuNx3EpuO9cKBgTTcIWqZj7TcHTavl001eK0ixbHE3Fu8bPS5RnIpsU0rc59S/R0Jo9kKo9bt3oRCYfFArooQuhrwlMV6MzVNthUEZA1zlfVu7j2eAyvx2dw4uhhXL3yDXbt7ILqWggHdTQf/gGskp6CAvgP+G+gwkcrVKBQgUIFChUoVKBQgUIFChUoVKBQgf/2ChQA8H97DQuvUKhAoQKFCvyrVaAAgP/l0nIDo90fAbDjOaIAdl0CVd8COmIQAFejsTIqADhLAJzJQ4WHUECBy3N4quN4AMmUYMdCIr6GyqoKydGLBQ3EiooQioSQiCfWbZr5Hg4M5vn64bJyyEhYkUknBQDzULiohNCFB/DMNfShLw/3+cVDen5R5SL/Xw4/fUDMLyIWTai2vDi0gC6QgxfG762mPaytpWEqFoqjUdxlTueWLRgdGcT+7u0wggYs1xHFFNWUzJ6k1XJxrBgNDQ0CFuYX5lFbUy0Q1DA0rK2uor6uDmna8GouZubmUVFdK6AgEilCYjWB1cVVbO5ogae4cgA7OzuDmqoarBGEBnTkmUusGQgHg7CsHFwrJ3W5c+e2qPF4sGuYVC8ZyKQdyWwORcKMAoZuaogn4n4ucDaHTDaLqclJdO/cIa/FTFHHzgnUIqRzPKqp/ToK6MhmkfMMgSLMVc1TBRU0xAqZt4k43UII8fgaSsuK5TW1gIZkMiPgrKSsBCsrS3CcwDp4IjmyRLGdy7mYmVlATW21gB0nnxPw5RHia7qAHd0/bRZ1IgEmPxPVtlRFUcut0Qo2EIDFg3HNxPjklED6jZtaBE7nMmlEQjpUgiFmGNsO0nwdVYOdz8q4kqxDYWUu5hcWURSLycE4MzZdvo+iIBIKYi0eRyQSFhgVjydFYc6DelrNippKlMgBOK6GgGrDDLgCtagcpIqKB/eZdEbUh0YoTO4idaAtLZVdfD2OWQIkNluowSKk08zZtKDkqSoNIms5YoUdZP617QooJ1yjEjSgeFA1QjodmqELBCRFFUXjOlgM6LrkxhKgeYoNFzoyaQWJVBa6oYoVs0ItsxZAJpuSuZjLElSz2r7inkpBwkLaCxO0UdFLK2ZCPf5e1vaQSOYQNBSUmIooE6k6DoTCWEtk4bi2AHU2cfB+6gZfi9DTRTQcgWUnEdBcAQ+EQVTvZ/NpaMwX91SkM4Q8vjUqbeOZTQnFhWJExAY74LKWASTyHvRgTKzKVccSOJrP0h41DTtnIlSUh5ULAXoe8ZUcYiEfjDqyGvjKUbGnpwqOgDOTFFUcAT3XDEJmjnF+DjdgSsPJ8soyykpLkEqnEDToZODBzucRDVJhyLWG+bEEyiqymQyiId92Vg/Ysq5w3Gfz+fUsT1fGHoGrZpgCbSh3VwIEZJasrwJSCcWNEGxPRTbPPNcwcqm0KIjTqRS0oJ/nSct5QneuAyw8r43jNpvLypjjvSQwJjAnuOY8tt2MQHDP9RtoPOo7eR8cFXD53nFqyQX4aUZQnAeoPCaQ95FUQPJ/2eRDOExo9V22Lpy83Df+Hi2o2TBEWEwb53w2I+srYT/vP+FthtniERN6wJN9ie/ArHOZA56HSNCU/F86UUjjj2Sh5+VaqJ7kXOPcE6tcAndOD9ZzXdXLe891jt9nfjlr4men+tnCdKDguOBrZ/MKTMJw7kUwceX+S9zofYSgFpTr5F5gIov33zmLeDqDC9/eRJDQNJOHHjAQMVVUFOt4/4N38Q+fXRBFqKYGfZMKlbnzNj58/y0MDb/Gpet3kckrogaNUU6POD7+6PsoLirCL/7hc0zNp6HpUbC7wMsnsGf3Rhw+3I3791/h4pUncAKK2OsjqyFkJvHRj97D4NAEvrl6G0ogiGw2D0PTZH79yXsnpCnkk1//DtBMlJdVIB5fkVX+T3/0ARwvg7/8y88QihYjkV2BRltlW8G507tRu6EW/+WnvxUr8WyWY0iFoTlob63F6ROH8NNPvsbiahrFsVJkeX9TCYQMB2+dOYzNLY34m19dlQzsZCIrMN7KpFFZFpb37X/1Cp99fQfVVTXSJMJmnlR8UXKSd27fgl988jmmFrMIaBG/ay2XBKw0fvxnf4L+oUH03n8OR9V9pwjbgu7lcf7cGTzpG8LE3LLsSekMGzc06E4cH//oe4ivpfD5V3fhBviaOVlb7QwtoNtwaP8e/OyXv8VyTkGG08nOoigIGIqNP/+zj/F3n3wqWexeIIJYSRT5xCo0J4UTJ45gYPQ1Bsfo4FCCTDKPvJuEaWfx7394HjVVUaiGC1M3kE/nZcwphiZznPPd34e19bnoZ/pyLki6BfcjomAq29cVvooWkGcc7u8ct9w3CYf5zOB6zAG2kE7nEE/kcOvWbXkua920AUURf81wFUWAejBkIhBQpImDaxL3sqm4hv/6s19i/55dKIoa2NHVjv7nzyWrvGz7KQRqDhYA8L/aXzCFFy5UoFCBQgUKFShUoFCBQgUKFShUoFCBP4QKFADwH8JdKHyGQgUKFShU4F+oQAEA//6hQQWbYWIdspAL/BMADqpAW1MNastDkmWYdWgBTUtMIEg4IYfkVNHxgNyHsYnEmoCRcMQUC2iq2XiomEym12GjJ7aZBGq0GuTBPGFBaUmx2HrKl+siEovKgSbBj+RtMhuP/6FAmcrf9QN8HnbK4T3/e90Omj/rEJKJSs9XCvO16IBJuV0qryBohOFl1hCgtXLAQCqbE4tQg5awJpV6hDgEOLRbtkT9R55oGEHATsuBLAEh8yK/y+sjoKBtdTqTgKprMENhxBMJUYPRopT2wrQStl0LQZMKN4JNgjdf7Se2jZ6BXIaKKFsUNgRt6XRWFJ2EIyoPc7MZyY+lik8JaPAIFDUTPAReXFlAKBSCnbcQCQf9zxYgEPGhSyab9mES1XEEi7Q9tSWJEJbH69MFDBHO+NAzIGA6aIZgWwRwnm9PyexoqvXYEEAlohSb5ESH6xDAe8izTp6KaLQU+bwlakFdVxHUqbIjWHfg0SKU104FH69PrE9tqUWeADIUQjpJ1aXmNxqohIQEL7TG5KF8XhRtPKwmsMqmkwKAmAOatxxYHq0zLUTDYeQtZiJSKe4KAKBqMCi2mWEBiqwroTevO8+sVEJLnWOBykAPtpUTNTsVkh4MJDMWgjqtSn1VO1+b9eKBeyaTRYyAWXTnVNdbcg08iOchv1h/8to1E8k8bW2LoDp5aUrwKLukkst1YbiEr7qAVdaZ10IQShU2LdUJnjnuOZZ4P6kQIziXPEiqH2n/rFLbSLgQQiKZgWYExPadym7XtWBRBavxPucRiRbBIeGGKsp0qsP6+/uxrasLiWRSFP1Uo3L2E0bG01SCBYF8AibXBC8ATwsiG1/G9PQ0trRthkMVJ1WrtGJ3PGTSFgZfDePAwW5YdlrAczhcglQyKaCQSlUq9lVFE8hPe2MqVXN5ZoTb0KMlcKwsluemUFRciiu993H2/Lu49u1lbGluQFVdC5YWlrG0MISutt3QzDhsKwTNzCOXUREg5GQzCJWUng+7yVZGRl7DyaawuXWTOBDwvnNs0pK4tLgUuUwG13ofIxgKYmvnVkxPTWB8YkKslkPBMB49eIjWjTWorauHLQ0nASwsLOL5sxei7G1racaOra3sWBGFrigccxxzpq+kNQzkPUcsjvNZv2mB+b9U9vvQknPFxMz8KlbiaYyPj6OmshKJ5UUcPnwQSSq/VRVLS4t48fIFdu7cgbKyUjx79lSaUKiw5jpIN4bOrVulQYQNLabYvgLxRErWuXAkhFxuFVrAg+KoUFzC7KysM7oZhuVyvHPtoBKa67cn4JhzlpbWhKpbtmyWdZfj3jRZY0/y4pmj2nvnLoqjRWht2STXHQxH4dge0lkfTu3dswepDJswQiguiclr83W4BqZTScSiEbYbyVoo1ri0Zrc4T9iQ4a+j331xLRNXifUMYNaQ6l7uJaLypSJZ5gktibnG+NnBbHLidzM5BYYq3hHIQYOjx3Cz9yFePHuGTCqHRAp483gn9nR3IZG18NnFKxifXpY1xLWAipIgPvrgrFgLJ3IO/stPP0E26yIgexPw7tnDaNvUINd2+cZd3LjTL0030XAAJ9/oxtbNGwWML8fz+O2FG5icWIShati6uREn39iGoiIFyVQAn35+GzMry6IkN90IvvfuQcRKCOuj+LtPfoPXo0uiSi+KAsePHUR3RzNsR8GjJy/w8PFzWWvDYQNHDx/AxuZ6hCMarl3rx5XrdxEpVrC24qGnawvePLUbeljDg6cjuPz1DWka47Lf3FiGd8+fQlFYxUpaxU9+/ok0kyQTjHUAWpvL8NEP3oFtpTG3bOOLi5cEvKbTQG11GB9+/x0UR4PIOzZ+8smXWFuNy9pMi+6qsmKcf/M4omENQ6PT+PR338KCJgp4L5fG4f3b0bOrG5PzC/ibn30hMQ+0Q7ZzWexoq8eJY0cwObuIT7+4LHt4METr6Sw21pXg3XPHEApH8f/87HPMLCShG7R/z6M8puNH759DRWkJ7jx6gYvXH7CdCUENMOHg1PH94s7R9+o1vrpyW8ZGQFOgWRbaNzbg5BtH8XpuBr+7+A0cm+uzDht5hD0H/+PH7yMSAoywLnPazXM8KAKAuenIMxEBNpt/JCKDjyi6NM7x3zm6uTZLs5E82zDnms0O3rqNube+h7vSCCG/5wGZrIW1tQxu3LiJ4qIYWls2IBo2pMGFzUZcJd0z8wAAB1RJREFUB7mncH8xTSqAOW9V/G//+8+xs6cd0aKgNGVs79qKl8+eo662BpU7ziJQe6gAgAt/gRUqUKhAoQKFChQqUKhAoQKFChQqUKjAv+kKFADwv+nbW7i4QgUKFfhjr0ABAP/+O2hqtLGkNbIjuXz/XAFMALy1pR7VxSYM3RPLSAJgHmfye67Kg3/fXpkwiyA3kUxIPilVQcUhE8WxmBwqZjIZuKQschzvs9UQrQfhA2AqUqgWoiUrlanBMFV38NWHYiPK93JFmSeAj5nAYvHp+LmP65bQ/B0e3PMknMpIvhYPRkXnRzBAgOhqmJ6eQ0VURyxiIslrotKRsCKgCFTlj4q9qE0LXQ/ZnINwpBQvXr7CxsYKGAYtHam8DWFweAQdnZ2SpVkSK0bH5hbMLy1iNR5HfUODfG5mHVKhZur8rP90WKsLUGS8ryOqHcuIoa+vDyFDw9Ytm31VaSiCZy/7MTAwhJ1d21EUIVg3oekuyN4dL4jrNx6guLgEVZVForLl4SzBEbm8gECBIutQW8AJFT9+NjPrS5CoIC/3kYogZuhSEUiAEgpFMDs3h9998TW+/8H7eD02LPavNbVUOCfx4N5D1NSUo3tHJxzbh+aK6iCXTyESiSKddmAEfUtvZgimEmsCd6jWEytb2kDncwKnCGMIHQmMCeB471g3N59FOBoVCElYQsDGc28qET/99W+wqXkTJsdH8eGHP5CfpwLaIASwbVEkJ5NxuQ98D9/elSpsQsUcvrnxCDu2d6Kxthqp+Oq61bQuCk4entMGO52KCxymijIUjODBo2cYn5jFqdMnBcoSnD9+8gT1dfWorKyUsUs1OC1HvztYp0rRh1H+PKCF56NnfZiaW8HgyAQ2N9WhoboUu3t2IpPPi8KTYDqVSMEMRuQw3wdc/HVPYDE17QGVGZ6EZL5VN/+bsFmAsOqIbThhTy6nYXKSVtwNoiQPqgTukHlHAMxa8f5zzlDtLxwYkOzk6uoq3zqXur+ABg15JNJZLK6m0NjQCC+fEWW3EY4hkXNRFQJW48swDR2aqSMQoPKc8zeIX/z8E7xz/n3oBq2HCQ3HUVZaKWr5WElYQC+zalnn2dk51NTUYnV1BbV1NUgl42Jpy3sx8OIptnf3YOD1OJpaNuHJw3s4fnA3Zldd3L/9ALu6NyCslaCs3JYcTjVAgByAbbkgFnTVAEbHpxGLlSKoB9F76w7a21pRWVkOV1XwzY1rOHDggKxTd3pv4/DBg7hx6wF6undhemYSs7NTiBQVwTTDaG5uwaULF3H+zEFpUBidGEMwUiS11KlYH53A4YP7sbQwi4GhYezs7sbjJ0/RUF+HbDolMPTFqyGBqyXMTddUrK4sib03ATEV2mZQRzyVw+MXr5BIO5ifW8CZkyfQe/0Kjh85gudDwxgdGcE7776DJ08eIZPNSJ7w2toqZqZn0ba5HWPj46LK5tp56+ZNnDpzGuPjE5K9e/7td9B75z6SmTWcOn0IesAB2afiMBvZlYYW5qdyHVpNJNHV0YlLFy/g+LGj+OLCBfz4xx/j8ePHePnyJU688Yas0ZIVvaMLpcXFePr8Japr6wVo0jGB1H17Vxdu3b4pa2539y5cuvQV3n77bVy69CWaW5pRVlaMBw+eYsuWNjx69Ahbt3bg1o2b+OgH76K2ksp9S5TcVE1zXMqesJ7ryzWOTSMC0gQAs4HoOzjsz+285UN+NkxQWek3vvgaaK49lqtDBzPrLdD7wtWigGpAV2jpHpdGkZjpwOQ8cjykHB2rCVq0JxE2g2isrYDmZeC6OcQqajC3ksHY2BSCAROx4pDkzJoq134HSUtF1mFDjivrf0nMgC1NShBVa9rRoBtRcYYwFRVmgGt0BpZtIu/FML08K/t0SagMmpJFMOg3qYSKipFIZaSRIRI2xQEg5Dli5a0GuAcHRF1Khw3Hzor1NFQbAbWSqwsWliZRFC5GeawCdn4BaSeNQLBEoOby4hqcvIXGumqEDAWJ+CICehE81ZBxHo+nUF5RgvraChhsltFUSH8TM+WX4ggYGspKYmJnzUzunOUg5ZmYm1vwG48MDQ3VFQjpnjTaMG1iPp7Dw6cvpHFqY10Vena0y+fPuyrml9O49/C5rNObNtRgZ8dGeHaeGzXm11J4+vgl4ikLmzdtQs+2jfByS7J2puwQeu+/wMrigih59+3qQlXMEADtBIJ4OjiFJ88HENRV7NnZgYaaMmkSMEIx9D58jvtP++QZqqW+Bif27YWmK8ipwMzSKh4+eI7FuRUEwhrKgzrePLYf0WgAAboF0L3ZY06yv6Z/B4BFoU4LeP4Amwl8o3ffDUVl5jLvF90ffAcVNrTQ+JkNZVz/+Vn4C9wzuIdzT6YFNJ1Pbty4JZb0tICORgiATf+ZhwBY1xGMBGV/5H4ZjUTx8MUwVlbW0NbegpHhV+ju2YGFuXlpamk5+iPYZXsKAPiP/Q+lwucvVKBQgUIFChUoVKBQgUIFChUoVKBQgd9bgf8Xu0OC9V/j/qIAAAAASUVORK5CYII="/>
          <p:cNvSpPr>
            <a:spLocks noChangeAspect="1" noChangeArrowheads="1"/>
          </p:cNvSpPr>
          <p:nvPr/>
        </p:nvSpPr>
        <p:spPr bwMode="auto">
          <a:xfrm>
            <a:off x="-8053337" y="-9365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49212" t="38369" r="34250" b="18017"/>
          <a:stretch/>
        </p:blipFill>
        <p:spPr>
          <a:xfrm rot="1619894">
            <a:off x="5747914" y="3231975"/>
            <a:ext cx="3024336" cy="4320480"/>
          </a:xfrm>
          <a:prstGeom prst="rect">
            <a:avLst/>
          </a:prstGeom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0" y="5702484"/>
            <a:ext cx="77610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- německé noviny s fulltextem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325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532</Words>
  <Application>Microsoft Office PowerPoint</Application>
  <PresentationFormat>Předvádění na obrazovce (4:3)</PresentationFormat>
  <Paragraphs>147</Paragraphs>
  <Slides>27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DejaVu Sans Mono</vt:lpstr>
      <vt:lpstr>Motiv sady Office</vt:lpstr>
      <vt:lpstr>Obecný výčet některých zdrojů obecnějšího charakteru pro studium a bádání</vt:lpstr>
      <vt:lpstr>https://books.google.cz/</vt:lpstr>
      <vt:lpstr>https://news.google.com/newspapers</vt:lpstr>
      <vt:lpstr>http://www.mvcr.cz/clanek/archivni-fondy-a-sbirky-v-ceske-republice-386553.aspx</vt:lpstr>
      <vt:lpstr>Ústav pro studium totalitních režimů – knihy zdarma</vt:lpstr>
      <vt:lpstr>Národní digitální knihovna https://www.ndk.cz/</vt:lpstr>
      <vt:lpstr>Archiv bezpečnostních složek ČR https://www.abscr.cz/</vt:lpstr>
      <vt:lpstr>Návod na registraci do ebadatelna.cz</vt:lpstr>
      <vt:lpstr>https://www.deutsche-digitale-bibliothek.de/newspaper</vt:lpstr>
      <vt:lpstr>Databáze poskytované univerzitní knihovnou  https://knihovna.tul.cz/podpora-vedy/databaze</vt:lpstr>
      <vt:lpstr>Prezentace aplikace PowerPoint</vt:lpstr>
      <vt:lpstr>jstor.org – skrz univerzitní knihovnu</vt:lpstr>
      <vt:lpstr>https://www.lib.cas.cz/</vt:lpstr>
      <vt:lpstr>Prezentace aplikace PowerPoint</vt:lpstr>
      <vt:lpstr>Internetové knihovny - všeobecné</vt:lpstr>
      <vt:lpstr>http://www.oesta.gv.at/</vt:lpstr>
      <vt:lpstr>archive.org</vt:lpstr>
      <vt:lpstr>https://www.loc.gov/ Library of Congress – digital collections</vt:lpstr>
      <vt:lpstr>http://www.trumanlibrary.org/</vt:lpstr>
      <vt:lpstr>http://www.wilsoncenter.org/program/cold-war-international-history-project</vt:lpstr>
      <vt:lpstr>http://www.jfklibrary.org/</vt:lpstr>
      <vt:lpstr>http://lbjlibrary.org/</vt:lpstr>
      <vt:lpstr>https://www.bl.uk/catalogues-and-collections/digital-collections</vt:lpstr>
      <vt:lpstr>Prezentace aplikace PowerPoint</vt:lpstr>
      <vt:lpstr>Lexikon křesťanské ikonografie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Obecný výčet některých zdrojů obecnějšího charakteru pro studium a bádání</dc:title>
  <dc:creator>Mike</dc:creator>
  <cp:lastModifiedBy>User</cp:lastModifiedBy>
  <cp:revision>19</cp:revision>
  <cp:lastPrinted>2021-11-11T16:51:13Z</cp:lastPrinted>
  <dcterms:created xsi:type="dcterms:W3CDTF">2020-11-05T10:45:24Z</dcterms:created>
  <dcterms:modified xsi:type="dcterms:W3CDTF">2021-11-11T18:30:29Z</dcterms:modified>
</cp:coreProperties>
</file>