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8636000" cy="6477000"/>
  <p:notesSz cx="6858000" cy="9144000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-139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FD4133"/>
    <a:srgbClr val="3D63C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81" autoAdjust="0"/>
    <p:restoredTop sz="90929"/>
  </p:normalViewPr>
  <p:slideViewPr>
    <p:cSldViewPr snapToGrid="0">
      <p:cViewPr>
        <p:scale>
          <a:sx n="190" d="100"/>
          <a:sy n="190" d="100"/>
        </p:scale>
        <p:origin x="162" y="-3534"/>
      </p:cViewPr>
      <p:guideLst>
        <p:guide orient="horz" pos="2268"/>
        <p:guide pos="-1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>
            <a:extLst>
              <a:ext uri="{FF2B5EF4-FFF2-40B4-BE49-F238E27FC236}">
                <a16:creationId xmlns:a16="http://schemas.microsoft.com/office/drawing/2014/main" id="{2BD52EA7-9D92-4D81-AD77-0CD429BFC4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195" name="Rectangle 1027">
            <a:extLst>
              <a:ext uri="{FF2B5EF4-FFF2-40B4-BE49-F238E27FC236}">
                <a16:creationId xmlns:a16="http://schemas.microsoft.com/office/drawing/2014/main" id="{58652CF7-6EE3-4FEB-ACB0-0DF57A2F897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196" name="Rectangle 1028">
            <a:extLst>
              <a:ext uri="{FF2B5EF4-FFF2-40B4-BE49-F238E27FC236}">
                <a16:creationId xmlns:a16="http://schemas.microsoft.com/office/drawing/2014/main" id="{CEC31F6D-B6FE-4EB2-9766-9D32DA570DF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197" name="Rectangle 1029">
            <a:extLst>
              <a:ext uri="{FF2B5EF4-FFF2-40B4-BE49-F238E27FC236}">
                <a16:creationId xmlns:a16="http://schemas.microsoft.com/office/drawing/2014/main" id="{8CB40310-9857-4191-A502-9CF23CECA7A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8CB84BB6-AE20-4967-9629-C0DEB12BBC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7700" y="2011363"/>
            <a:ext cx="7340600" cy="1389062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5400" y="3670301"/>
            <a:ext cx="6045200" cy="16557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6268D3-0777-4427-B99F-E653A5C2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960D1E-2372-4936-A576-7A56F4E04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E3BFE9-5AF7-40AC-BBAA-F8BAEE26C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07DD6F9-6D84-4FA0-9EC0-95FA9470D8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8295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576263"/>
            <a:ext cx="7340600" cy="10795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7700" y="1871663"/>
            <a:ext cx="7340600" cy="3886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C42378F-DFBF-43BD-92A4-05A62BF373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24DF54-4BB2-4085-876E-B72B2AF09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05BE6-B681-483F-B598-D28D2C21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F390D9-50E3-48E5-8DC3-B0D3CE25688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3486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153151" y="576263"/>
            <a:ext cx="1835149" cy="5181600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47700" y="576263"/>
            <a:ext cx="5340955" cy="518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96C972C-E718-4827-B892-A4D9835832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2AED35-7660-44D0-998A-158EDAC5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A13EA4D-A105-484C-BC94-961AEB8A8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2F85A8-06F0-417A-8C50-CF177AC981C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75475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576263"/>
            <a:ext cx="7340600" cy="10795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7700" y="1871663"/>
            <a:ext cx="73406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E107E2-8D8E-41EA-AD10-8BF1E543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9280EA-35EB-46E1-A402-90B755366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5D1199-E520-428F-A3C1-C13A5A2C2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CDF13A2-8EA9-4D1E-BDB2-866E63EBB5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61896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1970" y="4162426"/>
            <a:ext cx="7340600" cy="12858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1970" y="2744789"/>
            <a:ext cx="7340600" cy="1417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F22851D-A371-4E8B-9B28-38CD4FF79F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DB825EB-C3B5-4B26-96AE-6190A95DF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618D00-204F-4B05-9ACB-D5D789FC3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2A4199-DF2E-4A4C-996B-DDF5FE511FA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7656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576263"/>
            <a:ext cx="7340600" cy="10795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7701" y="1871663"/>
            <a:ext cx="3588052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400248" y="1871663"/>
            <a:ext cx="3588052" cy="38862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8E0EB03-E26A-41DB-9ED7-3B82E5CAEC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B0B46C6-C9BB-4EAA-9F80-D67AE84A5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634DC4-BF8C-47B0-A9A0-FC6E8B2C6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68BCF9-6012-4B24-80CF-41306C45EB5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01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800" y="258763"/>
            <a:ext cx="7772400" cy="1079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31801" y="1449389"/>
            <a:ext cx="3815947" cy="604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31801" y="2054226"/>
            <a:ext cx="3815947" cy="37322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386540" y="1449389"/>
            <a:ext cx="3817660" cy="604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386540" y="2054226"/>
            <a:ext cx="3817660" cy="373221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C950DFB-D2CA-433C-864F-C9A2DEEE26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00B669D-92ED-4397-BBB1-3953121C6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3EA95F2-6402-446D-B5F9-47FCD8B44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AB8A81-15A8-40ED-9D59-95A2196492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5350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7700" y="576263"/>
            <a:ext cx="7340600" cy="10795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11DFCAB-52F0-4F99-836A-0D7408EB49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86BB261-5698-409D-B337-B3696A20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FA412FC-BBD2-416E-B2F0-AB5879EA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D2AC2C-15EF-449E-AC72-CC31E381E2E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201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901A2B-DDE2-4DC8-B34F-F9230B3F1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8057037-B62B-4E8F-A9DE-88314D856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F6DBC26-C59F-412E-B1BA-03E7E43D8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7D12C7-B1FD-4AF3-A23E-0E8930721F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868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1800" y="257175"/>
            <a:ext cx="2840970" cy="10985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77294" y="257176"/>
            <a:ext cx="4826907" cy="55292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31800" y="1355726"/>
            <a:ext cx="2840970" cy="4430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73E372-3D69-454B-985D-F7CB6BD3E9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AE818D-120C-47D4-A804-425EB5804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554631D-0781-4EF9-BB42-D5E4D4664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D2E1F0-7C16-4767-8939-3C6FB16F15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1980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92930" y="4533900"/>
            <a:ext cx="5181600" cy="53498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692930" y="579438"/>
            <a:ext cx="5181600" cy="3886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92930" y="5068888"/>
            <a:ext cx="5181600" cy="7604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CFF89D-E447-45EC-B5D7-A9685F09B6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7700" y="5900738"/>
            <a:ext cx="1799167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F22A687-DD23-4322-9D09-882BFFFC30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50634" y="5900738"/>
            <a:ext cx="2734733" cy="431800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6883AB7-9047-41AA-8C6C-C17AB839D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89134" y="5900738"/>
            <a:ext cx="1799167" cy="43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02A4831-0E06-4150-97B3-B73772D3D5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193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TUL-word_Stránka_06">
            <a:extLst>
              <a:ext uri="{FF2B5EF4-FFF2-40B4-BE49-F238E27FC236}">
                <a16:creationId xmlns:a16="http://schemas.microsoft.com/office/drawing/2014/main" id="{C773918C-66AB-437A-B910-22A443D12B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78821" y="80964"/>
            <a:ext cx="39239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>
            <a:extLst>
              <a:ext uri="{FF2B5EF4-FFF2-40B4-BE49-F238E27FC236}">
                <a16:creationId xmlns:a16="http://schemas.microsoft.com/office/drawing/2014/main" id="{42072DFA-AC16-4AAB-BA8B-C336E132F96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89441" y="106364"/>
            <a:ext cx="7895771" cy="276225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altLang="cs-CZ" sz="1200" i="1" dirty="0">
                <a:solidFill>
                  <a:srgbClr val="CC6600"/>
                </a:solidFill>
                <a:latin typeface="Arial" pitchFamily="34" charset="0"/>
                <a:cs typeface="+mn-cs"/>
              </a:rPr>
              <a:t>Střihová </a:t>
            </a:r>
            <a:r>
              <a:rPr lang="cs-CZ" altLang="cs-CZ" sz="1200" i="1">
                <a:solidFill>
                  <a:srgbClr val="CC6600"/>
                </a:solidFill>
                <a:latin typeface="Arial" pitchFamily="34" charset="0"/>
                <a:cs typeface="+mn-cs"/>
              </a:rPr>
              <a:t>konstrukce límce  </a:t>
            </a:r>
            <a:r>
              <a:rPr lang="cs-CZ" altLang="cs-CZ" sz="1200" i="1" dirty="0">
                <a:solidFill>
                  <a:srgbClr val="CC6600"/>
                </a:solidFill>
                <a:latin typeface="Arial" pitchFamily="34" charset="0"/>
                <a:cs typeface="+mn-cs"/>
              </a:rPr>
              <a:t>s odděleným stojáčkem</a:t>
            </a:r>
          </a:p>
        </p:txBody>
      </p:sp>
      <p:sp>
        <p:nvSpPr>
          <p:cNvPr id="9" name="Freeform 10">
            <a:extLst>
              <a:ext uri="{FF2B5EF4-FFF2-40B4-BE49-F238E27FC236}">
                <a16:creationId xmlns:a16="http://schemas.microsoft.com/office/drawing/2014/main" id="{A6A65CFF-F135-4C06-B916-DD45A5AF374D}"/>
              </a:ext>
            </a:extLst>
          </p:cNvPr>
          <p:cNvSpPr>
            <a:spLocks/>
          </p:cNvSpPr>
          <p:nvPr userDrawn="1"/>
        </p:nvSpPr>
        <p:spPr bwMode="auto">
          <a:xfrm>
            <a:off x="104523" y="6321425"/>
            <a:ext cx="8471505" cy="1588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28575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endParaRPr lang="cs-CZ" sz="2400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27EC960E-C136-4016-BF87-6DC25D7674F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7416" y="6315076"/>
            <a:ext cx="858116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cs-CZ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cs-CZ" altLang="cs-CZ" sz="800" dirty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800" dirty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Textilní fakulta|</a:t>
            </a:r>
            <a:r>
              <a:rPr lang="cs-CZ" altLang="cs-CZ" sz="800" dirty="0">
                <a:solidFill>
                  <a:srgbClr val="B3721C"/>
                </a:solidFill>
                <a:latin typeface="Arial" charset="0"/>
                <a:cs typeface="+mn-cs"/>
              </a:rPr>
              <a:t> </a:t>
            </a:r>
            <a:r>
              <a:rPr lang="cs-CZ" altLang="cs-CZ" sz="800" dirty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800" dirty="0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2pPr>
      <a:lvl3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3pPr>
      <a:lvl4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4pPr>
      <a:lvl5pPr algn="ctr" defTabSz="871538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5pPr>
      <a:lvl6pPr marL="4572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6pPr>
      <a:lvl7pPr marL="9144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7pPr>
      <a:lvl8pPr marL="13716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8pPr>
      <a:lvl9pPr marL="1828800" algn="ctr" defTabSz="871538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charset="0"/>
        </a:defRPr>
      </a:lvl9pPr>
    </p:titleStyle>
    <p:bodyStyle>
      <a:lvl1pPr marL="327025" indent="-327025" algn="l" defTabSz="871538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8025" indent="-273050" algn="l" defTabSz="871538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89025" indent="-217488" algn="l" defTabSz="871538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524000" indent="-217488" algn="l" defTabSz="871538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58975" indent="-217488" algn="l" defTabSz="871538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416175" indent="-217488" algn="l" defTabSz="87153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73375" indent="-217488" algn="l" defTabSz="87153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30575" indent="-217488" algn="l" defTabSz="87153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87775" indent="-217488" algn="l" defTabSz="871538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9" name="Rectangle 91">
            <a:extLst>
              <a:ext uri="{FF2B5EF4-FFF2-40B4-BE49-F238E27FC236}">
                <a16:creationId xmlns:a16="http://schemas.microsoft.com/office/drawing/2014/main" id="{3B95AD0B-0BD3-42FA-8F86-537D79A92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889" y="353405"/>
            <a:ext cx="71453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074" tIns="43537" rIns="87074" bIns="43537"/>
          <a:lstStyle>
            <a:lvl1pPr algn="l" defTabSz="871538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434975" algn="l" defTabSz="871538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871538" algn="l" defTabSz="871538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306513" algn="l" defTabSz="871538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1741488" algn="l" defTabSz="871538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198688" defTabSz="871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655888" defTabSz="871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113088" defTabSz="871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570288" defTabSz="8715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r>
              <a:rPr lang="cs-CZ" altLang="cs-CZ" sz="1900" b="1" i="1" dirty="0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charset="0"/>
              </a:rPr>
              <a:t>Střihová konstrukce </a:t>
            </a:r>
            <a:r>
              <a:rPr lang="cs-CZ" altLang="cs-CZ" sz="1900" b="1" i="1" dirty="0">
                <a:solidFill>
                  <a:srgbClr val="3A8845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košilového límce s odděleným stojáčkem</a:t>
            </a:r>
            <a:endParaRPr lang="cs-CZ" altLang="cs-CZ" sz="1000" dirty="0"/>
          </a:p>
        </p:txBody>
      </p:sp>
      <p:sp>
        <p:nvSpPr>
          <p:cNvPr id="2571" name="Text Box 523">
            <a:extLst>
              <a:ext uri="{FF2B5EF4-FFF2-40B4-BE49-F238E27FC236}">
                <a16:creationId xmlns:a16="http://schemas.microsoft.com/office/drawing/2014/main" id="{C430A887-B8B4-46AA-B07D-39F0C49C4E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4219086"/>
            <a:ext cx="3240000" cy="28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19. pomocná čára pro vykreslení  členění límce</a:t>
            </a:r>
            <a:b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St1´K712  st´</a:t>
            </a:r>
          </a:p>
        </p:txBody>
      </p:sp>
      <p:sp>
        <p:nvSpPr>
          <p:cNvPr id="2373" name="Text Box 325">
            <a:extLst>
              <a:ext uri="{FF2B5EF4-FFF2-40B4-BE49-F238E27FC236}">
                <a16:creationId xmlns:a16="http://schemas.microsoft.com/office/drawing/2014/main" id="{4228E07A-939D-4384-98D8-BDFDACECB7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056918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šířka stojáčku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K1 St1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 = 2 ÷ 3,5</a:t>
            </a:r>
          </a:p>
        </p:txBody>
      </p:sp>
      <p:sp>
        <p:nvSpPr>
          <p:cNvPr id="2379" name="Text Box 331">
            <a:extLst>
              <a:ext uri="{FF2B5EF4-FFF2-40B4-BE49-F238E27FC236}">
                <a16:creationId xmlns:a16="http://schemas.microsoft.com/office/drawing/2014/main" id="{957E98DE-2C89-49F1-97AA-53DDBB36DD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216594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členění límce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 </a:t>
            </a:r>
            <a:r>
              <a:rPr lang="cs-CZ" altLang="cs-CZ" sz="1000" dirty="0" err="1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´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 = 4</a:t>
            </a:r>
          </a:p>
        </p:txBody>
      </p:sp>
      <p:sp>
        <p:nvSpPr>
          <p:cNvPr id="2381" name="Text Box 333">
            <a:extLst>
              <a:ext uri="{FF2B5EF4-FFF2-40B4-BE49-F238E27FC236}">
                <a16:creationId xmlns:a16="http://schemas.microsoft.com/office/drawing/2014/main" id="{27330222-F75B-4118-8D3A-65CA40D02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376270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šířka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převěsu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límce</a:t>
            </a:r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00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St1´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Př1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 = 3 ÷ 5</a:t>
            </a:r>
          </a:p>
        </p:txBody>
      </p:sp>
      <p:sp>
        <p:nvSpPr>
          <p:cNvPr id="2382" name="Text Box 334">
            <a:extLst>
              <a:ext uri="{FF2B5EF4-FFF2-40B4-BE49-F238E27FC236}">
                <a16:creationId xmlns:a16="http://schemas.microsoft.com/office/drawing/2014/main" id="{85BEA0E3-525C-47E2-9AAE-867CAE1A0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695622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přímka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převěsová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 v bodě Př1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2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3" name="Text Box 335">
            <a:extLst>
              <a:ext uri="{FF2B5EF4-FFF2-40B4-BE49-F238E27FC236}">
                <a16:creationId xmlns:a16="http://schemas.microsoft.com/office/drawing/2014/main" id="{35C8C842-EE46-494E-9114-3274B2AD89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855298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průkr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délka límce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K1 O7 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0,5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</a:t>
            </a:r>
            <a:r>
              <a:rPr lang="cs-CZ" altLang="cs-CZ" sz="1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růk</a:t>
            </a:r>
            <a:r>
              <a:rPr lang="cs-CZ" altLang="cs-CZ" sz="1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0,5</a:t>
            </a:r>
          </a:p>
        </p:txBody>
      </p:sp>
      <p:sp>
        <p:nvSpPr>
          <p:cNvPr id="2384" name="Text Box 336">
            <a:extLst>
              <a:ext uri="{FF2B5EF4-FFF2-40B4-BE49-F238E27FC236}">
                <a16:creationId xmlns:a16="http://schemas.microsoft.com/office/drawing/2014/main" id="{2E2FEDA6-E8CF-4C6E-9E54-295D8229C9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014974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9. zatočení stojáčku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O7 K71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= 1 ÷ 2,5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2385" name="Text Box 337">
            <a:extLst>
              <a:ext uri="{FF2B5EF4-FFF2-40B4-BE49-F238E27FC236}">
                <a16:creationId xmlns:a16="http://schemas.microsoft.com/office/drawing/2014/main" id="{56D1CE17-631E-4C6F-827D-221CD30E82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174650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10. pomocný bod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O4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0,5 K1 O7</a:t>
            </a:r>
          </a:p>
        </p:txBody>
      </p:sp>
      <p:sp>
        <p:nvSpPr>
          <p:cNvPr id="2386" name="Text Box 338">
            <a:extLst>
              <a:ext uri="{FF2B5EF4-FFF2-40B4-BE49-F238E27FC236}">
                <a16:creationId xmlns:a16="http://schemas.microsoft.com/office/drawing/2014/main" id="{0255E96E-4D15-44EB-BC0F-FAAA5C0CB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494002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12. prodloužení stojáčku  o překlad na zapínání</a:t>
            </a:r>
            <a:endParaRPr lang="cs-CZ" altLang="cs-CZ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8" name="Text Box 340">
            <a:extLst>
              <a:ext uri="{FF2B5EF4-FFF2-40B4-BE49-F238E27FC236}">
                <a16:creationId xmlns:a16="http://schemas.microsoft.com/office/drawing/2014/main" id="{7BDA6133-5B13-418E-A032-8129B02DE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334326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923925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11. odkloněná krční přímka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O4 K71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 k´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89" name="Text Box 341">
            <a:extLst>
              <a:ext uri="{FF2B5EF4-FFF2-40B4-BE49-F238E27FC236}">
                <a16:creationId xmlns:a16="http://schemas.microsoft.com/office/drawing/2014/main" id="{566544E7-E151-446A-B7B4-74194EABA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813354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808038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13. pomocné přímky        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 4  v bodě O4</a:t>
            </a:r>
            <a:r>
              <a:rPr lang="cs-CZ" altLang="cs-CZ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000" b="1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altLang="cs-CZ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90" name="Text Box 342">
            <a:extLst>
              <a:ext uri="{FF2B5EF4-FFF2-40B4-BE49-F238E27FC236}">
                <a16:creationId xmlns:a16="http://schemas.microsoft.com/office/drawing/2014/main" id="{57FC3B10-2DFE-4D1C-A493-A3B759C29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973030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096963" algn="l"/>
                <a:tab pos="1347788" algn="l"/>
                <a:tab pos="1731963" algn="l"/>
              </a:tabLst>
            </a:pPr>
            <a:r>
              <a:rPr lang="cs-CZ" altLang="cs-CZ" sz="1000" b="1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 7  v bodě O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altLang="cs-CZ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391" name="Text Box 343">
            <a:extLst>
              <a:ext uri="{FF2B5EF4-FFF2-40B4-BE49-F238E27FC236}">
                <a16:creationId xmlns:a16="http://schemas.microsoft.com/office/drawing/2014/main" id="{E15A5B39-C6A7-4BDA-AA99-57AE1C8E3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3292382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433513" algn="l"/>
                <a:tab pos="1731963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15. šířka stoj. v před. části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K712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 = 2,5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92" name="Text Box 344">
                <a:extLst>
                  <a:ext uri="{FF2B5EF4-FFF2-40B4-BE49-F238E27FC236}">
                    <a16:creationId xmlns:a16="http://schemas.microsoft.com/office/drawing/2014/main" id="{6B51BAA4-50F1-4599-9B0F-AC77AD8ECE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590" y="3452058"/>
                <a:ext cx="3240000" cy="288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08" tIns="6545" rIns="10908" bIns="6545"/>
              <a:lstStyle>
                <a:lvl1pPr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tabLst>
                    <a:tab pos="1347788" algn="l"/>
                    <a:tab pos="1731963" algn="l"/>
                  </a:tabLst>
                </a:pPr>
                <a:r>
                  <a:rPr lang="cs-CZ" altLang="cs-CZ" sz="1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16. pomocné přímky	</a:t>
                </a:r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St1 St4 </a:t>
                </a:r>
                <a14:m>
                  <m:oMath xmlns:m="http://schemas.openxmlformats.org/officeDocument/2006/math">
                    <m:r>
                      <a:rPr lang="cs-CZ" altLang="cs-CZ" sz="1000" i="1" dirty="0" smtClean="0">
                        <a:solidFill>
                          <a:srgbClr val="FD41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Symbol" panose="05050102010706020507" pitchFamily="18" charset="2"/>
                      </a:rPr>
                      <m:t>∥</m:t>
                    </m:r>
                  </m:oMath>
                </a14:m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K1 O4 </a:t>
                </a:r>
                <a:b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</a:br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	St4 K712 </a:t>
                </a:r>
                <a14:m>
                  <m:oMath xmlns:m="http://schemas.openxmlformats.org/officeDocument/2006/math">
                    <m:r>
                      <a:rPr lang="cs-CZ" altLang="cs-CZ" sz="1000" i="1" dirty="0" smtClean="0">
                        <a:solidFill>
                          <a:srgbClr val="FD41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Symbol" panose="05050102010706020507" pitchFamily="18" charset="2"/>
                      </a:rPr>
                      <m:t>∥ </m:t>
                    </m:r>
                  </m:oMath>
                </a14:m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O4 K71</a:t>
                </a:r>
                <a:endParaRPr lang="cs-CZ" altLang="cs-CZ" sz="1000" dirty="0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392" name="Text Box 344">
                <a:extLst>
                  <a:ext uri="{FF2B5EF4-FFF2-40B4-BE49-F238E27FC236}">
                    <a16:creationId xmlns:a16="http://schemas.microsoft.com/office/drawing/2014/main" id="{6B51BAA4-50F1-4599-9B0F-AC77AD8ECE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590" y="3452058"/>
                <a:ext cx="3240000" cy="288000"/>
              </a:xfrm>
              <a:prstGeom prst="rect">
                <a:avLst/>
              </a:prstGeom>
              <a:blipFill>
                <a:blip r:embed="rId2"/>
                <a:stretch>
                  <a:fillRect l="-2068" t="-8333" b="-3541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94" name="Text Box 346">
            <a:extLst>
              <a:ext uri="{FF2B5EF4-FFF2-40B4-BE49-F238E27FC236}">
                <a16:creationId xmlns:a16="http://schemas.microsoft.com/office/drawing/2014/main" id="{B50D99DF-4E8B-4087-82EE-BA0DB22E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3755734"/>
            <a:ext cx="324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17. sklon přední části       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K712 K713 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 = 0,5 	</a:t>
            </a:r>
            <a:b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</a:b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K71 K713  7´ 	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03" name="Text Box 355">
            <a:extLst>
              <a:ext uri="{FF2B5EF4-FFF2-40B4-BE49-F238E27FC236}">
                <a16:creationId xmlns:a16="http://schemas.microsoft.com/office/drawing/2014/main" id="{AE753E78-1618-42D1-ACEB-838EFEAAA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5539" y="5088644"/>
            <a:ext cx="3024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5589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altLang="cs-CZ" sz="1000" b="1" i="1" dirty="0">
                <a:solidFill>
                  <a:srgbClr val="3D63C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Vykreslení obrysu </a:t>
            </a:r>
          </a:p>
        </p:txBody>
      </p:sp>
      <p:sp>
        <p:nvSpPr>
          <p:cNvPr id="2569" name="Text Box 521">
            <a:extLst>
              <a:ext uri="{FF2B5EF4-FFF2-40B4-BE49-F238E27FC236}">
                <a16:creationId xmlns:a16="http://schemas.microsoft.com/office/drawing/2014/main" id="{139E8033-825E-4182-9D19-ED53C06D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1535946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přímka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stojáčková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 v bodě St1 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2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70" name="Text Box 522">
                <a:extLst>
                  <a:ext uri="{FF2B5EF4-FFF2-40B4-BE49-F238E27FC236}">
                    <a16:creationId xmlns:a16="http://schemas.microsoft.com/office/drawing/2014/main" id="{702DBCC6-4000-44B3-B250-2742227F515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2590" y="4059410"/>
                <a:ext cx="3240000" cy="1440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10908" tIns="6545" rIns="10908" bIns="6545"/>
              <a:lstStyle>
                <a:lvl1pPr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defTabSz="554038" eaLnBrk="0" hangingPunct="0"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algn="r" defTabSz="554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096963" algn="l"/>
                    <a:tab pos="1731963" algn="l"/>
                  </a:tabLs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l" eaLnBrk="1" hangingPunct="1">
                  <a:spcBef>
                    <a:spcPct val="50000"/>
                  </a:spcBef>
                  <a:tabLst>
                    <a:tab pos="1096963" algn="l"/>
                    <a:tab pos="1790700" algn="l"/>
                  </a:tabLst>
                </a:pPr>
                <a:r>
                  <a:rPr lang="cs-CZ" altLang="cs-CZ" sz="10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18. sklon předního kraje stojáčku 	</a:t>
                </a:r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7´</a:t>
                </a:r>
                <a14:m>
                  <m:oMath xmlns:m="http://schemas.openxmlformats.org/officeDocument/2006/math">
                    <m:r>
                      <a:rPr lang="cs-CZ" altLang="cs-CZ" sz="1000" i="1" dirty="0" smtClean="0">
                        <a:solidFill>
                          <a:srgbClr val="FD4133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  <a:sym typeface="Symbol" panose="05050102010706020507" pitchFamily="18" charset="2"/>
                      </a:rPr>
                      <m:t>∥</m:t>
                    </m:r>
                  </m:oMath>
                </a14:m>
                <a:r>
                  <a:rPr lang="cs-CZ" altLang="cs-CZ" sz="1000" dirty="0">
                    <a:solidFill>
                      <a:srgbClr val="FD4133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  <a:sym typeface="Symbol" panose="05050102010706020507" pitchFamily="18" charset="2"/>
                  </a:rPr>
                  <a:t> 7´´</a:t>
                </a:r>
                <a:r>
                  <a:rPr lang="cs-CZ" altLang="cs-CZ" sz="1000" b="1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	</a:t>
                </a:r>
                <a:endParaRPr lang="cs-CZ" altLang="cs-CZ" sz="1000" b="1" dirty="0">
                  <a:solidFill>
                    <a:srgbClr val="FD4133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2570" name="Text Box 522">
                <a:extLst>
                  <a:ext uri="{FF2B5EF4-FFF2-40B4-BE49-F238E27FC236}">
                    <a16:creationId xmlns:a16="http://schemas.microsoft.com/office/drawing/2014/main" id="{702DBCC6-4000-44B3-B250-2742227F51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590" y="4059410"/>
                <a:ext cx="3240000" cy="144000"/>
              </a:xfrm>
              <a:prstGeom prst="rect">
                <a:avLst/>
              </a:prstGeom>
              <a:blipFill>
                <a:blip r:embed="rId3"/>
                <a:stretch>
                  <a:fillRect l="-2068" t="-20833" b="-6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84" name="Text Box 536">
            <a:extLst>
              <a:ext uri="{FF2B5EF4-FFF2-40B4-BE49-F238E27FC236}">
                <a16:creationId xmlns:a16="http://schemas.microsoft.com/office/drawing/2014/main" id="{3994D3F7-BE5E-4215-9754-A301D1EE2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897242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krční přímka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k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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K1</a:t>
            </a:r>
          </a:p>
        </p:txBody>
      </p:sp>
      <p:sp>
        <p:nvSpPr>
          <p:cNvPr id="2585" name="Text Box 537">
            <a:extLst>
              <a:ext uri="{FF2B5EF4-FFF2-40B4-BE49-F238E27FC236}">
                <a16:creationId xmlns:a16="http://schemas.microsoft.com/office/drawing/2014/main" id="{B85CA869-28A2-4917-ACDC-D759C1667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737566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zadní středová přímka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1</a:t>
            </a:r>
          </a:p>
        </p:txBody>
      </p:sp>
      <p:sp>
        <p:nvSpPr>
          <p:cNvPr id="2588" name="Text Box 540">
            <a:extLst>
              <a:ext uri="{FF2B5EF4-FFF2-40B4-BE49-F238E27FC236}">
                <a16:creationId xmlns:a16="http://schemas.microsoft.com/office/drawing/2014/main" id="{0965185B-DA8D-4977-B0A9-99B8FE104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4523687"/>
            <a:ext cx="3240000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422525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20. pomocný bod pro vykreslení členění límce</a:t>
            </a:r>
            <a:b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St1´St4´= St4´K712  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0,5 (St1´ K712)</a:t>
            </a:r>
          </a:p>
        </p:txBody>
      </p:sp>
      <p:sp>
        <p:nvSpPr>
          <p:cNvPr id="2589" name="Text Box 541">
            <a:extLst>
              <a:ext uri="{FF2B5EF4-FFF2-40B4-BE49-F238E27FC236}">
                <a16:creationId xmlns:a16="http://schemas.microsoft.com/office/drawing/2014/main" id="{3C5AD73F-C731-4613-9504-9FFD6F02E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4827363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21. pomocná přímka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4´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 </a:t>
            </a:r>
            <a:r>
              <a:rPr lang="cs-CZ" altLang="cs-CZ" sz="1000" dirty="0" err="1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st´v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bodě St4´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90" name="Text Box 542">
            <a:extLst>
              <a:ext uri="{FF2B5EF4-FFF2-40B4-BE49-F238E27FC236}">
                <a16:creationId xmlns:a16="http://schemas.microsoft.com/office/drawing/2014/main" id="{0CBC55F1-E0C3-4E91-8983-E22FEE024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4987039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22. pomocný bod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St4´St4´´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= 0,5 ÷ 1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Symbol" panose="05050102010706020507" pitchFamily="18" charset="2"/>
            </a:endParaRPr>
          </a:p>
        </p:txBody>
      </p:sp>
      <p:sp>
        <p:nvSpPr>
          <p:cNvPr id="2591" name="Text Box 543">
            <a:extLst>
              <a:ext uri="{FF2B5EF4-FFF2-40B4-BE49-F238E27FC236}">
                <a16:creationId xmlns:a16="http://schemas.microsoft.com/office/drawing/2014/main" id="{A82DB231-DE9D-4BED-A9EF-34D51301A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306391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611313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24. sklon přední části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převěsu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K712 K713</a:t>
            </a:r>
            <a:r>
              <a:rPr lang="cs-CZ" altLang="cs-CZ" sz="1000" b="1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cs-CZ" altLang="cs-CZ" sz="1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93" name="Text Box 545">
            <a:extLst>
              <a:ext uri="{FF2B5EF4-FFF2-40B4-BE49-F238E27FC236}">
                <a16:creationId xmlns:a16="http://schemas.microsoft.com/office/drawing/2014/main" id="{227D3754-584E-4EC9-A882-874C5BEB0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466067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7065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25. přední část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převěsu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K713 Př71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50" name="Text Box 602">
            <a:extLst>
              <a:ext uri="{FF2B5EF4-FFF2-40B4-BE49-F238E27FC236}">
                <a16:creationId xmlns:a16="http://schemas.microsoft.com/office/drawing/2014/main" id="{07086B43-0896-4BC5-9FE6-A7083968F3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146715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23. otevření špičky 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Př7 Př71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= 1 ÷ 3</a:t>
            </a:r>
          </a:p>
        </p:txBody>
      </p:sp>
      <p:sp>
        <p:nvSpPr>
          <p:cNvPr id="2651" name="Text Box 603">
            <a:extLst>
              <a:ext uri="{FF2B5EF4-FFF2-40B4-BE49-F238E27FC236}">
                <a16:creationId xmlns:a16="http://schemas.microsoft.com/office/drawing/2014/main" id="{FFCA45E9-0573-4709-AD44-77E17A3E4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625743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096963" algn="l"/>
                <a:tab pos="2422525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26. tvarování přední části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převěsu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Př71 Př7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= 0,5 ÷ 1</a:t>
            </a:r>
          </a:p>
        </p:txBody>
      </p:sp>
      <p:sp>
        <p:nvSpPr>
          <p:cNvPr id="2652" name="Text Box 604">
            <a:extLst>
              <a:ext uri="{FF2B5EF4-FFF2-40B4-BE49-F238E27FC236}">
                <a16:creationId xmlns:a16="http://schemas.microsoft.com/office/drawing/2014/main" id="{2EE5A755-CA59-49B6-A991-B98D7186C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785419"/>
            <a:ext cx="360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27. tvar stojáčku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K1 St1, St4, K712, K714, K72, K71, O4, K1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53" name="Text Box 605">
            <a:extLst>
              <a:ext uri="{FF2B5EF4-FFF2-40B4-BE49-F238E27FC236}">
                <a16:creationId xmlns:a16="http://schemas.microsoft.com/office/drawing/2014/main" id="{E0F3D14E-B7F4-4D0F-8A6A-B33D1C7F6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5945095"/>
            <a:ext cx="3528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28. montážní bod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K4	         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K1 K4 = 0,5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</a:t>
            </a:r>
            <a:r>
              <a:rPr lang="cs-CZ" altLang="cs-CZ" sz="10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růk</a:t>
            </a:r>
            <a:r>
              <a:rPr lang="cs-CZ" altLang="cs-CZ" sz="10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ZD</a:t>
            </a:r>
          </a:p>
        </p:txBody>
      </p:sp>
      <p:sp>
        <p:nvSpPr>
          <p:cNvPr id="2654" name="Text Box 606">
            <a:extLst>
              <a:ext uri="{FF2B5EF4-FFF2-40B4-BE49-F238E27FC236}">
                <a16:creationId xmlns:a16="http://schemas.microsoft.com/office/drawing/2014/main" id="{A75C982F-D85B-4BC4-BCB7-D2AECBC2E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6104769"/>
            <a:ext cx="3708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1731963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29. tvar košilového límce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St1´, Př1, Př72, Př71, K713, St4´´, St1´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58" name="Text Box 610">
            <a:extLst>
              <a:ext uri="{FF2B5EF4-FFF2-40B4-BE49-F238E27FC236}">
                <a16:creationId xmlns:a16="http://schemas.microsoft.com/office/drawing/2014/main" id="{D5EDC946-088B-4AAE-B083-C3CDEE60A3F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30301" y="3570199"/>
            <a:ext cx="322262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</a:t>
            </a:r>
          </a:p>
        </p:txBody>
      </p:sp>
      <p:sp>
        <p:nvSpPr>
          <p:cNvPr id="2660" name="Line 612">
            <a:extLst>
              <a:ext uri="{FF2B5EF4-FFF2-40B4-BE49-F238E27FC236}">
                <a16:creationId xmlns:a16="http://schemas.microsoft.com/office/drawing/2014/main" id="{73DB0500-213A-4518-BB13-D2E89CD1E308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22463" y="2254160"/>
            <a:ext cx="0" cy="1881188"/>
          </a:xfrm>
          <a:prstGeom prst="line">
            <a:avLst/>
          </a:prstGeom>
          <a:noFill/>
          <a:ln w="3175">
            <a:solidFill>
              <a:srgbClr val="000000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1" name="Freeform 613">
            <a:extLst>
              <a:ext uri="{FF2B5EF4-FFF2-40B4-BE49-F238E27FC236}">
                <a16:creationId xmlns:a16="http://schemas.microsoft.com/office/drawing/2014/main" id="{BF4E273E-FF3B-469B-898B-7C9B36E024BF}"/>
              </a:ext>
            </a:extLst>
          </p:cNvPr>
          <p:cNvSpPr>
            <a:spLocks noChangeAspect="1"/>
          </p:cNvSpPr>
          <p:nvPr/>
        </p:nvSpPr>
        <p:spPr bwMode="auto">
          <a:xfrm>
            <a:off x="4230401" y="2250986"/>
            <a:ext cx="2652712" cy="3175"/>
          </a:xfrm>
          <a:custGeom>
            <a:avLst/>
            <a:gdLst>
              <a:gd name="T0" fmla="*/ 0 w 4402"/>
              <a:gd name="T1" fmla="*/ 2000373825 h 4"/>
              <a:gd name="T2" fmla="*/ 2147483647 w 4402"/>
              <a:gd name="T3" fmla="*/ 0 h 4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4402" h="4">
                <a:moveTo>
                  <a:pt x="0" y="4"/>
                </a:moveTo>
                <a:lnTo>
                  <a:pt x="4402" y="0"/>
                </a:lnTo>
              </a:path>
            </a:pathLst>
          </a:custGeom>
          <a:noFill/>
          <a:ln w="22225" cmpd="sng">
            <a:solidFill>
              <a:srgbClr val="FD4133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" name="Freeform 614">
            <a:extLst>
              <a:ext uri="{FF2B5EF4-FFF2-40B4-BE49-F238E27FC236}">
                <a16:creationId xmlns:a16="http://schemas.microsoft.com/office/drawing/2014/main" id="{D86E1943-9526-4443-9FCD-420A66C65F04}"/>
              </a:ext>
            </a:extLst>
          </p:cNvPr>
          <p:cNvSpPr>
            <a:spLocks noChangeAspect="1"/>
          </p:cNvSpPr>
          <p:nvPr/>
        </p:nvSpPr>
        <p:spPr bwMode="auto">
          <a:xfrm>
            <a:off x="4230401" y="3692435"/>
            <a:ext cx="1668462" cy="31750"/>
          </a:xfrm>
          <a:custGeom>
            <a:avLst/>
            <a:gdLst>
              <a:gd name="T0" fmla="*/ 0 w 1051"/>
              <a:gd name="T1" fmla="*/ 2147483647 h 20"/>
              <a:gd name="T2" fmla="*/ 2147483647 w 1051"/>
              <a:gd name="T3" fmla="*/ 0 h 2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051" h="20">
                <a:moveTo>
                  <a:pt x="0" y="9"/>
                </a:moveTo>
                <a:cubicBezTo>
                  <a:pt x="175" y="7"/>
                  <a:pt x="724" y="20"/>
                  <a:pt x="1051" y="0"/>
                </a:cubicBezTo>
              </a:path>
            </a:pathLst>
          </a:custGeom>
          <a:noFill/>
          <a:ln w="22225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3" name="Freeform 615">
            <a:extLst>
              <a:ext uri="{FF2B5EF4-FFF2-40B4-BE49-F238E27FC236}">
                <a16:creationId xmlns:a16="http://schemas.microsoft.com/office/drawing/2014/main" id="{E04E0D85-66F0-493C-80DD-4E48A0760D3D}"/>
              </a:ext>
            </a:extLst>
          </p:cNvPr>
          <p:cNvSpPr>
            <a:spLocks noChangeAspect="1"/>
          </p:cNvSpPr>
          <p:nvPr/>
        </p:nvSpPr>
        <p:spPr bwMode="auto">
          <a:xfrm>
            <a:off x="4230401" y="4125824"/>
            <a:ext cx="1668462" cy="26987"/>
          </a:xfrm>
          <a:custGeom>
            <a:avLst/>
            <a:gdLst>
              <a:gd name="T0" fmla="*/ 0 w 2770"/>
              <a:gd name="T1" fmla="*/ 2147483647 h 45"/>
              <a:gd name="T2" fmla="*/ 2147483647 w 2770"/>
              <a:gd name="T3" fmla="*/ 0 h 4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2770" h="45">
                <a:moveTo>
                  <a:pt x="0" y="21"/>
                </a:moveTo>
                <a:cubicBezTo>
                  <a:pt x="462" y="17"/>
                  <a:pt x="2215" y="45"/>
                  <a:pt x="2770" y="0"/>
                </a:cubicBezTo>
              </a:path>
            </a:pathLst>
          </a:custGeom>
          <a:noFill/>
          <a:ln w="22225" cmpd="sng">
            <a:solidFill>
              <a:srgbClr val="FD4133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4" name="Text Box 616">
            <a:extLst>
              <a:ext uri="{FF2B5EF4-FFF2-40B4-BE49-F238E27FC236}">
                <a16:creationId xmlns:a16="http://schemas.microsoft.com/office/drawing/2014/main" id="{830C4980-8123-4D53-9AA7-A67F8A96AC66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406989" y="4103599"/>
            <a:ext cx="32226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07</a:t>
            </a:r>
          </a:p>
        </p:txBody>
      </p:sp>
      <p:sp>
        <p:nvSpPr>
          <p:cNvPr id="2665" name="Text Box 617">
            <a:extLst>
              <a:ext uri="{FF2B5EF4-FFF2-40B4-BE49-F238E27FC236}">
                <a16:creationId xmlns:a16="http://schemas.microsoft.com/office/drawing/2014/main" id="{3525C2B1-8EA8-4C33-A202-25D142031CCA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67351" y="3171735"/>
            <a:ext cx="677862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K714</a:t>
            </a:r>
          </a:p>
        </p:txBody>
      </p:sp>
      <p:sp>
        <p:nvSpPr>
          <p:cNvPr id="2666" name="Text Box 618">
            <a:extLst>
              <a:ext uri="{FF2B5EF4-FFF2-40B4-BE49-F238E27FC236}">
                <a16:creationId xmlns:a16="http://schemas.microsoft.com/office/drawing/2014/main" id="{283D0DDE-F93A-4692-8662-FB3B1717694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859426" y="2189074"/>
            <a:ext cx="519112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Př71</a:t>
            </a:r>
          </a:p>
        </p:txBody>
      </p:sp>
      <p:sp>
        <p:nvSpPr>
          <p:cNvPr id="2667" name="Text Box 619">
            <a:extLst>
              <a:ext uri="{FF2B5EF4-FFF2-40B4-BE49-F238E27FC236}">
                <a16:creationId xmlns:a16="http://schemas.microsoft.com/office/drawing/2014/main" id="{3DEC226C-600B-465B-A589-756BAD1A4D21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395877" y="2004924"/>
            <a:ext cx="484187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Př7</a:t>
            </a:r>
          </a:p>
        </p:txBody>
      </p:sp>
      <p:sp>
        <p:nvSpPr>
          <p:cNvPr id="2668" name="Text Box 620">
            <a:extLst>
              <a:ext uri="{FF2B5EF4-FFF2-40B4-BE49-F238E27FC236}">
                <a16:creationId xmlns:a16="http://schemas.microsoft.com/office/drawing/2014/main" id="{DF91F219-3B6A-489A-9479-0D88B4E526F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856251" y="1966823"/>
            <a:ext cx="54610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Př72</a:t>
            </a:r>
          </a:p>
        </p:txBody>
      </p:sp>
      <p:sp>
        <p:nvSpPr>
          <p:cNvPr id="2669" name="Text Box 621">
            <a:extLst>
              <a:ext uri="{FF2B5EF4-FFF2-40B4-BE49-F238E27FC236}">
                <a16:creationId xmlns:a16="http://schemas.microsoft.com/office/drawing/2014/main" id="{CADE92EE-4AA2-4D5E-B38D-BFA6A590694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721064" y="4094074"/>
            <a:ext cx="3206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04</a:t>
            </a:r>
          </a:p>
        </p:txBody>
      </p:sp>
      <p:sp>
        <p:nvSpPr>
          <p:cNvPr id="2670" name="Text Box 622">
            <a:extLst>
              <a:ext uri="{FF2B5EF4-FFF2-40B4-BE49-F238E27FC236}">
                <a16:creationId xmlns:a16="http://schemas.microsoft.com/office/drawing/2014/main" id="{4CD9AE87-36AC-4F4F-8940-BED1D0FC645E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46238" y="4009935"/>
            <a:ext cx="48418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K1</a:t>
            </a:r>
          </a:p>
        </p:txBody>
      </p:sp>
      <p:sp>
        <p:nvSpPr>
          <p:cNvPr id="2671" name="Text Box 623">
            <a:extLst>
              <a:ext uri="{FF2B5EF4-FFF2-40B4-BE49-F238E27FC236}">
                <a16:creationId xmlns:a16="http://schemas.microsoft.com/office/drawing/2014/main" id="{747187A4-5B00-4393-BA20-2323A97F2A6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14489" y="3570198"/>
            <a:ext cx="466725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</a:t>
            </a:r>
          </a:p>
        </p:txBody>
      </p:sp>
      <p:sp>
        <p:nvSpPr>
          <p:cNvPr id="2672" name="Text Box 624">
            <a:extLst>
              <a:ext uri="{FF2B5EF4-FFF2-40B4-BE49-F238E27FC236}">
                <a16:creationId xmlns:a16="http://schemas.microsoft.com/office/drawing/2014/main" id="{993AC98E-43DE-48E9-955A-A8C9B8F8A61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114889" y="3111411"/>
            <a:ext cx="657225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K713</a:t>
            </a:r>
          </a:p>
        </p:txBody>
      </p:sp>
      <p:sp>
        <p:nvSpPr>
          <p:cNvPr id="2673" name="Text Box 625">
            <a:extLst>
              <a:ext uri="{FF2B5EF4-FFF2-40B4-BE49-F238E27FC236}">
                <a16:creationId xmlns:a16="http://schemas.microsoft.com/office/drawing/2014/main" id="{F391C687-1E2C-4D5F-BE91-E1C691B3B9E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761001" y="2981235"/>
            <a:ext cx="639762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K712</a:t>
            </a:r>
          </a:p>
        </p:txBody>
      </p:sp>
      <p:sp>
        <p:nvSpPr>
          <p:cNvPr id="2674" name="Text Box 626">
            <a:extLst>
              <a:ext uri="{FF2B5EF4-FFF2-40B4-BE49-F238E27FC236}">
                <a16:creationId xmlns:a16="http://schemas.microsoft.com/office/drawing/2014/main" id="{21442122-1275-45F2-BACD-357DC137B13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35363" y="3176498"/>
            <a:ext cx="501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St4´</a:t>
            </a:r>
          </a:p>
        </p:txBody>
      </p:sp>
      <p:sp>
        <p:nvSpPr>
          <p:cNvPr id="2675" name="Text Box 627">
            <a:extLst>
              <a:ext uri="{FF2B5EF4-FFF2-40B4-BE49-F238E27FC236}">
                <a16:creationId xmlns:a16="http://schemas.microsoft.com/office/drawing/2014/main" id="{AF359B1F-BFF4-4108-848C-7AEB3D3DAF0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38539" y="3660685"/>
            <a:ext cx="385763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St4</a:t>
            </a:r>
          </a:p>
        </p:txBody>
      </p:sp>
      <p:sp>
        <p:nvSpPr>
          <p:cNvPr id="2676" name="Text Box 628">
            <a:extLst>
              <a:ext uri="{FF2B5EF4-FFF2-40B4-BE49-F238E27FC236}">
                <a16:creationId xmlns:a16="http://schemas.microsoft.com/office/drawing/2014/main" id="{34442B98-F270-42D8-B1A7-109054FA9FF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854664" y="3619411"/>
            <a:ext cx="517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K72</a:t>
            </a:r>
          </a:p>
        </p:txBody>
      </p:sp>
      <p:sp>
        <p:nvSpPr>
          <p:cNvPr id="2677" name="Text Box 629">
            <a:extLst>
              <a:ext uri="{FF2B5EF4-FFF2-40B4-BE49-F238E27FC236}">
                <a16:creationId xmlns:a16="http://schemas.microsoft.com/office/drawing/2014/main" id="{CDB1898A-AF72-489B-8FD8-160489563FBB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7492714" y="3773398"/>
            <a:ext cx="460375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</a:t>
            </a:r>
          </a:p>
        </p:txBody>
      </p:sp>
      <p:sp>
        <p:nvSpPr>
          <p:cNvPr id="2678" name="Text Box 630">
            <a:extLst>
              <a:ext uri="{FF2B5EF4-FFF2-40B4-BE49-F238E27FC236}">
                <a16:creationId xmlns:a16="http://schemas.microsoft.com/office/drawing/2014/main" id="{FAB0C6BA-625C-46AA-A279-15D211C5CD8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14488" y="2127161"/>
            <a:ext cx="476250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Př1</a:t>
            </a:r>
          </a:p>
        </p:txBody>
      </p:sp>
      <p:sp>
        <p:nvSpPr>
          <p:cNvPr id="2679" name="Text Box 631">
            <a:extLst>
              <a:ext uri="{FF2B5EF4-FFF2-40B4-BE49-F238E27FC236}">
                <a16:creationId xmlns:a16="http://schemas.microsoft.com/office/drawing/2014/main" id="{4B45CD8D-BAF9-451A-9774-4E39F869EBBC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906551" y="2900274"/>
            <a:ext cx="4699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St1´</a:t>
            </a:r>
          </a:p>
        </p:txBody>
      </p:sp>
      <p:sp>
        <p:nvSpPr>
          <p:cNvPr id="2680" name="Line 632">
            <a:extLst>
              <a:ext uri="{FF2B5EF4-FFF2-40B4-BE49-F238E27FC236}">
                <a16:creationId xmlns:a16="http://schemas.microsoft.com/office/drawing/2014/main" id="{4AEF6E06-C974-4701-93E1-954431BB4BF0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560976" y="2249399"/>
            <a:ext cx="0" cy="18811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1" name="Line 633">
            <a:extLst>
              <a:ext uri="{FF2B5EF4-FFF2-40B4-BE49-F238E27FC236}">
                <a16:creationId xmlns:a16="http://schemas.microsoft.com/office/drawing/2014/main" id="{16D50011-7625-4662-AC32-4DCA8228F59E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897276" y="2258924"/>
            <a:ext cx="0" cy="18764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2" name="Freeform 634">
            <a:extLst>
              <a:ext uri="{FF2B5EF4-FFF2-40B4-BE49-F238E27FC236}">
                <a16:creationId xmlns:a16="http://schemas.microsoft.com/office/drawing/2014/main" id="{50E8A037-94D1-4075-A589-07B4C11D71E6}"/>
              </a:ext>
            </a:extLst>
          </p:cNvPr>
          <p:cNvSpPr>
            <a:spLocks noChangeAspect="1"/>
          </p:cNvSpPr>
          <p:nvPr/>
        </p:nvSpPr>
        <p:spPr bwMode="auto">
          <a:xfrm>
            <a:off x="5895688" y="3721010"/>
            <a:ext cx="2001838" cy="401638"/>
          </a:xfrm>
          <a:custGeom>
            <a:avLst/>
            <a:gdLst>
              <a:gd name="T0" fmla="*/ 0 w 3321"/>
              <a:gd name="T1" fmla="*/ 2147483647 h 667"/>
              <a:gd name="T2" fmla="*/ 2147483647 w 3321"/>
              <a:gd name="T3" fmla="*/ 2147483647 h 667"/>
              <a:gd name="T4" fmla="*/ 2147483647 w 3321"/>
              <a:gd name="T5" fmla="*/ 0 h 667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321" h="667">
                <a:moveTo>
                  <a:pt x="0" y="667"/>
                </a:moveTo>
                <a:cubicBezTo>
                  <a:pt x="360" y="652"/>
                  <a:pt x="1100" y="543"/>
                  <a:pt x="1653" y="432"/>
                </a:cubicBezTo>
                <a:cubicBezTo>
                  <a:pt x="2206" y="321"/>
                  <a:pt x="2981" y="139"/>
                  <a:pt x="3321" y="0"/>
                </a:cubicBezTo>
              </a:path>
            </a:pathLst>
          </a:custGeom>
          <a:noFill/>
          <a:ln w="22225" cmpd="sng">
            <a:solidFill>
              <a:srgbClr val="FD4133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3" name="Freeform 635">
            <a:extLst>
              <a:ext uri="{FF2B5EF4-FFF2-40B4-BE49-F238E27FC236}">
                <a16:creationId xmlns:a16="http://schemas.microsoft.com/office/drawing/2014/main" id="{B8373CA0-C09D-4C7D-AFB4-14F8DC8407B7}"/>
              </a:ext>
            </a:extLst>
          </p:cNvPr>
          <p:cNvSpPr>
            <a:spLocks noChangeAspect="1"/>
          </p:cNvSpPr>
          <p:nvPr/>
        </p:nvSpPr>
        <p:spPr bwMode="auto">
          <a:xfrm>
            <a:off x="5897277" y="3393985"/>
            <a:ext cx="1584325" cy="298450"/>
          </a:xfrm>
          <a:custGeom>
            <a:avLst/>
            <a:gdLst>
              <a:gd name="T0" fmla="*/ 0 w 2628"/>
              <a:gd name="T1" fmla="*/ 2147483647 h 494"/>
              <a:gd name="T2" fmla="*/ 2147483647 w 2628"/>
              <a:gd name="T3" fmla="*/ 2147483647 h 494"/>
              <a:gd name="T4" fmla="*/ 2147483647 w 2628"/>
              <a:gd name="T5" fmla="*/ 0 h 49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628" h="494">
                <a:moveTo>
                  <a:pt x="0" y="494"/>
                </a:moveTo>
                <a:cubicBezTo>
                  <a:pt x="871" y="419"/>
                  <a:pt x="1041" y="370"/>
                  <a:pt x="1479" y="288"/>
                </a:cubicBezTo>
                <a:cubicBezTo>
                  <a:pt x="1917" y="206"/>
                  <a:pt x="2389" y="60"/>
                  <a:pt x="2628" y="0"/>
                </a:cubicBezTo>
              </a:path>
            </a:pathLst>
          </a:custGeom>
          <a:noFill/>
          <a:ln w="22225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4" name="Line 636">
            <a:extLst>
              <a:ext uri="{FF2B5EF4-FFF2-40B4-BE49-F238E27FC236}">
                <a16:creationId xmlns:a16="http://schemas.microsoft.com/office/drawing/2014/main" id="{609C035A-A420-4FCA-B749-E4B977DA2E70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7478426" y="3379699"/>
            <a:ext cx="80962" cy="40957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5" name="Line 637">
            <a:extLst>
              <a:ext uri="{FF2B5EF4-FFF2-40B4-BE49-F238E27FC236}">
                <a16:creationId xmlns:a16="http://schemas.microsoft.com/office/drawing/2014/main" id="{0033D6E6-E168-4D3B-A6F4-F032092A5BB9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 flipV="1">
            <a:off x="7814977" y="3309849"/>
            <a:ext cx="161925" cy="82073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6" name="Line 638">
            <a:extLst>
              <a:ext uri="{FF2B5EF4-FFF2-40B4-BE49-F238E27FC236}">
                <a16:creationId xmlns:a16="http://schemas.microsoft.com/office/drawing/2014/main" id="{19798555-92FF-45C5-A24E-4D47FB40248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30402" y="3022510"/>
            <a:ext cx="3330575" cy="3429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7" name="Line 639">
            <a:extLst>
              <a:ext uri="{FF2B5EF4-FFF2-40B4-BE49-F238E27FC236}">
                <a16:creationId xmlns:a16="http://schemas.microsoft.com/office/drawing/2014/main" id="{6BC223C0-31C5-45B3-960A-45E6F1698BFA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5895688" y="3059023"/>
            <a:ext cx="14288" cy="133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89" name="Text Box 641">
            <a:extLst>
              <a:ext uri="{FF2B5EF4-FFF2-40B4-BE49-F238E27FC236}">
                <a16:creationId xmlns:a16="http://schemas.microsoft.com/office/drawing/2014/main" id="{52C11B3C-72B5-4F91-BDF8-EACF72E4D8B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841713" y="2851060"/>
            <a:ext cx="541338" cy="249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St4´´ </a:t>
            </a:r>
          </a:p>
        </p:txBody>
      </p:sp>
      <p:sp>
        <p:nvSpPr>
          <p:cNvPr id="2690" name="Line 642">
            <a:extLst>
              <a:ext uri="{FF2B5EF4-FFF2-40B4-BE49-F238E27FC236}">
                <a16:creationId xmlns:a16="http://schemas.microsoft.com/office/drawing/2014/main" id="{7A2BF9C3-4275-4331-98E9-3FA70FE4BB3A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902288" y="2176374"/>
            <a:ext cx="0" cy="857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1" name="Line 643">
            <a:extLst>
              <a:ext uri="{FF2B5EF4-FFF2-40B4-BE49-F238E27FC236}">
                <a16:creationId xmlns:a16="http://schemas.microsoft.com/office/drawing/2014/main" id="{66B1E9D2-FECA-4ED4-B35D-E8B0FD655E77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7897526" y="2166848"/>
            <a:ext cx="698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2" name="Line 644">
            <a:extLst>
              <a:ext uri="{FF2B5EF4-FFF2-40B4-BE49-F238E27FC236}">
                <a16:creationId xmlns:a16="http://schemas.microsoft.com/office/drawing/2014/main" id="{AAF93DC9-B4BC-4219-9DC7-E76232C46151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7476839" y="2165261"/>
            <a:ext cx="460375" cy="12160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3" name="Line 645">
            <a:extLst>
              <a:ext uri="{FF2B5EF4-FFF2-40B4-BE49-F238E27FC236}">
                <a16:creationId xmlns:a16="http://schemas.microsoft.com/office/drawing/2014/main" id="{742F6A6E-D225-45D7-A6BF-2F8CC86C13F4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31989" y="2254160"/>
            <a:ext cx="3679825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4" name="Freeform 646">
            <a:extLst>
              <a:ext uri="{FF2B5EF4-FFF2-40B4-BE49-F238E27FC236}">
                <a16:creationId xmlns:a16="http://schemas.microsoft.com/office/drawing/2014/main" id="{F42ACE24-99C9-4BE9-9608-D5BBDEB87430}"/>
              </a:ext>
            </a:extLst>
          </p:cNvPr>
          <p:cNvSpPr>
            <a:spLocks noChangeAspect="1"/>
          </p:cNvSpPr>
          <p:nvPr/>
        </p:nvSpPr>
        <p:spPr bwMode="auto">
          <a:xfrm>
            <a:off x="6875176" y="2166849"/>
            <a:ext cx="1060450" cy="85725"/>
          </a:xfrm>
          <a:custGeom>
            <a:avLst/>
            <a:gdLst>
              <a:gd name="T0" fmla="*/ 0 w 1758"/>
              <a:gd name="T1" fmla="*/ 2147483647 h 141"/>
              <a:gd name="T2" fmla="*/ 2147483647 w 1758"/>
              <a:gd name="T3" fmla="*/ 0 h 14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58" h="141">
                <a:moveTo>
                  <a:pt x="0" y="141"/>
                </a:moveTo>
                <a:cubicBezTo>
                  <a:pt x="1065" y="138"/>
                  <a:pt x="1758" y="0"/>
                  <a:pt x="1758" y="0"/>
                </a:cubicBezTo>
              </a:path>
            </a:pathLst>
          </a:custGeom>
          <a:noFill/>
          <a:ln w="22225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5" name="Line 647">
            <a:extLst>
              <a:ext uri="{FF2B5EF4-FFF2-40B4-BE49-F238E27FC236}">
                <a16:creationId xmlns:a16="http://schemas.microsoft.com/office/drawing/2014/main" id="{C7446F86-E696-48C6-A6AC-82CD7ECFC94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36751" y="4128998"/>
            <a:ext cx="3740150" cy="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6" name="Freeform 648">
            <a:extLst>
              <a:ext uri="{FF2B5EF4-FFF2-40B4-BE49-F238E27FC236}">
                <a16:creationId xmlns:a16="http://schemas.microsoft.com/office/drawing/2014/main" id="{0434F82A-017D-4DDA-A751-84E1AB52955A}"/>
              </a:ext>
            </a:extLst>
          </p:cNvPr>
          <p:cNvSpPr>
            <a:spLocks noChangeAspect="1"/>
          </p:cNvSpPr>
          <p:nvPr/>
        </p:nvSpPr>
        <p:spPr bwMode="auto">
          <a:xfrm>
            <a:off x="4230401" y="3008223"/>
            <a:ext cx="3244850" cy="374650"/>
          </a:xfrm>
          <a:custGeom>
            <a:avLst/>
            <a:gdLst>
              <a:gd name="T0" fmla="*/ 0 w 5385"/>
              <a:gd name="T1" fmla="*/ 2147483647 h 620"/>
              <a:gd name="T2" fmla="*/ 2147483647 w 5385"/>
              <a:gd name="T3" fmla="*/ 2147483647 h 620"/>
              <a:gd name="T4" fmla="*/ 2147483647 w 5385"/>
              <a:gd name="T5" fmla="*/ 2147483647 h 62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385" h="620">
                <a:moveTo>
                  <a:pt x="0" y="28"/>
                </a:moveTo>
                <a:cubicBezTo>
                  <a:pt x="705" y="33"/>
                  <a:pt x="1885" y="0"/>
                  <a:pt x="2782" y="99"/>
                </a:cubicBezTo>
                <a:cubicBezTo>
                  <a:pt x="3680" y="198"/>
                  <a:pt x="4951" y="534"/>
                  <a:pt x="5385" y="620"/>
                </a:cubicBezTo>
              </a:path>
            </a:pathLst>
          </a:custGeom>
          <a:noFill/>
          <a:ln w="22225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7" name="Line 649">
            <a:extLst>
              <a:ext uri="{FF2B5EF4-FFF2-40B4-BE49-F238E27FC236}">
                <a16:creationId xmlns:a16="http://schemas.microsoft.com/office/drawing/2014/main" id="{B54E9B40-2530-42B4-B799-847AF8BF6195}"/>
              </a:ext>
            </a:extLst>
          </p:cNvPr>
          <p:cNvSpPr>
            <a:spLocks noChangeAspect="1" noChangeShapeType="1"/>
          </p:cNvSpPr>
          <p:nvPr/>
        </p:nvSpPr>
        <p:spPr bwMode="auto">
          <a:xfrm flipV="1">
            <a:off x="7476839" y="3317786"/>
            <a:ext cx="333375" cy="68263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98" name="Freeform 650">
            <a:extLst>
              <a:ext uri="{FF2B5EF4-FFF2-40B4-BE49-F238E27FC236}">
                <a16:creationId xmlns:a16="http://schemas.microsoft.com/office/drawing/2014/main" id="{80153EF8-9042-4F03-8044-AD4E47FC0A2E}"/>
              </a:ext>
            </a:extLst>
          </p:cNvPr>
          <p:cNvSpPr>
            <a:spLocks noChangeAspect="1"/>
          </p:cNvSpPr>
          <p:nvPr/>
        </p:nvSpPr>
        <p:spPr bwMode="auto">
          <a:xfrm>
            <a:off x="7480014" y="3370174"/>
            <a:ext cx="415925" cy="352425"/>
          </a:xfrm>
          <a:custGeom>
            <a:avLst/>
            <a:gdLst>
              <a:gd name="T0" fmla="*/ 0 w 690"/>
              <a:gd name="T1" fmla="*/ 2147483647 h 585"/>
              <a:gd name="T2" fmla="*/ 2147483647 w 690"/>
              <a:gd name="T3" fmla="*/ 2147483647 h 585"/>
              <a:gd name="T4" fmla="*/ 2147483647 w 690"/>
              <a:gd name="T5" fmla="*/ 2147483647 h 585"/>
              <a:gd name="T6" fmla="*/ 2147483647 w 690"/>
              <a:gd name="T7" fmla="*/ 2147483647 h 58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690" h="585">
                <a:moveTo>
                  <a:pt x="0" y="36"/>
                </a:moveTo>
                <a:cubicBezTo>
                  <a:pt x="69" y="15"/>
                  <a:pt x="230" y="0"/>
                  <a:pt x="321" y="30"/>
                </a:cubicBezTo>
                <a:cubicBezTo>
                  <a:pt x="412" y="60"/>
                  <a:pt x="488" y="123"/>
                  <a:pt x="549" y="216"/>
                </a:cubicBezTo>
                <a:cubicBezTo>
                  <a:pt x="610" y="309"/>
                  <a:pt x="650" y="448"/>
                  <a:pt x="690" y="585"/>
                </a:cubicBezTo>
              </a:path>
            </a:pathLst>
          </a:custGeom>
          <a:noFill/>
          <a:ln w="22225" cap="flat" cmpd="sng">
            <a:solidFill>
              <a:srgbClr val="FD4133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42" name="Group 694">
            <a:extLst>
              <a:ext uri="{FF2B5EF4-FFF2-40B4-BE49-F238E27FC236}">
                <a16:creationId xmlns:a16="http://schemas.microsoft.com/office/drawing/2014/main" id="{0B6C8AA4-A7FA-4CD2-B343-27887531A1C6}"/>
              </a:ext>
            </a:extLst>
          </p:cNvPr>
          <p:cNvGrpSpPr>
            <a:grpSpLocks/>
          </p:cNvGrpSpPr>
          <p:nvPr/>
        </p:nvGrpSpPr>
        <p:grpSpPr bwMode="auto">
          <a:xfrm>
            <a:off x="7570501" y="3171736"/>
            <a:ext cx="596900" cy="188913"/>
            <a:chOff x="4736" y="1938"/>
            <a:chExt cx="376" cy="119"/>
          </a:xfrm>
        </p:grpSpPr>
        <p:sp>
          <p:nvSpPr>
            <p:cNvPr id="13453" name="Line 651">
              <a:extLst>
                <a:ext uri="{FF2B5EF4-FFF2-40B4-BE49-F238E27FC236}">
                  <a16:creationId xmlns:a16="http://schemas.microsoft.com/office/drawing/2014/main" id="{88B1D7EA-6FA6-482D-9B61-2072F477495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4902" y="1938"/>
              <a:ext cx="210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54" name="Line 652">
              <a:extLst>
                <a:ext uri="{FF2B5EF4-FFF2-40B4-BE49-F238E27FC236}">
                  <a16:creationId xmlns:a16="http://schemas.microsoft.com/office/drawing/2014/main" id="{F9A35CD8-D58D-48A3-95AE-6A78FF2364F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H="1">
              <a:off x="4736" y="1938"/>
              <a:ext cx="160" cy="119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02" name="Text Box 654">
            <a:extLst>
              <a:ext uri="{FF2B5EF4-FFF2-40B4-BE49-F238E27FC236}">
                <a16:creationId xmlns:a16="http://schemas.microsoft.com/office/drawing/2014/main" id="{95219850-BD43-4004-96EA-003E67EDE1D9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435064" y="2117635"/>
            <a:ext cx="320675" cy="22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př</a:t>
            </a:r>
          </a:p>
        </p:txBody>
      </p:sp>
      <p:grpSp>
        <p:nvGrpSpPr>
          <p:cNvPr id="2730" name="Group 682">
            <a:extLst>
              <a:ext uri="{FF2B5EF4-FFF2-40B4-BE49-F238E27FC236}">
                <a16:creationId xmlns:a16="http://schemas.microsoft.com/office/drawing/2014/main" id="{DA37BB77-4E3D-4844-A55C-3D0B08463C6D}"/>
              </a:ext>
            </a:extLst>
          </p:cNvPr>
          <p:cNvGrpSpPr>
            <a:grpSpLocks/>
          </p:cNvGrpSpPr>
          <p:nvPr/>
        </p:nvGrpSpPr>
        <p:grpSpPr bwMode="auto">
          <a:xfrm>
            <a:off x="3674777" y="2222411"/>
            <a:ext cx="301625" cy="1933575"/>
            <a:chOff x="1895" y="1246"/>
            <a:chExt cx="190" cy="1218"/>
          </a:xfrm>
        </p:grpSpPr>
        <p:sp>
          <p:nvSpPr>
            <p:cNvPr id="13444" name="Line 653">
              <a:extLst>
                <a:ext uri="{FF2B5EF4-FFF2-40B4-BE49-F238E27FC236}">
                  <a16:creationId xmlns:a16="http://schemas.microsoft.com/office/drawing/2014/main" id="{1C867101-6F25-4E87-B455-CF1CC9B68D41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12" y="1262"/>
              <a:ext cx="0" cy="1186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5" name="Line 656">
              <a:extLst>
                <a:ext uri="{FF2B5EF4-FFF2-40B4-BE49-F238E27FC236}">
                  <a16:creationId xmlns:a16="http://schemas.microsoft.com/office/drawing/2014/main" id="{54246F7A-8F39-4071-A613-11865E77C63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12" y="1264"/>
              <a:ext cx="172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6" name="Line 657">
              <a:extLst>
                <a:ext uri="{FF2B5EF4-FFF2-40B4-BE49-F238E27FC236}">
                  <a16:creationId xmlns:a16="http://schemas.microsoft.com/office/drawing/2014/main" id="{50BAD074-4DD4-484A-879C-94968172EE90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12" y="1749"/>
              <a:ext cx="1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7" name="Line 658">
              <a:extLst>
                <a:ext uri="{FF2B5EF4-FFF2-40B4-BE49-F238E27FC236}">
                  <a16:creationId xmlns:a16="http://schemas.microsoft.com/office/drawing/2014/main" id="{D011B4BC-BF70-4B9E-9198-1A40128BC11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11" y="2179"/>
              <a:ext cx="1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8" name="Line 659">
              <a:extLst>
                <a:ext uri="{FF2B5EF4-FFF2-40B4-BE49-F238E27FC236}">
                  <a16:creationId xmlns:a16="http://schemas.microsoft.com/office/drawing/2014/main" id="{AFCC39AF-C366-4A55-957D-245BDF722A5A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>
              <a:off x="1911" y="2448"/>
              <a:ext cx="173" cy="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 type="triangle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9" name="Oval 660">
              <a:extLst>
                <a:ext uri="{FF2B5EF4-FFF2-40B4-BE49-F238E27FC236}">
                  <a16:creationId xmlns:a16="http://schemas.microsoft.com/office/drawing/2014/main" id="{45EE6450-1140-458A-8551-E8D2F3BB0FF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6" y="2431"/>
              <a:ext cx="33" cy="33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50" name="Oval 661">
              <a:extLst>
                <a:ext uri="{FF2B5EF4-FFF2-40B4-BE49-F238E27FC236}">
                  <a16:creationId xmlns:a16="http://schemas.microsoft.com/office/drawing/2014/main" id="{C93D53CD-E2D4-40A7-86E2-B14FD0C0A336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5" y="2162"/>
              <a:ext cx="33" cy="33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51" name="Oval 662">
              <a:extLst>
                <a:ext uri="{FF2B5EF4-FFF2-40B4-BE49-F238E27FC236}">
                  <a16:creationId xmlns:a16="http://schemas.microsoft.com/office/drawing/2014/main" id="{5E85E9A2-3BE3-4FDC-BD6B-C407A9CC4D0B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6" y="1731"/>
              <a:ext cx="33" cy="33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52" name="Oval 663">
              <a:extLst>
                <a:ext uri="{FF2B5EF4-FFF2-40B4-BE49-F238E27FC236}">
                  <a16:creationId xmlns:a16="http://schemas.microsoft.com/office/drawing/2014/main" id="{8F762DE4-8C2F-49C6-A0D4-FF4E6D4B30B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895" y="1246"/>
              <a:ext cx="33" cy="33"/>
            </a:xfrm>
            <a:prstGeom prst="ellipse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12" name="Group 664">
            <a:extLst>
              <a:ext uri="{FF2B5EF4-FFF2-40B4-BE49-F238E27FC236}">
                <a16:creationId xmlns:a16="http://schemas.microsoft.com/office/drawing/2014/main" id="{FD9AB17B-42EB-4D53-8875-E5B3F07EEB8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27226" y="2250985"/>
            <a:ext cx="158750" cy="158750"/>
            <a:chOff x="1413" y="1419"/>
            <a:chExt cx="378" cy="378"/>
          </a:xfrm>
        </p:grpSpPr>
        <p:sp>
          <p:nvSpPr>
            <p:cNvPr id="13442" name="Arc 665">
              <a:extLst>
                <a:ext uri="{FF2B5EF4-FFF2-40B4-BE49-F238E27FC236}">
                  <a16:creationId xmlns:a16="http://schemas.microsoft.com/office/drawing/2014/main" id="{6FA6C8D0-8F59-4520-830D-222A76A1D4B6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13" y="1419"/>
              <a:ext cx="37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3" name="Oval 666">
              <a:extLst>
                <a:ext uri="{FF2B5EF4-FFF2-40B4-BE49-F238E27FC236}">
                  <a16:creationId xmlns:a16="http://schemas.microsoft.com/office/drawing/2014/main" id="{86A9FE0E-1481-4300-8971-6E05581E8829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9" y="1563"/>
              <a:ext cx="24" cy="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15" name="Group 667">
            <a:extLst>
              <a:ext uri="{FF2B5EF4-FFF2-40B4-BE49-F238E27FC236}">
                <a16:creationId xmlns:a16="http://schemas.microsoft.com/office/drawing/2014/main" id="{7FA840A8-A752-4301-A64A-0D8D2B23D8E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25639" y="3025685"/>
            <a:ext cx="157163" cy="158750"/>
            <a:chOff x="1413" y="1419"/>
            <a:chExt cx="378" cy="378"/>
          </a:xfrm>
        </p:grpSpPr>
        <p:sp>
          <p:nvSpPr>
            <p:cNvPr id="13440" name="Arc 668">
              <a:extLst>
                <a:ext uri="{FF2B5EF4-FFF2-40B4-BE49-F238E27FC236}">
                  <a16:creationId xmlns:a16="http://schemas.microsoft.com/office/drawing/2014/main" id="{649062CF-497C-47B9-935C-44930941FEB3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13" y="1419"/>
              <a:ext cx="37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41" name="Oval 669">
              <a:extLst>
                <a:ext uri="{FF2B5EF4-FFF2-40B4-BE49-F238E27FC236}">
                  <a16:creationId xmlns:a16="http://schemas.microsoft.com/office/drawing/2014/main" id="{615477CB-BD40-424F-9BE5-E40E66555E7F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9" y="1563"/>
              <a:ext cx="24" cy="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18" name="Group 670">
            <a:extLst>
              <a:ext uri="{FF2B5EF4-FFF2-40B4-BE49-F238E27FC236}">
                <a16:creationId xmlns:a16="http://schemas.microsoft.com/office/drawing/2014/main" id="{52C32B4B-6173-4973-AD1B-2909BC39526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22463" y="3705136"/>
            <a:ext cx="158750" cy="157163"/>
            <a:chOff x="1413" y="1419"/>
            <a:chExt cx="378" cy="378"/>
          </a:xfrm>
        </p:grpSpPr>
        <p:sp>
          <p:nvSpPr>
            <p:cNvPr id="13438" name="Arc 671">
              <a:extLst>
                <a:ext uri="{FF2B5EF4-FFF2-40B4-BE49-F238E27FC236}">
                  <a16:creationId xmlns:a16="http://schemas.microsoft.com/office/drawing/2014/main" id="{5E5A61D3-D97C-4340-8D06-26CBC480535E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13" y="1419"/>
              <a:ext cx="37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39" name="Oval 672">
              <a:extLst>
                <a:ext uri="{FF2B5EF4-FFF2-40B4-BE49-F238E27FC236}">
                  <a16:creationId xmlns:a16="http://schemas.microsoft.com/office/drawing/2014/main" id="{56B14E8F-0069-4B16-AB92-DD44CF89A7B7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9" y="1563"/>
              <a:ext cx="24" cy="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2721" name="Group 673">
            <a:extLst>
              <a:ext uri="{FF2B5EF4-FFF2-40B4-BE49-F238E27FC236}">
                <a16:creationId xmlns:a16="http://schemas.microsoft.com/office/drawing/2014/main" id="{4992C1E7-CB6B-44CB-89E7-97F100F9D612}"/>
              </a:ext>
            </a:extLst>
          </p:cNvPr>
          <p:cNvGrpSpPr>
            <a:grpSpLocks noChangeAspect="1"/>
          </p:cNvGrpSpPr>
          <p:nvPr/>
        </p:nvGrpSpPr>
        <p:grpSpPr bwMode="auto">
          <a:xfrm flipV="1">
            <a:off x="4220876" y="3976598"/>
            <a:ext cx="157162" cy="158750"/>
            <a:chOff x="1413" y="1419"/>
            <a:chExt cx="378" cy="378"/>
          </a:xfrm>
        </p:grpSpPr>
        <p:sp>
          <p:nvSpPr>
            <p:cNvPr id="13436" name="Arc 674">
              <a:extLst>
                <a:ext uri="{FF2B5EF4-FFF2-40B4-BE49-F238E27FC236}">
                  <a16:creationId xmlns:a16="http://schemas.microsoft.com/office/drawing/2014/main" id="{CDACFC15-E7D3-4887-96A8-E2F89F1DB10C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13" y="1419"/>
              <a:ext cx="37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37" name="Oval 675">
              <a:extLst>
                <a:ext uri="{FF2B5EF4-FFF2-40B4-BE49-F238E27FC236}">
                  <a16:creationId xmlns:a16="http://schemas.microsoft.com/office/drawing/2014/main" id="{6421CAD7-04EB-4379-8432-0C08E1559C08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9" y="1563"/>
              <a:ext cx="24" cy="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24" name="Line 676">
            <a:extLst>
              <a:ext uri="{FF2B5EF4-FFF2-40B4-BE49-F238E27FC236}">
                <a16:creationId xmlns:a16="http://schemas.microsoft.com/office/drawing/2014/main" id="{42632693-3581-4C4A-8784-715181C3574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563902" y="4095660"/>
            <a:ext cx="1587" cy="904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25" name="Text Box 677">
            <a:extLst>
              <a:ext uri="{FF2B5EF4-FFF2-40B4-BE49-F238E27FC236}">
                <a16:creationId xmlns:a16="http://schemas.microsoft.com/office/drawing/2014/main" id="{CA149152-48FC-4641-AC2C-F7AFD27C6F9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97213" y="4138524"/>
            <a:ext cx="46990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/>
            <a:r>
              <a:rPr lang="cs-CZ" altLang="cs-CZ" sz="10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K4</a:t>
            </a:r>
          </a:p>
        </p:txBody>
      </p:sp>
      <p:sp>
        <p:nvSpPr>
          <p:cNvPr id="2726" name="Line 678">
            <a:extLst>
              <a:ext uri="{FF2B5EF4-FFF2-40B4-BE49-F238E27FC236}">
                <a16:creationId xmlns:a16="http://schemas.microsoft.com/office/drawing/2014/main" id="{06A1BB12-8584-4812-95B1-D856A1F8F296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24051" y="2247811"/>
            <a:ext cx="0" cy="773113"/>
          </a:xfrm>
          <a:prstGeom prst="line">
            <a:avLst/>
          </a:prstGeom>
          <a:noFill/>
          <a:ln w="22225">
            <a:solidFill>
              <a:srgbClr val="FD4133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27" name="Line 679">
            <a:extLst>
              <a:ext uri="{FF2B5EF4-FFF2-40B4-BE49-F238E27FC236}">
                <a16:creationId xmlns:a16="http://schemas.microsoft.com/office/drawing/2014/main" id="{8418ACB0-AC51-4C3A-A598-98084E0623BC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4052" y="3705135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28" name="Line 680">
            <a:extLst>
              <a:ext uri="{FF2B5EF4-FFF2-40B4-BE49-F238E27FC236}">
                <a16:creationId xmlns:a16="http://schemas.microsoft.com/office/drawing/2014/main" id="{D89D7601-33D8-49AA-A1AE-D3549412745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0877" y="3020923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29" name="Line 681">
            <a:extLst>
              <a:ext uri="{FF2B5EF4-FFF2-40B4-BE49-F238E27FC236}">
                <a16:creationId xmlns:a16="http://schemas.microsoft.com/office/drawing/2014/main" id="{BAE4AE39-66DC-429D-8A06-117FF2108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7227" y="2250985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1" name="Line 683">
            <a:extLst>
              <a:ext uri="{FF2B5EF4-FFF2-40B4-BE49-F238E27FC236}">
                <a16:creationId xmlns:a16="http://schemas.microsoft.com/office/drawing/2014/main" id="{41261444-C246-49FE-A1D9-D25B962FD6D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5164" y="3706723"/>
            <a:ext cx="1662113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2" name="Line 684">
            <a:extLst>
              <a:ext uri="{FF2B5EF4-FFF2-40B4-BE49-F238E27FC236}">
                <a16:creationId xmlns:a16="http://schemas.microsoft.com/office/drawing/2014/main" id="{54384E09-B672-4C74-ADDB-F52A9988B658}"/>
              </a:ext>
            </a:extLst>
          </p:cNvPr>
          <p:cNvSpPr>
            <a:spLocks noChangeShapeType="1"/>
          </p:cNvSpPr>
          <p:nvPr/>
        </p:nvSpPr>
        <p:spPr bwMode="auto">
          <a:xfrm>
            <a:off x="7562563" y="4040099"/>
            <a:ext cx="0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3" name="Line 685">
            <a:extLst>
              <a:ext uri="{FF2B5EF4-FFF2-40B4-BE49-F238E27FC236}">
                <a16:creationId xmlns:a16="http://schemas.microsoft.com/office/drawing/2014/main" id="{C19ED0F6-2150-4CEC-9588-B32727B86944}"/>
              </a:ext>
            </a:extLst>
          </p:cNvPr>
          <p:cNvSpPr>
            <a:spLocks noChangeShapeType="1"/>
          </p:cNvSpPr>
          <p:nvPr/>
        </p:nvSpPr>
        <p:spPr bwMode="auto">
          <a:xfrm>
            <a:off x="5897276" y="4044860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4" name="Line 686">
            <a:extLst>
              <a:ext uri="{FF2B5EF4-FFF2-40B4-BE49-F238E27FC236}">
                <a16:creationId xmlns:a16="http://schemas.microsoft.com/office/drawing/2014/main" id="{4234AEDC-A126-49BB-B4A8-6438C6A87B95}"/>
              </a:ext>
            </a:extLst>
          </p:cNvPr>
          <p:cNvSpPr>
            <a:spLocks noChangeShapeType="1"/>
          </p:cNvSpPr>
          <p:nvPr/>
        </p:nvSpPr>
        <p:spPr bwMode="auto">
          <a:xfrm>
            <a:off x="7892763" y="3676560"/>
            <a:ext cx="0" cy="90488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5" name="Line 687">
            <a:extLst>
              <a:ext uri="{FF2B5EF4-FFF2-40B4-BE49-F238E27FC236}">
                <a16:creationId xmlns:a16="http://schemas.microsoft.com/office/drawing/2014/main" id="{CA8E8199-CB41-4852-B1A4-D175E818F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8113" y="3782923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7" name="Line 689">
            <a:extLst>
              <a:ext uri="{FF2B5EF4-FFF2-40B4-BE49-F238E27FC236}">
                <a16:creationId xmlns:a16="http://schemas.microsoft.com/office/drawing/2014/main" id="{90427EE9-1DDF-4509-B798-73710018463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5688" y="3717836"/>
            <a:ext cx="2001838" cy="411163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8" name="Text Box 690">
            <a:extLst>
              <a:ext uri="{FF2B5EF4-FFF2-40B4-BE49-F238E27FC236}">
                <a16:creationId xmlns:a16="http://schemas.microsoft.com/office/drawing/2014/main" id="{E16B052E-CACA-4E8D-BD7B-75AF86630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3132706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96963" algn="l"/>
                <a:tab pos="173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14. šířka stoj. na </a:t>
            </a:r>
            <a:r>
              <a:rPr lang="cs-CZ" altLang="cs-CZ" sz="1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náram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   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O4 St4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k = 2 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÷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 3,5</a:t>
            </a:r>
            <a:endParaRPr lang="cs-CZ" altLang="cs-CZ" sz="1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39" name="Line 691">
            <a:extLst>
              <a:ext uri="{FF2B5EF4-FFF2-40B4-BE49-F238E27FC236}">
                <a16:creationId xmlns:a16="http://schemas.microsoft.com/office/drawing/2014/main" id="{B870CAE8-E845-40AD-83E9-08B80DE52D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9177" y="3706723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0" name="Line 692">
            <a:extLst>
              <a:ext uri="{FF2B5EF4-FFF2-40B4-BE49-F238E27FC236}">
                <a16:creationId xmlns:a16="http://schemas.microsoft.com/office/drawing/2014/main" id="{7DAAC4D8-3775-43F4-99C0-570B65B129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518113" y="3365410"/>
            <a:ext cx="90488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1" name="Line 693">
            <a:extLst>
              <a:ext uri="{FF2B5EF4-FFF2-40B4-BE49-F238E27FC236}">
                <a16:creationId xmlns:a16="http://schemas.microsoft.com/office/drawing/2014/main" id="{EA85218E-A2C6-4B6D-94FF-ECDF6C22D651}"/>
              </a:ext>
            </a:extLst>
          </p:cNvPr>
          <p:cNvSpPr>
            <a:spLocks noChangeShapeType="1"/>
          </p:cNvSpPr>
          <p:nvPr/>
        </p:nvSpPr>
        <p:spPr bwMode="auto">
          <a:xfrm>
            <a:off x="5856002" y="3062198"/>
            <a:ext cx="90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3" name="Line 695">
            <a:extLst>
              <a:ext uri="{FF2B5EF4-FFF2-40B4-BE49-F238E27FC236}">
                <a16:creationId xmlns:a16="http://schemas.microsoft.com/office/drawing/2014/main" id="{8B2405C5-C8F5-42AA-81F9-83204180723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98864" y="3370173"/>
            <a:ext cx="1662113" cy="334962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4" name="Line 696">
            <a:extLst>
              <a:ext uri="{FF2B5EF4-FFF2-40B4-BE49-F238E27FC236}">
                <a16:creationId xmlns:a16="http://schemas.microsoft.com/office/drawing/2014/main" id="{D0C7CFB0-0611-40FE-BD57-F7FE599A05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467314" y="3338424"/>
            <a:ext cx="22225" cy="90487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6" name="Line 698">
            <a:extLst>
              <a:ext uri="{FF2B5EF4-FFF2-40B4-BE49-F238E27FC236}">
                <a16:creationId xmlns:a16="http://schemas.microsoft.com/office/drawing/2014/main" id="{05861776-BD5B-4352-8E3F-D492FC86F169}"/>
              </a:ext>
            </a:extLst>
          </p:cNvPr>
          <p:cNvSpPr>
            <a:spLocks noChangeAspect="1" noChangeShapeType="1"/>
          </p:cNvSpPr>
          <p:nvPr/>
        </p:nvSpPr>
        <p:spPr bwMode="auto">
          <a:xfrm flipH="1">
            <a:off x="7481602" y="2162086"/>
            <a:ext cx="460375" cy="1216025"/>
          </a:xfrm>
          <a:prstGeom prst="line">
            <a:avLst/>
          </a:prstGeom>
          <a:noFill/>
          <a:ln w="22225">
            <a:solidFill>
              <a:srgbClr val="FD41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7" name="Line 699">
            <a:extLst>
              <a:ext uri="{FF2B5EF4-FFF2-40B4-BE49-F238E27FC236}">
                <a16:creationId xmlns:a16="http://schemas.microsoft.com/office/drawing/2014/main" id="{F9C8CD85-92F1-49F2-8F47-0F7B15DA61D3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5563901" y="4089311"/>
            <a:ext cx="0" cy="100013"/>
          </a:xfrm>
          <a:prstGeom prst="line">
            <a:avLst/>
          </a:prstGeom>
          <a:noFill/>
          <a:ln w="12700">
            <a:solidFill>
              <a:srgbClr val="FD41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48" name="Line 700">
            <a:extLst>
              <a:ext uri="{FF2B5EF4-FFF2-40B4-BE49-F238E27FC236}">
                <a16:creationId xmlns:a16="http://schemas.microsoft.com/office/drawing/2014/main" id="{4DFCDF24-F8BC-4F35-8D02-7AF12DE050C5}"/>
              </a:ext>
            </a:extLst>
          </p:cNvPr>
          <p:cNvSpPr>
            <a:spLocks noChangeAspect="1" noChangeShapeType="1"/>
          </p:cNvSpPr>
          <p:nvPr/>
        </p:nvSpPr>
        <p:spPr bwMode="auto">
          <a:xfrm>
            <a:off x="4224051" y="3711486"/>
            <a:ext cx="0" cy="428625"/>
          </a:xfrm>
          <a:prstGeom prst="line">
            <a:avLst/>
          </a:prstGeom>
          <a:noFill/>
          <a:ln w="22225">
            <a:solidFill>
              <a:srgbClr val="FD4133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49" name="Group 701">
            <a:extLst>
              <a:ext uri="{FF2B5EF4-FFF2-40B4-BE49-F238E27FC236}">
                <a16:creationId xmlns:a16="http://schemas.microsoft.com/office/drawing/2014/main" id="{12D8E15F-BDF7-469B-9DE8-16C43FC08849}"/>
              </a:ext>
            </a:extLst>
          </p:cNvPr>
          <p:cNvGrpSpPr>
            <a:grpSpLocks noChangeAspect="1"/>
          </p:cNvGrpSpPr>
          <p:nvPr/>
        </p:nvGrpSpPr>
        <p:grpSpPr bwMode="auto">
          <a:xfrm rot="16200000">
            <a:off x="5909183" y="3112205"/>
            <a:ext cx="85725" cy="84137"/>
            <a:chOff x="1413" y="1419"/>
            <a:chExt cx="378" cy="378"/>
          </a:xfrm>
        </p:grpSpPr>
        <p:sp>
          <p:nvSpPr>
            <p:cNvPr id="13434" name="Arc 702">
              <a:extLst>
                <a:ext uri="{FF2B5EF4-FFF2-40B4-BE49-F238E27FC236}">
                  <a16:creationId xmlns:a16="http://schemas.microsoft.com/office/drawing/2014/main" id="{E3540A73-E11F-4E86-AD44-3E7BC617F0B8}"/>
                </a:ext>
              </a:extLst>
            </p:cNvPr>
            <p:cNvSpPr>
              <a:spLocks noChangeAspect="1"/>
            </p:cNvSpPr>
            <p:nvPr/>
          </p:nvSpPr>
          <p:spPr bwMode="auto">
            <a:xfrm flipV="1">
              <a:off x="1413" y="1419"/>
              <a:ext cx="378" cy="37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31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435" name="Oval 703">
              <a:extLst>
                <a:ext uri="{FF2B5EF4-FFF2-40B4-BE49-F238E27FC236}">
                  <a16:creationId xmlns:a16="http://schemas.microsoft.com/office/drawing/2014/main" id="{BBDF66D3-15C4-4DC0-9E32-0469C13F1934}"/>
                </a:ext>
              </a:extLst>
            </p:cNvPr>
            <p:cNvSpPr>
              <a:spLocks noChangeAspect="1" noChangeArrowheads="1"/>
            </p:cNvSpPr>
            <p:nvPr/>
          </p:nvSpPr>
          <p:spPr bwMode="auto">
            <a:xfrm>
              <a:off x="1539" y="1563"/>
              <a:ext cx="24" cy="24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cs-CZ" altLang="cs-CZ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752" name="Line 704">
            <a:extLst>
              <a:ext uri="{FF2B5EF4-FFF2-40B4-BE49-F238E27FC236}">
                <a16:creationId xmlns:a16="http://schemas.microsoft.com/office/drawing/2014/main" id="{DD3ABDBD-DEC6-45E7-A8A4-5A0F397A2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233577" y="3020923"/>
            <a:ext cx="75723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754" name="Group 706">
            <a:extLst>
              <a:ext uri="{FF2B5EF4-FFF2-40B4-BE49-F238E27FC236}">
                <a16:creationId xmlns:a16="http://schemas.microsoft.com/office/drawing/2014/main" id="{911F7DAA-A021-492C-8A3C-CE8ADA06B8FF}"/>
              </a:ext>
            </a:extLst>
          </p:cNvPr>
          <p:cNvGrpSpPr>
            <a:grpSpLocks/>
          </p:cNvGrpSpPr>
          <p:nvPr/>
        </p:nvGrpSpPr>
        <p:grpSpPr bwMode="auto">
          <a:xfrm>
            <a:off x="6403976" y="950913"/>
            <a:ext cx="1414463" cy="660400"/>
            <a:chOff x="3217" y="2302"/>
            <a:chExt cx="4068" cy="1960"/>
          </a:xfrm>
        </p:grpSpPr>
        <p:sp>
          <p:nvSpPr>
            <p:cNvPr id="13415" name="Freeform 707">
              <a:extLst>
                <a:ext uri="{FF2B5EF4-FFF2-40B4-BE49-F238E27FC236}">
                  <a16:creationId xmlns:a16="http://schemas.microsoft.com/office/drawing/2014/main" id="{A33B8541-36E9-4105-B581-2F78EB6C4B8B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9" y="3114"/>
              <a:ext cx="1" cy="1095"/>
            </a:xfrm>
            <a:custGeom>
              <a:avLst/>
              <a:gdLst>
                <a:gd name="T0" fmla="*/ 0 w 8"/>
                <a:gd name="T1" fmla="*/ 0 h 1095"/>
                <a:gd name="T2" fmla="*/ 0 w 8"/>
                <a:gd name="T3" fmla="*/ 1095 h 109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8" h="1095">
                  <a:moveTo>
                    <a:pt x="0" y="0"/>
                  </a:moveTo>
                  <a:lnTo>
                    <a:pt x="8" y="1095"/>
                  </a:ln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6" name="Freeform 708">
              <a:extLst>
                <a:ext uri="{FF2B5EF4-FFF2-40B4-BE49-F238E27FC236}">
                  <a16:creationId xmlns:a16="http://schemas.microsoft.com/office/drawing/2014/main" id="{9E5F4355-BA5E-45E7-8ACB-609EDAF775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94" y="2784"/>
              <a:ext cx="856" cy="1478"/>
            </a:xfrm>
            <a:custGeom>
              <a:avLst/>
              <a:gdLst>
                <a:gd name="T0" fmla="*/ 173 w 856"/>
                <a:gd name="T1" fmla="*/ 1478 h 1478"/>
                <a:gd name="T2" fmla="*/ 0 w 856"/>
                <a:gd name="T3" fmla="*/ 203 h 1478"/>
                <a:gd name="T4" fmla="*/ 856 w 856"/>
                <a:gd name="T5" fmla="*/ 0 h 147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56" h="1478">
                  <a:moveTo>
                    <a:pt x="173" y="1478"/>
                  </a:moveTo>
                  <a:lnTo>
                    <a:pt x="0" y="203"/>
                  </a:lnTo>
                  <a:lnTo>
                    <a:pt x="856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7" name="Freeform 709">
              <a:extLst>
                <a:ext uri="{FF2B5EF4-FFF2-40B4-BE49-F238E27FC236}">
                  <a16:creationId xmlns:a16="http://schemas.microsoft.com/office/drawing/2014/main" id="{E01C0595-3831-4D87-9EDC-5DBD245B08B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17" y="2979"/>
              <a:ext cx="277" cy="1035"/>
            </a:xfrm>
            <a:custGeom>
              <a:avLst/>
              <a:gdLst>
                <a:gd name="T0" fmla="*/ 277 w 277"/>
                <a:gd name="T1" fmla="*/ 0 h 1035"/>
                <a:gd name="T2" fmla="*/ 0 w 277"/>
                <a:gd name="T3" fmla="*/ 1035 h 10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7" h="1035">
                  <a:moveTo>
                    <a:pt x="277" y="0"/>
                  </a:moveTo>
                  <a:cubicBezTo>
                    <a:pt x="82" y="120"/>
                    <a:pt x="0" y="1035"/>
                    <a:pt x="0" y="103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8" name="Freeform 710">
              <a:extLst>
                <a:ext uri="{FF2B5EF4-FFF2-40B4-BE49-F238E27FC236}">
                  <a16:creationId xmlns:a16="http://schemas.microsoft.com/office/drawing/2014/main" id="{471D08FA-153B-4BD8-B282-6CAFE313E5A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59" y="2778"/>
              <a:ext cx="849" cy="1482"/>
            </a:xfrm>
            <a:custGeom>
              <a:avLst/>
              <a:gdLst>
                <a:gd name="T0" fmla="*/ 676 w 849"/>
                <a:gd name="T1" fmla="*/ 1482 h 1482"/>
                <a:gd name="T2" fmla="*/ 849 w 849"/>
                <a:gd name="T3" fmla="*/ 207 h 1482"/>
                <a:gd name="T4" fmla="*/ 0 w 849"/>
                <a:gd name="T5" fmla="*/ 0 h 1482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849" h="1482">
                  <a:moveTo>
                    <a:pt x="676" y="1482"/>
                  </a:moveTo>
                  <a:lnTo>
                    <a:pt x="849" y="207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419" name="Freeform 711">
              <a:extLst>
                <a:ext uri="{FF2B5EF4-FFF2-40B4-BE49-F238E27FC236}">
                  <a16:creationId xmlns:a16="http://schemas.microsoft.com/office/drawing/2014/main" id="{D91CE7A3-4E35-40ED-9767-D679F1E22C48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7008" y="2977"/>
              <a:ext cx="277" cy="1035"/>
            </a:xfrm>
            <a:custGeom>
              <a:avLst/>
              <a:gdLst>
                <a:gd name="T0" fmla="*/ 277 w 277"/>
                <a:gd name="T1" fmla="*/ 0 h 1035"/>
                <a:gd name="T2" fmla="*/ 0 w 277"/>
                <a:gd name="T3" fmla="*/ 1035 h 103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7" h="1035">
                  <a:moveTo>
                    <a:pt x="277" y="0"/>
                  </a:moveTo>
                  <a:cubicBezTo>
                    <a:pt x="82" y="120"/>
                    <a:pt x="0" y="1035"/>
                    <a:pt x="0" y="1035"/>
                  </a:cubicBezTo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13420" name="Group 712">
              <a:extLst>
                <a:ext uri="{FF2B5EF4-FFF2-40B4-BE49-F238E27FC236}">
                  <a16:creationId xmlns:a16="http://schemas.microsoft.com/office/drawing/2014/main" id="{5A9F0C0B-56EA-41C0-97F7-18082DC913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42" y="2302"/>
              <a:ext cx="1804" cy="1253"/>
              <a:chOff x="4342" y="2302"/>
              <a:chExt cx="1804" cy="1253"/>
            </a:xfrm>
          </p:grpSpPr>
          <p:sp>
            <p:nvSpPr>
              <p:cNvPr id="13421" name="Freeform 713">
                <a:extLst>
                  <a:ext uri="{FF2B5EF4-FFF2-40B4-BE49-F238E27FC236}">
                    <a16:creationId xmlns:a16="http://schemas.microsoft.com/office/drawing/2014/main" id="{77BD8739-FFA7-47AC-9849-E81CD7AA3C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257" y="2790"/>
                <a:ext cx="168" cy="68"/>
              </a:xfrm>
              <a:custGeom>
                <a:avLst/>
                <a:gdLst>
                  <a:gd name="T0" fmla="*/ 168 w 168"/>
                  <a:gd name="T1" fmla="*/ 0 h 68"/>
                  <a:gd name="T2" fmla="*/ 0 w 168"/>
                  <a:gd name="T3" fmla="*/ 68 h 68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68" h="68">
                    <a:moveTo>
                      <a:pt x="168" y="0"/>
                    </a:moveTo>
                    <a:cubicBezTo>
                      <a:pt x="17" y="64"/>
                      <a:pt x="63" y="50"/>
                      <a:pt x="0" y="68"/>
                    </a:cubicBezTo>
                  </a:path>
                </a:pathLst>
              </a:custGeom>
              <a:noFill/>
              <a:ln w="19050" cmpd="sng">
                <a:solidFill>
                  <a:srgbClr val="FF0000"/>
                </a:solidFill>
                <a:round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13422" name="Group 714">
                <a:extLst>
                  <a:ext uri="{FF2B5EF4-FFF2-40B4-BE49-F238E27FC236}">
                    <a16:creationId xmlns:a16="http://schemas.microsoft.com/office/drawing/2014/main" id="{18E4146D-9B58-4365-910C-1E201D5F9A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42" y="2302"/>
                <a:ext cx="1804" cy="1253"/>
                <a:chOff x="4342" y="2302"/>
                <a:chExt cx="1804" cy="1253"/>
              </a:xfrm>
            </p:grpSpPr>
            <p:sp>
              <p:nvSpPr>
                <p:cNvPr id="13423" name="Freeform 715">
                  <a:extLst>
                    <a:ext uri="{FF2B5EF4-FFF2-40B4-BE49-F238E27FC236}">
                      <a16:creationId xmlns:a16="http://schemas.microsoft.com/office/drawing/2014/main" id="{1604F83A-0340-430A-B385-BFFC7806DD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44" y="2967"/>
                  <a:ext cx="42" cy="9"/>
                </a:xfrm>
                <a:custGeom>
                  <a:avLst/>
                  <a:gdLst>
                    <a:gd name="T0" fmla="*/ 0 w 42"/>
                    <a:gd name="T1" fmla="*/ 0 h 9"/>
                    <a:gd name="T2" fmla="*/ 42 w 42"/>
                    <a:gd name="T3" fmla="*/ 9 h 9"/>
                    <a:gd name="T4" fmla="*/ 0 60000 65536"/>
                    <a:gd name="T5" fmla="*/ 0 60000 65536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0" t="0" r="r" b="b"/>
                  <a:pathLst>
                    <a:path w="42" h="9">
                      <a:moveTo>
                        <a:pt x="0" y="0"/>
                      </a:moveTo>
                      <a:lnTo>
                        <a:pt x="42" y="9"/>
                      </a:lnTo>
                    </a:path>
                  </a:pathLst>
                </a:custGeom>
                <a:noFill/>
                <a:ln w="19050" cmpd="sng">
                  <a:solidFill>
                    <a:srgbClr val="FF0000"/>
                  </a:solidFill>
                  <a:round/>
                  <a:headEnd type="none" w="med" len="med"/>
                  <a:tailEnd type="non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grpSp>
              <p:nvGrpSpPr>
                <p:cNvPr id="13424" name="Group 716">
                  <a:extLst>
                    <a:ext uri="{FF2B5EF4-FFF2-40B4-BE49-F238E27FC236}">
                      <a16:creationId xmlns:a16="http://schemas.microsoft.com/office/drawing/2014/main" id="{F6D714C6-2A41-4DD5-9A30-461ECE2AD8A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4342" y="2302"/>
                  <a:ext cx="1804" cy="1253"/>
                  <a:chOff x="4349" y="2302"/>
                  <a:chExt cx="1804" cy="1253"/>
                </a:xfrm>
              </p:grpSpPr>
              <p:sp>
                <p:nvSpPr>
                  <p:cNvPr id="13425" name="Freeform 717">
                    <a:extLst>
                      <a:ext uri="{FF2B5EF4-FFF2-40B4-BE49-F238E27FC236}">
                        <a16:creationId xmlns:a16="http://schemas.microsoft.com/office/drawing/2014/main" id="{E67D84BA-3874-4DEF-9DA0-0FE26A2A075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602" y="2307"/>
                    <a:ext cx="597" cy="465"/>
                  </a:xfrm>
                  <a:custGeom>
                    <a:avLst/>
                    <a:gdLst>
                      <a:gd name="T0" fmla="*/ 261 w 597"/>
                      <a:gd name="T1" fmla="*/ 0 h 465"/>
                      <a:gd name="T2" fmla="*/ 250 w 597"/>
                      <a:gd name="T3" fmla="*/ 305 h 465"/>
                      <a:gd name="T4" fmla="*/ 597 w 597"/>
                      <a:gd name="T5" fmla="*/ 465 h 46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97" h="465">
                        <a:moveTo>
                          <a:pt x="261" y="0"/>
                        </a:moveTo>
                        <a:cubicBezTo>
                          <a:pt x="0" y="6"/>
                          <a:pt x="168" y="240"/>
                          <a:pt x="250" y="305"/>
                        </a:cubicBezTo>
                        <a:cubicBezTo>
                          <a:pt x="369" y="378"/>
                          <a:pt x="483" y="381"/>
                          <a:pt x="597" y="465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26" name="Freeform 718">
                    <a:extLst>
                      <a:ext uri="{FF2B5EF4-FFF2-40B4-BE49-F238E27FC236}">
                        <a16:creationId xmlns:a16="http://schemas.microsoft.com/office/drawing/2014/main" id="{6B5E95DE-0126-4397-BA5F-95ECB096934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49" y="2304"/>
                    <a:ext cx="908" cy="1251"/>
                  </a:xfrm>
                  <a:custGeom>
                    <a:avLst/>
                    <a:gdLst>
                      <a:gd name="T0" fmla="*/ 894 w 908"/>
                      <a:gd name="T1" fmla="*/ 549 h 1251"/>
                      <a:gd name="T2" fmla="*/ 840 w 908"/>
                      <a:gd name="T3" fmla="*/ 465 h 1251"/>
                      <a:gd name="T4" fmla="*/ 735 w 908"/>
                      <a:gd name="T5" fmla="*/ 458 h 1251"/>
                      <a:gd name="T6" fmla="*/ 321 w 908"/>
                      <a:gd name="T7" fmla="*/ 1251 h 1251"/>
                      <a:gd name="T8" fmla="*/ 0 w 908"/>
                      <a:gd name="T9" fmla="*/ 480 h 1251"/>
                      <a:gd name="T10" fmla="*/ 435 w 908"/>
                      <a:gd name="T11" fmla="*/ 0 h 1251"/>
                      <a:gd name="T12" fmla="*/ 908 w 908"/>
                      <a:gd name="T13" fmla="*/ 30 h 125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908" h="1251">
                        <a:moveTo>
                          <a:pt x="894" y="549"/>
                        </a:moveTo>
                        <a:cubicBezTo>
                          <a:pt x="885" y="535"/>
                          <a:pt x="866" y="480"/>
                          <a:pt x="840" y="465"/>
                        </a:cubicBezTo>
                        <a:cubicBezTo>
                          <a:pt x="788" y="420"/>
                          <a:pt x="735" y="458"/>
                          <a:pt x="735" y="458"/>
                        </a:cubicBezTo>
                        <a:cubicBezTo>
                          <a:pt x="649" y="589"/>
                          <a:pt x="493" y="906"/>
                          <a:pt x="321" y="1251"/>
                        </a:cubicBezTo>
                        <a:cubicBezTo>
                          <a:pt x="117" y="723"/>
                          <a:pt x="156" y="822"/>
                          <a:pt x="0" y="480"/>
                        </a:cubicBezTo>
                        <a:cubicBezTo>
                          <a:pt x="233" y="285"/>
                          <a:pt x="255" y="15"/>
                          <a:pt x="435" y="0"/>
                        </a:cubicBezTo>
                        <a:cubicBezTo>
                          <a:pt x="637" y="11"/>
                          <a:pt x="810" y="24"/>
                          <a:pt x="908" y="30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27" name="Freeform 719">
                    <a:extLst>
                      <a:ext uri="{FF2B5EF4-FFF2-40B4-BE49-F238E27FC236}">
                        <a16:creationId xmlns:a16="http://schemas.microsoft.com/office/drawing/2014/main" id="{8BD1B411-8586-49CE-8E59-637030048CA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934" y="3033"/>
                    <a:ext cx="454" cy="91"/>
                  </a:xfrm>
                  <a:custGeom>
                    <a:avLst/>
                    <a:gdLst>
                      <a:gd name="T0" fmla="*/ 0 w 454"/>
                      <a:gd name="T1" fmla="*/ 0 h 91"/>
                      <a:gd name="T2" fmla="*/ 454 w 454"/>
                      <a:gd name="T3" fmla="*/ 84 h 91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454" h="91">
                        <a:moveTo>
                          <a:pt x="0" y="0"/>
                        </a:moveTo>
                        <a:cubicBezTo>
                          <a:pt x="87" y="48"/>
                          <a:pt x="177" y="91"/>
                          <a:pt x="454" y="84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28" name="Freeform 720">
                    <a:extLst>
                      <a:ext uri="{FF2B5EF4-FFF2-40B4-BE49-F238E27FC236}">
                        <a16:creationId xmlns:a16="http://schemas.microsoft.com/office/drawing/2014/main" id="{CB38761C-4BEE-4B93-B2DF-BE3B085C777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77" y="2792"/>
                    <a:ext cx="334" cy="322"/>
                  </a:xfrm>
                  <a:custGeom>
                    <a:avLst/>
                    <a:gdLst>
                      <a:gd name="T0" fmla="*/ 0 w 334"/>
                      <a:gd name="T1" fmla="*/ 0 h 322"/>
                      <a:gd name="T2" fmla="*/ 268 w 334"/>
                      <a:gd name="T3" fmla="*/ 82 h 322"/>
                      <a:gd name="T4" fmla="*/ 315 w 334"/>
                      <a:gd name="T5" fmla="*/ 322 h 32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34" h="322">
                        <a:moveTo>
                          <a:pt x="0" y="0"/>
                        </a:moveTo>
                        <a:cubicBezTo>
                          <a:pt x="151" y="64"/>
                          <a:pt x="205" y="64"/>
                          <a:pt x="268" y="82"/>
                        </a:cubicBezTo>
                        <a:cubicBezTo>
                          <a:pt x="334" y="130"/>
                          <a:pt x="312" y="217"/>
                          <a:pt x="315" y="322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29" name="Oval 721">
                    <a:extLst>
                      <a:ext uri="{FF2B5EF4-FFF2-40B4-BE49-F238E27FC236}">
                        <a16:creationId xmlns:a16="http://schemas.microsoft.com/office/drawing/2014/main" id="{C0425684-6C5B-4B6C-A862-8ADB1E7EAAE7}"/>
                      </a:ext>
                    </a:extLst>
                  </p:cNvPr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5193" y="2930"/>
                    <a:ext cx="125" cy="125"/>
                  </a:xfrm>
                  <a:prstGeom prst="ellipse">
                    <a:avLst/>
                  </a:prstGeom>
                  <a:solidFill>
                    <a:srgbClr val="FFFFFF"/>
                  </a:solidFill>
                  <a:ln w="19050">
                    <a:solidFill>
                      <a:srgbClr val="FF0000"/>
                    </a:solidFill>
                    <a:round/>
                    <a:headEnd/>
                    <a:tailEnd/>
                  </a:ln>
                </p:spPr>
                <p:txBody>
                  <a:bodyPr/>
                  <a:lstStyle>
                    <a:lvl1pPr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 eaLnBrk="0" hangingPunct="0"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algn="r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eaLnBrk="1" hangingPunct="1"/>
                    <a:endParaRPr lang="cs-CZ" altLang="cs-CZ"/>
                  </a:p>
                </p:txBody>
              </p:sp>
              <p:sp>
                <p:nvSpPr>
                  <p:cNvPr id="13430" name="Freeform 722">
                    <a:extLst>
                      <a:ext uri="{FF2B5EF4-FFF2-40B4-BE49-F238E27FC236}">
                        <a16:creationId xmlns:a16="http://schemas.microsoft.com/office/drawing/2014/main" id="{0D53E3E1-A055-457B-AA26-2E3DF7F142D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45" y="2302"/>
                    <a:ext cx="908" cy="1251"/>
                  </a:xfrm>
                  <a:custGeom>
                    <a:avLst/>
                    <a:gdLst>
                      <a:gd name="T0" fmla="*/ 894 w 908"/>
                      <a:gd name="T1" fmla="*/ 549 h 1251"/>
                      <a:gd name="T2" fmla="*/ 840 w 908"/>
                      <a:gd name="T3" fmla="*/ 465 h 1251"/>
                      <a:gd name="T4" fmla="*/ 735 w 908"/>
                      <a:gd name="T5" fmla="*/ 458 h 1251"/>
                      <a:gd name="T6" fmla="*/ 321 w 908"/>
                      <a:gd name="T7" fmla="*/ 1251 h 1251"/>
                      <a:gd name="T8" fmla="*/ 0 w 908"/>
                      <a:gd name="T9" fmla="*/ 480 h 1251"/>
                      <a:gd name="T10" fmla="*/ 435 w 908"/>
                      <a:gd name="T11" fmla="*/ 0 h 1251"/>
                      <a:gd name="T12" fmla="*/ 908 w 908"/>
                      <a:gd name="T13" fmla="*/ 30 h 1251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908" h="1251">
                        <a:moveTo>
                          <a:pt x="894" y="549"/>
                        </a:moveTo>
                        <a:cubicBezTo>
                          <a:pt x="885" y="535"/>
                          <a:pt x="866" y="480"/>
                          <a:pt x="840" y="465"/>
                        </a:cubicBezTo>
                        <a:cubicBezTo>
                          <a:pt x="788" y="420"/>
                          <a:pt x="735" y="458"/>
                          <a:pt x="735" y="458"/>
                        </a:cubicBezTo>
                        <a:cubicBezTo>
                          <a:pt x="649" y="589"/>
                          <a:pt x="493" y="906"/>
                          <a:pt x="321" y="1251"/>
                        </a:cubicBezTo>
                        <a:cubicBezTo>
                          <a:pt x="117" y="723"/>
                          <a:pt x="156" y="822"/>
                          <a:pt x="0" y="480"/>
                        </a:cubicBezTo>
                        <a:cubicBezTo>
                          <a:pt x="233" y="285"/>
                          <a:pt x="255" y="15"/>
                          <a:pt x="435" y="0"/>
                        </a:cubicBezTo>
                        <a:cubicBezTo>
                          <a:pt x="637" y="11"/>
                          <a:pt x="810" y="24"/>
                          <a:pt x="908" y="30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31" name="Freeform 723">
                    <a:extLst>
                      <a:ext uri="{FF2B5EF4-FFF2-40B4-BE49-F238E27FC236}">
                        <a16:creationId xmlns:a16="http://schemas.microsoft.com/office/drawing/2014/main" id="{2D252D0A-278B-42AB-8149-CE130C58E82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" y="3031"/>
                    <a:ext cx="170" cy="76"/>
                  </a:xfrm>
                  <a:custGeom>
                    <a:avLst/>
                    <a:gdLst>
                      <a:gd name="T0" fmla="*/ 170 w 170"/>
                      <a:gd name="T1" fmla="*/ 0 h 76"/>
                      <a:gd name="T2" fmla="*/ 0 w 170"/>
                      <a:gd name="T3" fmla="*/ 76 h 76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170" h="76">
                        <a:moveTo>
                          <a:pt x="170" y="0"/>
                        </a:moveTo>
                        <a:cubicBezTo>
                          <a:pt x="135" y="23"/>
                          <a:pt x="158" y="39"/>
                          <a:pt x="0" y="76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32" name="Freeform 724">
                    <a:extLst>
                      <a:ext uri="{FF2B5EF4-FFF2-40B4-BE49-F238E27FC236}">
                        <a16:creationId xmlns:a16="http://schemas.microsoft.com/office/drawing/2014/main" id="{4C760882-E1E1-41EE-9013-F15934D89BF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H="1">
                    <a:off x="5299" y="2308"/>
                    <a:ext cx="597" cy="465"/>
                  </a:xfrm>
                  <a:custGeom>
                    <a:avLst/>
                    <a:gdLst>
                      <a:gd name="T0" fmla="*/ 261 w 597"/>
                      <a:gd name="T1" fmla="*/ 0 h 465"/>
                      <a:gd name="T2" fmla="*/ 250 w 597"/>
                      <a:gd name="T3" fmla="*/ 305 h 465"/>
                      <a:gd name="T4" fmla="*/ 597 w 597"/>
                      <a:gd name="T5" fmla="*/ 465 h 465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97" h="465">
                        <a:moveTo>
                          <a:pt x="261" y="0"/>
                        </a:moveTo>
                        <a:cubicBezTo>
                          <a:pt x="0" y="6"/>
                          <a:pt x="168" y="240"/>
                          <a:pt x="250" y="305"/>
                        </a:cubicBezTo>
                        <a:cubicBezTo>
                          <a:pt x="369" y="378"/>
                          <a:pt x="483" y="381"/>
                          <a:pt x="597" y="465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  <p:sp>
                <p:nvSpPr>
                  <p:cNvPr id="13433" name="Freeform 725">
                    <a:extLst>
                      <a:ext uri="{FF2B5EF4-FFF2-40B4-BE49-F238E27FC236}">
                        <a16:creationId xmlns:a16="http://schemas.microsoft.com/office/drawing/2014/main" id="{E8FEEDC7-09EA-42D1-B8B7-92E0D36CF4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 flipV="1">
                    <a:off x="4875" y="2543"/>
                    <a:ext cx="758" cy="90"/>
                  </a:xfrm>
                  <a:custGeom>
                    <a:avLst/>
                    <a:gdLst>
                      <a:gd name="T0" fmla="*/ 0 w 758"/>
                      <a:gd name="T1" fmla="*/ 0 h 90"/>
                      <a:gd name="T2" fmla="*/ 758 w 758"/>
                      <a:gd name="T3" fmla="*/ 7 h 90"/>
                      <a:gd name="T4" fmla="*/ 0 60000 65536"/>
                      <a:gd name="T5" fmla="*/ 0 60000 65536"/>
                    </a:gdLst>
                    <a:ahLst/>
                    <a:cxnLst>
                      <a:cxn ang="T4">
                        <a:pos x="T0" y="T1"/>
                      </a:cxn>
                      <a:cxn ang="T5">
                        <a:pos x="T2" y="T3"/>
                      </a:cxn>
                    </a:cxnLst>
                    <a:rect l="0" t="0" r="r" b="b"/>
                    <a:pathLst>
                      <a:path w="758" h="90">
                        <a:moveTo>
                          <a:pt x="0" y="0"/>
                        </a:moveTo>
                        <a:cubicBezTo>
                          <a:pt x="285" y="90"/>
                          <a:pt x="540" y="60"/>
                          <a:pt x="758" y="7"/>
                        </a:cubicBezTo>
                      </a:path>
                    </a:pathLst>
                  </a:custGeom>
                  <a:noFill/>
                  <a:ln w="19050" cmpd="sng">
                    <a:solidFill>
                      <a:srgbClr val="FF0000"/>
                    </a:solidFill>
                    <a:round/>
                    <a:headEnd type="none" w="med" len="med"/>
                    <a:tailEnd type="non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cs-CZ"/>
                  </a:p>
                </p:txBody>
              </p:sp>
            </p:grpSp>
          </p:grpSp>
        </p:grpSp>
      </p:grpSp>
      <p:sp>
        <p:nvSpPr>
          <p:cNvPr id="144" name="TextovéPole 143">
            <a:extLst>
              <a:ext uri="{FF2B5EF4-FFF2-40B4-BE49-F238E27FC236}">
                <a16:creationId xmlns:a16="http://schemas.microsoft.com/office/drawing/2014/main" id="{80773E28-5679-4456-B801-820E56E30AD1}"/>
              </a:ext>
            </a:extLst>
          </p:cNvPr>
          <p:cNvSpPr txBox="1"/>
          <p:nvPr/>
        </p:nvSpPr>
        <p:spPr>
          <a:xfrm>
            <a:off x="2429868" y="27815"/>
            <a:ext cx="232312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50" dirty="0">
                <a:latin typeface="TUL Mono" pitchFamily="50" charset="0"/>
                <a:cs typeface="TUL Mono" pitchFamily="50" charset="0"/>
              </a:rPr>
              <a:t>Katedra oděvnictví</a:t>
            </a:r>
          </a:p>
        </p:txBody>
      </p:sp>
      <p:pic>
        <p:nvPicPr>
          <p:cNvPr id="145" name="Obrázek 144">
            <a:extLst>
              <a:ext uri="{FF2B5EF4-FFF2-40B4-BE49-F238E27FC236}">
                <a16:creationId xmlns:a16="http://schemas.microsoft.com/office/drawing/2014/main" id="{AAD1FA08-5BDC-40D7-AA75-D365A10A91E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76" t="42584" r="19687" b="42016"/>
          <a:stretch/>
        </p:blipFill>
        <p:spPr>
          <a:xfrm>
            <a:off x="295271" y="38590"/>
            <a:ext cx="1835187" cy="262169"/>
          </a:xfrm>
          <a:prstGeom prst="rect">
            <a:avLst/>
          </a:prstGeom>
        </p:spPr>
      </p:pic>
      <p:cxnSp>
        <p:nvCxnSpPr>
          <p:cNvPr id="149" name="Přímá spojnice 148">
            <a:extLst>
              <a:ext uri="{FF2B5EF4-FFF2-40B4-BE49-F238E27FC236}">
                <a16:creationId xmlns:a16="http://schemas.microsoft.com/office/drawing/2014/main" id="{8626ADFD-7A65-47D5-8DBC-47D65160E513}"/>
              </a:ext>
            </a:extLst>
          </p:cNvPr>
          <p:cNvCxnSpPr>
            <a:cxnSpLocks/>
          </p:cNvCxnSpPr>
          <p:nvPr/>
        </p:nvCxnSpPr>
        <p:spPr>
          <a:xfrm>
            <a:off x="-13983" y="271347"/>
            <a:ext cx="8636000" cy="2857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 Box 338">
            <a:extLst>
              <a:ext uri="{FF2B5EF4-FFF2-40B4-BE49-F238E27FC236}">
                <a16:creationId xmlns:a16="http://schemas.microsoft.com/office/drawing/2014/main" id="{2F7C4176-6795-4FDB-976F-89DB74D761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590" y="2653678"/>
            <a:ext cx="3240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908" tIns="6545" rIns="10908" bIns="6545"/>
          <a:lstStyle>
            <a:lvl1pPr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54038" eaLnBrk="0" hangingPunct="0"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r" defTabSz="554038" eaLnBrk="0" fontAlgn="base" hangingPunct="0">
              <a:spcBef>
                <a:spcPct val="0"/>
              </a:spcBef>
              <a:spcAft>
                <a:spcPct val="0"/>
              </a:spcAft>
              <a:tabLst>
                <a:tab pos="1038225" algn="l"/>
                <a:tab pos="16732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50000"/>
              </a:spcBef>
              <a:tabLst>
                <a:tab pos="1347788" algn="l"/>
                <a:tab pos="2243138" algn="l"/>
              </a:tabLst>
            </a:pP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cs-CZ" altLang="cs-CZ" sz="1000" dirty="0">
                <a:solidFill>
                  <a:srgbClr val="FD41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K71 K72	</a:t>
            </a:r>
            <a:r>
              <a:rPr lang="cs-CZ" altLang="cs-CZ" sz="1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 = 1,5 ÷ 2</a:t>
            </a:r>
            <a:r>
              <a:rPr lang="cs-CZ" altLang="cs-CZ" sz="1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6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2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2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2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2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 nodeType="clickPar">
                      <p:stCondLst>
                        <p:cond delay="indefinite"/>
                      </p:stCondLst>
                      <p:childTnLst>
                        <p:par>
                          <p:cTn id="1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2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2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2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2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2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2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2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 nodeType="clickPar">
                      <p:stCondLst>
                        <p:cond delay="indefinite"/>
                      </p:stCondLst>
                      <p:childTnLst>
                        <p:par>
                          <p:cTn id="2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2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2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2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2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2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 nodeType="clickPar">
                      <p:stCondLst>
                        <p:cond delay="indefinite"/>
                      </p:stCondLst>
                      <p:childTnLst>
                        <p:par>
                          <p:cTn id="2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2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2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9" dur="500" fill="hold"/>
                                        <p:tgtEl>
                                          <p:spTgt spid="2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2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2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2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2" dur="500" fill="hold"/>
                                        <p:tgtEl>
                                          <p:spTgt spid="2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2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2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 nodeType="clickPar">
                      <p:stCondLst>
                        <p:cond delay="indefinite"/>
                      </p:stCondLst>
                      <p:childTnLst>
                        <p:par>
                          <p:cTn id="2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 nodeType="clickPar">
                      <p:stCondLst>
                        <p:cond delay="indefinite"/>
                      </p:stCondLst>
                      <p:childTnLst>
                        <p:par>
                          <p:cTn id="2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9" dur="500" fill="hold"/>
                                        <p:tgtEl>
                                          <p:spTgt spid="2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2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 nodeType="clickPar">
                      <p:stCondLst>
                        <p:cond delay="indefinite"/>
                      </p:stCondLst>
                      <p:childTnLst>
                        <p:par>
                          <p:cTn id="2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6" dur="500" fill="hold"/>
                                        <p:tgtEl>
                                          <p:spTgt spid="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 nodeType="clickPar">
                      <p:stCondLst>
                        <p:cond delay="indefinite"/>
                      </p:stCondLst>
                      <p:childTnLst>
                        <p:par>
                          <p:cTn id="2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2" dur="500" fill="hold"/>
                                        <p:tgtEl>
                                          <p:spTgt spid="2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 nodeType="clickPar">
                      <p:stCondLst>
                        <p:cond delay="indefinite"/>
                      </p:stCondLst>
                      <p:childTnLst>
                        <p:par>
                          <p:cTn id="2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7" dur="500" fill="hold"/>
                                        <p:tgtEl>
                                          <p:spTgt spid="2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2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 nodeType="clickPar">
                      <p:stCondLst>
                        <p:cond delay="indefinite"/>
                      </p:stCondLst>
                      <p:childTnLst>
                        <p:par>
                          <p:cTn id="2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2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4" dur="500" fill="hold"/>
                                        <p:tgtEl>
                                          <p:spTgt spid="2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2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0" dur="500" fill="hold"/>
                                        <p:tgtEl>
                                          <p:spTgt spid="2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 nodeType="clickPar">
                      <p:stCondLst>
                        <p:cond delay="indefinite"/>
                      </p:stCondLst>
                      <p:childTnLst>
                        <p:par>
                          <p:cTn id="2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5" dur="500" fill="hold"/>
                                        <p:tgtEl>
                                          <p:spTgt spid="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1" dur="500" fill="hold"/>
                                        <p:tgtEl>
                                          <p:spTgt spid="2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2" dur="500" fill="hold"/>
                                        <p:tgtEl>
                                          <p:spTgt spid="2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7" dur="500" fill="hold"/>
                                        <p:tgtEl>
                                          <p:spTgt spid="2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8" dur="500" fill="hold"/>
                                        <p:tgtEl>
                                          <p:spTgt spid="2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 nodeType="clickPar">
                      <p:stCondLst>
                        <p:cond delay="indefinite"/>
                      </p:stCondLst>
                      <p:childTnLst>
                        <p:par>
                          <p:cTn id="3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3" dur="500" fill="hold"/>
                                        <p:tgtEl>
                                          <p:spTgt spid="26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4" dur="500" fill="hold"/>
                                        <p:tgtEl>
                                          <p:spTgt spid="26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 nodeType="clickPar">
                      <p:stCondLst>
                        <p:cond delay="indefinite"/>
                      </p:stCondLst>
                      <p:childTnLst>
                        <p:par>
                          <p:cTn id="3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9" dur="500" fill="hold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0" dur="500" fill="hold"/>
                                        <p:tgtEl>
                                          <p:spTgt spid="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 nodeType="clickPar">
                      <p:stCondLst>
                        <p:cond delay="indefinite"/>
                      </p:stCondLst>
                      <p:childTnLst>
                        <p:par>
                          <p:cTn id="3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5" dur="500" fill="hold"/>
                                        <p:tgtEl>
                                          <p:spTgt spid="2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6" dur="500" fill="hold"/>
                                        <p:tgtEl>
                                          <p:spTgt spid="2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 nodeType="clickPar">
                      <p:stCondLst>
                        <p:cond delay="indefinite"/>
                      </p:stCondLst>
                      <p:childTnLst>
                        <p:par>
                          <p:cTn id="3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 nodeType="clickPar">
                      <p:stCondLst>
                        <p:cond delay="indefinite"/>
                      </p:stCondLst>
                      <p:childTnLst>
                        <p:par>
                          <p:cTn id="3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2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2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 nodeType="clickPar">
                      <p:stCondLst>
                        <p:cond delay="indefinite"/>
                      </p:stCondLst>
                      <p:childTnLst>
                        <p:par>
                          <p:cTn id="3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26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26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2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2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5" dur="500" fill="hold"/>
                                        <p:tgtEl>
                                          <p:spTgt spid="2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6" dur="500" fill="hold"/>
                                        <p:tgtEl>
                                          <p:spTgt spid="2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1" dur="500" fill="hold"/>
                                        <p:tgtEl>
                                          <p:spTgt spid="26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2" dur="500" fill="hold"/>
                                        <p:tgtEl>
                                          <p:spTgt spid="26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7" dur="500" fill="hold"/>
                                        <p:tgtEl>
                                          <p:spTgt spid="2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8" dur="500" fill="hold"/>
                                        <p:tgtEl>
                                          <p:spTgt spid="2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3" dur="500" fill="hold"/>
                                        <p:tgtEl>
                                          <p:spTgt spid="2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4" dur="500" fill="hold"/>
                                        <p:tgtEl>
                                          <p:spTgt spid="2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9" dur="500" fill="hold"/>
                                        <p:tgtEl>
                                          <p:spTgt spid="2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0" dur="500" fill="hold"/>
                                        <p:tgtEl>
                                          <p:spTgt spid="2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5" dur="500" fill="hold"/>
                                        <p:tgtEl>
                                          <p:spTgt spid="2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6" dur="500" fill="hold"/>
                                        <p:tgtEl>
                                          <p:spTgt spid="2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 nodeType="clickPar">
                      <p:stCondLst>
                        <p:cond delay="indefinite"/>
                      </p:stCondLst>
                      <p:childTnLst>
                        <p:par>
                          <p:cTn id="3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1" dur="500" fill="hold"/>
                                        <p:tgtEl>
                                          <p:spTgt spid="2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2" dur="500" fill="hold"/>
                                        <p:tgtEl>
                                          <p:spTgt spid="2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7" dur="500" fill="hold"/>
                                        <p:tgtEl>
                                          <p:spTgt spid="2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8" dur="500" fill="hold"/>
                                        <p:tgtEl>
                                          <p:spTgt spid="2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 nodeType="clickPar">
                      <p:stCondLst>
                        <p:cond delay="indefinite"/>
                      </p:stCondLst>
                      <p:childTnLst>
                        <p:par>
                          <p:cTn id="4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3" dur="500" fill="hold"/>
                                        <p:tgtEl>
                                          <p:spTgt spid="2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4" dur="500" fill="hold"/>
                                        <p:tgtEl>
                                          <p:spTgt spid="2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 nodeType="clickPar">
                      <p:stCondLst>
                        <p:cond delay="indefinite"/>
                      </p:stCondLst>
                      <p:childTnLst>
                        <p:par>
                          <p:cTn id="4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9" dur="500" fill="hold"/>
                                        <p:tgtEl>
                                          <p:spTgt spid="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0" dur="500" fill="hold"/>
                                        <p:tgtEl>
                                          <p:spTgt spid="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 nodeType="clickPar">
                      <p:stCondLst>
                        <p:cond delay="indefinite"/>
                      </p:stCondLst>
                      <p:childTnLst>
                        <p:par>
                          <p:cTn id="4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5" dur="500" fill="hold"/>
                                        <p:tgtEl>
                                          <p:spTgt spid="2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6" dur="500" fill="hold"/>
                                        <p:tgtEl>
                                          <p:spTgt spid="2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7" fill="hold" nodeType="clickPar">
                      <p:stCondLst>
                        <p:cond delay="indefinite"/>
                      </p:stCondLst>
                      <p:childTnLst>
                        <p:par>
                          <p:cTn id="4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1" dur="500" fill="hold"/>
                                        <p:tgtEl>
                                          <p:spTgt spid="2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2" dur="500" fill="hold"/>
                                        <p:tgtEl>
                                          <p:spTgt spid="2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 nodeType="clickPar">
                      <p:stCondLst>
                        <p:cond delay="indefinite"/>
                      </p:stCondLst>
                      <p:childTnLst>
                        <p:par>
                          <p:cTn id="4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7" dur="500" fill="hold"/>
                                        <p:tgtEl>
                                          <p:spTgt spid="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8" dur="500" fill="hold"/>
                                        <p:tgtEl>
                                          <p:spTgt spid="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 nodeType="clickPar">
                      <p:stCondLst>
                        <p:cond delay="indefinite"/>
                      </p:stCondLst>
                      <p:childTnLst>
                        <p:par>
                          <p:cTn id="4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3" dur="500" fill="hold"/>
                                        <p:tgtEl>
                                          <p:spTgt spid="2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4" dur="500" fill="hold"/>
                                        <p:tgtEl>
                                          <p:spTgt spid="2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 nodeType="clickPar">
                      <p:stCondLst>
                        <p:cond delay="indefinite"/>
                      </p:stCondLst>
                      <p:childTnLst>
                        <p:par>
                          <p:cTn id="4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9" dur="500" fill="hold"/>
                                        <p:tgtEl>
                                          <p:spTgt spid="2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0" dur="500" fill="hold"/>
                                        <p:tgtEl>
                                          <p:spTgt spid="2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1" fill="hold" nodeType="clickPar">
                      <p:stCondLst>
                        <p:cond delay="indefinite"/>
                      </p:stCondLst>
                      <p:childTnLst>
                        <p:par>
                          <p:cTn id="4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5" dur="500" fill="hold"/>
                                        <p:tgtEl>
                                          <p:spTgt spid="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6" dur="500" fill="hold"/>
                                        <p:tgtEl>
                                          <p:spTgt spid="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 nodeType="clickPar">
                      <p:stCondLst>
                        <p:cond delay="indefinite"/>
                      </p:stCondLst>
                      <p:childTnLst>
                        <p:par>
                          <p:cTn id="4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1" dur="500" fill="hold"/>
                                        <p:tgtEl>
                                          <p:spTgt spid="2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2" dur="500" fill="hold"/>
                                        <p:tgtEl>
                                          <p:spTgt spid="2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 nodeType="clickPar">
                      <p:stCondLst>
                        <p:cond delay="indefinite"/>
                      </p:stCondLst>
                      <p:childTnLst>
                        <p:par>
                          <p:cTn id="4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7" dur="500" fill="hold"/>
                                        <p:tgtEl>
                                          <p:spTgt spid="2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8" dur="500" fill="hold"/>
                                        <p:tgtEl>
                                          <p:spTgt spid="2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9" fill="hold">
                      <p:stCondLst>
                        <p:cond delay="indefinite"/>
                      </p:stCondLst>
                      <p:childTnLst>
                        <p:par>
                          <p:cTn id="460" fill="hold">
                            <p:stCondLst>
                              <p:cond delay="0"/>
                            </p:stCondLst>
                            <p:childTnLst>
                              <p:par>
                                <p:cTn id="4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3" dur="5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4" dur="500" fill="hold"/>
                                        <p:tgtEl>
                                          <p:spTgt spid="2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5" fill="hold" nodeType="clickPar">
                      <p:stCondLst>
                        <p:cond delay="indefinite"/>
                      </p:stCondLst>
                      <p:childTnLst>
                        <p:par>
                          <p:cTn id="4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9" dur="500" fill="hold"/>
                                        <p:tgtEl>
                                          <p:spTgt spid="2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0" dur="500" fill="hold"/>
                                        <p:tgtEl>
                                          <p:spTgt spid="2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1" fill="hold" nodeType="clickPar">
                      <p:stCondLst>
                        <p:cond delay="indefinite"/>
                      </p:stCondLst>
                      <p:childTnLst>
                        <p:par>
                          <p:cTn id="4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5" dur="500" fill="hold"/>
                                        <p:tgtEl>
                                          <p:spTgt spid="2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6" dur="500" fill="hold"/>
                                        <p:tgtEl>
                                          <p:spTgt spid="2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 nodeType="clickPar">
                      <p:stCondLst>
                        <p:cond delay="indefinite"/>
                      </p:stCondLst>
                      <p:childTnLst>
                        <p:par>
                          <p:cTn id="4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1" dur="500" fill="hold"/>
                                        <p:tgtEl>
                                          <p:spTgt spid="2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2" dur="500" fill="hold"/>
                                        <p:tgtEl>
                                          <p:spTgt spid="2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3" fill="hold" nodeType="clickPar">
                      <p:stCondLst>
                        <p:cond delay="indefinite"/>
                      </p:stCondLst>
                      <p:childTnLst>
                        <p:par>
                          <p:cTn id="4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7" dur="500" fill="hold"/>
                                        <p:tgtEl>
                                          <p:spTgt spid="2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8" dur="500" fill="hold"/>
                                        <p:tgtEl>
                                          <p:spTgt spid="2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9" fill="hold" nodeType="clickPar">
                      <p:stCondLst>
                        <p:cond delay="indefinite"/>
                      </p:stCondLst>
                      <p:childTnLst>
                        <p:par>
                          <p:cTn id="4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3" dur="500" fill="hold"/>
                                        <p:tgtEl>
                                          <p:spTgt spid="2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4" dur="500" fill="hold"/>
                                        <p:tgtEl>
                                          <p:spTgt spid="2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5" fill="hold" nodeType="clickPar">
                      <p:stCondLst>
                        <p:cond delay="indefinite"/>
                      </p:stCondLst>
                      <p:childTnLst>
                        <p:par>
                          <p:cTn id="4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9" dur="500" fill="hold"/>
                                        <p:tgtEl>
                                          <p:spTgt spid="2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0" dur="500" fill="hold"/>
                                        <p:tgtEl>
                                          <p:spTgt spid="2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1" fill="hold" nodeType="clickPar">
                      <p:stCondLst>
                        <p:cond delay="indefinite"/>
                      </p:stCondLst>
                      <p:childTnLst>
                        <p:par>
                          <p:cTn id="5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5" dur="500" fill="hold"/>
                                        <p:tgtEl>
                                          <p:spTgt spid="2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6" dur="500" fill="hold"/>
                                        <p:tgtEl>
                                          <p:spTgt spid="2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7" fill="hold" nodeType="clickPar">
                      <p:stCondLst>
                        <p:cond delay="indefinite"/>
                      </p:stCondLst>
                      <p:childTnLst>
                        <p:par>
                          <p:cTn id="5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1" dur="500" fill="hold"/>
                                        <p:tgtEl>
                                          <p:spTgt spid="2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2" dur="500" fill="hold"/>
                                        <p:tgtEl>
                                          <p:spTgt spid="2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3" fill="hold" nodeType="clickPar">
                      <p:stCondLst>
                        <p:cond delay="indefinite"/>
                      </p:stCondLst>
                      <p:childTnLst>
                        <p:par>
                          <p:cTn id="5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7" dur="500" fill="hold"/>
                                        <p:tgtEl>
                                          <p:spTgt spid="2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8" dur="500" fill="hold"/>
                                        <p:tgtEl>
                                          <p:spTgt spid="2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9" fill="hold" nodeType="clickPar">
                      <p:stCondLst>
                        <p:cond delay="indefinite"/>
                      </p:stCondLst>
                      <p:childTnLst>
                        <p:par>
                          <p:cTn id="5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3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4" dur="500" fill="hold"/>
                                        <p:tgtEl>
                                          <p:spTgt spid="2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5" fill="hold" nodeType="clickPar">
                      <p:stCondLst>
                        <p:cond delay="indefinite"/>
                      </p:stCondLst>
                      <p:childTnLst>
                        <p:par>
                          <p:cTn id="5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9" dur="500" fill="hold"/>
                                        <p:tgtEl>
                                          <p:spTgt spid="2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0" dur="500" fill="hold"/>
                                        <p:tgtEl>
                                          <p:spTgt spid="2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1" fill="hold" nodeType="clickPar">
                      <p:stCondLst>
                        <p:cond delay="indefinite"/>
                      </p:stCondLst>
                      <p:childTnLst>
                        <p:par>
                          <p:cTn id="5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5" dur="500" fill="hold"/>
                                        <p:tgtEl>
                                          <p:spTgt spid="2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6" dur="500" fill="hold"/>
                                        <p:tgtEl>
                                          <p:spTgt spid="2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7" fill="hold" nodeType="clickPar">
                      <p:stCondLst>
                        <p:cond delay="indefinite"/>
                      </p:stCondLst>
                      <p:childTnLst>
                        <p:par>
                          <p:cTn id="5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1" dur="500" fill="hold"/>
                                        <p:tgtEl>
                                          <p:spTgt spid="2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2" dur="500" fill="hold"/>
                                        <p:tgtEl>
                                          <p:spTgt spid="2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3" fill="hold" nodeType="clickPar">
                      <p:stCondLst>
                        <p:cond delay="indefinite"/>
                      </p:stCondLst>
                      <p:childTnLst>
                        <p:par>
                          <p:cTn id="5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7" dur="500" fill="hold"/>
                                        <p:tgtEl>
                                          <p:spTgt spid="2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8" dur="500" fill="hold"/>
                                        <p:tgtEl>
                                          <p:spTgt spid="2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9" fill="hold" nodeType="clickPar">
                      <p:stCondLst>
                        <p:cond delay="indefinite"/>
                      </p:stCondLst>
                      <p:childTnLst>
                        <p:par>
                          <p:cTn id="5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3" dur="500" fill="hold"/>
                                        <p:tgtEl>
                                          <p:spTgt spid="2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4" dur="500" fill="hold"/>
                                        <p:tgtEl>
                                          <p:spTgt spid="2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5" fill="hold" nodeType="clickPar">
                      <p:stCondLst>
                        <p:cond delay="indefinite"/>
                      </p:stCondLst>
                      <p:childTnLst>
                        <p:par>
                          <p:cTn id="5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9" dur="500" fill="hold"/>
                                        <p:tgtEl>
                                          <p:spTgt spid="26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0" dur="500" fill="hold"/>
                                        <p:tgtEl>
                                          <p:spTgt spid="26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1" fill="hold" nodeType="clickPar">
                      <p:stCondLst>
                        <p:cond delay="indefinite"/>
                      </p:stCondLst>
                      <p:childTnLst>
                        <p:par>
                          <p:cTn id="5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5" dur="500" fill="hold"/>
                                        <p:tgtEl>
                                          <p:spTgt spid="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6" dur="500" fill="hold"/>
                                        <p:tgtEl>
                                          <p:spTgt spid="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7" fill="hold" nodeType="clickPar">
                      <p:stCondLst>
                        <p:cond delay="indefinite"/>
                      </p:stCondLst>
                      <p:childTnLst>
                        <p:par>
                          <p:cTn id="5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1" dur="500" fill="hold"/>
                                        <p:tgtEl>
                                          <p:spTgt spid="2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2" dur="500" fill="hold"/>
                                        <p:tgtEl>
                                          <p:spTgt spid="2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3" fill="hold" nodeType="clickPar">
                      <p:stCondLst>
                        <p:cond delay="indefinite"/>
                      </p:stCondLst>
                      <p:childTnLst>
                        <p:par>
                          <p:cTn id="5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7" dur="500" fill="hold"/>
                                        <p:tgtEl>
                                          <p:spTgt spid="26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8" dur="500" fill="hold"/>
                                        <p:tgtEl>
                                          <p:spTgt spid="26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9" fill="hold" nodeType="clickPar">
                      <p:stCondLst>
                        <p:cond delay="indefinite"/>
                      </p:stCondLst>
                      <p:childTnLst>
                        <p:par>
                          <p:cTn id="5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3" dur="500" fill="hold"/>
                                        <p:tgtEl>
                                          <p:spTgt spid="2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4" dur="500" fill="hold"/>
                                        <p:tgtEl>
                                          <p:spTgt spid="2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5" fill="hold" nodeType="clickPar">
                      <p:stCondLst>
                        <p:cond delay="indefinite"/>
                      </p:stCondLst>
                      <p:childTnLst>
                        <p:par>
                          <p:cTn id="5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9" dur="500" fill="hold"/>
                                        <p:tgtEl>
                                          <p:spTgt spid="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0" dur="500" fill="hold"/>
                                        <p:tgtEl>
                                          <p:spTgt spid="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1" fill="hold" nodeType="clickPar">
                      <p:stCondLst>
                        <p:cond delay="indefinite"/>
                      </p:stCondLst>
                      <p:childTnLst>
                        <p:par>
                          <p:cTn id="5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5" dur="500" fill="hold"/>
                                        <p:tgtEl>
                                          <p:spTgt spid="2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6" dur="500" fill="hold"/>
                                        <p:tgtEl>
                                          <p:spTgt spid="2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7" fill="hold">
                      <p:stCondLst>
                        <p:cond delay="indefinite"/>
                      </p:stCondLst>
                      <p:childTnLst>
                        <p:par>
                          <p:cTn id="598" fill="hold">
                            <p:stCondLst>
                              <p:cond delay="0"/>
                            </p:stCondLst>
                            <p:childTnLst>
                              <p:par>
                                <p:cTn id="59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1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2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1" grpId="0" autoUpdateAnimBg="0"/>
      <p:bldP spid="2373" grpId="0" autoUpdateAnimBg="0"/>
      <p:bldP spid="2379" grpId="0" autoUpdateAnimBg="0"/>
      <p:bldP spid="2381" grpId="0" autoUpdateAnimBg="0"/>
      <p:bldP spid="2382" grpId="0" autoUpdateAnimBg="0"/>
      <p:bldP spid="2383" grpId="0" autoUpdateAnimBg="0"/>
      <p:bldP spid="2384" grpId="0" autoUpdateAnimBg="0"/>
      <p:bldP spid="2385" grpId="0" autoUpdateAnimBg="0"/>
      <p:bldP spid="2386" grpId="0" autoUpdateAnimBg="0"/>
      <p:bldP spid="2388" grpId="0" autoUpdateAnimBg="0"/>
      <p:bldP spid="2389" grpId="0" autoUpdateAnimBg="0"/>
      <p:bldP spid="2390" grpId="0" autoUpdateAnimBg="0"/>
      <p:bldP spid="2391" grpId="0" autoUpdateAnimBg="0"/>
      <p:bldP spid="2392" grpId="0" autoUpdateAnimBg="0"/>
      <p:bldP spid="2394" grpId="0" autoUpdateAnimBg="0"/>
      <p:bldP spid="2403" grpId="0" autoUpdateAnimBg="0"/>
      <p:bldP spid="2569" grpId="0" autoUpdateAnimBg="0"/>
      <p:bldP spid="2570" grpId="0" autoUpdateAnimBg="0"/>
      <p:bldP spid="2584" grpId="0" autoUpdateAnimBg="0"/>
      <p:bldP spid="2585" grpId="0" autoUpdateAnimBg="0"/>
      <p:bldP spid="2588" grpId="0" autoUpdateAnimBg="0"/>
      <p:bldP spid="2589" grpId="0" autoUpdateAnimBg="0"/>
      <p:bldP spid="2590" grpId="0" autoUpdateAnimBg="0"/>
      <p:bldP spid="2591" grpId="0" autoUpdateAnimBg="0"/>
      <p:bldP spid="2593" grpId="0" autoUpdateAnimBg="0"/>
      <p:bldP spid="2650" grpId="0" autoUpdateAnimBg="0"/>
      <p:bldP spid="2651" grpId="0" autoUpdateAnimBg="0"/>
      <p:bldP spid="2652" grpId="0" autoUpdateAnimBg="0"/>
      <p:bldP spid="2653" grpId="0" autoUpdateAnimBg="0"/>
      <p:bldP spid="2654" grpId="0" autoUpdateAnimBg="0"/>
      <p:bldP spid="2658" grpId="0" autoUpdateAnimBg="0"/>
      <p:bldP spid="2664" grpId="0" autoUpdateAnimBg="0"/>
      <p:bldP spid="2665" grpId="0" autoUpdateAnimBg="0"/>
      <p:bldP spid="2666" grpId="0" autoUpdateAnimBg="0"/>
      <p:bldP spid="2667" grpId="0" autoUpdateAnimBg="0"/>
      <p:bldP spid="2668" grpId="0" autoUpdateAnimBg="0"/>
      <p:bldP spid="2669" grpId="0" autoUpdateAnimBg="0"/>
      <p:bldP spid="2670" grpId="0" autoUpdateAnimBg="0"/>
      <p:bldP spid="2671" grpId="0" autoUpdateAnimBg="0"/>
      <p:bldP spid="2672" grpId="0" autoUpdateAnimBg="0"/>
      <p:bldP spid="2673" grpId="0" autoUpdateAnimBg="0"/>
      <p:bldP spid="2674" grpId="0" autoUpdateAnimBg="0"/>
      <p:bldP spid="2675" grpId="0" autoUpdateAnimBg="0"/>
      <p:bldP spid="2676" grpId="0" autoUpdateAnimBg="0"/>
      <p:bldP spid="2677" grpId="0" autoUpdateAnimBg="0"/>
      <p:bldP spid="2678" grpId="0" autoUpdateAnimBg="0"/>
      <p:bldP spid="2679" grpId="0" autoUpdateAnimBg="0"/>
      <p:bldP spid="2689" grpId="0" autoUpdateAnimBg="0"/>
      <p:bldP spid="2702" grpId="0" autoUpdateAnimBg="0"/>
      <p:bldP spid="2725" grpId="0" autoUpdateAnimBg="0"/>
      <p:bldP spid="2738" grpId="0" autoUpdateAnimBg="0"/>
      <p:bldP spid="183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456</Words>
  <Application>Microsoft Office PowerPoint</Application>
  <PresentationFormat>Vlastní</PresentationFormat>
  <Paragraphs>54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Times New Roman</vt:lpstr>
      <vt:lpstr>TUL Mono</vt:lpstr>
      <vt:lpstr>Default Design</vt:lpstr>
      <vt:lpstr>Prezentace aplikace PowerPoint</vt:lpstr>
    </vt:vector>
  </TitlesOfParts>
  <Company>FT-TULiberec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viera_glombikova</dc:creator>
  <cp:lastModifiedBy>uzivatel</cp:lastModifiedBy>
  <cp:revision>76</cp:revision>
  <dcterms:created xsi:type="dcterms:W3CDTF">2001-03-02T06:41:52Z</dcterms:created>
  <dcterms:modified xsi:type="dcterms:W3CDTF">2024-05-10T11:34:53Z</dcterms:modified>
</cp:coreProperties>
</file>