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9" r:id="rId9"/>
    <p:sldId id="270" r:id="rId10"/>
    <p:sldId id="271" r:id="rId11"/>
    <p:sldId id="272" r:id="rId12"/>
    <p:sldId id="273" r:id="rId13"/>
    <p:sldId id="262" r:id="rId14"/>
    <p:sldId id="26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67" r:id="rId23"/>
    <p:sldId id="265" r:id="rId24"/>
    <p:sldId id="266" r:id="rId2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9A357D-C2D9-4FF7-BD53-35BB60DF8841}" v="39" dt="2021-03-14T16:33:48.2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énó Vernyik" userId="9f5ce2124afc070d" providerId="LiveId" clId="{819A357D-C2D9-4FF7-BD53-35BB60DF8841}"/>
    <pc:docChg chg="undo custSel addSld delSld modSld sldOrd">
      <pc:chgData name="Zénó Vernyik" userId="9f5ce2124afc070d" providerId="LiveId" clId="{819A357D-C2D9-4FF7-BD53-35BB60DF8841}" dt="2021-03-14T16:36:28.889" v="1882" actId="20577"/>
      <pc:docMkLst>
        <pc:docMk/>
      </pc:docMkLst>
      <pc:sldChg chg="modSp mod">
        <pc:chgData name="Zénó Vernyik" userId="9f5ce2124afc070d" providerId="LiveId" clId="{819A357D-C2D9-4FF7-BD53-35BB60DF8841}" dt="2021-03-14T15:40:35.808" v="1347" actId="20577"/>
        <pc:sldMkLst>
          <pc:docMk/>
          <pc:sldMk cId="554461783" sldId="257"/>
        </pc:sldMkLst>
        <pc:spChg chg="mod">
          <ac:chgData name="Zénó Vernyik" userId="9f5ce2124afc070d" providerId="LiveId" clId="{819A357D-C2D9-4FF7-BD53-35BB60DF8841}" dt="2021-03-14T15:40:35.808" v="1347" actId="20577"/>
          <ac:spMkLst>
            <pc:docMk/>
            <pc:sldMk cId="554461783" sldId="257"/>
            <ac:spMk id="2" creationId="{77B78723-92B4-4D02-8BFC-84552C699203}"/>
          </ac:spMkLst>
        </pc:spChg>
      </pc:sldChg>
      <pc:sldChg chg="modSp add mod">
        <pc:chgData name="Zénó Vernyik" userId="9f5ce2124afc070d" providerId="LiveId" clId="{819A357D-C2D9-4FF7-BD53-35BB60DF8841}" dt="2021-03-14T15:00:32.663" v="299" actId="20577"/>
        <pc:sldMkLst>
          <pc:docMk/>
          <pc:sldMk cId="910071182" sldId="258"/>
        </pc:sldMkLst>
        <pc:spChg chg="mod">
          <ac:chgData name="Zénó Vernyik" userId="9f5ce2124afc070d" providerId="LiveId" clId="{819A357D-C2D9-4FF7-BD53-35BB60DF8841}" dt="2021-03-14T14:53:50.849" v="26" actId="20577"/>
          <ac:spMkLst>
            <pc:docMk/>
            <pc:sldMk cId="910071182" sldId="258"/>
            <ac:spMk id="2" creationId="{77B78723-92B4-4D02-8BFC-84552C699203}"/>
          </ac:spMkLst>
        </pc:spChg>
        <pc:spChg chg="mod">
          <ac:chgData name="Zénó Vernyik" userId="9f5ce2124afc070d" providerId="LiveId" clId="{819A357D-C2D9-4FF7-BD53-35BB60DF8841}" dt="2021-03-14T15:00:32.663" v="299" actId="20577"/>
          <ac:spMkLst>
            <pc:docMk/>
            <pc:sldMk cId="910071182" sldId="258"/>
            <ac:spMk id="3" creationId="{E10F1B56-0E8E-4042-8590-857EC4ABD709}"/>
          </ac:spMkLst>
        </pc:spChg>
      </pc:sldChg>
      <pc:sldChg chg="modSp add mod">
        <pc:chgData name="Zénó Vernyik" userId="9f5ce2124afc070d" providerId="LiveId" clId="{819A357D-C2D9-4FF7-BD53-35BB60DF8841}" dt="2021-03-14T15:14:15.166" v="813" actId="790"/>
        <pc:sldMkLst>
          <pc:docMk/>
          <pc:sldMk cId="2682893514" sldId="259"/>
        </pc:sldMkLst>
        <pc:spChg chg="mod">
          <ac:chgData name="Zénó Vernyik" userId="9f5ce2124afc070d" providerId="LiveId" clId="{819A357D-C2D9-4FF7-BD53-35BB60DF8841}" dt="2021-03-14T15:02:36.631" v="378" actId="20577"/>
          <ac:spMkLst>
            <pc:docMk/>
            <pc:sldMk cId="2682893514" sldId="259"/>
            <ac:spMk id="2" creationId="{77B78723-92B4-4D02-8BFC-84552C699203}"/>
          </ac:spMkLst>
        </pc:spChg>
        <pc:spChg chg="mod">
          <ac:chgData name="Zénó Vernyik" userId="9f5ce2124afc070d" providerId="LiveId" clId="{819A357D-C2D9-4FF7-BD53-35BB60DF8841}" dt="2021-03-14T15:14:15.166" v="813" actId="790"/>
          <ac:spMkLst>
            <pc:docMk/>
            <pc:sldMk cId="2682893514" sldId="259"/>
            <ac:spMk id="3" creationId="{E10F1B56-0E8E-4042-8590-857EC4ABD709}"/>
          </ac:spMkLst>
        </pc:spChg>
      </pc:sldChg>
      <pc:sldChg chg="modSp add mod">
        <pc:chgData name="Zénó Vernyik" userId="9f5ce2124afc070d" providerId="LiveId" clId="{819A357D-C2D9-4FF7-BD53-35BB60DF8841}" dt="2021-03-14T15:35:21.163" v="1333" actId="790"/>
        <pc:sldMkLst>
          <pc:docMk/>
          <pc:sldMk cId="1974228702" sldId="260"/>
        </pc:sldMkLst>
        <pc:spChg chg="mod">
          <ac:chgData name="Zénó Vernyik" userId="9f5ce2124afc070d" providerId="LiveId" clId="{819A357D-C2D9-4FF7-BD53-35BB60DF8841}" dt="2021-03-14T15:35:21.163" v="1333" actId="790"/>
          <ac:spMkLst>
            <pc:docMk/>
            <pc:sldMk cId="1974228702" sldId="260"/>
            <ac:spMk id="3" creationId="{E10F1B56-0E8E-4042-8590-857EC4ABD709}"/>
          </ac:spMkLst>
        </pc:spChg>
      </pc:sldChg>
      <pc:sldChg chg="modSp add mod ord">
        <pc:chgData name="Zénó Vernyik" userId="9f5ce2124afc070d" providerId="LiveId" clId="{819A357D-C2D9-4FF7-BD53-35BB60DF8841}" dt="2021-03-14T16:01:00.079" v="1545" actId="20577"/>
        <pc:sldMkLst>
          <pc:docMk/>
          <pc:sldMk cId="855711281" sldId="261"/>
        </pc:sldMkLst>
        <pc:spChg chg="mod">
          <ac:chgData name="Zénó Vernyik" userId="9f5ce2124afc070d" providerId="LiveId" clId="{819A357D-C2D9-4FF7-BD53-35BB60DF8841}" dt="2021-03-14T16:01:00.079" v="1545" actId="20577"/>
          <ac:spMkLst>
            <pc:docMk/>
            <pc:sldMk cId="855711281" sldId="261"/>
            <ac:spMk id="2" creationId="{77B78723-92B4-4D02-8BFC-84552C699203}"/>
          </ac:spMkLst>
        </pc:spChg>
        <pc:spChg chg="mod">
          <ac:chgData name="Zénó Vernyik" userId="9f5ce2124afc070d" providerId="LiveId" clId="{819A357D-C2D9-4FF7-BD53-35BB60DF8841}" dt="2021-03-14T15:43:55.155" v="1412" actId="113"/>
          <ac:spMkLst>
            <pc:docMk/>
            <pc:sldMk cId="855711281" sldId="261"/>
            <ac:spMk id="3" creationId="{E10F1B56-0E8E-4042-8590-857EC4ABD709}"/>
          </ac:spMkLst>
        </pc:spChg>
      </pc:sldChg>
      <pc:sldChg chg="addSp delSp modSp add del mod">
        <pc:chgData name="Zénó Vernyik" userId="9f5ce2124afc070d" providerId="LiveId" clId="{819A357D-C2D9-4FF7-BD53-35BB60DF8841}" dt="2021-03-14T16:03:23.567" v="1574" actId="113"/>
        <pc:sldMkLst>
          <pc:docMk/>
          <pc:sldMk cId="4258690915" sldId="262"/>
        </pc:sldMkLst>
        <pc:spChg chg="mod">
          <ac:chgData name="Zénó Vernyik" userId="9f5ce2124afc070d" providerId="LiveId" clId="{819A357D-C2D9-4FF7-BD53-35BB60DF8841}" dt="2021-03-14T16:02:09.670" v="1564" actId="1076"/>
          <ac:spMkLst>
            <pc:docMk/>
            <pc:sldMk cId="4258690915" sldId="262"/>
            <ac:spMk id="2" creationId="{77B78723-92B4-4D02-8BFC-84552C699203}"/>
          </ac:spMkLst>
        </pc:spChg>
        <pc:spChg chg="mod">
          <ac:chgData name="Zénó Vernyik" userId="9f5ce2124afc070d" providerId="LiveId" clId="{819A357D-C2D9-4FF7-BD53-35BB60DF8841}" dt="2021-03-14T16:03:23.567" v="1574" actId="113"/>
          <ac:spMkLst>
            <pc:docMk/>
            <pc:sldMk cId="4258690915" sldId="262"/>
            <ac:spMk id="3" creationId="{E10F1B56-0E8E-4042-8590-857EC4ABD709}"/>
          </ac:spMkLst>
        </pc:spChg>
        <pc:spChg chg="add mod">
          <ac:chgData name="Zénó Vernyik" userId="9f5ce2124afc070d" providerId="LiveId" clId="{819A357D-C2D9-4FF7-BD53-35BB60DF8841}" dt="2021-03-14T15:51:50.807" v="1493" actId="1076"/>
          <ac:spMkLst>
            <pc:docMk/>
            <pc:sldMk cId="4258690915" sldId="262"/>
            <ac:spMk id="6" creationId="{691AB84E-135D-4271-9300-9C91735FAD7F}"/>
          </ac:spMkLst>
        </pc:spChg>
        <pc:spChg chg="add mod">
          <ac:chgData name="Zénó Vernyik" userId="9f5ce2124afc070d" providerId="LiveId" clId="{819A357D-C2D9-4FF7-BD53-35BB60DF8841}" dt="2021-03-14T15:52:47.540" v="1515" actId="114"/>
          <ac:spMkLst>
            <pc:docMk/>
            <pc:sldMk cId="4258690915" sldId="262"/>
            <ac:spMk id="8" creationId="{BE8AAE39-87F2-42AB-BADC-1CD27F1D8A7E}"/>
          </ac:spMkLst>
        </pc:spChg>
        <pc:spChg chg="del">
          <ac:chgData name="Zénó Vernyik" userId="9f5ce2124afc070d" providerId="LiveId" clId="{819A357D-C2D9-4FF7-BD53-35BB60DF8841}" dt="2021-03-14T15:45:22.219" v="1414" actId="478"/>
          <ac:spMkLst>
            <pc:docMk/>
            <pc:sldMk cId="4258690915" sldId="262"/>
            <ac:spMk id="7170" creationId="{F770A528-F072-4D12-A426-FDB0B0BB3143}"/>
          </ac:spMkLst>
        </pc:spChg>
        <pc:spChg chg="del">
          <ac:chgData name="Zénó Vernyik" userId="9f5ce2124afc070d" providerId="LiveId" clId="{819A357D-C2D9-4FF7-BD53-35BB60DF8841}" dt="2021-03-14T15:45:18.045" v="1413" actId="478"/>
          <ac:spMkLst>
            <pc:docMk/>
            <pc:sldMk cId="4258690915" sldId="262"/>
            <ac:spMk id="7173" creationId="{90CFDFA7-EDE2-4047-BFF7-9E882347548D}"/>
          </ac:spMkLst>
        </pc:spChg>
        <pc:spChg chg="del">
          <ac:chgData name="Zénó Vernyik" userId="9f5ce2124afc070d" providerId="LiveId" clId="{819A357D-C2D9-4FF7-BD53-35BB60DF8841}" dt="2021-03-14T15:46:43.838" v="1443" actId="478"/>
          <ac:spMkLst>
            <pc:docMk/>
            <pc:sldMk cId="4258690915" sldId="262"/>
            <ac:spMk id="7174" creationId="{DC8CDC52-A4AE-478B-957E-9C67FAA3713D}"/>
          </ac:spMkLst>
        </pc:spChg>
        <pc:picChg chg="mod">
          <ac:chgData name="Zénó Vernyik" userId="9f5ce2124afc070d" providerId="LiveId" clId="{819A357D-C2D9-4FF7-BD53-35BB60DF8841}" dt="2021-03-14T15:47:48.950" v="1451" actId="14100"/>
          <ac:picMkLst>
            <pc:docMk/>
            <pc:sldMk cId="4258690915" sldId="262"/>
            <ac:picMk id="7172" creationId="{64AB785C-B492-43B2-9ADD-B5773571D095}"/>
          </ac:picMkLst>
        </pc:picChg>
      </pc:sldChg>
      <pc:sldChg chg="addSp delSp modSp add del mod">
        <pc:chgData name="Zénó Vernyik" userId="9f5ce2124afc070d" providerId="LiveId" clId="{819A357D-C2D9-4FF7-BD53-35BB60DF8841}" dt="2021-03-14T15:53:50.704" v="1541" actId="47"/>
        <pc:sldMkLst>
          <pc:docMk/>
          <pc:sldMk cId="323776854" sldId="263"/>
        </pc:sldMkLst>
        <pc:spChg chg="mod">
          <ac:chgData name="Zénó Vernyik" userId="9f5ce2124afc070d" providerId="LiveId" clId="{819A357D-C2D9-4FF7-BD53-35BB60DF8841}" dt="2021-03-14T15:51:44.036" v="1492" actId="1076"/>
          <ac:spMkLst>
            <pc:docMk/>
            <pc:sldMk cId="323776854" sldId="263"/>
            <ac:spMk id="6" creationId="{691AB84E-135D-4271-9300-9C91735FAD7F}"/>
          </ac:spMkLst>
        </pc:spChg>
        <pc:spChg chg="del mod">
          <ac:chgData name="Zénó Vernyik" userId="9f5ce2124afc070d" providerId="LiveId" clId="{819A357D-C2D9-4FF7-BD53-35BB60DF8841}" dt="2021-03-14T15:53:45.602" v="1539" actId="478"/>
          <ac:spMkLst>
            <pc:docMk/>
            <pc:sldMk cId="323776854" sldId="263"/>
            <ac:spMk id="8" creationId="{BE8AAE39-87F2-42AB-BADC-1CD27F1D8A7E}"/>
          </ac:spMkLst>
        </pc:spChg>
        <pc:picChg chg="add del mod">
          <ac:chgData name="Zénó Vernyik" userId="9f5ce2124afc070d" providerId="LiveId" clId="{819A357D-C2D9-4FF7-BD53-35BB60DF8841}" dt="2021-03-14T15:53:47.568" v="1540" actId="478"/>
          <ac:picMkLst>
            <pc:docMk/>
            <pc:sldMk cId="323776854" sldId="263"/>
            <ac:picMk id="5" creationId="{E8C7B00D-66E9-4320-AB6A-EEBB6B45C0FC}"/>
          </ac:picMkLst>
        </pc:picChg>
        <pc:picChg chg="del">
          <ac:chgData name="Zénó Vernyik" userId="9f5ce2124afc070d" providerId="LiveId" clId="{819A357D-C2D9-4FF7-BD53-35BB60DF8841}" dt="2021-03-14T15:50:17.587" v="1483" actId="478"/>
          <ac:picMkLst>
            <pc:docMk/>
            <pc:sldMk cId="323776854" sldId="263"/>
            <ac:picMk id="7172" creationId="{64AB785C-B492-43B2-9ADD-B5773571D095}"/>
          </ac:picMkLst>
        </pc:picChg>
      </pc:sldChg>
      <pc:sldChg chg="addSp delSp modSp add mod ord">
        <pc:chgData name="Zénó Vernyik" userId="9f5ce2124afc070d" providerId="LiveId" clId="{819A357D-C2D9-4FF7-BD53-35BB60DF8841}" dt="2021-03-14T16:10:12.844" v="1632" actId="1076"/>
        <pc:sldMkLst>
          <pc:docMk/>
          <pc:sldMk cId="1730840225" sldId="263"/>
        </pc:sldMkLst>
        <pc:spChg chg="mod">
          <ac:chgData name="Zénó Vernyik" userId="9f5ce2124afc070d" providerId="LiveId" clId="{819A357D-C2D9-4FF7-BD53-35BB60DF8841}" dt="2021-03-14T16:09:53.799" v="1631" actId="1076"/>
          <ac:spMkLst>
            <pc:docMk/>
            <pc:sldMk cId="1730840225" sldId="263"/>
            <ac:spMk id="2" creationId="{77B78723-92B4-4D02-8BFC-84552C699203}"/>
          </ac:spMkLst>
        </pc:spChg>
        <pc:spChg chg="del">
          <ac:chgData name="Zénó Vernyik" userId="9f5ce2124afc070d" providerId="LiveId" clId="{819A357D-C2D9-4FF7-BD53-35BB60DF8841}" dt="2021-03-14T16:05:29.501" v="1603" actId="478"/>
          <ac:spMkLst>
            <pc:docMk/>
            <pc:sldMk cId="1730840225" sldId="263"/>
            <ac:spMk id="3" creationId="{E10F1B56-0E8E-4042-8590-857EC4ABD709}"/>
          </ac:spMkLst>
        </pc:spChg>
        <pc:spChg chg="add del mod">
          <ac:chgData name="Zénó Vernyik" userId="9f5ce2124afc070d" providerId="LiveId" clId="{819A357D-C2D9-4FF7-BD53-35BB60DF8841}" dt="2021-03-14T16:10:12.844" v="1632" actId="1076"/>
          <ac:spMkLst>
            <pc:docMk/>
            <pc:sldMk cId="1730840225" sldId="263"/>
            <ac:spMk id="5" creationId="{634DBA29-011B-4EDE-BBAE-CF5EE17DD77B}"/>
          </ac:spMkLst>
        </pc:spChg>
        <pc:picChg chg="add del mod">
          <ac:chgData name="Zénó Vernyik" userId="9f5ce2124afc070d" providerId="LiveId" clId="{819A357D-C2D9-4FF7-BD53-35BB60DF8841}" dt="2021-03-14T16:05:58.468" v="1606"/>
          <ac:picMkLst>
            <pc:docMk/>
            <pc:sldMk cId="1730840225" sldId="263"/>
            <ac:picMk id="6" creationId="{B818CC01-EE76-4E4D-A010-64DC2F4A4F8F}"/>
          </ac:picMkLst>
        </pc:picChg>
        <pc:picChg chg="add mod">
          <ac:chgData name="Zénó Vernyik" userId="9f5ce2124afc070d" providerId="LiveId" clId="{819A357D-C2D9-4FF7-BD53-35BB60DF8841}" dt="2021-03-14T16:09:06.452" v="1626" actId="1076"/>
          <ac:picMkLst>
            <pc:docMk/>
            <pc:sldMk cId="1730840225" sldId="263"/>
            <ac:picMk id="7" creationId="{42F8C6AC-3873-452C-806F-F1160995C8F0}"/>
          </ac:picMkLst>
        </pc:picChg>
      </pc:sldChg>
      <pc:sldChg chg="modSp add del mod ord">
        <pc:chgData name="Zénó Vernyik" userId="9f5ce2124afc070d" providerId="LiveId" clId="{819A357D-C2D9-4FF7-BD53-35BB60DF8841}" dt="2021-03-14T16:27:45.960" v="1757" actId="47"/>
        <pc:sldMkLst>
          <pc:docMk/>
          <pc:sldMk cId="2356705178" sldId="264"/>
        </pc:sldMkLst>
        <pc:spChg chg="mod">
          <ac:chgData name="Zénó Vernyik" userId="9f5ce2124afc070d" providerId="LiveId" clId="{819A357D-C2D9-4FF7-BD53-35BB60DF8841}" dt="2021-03-14T16:26:14.858" v="1712" actId="20577"/>
          <ac:spMkLst>
            <pc:docMk/>
            <pc:sldMk cId="2356705178" sldId="264"/>
            <ac:spMk id="2" creationId="{77B78723-92B4-4D02-8BFC-84552C699203}"/>
          </ac:spMkLst>
        </pc:spChg>
        <pc:spChg chg="mod">
          <ac:chgData name="Zénó Vernyik" userId="9f5ce2124afc070d" providerId="LiveId" clId="{819A357D-C2D9-4FF7-BD53-35BB60DF8841}" dt="2021-03-14T16:26:05.087" v="1704" actId="14100"/>
          <ac:spMkLst>
            <pc:docMk/>
            <pc:sldMk cId="2356705178" sldId="264"/>
            <ac:spMk id="3" creationId="{E10F1B56-0E8E-4042-8590-857EC4ABD709}"/>
          </ac:spMkLst>
        </pc:spChg>
      </pc:sldChg>
      <pc:sldChg chg="addSp modSp add mod">
        <pc:chgData name="Zénó Vernyik" userId="9f5ce2124afc070d" providerId="LiveId" clId="{819A357D-C2D9-4FF7-BD53-35BB60DF8841}" dt="2021-03-14T16:31:49.591" v="1825" actId="1076"/>
        <pc:sldMkLst>
          <pc:docMk/>
          <pc:sldMk cId="2839483979" sldId="265"/>
        </pc:sldMkLst>
        <pc:spChg chg="mod">
          <ac:chgData name="Zénó Vernyik" userId="9f5ce2124afc070d" providerId="LiveId" clId="{819A357D-C2D9-4FF7-BD53-35BB60DF8841}" dt="2021-03-14T16:27:42.418" v="1756" actId="20577"/>
          <ac:spMkLst>
            <pc:docMk/>
            <pc:sldMk cId="2839483979" sldId="265"/>
            <ac:spMk id="2" creationId="{77B78723-92B4-4D02-8BFC-84552C699203}"/>
          </ac:spMkLst>
        </pc:spChg>
        <pc:spChg chg="mod">
          <ac:chgData name="Zénó Vernyik" userId="9f5ce2124afc070d" providerId="LiveId" clId="{819A357D-C2D9-4FF7-BD53-35BB60DF8841}" dt="2021-03-14T16:27:29.203" v="1742" actId="27636"/>
          <ac:spMkLst>
            <pc:docMk/>
            <pc:sldMk cId="2839483979" sldId="265"/>
            <ac:spMk id="3" creationId="{E10F1B56-0E8E-4042-8590-857EC4ABD709}"/>
          </ac:spMkLst>
        </pc:spChg>
        <pc:picChg chg="add mod">
          <ac:chgData name="Zénó Vernyik" userId="9f5ce2124afc070d" providerId="LiveId" clId="{819A357D-C2D9-4FF7-BD53-35BB60DF8841}" dt="2021-03-14T16:31:49.591" v="1825" actId="1076"/>
          <ac:picMkLst>
            <pc:docMk/>
            <pc:sldMk cId="2839483979" sldId="265"/>
            <ac:picMk id="2050" creationId="{CB0FD9A9-19F1-4D31-9594-6B55809F9719}"/>
          </ac:picMkLst>
        </pc:picChg>
      </pc:sldChg>
      <pc:sldChg chg="addSp modSp add mod">
        <pc:chgData name="Zénó Vernyik" userId="9f5ce2124afc070d" providerId="LiveId" clId="{819A357D-C2D9-4FF7-BD53-35BB60DF8841}" dt="2021-03-14T16:33:48.239" v="1831" actId="1076"/>
        <pc:sldMkLst>
          <pc:docMk/>
          <pc:sldMk cId="642664639" sldId="266"/>
        </pc:sldMkLst>
        <pc:spChg chg="mod">
          <ac:chgData name="Zénó Vernyik" userId="9f5ce2124afc070d" providerId="LiveId" clId="{819A357D-C2D9-4FF7-BD53-35BB60DF8841}" dt="2021-03-14T16:28:04.019" v="1772" actId="20577"/>
          <ac:spMkLst>
            <pc:docMk/>
            <pc:sldMk cId="642664639" sldId="266"/>
            <ac:spMk id="2" creationId="{77B78723-92B4-4D02-8BFC-84552C699203}"/>
          </ac:spMkLst>
        </pc:spChg>
        <pc:spChg chg="mod">
          <ac:chgData name="Zénó Vernyik" userId="9f5ce2124afc070d" providerId="LiveId" clId="{819A357D-C2D9-4FF7-BD53-35BB60DF8841}" dt="2021-03-14T16:29:43.133" v="1820" actId="20577"/>
          <ac:spMkLst>
            <pc:docMk/>
            <pc:sldMk cId="642664639" sldId="266"/>
            <ac:spMk id="3" creationId="{E10F1B56-0E8E-4042-8590-857EC4ABD709}"/>
          </ac:spMkLst>
        </pc:spChg>
        <pc:picChg chg="add mod">
          <ac:chgData name="Zénó Vernyik" userId="9f5ce2124afc070d" providerId="LiveId" clId="{819A357D-C2D9-4FF7-BD53-35BB60DF8841}" dt="2021-03-14T16:33:48.239" v="1831" actId="1076"/>
          <ac:picMkLst>
            <pc:docMk/>
            <pc:sldMk cId="642664639" sldId="266"/>
            <ac:picMk id="4098" creationId="{EC4FD820-E0D6-4B38-82D4-0E8163382935}"/>
          </ac:picMkLst>
        </pc:picChg>
      </pc:sldChg>
      <pc:sldChg chg="modSp add mod ord">
        <pc:chgData name="Zénó Vernyik" userId="9f5ce2124afc070d" providerId="LiveId" clId="{819A357D-C2D9-4FF7-BD53-35BB60DF8841}" dt="2021-03-14T16:36:28.889" v="1882" actId="20577"/>
        <pc:sldMkLst>
          <pc:docMk/>
          <pc:sldMk cId="1237532242" sldId="267"/>
        </pc:sldMkLst>
        <pc:spChg chg="mod">
          <ac:chgData name="Zénó Vernyik" userId="9f5ce2124afc070d" providerId="LiveId" clId="{819A357D-C2D9-4FF7-BD53-35BB60DF8841}" dt="2021-03-14T16:34:47.746" v="1866" actId="14100"/>
          <ac:spMkLst>
            <pc:docMk/>
            <pc:sldMk cId="1237532242" sldId="267"/>
            <ac:spMk id="2" creationId="{77B78723-92B4-4D02-8BFC-84552C699203}"/>
          </ac:spMkLst>
        </pc:spChg>
        <pc:spChg chg="mod">
          <ac:chgData name="Zénó Vernyik" userId="9f5ce2124afc070d" providerId="LiveId" clId="{819A357D-C2D9-4FF7-BD53-35BB60DF8841}" dt="2021-03-14T16:36:28.889" v="1882" actId="20577"/>
          <ac:spMkLst>
            <pc:docMk/>
            <pc:sldMk cId="1237532242" sldId="267"/>
            <ac:spMk id="3" creationId="{E10F1B56-0E8E-4042-8590-857EC4ABD70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DD129-A8C2-419E-B641-6CC90F507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10668000" cy="22860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B33C04-8A23-4499-A6EF-1D190F0FB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571999"/>
            <a:ext cx="10668000" cy="1524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A99FB-5674-4BC5-949F-8D45EC167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3CF93-DD67-4FE2-8083-864693FE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5E934-32B6-44B1-9622-67F30BDA3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084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A5B09-FC60-445F-8A12-79869BEC6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A219F7-87F2-409F-BB0B-8FE9270C9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C2BB8-59E0-4EB2-B3BE-59D8641EE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6984E-C0DE-461B-8011-8FC31B0EE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E7C03-68D3-445E-A5A2-8A935CFC9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721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21F0D7-112D-48B1-B32B-170B1AA2B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3998" y="761999"/>
            <a:ext cx="2286000" cy="5334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27A7C1-8E5B-41DA-9802-F242D382B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1" y="761999"/>
            <a:ext cx="7619999" cy="5334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61CC7-F5B1-464A-8127-60645FB21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94302-B381-4F37-A9FF-5CC55191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07151-541F-4104-B989-83A9DCA6E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952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AF011-A499-4054-89BF-A4800A68F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FB6E8-D956-45B5-9B4A-9D31DF466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DB9DB-9E62-4292-915C-1DD413474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462F1-BC30-4172-8353-363123A1D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2EE8A-96DF-4D7D-B434-778324756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278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8453A-F2B4-4EDB-B8FA-150267BC1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10668000" cy="3038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46C51-ADF1-48FC-A4D9-38C369E78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3"/>
            <a:ext cx="10668000" cy="15065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43B56-4DC7-490B-AEFD-55ED1ECFF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738F8-C4B2-41D8-B627-A6DDB24B2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43D49-23F8-4C4B-9C30-EDC030EE6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311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5556D-6916-42E6-8820-8A0D328A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747A5-C962-477F-89AA-A32385D57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285999"/>
            <a:ext cx="5151119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D08312-30FC-44D8-B2A9-B5CAAD9F0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79" y="2285999"/>
            <a:ext cx="5151121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D84EB-AF90-4F19-A376-0FE5E50F9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38ED0-2789-41E4-A36E-83F92CA2E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221A83-6D60-45F0-9173-5F6D2438B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7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FFAE2-03F4-4A94-86C4-9305B237C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AC5A5-E184-46B6-8AB5-C8E132D36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5151119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DCFE87-5D80-45CB-9D13-DFC9AFCEC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3048000"/>
            <a:ext cx="5151119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AC1E5A-8423-4749-8EDA-E13425F69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8878" y="2286000"/>
            <a:ext cx="5151122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832AAA-4BB8-4A3D-9C79-516F82F80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8878" y="3048000"/>
            <a:ext cx="5151122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0BEC63-51D3-4C70-B804-BE9EF765A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5CA295-8563-402F-92C3-1F20C977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FA5918-109D-4342-84C0-9774A52C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619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F2662-CBD1-4498-9B6E-2961F5EF1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F739AE-8101-4C18-8CF3-911BDF39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EB1C88-D181-449C-9BE1-E85068C1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38A2C9-E93B-4F0A-A021-9E3AEBC3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0AE8D9-9B42-438E-ADA6-CCFE4578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F792B9-A8AF-4E13-8A25-741E8969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A2CF6-DBC5-4491-B213-B3CD09D3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729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7076-58C8-494C-B6B1-DC86F62D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1998"/>
            <a:ext cx="3810000" cy="1524002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29E36-0340-452F-8D0A-1BC3F3A38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1"/>
            <a:ext cx="6096000" cy="533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051C2E-E587-45E8-BDB1-DFF2F2791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2286000"/>
            <a:ext cx="3810000" cy="38100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21D993-DEDD-470E-B48B-CB053A55A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926C64-7401-4CA4-859F-74472AF86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108F41-F1F6-431C-9B45-8A447F188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792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104FB-422C-4023-9381-EB12F1582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762000"/>
            <a:ext cx="3809999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BA3AA-DE44-4B1F-91D1-09F67B89B9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0" y="762001"/>
            <a:ext cx="6021388" cy="53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27B131-5117-4106-80DB-2AB208C4C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2286000"/>
            <a:ext cx="3809999" cy="381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3918A-7F23-4C72-8E80-591324A30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071C8-76FE-4B83-8317-BD53C7C84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23681A-6F29-48FC-9409-319ED3E9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978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6EF5A53-0A64-4CA5-B9C7-1CB97CB5CF1C}"/>
              </a:ext>
            </a:extLst>
          </p:cNvPr>
          <p:cNvSpPr/>
          <p:nvPr/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4ABFBEA-4EB0-4D02-A2C0-1733CD3D6F12}"/>
              </a:ext>
            </a:extLst>
          </p:cNvPr>
          <p:cNvSpPr/>
          <p:nvPr/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9E083F6-57F4-487B-A766-EA0462B1EED8}"/>
              </a:ext>
            </a:extLst>
          </p:cNvPr>
          <p:cNvSpPr/>
          <p:nvPr/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A2F988-7148-4375-83D8-12EE5EBC7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96238-C5B3-4F3C-97FA-890E1A51A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6000"/>
            <a:ext cx="10668000" cy="3818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E4474-0442-4E4B-9E5B-CA7B3951C1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76969C88-B244-455D-A017-012B25B1ACDD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26A98-F887-40E1-B9BA-9D93DE90E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C8119-73F6-4713-9AD3-3628DCDFB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2463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88" r:id="rId6"/>
    <p:sldLayoutId id="2147483684" r:id="rId7"/>
    <p:sldLayoutId id="2147483685" r:id="rId8"/>
    <p:sldLayoutId id="2147483686" r:id="rId9"/>
    <p:sldLayoutId id="2147483687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1C394E8-563F-4488-AD57-583D3D4F6B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524000"/>
            <a:ext cx="5334000" cy="2286000"/>
          </a:xfrm>
        </p:spPr>
        <p:txBody>
          <a:bodyPr>
            <a:noAutofit/>
          </a:bodyPr>
          <a:lstStyle/>
          <a:p>
            <a:pPr algn="l"/>
            <a:r>
              <a:rPr lang="cs-CZ" sz="6600" dirty="0" err="1"/>
              <a:t>Renaissance</a:t>
            </a:r>
            <a:r>
              <a:rPr lang="cs-CZ" sz="6600" dirty="0"/>
              <a:t> and </a:t>
            </a:r>
            <a:r>
              <a:rPr lang="cs-CZ" sz="6600" dirty="0" err="1"/>
              <a:t>Humanism</a:t>
            </a:r>
            <a:endParaRPr lang="cs-CZ" sz="66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3237F7C-DE99-414F-A1B4-0AA1A65B06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4571999"/>
            <a:ext cx="5334000" cy="1524000"/>
          </a:xfrm>
        </p:spPr>
        <p:txBody>
          <a:bodyPr>
            <a:normAutofit/>
          </a:bodyPr>
          <a:lstStyle/>
          <a:p>
            <a:pPr algn="l"/>
            <a:r>
              <a:rPr lang="cs-CZ" sz="4000" dirty="0"/>
              <a:t>A Basic </a:t>
            </a:r>
            <a:r>
              <a:rPr lang="cs-CZ" sz="4000" dirty="0" err="1"/>
              <a:t>Overview</a:t>
            </a:r>
            <a:endParaRPr lang="cs-CZ" sz="4000" dirty="0"/>
          </a:p>
        </p:txBody>
      </p:sp>
      <p:pic>
        <p:nvPicPr>
          <p:cNvPr id="4" name="Picture 3" descr="Obsah obrázku budova, exteriér, obloha, ulice&#10;&#10;Popis byl vytvořen automaticky">
            <a:extLst>
              <a:ext uri="{FF2B5EF4-FFF2-40B4-BE49-F238E27FC236}">
                <a16:creationId xmlns:a16="http://schemas.microsoft.com/office/drawing/2014/main" id="{2BD671FA-2E53-422B-AC86-426A02A065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0" r="17360"/>
          <a:stretch/>
        </p:blipFill>
        <p:spPr>
          <a:xfrm>
            <a:off x="2" y="732510"/>
            <a:ext cx="5333999" cy="6125491"/>
          </a:xfrm>
          <a:custGeom>
            <a:avLst/>
            <a:gdLst/>
            <a:ahLst/>
            <a:cxnLst/>
            <a:rect l="l" t="t" r="r" b="b"/>
            <a:pathLst>
              <a:path w="5333999" h="6125491">
                <a:moveTo>
                  <a:pt x="0" y="0"/>
                </a:moveTo>
                <a:lnTo>
                  <a:pt x="201347" y="12133"/>
                </a:lnTo>
                <a:cubicBezTo>
                  <a:pt x="834520" y="59989"/>
                  <a:pt x="1489622" y="165274"/>
                  <a:pt x="2149412" y="288819"/>
                </a:cubicBezTo>
                <a:cubicBezTo>
                  <a:pt x="4194087" y="671477"/>
                  <a:pt x="4738431" y="1884930"/>
                  <a:pt x="5125148" y="3309606"/>
                </a:cubicBezTo>
                <a:cubicBezTo>
                  <a:pt x="5383961" y="4263563"/>
                  <a:pt x="5599841" y="5130569"/>
                  <a:pt x="4496734" y="5829050"/>
                </a:cubicBezTo>
                <a:cubicBezTo>
                  <a:pt x="4342061" y="5927011"/>
                  <a:pt x="4177261" y="6012425"/>
                  <a:pt x="4005032" y="6088102"/>
                </a:cubicBezTo>
                <a:lnTo>
                  <a:pt x="3915032" y="6125491"/>
                </a:lnTo>
                <a:lnTo>
                  <a:pt x="0" y="6125491"/>
                </a:ln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EB7CBBE-178B-4DB3-AD92-DED458BAE7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52425"/>
            <a:ext cx="5185830" cy="6505576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103285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03" y="95002"/>
            <a:ext cx="5032727" cy="6662072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866410" y="5498276"/>
            <a:ext cx="6115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Giuseppe </a:t>
            </a:r>
            <a:r>
              <a:rPr lang="cs-CZ" dirty="0" err="1" smtClean="0"/>
              <a:t>Arcimboldo</a:t>
            </a:r>
            <a:r>
              <a:rPr lang="cs-CZ" dirty="0" smtClean="0"/>
              <a:t>, </a:t>
            </a:r>
            <a:r>
              <a:rPr lang="cs-CZ" dirty="0" err="1" smtClean="0"/>
              <a:t>Summer</a:t>
            </a:r>
            <a:r>
              <a:rPr lang="cs-CZ" dirty="0" smtClean="0"/>
              <a:t>, 1563, </a:t>
            </a:r>
            <a:r>
              <a:rPr lang="cs-CZ" dirty="0" err="1" smtClean="0"/>
              <a:t>Kunsthistorisches</a:t>
            </a:r>
            <a:r>
              <a:rPr lang="cs-CZ" dirty="0" smtClean="0"/>
              <a:t> Museum, </a:t>
            </a:r>
            <a:r>
              <a:rPr lang="cs-CZ" dirty="0" err="1" smtClean="0"/>
              <a:t>Vienna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5877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57" y="140361"/>
            <a:ext cx="4355554" cy="6615578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118265" y="5213268"/>
            <a:ext cx="6863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Master </a:t>
            </a:r>
            <a:r>
              <a:rPr lang="cs-CZ" dirty="0" err="1" smtClean="0"/>
              <a:t>of</a:t>
            </a:r>
            <a:r>
              <a:rPr lang="cs-CZ" dirty="0" smtClean="0"/>
              <a:t> Frankfurt, </a:t>
            </a:r>
            <a:r>
              <a:rPr lang="cs-CZ" dirty="0" err="1" smtClean="0"/>
              <a:t>Self-portrait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Artist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his </a:t>
            </a:r>
            <a:r>
              <a:rPr lang="cs-CZ" dirty="0" err="1" smtClean="0"/>
              <a:t>Wife</a:t>
            </a:r>
            <a:r>
              <a:rPr lang="cs-CZ" dirty="0" smtClean="0"/>
              <a:t>, 1496, </a:t>
            </a:r>
            <a:r>
              <a:rPr lang="cs-CZ" dirty="0" err="1" smtClean="0"/>
              <a:t>Royal</a:t>
            </a:r>
            <a:r>
              <a:rPr lang="cs-CZ" dirty="0" smtClean="0"/>
              <a:t> Museum </a:t>
            </a:r>
            <a:r>
              <a:rPr lang="cs-CZ" dirty="0" err="1" smtClean="0"/>
              <a:t>of</a:t>
            </a:r>
            <a:r>
              <a:rPr lang="cs-CZ" dirty="0" smtClean="0"/>
              <a:t> Fine </a:t>
            </a:r>
            <a:r>
              <a:rPr lang="cs-CZ" dirty="0" err="1" smtClean="0"/>
              <a:t>Arts</a:t>
            </a:r>
            <a:r>
              <a:rPr lang="cs-CZ" dirty="0" smtClean="0"/>
              <a:t>, </a:t>
            </a:r>
            <a:r>
              <a:rPr lang="cs-CZ" dirty="0" err="1" smtClean="0"/>
              <a:t>Antwerp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9673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03" y="118753"/>
            <a:ext cx="5115677" cy="665038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807034" y="5284519"/>
            <a:ext cx="6234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Nicholas </a:t>
            </a:r>
            <a:r>
              <a:rPr lang="cs-CZ" dirty="0" err="1" smtClean="0"/>
              <a:t>Hilliard</a:t>
            </a:r>
            <a:r>
              <a:rPr lang="cs-CZ" dirty="0" smtClean="0"/>
              <a:t>, Elizabeth I (</a:t>
            </a:r>
            <a:r>
              <a:rPr lang="cs-CZ" dirty="0" err="1" smtClean="0"/>
              <a:t>Pelican</a:t>
            </a:r>
            <a:r>
              <a:rPr lang="cs-CZ" dirty="0" smtClean="0"/>
              <a:t> </a:t>
            </a:r>
            <a:r>
              <a:rPr lang="cs-CZ" dirty="0" err="1" smtClean="0"/>
              <a:t>Portrait</a:t>
            </a:r>
            <a:r>
              <a:rPr lang="cs-CZ" dirty="0" smtClean="0"/>
              <a:t>), 1572, </a:t>
            </a:r>
            <a:r>
              <a:rPr lang="cs-CZ" dirty="0" err="1" smtClean="0"/>
              <a:t>Walker</a:t>
            </a:r>
            <a:r>
              <a:rPr lang="cs-CZ" dirty="0" smtClean="0"/>
              <a:t> Art </a:t>
            </a:r>
            <a:r>
              <a:rPr lang="cs-CZ" dirty="0" err="1" smtClean="0"/>
              <a:t>Gallery</a:t>
            </a:r>
            <a:r>
              <a:rPr lang="cs-CZ" dirty="0" smtClean="0"/>
              <a:t>, Liverpool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1285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B78723-92B4-4D02-8BFC-84552C699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49441"/>
            <a:ext cx="10668000" cy="1524000"/>
          </a:xfrm>
        </p:spPr>
        <p:txBody>
          <a:bodyPr/>
          <a:lstStyle/>
          <a:p>
            <a:r>
              <a:rPr lang="cs-CZ" dirty="0" err="1"/>
              <a:t>Renaissance</a:t>
            </a:r>
            <a:r>
              <a:rPr lang="cs-CZ" dirty="0"/>
              <a:t> </a:t>
            </a:r>
            <a:r>
              <a:rPr lang="cs-CZ" dirty="0" err="1"/>
              <a:t>Architecture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0F1B56-0E8E-4042-8590-857EC4ABD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500326"/>
            <a:ext cx="10752338" cy="460375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 </a:t>
            </a:r>
            <a:r>
              <a:rPr lang="cs-CZ" dirty="0"/>
              <a:t>c</a:t>
            </a:r>
            <a:r>
              <a:rPr lang="en-US" dirty="0" err="1"/>
              <a:t>lassical</a:t>
            </a:r>
            <a:r>
              <a:rPr lang="en-US" dirty="0"/>
              <a:t> </a:t>
            </a:r>
            <a:r>
              <a:rPr lang="en-US" b="1" dirty="0"/>
              <a:t>Roman examples</a:t>
            </a:r>
          </a:p>
          <a:p>
            <a:r>
              <a:rPr lang="en-US" dirty="0"/>
              <a:t> </a:t>
            </a:r>
            <a:r>
              <a:rPr lang="en-US" b="1" dirty="0"/>
              <a:t>symmetry, proportion, geometry, regularity</a:t>
            </a:r>
          </a:p>
          <a:p>
            <a:r>
              <a:rPr lang="en-US" dirty="0"/>
              <a:t> </a:t>
            </a:r>
            <a:r>
              <a:rPr lang="en-US" b="1" dirty="0"/>
              <a:t>columns</a:t>
            </a:r>
          </a:p>
          <a:p>
            <a:r>
              <a:rPr lang="en-US" dirty="0"/>
              <a:t> pilasters (column built into or onto a wall)</a:t>
            </a:r>
          </a:p>
          <a:p>
            <a:r>
              <a:rPr lang="en-US" dirty="0"/>
              <a:t> </a:t>
            </a:r>
            <a:r>
              <a:rPr lang="en-US" b="1" dirty="0"/>
              <a:t>lintels</a:t>
            </a:r>
            <a:r>
              <a:rPr lang="en-US" dirty="0"/>
              <a:t> (horizontal element supported by columns)</a:t>
            </a:r>
          </a:p>
          <a:p>
            <a:r>
              <a:rPr lang="en-US" dirty="0"/>
              <a:t> semicircular arches</a:t>
            </a:r>
          </a:p>
          <a:p>
            <a:r>
              <a:rPr lang="en-US" dirty="0"/>
              <a:t> </a:t>
            </a:r>
            <a:r>
              <a:rPr lang="en-US" b="1" dirty="0"/>
              <a:t>domes</a:t>
            </a:r>
          </a:p>
          <a:p>
            <a:r>
              <a:rPr lang="en-US" dirty="0"/>
              <a:t> </a:t>
            </a:r>
            <a:r>
              <a:rPr lang="en-US" b="1" dirty="0"/>
              <a:t>niches</a:t>
            </a:r>
          </a:p>
          <a:p>
            <a:r>
              <a:rPr lang="en-US" dirty="0"/>
              <a:t> </a:t>
            </a:r>
            <a:r>
              <a:rPr lang="en-US" dirty="0" err="1"/>
              <a:t>aedicules</a:t>
            </a:r>
            <a:r>
              <a:rPr lang="en-US" dirty="0"/>
              <a:t> (little buildings)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58690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B78723-92B4-4D02-8BFC-84552C699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705" y="783737"/>
            <a:ext cx="10707950" cy="823774"/>
          </a:xfrm>
        </p:spPr>
        <p:txBody>
          <a:bodyPr anchor="t"/>
          <a:lstStyle/>
          <a:p>
            <a:pPr algn="r"/>
            <a:r>
              <a:rPr lang="cs-CZ" dirty="0" err="1"/>
              <a:t>Classic</a:t>
            </a:r>
            <a:r>
              <a:rPr lang="cs-CZ" dirty="0"/>
              <a:t> </a:t>
            </a:r>
            <a:r>
              <a:rPr lang="cs-CZ" dirty="0" err="1"/>
              <a:t>Orders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Columns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34DBA29-011B-4EDE-BBAE-CF5EE17DD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9087" y="1600570"/>
            <a:ext cx="3581399" cy="436313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TOSCAN and DORIC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IONIC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CORINTHIAN and COMPOSITE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42F8C6AC-3873-452C-806F-F1160995C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45" y="490537"/>
            <a:ext cx="3779837" cy="594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0840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11" y="225630"/>
            <a:ext cx="10841394" cy="5663499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498763" y="6020789"/>
            <a:ext cx="7053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Papal </a:t>
            </a:r>
            <a:r>
              <a:rPr lang="cs-CZ" dirty="0" err="1" smtClean="0"/>
              <a:t>Basilica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St Peter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Vatican</a:t>
            </a:r>
            <a:r>
              <a:rPr lang="cs-CZ" dirty="0" smtClean="0"/>
              <a:t>, </a:t>
            </a:r>
            <a:br>
              <a:rPr lang="cs-CZ" dirty="0" smtClean="0"/>
            </a:br>
            <a:r>
              <a:rPr lang="cs-CZ" dirty="0" err="1" smtClean="0"/>
              <a:t>various</a:t>
            </a:r>
            <a:r>
              <a:rPr lang="cs-CZ" dirty="0" smtClean="0"/>
              <a:t> </a:t>
            </a:r>
            <a:r>
              <a:rPr lang="cs-CZ" dirty="0" err="1" smtClean="0"/>
              <a:t>architects</a:t>
            </a:r>
            <a:r>
              <a:rPr lang="cs-CZ" dirty="0" smtClean="0"/>
              <a:t>, 1506–1626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32113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926274" y="5961412"/>
            <a:ext cx="7053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Papal </a:t>
            </a:r>
            <a:r>
              <a:rPr lang="cs-CZ" dirty="0" err="1" smtClean="0"/>
              <a:t>Basilica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St Peter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Vatican</a:t>
            </a:r>
            <a:r>
              <a:rPr lang="cs-CZ" dirty="0" smtClean="0"/>
              <a:t>, </a:t>
            </a:r>
            <a:br>
              <a:rPr lang="cs-CZ" dirty="0" smtClean="0"/>
            </a:br>
            <a:r>
              <a:rPr lang="cs-CZ" dirty="0" err="1" smtClean="0"/>
              <a:t>various</a:t>
            </a:r>
            <a:r>
              <a:rPr lang="cs-CZ" dirty="0" smtClean="0"/>
              <a:t> </a:t>
            </a:r>
            <a:r>
              <a:rPr lang="cs-CZ" dirty="0" err="1" smtClean="0"/>
              <a:t>architects</a:t>
            </a:r>
            <a:r>
              <a:rPr lang="cs-CZ" dirty="0" smtClean="0"/>
              <a:t>, 1506–1626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18" y="163285"/>
            <a:ext cx="7576457" cy="568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4760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362727" y="6020789"/>
            <a:ext cx="7053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Papal </a:t>
            </a:r>
            <a:r>
              <a:rPr lang="cs-CZ" dirty="0" err="1" smtClean="0"/>
              <a:t>Basilica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St Peter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Vatican</a:t>
            </a:r>
            <a:r>
              <a:rPr lang="cs-CZ" dirty="0" smtClean="0"/>
              <a:t>, </a:t>
            </a:r>
            <a:br>
              <a:rPr lang="cs-CZ" dirty="0" smtClean="0"/>
            </a:br>
            <a:r>
              <a:rPr lang="cs-CZ" dirty="0" err="1" smtClean="0"/>
              <a:t>various</a:t>
            </a:r>
            <a:r>
              <a:rPr lang="cs-CZ" dirty="0" smtClean="0"/>
              <a:t> </a:t>
            </a:r>
            <a:r>
              <a:rPr lang="cs-CZ" dirty="0" err="1" smtClean="0"/>
              <a:t>architects</a:t>
            </a:r>
            <a:r>
              <a:rPr lang="cs-CZ" dirty="0" smtClean="0"/>
              <a:t>, 1506–1626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24" y="221457"/>
            <a:ext cx="8532351" cy="579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3733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94" y="252598"/>
            <a:ext cx="10468593" cy="5732801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78130" y="6222670"/>
            <a:ext cx="7053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err="1" smtClean="0"/>
              <a:t>Inigo</a:t>
            </a:r>
            <a:r>
              <a:rPr lang="cs-CZ" dirty="0" smtClean="0"/>
              <a:t> Jones, </a:t>
            </a:r>
            <a:r>
              <a:rPr lang="cs-CZ" dirty="0" err="1" smtClean="0"/>
              <a:t>Banqueting</a:t>
            </a:r>
            <a:r>
              <a:rPr lang="cs-CZ" dirty="0" smtClean="0"/>
              <a:t> House, </a:t>
            </a:r>
            <a:r>
              <a:rPr lang="cs-CZ" dirty="0" err="1" smtClean="0"/>
              <a:t>Whitehall</a:t>
            </a:r>
            <a:r>
              <a:rPr lang="cs-CZ" dirty="0" smtClean="0"/>
              <a:t>, London, 1622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82019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700644" y="6151418"/>
            <a:ext cx="7053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err="1" smtClean="0"/>
              <a:t>Inigo</a:t>
            </a:r>
            <a:r>
              <a:rPr lang="cs-CZ" dirty="0" smtClean="0"/>
              <a:t> Jones, </a:t>
            </a:r>
            <a:r>
              <a:rPr lang="cs-CZ" dirty="0" err="1" smtClean="0"/>
              <a:t>Banqueting</a:t>
            </a:r>
            <a:r>
              <a:rPr lang="cs-CZ" dirty="0" smtClean="0"/>
              <a:t> House, </a:t>
            </a:r>
            <a:r>
              <a:rPr lang="cs-CZ" dirty="0" err="1" smtClean="0"/>
              <a:t>Whitehall</a:t>
            </a:r>
            <a:r>
              <a:rPr lang="cs-CZ" dirty="0" smtClean="0"/>
              <a:t>, London, 1622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44" y="153968"/>
            <a:ext cx="8728363" cy="581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275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B78723-92B4-4D02-8BFC-84552C699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602202"/>
            <a:ext cx="10668000" cy="1524000"/>
          </a:xfrm>
        </p:spPr>
        <p:txBody>
          <a:bodyPr/>
          <a:lstStyle/>
          <a:p>
            <a:r>
              <a:rPr lang="cs-CZ" dirty="0" err="1"/>
              <a:t>Renaissance</a:t>
            </a:r>
            <a:r>
              <a:rPr lang="cs-CZ" dirty="0"/>
              <a:t> and </a:t>
            </a:r>
            <a:r>
              <a:rPr lang="cs-CZ" dirty="0" err="1"/>
              <a:t>Humanism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0F1B56-0E8E-4042-8590-857EC4ABD7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/>
              <a:t>Origins:</a:t>
            </a:r>
          </a:p>
          <a:p>
            <a:pPr lvl="1"/>
            <a:r>
              <a:rPr lang="en-US" sz="2800" dirty="0"/>
              <a:t>Northern Italy, Florence, 14th century</a:t>
            </a:r>
          </a:p>
          <a:p>
            <a:pPr lvl="1"/>
            <a:r>
              <a:rPr lang="en-US" sz="2800" dirty="0"/>
              <a:t>the intellectual school of </a:t>
            </a:r>
            <a:r>
              <a:rPr lang="en-US" sz="2800" b="1" dirty="0"/>
              <a:t>Humanism</a:t>
            </a:r>
            <a:r>
              <a:rPr lang="en-US" sz="2800" dirty="0"/>
              <a:t> founded by </a:t>
            </a:r>
            <a:r>
              <a:rPr lang="en-US" sz="2800" b="1" dirty="0"/>
              <a:t>Francesco </a:t>
            </a:r>
            <a:r>
              <a:rPr lang="en-US" sz="2800" b="1" dirty="0" err="1"/>
              <a:t>Petrarca</a:t>
            </a:r>
            <a:endParaRPr lang="en-US" sz="2800" b="1" dirty="0"/>
          </a:p>
          <a:p>
            <a:pPr lvl="2"/>
            <a:r>
              <a:rPr lang="en-US" sz="2400" dirty="0"/>
              <a:t>“Man is the measure of all things” (</a:t>
            </a:r>
            <a:r>
              <a:rPr lang="en-US" sz="2400" dirty="0" err="1"/>
              <a:t>Prothagoras</a:t>
            </a:r>
            <a:r>
              <a:rPr lang="en-US" sz="2400" dirty="0"/>
              <a:t>)</a:t>
            </a:r>
          </a:p>
          <a:p>
            <a:pPr lvl="2"/>
            <a:r>
              <a:rPr lang="en-US" sz="2400" dirty="0"/>
              <a:t>Humans are essentially good</a:t>
            </a:r>
          </a:p>
          <a:p>
            <a:pPr lvl="2"/>
            <a:r>
              <a:rPr lang="en-US" sz="2400" dirty="0"/>
              <a:t>God has given vast intellectual and creative potential to people </a:t>
            </a:r>
            <a:r>
              <a:rPr lang="cs-CZ" sz="2400" dirty="0"/>
              <a:t>-&gt; </a:t>
            </a:r>
            <a:r>
              <a:rPr lang="en-US" sz="2400" dirty="0"/>
              <a:t>to be used to the fullest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44617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91" y="257231"/>
            <a:ext cx="5692052" cy="525291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426" y="257231"/>
            <a:ext cx="5576652" cy="4195559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6567055" y="4678878"/>
            <a:ext cx="5446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St Paul</a:t>
            </a:r>
            <a:r>
              <a:rPr lang="en-US" dirty="0" smtClean="0"/>
              <a:t>’s, Covent Garden, London, </a:t>
            </a:r>
            <a:br>
              <a:rPr lang="en-US" dirty="0" smtClean="0"/>
            </a:br>
            <a:r>
              <a:rPr lang="en-US" dirty="0" smtClean="0"/>
              <a:t>Inigo Jones?, 1633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1013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75" y="106878"/>
            <a:ext cx="7988135" cy="5991101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8752115" y="5174649"/>
            <a:ext cx="31232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Robert </a:t>
            </a:r>
            <a:r>
              <a:rPr lang="en-US" dirty="0" err="1" smtClean="0"/>
              <a:t>Smythson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Hardwick Hall, </a:t>
            </a:r>
            <a:br>
              <a:rPr lang="en-US" dirty="0" smtClean="0"/>
            </a:br>
            <a:r>
              <a:rPr lang="en-US" dirty="0" smtClean="0"/>
              <a:t>Ault </a:t>
            </a:r>
            <a:r>
              <a:rPr lang="en-US" dirty="0" err="1" smtClean="0"/>
              <a:t>Hucknall</a:t>
            </a:r>
            <a:r>
              <a:rPr lang="en-US" dirty="0" smtClean="0"/>
              <a:t>, 1597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36864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B78723-92B4-4D02-8BFC-84552C699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602202"/>
            <a:ext cx="10668000" cy="844858"/>
          </a:xfrm>
        </p:spPr>
        <p:txBody>
          <a:bodyPr/>
          <a:lstStyle/>
          <a:p>
            <a:r>
              <a:rPr lang="cs-CZ" dirty="0" err="1"/>
              <a:t>Renaissance</a:t>
            </a:r>
            <a:r>
              <a:rPr lang="cs-CZ" dirty="0"/>
              <a:t> </a:t>
            </a:r>
            <a:r>
              <a:rPr lang="en-US" dirty="0"/>
              <a:t>Poetry – The Sonnet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0F1B56-0E8E-4042-8590-857EC4ABD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562470"/>
            <a:ext cx="10668000" cy="454161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The Italian Sonnet:</a:t>
            </a:r>
          </a:p>
          <a:p>
            <a:r>
              <a:rPr lang="en-US" dirty="0"/>
              <a:t>an octave (2 quatrains) + a sextet (2 tercets)</a:t>
            </a:r>
          </a:p>
          <a:p>
            <a:r>
              <a:rPr lang="en-US" dirty="0"/>
              <a:t>(a-b-b-a, a-b-b-a) + (c-d-e-c-d-e or c-d-c-c-d-c, ...)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The English Sonnet:</a:t>
            </a:r>
          </a:p>
          <a:p>
            <a:r>
              <a:rPr lang="en-US" dirty="0"/>
              <a:t>3 quatrains and a couplet</a:t>
            </a:r>
          </a:p>
          <a:p>
            <a:r>
              <a:rPr lang="en-US" dirty="0"/>
              <a:t>(a-b-a-b, c-d-c-d, e-f-e-f, g-g)</a:t>
            </a:r>
          </a:p>
          <a:p>
            <a:r>
              <a:rPr lang="en-US" dirty="0"/>
              <a:t>sharp turn in imagery or in content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375322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B78723-92B4-4D02-8BFC-84552C699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223" y="0"/>
            <a:ext cx="10668000" cy="1524000"/>
          </a:xfrm>
        </p:spPr>
        <p:txBody>
          <a:bodyPr/>
          <a:lstStyle/>
          <a:p>
            <a:r>
              <a:rPr lang="cs-CZ" dirty="0" err="1"/>
              <a:t>Renaissance</a:t>
            </a:r>
            <a:r>
              <a:rPr lang="cs-CZ" dirty="0"/>
              <a:t> </a:t>
            </a:r>
            <a:r>
              <a:rPr lang="cs-CZ" dirty="0" err="1"/>
              <a:t>Poetry</a:t>
            </a:r>
            <a:r>
              <a:rPr lang="cs-CZ" dirty="0"/>
              <a:t> –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en-US" dirty="0"/>
              <a:t>Italian</a:t>
            </a:r>
            <a:r>
              <a:rPr lang="cs-CZ" dirty="0"/>
              <a:t> </a:t>
            </a:r>
            <a:r>
              <a:rPr lang="cs-CZ" dirty="0" err="1"/>
              <a:t>Sonnet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0F1B56-0E8E-4042-8590-857EC4ABD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225118"/>
            <a:ext cx="6828408" cy="537099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dirty="0"/>
              <a:t>How soon hath Time, the subtle thief of youth, (</a:t>
            </a:r>
            <a:r>
              <a:rPr lang="cs-CZ" sz="1800" dirty="0"/>
              <a:t>A</a:t>
            </a:r>
            <a:r>
              <a:rPr lang="en-US" sz="1800" dirty="0"/>
              <a:t>)</a:t>
            </a:r>
            <a:br>
              <a:rPr lang="en-US" sz="1800" dirty="0"/>
            </a:br>
            <a:r>
              <a:rPr lang="en-US" sz="1800" dirty="0"/>
              <a:t>Stolen on his wing my three and twentieth year! (</a:t>
            </a:r>
            <a:r>
              <a:rPr lang="cs-CZ" sz="1800" dirty="0"/>
              <a:t>B</a:t>
            </a:r>
            <a:r>
              <a:rPr lang="en-US" sz="1800" dirty="0"/>
              <a:t>)</a:t>
            </a:r>
            <a:br>
              <a:rPr lang="en-US" sz="1800" dirty="0"/>
            </a:br>
            <a:r>
              <a:rPr lang="en-US" sz="1800" dirty="0"/>
              <a:t>My hasting days fly on with full career, (</a:t>
            </a:r>
            <a:r>
              <a:rPr lang="cs-CZ" sz="1800" dirty="0"/>
              <a:t>B</a:t>
            </a:r>
            <a:r>
              <a:rPr lang="en-US" sz="1800" dirty="0"/>
              <a:t>)</a:t>
            </a:r>
            <a:br>
              <a:rPr lang="en-US" sz="1800" dirty="0"/>
            </a:br>
            <a:r>
              <a:rPr lang="en-US" sz="1800" dirty="0"/>
              <a:t>But my late spring no bud or blossom </a:t>
            </a:r>
            <a:r>
              <a:rPr lang="en-US" sz="1800" dirty="0" err="1"/>
              <a:t>shew'th</a:t>
            </a:r>
            <a:r>
              <a:rPr lang="en-US" sz="1800" dirty="0"/>
              <a:t>. (</a:t>
            </a:r>
            <a:r>
              <a:rPr lang="cs-CZ" sz="1800" dirty="0"/>
              <a:t>A</a:t>
            </a:r>
            <a:r>
              <a:rPr lang="en-US" sz="1800" dirty="0"/>
              <a:t>)</a:t>
            </a:r>
            <a:br>
              <a:rPr lang="en-US" sz="1800" dirty="0"/>
            </a:br>
            <a:r>
              <a:rPr lang="en-US" sz="1800" dirty="0"/>
              <a:t>Perhaps my semblance might deceive the truth, (</a:t>
            </a:r>
            <a:r>
              <a:rPr lang="cs-CZ" sz="1800" dirty="0"/>
              <a:t>A</a:t>
            </a:r>
            <a:r>
              <a:rPr lang="en-US" sz="1800" dirty="0"/>
              <a:t>)</a:t>
            </a:r>
            <a:br>
              <a:rPr lang="en-US" sz="1800" dirty="0"/>
            </a:br>
            <a:r>
              <a:rPr lang="en-US" sz="1800" dirty="0"/>
              <a:t>That I to manhood am arrived so near, (</a:t>
            </a:r>
            <a:r>
              <a:rPr lang="cs-CZ" sz="1800" dirty="0"/>
              <a:t>B</a:t>
            </a:r>
            <a:r>
              <a:rPr lang="en-US" sz="1800" dirty="0"/>
              <a:t>)</a:t>
            </a:r>
            <a:br>
              <a:rPr lang="en-US" sz="1800" dirty="0"/>
            </a:br>
            <a:r>
              <a:rPr lang="en-US" sz="1800" dirty="0"/>
              <a:t>And inward ripeness doth much less appear, (</a:t>
            </a:r>
            <a:r>
              <a:rPr lang="cs-CZ" sz="1800" dirty="0"/>
              <a:t>B</a:t>
            </a:r>
            <a:r>
              <a:rPr lang="en-US" sz="1800" dirty="0"/>
              <a:t>)</a:t>
            </a:r>
            <a:br>
              <a:rPr lang="en-US" sz="1800" dirty="0"/>
            </a:br>
            <a:r>
              <a:rPr lang="en-US" sz="1800" dirty="0"/>
              <a:t>That some more timely-happy spirits </a:t>
            </a:r>
            <a:r>
              <a:rPr lang="en-US" sz="1800" dirty="0" err="1"/>
              <a:t>indu'th</a:t>
            </a:r>
            <a:r>
              <a:rPr lang="en-US" sz="1800" dirty="0"/>
              <a:t>. (</a:t>
            </a:r>
            <a:r>
              <a:rPr lang="cs-CZ" sz="1800" dirty="0"/>
              <a:t>A</a:t>
            </a:r>
            <a:r>
              <a:rPr lang="en-US" sz="1800" dirty="0"/>
              <a:t>)</a:t>
            </a:r>
            <a:br>
              <a:rPr lang="en-US" sz="1800" dirty="0"/>
            </a:br>
            <a:r>
              <a:rPr lang="en-US" sz="1800" dirty="0"/>
              <a:t>Yet be it less or more, or soon or slow, (</a:t>
            </a:r>
            <a:r>
              <a:rPr lang="cs-CZ" sz="1800" dirty="0"/>
              <a:t>C</a:t>
            </a:r>
            <a:r>
              <a:rPr lang="en-US" sz="1800" dirty="0"/>
              <a:t>)</a:t>
            </a:r>
            <a:br>
              <a:rPr lang="en-US" sz="1800" dirty="0"/>
            </a:br>
            <a:r>
              <a:rPr lang="en-US" sz="1800" dirty="0"/>
              <a:t>It shall be still in strictest measure even (</a:t>
            </a:r>
            <a:r>
              <a:rPr lang="cs-CZ" sz="1800" dirty="0"/>
              <a:t>D</a:t>
            </a:r>
            <a:r>
              <a:rPr lang="en-US" sz="1800" dirty="0"/>
              <a:t>)</a:t>
            </a:r>
            <a:br>
              <a:rPr lang="en-US" sz="1800" dirty="0"/>
            </a:br>
            <a:r>
              <a:rPr lang="en-US" sz="1800" dirty="0"/>
              <a:t>To that same lot, however mean or high, (</a:t>
            </a:r>
            <a:r>
              <a:rPr lang="cs-CZ" sz="1800" dirty="0"/>
              <a:t>E</a:t>
            </a:r>
            <a:r>
              <a:rPr lang="en-US" sz="1800" dirty="0"/>
              <a:t>)</a:t>
            </a:r>
            <a:br>
              <a:rPr lang="en-US" sz="1800" dirty="0"/>
            </a:br>
            <a:r>
              <a:rPr lang="en-US" sz="1800" dirty="0"/>
              <a:t>Toward which Time leads me, and the will of Heaven. (</a:t>
            </a:r>
            <a:r>
              <a:rPr lang="cs-CZ" sz="1800" dirty="0"/>
              <a:t>D</a:t>
            </a:r>
            <a:r>
              <a:rPr lang="en-US" sz="1800" dirty="0"/>
              <a:t>)</a:t>
            </a:r>
            <a:br>
              <a:rPr lang="en-US" sz="1800" dirty="0"/>
            </a:br>
            <a:r>
              <a:rPr lang="en-US" sz="1800" dirty="0"/>
              <a:t>All is, if I have grace to use it so, (</a:t>
            </a:r>
            <a:r>
              <a:rPr lang="cs-CZ" sz="1800" dirty="0"/>
              <a:t>C</a:t>
            </a:r>
            <a:r>
              <a:rPr lang="en-US" sz="1800" dirty="0"/>
              <a:t>)</a:t>
            </a:r>
            <a:br>
              <a:rPr lang="en-US" sz="1800" dirty="0"/>
            </a:br>
            <a:r>
              <a:rPr lang="en-US" sz="1800" dirty="0"/>
              <a:t>As ever in my great Task-master's eye. (</a:t>
            </a:r>
            <a:r>
              <a:rPr lang="cs-CZ" sz="1800" dirty="0"/>
              <a:t>E</a:t>
            </a:r>
            <a:r>
              <a:rPr lang="en-US" sz="1800" dirty="0"/>
              <a:t>)</a:t>
            </a:r>
          </a:p>
          <a:p>
            <a:pPr marL="0" indent="0">
              <a:buNone/>
            </a:pPr>
            <a:endParaRPr lang="en-US" sz="900" b="1" dirty="0"/>
          </a:p>
          <a:p>
            <a:pPr marL="0" indent="0">
              <a:buNone/>
            </a:pPr>
            <a:r>
              <a:rPr lang="en-US" sz="1800" dirty="0"/>
              <a:t>John Milton</a:t>
            </a:r>
            <a:r>
              <a:rPr lang="cs-CZ" sz="1800" dirty="0"/>
              <a:t>,</a:t>
            </a:r>
            <a:r>
              <a:rPr lang="en-US" sz="1800" dirty="0"/>
              <a:t> “On His Being Arrived to the Age of Twenty-three”</a:t>
            </a:r>
            <a:endParaRPr lang="cs-CZ" sz="1800" dirty="0"/>
          </a:p>
        </p:txBody>
      </p:sp>
      <p:pic>
        <p:nvPicPr>
          <p:cNvPr id="2050" name="Picture 2" descr="Portrait of Milton, circa 1629">
            <a:extLst>
              <a:ext uri="{FF2B5EF4-FFF2-40B4-BE49-F238E27FC236}">
                <a16:creationId xmlns:a16="http://schemas.microsoft.com/office/drawing/2014/main" id="{CB0FD9A9-19F1-4D31-9594-6B55809F9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889" y="1225118"/>
            <a:ext cx="3544888" cy="4459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4839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B78723-92B4-4D02-8BFC-84552C699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223" y="0"/>
            <a:ext cx="10668000" cy="1524000"/>
          </a:xfrm>
        </p:spPr>
        <p:txBody>
          <a:bodyPr/>
          <a:lstStyle/>
          <a:p>
            <a:r>
              <a:rPr lang="cs-CZ" dirty="0" err="1"/>
              <a:t>Renaissance</a:t>
            </a:r>
            <a:r>
              <a:rPr lang="cs-CZ" dirty="0"/>
              <a:t> </a:t>
            </a:r>
            <a:r>
              <a:rPr lang="cs-CZ" dirty="0" err="1"/>
              <a:t>Poetry</a:t>
            </a:r>
            <a:r>
              <a:rPr lang="cs-CZ" dirty="0"/>
              <a:t> –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en-US" dirty="0"/>
              <a:t>English</a:t>
            </a:r>
            <a:r>
              <a:rPr lang="cs-CZ" dirty="0"/>
              <a:t> </a:t>
            </a:r>
            <a:r>
              <a:rPr lang="cs-CZ" dirty="0" err="1"/>
              <a:t>Sonnet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0F1B56-0E8E-4042-8590-857EC4ABD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225118"/>
            <a:ext cx="6828408" cy="537099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800" dirty="0"/>
              <a:t>Let me not to the marriage of true minds (A)</a:t>
            </a:r>
            <a:br>
              <a:rPr lang="en-US" sz="1800" dirty="0"/>
            </a:br>
            <a:r>
              <a:rPr lang="en-US" sz="1800" dirty="0"/>
              <a:t>Admit impediments. Love is not love (B)</a:t>
            </a:r>
            <a:br>
              <a:rPr lang="en-US" sz="1800" dirty="0"/>
            </a:br>
            <a:r>
              <a:rPr lang="en-US" sz="1800" dirty="0"/>
              <a:t>Which alters when it alteration finds, (A)</a:t>
            </a:r>
            <a:br>
              <a:rPr lang="en-US" sz="1800" dirty="0"/>
            </a:br>
            <a:r>
              <a:rPr lang="en-US" sz="1800" dirty="0"/>
              <a:t>Or bends with the remover to remove. (B)</a:t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O no, it is an ever fixed mark (C)</a:t>
            </a:r>
            <a:br>
              <a:rPr lang="en-US" sz="1800" dirty="0"/>
            </a:br>
            <a:r>
              <a:rPr lang="en-US" sz="1800" dirty="0"/>
              <a:t>That looks on tempests and is never shaken; (D)</a:t>
            </a:r>
            <a:br>
              <a:rPr lang="en-US" sz="1800" dirty="0"/>
            </a:br>
            <a:r>
              <a:rPr lang="en-US" sz="1800" dirty="0"/>
              <a:t>It is the star to every </a:t>
            </a:r>
            <a:r>
              <a:rPr lang="en-US" sz="1800" dirty="0" err="1"/>
              <a:t>wand'ring</a:t>
            </a:r>
            <a:r>
              <a:rPr lang="en-US" sz="1800" dirty="0"/>
              <a:t> </a:t>
            </a:r>
            <a:r>
              <a:rPr lang="en-US" sz="1800" dirty="0" err="1"/>
              <a:t>barque</a:t>
            </a:r>
            <a:r>
              <a:rPr lang="en-US" sz="1800" dirty="0"/>
              <a:t>, (C)</a:t>
            </a:r>
            <a:br>
              <a:rPr lang="en-US" sz="1800" dirty="0"/>
            </a:br>
            <a:r>
              <a:rPr lang="en-US" sz="1800" dirty="0"/>
              <a:t>Whose worth's unknown although his height be taken. (D)</a:t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Love's not time's fool, though rosy lips and cheeks (E)</a:t>
            </a:r>
            <a:br>
              <a:rPr lang="en-US" sz="1800" dirty="0"/>
            </a:br>
            <a:r>
              <a:rPr lang="en-US" sz="1800" dirty="0"/>
              <a:t>Within his bending sickle's compass come; (F)</a:t>
            </a:r>
            <a:br>
              <a:rPr lang="en-US" sz="1800" dirty="0"/>
            </a:br>
            <a:r>
              <a:rPr lang="en-US" sz="1800" dirty="0"/>
              <a:t>Love alters not with his brief hours and weeks, (E)</a:t>
            </a:r>
            <a:br>
              <a:rPr lang="en-US" sz="1800" dirty="0"/>
            </a:br>
            <a:r>
              <a:rPr lang="en-US" sz="1800" dirty="0"/>
              <a:t>But bears it out even to the edge of doom. (F)</a:t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If this be error and upon me proved, (G)</a:t>
            </a:r>
            <a:br>
              <a:rPr lang="en-US" sz="1800" dirty="0"/>
            </a:br>
            <a:r>
              <a:rPr lang="en-US" sz="1800" dirty="0"/>
              <a:t>I never writ, nor no man ever loved. (G) </a:t>
            </a:r>
          </a:p>
          <a:p>
            <a:pPr marL="0" indent="0">
              <a:buNone/>
            </a:pPr>
            <a:r>
              <a:rPr lang="en-US" sz="1800" dirty="0"/>
              <a:t>William Shakespeare, “Sonnet 116”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EC4FD820-E0D6-4B38-82D4-0E8163382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28" y="1225118"/>
            <a:ext cx="3600449" cy="4612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664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B78723-92B4-4D02-8BFC-84552C699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602202"/>
            <a:ext cx="10668000" cy="1524000"/>
          </a:xfrm>
        </p:spPr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Renaissance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0F1B56-0E8E-4042-8590-857EC4ABD7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study of </a:t>
            </a:r>
            <a:r>
              <a:rPr lang="en-US" b="1" dirty="0"/>
              <a:t>ancient literature</a:t>
            </a:r>
            <a:r>
              <a:rPr lang="en-US" dirty="0"/>
              <a:t> and </a:t>
            </a:r>
            <a:r>
              <a:rPr lang="en-US" b="1" dirty="0"/>
              <a:t>philosophy</a:t>
            </a:r>
            <a:r>
              <a:rPr lang="en-US" dirty="0"/>
              <a:t> has moral and practical value</a:t>
            </a:r>
            <a:endParaRPr lang="cs-CZ" dirty="0"/>
          </a:p>
          <a:p>
            <a:pPr lvl="1"/>
            <a:r>
              <a:rPr lang="en-US" dirty="0"/>
              <a:t>reading </a:t>
            </a:r>
            <a:r>
              <a:rPr lang="cs-CZ" b="1" dirty="0"/>
              <a:t>c</a:t>
            </a:r>
            <a:r>
              <a:rPr lang="en-US" b="1" dirty="0" err="1"/>
              <a:t>lassical</a:t>
            </a:r>
            <a:r>
              <a:rPr lang="en-US" b="1" dirty="0"/>
              <a:t> sources</a:t>
            </a:r>
            <a:r>
              <a:rPr lang="en-US" dirty="0"/>
              <a:t>, and considering them </a:t>
            </a:r>
            <a:r>
              <a:rPr lang="en-US" b="1" dirty="0"/>
              <a:t>as models</a:t>
            </a:r>
          </a:p>
          <a:p>
            <a:r>
              <a:rPr lang="cs-CZ" dirty="0" err="1"/>
              <a:t>human</a:t>
            </a:r>
            <a:r>
              <a:rPr lang="cs-CZ" dirty="0"/>
              <a:t> </a:t>
            </a:r>
            <a:r>
              <a:rPr lang="cs-CZ" dirty="0" err="1"/>
              <a:t>beings</a:t>
            </a:r>
            <a:r>
              <a:rPr lang="cs-CZ" dirty="0"/>
              <a:t> are</a:t>
            </a:r>
            <a:r>
              <a:rPr lang="en-US" dirty="0"/>
              <a:t> </a:t>
            </a:r>
            <a:r>
              <a:rPr lang="cs-CZ" dirty="0" err="1"/>
              <a:t>creatures</a:t>
            </a:r>
            <a:r>
              <a:rPr lang="en-US" dirty="0"/>
              <a:t> of the </a:t>
            </a:r>
            <a:r>
              <a:rPr lang="en-US" b="1" dirty="0"/>
              <a:t>mind</a:t>
            </a:r>
            <a:r>
              <a:rPr lang="en-US" dirty="0"/>
              <a:t> and the </a:t>
            </a:r>
            <a:r>
              <a:rPr lang="en-US" b="1" dirty="0"/>
              <a:t>senses</a:t>
            </a:r>
            <a:endParaRPr lang="cs-CZ" b="1" dirty="0"/>
          </a:p>
          <a:p>
            <a:pPr lvl="1"/>
            <a:r>
              <a:rPr lang="en-US" dirty="0"/>
              <a:t>does </a:t>
            </a:r>
            <a:r>
              <a:rPr lang="en-US" b="1" dirty="0"/>
              <a:t>not</a:t>
            </a:r>
            <a:r>
              <a:rPr lang="en-US" dirty="0"/>
              <a:t> mean </a:t>
            </a:r>
            <a:r>
              <a:rPr lang="en-US" b="1" dirty="0"/>
              <a:t>atheism</a:t>
            </a:r>
            <a:endParaRPr lang="cs-CZ" b="1" dirty="0"/>
          </a:p>
          <a:p>
            <a:r>
              <a:rPr lang="cs-CZ" b="1" dirty="0" err="1"/>
              <a:t>Renaissance</a:t>
            </a:r>
            <a:r>
              <a:rPr lang="cs-CZ" b="1" dirty="0"/>
              <a:t> Man:</a:t>
            </a:r>
          </a:p>
          <a:p>
            <a:pPr lvl="1"/>
            <a:r>
              <a:rPr lang="en-US" dirty="0"/>
              <a:t>wide, </a:t>
            </a:r>
            <a:r>
              <a:rPr lang="en-US" b="1" dirty="0"/>
              <a:t>general</a:t>
            </a:r>
            <a:r>
              <a:rPr lang="en-US" dirty="0"/>
              <a:t> and </a:t>
            </a:r>
            <a:r>
              <a:rPr lang="en-US" b="1" dirty="0"/>
              <a:t>multi-faceted</a:t>
            </a:r>
            <a:r>
              <a:rPr lang="en-US" dirty="0"/>
              <a:t> education and knowledge</a:t>
            </a:r>
            <a:endParaRPr lang="cs-CZ" dirty="0"/>
          </a:p>
          <a:p>
            <a:pPr lvl="1"/>
            <a:r>
              <a:rPr lang="en-US" b="1" dirty="0"/>
              <a:t>balance</a:t>
            </a:r>
            <a:r>
              <a:rPr lang="en-US" dirty="0"/>
              <a:t> in all fields of </a:t>
            </a:r>
            <a:r>
              <a:rPr lang="en-US" b="1" dirty="0"/>
              <a:t>knowledge</a:t>
            </a:r>
            <a:r>
              <a:rPr lang="cs-CZ" dirty="0"/>
              <a:t>,</a:t>
            </a:r>
            <a:r>
              <a:rPr lang="en-US" dirty="0"/>
              <a:t> </a:t>
            </a:r>
            <a:r>
              <a:rPr lang="en-US" b="1" dirty="0"/>
              <a:t>art</a:t>
            </a:r>
            <a:r>
              <a:rPr lang="cs-CZ" b="1" dirty="0"/>
              <a:t> </a:t>
            </a:r>
            <a:r>
              <a:rPr lang="cs-CZ" dirty="0"/>
              <a:t>and </a:t>
            </a:r>
            <a:r>
              <a:rPr lang="cs-CZ" b="1" dirty="0" err="1"/>
              <a:t>exercise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10071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B78723-92B4-4D02-8BFC-84552C699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602202"/>
            <a:ext cx="10668000" cy="1524000"/>
          </a:xfrm>
        </p:spPr>
        <p:txBody>
          <a:bodyPr/>
          <a:lstStyle/>
          <a:p>
            <a:r>
              <a:rPr lang="cs-CZ" dirty="0" err="1"/>
              <a:t>How</a:t>
            </a:r>
            <a:r>
              <a:rPr lang="cs-CZ" dirty="0"/>
              <a:t> </a:t>
            </a:r>
            <a:r>
              <a:rPr lang="cs-CZ" dirty="0" err="1"/>
              <a:t>Could</a:t>
            </a:r>
            <a:r>
              <a:rPr lang="cs-CZ" dirty="0"/>
              <a:t> </a:t>
            </a:r>
            <a:r>
              <a:rPr lang="cs-CZ" dirty="0" err="1"/>
              <a:t>Things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dirty="0" err="1"/>
              <a:t>Changed</a:t>
            </a:r>
            <a:r>
              <a:rPr lang="cs-CZ" dirty="0"/>
              <a:t> So </a:t>
            </a:r>
            <a:r>
              <a:rPr lang="cs-CZ" dirty="0" err="1"/>
              <a:t>Radically</a:t>
            </a:r>
            <a:r>
              <a:rPr lang="cs-CZ" dirty="0"/>
              <a:t>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0F1B56-0E8E-4042-8590-857EC4ABD7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Great Plagues </a:t>
            </a:r>
            <a:r>
              <a:rPr lang="en-US" dirty="0"/>
              <a:t>radically changing:</a:t>
            </a:r>
          </a:p>
          <a:p>
            <a:pPr lvl="1"/>
            <a:r>
              <a:rPr lang="en-US" dirty="0"/>
              <a:t>the ownership of wealth</a:t>
            </a:r>
          </a:p>
          <a:p>
            <a:pPr lvl="1"/>
            <a:r>
              <a:rPr lang="en-US" dirty="0"/>
              <a:t>people‘s outlook on life</a:t>
            </a:r>
          </a:p>
          <a:p>
            <a:r>
              <a:rPr lang="en-US" b="1" dirty="0"/>
              <a:t>4th Crusade </a:t>
            </a:r>
            <a:r>
              <a:rPr lang="en-US" dirty="0"/>
              <a:t>–  the siege of Constantinople and the subsequent short-lived </a:t>
            </a:r>
            <a:r>
              <a:rPr lang="en-US" dirty="0" err="1"/>
              <a:t>Frankokratia</a:t>
            </a:r>
            <a:r>
              <a:rPr lang="en-US" dirty="0"/>
              <a:t> in parts of Greece</a:t>
            </a:r>
          </a:p>
          <a:p>
            <a:pPr lvl="1"/>
            <a:r>
              <a:rPr lang="en-US" dirty="0"/>
              <a:t>revival of interest in learning Greek and Latin</a:t>
            </a:r>
          </a:p>
          <a:p>
            <a:pPr lvl="1"/>
            <a:r>
              <a:rPr lang="en-US" dirty="0"/>
              <a:t>access to the libraries of Constantinople</a:t>
            </a:r>
          </a:p>
        </p:txBody>
      </p:sp>
    </p:spTree>
    <p:extLst>
      <p:ext uri="{BB962C8B-B14F-4D97-AF65-F5344CB8AC3E}">
        <p14:creationId xmlns:p14="http://schemas.microsoft.com/office/powerpoint/2010/main" val="2682893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B78723-92B4-4D02-8BFC-84552C699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602202"/>
            <a:ext cx="10668000" cy="1524000"/>
          </a:xfrm>
        </p:spPr>
        <p:txBody>
          <a:bodyPr/>
          <a:lstStyle/>
          <a:p>
            <a:r>
              <a:rPr lang="cs-CZ" dirty="0" err="1"/>
              <a:t>How</a:t>
            </a:r>
            <a:r>
              <a:rPr lang="cs-CZ" dirty="0"/>
              <a:t> </a:t>
            </a:r>
            <a:r>
              <a:rPr lang="cs-CZ" dirty="0" err="1"/>
              <a:t>Could</a:t>
            </a:r>
            <a:r>
              <a:rPr lang="cs-CZ" dirty="0"/>
              <a:t> </a:t>
            </a:r>
            <a:r>
              <a:rPr lang="cs-CZ" dirty="0" err="1"/>
              <a:t>Things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dirty="0" err="1"/>
              <a:t>Changed</a:t>
            </a:r>
            <a:r>
              <a:rPr lang="cs-CZ" dirty="0"/>
              <a:t> So </a:t>
            </a:r>
            <a:r>
              <a:rPr lang="cs-CZ" dirty="0" err="1"/>
              <a:t>Radically</a:t>
            </a:r>
            <a:r>
              <a:rPr lang="cs-CZ" dirty="0"/>
              <a:t>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0F1B56-0E8E-4042-8590-857EC4ABD7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Toleration of lending </a:t>
            </a:r>
          </a:p>
          <a:p>
            <a:pPr lvl="1"/>
            <a:r>
              <a:rPr lang="en-US" dirty="0"/>
              <a:t>in various Italian city-states (Florence, Venice, Naples, …) </a:t>
            </a:r>
          </a:p>
          <a:p>
            <a:pPr lvl="1"/>
            <a:r>
              <a:rPr lang="en-US" dirty="0"/>
              <a:t>parts of the German-speaking world</a:t>
            </a:r>
          </a:p>
          <a:p>
            <a:pPr lvl="2"/>
            <a:r>
              <a:rPr lang="en-US" dirty="0"/>
              <a:t>Switzerland</a:t>
            </a:r>
          </a:p>
          <a:p>
            <a:pPr lvl="2"/>
            <a:r>
              <a:rPr lang="en-US" dirty="0"/>
              <a:t>Free Imperial City of Augsburg (</a:t>
            </a:r>
            <a:r>
              <a:rPr lang="en-US" dirty="0" err="1"/>
              <a:t>Fuggers</a:t>
            </a:r>
            <a:r>
              <a:rPr lang="en-US" dirty="0"/>
              <a:t>)</a:t>
            </a:r>
          </a:p>
          <a:p>
            <a:r>
              <a:rPr lang="en-US" b="1" dirty="0"/>
              <a:t>Inventing the printing press </a:t>
            </a:r>
            <a:r>
              <a:rPr lang="en-US" dirty="0"/>
              <a:t>–  Johannes Gutenberg (~1440-1450)</a:t>
            </a:r>
          </a:p>
          <a:p>
            <a:pPr lvl="1"/>
            <a:r>
              <a:rPr lang="en-US" dirty="0"/>
              <a:t>reading (and publishing) becomes affordable</a:t>
            </a:r>
          </a:p>
          <a:p>
            <a:pPr lvl="1"/>
            <a:r>
              <a:rPr lang="en-US" dirty="0"/>
              <a:t>leaflets and pamphlets help disseminate ideas</a:t>
            </a:r>
          </a:p>
        </p:txBody>
      </p:sp>
    </p:spTree>
    <p:extLst>
      <p:ext uri="{BB962C8B-B14F-4D97-AF65-F5344CB8AC3E}">
        <p14:creationId xmlns:p14="http://schemas.microsoft.com/office/powerpoint/2010/main" val="1974228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B78723-92B4-4D02-8BFC-84552C699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602202"/>
            <a:ext cx="10668000" cy="1524000"/>
          </a:xfrm>
        </p:spPr>
        <p:txBody>
          <a:bodyPr/>
          <a:lstStyle/>
          <a:p>
            <a:r>
              <a:rPr lang="cs-CZ" dirty="0" err="1"/>
              <a:t>Renaissance</a:t>
            </a:r>
            <a:r>
              <a:rPr lang="cs-CZ" dirty="0"/>
              <a:t> Art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0F1B56-0E8E-4042-8590-857EC4ABD7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c</a:t>
            </a:r>
            <a:r>
              <a:rPr lang="en-US" dirty="0" err="1"/>
              <a:t>lassical</a:t>
            </a:r>
            <a:r>
              <a:rPr lang="en-US" dirty="0"/>
              <a:t> </a:t>
            </a:r>
            <a:r>
              <a:rPr lang="en-US" b="1" dirty="0"/>
              <a:t>Greek</a:t>
            </a:r>
            <a:r>
              <a:rPr lang="en-US" dirty="0"/>
              <a:t> and </a:t>
            </a:r>
            <a:r>
              <a:rPr lang="en-US" b="1" dirty="0"/>
              <a:t>Roman</a:t>
            </a:r>
            <a:r>
              <a:rPr lang="en-US" dirty="0"/>
              <a:t> art as </a:t>
            </a:r>
            <a:r>
              <a:rPr lang="en-US" b="1" dirty="0"/>
              <a:t>models</a:t>
            </a:r>
          </a:p>
          <a:p>
            <a:r>
              <a:rPr lang="cs-CZ" b="1" dirty="0"/>
              <a:t>r</a:t>
            </a:r>
            <a:r>
              <a:rPr lang="en-US" b="1" dirty="0" err="1"/>
              <a:t>ealism</a:t>
            </a:r>
            <a:endParaRPr lang="cs-CZ" b="1" dirty="0"/>
          </a:p>
          <a:p>
            <a:r>
              <a:rPr lang="en-US" b="1" dirty="0"/>
              <a:t>attention to details</a:t>
            </a:r>
          </a:p>
          <a:p>
            <a:r>
              <a:rPr lang="en-US" dirty="0"/>
              <a:t>perfection in execution and craftsmanship</a:t>
            </a:r>
          </a:p>
          <a:p>
            <a:r>
              <a:rPr lang="en-US" dirty="0"/>
              <a:t>discovery of </a:t>
            </a:r>
            <a:r>
              <a:rPr lang="en-US" b="1" dirty="0"/>
              <a:t>linear perspective</a:t>
            </a:r>
          </a:p>
          <a:p>
            <a:r>
              <a:rPr lang="en-US" b="1" dirty="0"/>
              <a:t>non-religious subject</a:t>
            </a:r>
            <a:r>
              <a:rPr lang="en-US" dirty="0"/>
              <a:t> matter</a:t>
            </a:r>
          </a:p>
          <a:p>
            <a:r>
              <a:rPr lang="en-US" dirty="0"/>
              <a:t>the system of </a:t>
            </a:r>
            <a:r>
              <a:rPr lang="en-US" b="1" dirty="0"/>
              <a:t>patronage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55711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65" y="216056"/>
            <a:ext cx="7609160" cy="6411184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8526483" y="4940135"/>
            <a:ext cx="34082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Bonaventura</a:t>
            </a:r>
            <a:r>
              <a:rPr lang="cs-CZ" dirty="0" smtClean="0"/>
              <a:t> </a:t>
            </a:r>
            <a:r>
              <a:rPr lang="cs-CZ" dirty="0" err="1" smtClean="0"/>
              <a:t>Berlinghieri</a:t>
            </a:r>
            <a:r>
              <a:rPr lang="cs-CZ" dirty="0" smtClean="0"/>
              <a:t>, Madonna and </a:t>
            </a:r>
            <a:r>
              <a:rPr lang="cs-CZ" dirty="0" err="1" smtClean="0"/>
              <a:t>Child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Saints</a:t>
            </a:r>
            <a:r>
              <a:rPr lang="cs-CZ" dirty="0" smtClean="0"/>
              <a:t> and </a:t>
            </a:r>
            <a:r>
              <a:rPr lang="cs-CZ" dirty="0" err="1" smtClean="0"/>
              <a:t>Crucifixion</a:t>
            </a:r>
            <a:r>
              <a:rPr lang="cs-CZ" dirty="0" smtClean="0"/>
              <a:t>, 1270, </a:t>
            </a:r>
            <a:r>
              <a:rPr lang="cs-CZ" dirty="0" err="1" smtClean="0"/>
              <a:t>Uffizi</a:t>
            </a:r>
            <a:r>
              <a:rPr lang="cs-CZ" dirty="0" smtClean="0"/>
              <a:t>, Florence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6199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76" y="161141"/>
            <a:ext cx="4848672" cy="6526584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605153" y="5011387"/>
            <a:ext cx="6412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Raphael,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Sistine</a:t>
            </a:r>
            <a:r>
              <a:rPr lang="cs-CZ" dirty="0" smtClean="0"/>
              <a:t> Madonna, 1513–14, </a:t>
            </a:r>
            <a:r>
              <a:rPr lang="cs-CZ" dirty="0" err="1" smtClean="0"/>
              <a:t>Gemäldegalerie</a:t>
            </a:r>
            <a:r>
              <a:rPr lang="cs-CZ" dirty="0" smtClean="0"/>
              <a:t>, Zwinger, </a:t>
            </a:r>
            <a:r>
              <a:rPr lang="cs-CZ" dirty="0" err="1" smtClean="0"/>
              <a:t>Dresden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4257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81" y="128214"/>
            <a:ext cx="4790278" cy="661697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486400" y="5225143"/>
            <a:ext cx="64958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Virgin</a:t>
            </a:r>
            <a:r>
              <a:rPr lang="cs-CZ" dirty="0" smtClean="0"/>
              <a:t> and </a:t>
            </a:r>
            <a:r>
              <a:rPr lang="cs-CZ" dirty="0" err="1" smtClean="0"/>
              <a:t>Child</a:t>
            </a:r>
            <a:r>
              <a:rPr lang="cs-CZ" dirty="0" smtClean="0"/>
              <a:t> in a </a:t>
            </a:r>
            <a:r>
              <a:rPr lang="cs-CZ" dirty="0" err="1" smtClean="0"/>
              <a:t>Church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Mary </a:t>
            </a:r>
            <a:r>
              <a:rPr lang="cs-CZ" dirty="0" err="1" smtClean="0"/>
              <a:t>of</a:t>
            </a:r>
            <a:r>
              <a:rPr lang="cs-CZ" dirty="0" smtClean="0"/>
              <a:t> Burgundy </a:t>
            </a:r>
            <a:r>
              <a:rPr lang="cs-CZ" dirty="0" err="1" smtClean="0"/>
              <a:t>at</a:t>
            </a:r>
            <a:r>
              <a:rPr lang="cs-CZ" dirty="0" smtClean="0"/>
              <a:t> Her </a:t>
            </a:r>
            <a:r>
              <a:rPr lang="cs-CZ" dirty="0" err="1" smtClean="0"/>
              <a:t>Devotions</a:t>
            </a:r>
            <a:r>
              <a:rPr lang="cs-CZ" dirty="0" smtClean="0"/>
              <a:t>, Folio 14, </a:t>
            </a:r>
            <a:r>
              <a:rPr lang="cs-CZ" i="1" dirty="0" err="1" smtClean="0"/>
              <a:t>The</a:t>
            </a:r>
            <a:r>
              <a:rPr lang="cs-CZ" i="1" dirty="0" smtClean="0"/>
              <a:t> </a:t>
            </a:r>
            <a:r>
              <a:rPr lang="cs-CZ" i="1" dirty="0" err="1" smtClean="0"/>
              <a:t>Hours</a:t>
            </a:r>
            <a:r>
              <a:rPr lang="cs-CZ" i="1" dirty="0" smtClean="0"/>
              <a:t> </a:t>
            </a:r>
            <a:r>
              <a:rPr lang="cs-CZ" i="1" dirty="0" err="1" smtClean="0"/>
              <a:t>of</a:t>
            </a:r>
            <a:r>
              <a:rPr lang="cs-CZ" i="1" dirty="0" smtClean="0"/>
              <a:t> Mary </a:t>
            </a:r>
            <a:r>
              <a:rPr lang="cs-CZ" i="1" dirty="0" err="1" smtClean="0"/>
              <a:t>of</a:t>
            </a:r>
            <a:r>
              <a:rPr lang="cs-CZ" i="1" dirty="0" smtClean="0"/>
              <a:t> Burgundy</a:t>
            </a:r>
            <a:r>
              <a:rPr lang="cs-CZ" dirty="0" smtClean="0"/>
              <a:t>, 1477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6579297"/>
      </p:ext>
    </p:extLst>
  </p:cSld>
  <p:clrMapOvr>
    <a:masterClrMapping/>
  </p:clrMapOvr>
</p:sld>
</file>

<file path=ppt/theme/theme1.xml><?xml version="1.0" encoding="utf-8"?>
<a:theme xmlns:a="http://schemas.openxmlformats.org/drawingml/2006/main" name="PebbleVTI">
  <a:themeElements>
    <a:clrScheme name="AnalogousFromRegularSeedRightStep">
      <a:dk1>
        <a:srgbClr val="000000"/>
      </a:dk1>
      <a:lt1>
        <a:srgbClr val="FFFFFF"/>
      </a:lt1>
      <a:dk2>
        <a:srgbClr val="1B2F2C"/>
      </a:dk2>
      <a:lt2>
        <a:srgbClr val="F1F0F3"/>
      </a:lt2>
      <a:accent1>
        <a:srgbClr val="96A942"/>
      </a:accent1>
      <a:accent2>
        <a:srgbClr val="6AB13B"/>
      </a:accent2>
      <a:accent3>
        <a:srgbClr val="47B549"/>
      </a:accent3>
      <a:accent4>
        <a:srgbClr val="3BB16F"/>
      </a:accent4>
      <a:accent5>
        <a:srgbClr val="45B0A1"/>
      </a:accent5>
      <a:accent6>
        <a:srgbClr val="3B91B1"/>
      </a:accent6>
      <a:hlink>
        <a:srgbClr val="7A67CC"/>
      </a:hlink>
      <a:folHlink>
        <a:srgbClr val="7F7F7F"/>
      </a:folHlink>
    </a:clrScheme>
    <a:fontScheme name="Custom 4">
      <a:majorFont>
        <a:latin typeface="Sitka Subheading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bbleVTI" id="{8B4DB91D-6BB4-4BA3-973A-733D3AF2680E}" vid="{9A19CF0D-2077-4BF4-BAA5-86934C336D5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582</Words>
  <Application>Microsoft Office PowerPoint</Application>
  <PresentationFormat>Širokoúhlá obrazovka</PresentationFormat>
  <Paragraphs>88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9" baseType="lpstr">
      <vt:lpstr>Arial</vt:lpstr>
      <vt:lpstr>Avenir Next LT Pro</vt:lpstr>
      <vt:lpstr>Avenir Next LT Pro Light</vt:lpstr>
      <vt:lpstr>Sitka Subheading</vt:lpstr>
      <vt:lpstr>PebbleVTI</vt:lpstr>
      <vt:lpstr>Renaissance and Humanism</vt:lpstr>
      <vt:lpstr>Renaissance and Humanism</vt:lpstr>
      <vt:lpstr>The Renaissance</vt:lpstr>
      <vt:lpstr>How Could Things Have Changed So Radically?</vt:lpstr>
      <vt:lpstr>How Could Things Have Changed So Radically?</vt:lpstr>
      <vt:lpstr>Renaissance Art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Renaissance Architecture</vt:lpstr>
      <vt:lpstr>Classic Orders of Columns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Renaissance Poetry – The Sonnet</vt:lpstr>
      <vt:lpstr>Renaissance Poetry – The Italian Sonnet</vt:lpstr>
      <vt:lpstr>Renaissance Poetry – The English Sonnet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Renaissance and Humanism</dc:title>
  <dc:creator>Zénó Vernyik</dc:creator>
  <cp:lastModifiedBy>Zénó Vernyik</cp:lastModifiedBy>
  <cp:revision>7</cp:revision>
  <dcterms:created xsi:type="dcterms:W3CDTF">2021-03-14T14:14:29Z</dcterms:created>
  <dcterms:modified xsi:type="dcterms:W3CDTF">2022-03-10T16:35:05Z</dcterms:modified>
</cp:coreProperties>
</file>