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5FEBF8-5D7C-B00A-952D-0B6A1F07C0FB}" v="8" dt="2024-03-18T06:51:31.6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388" y="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22.07.2024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22.07.2024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22.07.2024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22.07.2024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22.07.2024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3234749"/>
            <a:ext cx="6400800" cy="746883"/>
          </a:xfrm>
        </p:spPr>
        <p:txBody>
          <a:bodyPr>
            <a:normAutofit/>
          </a:bodyPr>
          <a:lstStyle/>
          <a:p>
            <a:r>
              <a:rPr lang="cs-CZ" b="1" dirty="0" err="1">
                <a:solidFill>
                  <a:srgbClr val="7030A0"/>
                </a:solidFill>
              </a:rPr>
              <a:t>Curricular</a:t>
            </a:r>
            <a:r>
              <a:rPr lang="cs-CZ" b="1" dirty="0">
                <a:solidFill>
                  <a:srgbClr val="7030A0"/>
                </a:solidFill>
              </a:rPr>
              <a:t> </a:t>
            </a:r>
            <a:r>
              <a:rPr lang="cs-CZ" b="1" dirty="0" err="1">
                <a:solidFill>
                  <a:srgbClr val="7030A0"/>
                </a:solidFill>
              </a:rPr>
              <a:t>documents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PhDr. Iva Koutská,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65" y="2221877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466288" y="1309667"/>
            <a:ext cx="739502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709420" y="3771741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844C8F6-77F3-4699-879F-15F33F6911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5575" y="1198482"/>
            <a:ext cx="7881478" cy="4438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125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3379EAE5-0205-40AA-ACBC-CED91B3982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361756"/>
            <a:ext cx="9144000" cy="4134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811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68B64AD9-FE25-4E3A-9EB4-2A31633F5C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77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1BEB96F4-A204-4034-B02F-99268764BA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602608"/>
            <a:ext cx="9144000" cy="3652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90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2" name="Picture 1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594" y="5880252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679" y="5880252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9538" y="5880252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7CF5B521-2818-45FC-8668-2037731B615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1169416"/>
            <a:ext cx="9144000" cy="4519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8981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36</Words>
  <Application>Microsoft Office PowerPoint</Application>
  <PresentationFormat>Předvádění na obrazovce (4:3)</PresentationFormat>
  <Paragraphs>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Jarda</cp:lastModifiedBy>
  <cp:revision>34</cp:revision>
  <dcterms:created xsi:type="dcterms:W3CDTF">2017-11-24T10:29:28Z</dcterms:created>
  <dcterms:modified xsi:type="dcterms:W3CDTF">2024-07-22T18:43:32Z</dcterms:modified>
</cp:coreProperties>
</file>