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3" r:id="rId4"/>
    <p:sldId id="258" r:id="rId5"/>
    <p:sldId id="311" r:id="rId6"/>
    <p:sldId id="312" r:id="rId7"/>
    <p:sldId id="313" r:id="rId8"/>
    <p:sldId id="260" r:id="rId9"/>
    <p:sldId id="261" r:id="rId10"/>
    <p:sldId id="262" r:id="rId11"/>
    <p:sldId id="269" r:id="rId12"/>
    <p:sldId id="263" r:id="rId13"/>
    <p:sldId id="264" r:id="rId14"/>
    <p:sldId id="265" r:id="rId15"/>
    <p:sldId id="266" r:id="rId16"/>
    <p:sldId id="267" r:id="rId17"/>
    <p:sldId id="268" r:id="rId18"/>
    <p:sldId id="314" r:id="rId19"/>
    <p:sldId id="293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65FEA-1B3A-4F5C-B335-8B67735E6F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6196E62-AC2E-4E9A-8024-291B747367E9}">
      <dgm:prSet/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Poloha plodu</a:t>
          </a:r>
        </a:p>
      </dgm:t>
    </dgm:pt>
    <dgm:pt modelId="{2BD4E404-1041-48CA-83A9-9DDE67B47F24}" type="parTrans" cxnId="{AEA9AE24-4BC4-437B-AAB9-212A27F48039}">
      <dgm:prSet/>
      <dgm:spPr/>
      <dgm:t>
        <a:bodyPr/>
        <a:lstStyle/>
        <a:p>
          <a:endParaRPr lang="cs-CZ"/>
        </a:p>
      </dgm:t>
    </dgm:pt>
    <dgm:pt modelId="{0981F523-AE91-490D-B92E-D8E6AD7C7DD1}" type="sibTrans" cxnId="{AEA9AE24-4BC4-437B-AAB9-212A27F48039}">
      <dgm:prSet/>
      <dgm:spPr/>
      <dgm:t>
        <a:bodyPr/>
        <a:lstStyle/>
        <a:p>
          <a:endParaRPr lang="cs-CZ"/>
        </a:p>
      </dgm:t>
    </dgm:pt>
    <dgm:pt modelId="{E3A51E25-BE25-49B8-815E-4EECD7E61EED}">
      <dgm:prSet/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Podélné</a:t>
          </a:r>
        </a:p>
      </dgm:t>
    </dgm:pt>
    <dgm:pt modelId="{94621901-552E-4E92-AC3D-D5438AB855A4}" type="parTrans" cxnId="{551AB912-00AF-4657-9BAA-D5109C2DF573}">
      <dgm:prSet/>
      <dgm:spPr/>
      <dgm:t>
        <a:bodyPr/>
        <a:lstStyle/>
        <a:p>
          <a:endParaRPr lang="cs-CZ"/>
        </a:p>
      </dgm:t>
    </dgm:pt>
    <dgm:pt modelId="{3641C851-1275-4243-879C-75E96107005A}" type="sibTrans" cxnId="{551AB912-00AF-4657-9BAA-D5109C2DF573}">
      <dgm:prSet/>
      <dgm:spPr/>
      <dgm:t>
        <a:bodyPr/>
        <a:lstStyle/>
        <a:p>
          <a:endParaRPr lang="cs-CZ"/>
        </a:p>
      </dgm:t>
    </dgm:pt>
    <dgm:pt modelId="{0B93F4C7-F34B-41BE-8BA6-50BB614B09D9}">
      <dgm:prSet/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PPHL</a:t>
          </a:r>
        </a:p>
      </dgm:t>
    </dgm:pt>
    <dgm:pt modelId="{548BB1FD-D592-4382-A9C8-A431D2348E2C}" type="parTrans" cxnId="{81F68A73-90AE-4C87-B38F-A0E4C1230103}">
      <dgm:prSet/>
      <dgm:spPr/>
      <dgm:t>
        <a:bodyPr/>
        <a:lstStyle/>
        <a:p>
          <a:endParaRPr lang="cs-CZ"/>
        </a:p>
      </dgm:t>
    </dgm:pt>
    <dgm:pt modelId="{D2F98C77-26BF-42CC-AF78-55F3F4C47B59}" type="sibTrans" cxnId="{81F68A73-90AE-4C87-B38F-A0E4C1230103}">
      <dgm:prSet/>
      <dgm:spPr/>
      <dgm:t>
        <a:bodyPr/>
        <a:lstStyle/>
        <a:p>
          <a:endParaRPr lang="cs-CZ"/>
        </a:p>
      </dgm:t>
    </dgm:pt>
    <dgm:pt modelId="{3AC1D206-B172-4552-B4A6-7D722B5B4B36}">
      <dgm:prSet/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PPKP</a:t>
          </a:r>
        </a:p>
      </dgm:t>
    </dgm:pt>
    <dgm:pt modelId="{781E6226-98A8-4637-9A55-5C5ED46B41D9}" type="parTrans" cxnId="{BE7D602A-BEE0-4D37-82B1-C0CBFFD29436}">
      <dgm:prSet/>
      <dgm:spPr/>
      <dgm:t>
        <a:bodyPr/>
        <a:lstStyle/>
        <a:p>
          <a:endParaRPr lang="cs-CZ"/>
        </a:p>
      </dgm:t>
    </dgm:pt>
    <dgm:pt modelId="{59D60696-1791-41E0-84E2-7987F6F52FD5}" type="sibTrans" cxnId="{BE7D602A-BEE0-4D37-82B1-C0CBFFD29436}">
      <dgm:prSet/>
      <dgm:spPr/>
      <dgm:t>
        <a:bodyPr/>
        <a:lstStyle/>
        <a:p>
          <a:endParaRPr lang="cs-CZ"/>
        </a:p>
      </dgm:t>
    </dgm:pt>
    <dgm:pt modelId="{3EB45440-5857-43C9-A855-6A16AF477C33}">
      <dgm:prSet/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Příčná</a:t>
          </a:r>
        </a:p>
      </dgm:t>
    </dgm:pt>
    <dgm:pt modelId="{0DCA8B9A-4867-4C1D-9ED5-752DB129DEC8}" type="parTrans" cxnId="{D700D8F9-389C-4DBC-9BE2-43C7EB623F2A}">
      <dgm:prSet/>
      <dgm:spPr/>
      <dgm:t>
        <a:bodyPr/>
        <a:lstStyle/>
        <a:p>
          <a:endParaRPr lang="cs-CZ"/>
        </a:p>
      </dgm:t>
    </dgm:pt>
    <dgm:pt modelId="{2C2D6358-C46A-4EEF-A4EE-E449032966FA}" type="sibTrans" cxnId="{D700D8F9-389C-4DBC-9BE2-43C7EB623F2A}">
      <dgm:prSet/>
      <dgm:spPr/>
      <dgm:t>
        <a:bodyPr/>
        <a:lstStyle/>
        <a:p>
          <a:endParaRPr lang="cs-CZ"/>
        </a:p>
      </dgm:t>
    </dgm:pt>
    <dgm:pt modelId="{BDEEA08C-95EB-4E7E-8A9F-01082C4D760F}">
      <dgm:prSet/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Šikmé</a:t>
          </a:r>
        </a:p>
      </dgm:t>
    </dgm:pt>
    <dgm:pt modelId="{663688D0-856C-471C-ACC0-506B1E13905A}" type="parTrans" cxnId="{F3670CCC-89F4-4855-9421-66FE7A4C24B0}">
      <dgm:prSet/>
      <dgm:spPr/>
      <dgm:t>
        <a:bodyPr/>
        <a:lstStyle/>
        <a:p>
          <a:endParaRPr lang="cs-CZ"/>
        </a:p>
      </dgm:t>
    </dgm:pt>
    <dgm:pt modelId="{26C8CE66-3D8C-45DD-BE8A-05D88AE62B68}" type="sibTrans" cxnId="{F3670CCC-89F4-4855-9421-66FE7A4C24B0}">
      <dgm:prSet/>
      <dgm:spPr/>
      <dgm:t>
        <a:bodyPr/>
        <a:lstStyle/>
        <a:p>
          <a:endParaRPr lang="cs-CZ"/>
        </a:p>
      </dgm:t>
    </dgm:pt>
    <dgm:pt modelId="{9AF85A3F-594D-49C6-8284-29A3579476F8}" type="pres">
      <dgm:prSet presAssocID="{97E65FEA-1B3A-4F5C-B335-8B67735E6F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CFD5B7-124F-4F8A-9509-935F3777810F}" type="pres">
      <dgm:prSet presAssocID="{D6196E62-AC2E-4E9A-8024-291B747367E9}" presName="hierRoot1" presStyleCnt="0">
        <dgm:presLayoutVars>
          <dgm:hierBranch/>
        </dgm:presLayoutVars>
      </dgm:prSet>
      <dgm:spPr/>
    </dgm:pt>
    <dgm:pt modelId="{815C28AE-A834-42B7-8924-5BF6329A86BC}" type="pres">
      <dgm:prSet presAssocID="{D6196E62-AC2E-4E9A-8024-291B747367E9}" presName="rootComposite1" presStyleCnt="0"/>
      <dgm:spPr/>
    </dgm:pt>
    <dgm:pt modelId="{09E1838C-7491-4B6C-829B-964FACCD1599}" type="pres">
      <dgm:prSet presAssocID="{D6196E62-AC2E-4E9A-8024-291B747367E9}" presName="rootText1" presStyleLbl="node0" presStyleIdx="0" presStyleCnt="1">
        <dgm:presLayoutVars>
          <dgm:chPref val="3"/>
        </dgm:presLayoutVars>
      </dgm:prSet>
      <dgm:spPr/>
    </dgm:pt>
    <dgm:pt modelId="{CEFB37A7-CE80-49F8-BE7E-834492498772}" type="pres">
      <dgm:prSet presAssocID="{D6196E62-AC2E-4E9A-8024-291B747367E9}" presName="rootConnector1" presStyleLbl="node1" presStyleIdx="0" presStyleCnt="0"/>
      <dgm:spPr/>
    </dgm:pt>
    <dgm:pt modelId="{6460BEF8-6C46-4F78-B889-52A7D81AFC72}" type="pres">
      <dgm:prSet presAssocID="{D6196E62-AC2E-4E9A-8024-291B747367E9}" presName="hierChild2" presStyleCnt="0"/>
      <dgm:spPr/>
    </dgm:pt>
    <dgm:pt modelId="{462E0755-B017-483A-9514-886C72D79A56}" type="pres">
      <dgm:prSet presAssocID="{94621901-552E-4E92-AC3D-D5438AB855A4}" presName="Name35" presStyleLbl="parChTrans1D2" presStyleIdx="0" presStyleCnt="3"/>
      <dgm:spPr/>
    </dgm:pt>
    <dgm:pt modelId="{0EA8BEC5-3A31-4D95-8AC2-8852D65CFC1D}" type="pres">
      <dgm:prSet presAssocID="{E3A51E25-BE25-49B8-815E-4EECD7E61EED}" presName="hierRoot2" presStyleCnt="0">
        <dgm:presLayoutVars>
          <dgm:hierBranch/>
        </dgm:presLayoutVars>
      </dgm:prSet>
      <dgm:spPr/>
    </dgm:pt>
    <dgm:pt modelId="{13B7DD0D-D6D8-47B8-BDE2-DE036D9B9420}" type="pres">
      <dgm:prSet presAssocID="{E3A51E25-BE25-49B8-815E-4EECD7E61EED}" presName="rootComposite" presStyleCnt="0"/>
      <dgm:spPr/>
    </dgm:pt>
    <dgm:pt modelId="{6894D99B-2899-4661-AF82-E4D7AAB975F3}" type="pres">
      <dgm:prSet presAssocID="{E3A51E25-BE25-49B8-815E-4EECD7E61EED}" presName="rootText" presStyleLbl="node2" presStyleIdx="0" presStyleCnt="3">
        <dgm:presLayoutVars>
          <dgm:chPref val="3"/>
        </dgm:presLayoutVars>
      </dgm:prSet>
      <dgm:spPr/>
    </dgm:pt>
    <dgm:pt modelId="{D81D5BF9-1A7F-42ED-AA1E-75C926CC7217}" type="pres">
      <dgm:prSet presAssocID="{E3A51E25-BE25-49B8-815E-4EECD7E61EED}" presName="rootConnector" presStyleLbl="node2" presStyleIdx="0" presStyleCnt="3"/>
      <dgm:spPr/>
    </dgm:pt>
    <dgm:pt modelId="{3540262E-9E03-4357-824B-F1C19632A65B}" type="pres">
      <dgm:prSet presAssocID="{E3A51E25-BE25-49B8-815E-4EECD7E61EED}" presName="hierChild4" presStyleCnt="0"/>
      <dgm:spPr/>
    </dgm:pt>
    <dgm:pt modelId="{E744CC9C-800E-4B1A-AA97-040A70F97372}" type="pres">
      <dgm:prSet presAssocID="{548BB1FD-D592-4382-A9C8-A431D2348E2C}" presName="Name35" presStyleLbl="parChTrans1D3" presStyleIdx="0" presStyleCnt="2"/>
      <dgm:spPr/>
    </dgm:pt>
    <dgm:pt modelId="{8AA37F9B-CD29-4E0D-8C23-D22ACFE54C48}" type="pres">
      <dgm:prSet presAssocID="{0B93F4C7-F34B-41BE-8BA6-50BB614B09D9}" presName="hierRoot2" presStyleCnt="0">
        <dgm:presLayoutVars>
          <dgm:hierBranch val="r"/>
        </dgm:presLayoutVars>
      </dgm:prSet>
      <dgm:spPr/>
    </dgm:pt>
    <dgm:pt modelId="{393E6B93-EE70-4A0E-9F98-63D1A93F935A}" type="pres">
      <dgm:prSet presAssocID="{0B93F4C7-F34B-41BE-8BA6-50BB614B09D9}" presName="rootComposite" presStyleCnt="0"/>
      <dgm:spPr/>
    </dgm:pt>
    <dgm:pt modelId="{6B185265-14E4-484A-9990-D8E7A0BD548E}" type="pres">
      <dgm:prSet presAssocID="{0B93F4C7-F34B-41BE-8BA6-50BB614B09D9}" presName="rootText" presStyleLbl="node3" presStyleIdx="0" presStyleCnt="2">
        <dgm:presLayoutVars>
          <dgm:chPref val="3"/>
        </dgm:presLayoutVars>
      </dgm:prSet>
      <dgm:spPr/>
    </dgm:pt>
    <dgm:pt modelId="{F9D62CBD-563B-495A-BAA2-698ADFBD0D52}" type="pres">
      <dgm:prSet presAssocID="{0B93F4C7-F34B-41BE-8BA6-50BB614B09D9}" presName="rootConnector" presStyleLbl="node3" presStyleIdx="0" presStyleCnt="2"/>
      <dgm:spPr/>
    </dgm:pt>
    <dgm:pt modelId="{2D4EC3BF-2B9B-4E99-80F4-A40F43E20F23}" type="pres">
      <dgm:prSet presAssocID="{0B93F4C7-F34B-41BE-8BA6-50BB614B09D9}" presName="hierChild4" presStyleCnt="0"/>
      <dgm:spPr/>
    </dgm:pt>
    <dgm:pt modelId="{CDFBB1CD-40E8-4557-ACC4-774207281F62}" type="pres">
      <dgm:prSet presAssocID="{0B93F4C7-F34B-41BE-8BA6-50BB614B09D9}" presName="hierChild5" presStyleCnt="0"/>
      <dgm:spPr/>
    </dgm:pt>
    <dgm:pt modelId="{2E80489F-1DE5-4968-90E3-AB6CD4F3ED02}" type="pres">
      <dgm:prSet presAssocID="{781E6226-98A8-4637-9A55-5C5ED46B41D9}" presName="Name35" presStyleLbl="parChTrans1D3" presStyleIdx="1" presStyleCnt="2"/>
      <dgm:spPr/>
    </dgm:pt>
    <dgm:pt modelId="{CA11AB6E-7B24-4E31-8AE7-F30B6012B73B}" type="pres">
      <dgm:prSet presAssocID="{3AC1D206-B172-4552-B4A6-7D722B5B4B36}" presName="hierRoot2" presStyleCnt="0">
        <dgm:presLayoutVars>
          <dgm:hierBranch val="r"/>
        </dgm:presLayoutVars>
      </dgm:prSet>
      <dgm:spPr/>
    </dgm:pt>
    <dgm:pt modelId="{0A524BBD-A6DB-471E-8749-F2279C30762B}" type="pres">
      <dgm:prSet presAssocID="{3AC1D206-B172-4552-B4A6-7D722B5B4B36}" presName="rootComposite" presStyleCnt="0"/>
      <dgm:spPr/>
    </dgm:pt>
    <dgm:pt modelId="{D00B8669-BCC7-496D-A566-9C0675734F31}" type="pres">
      <dgm:prSet presAssocID="{3AC1D206-B172-4552-B4A6-7D722B5B4B36}" presName="rootText" presStyleLbl="node3" presStyleIdx="1" presStyleCnt="2">
        <dgm:presLayoutVars>
          <dgm:chPref val="3"/>
        </dgm:presLayoutVars>
      </dgm:prSet>
      <dgm:spPr/>
    </dgm:pt>
    <dgm:pt modelId="{12EC1E91-C958-4EF8-9C12-DEE8B15D0832}" type="pres">
      <dgm:prSet presAssocID="{3AC1D206-B172-4552-B4A6-7D722B5B4B36}" presName="rootConnector" presStyleLbl="node3" presStyleIdx="1" presStyleCnt="2"/>
      <dgm:spPr/>
    </dgm:pt>
    <dgm:pt modelId="{6E3BDA4C-46F6-4BCC-B5BE-ADB6345BD63F}" type="pres">
      <dgm:prSet presAssocID="{3AC1D206-B172-4552-B4A6-7D722B5B4B36}" presName="hierChild4" presStyleCnt="0"/>
      <dgm:spPr/>
    </dgm:pt>
    <dgm:pt modelId="{DDB10E0B-9711-4AF8-AD45-B0794010CB84}" type="pres">
      <dgm:prSet presAssocID="{3AC1D206-B172-4552-B4A6-7D722B5B4B36}" presName="hierChild5" presStyleCnt="0"/>
      <dgm:spPr/>
    </dgm:pt>
    <dgm:pt modelId="{7ED4E4E6-E809-42DA-BAA1-48F0E29DA133}" type="pres">
      <dgm:prSet presAssocID="{E3A51E25-BE25-49B8-815E-4EECD7E61EED}" presName="hierChild5" presStyleCnt="0"/>
      <dgm:spPr/>
    </dgm:pt>
    <dgm:pt modelId="{8027040B-FA68-4D2D-A444-0D641E1327D6}" type="pres">
      <dgm:prSet presAssocID="{0DCA8B9A-4867-4C1D-9ED5-752DB129DEC8}" presName="Name35" presStyleLbl="parChTrans1D2" presStyleIdx="1" presStyleCnt="3"/>
      <dgm:spPr/>
    </dgm:pt>
    <dgm:pt modelId="{390A9F80-C1E7-4C2E-AFB6-AFB7A13A53BB}" type="pres">
      <dgm:prSet presAssocID="{3EB45440-5857-43C9-A855-6A16AF477C33}" presName="hierRoot2" presStyleCnt="0">
        <dgm:presLayoutVars>
          <dgm:hierBranch/>
        </dgm:presLayoutVars>
      </dgm:prSet>
      <dgm:spPr/>
    </dgm:pt>
    <dgm:pt modelId="{FEDC19AD-2A23-4924-9538-DF9197D0CF6A}" type="pres">
      <dgm:prSet presAssocID="{3EB45440-5857-43C9-A855-6A16AF477C33}" presName="rootComposite" presStyleCnt="0"/>
      <dgm:spPr/>
    </dgm:pt>
    <dgm:pt modelId="{DFC5DD16-E598-499B-B4D7-909DF33A694D}" type="pres">
      <dgm:prSet presAssocID="{3EB45440-5857-43C9-A855-6A16AF477C33}" presName="rootText" presStyleLbl="node2" presStyleIdx="1" presStyleCnt="3">
        <dgm:presLayoutVars>
          <dgm:chPref val="3"/>
        </dgm:presLayoutVars>
      </dgm:prSet>
      <dgm:spPr/>
    </dgm:pt>
    <dgm:pt modelId="{0535E123-4391-4CD7-A5F2-DCA9D826953D}" type="pres">
      <dgm:prSet presAssocID="{3EB45440-5857-43C9-A855-6A16AF477C33}" presName="rootConnector" presStyleLbl="node2" presStyleIdx="1" presStyleCnt="3"/>
      <dgm:spPr/>
    </dgm:pt>
    <dgm:pt modelId="{4CDB9770-714A-4F40-972F-E56402A56096}" type="pres">
      <dgm:prSet presAssocID="{3EB45440-5857-43C9-A855-6A16AF477C33}" presName="hierChild4" presStyleCnt="0"/>
      <dgm:spPr/>
    </dgm:pt>
    <dgm:pt modelId="{EE375403-F4EF-4316-A8E5-09AB12E9EB66}" type="pres">
      <dgm:prSet presAssocID="{3EB45440-5857-43C9-A855-6A16AF477C33}" presName="hierChild5" presStyleCnt="0"/>
      <dgm:spPr/>
    </dgm:pt>
    <dgm:pt modelId="{13C8F867-EB93-4582-9263-C0B15F233484}" type="pres">
      <dgm:prSet presAssocID="{663688D0-856C-471C-ACC0-506B1E13905A}" presName="Name35" presStyleLbl="parChTrans1D2" presStyleIdx="2" presStyleCnt="3"/>
      <dgm:spPr/>
    </dgm:pt>
    <dgm:pt modelId="{86969823-1F64-40A2-A0D0-63A0FDFB96CF}" type="pres">
      <dgm:prSet presAssocID="{BDEEA08C-95EB-4E7E-8A9F-01082C4D760F}" presName="hierRoot2" presStyleCnt="0">
        <dgm:presLayoutVars>
          <dgm:hierBranch/>
        </dgm:presLayoutVars>
      </dgm:prSet>
      <dgm:spPr/>
    </dgm:pt>
    <dgm:pt modelId="{6183B87C-CA69-487B-BB3C-321238FC2F02}" type="pres">
      <dgm:prSet presAssocID="{BDEEA08C-95EB-4E7E-8A9F-01082C4D760F}" presName="rootComposite" presStyleCnt="0"/>
      <dgm:spPr/>
    </dgm:pt>
    <dgm:pt modelId="{A04D32D1-0404-4F7B-98AA-9610067993CD}" type="pres">
      <dgm:prSet presAssocID="{BDEEA08C-95EB-4E7E-8A9F-01082C4D760F}" presName="rootText" presStyleLbl="node2" presStyleIdx="2" presStyleCnt="3">
        <dgm:presLayoutVars>
          <dgm:chPref val="3"/>
        </dgm:presLayoutVars>
      </dgm:prSet>
      <dgm:spPr/>
    </dgm:pt>
    <dgm:pt modelId="{39C05B41-9281-4E0E-A068-4D3F883667DC}" type="pres">
      <dgm:prSet presAssocID="{BDEEA08C-95EB-4E7E-8A9F-01082C4D760F}" presName="rootConnector" presStyleLbl="node2" presStyleIdx="2" presStyleCnt="3"/>
      <dgm:spPr/>
    </dgm:pt>
    <dgm:pt modelId="{B799635E-E752-45B2-9087-25F6DED54A62}" type="pres">
      <dgm:prSet presAssocID="{BDEEA08C-95EB-4E7E-8A9F-01082C4D760F}" presName="hierChild4" presStyleCnt="0"/>
      <dgm:spPr/>
    </dgm:pt>
    <dgm:pt modelId="{9BD15811-8F6E-43D2-8C0B-08148650E69E}" type="pres">
      <dgm:prSet presAssocID="{BDEEA08C-95EB-4E7E-8A9F-01082C4D760F}" presName="hierChild5" presStyleCnt="0"/>
      <dgm:spPr/>
    </dgm:pt>
    <dgm:pt modelId="{75692479-6B36-4E7D-8F39-0D3A71D4B085}" type="pres">
      <dgm:prSet presAssocID="{D6196E62-AC2E-4E9A-8024-291B747367E9}" presName="hierChild3" presStyleCnt="0"/>
      <dgm:spPr/>
    </dgm:pt>
  </dgm:ptLst>
  <dgm:cxnLst>
    <dgm:cxn modelId="{551AB912-00AF-4657-9BAA-D5109C2DF573}" srcId="{D6196E62-AC2E-4E9A-8024-291B747367E9}" destId="{E3A51E25-BE25-49B8-815E-4EECD7E61EED}" srcOrd="0" destOrd="0" parTransId="{94621901-552E-4E92-AC3D-D5438AB855A4}" sibTransId="{3641C851-1275-4243-879C-75E96107005A}"/>
    <dgm:cxn modelId="{AEA9AE24-4BC4-437B-AAB9-212A27F48039}" srcId="{97E65FEA-1B3A-4F5C-B335-8B67735E6F50}" destId="{D6196E62-AC2E-4E9A-8024-291B747367E9}" srcOrd="0" destOrd="0" parTransId="{2BD4E404-1041-48CA-83A9-9DDE67B47F24}" sibTransId="{0981F523-AE91-490D-B92E-D8E6AD7C7DD1}"/>
    <dgm:cxn modelId="{BE7D602A-BEE0-4D37-82B1-C0CBFFD29436}" srcId="{E3A51E25-BE25-49B8-815E-4EECD7E61EED}" destId="{3AC1D206-B172-4552-B4A6-7D722B5B4B36}" srcOrd="1" destOrd="0" parTransId="{781E6226-98A8-4637-9A55-5C5ED46B41D9}" sibTransId="{59D60696-1791-41E0-84E2-7987F6F52FD5}"/>
    <dgm:cxn modelId="{F91D8E2A-B7FD-4D06-B39B-5399969716FB}" type="presOf" srcId="{781E6226-98A8-4637-9A55-5C5ED46B41D9}" destId="{2E80489F-1DE5-4968-90E3-AB6CD4F3ED02}" srcOrd="0" destOrd="0" presId="urn:microsoft.com/office/officeart/2005/8/layout/orgChart1"/>
    <dgm:cxn modelId="{69B70135-3061-4CF2-9401-1DCAB7B4728E}" type="presOf" srcId="{BDEEA08C-95EB-4E7E-8A9F-01082C4D760F}" destId="{A04D32D1-0404-4F7B-98AA-9610067993CD}" srcOrd="0" destOrd="0" presId="urn:microsoft.com/office/officeart/2005/8/layout/orgChart1"/>
    <dgm:cxn modelId="{2BC59B3A-D0B7-4D5A-BA99-2C492F8C0795}" type="presOf" srcId="{548BB1FD-D592-4382-A9C8-A431D2348E2C}" destId="{E744CC9C-800E-4B1A-AA97-040A70F97372}" srcOrd="0" destOrd="0" presId="urn:microsoft.com/office/officeart/2005/8/layout/orgChart1"/>
    <dgm:cxn modelId="{AC38A941-45F2-4EF1-BEB7-DC7A55014C5F}" type="presOf" srcId="{D6196E62-AC2E-4E9A-8024-291B747367E9}" destId="{CEFB37A7-CE80-49F8-BE7E-834492498772}" srcOrd="1" destOrd="0" presId="urn:microsoft.com/office/officeart/2005/8/layout/orgChart1"/>
    <dgm:cxn modelId="{7C63C64B-8F65-4783-A193-3F87EE049E5E}" type="presOf" srcId="{0B93F4C7-F34B-41BE-8BA6-50BB614B09D9}" destId="{F9D62CBD-563B-495A-BAA2-698ADFBD0D52}" srcOrd="1" destOrd="0" presId="urn:microsoft.com/office/officeart/2005/8/layout/orgChart1"/>
    <dgm:cxn modelId="{38C08252-8597-408B-9135-24A549B1FC69}" type="presOf" srcId="{94621901-552E-4E92-AC3D-D5438AB855A4}" destId="{462E0755-B017-483A-9514-886C72D79A56}" srcOrd="0" destOrd="0" presId="urn:microsoft.com/office/officeart/2005/8/layout/orgChart1"/>
    <dgm:cxn modelId="{0404ED72-297B-4BD2-8A40-C71A090A87D2}" type="presOf" srcId="{E3A51E25-BE25-49B8-815E-4EECD7E61EED}" destId="{D81D5BF9-1A7F-42ED-AA1E-75C926CC7217}" srcOrd="1" destOrd="0" presId="urn:microsoft.com/office/officeart/2005/8/layout/orgChart1"/>
    <dgm:cxn modelId="{98736753-E421-44F0-A21E-620D5FBCE847}" type="presOf" srcId="{0DCA8B9A-4867-4C1D-9ED5-752DB129DEC8}" destId="{8027040B-FA68-4D2D-A444-0D641E1327D6}" srcOrd="0" destOrd="0" presId="urn:microsoft.com/office/officeart/2005/8/layout/orgChart1"/>
    <dgm:cxn modelId="{81F68A73-90AE-4C87-B38F-A0E4C1230103}" srcId="{E3A51E25-BE25-49B8-815E-4EECD7E61EED}" destId="{0B93F4C7-F34B-41BE-8BA6-50BB614B09D9}" srcOrd="0" destOrd="0" parTransId="{548BB1FD-D592-4382-A9C8-A431D2348E2C}" sibTransId="{D2F98C77-26BF-42CC-AF78-55F3F4C47B59}"/>
    <dgm:cxn modelId="{1C68DD8D-5D47-4DDC-8CF3-31D3363FD802}" type="presOf" srcId="{3EB45440-5857-43C9-A855-6A16AF477C33}" destId="{DFC5DD16-E598-499B-B4D7-909DF33A694D}" srcOrd="0" destOrd="0" presId="urn:microsoft.com/office/officeart/2005/8/layout/orgChart1"/>
    <dgm:cxn modelId="{D1EB438E-15E7-492E-9DB4-7AB2E84E74DD}" type="presOf" srcId="{E3A51E25-BE25-49B8-815E-4EECD7E61EED}" destId="{6894D99B-2899-4661-AF82-E4D7AAB975F3}" srcOrd="0" destOrd="0" presId="urn:microsoft.com/office/officeart/2005/8/layout/orgChart1"/>
    <dgm:cxn modelId="{855E4ABD-4D0B-4E4A-AC7F-BB29D48A54EB}" type="presOf" srcId="{BDEEA08C-95EB-4E7E-8A9F-01082C4D760F}" destId="{39C05B41-9281-4E0E-A068-4D3F883667DC}" srcOrd="1" destOrd="0" presId="urn:microsoft.com/office/officeart/2005/8/layout/orgChart1"/>
    <dgm:cxn modelId="{F90886BE-8856-41DA-B8A5-87B2CD3A8A13}" type="presOf" srcId="{3AC1D206-B172-4552-B4A6-7D722B5B4B36}" destId="{12EC1E91-C958-4EF8-9C12-DEE8B15D0832}" srcOrd="1" destOrd="0" presId="urn:microsoft.com/office/officeart/2005/8/layout/orgChart1"/>
    <dgm:cxn modelId="{F3670CCC-89F4-4855-9421-66FE7A4C24B0}" srcId="{D6196E62-AC2E-4E9A-8024-291B747367E9}" destId="{BDEEA08C-95EB-4E7E-8A9F-01082C4D760F}" srcOrd="2" destOrd="0" parTransId="{663688D0-856C-471C-ACC0-506B1E13905A}" sibTransId="{26C8CE66-3D8C-45DD-BE8A-05D88AE62B68}"/>
    <dgm:cxn modelId="{D30A1DCC-089E-42A3-B35C-2E116B7401CA}" type="presOf" srcId="{3EB45440-5857-43C9-A855-6A16AF477C33}" destId="{0535E123-4391-4CD7-A5F2-DCA9D826953D}" srcOrd="1" destOrd="0" presId="urn:microsoft.com/office/officeart/2005/8/layout/orgChart1"/>
    <dgm:cxn modelId="{2A0F49CF-A0E0-45FB-B77B-AD248B786E56}" type="presOf" srcId="{D6196E62-AC2E-4E9A-8024-291B747367E9}" destId="{09E1838C-7491-4B6C-829B-964FACCD1599}" srcOrd="0" destOrd="0" presId="urn:microsoft.com/office/officeart/2005/8/layout/orgChart1"/>
    <dgm:cxn modelId="{D769A2D4-A03A-425B-86E0-0E49E0D0EE84}" type="presOf" srcId="{663688D0-856C-471C-ACC0-506B1E13905A}" destId="{13C8F867-EB93-4582-9263-C0B15F233484}" srcOrd="0" destOrd="0" presId="urn:microsoft.com/office/officeart/2005/8/layout/orgChart1"/>
    <dgm:cxn modelId="{43C805DD-AD23-4EEF-88EC-242AF89BF588}" type="presOf" srcId="{0B93F4C7-F34B-41BE-8BA6-50BB614B09D9}" destId="{6B185265-14E4-484A-9990-D8E7A0BD548E}" srcOrd="0" destOrd="0" presId="urn:microsoft.com/office/officeart/2005/8/layout/orgChart1"/>
    <dgm:cxn modelId="{E043D9DF-08C3-4A60-9E9D-EBAE5E7C59B6}" type="presOf" srcId="{97E65FEA-1B3A-4F5C-B335-8B67735E6F50}" destId="{9AF85A3F-594D-49C6-8284-29A3579476F8}" srcOrd="0" destOrd="0" presId="urn:microsoft.com/office/officeart/2005/8/layout/orgChart1"/>
    <dgm:cxn modelId="{D700D8F9-389C-4DBC-9BE2-43C7EB623F2A}" srcId="{D6196E62-AC2E-4E9A-8024-291B747367E9}" destId="{3EB45440-5857-43C9-A855-6A16AF477C33}" srcOrd="1" destOrd="0" parTransId="{0DCA8B9A-4867-4C1D-9ED5-752DB129DEC8}" sibTransId="{2C2D6358-C46A-4EEF-A4EE-E449032966FA}"/>
    <dgm:cxn modelId="{48C687FA-4BB3-4FAB-BB90-9CD0ECAE5BC8}" type="presOf" srcId="{3AC1D206-B172-4552-B4A6-7D722B5B4B36}" destId="{D00B8669-BCC7-496D-A566-9C0675734F31}" srcOrd="0" destOrd="0" presId="urn:microsoft.com/office/officeart/2005/8/layout/orgChart1"/>
    <dgm:cxn modelId="{C898CEE5-85E1-4F56-B93C-1246596225B9}" type="presParOf" srcId="{9AF85A3F-594D-49C6-8284-29A3579476F8}" destId="{22CFD5B7-124F-4F8A-9509-935F3777810F}" srcOrd="0" destOrd="0" presId="urn:microsoft.com/office/officeart/2005/8/layout/orgChart1"/>
    <dgm:cxn modelId="{FC9576D9-0430-4CF0-A5B8-0418CB2A4F0E}" type="presParOf" srcId="{22CFD5B7-124F-4F8A-9509-935F3777810F}" destId="{815C28AE-A834-42B7-8924-5BF6329A86BC}" srcOrd="0" destOrd="0" presId="urn:microsoft.com/office/officeart/2005/8/layout/orgChart1"/>
    <dgm:cxn modelId="{98FC1307-51AA-4BC6-AF64-D590E26F45CB}" type="presParOf" srcId="{815C28AE-A834-42B7-8924-5BF6329A86BC}" destId="{09E1838C-7491-4B6C-829B-964FACCD1599}" srcOrd="0" destOrd="0" presId="urn:microsoft.com/office/officeart/2005/8/layout/orgChart1"/>
    <dgm:cxn modelId="{56F85DDB-4C80-4293-B17C-568CF2502ABE}" type="presParOf" srcId="{815C28AE-A834-42B7-8924-5BF6329A86BC}" destId="{CEFB37A7-CE80-49F8-BE7E-834492498772}" srcOrd="1" destOrd="0" presId="urn:microsoft.com/office/officeart/2005/8/layout/orgChart1"/>
    <dgm:cxn modelId="{97FBE2C0-5705-44E7-AF28-4E23210AB19F}" type="presParOf" srcId="{22CFD5B7-124F-4F8A-9509-935F3777810F}" destId="{6460BEF8-6C46-4F78-B889-52A7D81AFC72}" srcOrd="1" destOrd="0" presId="urn:microsoft.com/office/officeart/2005/8/layout/orgChart1"/>
    <dgm:cxn modelId="{F47063B5-601D-4C1D-9EBC-F457491B7743}" type="presParOf" srcId="{6460BEF8-6C46-4F78-B889-52A7D81AFC72}" destId="{462E0755-B017-483A-9514-886C72D79A56}" srcOrd="0" destOrd="0" presId="urn:microsoft.com/office/officeart/2005/8/layout/orgChart1"/>
    <dgm:cxn modelId="{93C9DD38-3F58-47C6-AB6D-1088732D9169}" type="presParOf" srcId="{6460BEF8-6C46-4F78-B889-52A7D81AFC72}" destId="{0EA8BEC5-3A31-4D95-8AC2-8852D65CFC1D}" srcOrd="1" destOrd="0" presId="urn:microsoft.com/office/officeart/2005/8/layout/orgChart1"/>
    <dgm:cxn modelId="{EC51769B-F47C-429A-8FBA-582EDBCBB033}" type="presParOf" srcId="{0EA8BEC5-3A31-4D95-8AC2-8852D65CFC1D}" destId="{13B7DD0D-D6D8-47B8-BDE2-DE036D9B9420}" srcOrd="0" destOrd="0" presId="urn:microsoft.com/office/officeart/2005/8/layout/orgChart1"/>
    <dgm:cxn modelId="{6C470AC6-EDCF-4C38-A3D4-488D7F6AE143}" type="presParOf" srcId="{13B7DD0D-D6D8-47B8-BDE2-DE036D9B9420}" destId="{6894D99B-2899-4661-AF82-E4D7AAB975F3}" srcOrd="0" destOrd="0" presId="urn:microsoft.com/office/officeart/2005/8/layout/orgChart1"/>
    <dgm:cxn modelId="{0DE5DA53-09D5-4274-9146-10D1606A9812}" type="presParOf" srcId="{13B7DD0D-D6D8-47B8-BDE2-DE036D9B9420}" destId="{D81D5BF9-1A7F-42ED-AA1E-75C926CC7217}" srcOrd="1" destOrd="0" presId="urn:microsoft.com/office/officeart/2005/8/layout/orgChart1"/>
    <dgm:cxn modelId="{0927F38D-5870-4CC0-8252-9433F03C0D9B}" type="presParOf" srcId="{0EA8BEC5-3A31-4D95-8AC2-8852D65CFC1D}" destId="{3540262E-9E03-4357-824B-F1C19632A65B}" srcOrd="1" destOrd="0" presId="urn:microsoft.com/office/officeart/2005/8/layout/orgChart1"/>
    <dgm:cxn modelId="{F7FC3A47-AA82-449A-89F2-70FE1481527E}" type="presParOf" srcId="{3540262E-9E03-4357-824B-F1C19632A65B}" destId="{E744CC9C-800E-4B1A-AA97-040A70F97372}" srcOrd="0" destOrd="0" presId="urn:microsoft.com/office/officeart/2005/8/layout/orgChart1"/>
    <dgm:cxn modelId="{B79C4932-4BA0-4A0A-8C90-1829D01AAD21}" type="presParOf" srcId="{3540262E-9E03-4357-824B-F1C19632A65B}" destId="{8AA37F9B-CD29-4E0D-8C23-D22ACFE54C48}" srcOrd="1" destOrd="0" presId="urn:microsoft.com/office/officeart/2005/8/layout/orgChart1"/>
    <dgm:cxn modelId="{449EDFA7-9238-41A6-B16B-F237D515EA82}" type="presParOf" srcId="{8AA37F9B-CD29-4E0D-8C23-D22ACFE54C48}" destId="{393E6B93-EE70-4A0E-9F98-63D1A93F935A}" srcOrd="0" destOrd="0" presId="urn:microsoft.com/office/officeart/2005/8/layout/orgChart1"/>
    <dgm:cxn modelId="{D6020C4A-D20B-47DC-A61C-B524EFFDCEF9}" type="presParOf" srcId="{393E6B93-EE70-4A0E-9F98-63D1A93F935A}" destId="{6B185265-14E4-484A-9990-D8E7A0BD548E}" srcOrd="0" destOrd="0" presId="urn:microsoft.com/office/officeart/2005/8/layout/orgChart1"/>
    <dgm:cxn modelId="{6FE3AB66-B8B1-4B0D-A32E-4FAA6108DDFD}" type="presParOf" srcId="{393E6B93-EE70-4A0E-9F98-63D1A93F935A}" destId="{F9D62CBD-563B-495A-BAA2-698ADFBD0D52}" srcOrd="1" destOrd="0" presId="urn:microsoft.com/office/officeart/2005/8/layout/orgChart1"/>
    <dgm:cxn modelId="{DFB8B55D-BD81-40D2-8153-4458FAAC0F34}" type="presParOf" srcId="{8AA37F9B-CD29-4E0D-8C23-D22ACFE54C48}" destId="{2D4EC3BF-2B9B-4E99-80F4-A40F43E20F23}" srcOrd="1" destOrd="0" presId="urn:microsoft.com/office/officeart/2005/8/layout/orgChart1"/>
    <dgm:cxn modelId="{28AFB237-36E3-4D59-9BF5-10A5F32AE80A}" type="presParOf" srcId="{8AA37F9B-CD29-4E0D-8C23-D22ACFE54C48}" destId="{CDFBB1CD-40E8-4557-ACC4-774207281F62}" srcOrd="2" destOrd="0" presId="urn:microsoft.com/office/officeart/2005/8/layout/orgChart1"/>
    <dgm:cxn modelId="{6B1266F5-CAC3-426D-A3D2-B6BC226EEC8F}" type="presParOf" srcId="{3540262E-9E03-4357-824B-F1C19632A65B}" destId="{2E80489F-1DE5-4968-90E3-AB6CD4F3ED02}" srcOrd="2" destOrd="0" presId="urn:microsoft.com/office/officeart/2005/8/layout/orgChart1"/>
    <dgm:cxn modelId="{5EA80104-00D8-4D8E-BA5A-6B002DBE8B37}" type="presParOf" srcId="{3540262E-9E03-4357-824B-F1C19632A65B}" destId="{CA11AB6E-7B24-4E31-8AE7-F30B6012B73B}" srcOrd="3" destOrd="0" presId="urn:microsoft.com/office/officeart/2005/8/layout/orgChart1"/>
    <dgm:cxn modelId="{2598A1D5-A522-4770-972F-69424C2674A8}" type="presParOf" srcId="{CA11AB6E-7B24-4E31-8AE7-F30B6012B73B}" destId="{0A524BBD-A6DB-471E-8749-F2279C30762B}" srcOrd="0" destOrd="0" presId="urn:microsoft.com/office/officeart/2005/8/layout/orgChart1"/>
    <dgm:cxn modelId="{EA11DDD3-5E66-458E-87BB-477E9EB31889}" type="presParOf" srcId="{0A524BBD-A6DB-471E-8749-F2279C30762B}" destId="{D00B8669-BCC7-496D-A566-9C0675734F31}" srcOrd="0" destOrd="0" presId="urn:microsoft.com/office/officeart/2005/8/layout/orgChart1"/>
    <dgm:cxn modelId="{51AC6BAC-E48D-4B3B-8B63-58DD40DC2B42}" type="presParOf" srcId="{0A524BBD-A6DB-471E-8749-F2279C30762B}" destId="{12EC1E91-C958-4EF8-9C12-DEE8B15D0832}" srcOrd="1" destOrd="0" presId="urn:microsoft.com/office/officeart/2005/8/layout/orgChart1"/>
    <dgm:cxn modelId="{26D8F399-667F-4042-8D6F-41CE4249403B}" type="presParOf" srcId="{CA11AB6E-7B24-4E31-8AE7-F30B6012B73B}" destId="{6E3BDA4C-46F6-4BCC-B5BE-ADB6345BD63F}" srcOrd="1" destOrd="0" presId="urn:microsoft.com/office/officeart/2005/8/layout/orgChart1"/>
    <dgm:cxn modelId="{2FCC219E-05E5-41F3-9BC1-A0742B8965D7}" type="presParOf" srcId="{CA11AB6E-7B24-4E31-8AE7-F30B6012B73B}" destId="{DDB10E0B-9711-4AF8-AD45-B0794010CB84}" srcOrd="2" destOrd="0" presId="urn:microsoft.com/office/officeart/2005/8/layout/orgChart1"/>
    <dgm:cxn modelId="{5DD7EF23-8EDD-446F-83DB-6D2DD2E277B6}" type="presParOf" srcId="{0EA8BEC5-3A31-4D95-8AC2-8852D65CFC1D}" destId="{7ED4E4E6-E809-42DA-BAA1-48F0E29DA133}" srcOrd="2" destOrd="0" presId="urn:microsoft.com/office/officeart/2005/8/layout/orgChart1"/>
    <dgm:cxn modelId="{E180928B-D158-46DC-B85B-37E64DF6E386}" type="presParOf" srcId="{6460BEF8-6C46-4F78-B889-52A7D81AFC72}" destId="{8027040B-FA68-4D2D-A444-0D641E1327D6}" srcOrd="2" destOrd="0" presId="urn:microsoft.com/office/officeart/2005/8/layout/orgChart1"/>
    <dgm:cxn modelId="{612787C7-4652-4D71-AE8D-FBFDA602DEB2}" type="presParOf" srcId="{6460BEF8-6C46-4F78-B889-52A7D81AFC72}" destId="{390A9F80-C1E7-4C2E-AFB6-AFB7A13A53BB}" srcOrd="3" destOrd="0" presId="urn:microsoft.com/office/officeart/2005/8/layout/orgChart1"/>
    <dgm:cxn modelId="{DB37395C-493F-49E9-9146-974B3A7E0F2B}" type="presParOf" srcId="{390A9F80-C1E7-4C2E-AFB6-AFB7A13A53BB}" destId="{FEDC19AD-2A23-4924-9538-DF9197D0CF6A}" srcOrd="0" destOrd="0" presId="urn:microsoft.com/office/officeart/2005/8/layout/orgChart1"/>
    <dgm:cxn modelId="{62E39B67-DE30-43DF-A60E-76FE0D6538FD}" type="presParOf" srcId="{FEDC19AD-2A23-4924-9538-DF9197D0CF6A}" destId="{DFC5DD16-E598-499B-B4D7-909DF33A694D}" srcOrd="0" destOrd="0" presId="urn:microsoft.com/office/officeart/2005/8/layout/orgChart1"/>
    <dgm:cxn modelId="{84A27FC6-E82E-48DE-AF3C-1E5309792D8D}" type="presParOf" srcId="{FEDC19AD-2A23-4924-9538-DF9197D0CF6A}" destId="{0535E123-4391-4CD7-A5F2-DCA9D826953D}" srcOrd="1" destOrd="0" presId="urn:microsoft.com/office/officeart/2005/8/layout/orgChart1"/>
    <dgm:cxn modelId="{8ED68832-2F72-4B62-BA35-2087579F128C}" type="presParOf" srcId="{390A9F80-C1E7-4C2E-AFB6-AFB7A13A53BB}" destId="{4CDB9770-714A-4F40-972F-E56402A56096}" srcOrd="1" destOrd="0" presId="urn:microsoft.com/office/officeart/2005/8/layout/orgChart1"/>
    <dgm:cxn modelId="{388298E6-58E4-4B15-9391-403EC48A0389}" type="presParOf" srcId="{390A9F80-C1E7-4C2E-AFB6-AFB7A13A53BB}" destId="{EE375403-F4EF-4316-A8E5-09AB12E9EB66}" srcOrd="2" destOrd="0" presId="urn:microsoft.com/office/officeart/2005/8/layout/orgChart1"/>
    <dgm:cxn modelId="{EE380A7B-39E9-4BE9-B26C-0691422AC356}" type="presParOf" srcId="{6460BEF8-6C46-4F78-B889-52A7D81AFC72}" destId="{13C8F867-EB93-4582-9263-C0B15F233484}" srcOrd="4" destOrd="0" presId="urn:microsoft.com/office/officeart/2005/8/layout/orgChart1"/>
    <dgm:cxn modelId="{92692688-A26F-40BC-A981-B8743AE74FF0}" type="presParOf" srcId="{6460BEF8-6C46-4F78-B889-52A7D81AFC72}" destId="{86969823-1F64-40A2-A0D0-63A0FDFB96CF}" srcOrd="5" destOrd="0" presId="urn:microsoft.com/office/officeart/2005/8/layout/orgChart1"/>
    <dgm:cxn modelId="{3D03BCE1-1661-4893-B227-E1E96B842ACD}" type="presParOf" srcId="{86969823-1F64-40A2-A0D0-63A0FDFB96CF}" destId="{6183B87C-CA69-487B-BB3C-321238FC2F02}" srcOrd="0" destOrd="0" presId="urn:microsoft.com/office/officeart/2005/8/layout/orgChart1"/>
    <dgm:cxn modelId="{95C39ABD-C291-4C00-9164-964A3D323338}" type="presParOf" srcId="{6183B87C-CA69-487B-BB3C-321238FC2F02}" destId="{A04D32D1-0404-4F7B-98AA-9610067993CD}" srcOrd="0" destOrd="0" presId="urn:microsoft.com/office/officeart/2005/8/layout/orgChart1"/>
    <dgm:cxn modelId="{A2D17C0A-957C-495E-8685-1654EE1FEB2F}" type="presParOf" srcId="{6183B87C-CA69-487B-BB3C-321238FC2F02}" destId="{39C05B41-9281-4E0E-A068-4D3F883667DC}" srcOrd="1" destOrd="0" presId="urn:microsoft.com/office/officeart/2005/8/layout/orgChart1"/>
    <dgm:cxn modelId="{D63785F6-B9C6-47A8-A7B6-A35D84DD3E60}" type="presParOf" srcId="{86969823-1F64-40A2-A0D0-63A0FDFB96CF}" destId="{B799635E-E752-45B2-9087-25F6DED54A62}" srcOrd="1" destOrd="0" presId="urn:microsoft.com/office/officeart/2005/8/layout/orgChart1"/>
    <dgm:cxn modelId="{7E9E49EA-9EB4-4BF1-B575-E3E38F433C4B}" type="presParOf" srcId="{86969823-1F64-40A2-A0D0-63A0FDFB96CF}" destId="{9BD15811-8F6E-43D2-8C0B-08148650E69E}" srcOrd="2" destOrd="0" presId="urn:microsoft.com/office/officeart/2005/8/layout/orgChart1"/>
    <dgm:cxn modelId="{E54D82CE-1202-44BA-A005-37DA593A7666}" type="presParOf" srcId="{22CFD5B7-124F-4F8A-9509-935F3777810F}" destId="{75692479-6B36-4E7D-8F39-0D3A71D4B08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8F867-EB93-4582-9263-C0B15F233484}">
      <dsp:nvSpPr>
        <dsp:cNvPr id="0" name=""/>
        <dsp:cNvSpPr/>
      </dsp:nvSpPr>
      <dsp:spPr>
        <a:xfrm>
          <a:off x="4389908" y="1112186"/>
          <a:ext cx="2294235" cy="398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86"/>
              </a:lnTo>
              <a:lnTo>
                <a:pt x="2294235" y="199086"/>
              </a:lnTo>
              <a:lnTo>
                <a:pt x="2294235" y="398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7040B-FA68-4D2D-A444-0D641E1327D6}">
      <dsp:nvSpPr>
        <dsp:cNvPr id="0" name=""/>
        <dsp:cNvSpPr/>
      </dsp:nvSpPr>
      <dsp:spPr>
        <a:xfrm>
          <a:off x="4344188" y="1112186"/>
          <a:ext cx="91440" cy="398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0489F-1DE5-4968-90E3-AB6CD4F3ED02}">
      <dsp:nvSpPr>
        <dsp:cNvPr id="0" name=""/>
        <dsp:cNvSpPr/>
      </dsp:nvSpPr>
      <dsp:spPr>
        <a:xfrm>
          <a:off x="2095673" y="2458390"/>
          <a:ext cx="1147117" cy="398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86"/>
              </a:lnTo>
              <a:lnTo>
                <a:pt x="1147117" y="199086"/>
              </a:lnTo>
              <a:lnTo>
                <a:pt x="1147117" y="3981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4CC9C-800E-4B1A-AA97-040A70F97372}">
      <dsp:nvSpPr>
        <dsp:cNvPr id="0" name=""/>
        <dsp:cNvSpPr/>
      </dsp:nvSpPr>
      <dsp:spPr>
        <a:xfrm>
          <a:off x="948555" y="2458390"/>
          <a:ext cx="1147117" cy="398173"/>
        </a:xfrm>
        <a:custGeom>
          <a:avLst/>
          <a:gdLst/>
          <a:ahLst/>
          <a:cxnLst/>
          <a:rect l="0" t="0" r="0" b="0"/>
          <a:pathLst>
            <a:path>
              <a:moveTo>
                <a:pt x="1147117" y="0"/>
              </a:moveTo>
              <a:lnTo>
                <a:pt x="1147117" y="199086"/>
              </a:lnTo>
              <a:lnTo>
                <a:pt x="0" y="199086"/>
              </a:lnTo>
              <a:lnTo>
                <a:pt x="0" y="3981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E0755-B017-483A-9514-886C72D79A56}">
      <dsp:nvSpPr>
        <dsp:cNvPr id="0" name=""/>
        <dsp:cNvSpPr/>
      </dsp:nvSpPr>
      <dsp:spPr>
        <a:xfrm>
          <a:off x="2095673" y="1112186"/>
          <a:ext cx="2294235" cy="398173"/>
        </a:xfrm>
        <a:custGeom>
          <a:avLst/>
          <a:gdLst/>
          <a:ahLst/>
          <a:cxnLst/>
          <a:rect l="0" t="0" r="0" b="0"/>
          <a:pathLst>
            <a:path>
              <a:moveTo>
                <a:pt x="2294235" y="0"/>
              </a:moveTo>
              <a:lnTo>
                <a:pt x="2294235" y="199086"/>
              </a:lnTo>
              <a:lnTo>
                <a:pt x="0" y="199086"/>
              </a:lnTo>
              <a:lnTo>
                <a:pt x="0" y="398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1838C-7491-4B6C-829B-964FACCD1599}">
      <dsp:nvSpPr>
        <dsp:cNvPr id="0" name=""/>
        <dsp:cNvSpPr/>
      </dsp:nvSpPr>
      <dsp:spPr>
        <a:xfrm>
          <a:off x="3441877" y="164154"/>
          <a:ext cx="1896062" cy="9480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Poloha plodu</a:t>
          </a:r>
        </a:p>
      </dsp:txBody>
      <dsp:txXfrm>
        <a:off x="3441877" y="164154"/>
        <a:ext cx="1896062" cy="948031"/>
      </dsp:txXfrm>
    </dsp:sp>
    <dsp:sp modelId="{6894D99B-2899-4661-AF82-E4D7AAB975F3}">
      <dsp:nvSpPr>
        <dsp:cNvPr id="0" name=""/>
        <dsp:cNvSpPr/>
      </dsp:nvSpPr>
      <dsp:spPr>
        <a:xfrm>
          <a:off x="1147641" y="1510359"/>
          <a:ext cx="1896062" cy="9480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Podélné</a:t>
          </a:r>
        </a:p>
      </dsp:txBody>
      <dsp:txXfrm>
        <a:off x="1147641" y="1510359"/>
        <a:ext cx="1896062" cy="948031"/>
      </dsp:txXfrm>
    </dsp:sp>
    <dsp:sp modelId="{6B185265-14E4-484A-9990-D8E7A0BD548E}">
      <dsp:nvSpPr>
        <dsp:cNvPr id="0" name=""/>
        <dsp:cNvSpPr/>
      </dsp:nvSpPr>
      <dsp:spPr>
        <a:xfrm>
          <a:off x="524" y="2856563"/>
          <a:ext cx="1896062" cy="9480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PPHL</a:t>
          </a:r>
        </a:p>
      </dsp:txBody>
      <dsp:txXfrm>
        <a:off x="524" y="2856563"/>
        <a:ext cx="1896062" cy="948031"/>
      </dsp:txXfrm>
    </dsp:sp>
    <dsp:sp modelId="{D00B8669-BCC7-496D-A566-9C0675734F31}">
      <dsp:nvSpPr>
        <dsp:cNvPr id="0" name=""/>
        <dsp:cNvSpPr/>
      </dsp:nvSpPr>
      <dsp:spPr>
        <a:xfrm>
          <a:off x="2294759" y="2856563"/>
          <a:ext cx="1896062" cy="9480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1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PPKP</a:t>
          </a:r>
        </a:p>
      </dsp:txBody>
      <dsp:txXfrm>
        <a:off x="2294759" y="2856563"/>
        <a:ext cx="1896062" cy="948031"/>
      </dsp:txXfrm>
    </dsp:sp>
    <dsp:sp modelId="{DFC5DD16-E598-499B-B4D7-909DF33A694D}">
      <dsp:nvSpPr>
        <dsp:cNvPr id="0" name=""/>
        <dsp:cNvSpPr/>
      </dsp:nvSpPr>
      <dsp:spPr>
        <a:xfrm>
          <a:off x="3441877" y="1510359"/>
          <a:ext cx="1896062" cy="9480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Příčná</a:t>
          </a:r>
        </a:p>
      </dsp:txBody>
      <dsp:txXfrm>
        <a:off x="3441877" y="1510359"/>
        <a:ext cx="1896062" cy="948031"/>
      </dsp:txXfrm>
    </dsp:sp>
    <dsp:sp modelId="{A04D32D1-0404-4F7B-98AA-9610067993CD}">
      <dsp:nvSpPr>
        <dsp:cNvPr id="0" name=""/>
        <dsp:cNvSpPr/>
      </dsp:nvSpPr>
      <dsp:spPr>
        <a:xfrm>
          <a:off x="5736113" y="1510359"/>
          <a:ext cx="1896062" cy="9480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1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Šikmé</a:t>
          </a:r>
        </a:p>
      </dsp:txBody>
      <dsp:txXfrm>
        <a:off x="5736113" y="1510359"/>
        <a:ext cx="1896062" cy="948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0:18.2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64,'0'0'544,"0"0"33,0 0-161,0 0-256,0 0-224,0 0 0,0 0-32,0 0 0,0 0 64,0 0 32,0 0 0,0 0-32,0 0 32,0 0 0,0 0-192,0 0-321,29 0 257,1 0-159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5:58.4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10185,'0'0'449,"0"0"-65,0 0-512,0 0-513,0 0 1,29 0-449,0 0-2563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5:58.6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12395,'0'30'1121,"0"-30"289,0 0-1282,0 0-96,0 0-64,0 0-449,0 0-1921,0 0-3075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5:59.6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31-5 640,'0'0'1121,"0"0"96,0 0 0,0 0 33,0 0-225,0 0-289,0 0-127,0 0-225,0 0-192,0 0-63,0 0-1,0 0 96,0 0 32,0 0 161,0 0 31,0 0 193,0 0 31,-33 0 1,33 0-225,0 0-191,0 0-97,0 0-128,0 0-32,0 29 0,0-29-32,33 29 64,-33-29 0,29 30 160,-29 2 64,29-3-64,-29 0 1,29 0-1,-29 4-64,30-4-96,-30 0-32,32 0 32,-3 3-32,-29-2 32,30-30 32,-1 29-64,-29-29 32,29 29 0,-29-29-32,33 32-32,-4-32 96,-29 0-96,29 30 64,0-30-32,-29 0 64,30 0 0,-30 0-64,32 29 96,-3-29-160,-29 0 128,30 0-64,-30 0 0,29 29 0,-29-29 0,29 0 0,-29 0 0,32 0-64,-32 0-96,0 0-160,0 0-193,0 0-255,0 0-129,30 0-128,-30 0-192,0 0-417,0 0-992,0 0-1282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6:02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 0 1153,'0'0'1409,"0"0"-160,0 0-416,0 0-257,0 0-95,0 0-321,0 0-96,0 0-64,0 0-32,-29 0-32,29 0-32,0 0 64,0 0 32,0 0 0,0 0-64,0 0-32,0 0 192,0 0-96,0 0 96,0 32 64,0-32 64,29 29-32,-29-29-127,33 29 95,-33-29 64,29 0 32,-29 0 32,0 0 161,0 29 127,0-29-63,29 0-257,-29 33-32,0-33-128,29 0 33,-29 29-33,30-29 0,-30 0 32,32 29 96,-32-29-96,0 0-32,29 0 96,-29 29 1,30-29 63,-30 0-96,29 0 32,-29 32-32,0-32-32,29 0-63,-29 0 95,0 0 0,33 30-64,-33-30-64,0 0-32,29 0 0,-29 29 32,29-29-32,-29 0 0,0 0 32,29 0 0,-29 29 64,0-29-32,0 0-32,30 0 32,-30 32 64,32-32 33,-32 0-33,29 0-96,-29 30 32,0-30-32,30 0 0,-30 0 32,0 0-32,29 0 0,-29 29 32,0-29-64,29 0 0,-29 0 32,0 0 64,32 29-64,-32-29 96,0 0 64,0 0-95,0 0-33,30 0 32,-30 0-32,0 29-64,0-29 32,29 0 0,-29 0 0,29 0-32,-29 32 0,0-32 0,29 0 0,-29 0 0,33 0 32,-33 0 32,29 0-32,-29 0-32,29 0 32,-29 30 0,30-30 0,-30 0 0,29 0-32,3 0 0,-32 0 32,0 0-32,30 0-32,-30 0 32,29 0 0,-29 0 32,29 0-32,-29 0 32,29 0-32,4 0 32,-33 0-32,0 0-32,0 0 64,29 0-32,-29 0 0,29 0 0,-29 0 64,29 0-64,1 0 0,-30 0 0,32 0 32,-3 0-64,-29 0 32,30 0 0,-30 0 0,0 0 32,0 0-32,29 0-32,-29 0 32,0 0 32,32 0-32,-32 0 0,30 0 32,-1 0-64,-29 0 64,29 0-32,-29 0 0,29 0 0,-29 0 0,0 0 0,33 0 0,-33 0 32,0 0-32,29 0 0,-29 0-32,0 0 32,29 0-32,-29 0 64,0 0-32,0 0 0,29 0 0,-29 0 0,0 0 0,0 0 0,0 0 0,0 0 0,0 0 0,0 0 0,30 0 0,-30 0 0,0 0 0,0 0 0,32 0 0,-32 0 0,0 0 0,0 0 0,0 0-32,0 0 0,0 0-32,0 0 64,0 0 0,0 0 0,0 0 0,0 0 0,0 0-64,0 0 64,0 0-64,0 0 32,0 0 0,0 0 0,0 0 32,0 0 0,0 0 32,0 0 32,0 0-64,0 0-32,0 0-32,0 0-32,0 0 64,0 0 32,29 0 0,-29 0-64,0 0 64,0 0 0,0 0 32,0 0-32,0 0 32,0 0 0,0 0-32,0 0 0,0 0-32,0 0 32,0 0 0,0 0 0,0 0 0,0 0 0,0 0 32,0 0 160,0 0 96,0 0 65,0 0-33,0 0-256,0 0-32,0 0-32,0 0-64,0 0 32,0 0-32,0 0 64,0 0 0,0 0 32,0 0 64,0 0 160,0 0 129,0 0-65,0 0-160,0 0-96,0 0-32,0 0-32,0 0-64,0 0-256,0 0-865,0 0-1442,0 0-3587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6:23.45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0-7 384,'29'0'352,"-29"0"-224,0 0 161,29 0 511,-29 0-95,0 0-321,0 0-255,0 0-194,0 0 65,0 0 0,0 0-32,0 0-64,30 0-128,-30 0-352,29 0-193,-29 0-192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6:28.60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3671 530 128,'208'-149'1281,"-208"149"-673,0 0-415,0 0-129,0 0-96,0 0 32,0 0-32,0 0 96,0 0 64,0 0 256,0 0 161,0 0-33,0 0 33,0 0 31,0 0 97,0 0 96,0 0-161,0 0-159,0 0 31,0 0-96,0 0-63,0 0-1,0 0-32,0 0-64,0 0 1,0 0-97,0 0-32,0 0-32,0 0-32,0 0 32,0 0 96,0 0 32,0 0 33,0 0-33,0 0-32,0 0 64,0 0 32,-29 0-95,29 0-65,0 0 32,0 0 32,0 0-96,0 0 32,0 0 32,0 0-32,0 0-32,0 0-64,0 0 96,0 0-64,0 0 0,0 0 33,0 0-33,0 0 64,0 0-64,0 0 0,-30 0 32,30 0-64,0 0 0,0 0 32,0 0-32,0 0 0,0-32 0,0 32 0,0 0 32,0 0 32,-32 0 32,32 0 96,0 0-128,-29 0 32,29 0 0,0 0-160,0 0 64,0 0 0,0 0 0,0 0 0,0 0 0,0 0 0,0 0 64,0 0-64,0 0 64,0 0-64,0 0 0,0 0 0,0 0 0,0 0 0,0 0 0,0 0 0,0 0 0,0 0 0,0 0 0,0 0 33,0 0-66,0 0 33,0 0 0,0 0 0,0 0 0,0 0 0,0 0 0,0 0-32,0 0-64,0 0 32,0 0 0,0 0 0,0 0 32,0 0-96,0 0 96,0 0 32,0 0 0,0 0-32,0 0 32,0 0-32,0 0 32,0 0-32,0 0-32,0 0 32,0 0 64,0 0-32,0 0-32,0 0 32,0 0 32,0 0-64,0 0 32,0 0 0,0 0 32,0 0-32,0 0 0,0 0 0,0 0-32,0 0 32,0 0 32,0 0-32,0 0 0,0 0 0,0 0 0,0 0 0,0 0 0,0 0 0,0 0 64,0 0-64,0 0 32,0 0-32,0 0 0,0 0-32,0 0 64,0 0-64,0 0 64,0 0-64,0 0 32,0 0 0,0 0 0,0 0 32,0 0-32,0 0-32,0 0 64,0 0-32,0 0 0,0 0-32,0 0 64,0 0-32,0 0-32,0 0 64,0 0-32,0 0 32,0 0-64,0 0 64,0 0 0,0 0-32,0 0 64,0 0-64,0 0 96,0 0-32,0 0 32,0 0-32,0 0 32,0 0-31,0 0-1,0 0-32,0 0 0,0 0 32,0 0-64,0 0 0,0 0 0,0 0 0,0 0 0,0 0 0,0 0 32,0 0 0,0 0 32,0 0 0,0 0 32,0 0-64,0 0 0,0 0 32,0 0-64,0 0 32,0 0-32,0 0 0,0 0 32,0 0 32,0 0 32,0 0-32,0 0 32,0 0 65,0 0-65,0 0 0,0 0 0,0 0-32,0 0-64,0 0 32,0 0-32,0 0 0,0 0 0,0 0 0,0 0 32,0 0-64,0 0 32,0 0 32,-30 0-32,30 0 0,0 0 0,-29 0 0,29 0 32,0 0-32,0 0 0,-29 0 0,29 0 0,0 0 0,-33 0 0,33 0 0,0 0 0,0 0 0,-29 0 0,29 0 0,0 0 0,0 0 32,0 0-64,0 0 32,-29 0 0,29 0 0,0 0 32,0 0-64,0 0 64,0 0-32,0 0-32,0 0 32,0 0 32,0 0-64,0 0 64,0 0-32,0 0 32,0 0-32,-29 0 32,29 0-32,0 0 0,0 0 0,-30 0 0,30 0 32,0 0-32,0 0-32,0 0 64,0 0-32,-32 0 0,32 0 0,0 0 0,0 0 0,-29 0 0,29 0 0,0 0 0,0 0-32,-30 0 64,30 0-32,-29 0 0,29 32 0,-29-32 0,29 0 0,0 0-32,0 0 64,0 0-64,-32 0 32,32 0 0,0 0-32,0 0 64,0 0-32,0 0 0,0 0-32,0 0 64,0 0-64,-30 0 64,30 29-32,0-29 0,0 0 0,0 0 0,0 0 0,0 0 0,0 0 0,-29 0 0,29 0 0,0 0 0,0 0 0,-29 0 0,29 29 0,0-29 32,0 0-32,-29 0 0,29 0 0,0 0 64,0 0-128,0 0 128,-30 0-64,30 0-64,0 0 128,0 0-64,-32 0 0,32 30 0,0-30 0,0 0 0,-29 0 0,29 0 0,-30 0 0,30 0 0,-29 0 0,29 0 0,0 0 0,-32 0 0,32 0 0,0 0 0,-30 32 0,30-32 0,0 0 0,-29 0 0,29 0 0,0 0 0,0 0 0,0 0 0,0 0 0,0 0 0,-29 0 0,29 0 0,0 0 0,0 0 0,-29 29 0,29-29 0,-33 0 0,33 0 32,0 0-32,-29 0 0,29 0-32,0 0 32,-29 29 32,29-29-32,-29 0 0,29 0-32,-30 0 32,30 0 32,0 0-32,0 0 0,0 0 0,0 0 0,-32 0 0,32 0 32,0 0-32,0 0-32,-29 0 64,29 0-32,0 0 32,0 0-32,-30 0 0,30 0 0,0 0 0,-29 0 0,29 0 0,0 0 32,-29 0-32,29 0 0,0 0-32,0 0 32,0 0 0,0 0 0,0 0 0,0 0 0,0 0 0,-33 0 32,33 0-64,0 30 32,0-30 32,0 0-64,0 0 64,-29 0-64,29 0 64,0 0-64,-29 0 32,29 0 32,-29 0-64,29 0 64,-30 0-32,30 0 0,-32 0 0,32 0 0,0 0 0,-29 0 0,29 0 0,0 0 0,0 0 0,-29 0 0,29 0-32,0 0 64,0 0-32,-30 0 0,30 0 0,0 29 0,0-29 0,-32 0 0,32 0 0,0 0 0,-29 0 0,29 0 32,0 0-32,0 0 0,-30 0 0,30 0 32,0 0-32,0 0 0,-29 0 0,29 0 0,0 0 0,0 0 0,0 0 0,0 0 0,-29 0 0,29 0 0,0 0 0,0 0-32,-33 0 64,33 0-32,0 0 0,-29 0 0,29 0 0,-29 0 0,0 0 0,29 0 0,-30 0 0,30 0 0,-32 0 0,32 0 32,-29 0-32,0 0 32,29 0-32,-30 0 32,1 0 1,29 0 31,-32 0 0,32 0 32,-30 0-64,30 0-64,-29 0 64,29 0-32,-29 0 0,0 0 0,29 0 32,0 0-64,-33 0 64,33-29 32,-29 29-64,29 0 0,-29 0 0,-1 0 64,30 0-64,-32 0 32,32 0 32,0 0-32,-29 0-64,29 0 32,0 0 32,-30 0-32,30 0 32,0 0 0,0 0 0,-29 0 0,29 0-32,-29-30 32,29 30 0,-32 0 0,32 0 32,-30 0 0,1-29 225,29 29-193,-29 0-64,0 0-32,29 0 0,-33 0 0,33 0 64,0-29-64,-29 29 0,29 0 0,-29 0 0,29 0 0,0 0 0,-30 0 0,30 0 0,-29-32 0,29 32 32,-29 0-64,29 0 32,-33-30 32,4 30-32,0 0 0,0 0 0,29-29 0,-29 29 0,29 0 32,-33 0-64,4 0 64,29-29-32,-29 29 0,29 0 64,0 0 0,0 0-64,-30 0 32,30 0-32,0-32 32,0 32-32,-29 0 0,29 0-32,-32 0 64,32-29-32,0 29-32,-30 0 32,1 0 32,29 0-32,0-30-32,-29 30 32,29 0 0,-33 0 0,33 0 0,0-29 0,-29 29 0,29 0 32,0 0-32,0 0-32,-29 0 32,29 0 0,0 0 0,0 0 0,0 0 0,-29-32 0,29 32-32,0 0 64,-30 0-32,30 0 0,0 0 0,-32 0 0,32 0-32,0-29 64,-29 29-64,29 0 64,0 0-64,-29 0 64,29 0-64,0 0 32,-30 0 0,30 0 0,0 0 0,0 0 0,0-30 0,-29 30 32,29 0-32,0 0 0,-32 0-32,32 0 32,0-29 0,-30 29 0,30 0 0,0 0 0,-29 0 0,29 0 0,-29 0 0,29 0 0,-29-29 0,29 29 0,0 0 0,-33 0 0,33 0 0,0 0 0,0-32 0,-29 32 0,29 0 32,0 0-64,0 0 32,0 0 0,0 0 0,-29 0 0,29 0 0,0 0 0,0 0 0,-30 0 0,30-29 0,0 29 0,-32 0 0,32 0 0,0 0 0,0 0 0,0 0 0,0 0 0,-29 0 0,29 0 0,0-30 0,0 30 0,0 0 0,0 0 0,0 0 32,-30 0-32,30 0 32,0 0-32,-29 0 0,29 0 0,-29 0 0,29 0 0,0-29 0,0 29 32,-32 0-32,32 0 0,0 0 32,0 0 64,0 0-96,0 0 0,0 0 0,0 0 32,0 0-32,0 0 0,0 0 0,0 0 0,0 0 64,0 0 0,0 0 64,0 0-63,0 0-1,0 0 32,0 0-96,0 0 32,0 0-32,0 0 0,0 0 0,0 0 0,0 0 32,0 0 0,0 0 0,0 0 32,0 0-64,0 0-128,0 0-321,0 0-512,0 0-384,32 0-545,-3 0-544,0 0-1378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6:34.97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0 352,'0'0'96,"0"0"-128,0 0 32,0 0-64,0 0 64,0 0 0,0 0 0,0 0 96,0 0 448,0 0-95,0 0-321,0 0-160,0 0-64,0 0-160,0 0-161,0 0-95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7:02.978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24 90 416,'0'0'801,"0"0"-577,0-32 96,-30 32-64,30-29-192,0 29-96,0 0-192,0-29-512,0 29-161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7:14.718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-3 315 64,'0'0'1089,"0"0"-417,0 0-448,0 0-192,0 0 97,0 0 159,0 0 449,0 0 63,0 0-287,0 0-161,0 0 0,0 0 33,0 0-33,0-29-64,0 29-95,0 0-161,0 0-64,0-30 32,30 30-64,-30-32 64,29 32 0,-29-29 0,0 29 64,0-29-64,0 29 0,32-30 0,-32 30 0,0-32 0,0 32 0,0-29-64,0 0 128,30 29-128,-30-29 128,0 29-64,0 0 0,0-33 32,0 33 0,0 0-32,0 0 0,0 0 0,0 0 128,0 0-32,0 0-96,0 0-96,0 0-64,0 0 0,0 0-1,0 33 161,0-4 64,0 0-32,0 0-32,0 3-32,29-2-64,-29-30 96,0 0-160,0 29 0,0-29-160,0 0-161,0 0-127,0 0-129,29 0 64,-29 0 225,0 0 256,0 0 128,0 0-32,0 0-545,0-29 353,0-1 352,0 30 64,0-32 224,0 32-288,0 0-96,0-29 0,0 29 32,0-29 32,0 29 64,0 0-32,0 0 65,0 0 127,0 0 96,0 0-128,0 0-160,0 0-64,0 0-128,0 0-352,0 0-417,0 0 224,0 0 289,0 0-95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7:22.293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808 1728 4932,'-29'0'1474,"29"0"-1378,0-30-321,-32 30 770,32 0 1024,-30-29-832,30 29-609,-29-29-224,0 0 256,0-4 353,-4 4-33,4 0-384,0-32-96,-30 31 0,27-28 0,-27-4 289,1 4-33,-4-3 192,33 2 289,0 27-481,-1 32-192,-2-29-32,32 29-32,0 0-32,0 0-64,0 0-32,0 0 64,0 0-32,0 0 0,0 0 32,0 0-128,62 29 160,-33 3 64,62 27 0,-33 31-96,1-31-289,3 2-127,-4-2 127,-29 2 161,4-32 128,-33 0 0,29-29-32,-29 0 32,0 33 64,0-33 0,0 0 64,0 0 128,0 0 385,0 0 416,0 0-385,-29 0-480,-4-33-96,4 4 0,0 0-32,29 0 33,-29-3-66,-1 2-63,30 30-128,0-29 64,0 29 32,0-29-321,0 29-383,0 0 63,0-32 64,0 32 289,0 0 256,0 0 96,-32 0 0,32 0 0,0 0 64,0 0 96,0-30-64,0 30-32,0 0 32,0 0-64,0-29 32,0 29 32,0-29 96,0 29 96,-29-32 353,29 3-33,0 29-288,-30-30 65,30 30-33,-29-29-160,29-3-128,0 3 0,-29 29 192,29-29-64,-33 29-32,33 0 33,0-30 159,-29 30-160,29-29-64,0 29 160,0 0-160,0 0-64,-29-32 32,29 32-32,0 0 160,-29-29-95,29 29-33,0-30 96,-30 30 96,30-29 32,0 29-96,0 0-96,0-32 0,0 32-64,-32 0 32,32 0-32,0-29 0,0 29 32,0 0 193,0-29-65,-29 29-96,29-30 0,0 30 32,0 0-96,0-29 32,-29-3-64,29 32 32,0-29 0,0-1 0,0 1 32,-30-3 0,30 32 192,0-29-64,0 29-127,-32-29-66,32 29 33,0 0 0,0 0-32,0 0 0,0 0 0,0-30 32,0 30-32,0 0 0,0 0 0,0-32 0,0 32 32,0 0 0,0-29 0,0 0 0,0 29 0,0 0 0,0-30-64,0 30 64,0-32 0,0 32-32,0-29-32,0 29 32,0-29 32,0 29 0,0-29 0,0 29 0,0 0 0,0 0 0,0 0-32,0 0 0,0 0-128,0 0-96,0 29-33,0 0 193,32 0 96,-32 33 0,30-4-32,-30-26-32,29 27 64,-29-30 0,0-29-32,0 32 32,29-32-192,-29 29 32,0-29 0,0 0 0,0 0 95,0 0 33,0 0 32,0 0 64,0 0-31,0 0 127,0 0-64,0 0 64,0 0-128,0-29-32,0-3-32,0-26-32,0 28 64,0-31-32,0 2 64,0 27-32,0-26 0,0 29-32,0-4 32,0 4 32,0 29 32,0 0-32,0 0-32,0 0 0,0 0 0,0 0 0,0-29-32,0 29-32,0 0 32,0 0-96,0-29 96,0 29 32,0 0 0,0 0 0,0 0 32,0 0-32,0 0 32,0-30 96,0 30 32,0 0-96,0 0 32,0 0-192,0 0 32,0 0-32,0 0-32,0 0 96,0 0 0,0 0 0,0 0 0,0 0 32,0 0 0,0 0 0,0 0 0,0 0 0,0 0-96,0 0-65,0 0-223,0 0 224,0-32 64,0 32 64,32 0 32,-32 0 32,0 0 0,0 0-32,0 0 64,0 0-64,0 0 0,0 0 0,0 0 0,0-29 0,0 29 0,0 0 0,0-29 32,0 29 0,0 0 64,0 0 32,0 0-160,0 0 32,0 0-64,0 0 64,0 0 0,0 0 0,0 0 0,0 0 0,0 0 64,0 0-32,0 0 96,0 0 161,0 0-1,0 0-96,0 0 96,0 0-128,0 0-128,0 0 33,0 0-97,0 0-1,0 0-31,-32 29-64,32-29 64,0 29 0,-29 3 32,0 27 32,29-30 32,-30 0-32,30 4-32,0-4 64,0-29-32,0 0 0,0 0 0,0 0 32,0 0-192,0 0 0,0 0-192,0 0-33,0 0 129,0 0 192,0 0 64,0 0 64,0 0 32,0 0 32,0 0-64,-32-29-64,32 29 0,0 0 96,0 0 64,0 0-63,0 0-65,0 0-64,0 0-65,-29 0-63,29 29 96,0 0 32,0 32 32,0-2 0,0 2 0,0-2 0,0 2-32,0-32-128,0 1 32,0-30-96,0 0 128,0 0 160,29 0-32,-29 0 64,0 0 0,0 0-32,0 0-32,0-30-64,0 1 0,0-32-64,-29 32 32,29-1 64,0-2 0,0 3 64,0 29 64,0 0-96,0 0-32,0 0-32,0 0 0,0 0 0,0 0-96,0 0-193,0 0-255,0 0-33,0 0-159,0 0-866,0 29-224,0 3-1217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0:22.3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2684 2333 128,'0'0'448,"0"0"0,0 0-63,0 0 31,0 0-95,0 0-33,0 0-32,0 0-32,0 0 65,0 0-97,0 0-128,0 0-32,0 0 64,0 0 96,0 0 32,0 0 193,0 0 63,0 0-128,0 0-127,0 0-129,0 0 32,0 0-64,0 0 64,0 0 96,0 0 33,0 0 31,0 0-192,0 0-32,0 0-64,0 0 0,0 0 0,0 0-32,0 0 32,0 0-32,0 0 32,0 0 0,0 0 0,0 0 64,0 0 160,0 0 96,0 0 33,0 0-97,0 0 0,0 0-160,0 0-32,0 0-32,0 0-32,0 0 33,0 0-1,0 0 64,0 0-96,0 0 32,0 0 0,0 0 0,0 0 0,0 0 0,0 0 32,0 0-32,0 0 64,0 0 0,0 0 0,0 0-96,0 0 32,0 0-32,0 0 32,0 0-32,0 0 64,0 0 32,0 0 161,0 0-33,0 0-96,0 0-64,0 0 64,0 0-96,0 0 0,0 0 0,0 0 0,0 0 0,0 0-32,-32 0 0,32 0 64,0 0-64,0 0 32,0 0 32,0-29-32,-30 29 0,30 0-32,-29 0 0,29 0-32,-29 0 64,29 0-64,-29 0 64,29 0-32,-33-32 0,4 32 0,29 0 65,-29 0-130,29 0 130,-30 0-65,1-30 0,29 30 0,-32 0 0,2 0 0,1 0 0,29-29 0,-29 29 0,-3 0 0,2 0 0,30 0 0,-29 0 0,0 0 0,29 0 0,-29 0 0,-4 0 0,33-29 0,0 29 0,-29 0 0,29 0 32,0 0-64,-29 0 32,29 0 0,-30 0 0,30 0 32,-29 0-32,29 0 32,0 0-64,-32-32 64,32 32-64,-30 0 32,30 0 0,-29 0 0,29 0 0,-29 0 0,29-29 0,-29 29 0,29 0 32,-33 0 0,33 0 32,0 0-32,0 0 32,0 0-32,0 0-32,0 0 0,0 0 32,0 0 64,0 0-32,0 0-64,0 0 0,0 0 0,0 0 32,0 0 64,0 0 32,0 0 0,0 0-32,0 0-64,0-30 1,0 30 31,0 0-32,-29 0-32,29 0 32,0 0-32,0 0 0,0 0 64,0 0-32,-29 0-32,29-29 64,0 29-32,0 0 64,-29 0-32,29 0 0,0 0-32,0 0-32,0-32 0,-30 32-32,30 0 64,0 0-32,-32 0 0,32-29 0,0 29 0,-29 0 32,29 0-64,-30-30 32,30 30 32,-29 0-32,29-29 0,-32 29 64,32 0-64,-30-32 0,30 32 32,0 0-64,0-29 32,-29 29 0,29 0 0,0 0 0,0 0 32,0 0-32,-29-29 0,29 29 0,0 0 32,0 0-32,0 0 0,0 0 0,-29 0 0,29-30 0,-33 30 0,33 0 0,0 0 0,-29 0 0,29-29 32,0 29-32,0 0 0,-29 0 0,29-32 0,0 32 0,0 0 32,0 0-32,-29 0 32,29 0-32,0-29 0,0 29 0,0 0 0,0 0 0,-30 0 0,30 0 32,0-30-32,-32 30 0,32 0 0,-29-29 0,29 29 0,0 0 0,-30-32 0,30 32 0,0 0 64,0 0-32,-29-29-32,29 29 0,0 0 0,0 0 0,0-29 0,-29 29 0,29 0 32,0-30 0,0 30-64,-33 0 32,33-32 0,-29 32 32,29 0-32,0 0 0,0 0 0,-29 0 0,29-29 0,0 29 0,0 0 0,0 0 0,-29 0 0,29-29 0,0 29 0,0 0 33,-30 0-33,30-29-33,-32 29 66,32-30-66,-29 30 66,29-32-66,-29 32 33,-1-29 0,30 29 33,-29 0-66,-3-29 33,32 29 0,0-30 33,-30 30-33,30 0 0,-29-32 0,29 32 0,0 0 32,-29-29-64,29 29 64,-29-29-64,29 29 32,-33-29 32,4 29-32,29-33 0,-29 33 0,29-29 32,-30 29-32,30-29 0,0 29 0,-29 0 32,29-29-32,0 29 0,-32-32 0,32 32 0,0-30 64,-30 30-128,30-29 64,0 0 0,-29 29 64,29-29-64,0 29 0,-29-33 0,29 33 0,-29-29 0,29 29 0,0-29 0,0 29 0,0 0 32,-33-29-64,33 29 32,0 0 0,0-32 0,0 32 0,-29-30 32,29 30-32,0 0 0,0-29 0,0 29 0,0-29 32,-29 29-64,29-29 32,0 29 32,0-33-32,0 33 0,0 0 0,0-29 0,0 29 0,0-29 0,0 29 0,-29-29 0,29 29 0,0-32 0,0 32 0,0-30 0,0 30 32,0-29-32,0 0 0,0 29 32,-30-32-32,30 32 0,0-30 0,0 30 0,0-29 0,0 29 0,0-29 0,0 29 0,-32-32 32,32 32-32,0 0 0,0-29 0,0 29 0,0 0 32,0 0-32,0-30 0,0 30 64,0 0-64,0 0 0,0 0 0,0 0 0,0 0 0,0 0 32,0-29-32,0 29 32,0 0-32,0 0 32,0 0-32,0 0 0,0 0 0,0 0-32,0 0 32,0 0 0,0 0 0,0 0 0,0 0-32,0 0 64,0 0-96,0 0 64,0 0-96,0 0-32,0 0 0,0 0 96,0 0 0,0 0 32,0 0 0,0 0 0,0 0 0,0 0 0,0 0 32,0 0-64,0 0 32,0 0 32,0 0-32,0 0 0,0 0 0,0 0 32,0 0-32,0 0 0,0 0 0,0 0 32,0 0-64,-29 0 32,29 0 32,0 0-64,0 0 32,0 0 32,0 0-64,0 0 32,0 0 96,0 0-96,0 0 32,0 0 32,0 0 0,0 0-64,0 0 96,0 0-64,0 0-32,0 0 0,0 0 0,0 0 32,0 0-64,0 0 64,0 0-32,0 0 0,0 0 0,0-32 0,0 32 0,0 0 0,0 0 0,0 0 0,-30 0 0,30 0 0,0 0 0,0 0 0,0 0 0,0 0 0,0 0 0,0 0 0,0 0 0,0 0 0,0 0 0,0 0 0,0 0 32,0 0-32,0 0 0,-29 0 0,29-29 0,0 29 0,0 0 0,0 0 0,0 0 0,0 0 0,0 0 0,0 0 0,0 0-32,0 0 32,0 0 32,0 0-32,0 0 0,0 0 32,0 0 0,0 0-32,0 0 0,0-29 0,0 29 0,0 0 0,0 0 0,0 0 0,0 0 0,0 0 96,0 0-96,0 0 0,0-30-96,0 30 192,0 0-96,0 0-96,0 0 192,0 0-96,0 0-96,0 0 192,0 0-96,0 0 0,0 0 0,0 0 0,0 0 0,0 0 0,0 0 0,0 0 0,0 0 0,0 0 0,0 0 0,0-29 32,0 29-64,0 0 64,0 0-64,0 0 32,0 0 0,0 0 0,-32 0 0,32 0 0,0 0 0,0 0 0,0 0-96,0 0 96,0 0-32,0 0-32,0 0-352,0 0-609,0 0-833,-30 29-64,30 1-576,-29 28-641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7:29.418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-17 16 2850,'0'-29'1698,"0"29"-1218,0 0-448,0 0 0,0 0 737,0 0-160,0 0-289,0 0-288,0 0-96,0 0 128,29 29 1057,0 3-160,1 27-449,2 31-287,27-31-161,-30 2 32,33-2-96,-62-27 32,29-3 0,-29-29 64,0 0 0,0 0 96,0 0-64,0 0-352,0 0-384,0 0-257,0 0-352,0 0-961,-29-29-2018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7:29.618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57 81 1985,'-30'-29'1314,"1"-1"-546,29 30-223,0 0-417,0-29 32,0 29-32,0 0 289,0 0 31,0 0-96,0 0 1,0 0-193,0 0-256,0 0-96,0 29 192,0 1 32,29-1 32,-29 3-64,30-3 0,-30 0-481,29 1-896,-29 2-449,0-32-1055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7:35.132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264 110 864,'0'0'769,"0"0"-929,0 0-513,0 0 481,0 0 512,0 0 449,0 0 384,0 0 128,0-29-63,-29 29 31,29 0-384,0 0-129,-29 0-415,29 0-161,0 0 64,0 0 64,-29-29-128,-1 29-128,30 0 225,0 0 159,-32 0-256,32 0-128,0-30 0,0 30 0,-29 0-64,29 0 32,0 0 0,-30 0 0,30-29 0,-29 29 0,29 0 96,0 0-64,-29 0 0,29 0 0,0 0 97,0 0-33,0 0 0,0 0 32,0 0-64,0 0-32,0 0-32,0 0 0,0 0-32,0 0 0,0 0 32,0 0 0,0 0 0,0 0 128,0 0 128,0 0 97,0 0-129,0 0-64,0 0-128,0 0-160,0 0 32,0 0 32,0 0 0,0 0 160,0 0 32,0 0 32,0 0 0,29 0-32,-29 0-96,0 0-32,0 0 32,29 29 64,1-29-64,-1 30-64,3-1 96,-32 0-64,30-29 65,-30 32 95,0-3-96,29 1 32,-29-1-32,29 3-32,-29-32 32,29 29-64,-29 1 64,33-1-64,-33 3 96,0-32-96,29 29 0,-29-29 0,0 29 32,29-29-32,-29 30 0,0-30 0,0 32 32,29-32-32,-29 0 32,0 29-32,0-29 0,30 0-32,-30 0 32,0 29 32,32-29-32,-32 0 0,0 30 0,0-30 0,29 0 32,-29 29-32,0-29 0,30 0 32,-30 0-64,0 32 32,0-32 32,29 0-32,-29 0 0,0 29 0,0-29 0,0 0 0,0 0 0,32 0 32,-32 29 0,30-29 32,-30 30-32,0-30-32,29 0 0,-29 32 32,29-32 33,-29 0-65,0 29 0,29-29 0,-29 0 0,0 29 32,33-29-32,-4 30 32,-29-30-32,29 29 32,-29-29-32,29 32 0,1-3 0,-30-29-32,32 29 32,-3 1 32,-29-30 32,0 32-32,30-32 0,-30 29-32,0-29 32,0 0-32,0 0 64,0 29-32,0-29-32,0 0 0,0 0 0,0 0 0,0 0 32,0 0-64,0 0 0,0 0-32,0 0 0,0 0-96,0 0-1,0 0-31,0 0-32,0 0 32,0 0 32,0 0-385,-30-29-31,1 0 127,-3-33 161,-27 4 256,30-3 0,29 31-64,-29 1 96,29 0-64,0-3-193,0 32-127,0-30 64,0 30 64,-33-29 159,33 29 162,0-29-1,0 29 96,0 0 64,0-32-32,0 32-160,0 0-32,0 0 32,0 0 96,0 0 161,-29 0-1,29 0 0,0 0-128,0 0-160,0 0-96,0 0-64,0 0 0,0 0 128,0 32 32,29-3 32,4-29 0,-33 29-32,29-29 64,-29 30 64,29 2-32,0-3-96,1 0 64,-30 1 64,32-1-128,-3 3 96,-29-3-128,30 0 64,-1 1 1,-29 2-33,0-32-33,29 29 33,-29-29 65,0 29 31,33-29 32,-33 29-32,29 4-128,-29-33 32,29 29 32,-29 0-32,29 0 0,-29-29 64,0 33 0,0-33 0,0 0 96,30 0-32,-30 29 0,0-29-96,32 29 0,-32-29-32,29 29 33,-29-29-33,0 29 64,30-29-96,-30 33 32,0-33 32,0 0 64,0 29-32,29-29-64,-29 29 32,32-29-32,-32 29 0,29 3 32,-29-2 32,30-30-96,-30 29 32,29 0 32,-29-29-64,29 32 64,-29-32-64,0 30 64,0-30-32,0 0 0,0 0 64,0 0-64,0 0 64,0 0 32,0 0 96,29 0-96,-29 0-64,0 29-32,0-29 64,0 0-64,0 0 0,0 0 32,0 0 0,0 0 1,33 0-1,-33 0-32,0 0 64,0 0 32,0 29-64,0-29-32,0 0 0,0 0 0,0 0 0,0 0 32,0 0-32,0 0 32,0 0 32,0 0 0,0 0 128,0 0-64,0 0-64,0 0-64,0 0-64,0 0 128,29 29-64,-29-29 0,0 0 32,0 0-32,0 0 0,0 32 32,0-32-32,0 0 32,0 0-32,0 0 0,0 0 32,0 0-64,0 0 32,0 0 0,0 0 0,0 0 32,0 0 0,0 0-32,0 0 32,0 0 0,0 0-32,0 0 0,0 0 33,0 0-33,0 0 0,0 0 64,0 0 0,0 0 32,0 0-64,0 30-32,0-30 32,0 0-32,0 29 0,0-29 0,0 0 0,0 0 96,0 0-96,0 0 0,0 0 32,0 0-32,0 0 0,0 0 0,0 0 0,0 0 0,0 29 0,0-29 0,0 0 0,0 0 0,0 0 32,0 0-64,0 0 32,0 32 0,0-32 32,0 0-32,0 0 32,0 0 0,29 0-32,-29 0 0,0 0 32,0 0-32,0 0 0,0 0 0,0 0 0,0 30 0,0-30 0,0 0 0,0 0 0,0 0 0,0 0 0,0 0 0,0 0 0,0 0 0,0 0 0,0 0 0,0 29 0,0-29-32,0 0 32,0 0 0,0 29-32,0-29 32,0 0 0,0 0 0,0 0 32,30 0-32,-30 0 32,0 0-32,0 0 32,0 0-32,0 0 0,0 0 0,0 0 0,0 0 0,0 0 0,0 0 0,0 0 32,0 0 0,0 0-32,0 0 0,0 0 0,0 0 0,0 0 0,0 0 0,0 0 0,0 0 32,0 0-32,0 0 0,0 0 0,0 0 0,0 0 64,0 0-64,0 0 32,0 0 0,0 0 32,0 0-32,0 0 0,0 0 0,0 0 0,0 0 0,0 0 1,0 0 31,0 0-32,0 0-32,0 0 32,0 0-64,0 0 32,0 0 0,0 0 0,0 0 0,0 0 0,0 0-32,0 0 64,0 0-32,0 0 32,0 0 32,0 0 64,0 0 32,0 0-32,0 0-64,0 0-32,0 0 0,0 0-32,0 0 32,0 0 64,0 0-96,0 0 64,0 0-32,0 0 97,0 0-65,0 0 0,0 0 0,0 0-32,0 0 32,0 0 64,0 0-32,0 0-96,0 0 0,0 0 32,0 0 0,0 0-32,0 0 0,0 0 0,0 0 0,0 0 32,0 0 32,0 0-64,0 0 32,0 0 32,0 0 0,0 0 32,0 0-32,0 0-31,0 0-1,0 0-64,0 0 32,0 0-33,0 0 66,0 0-66,0 0 33,0 0 33,0 0-33,0 0 0,0 0 32,0 0 0,0 0 192,0 0 0,0 0 0,0 0-160,0 0-64,0 0-32,0 0 64,0 0-64,0 0 0,0 0 64,0 0-64,0 0 96,0 0-64,0 0-32,0 0 64,0 0-32,0 0 0,0 0-32,0 0 64,0 0-32,0 0-32,0 0 64,0 0-32,0 0 0,0 0 0,0 0 0,0 0-32,0 0 32,0 0 0,0 0-32,0 0 32,0 0 0,0 0-96,0 0 192,0 0-96,0 0-96,0 0 192,0 0-96,0 0 0,0 0 0,0 0 0,0 0-96,0 0 96,0 0 0,0 0 0,0 0 0,0 0 96,0 0-96,0 0 0,0 0-128,0 0-32,0 0-32,0 0-129,0 0 65,0 0 32,0 0 96,0 0 96,0 0-32,0 0 32,0 0 0,0 0 32,0 0-64,0 0 32,0 0 32,0 0-64,0 0 96,0 0 192,0 0-32,0 0-64,0 0 0,0 0-96,0 0-32,0 0 0,0 0 32,0 0-32,0 0 0,0 0 32,0 0 0,0 0 0,0 0-32,0 0 32,0 0 0,0 0-64,0 0 64,0 0-32,0 0 0,0 0-32,0 0 64,0 0-32,0 0 32,0 0-32,0 0 0,0 0 65,0 0-65,0 0 32,0 0 64,0 0 0,0 0-64,0 0-32,0 0 0,0 0 0,0 0 0,0 0-32,0 0 32,0 0 0,0 0 0,0 0-32,0 0 64,0 0-64,0 0 64,0 0-64,0 0 64,0 0 0,0 0-32,0 0 0,0 0 0,0 0 32,0 0-32,0 0 32,0 0-32,0 0 0,0 0 32,0 0-32,0 0 0,0 0 0,0 0 0,0 0 0,0 0 0,0 0 0,0 0 0,0 0 32,0 0-64,0 0 64,0 0-32,0 0 32,0 0-64,0 0 64,0 0-32,0 0 0,0 0-32,0 0 32,0 0 0,0 0 0,0 0 0,0 0 0,0 0 0,0 0 0,0 0 0,0 0 0,0 0 0,0 0 0,0 0 0,0 0 32,0 0-64,0 0 32,0 0 32,0 0 0,0 0-32,0 0 0,0 0 0,0 0 32,0 0-32,0 0-32,0 0 32,0 0 0,0 0-32,0 0 32,0 0 32,0 0-64,0 0 32,0 0 0,0 0 0,0 0 32,0 0-32,0 0 0,0 0 0,0 0 32,0 0-64,0 0 32,0 0 0,0 0 0,0 0 0,0 0 0,0 0 0,0 0 0,0 0 0,0 0 0,0 0 0,0 0 32,0 0-32,0 0-32,0 0 32,0 0-32,0 0 32,0 0-32,0 0 32,0 0 0,0 0-32,0 0 32,0 0 0,0 0 0,0 0 32,0 0-32,0 0 32,0 0-32,0 0 0,0 0 32,0 0-32,0 0 0,0 0 0,0 0 0,0 0 0,0 0 0,0 0-32,0 0 32,0 0 0,0 0 0,0 0 32,0 0-32,0 0 0,0 0 32,0 0-32,0 0 32,0 0 0,0 0 0,0 0-32,0 0 0,0 0 0,0 0-96,0 0-64,0 0-225,0 0-415,0 0-866,0 0-704,0 0-897,0 0-1922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7:59.236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268 438 608,'0'0'865,"0"-29"-160,0 29-417,0 0-192,0 0-160,0 0 32,0 0 32,0 0 128,0 0 320,0 0 193,0 0 64,0 0 31,0 0 33,0 0-128,0 0-193,0 0-128,0 0-159,0 0-97,0 0-32,0 0-32,0 0 0,0 0 64,0 0 32,0 0 64,0 0 128,0 0-64,0 0-95,0 0-33,0 0-64,0 0 0,0 0-32,0 0 32,0 0-32,0 0 0,0 0 0,0 0 0,0 0 0,0 0-32,0 0 32,0 0-32,0 0 0,0 0 32,0 0 0,0 0 0,0 29 0,0-29 0,0 29 0,0-29 0,0 0 0,0 0 0,0 32-32,0-32 64,0 0-64,0 0 32,0 29 32,0-29-32,0 0 0,0 30 0,0-30 0,0 0 0,0 29-32,0-29 64,0 32-32,0-32 0,0 29 0,0-29 0,0 0 0,0 29 0,0-29 0,0 0-32,0 0 32,0 30 32,0-30-64,0 0 32,0 32 32,0-32-32,29 0-32,-29 0 32,0 29 32,0-29-32,0 0-32,0 29 32,0-29 0,0 0 0,0 30 32,29-30-64,-29 29 64,0-29-64,0 0 64,0 0-64,0 32 64,0-32-64,0 0 32,0 0 32,0 0-32,29 29 0,-29-29-32,0 0 32,0 0 32,0 29-32,0-29-32,0 0 32,0 0 32,0 0-64,0 0 32,0 0 32,0 0-32,0 0 0,0 0 0,0 0 32,0 0-32,0 0 0,0 0 32,0 0 0,0 0 64,0 0 32,0 0 320,0 0 193,0 0-161,0 0-95,0 0-161,0 0-192,0 0 0,0-29-64,0 0 32,0-3-32,-29 3 32,29-30-32,0 30 32,-29-33-64,29 4 64,0 26 0,0 3-32,0-1 32,0 1 0,-29-3 0,29 32 0,0-29 0,0 0 0,0 29 0,0 0 0,0-30 0,0 30 0,0 0 0,0 0-32,0-32 64,0 32-32,0 0-32,0 0 32,0-29 0,0 29 0,0 0 0,0 0 0,0 0 0,0 0 0,0 0 0,0 0-32,0 0-96,0 0 0,0 0-65,0 0-127,0 0 128,0 29 96,0-29 96,0 62 0,0-33 0,0 0-32,0 32 64,0-31-64,0-1 32,0 32 0,0-32 0,0-29 0,0 30 0,0-30 0,0 32 0,0-32-32,0 0 64,0 29-32,0-29 0,0 29 0,0 1 0,-30-1 0,30-29 0,0 32 32,0-32-32,0 0 0,0 0 0,0 0 0,0 0-32,0 29 32,0-29 0,0 0 0,0 29 0,0-29-64,0 0 64,0 0-32,0 0 32,0 0 32,0 0 0,0 0 0,0 0 64,0 0-32,0 0 0,0 0-96,0-29 32,0-32-96,30 32 96,-30-59-224,0 26-353,0 4 33,29-3 448,-29 2 64,0-2 32,0 32 0,0 29 0,0-30 0,0 30 0,0-32 0,0 32 0,0 0 0,0 0 0,0-29 0,0 29 0,0-29-33,0 29 33,0-30 0,0 30 0,0 0 0,0 0 0,0 0-32,0 0-32,0 0-64,0 0-128,0 0 32,0 0-64,0 30 191,0-1 65,0 32-32,0-31 64,0 28 0,0 3 0,0-2 0,0 2 0,0-32 0,0 33 0,29-33 0,-29-29 0,0 29 0,0-29 0,0 0 0,0 0-32,0 0 64,0 30-32,0-30 0,0 29 0,0-29 0,29 0 0,-29 32 0,0-32 0,0 0 0,0 0 64,0 0 33,0 0 127,0 0 160,0 0 257,0 0-257,0 0-288,0 0-64,0 0-32,-29 0 0,29 0 0,0-32-32,0 3 0,0-1 32,-29 1 0,0 0 0,29-33 0,-30 4 0,-2-3 0,-27 2 0,30-2 0,0 2-64,-4-2 64,4 2-96,29 30 96,-29-3 32,29 3-96,0 29-32,0 0-32,0-29 64,0 29-64,0 0-129,0 0-191,0 0-33,0 0 97,0 0 288,29 0 64,-29 29-32,29 0 0,4 3-32,-4-3 64,0 1 0,-29 28 32,30-26-96,-30-2 96,0-30-32,29 29 0,-29 0 32,0-29-33,0 32 33,32-32 0,-32 29 0,0-29 0,0 30 0,0-30 33,0 0-33,0 29 0,0-29 0,0 0 0,0 32 0,0-32 0,0 0 0,0 29-33,30-29 33,-30 0 0,0 29-32,0-29 32,29 0 0,-29 0 0,0 0 0,0 30 0,0-30 0,0 32 0,29-32 0,-29 29 32,0-29-32,0 29 0,29-29 0,-29 30 0,0-30 0,0 0 0,0 0 0,0 0 0,0 0 0,0 0 33,0 0-66,0 0-31,0 0-320,33-30-64,-33 1 352,0 29 128,0 0-32,0 0 0,0-29 0,0 29 64,0 0-64,0 0-96,0 0-97,0 0 1,29 0 160,-29 0 0,0 29 32,29-29-32,-29 0 32,0 0-32,0 29 32,29-29-64,-29 0 64,0 0 0,0 0 64,0 0 0,0 0 0,0 0-32,0 0 32,0 0-64,0 0 0,0 0-64,0 0 64,0 0 64,0 0-64,0 0 257,0 0 703,0 0-255,0 0-673,0-29 0,0 0 64,-29-3 128,29 2-192,-29 1-32,29-32 65,0 2-33,-29-2-32,-4 3 0,4-4 0,0-26 0,0 27-32,29 3 32,-30 28 32,30-2-64,0 3 32,-32 0 0,32 29-32,0-30-33,0 30 65,0 0-32,0 0 32,0 0 0,0 0 32,0 0-64,0 0 32,0 0 0,0 0 0,0 0-128,0 0-32,0 0-96,0 0 64,0 0 160,0 30 32,0-1-32,32 32 32,-32-61 0,0 30 0,30-1 0,-30 0 0,0 3 0,0-3 0,29 1 0,-29-1 0,0 0-32,0 3 64,0-2-32,0-1 0,0 0 0,29 3-32,-29-32-321,0 29-191,0-29 416,0 30 96,0-1-32,0 3 128,0-3-64,0 30 0,0-27 0,0-3 32,0 0-64,0-29 32,0 30 0,0-30 0,0 0 0,0 0 32,0 0-32,0 0 32,0 0 0,0 0 0,0 0-32,0 0-32,0 0 32,0 0 0,0 0 0,0 0 32,0 0 64,0 0 256,0 0 225,0 0-97,0 0-127,0 0-289,0 0 0,0 0-64,0 0-64,0 0 64,0 0 0,0 0 0,0 0 64,0 0-32,0 0 32,0 0 32,0 0-32,0 0-128,0 0-1121,-29 0-801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8:43.69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1601,'0'0'32,"0"0"-1185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8:49.67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385 146 1697,'0'0'577,"0"0"-449,0 0-128,0 0 32,0 0 576,0 0 257,0 0-160,0 0-65,0 0 161,0 0 64,0 0-128,0 0-161,0-32-384,0 32-192,0 0 33,-32 0-66,32 0 33,-29-29 0,29 29 0,0 0 33,-30 0-33,30 0 32,0 0-32,0 0 0,0 0 0,0 0 0,0 0 0,0 0 0,-29 0 0,29 0 0,0 0 32,-32 0-32,32 0 0,0 0 0,-30 0 0,30 0 0,0 0 0,-29 0 0,29 0 0,0 0-32,0 0 64,0 0-32,0 0 64,0 0 0,0 0 0,0 0 64,0 0-96,0 0 0,0 0 0,0 0 96,0 0 64,0 0 97,0 0 31,0 0 0,0 0-96,0 0 97,0 0-65,0 0-32,0 0-32,0 0-32,0 0-128,0 0-32,0 0 0,29 29 33,1 3-33,-30-2 0,61 28 0,-61-29 0,30 4 32,-1-4-32,-29 0 0,32 0 32,-32 3-96,0-2-257,0-30-223,0 0-1,0 0 193,0 0 256,0 0 64,0 0 0,0-30-128,0-2-513,-61-26 128,31-4 289,1 4 192,-3 29 96,2-33-96,1 62-352,0-29-577,0 0 416,29 29 577,-33-29-32,33 29 64,-29 0-32,29 0 0,-29-33-32,29 33 64,0 0 32,-29 0-32,29 0-32,0 0 32,0 0 32,0 0 97,0 0-1,0 0-96,0 0-32,0 0 32,0 0 288,0 0 97,0 0-65,0 0-160,0 0-96,0 0-160,0 0-32,0 0 32,0 0 0,0 0 32,0 0 0,29 33 32,-29-33-32,0 0-32,0 0 32,0 0 0,0 0 32,0 0-32,0 0 32,0 29 32,0-29-32,0 0-32,0 0 0,0 0 0,0 0 0,0 0-32,0 0 32,0 0-64,0 0 64,29 0-32,-29 0 64,0 0 32,0 29-32,29 0 32,4 3 129,-33-2 191,29-1-160,0 0 0,0 33-128,-29-33 0,30 0 33,-30 0-97,32 3 64,-32-2-64,0-30 0,0 29-32,29-29 0,-29 0 32,0 0-32,0 0 32,30 29-32,-30-29 0,29 29 0,-29 4 64,0-33-64,32 29 0,-32-29 0,0 29 0,0-29 32,30 0-64,-30 0 64,0 0-32,0 0-32,0 0-32,0 0 0,0 0-96,0 0 96,0 0 64,0-29 0,0 0 0,-30-33-32,-2 4 32,3 28 0,29-2 0,-30-26 0,30 58 0,0-29-65,0 29 65,0-33 0,0 33 0,0 0 0,0 0 0,0 0 65,0 0-33,0 0 96,0 0-64,-29-29-32,29 29 0,0 0-64,0-29 32,-32 0 0,32 29 0,0-30 0,0 30 0,0 0 0,0 0 32,0-32 224,0 32 192,0 0 1,0 0-129,-30 0-128,30 0-31,0 0-129,0 0 0,0 0-32,0 0-32,0 0 0,0 0-33,0 0-63,0 32 64,30-2 64,2-1 160,-3 29-95,1 4-65,31-4 32,-61 4-32,30-33 32,-1 0-32,-29 0 0,29 4-97,-29-4-31,0-29 0,0 0 32,0 0 64,0 0-32,0 0-96,0 0-32,0 0 96,0 0 32,0 0-65,0-29 1,0-4-192,-29 4 64,29-29 192,-29 28 32,29-31-32,0 32 128,-30 0-64,30 29 32,0-33 0,0 33 32,0 0-32,0 0-32,0 0-32,0 0 32,0 0 0,0 0 32,0 0-64,0 0 32,0 33 32,0-4 96,30 0 32,-30 32-96,29-31-64,0 28 64,0 4-64,4-4 32,-4 3 32,-1-31-32,-28 28 32,0-26 65,29 27-1,1-30-64,-30 3 64,32-3-96,-32 30-32,29-27 0,-29-3 0,30 0 0,-30 1 0,0-1 0,29 3 0,-29-32 0,0 29 0,29-29 0,-29 30 0,0-30 0,0 0 0,0 0 0,33 0 0,-33 29 32,0-29-32,29 32 192,-29-32 0,29 29-96,-29-29-64,29 29 32,-29 1-32,30-1 193,-30 3 95,32-2-160,-32 0-64,29-1-64,-29 3-32,30-3 32,-30-29-32,0 0 0,0 0 0,0 0-32,0 0 32,0 0-32,0 0 32,0 0-64,0 0 32,0-29-64,-30-3-160,-31-27-32,31-32 31,1 3 97,-29-3-160,25 30 64,4 2 192,0 1 96,29-3 32,0 61 320,-30-30 0,30 30-256,0 0-128,0 0-32,0 0 32,0 0 0,0 0 32,0 0-64,0 0 97,0 0 63,0 0 64,0 0-64,0 0-96,0 0 0,0 0-64,0 0 32,30 30 96,-30-1 96,58 32-128,-25-32-32,-4 30 32,0-27-32,0 27 0,1-30 0,2 3 1,-3 26-1,-29-28 32,30-1 32,-1 3-64,-29-2 32,0 0 0,32-1-64,-32 3 64,0-3-64,29 0 0,-29 1 0,30 2 0,-30-3 32,29 0-32,-29 0 0,29-29 0,-29 33 0,0-33 0,0 29 0,33-29 0,-33 0 0,0 29 0,0-29 0,0 0 0,0 0 0,0 0 0,29 0 0,-29 29 0,29-29 0,-29 0 0,0 33 0,29-33 0,-29 0 0,30 29 0,-30-29 0,0 0 0,32 29 0,-32-29 0,0 29 0,0-29 32,29 0 32,-29 29 64,0-29 0,0 0 161,30 0-129,-30 33-96,29-4 0,-29-29-32,29 29 0,3-29-32,-32 29 0,30-29-32,-30 32 64,0-32-32,29 30 32,-29-30-32,29 29 0,-29-29 0,29 29 0,4 0 0,-4-29 0,-29 33 0,0-33 0,29 29 0,-29-29 0,0 29 0,29-29 64,-29 0-64,0 29 0,29-29 0,-29 0 0,0 32 0,0-32 32,0 0-64,0 0 32,29 0 0,-29 30 0,33-30 32,-33 29-64,29-29 32,-29 0 0,0 29 0,29-29 0,-29 0 0,0 0 32,0 32-64,0-32 64,0 0-64,29 0 32,-29 0 0,33 30 0,-33-30 0,0 0 0,29 0 0,-29 29 32,0-29-32,0 0 0,0 0-32,0 0 64,0 0-32,0 0-32,0 0 64,29 0-64,-29 0 32,29 29 32,-29-29-64,0 0 64,0 0-32,0 0 0,0 0 0,0 0 32,0 0 32,0 0-32,0 0 0,0 0 0,0 0-32,0 0 32,0 0-64,0 0 32,0 0 0,0 0 0,0 0-32,0 0 32,0 0 0,0 0 0,0 0 0,0 0 0,0 0 0,0 0 0,0 0-32,30 0 32,-30 0 0,32 0 0,-32 32 0,29-32 0,1 0 0,-30 0 0,0 0 0,0 0 0,0 0 0,0 0 0,0 0 64,0 0-64,0 0 96,0 0-32,0 0 0,0 0-32,0 0-32,0 0 0,0 0 0,0 0 0,0 0 0,0 0 0,0 0 0,0 0 0,0 29 0,0-29-32,0 0 32,0 0 0,0 0-32,0 0 0,0 0 32,0 0-32,0 0 64,0 0-32,0 0 0,0 0-32,0 0 32,0 0 0,0 0-32,0 0 32,0 0 0,0 0 0,0 0 0,0 0 0,0 0 0,0 0 0,0 0 0,0 0 0,0 0-64,0 0 64,29 0 0,-29 30 0,0-30-32,0 0 64,0 0-64,0 0 32,0 0 0,0 0 32,0 0 32,0 0-32,0 0-64,0 0 32,0 0 0,0 0 0,0 0-64,0 0 32,0 0 64,0 0-64,0 0 32,0 0 32,0 0-32,0 0-32,0 29 32,29-29 0,4 29 0,-33 3 0,29-2 0,-29-30 0,29 29 0,-29-29 0,0 0 0,0 0 32,0 0-32,0 0 0,0 0 64,0 0-32,0 0 0,0 0-32,0 0-32,0 0 0,0 0 32,0 0 32,0 0-32,0 0 0,0 0 0,0 0 32,-29 0 0,29 0 32,0 0 97,-29 0-65,29-29 32,0 29 32,0 0-160,0 0 32,0 0-64,-33-30 32,33 30 0,-29 0 0,29-32 32,-29 32 0,29-29 0,-30 29 64,30 0 32,0 0-128,0-29-32,0 29-32,0 0 0,0 0 0,0 0-32,0 0 64,0 0 0,0 0 32,0 0 0,0 0 32,0 0 0,0 0-64,0 0 64,0 0-64,0 0 32,0 0-128,0 0-32,0 0-65,0 0 129,0 0 32,0 0-32,0 0 64,0 0 0,0 0 32,0 0-32,0 0 0,0 0 32,0 0-32,0 0 32,0 0 0,0 0 0,0 0 0,0 0 32,0 0-32,0 0 32,-29 0 64,29-30-96,-32 30 0,2-29 160,30-3 0,-29 3-31,0 0-97,0-1-32,-4-2 0,4 3 0,29 0-32,-29-1 32,0-2 0,29 3 0,-33 0 0,33 0 0,-29-4 32,29 33-64,0-29 64,-29 29 32,29 0 128,0-29-160,-29 29-64,29-29 32,0-1 0,-29 30 32,29-32-64,-29 32 32,29 0 32,-33-29-32,33 29 0,0 0 0,-29-29 0,29 29 0,0-29 0,-29 29 0,29-33 0,-29 33 0,-1-29 0,-2 0 0,3 0 0,29 0-32,-29 29 96,-1-33-64,30 33 32,-29-29-64,29 0 64,0 29-32,-32-29 0,32 29-32,-30 0 32,30-33 32,-29 33-32,29-29 0,-29 0 0,29 29 32,-29-29 96,29-3-32,-33 2 0,33 30-32,-29-29 32,29 29 65,0-29-97,-29 29-64,29-32 0,0 32 32,-30-29-64,30 29 64,0-30 0,-29 30-64,29-30 32,-32-2 0,3 3 32,29-1-64,-30 30 64,30-29-32,-29 0 32,29 29-32,-32-32 0,32 32 0,-30-29 0,30-1 0,-29 1-32,29 29 64,0-32 0,-29 3-32,0 29 0,29-30 32,-33 1-32,4 29 32,29-29-32,-29-3 0,-1 3 128,30 29-32,-29-30-32,-3 1-96,2-3 64,1 32-32,29-29 32,0 29-64,-28-30 32,28 30 0,0-29 0,-29 29-32,29 0 32,0-32-32,-33 32 32,33-29 0,0 0 0,-29 29 0,29-30 0,-29 30-32,29-32 0,-29 3-64,29-29 0,-30 25 0,-2 4 64,32-29 32,-29 28-32,-1 30 32,30-32 0,0 3 0,0 29 0,0 0 0,0-29 0,-29 29-32,29-29 32,0 29 0,0-33-32,-32 33 32,32-29 0,0 0 0,0 29 0,0-29 0,-30 29-32,30 0 32,0-30 0,0 30 0,0 0 32,0 0-64,-29 0 32,29 0 32,0 0-32,0 0 32,0 0-32,0 0 32,0 0 32,0 0 0,0 0 64,0 0-96,0 0 0,0 0 32,0 0 32,0 0 0,0 0 32,0 0-64,0 0-32,0 0 0,0 0 65,0 0-33,0 0-32,0 0-32,0 0-225,0 0-896,-29 0-1345,29 0-3524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9:10.0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0 402 2626,'0'0'1409,"0"0"-1216,0 0-129,0 0 320,0 0 64,0 0-223,0 0-129,0 0-64,0 0-64,0 0 96,0 0 384,0 0 193,0 0-193,0 0-128,0 0 65,0 0-65,0 0 32,0 0-159,0 0-65,0 0 0,0 0 32,0 0-64,0 0 96,0 0 97,0 0 127,0 0 161,0 0-65,0 0-64,0 0-95,0 0-97,0 0 0,0 0-96,0 0-96,0 0-31,0 0-33,0 0 32,0 0-64,0 0 64,0 0-32,0 0 0,0 0 0,0 0 0,0 0 0,0 0 0,0 0 0,0-29 0,29 29 0,0-30 0,1-2-32,2 3 32,-3 0 32,1-1-64,-1-2 32,3-26 0,-2 29 0,-30-4-33,0 4 33,29 0 33,-29 29-33,0-29 32,0 29 0,0 0-32,0 0 32,0 0-32,0 0 0,0 0 64,0 0-64,0 0 0,0 0 32,0 0-32,0 0 0,0 0 0,0 0-32,0 0-32,0 0 32,0 0 0,0 29 32,0 0 0,-29 0 0,29 4 0,0 25 0,-30-29 0,30 3-32,-32 27 64,32-30-64,0 33 64,0-33-32,0 0 0,0 3 0,0-3 0,0 1 32,-29-1-32,29 3 0,0-3 0,0 1 32,0-1-32,0 0 0,0 3 0,0-3 0,0 1 0,0-30 64,0 29-64,0-29 0,0 0 32,0 0-32,0 0 0,0 0 32,0 0-32,0 0 32,0 0-32,0 0 0,0 0 0,0 0-289,0 0-383,0 0-705,0 0-2051,0 0-2081</inkml:trace>
  <inkml:trace contextRef="#ctx0" brushRef="#br0" timeOffset="1020">507 133 352,'0'-29'1858,"0"29"-1666,0 0-160,0 0 0,0 0 256,0 0-224,0 0-64,0 0 32,0 0 160,0 0 609,0 0 160,0 0-224,0 0-129,0 0-223,0 0-129,0 0-96,0 0-96,0 0-64,0 0 0,0 0 0,0 0 0,0 0 96,0 0 160,0 0 129,0 0-97,0 0-64,0 0-224,0 0-32,0 0 0,0 0 0,0 0 32,0 29 0,0 0 0,0 0 0,0 3 0,0-2 0,0-1 0,0 0 0,0 3 0,0 27 32,-30-30-32,30 32 32,0-2-32,0 2 0,0-31 32,-29 28 0,29-26 0,0-3 32,0 1-64,0-1 65,-29 32-33,29-31 96,0-30-96,-29 29 0,29 0 0,0 3-32,0-3 32,0 1-32,-33-1 0,33-29 64,0 32-64,0-3 0,0 0 0,0-29 0,0 0 0,0 0 0,0 0 0,0 0 32,0 0-64,0 30 64,0-30-32,0 0 0,0 0-32,0 32-481,0-32-672,0 0-673,0 0-191</inkml:trace>
  <inkml:trace contextRef="#ctx0" brushRef="#br0" timeOffset="1470">689 463 256,'0'29'128,"0"1"-128,0-30 32,0 29-256,0 3 96,0-32 65</inkml:trace>
  <inkml:trace contextRef="#ctx0" brushRef="#br0" timeOffset="2311.04">718 761 1409,'0'0'993,"0"0"-321,0 0-223,0 0-161,0 0-192,0 0 0,0 0 32,0 0 65,0 0 95,0 0 32,0 0 225,0 0 223,0 0 1,0 0 32,0 0-96,0 0-161,0 0-192,0-29 97,0 29-161,0 0-128,0 0 0,0 0-31,0-32-33,0 3 128,0 29-64,0-29-128,0-1 32,0 1-32,0-3-32,0 32 0,0-29-32,0 29 0,0-30 32,29 30-64,-29-29 64,29 29-64,-29 0 64,30-32-32,-30 32 32,0 0-64,32 0 64,-32 0-32,29 0 0,-29 0 32,30 0-64,-30 0 32,0 0-32,0 32 0,0-32 64,0 29 0,0 1 0,0-1 32,0 32-32,-30-2 32,1 2-32,-3-2 64,2 2-64,1-32 32,0 30 32,0 2-64,-4-32 0,4 30 32,0-27-32,-1-3-32,30-29 32,0 29-64,0-29 32,0 0-32,0 0 0,0 0-33,0 0 97,30 0 65,-1 0-130,0 0 130,4 0-33,-4 0-32,0 0 32,0 0-32,1 0 0,2 0 32,-3 0-32,30 0 32,-59 0-32,29 0 0,-29 0 32,0 0 0,0 0 512,0 0 289,0 0-96,0 0-129,0 0-319,0 0-161,0 0-224,0 0-769,0 0-1217,0 0-1922</inkml:trace>
  <inkml:trace contextRef="#ctx0" brushRef="#br0" timeOffset="3779.51">718 3094 1217,'0'0'1473,"0"0"-1281,0 0 32,0 0 930,0 0-129,0 0-225,0 0-159,0 0-33,0 0 129,29 0 288,-29 0-128,0 0-449,0-29-223,29 29-129,-29-29 0,30-3-64,2 3 0,-3 29-32,-29-30 0,30 1 32,-1-3 0,-29-27 0,0 30 32,0 29 64,29-32 0,-29 3-64,0 29-64,0 0 64,0-29-64,0 29 32,0 0-32,0 0 64,0 0-64,0 0 32,0-30-64,0 30 64,0 0-32,0 0 0,0 0 33,0 0 31,0 0 64,0 0-32,0 0-64,0 0 0,0 0-32,0 0 0,0 0-32,0 0-32,0 0 32,0 59 32,0-30-32,0 32 32,0-2 32,0 32-32,0-62 0,0 32 0,0-2 0,0-27 0,0-3 0,0 0 32,0 1-64,0-1 64,0-29-32,0 32 0,0-32 32,0 0-64,0 29 32,0-29 0,0 0-256,0 0-193,0 0 1,0 29-33,0-29-223,0 0-193,0 0-449,0 0-415,0 0-161,0 0-608</inkml:trace>
  <inkml:trace contextRef="#ctx0" brushRef="#br0" timeOffset="6051.32">1494 3124 2466,'0'0'1153,"0"0"-1153,0 0-32,0 0-32,0 0 64,0 0 0,0 0 0,0 0 0,0 0 0,0 0 64,0 32 288,0-32 33,0 29-97,0-29-288,0 29 32,0 1 0,0-30-64,0 29 64,0-29 0,0 0-32,0 32 0,0-32 96,0 0 192,0 0-63,0 0-1,0 0 0,0 0-128,0 0-96,0 0 32,0 29-32,0-29-32,0 0 64,0 0 0,0 0 545,0 0 352,0 0-257,0 0-95,0 0-289,0 0-96,0 0-64,0 0 225,0 0 191,0 0-320,0 0-192,0-29 129,0-3-1,0 3-128,0-1-32,0 30 0,0-29-32,0 0 32,0 29-32,0-32 32,0 32-32,0-30 0,0 30 0,29-29 0,-29 29 32,30-29 0,-30 29-97,32-32 65,-3 32-32,-29 0 32,30 0-32,-30 0 64,29 0-32,3 0 32,-32 0-32,30 0 32,-1 32-32,-29-32 0,29 29 32,-29 0 0,0 1 64,0 31 0,0-2 0,0 2 0,0-3 0,0-28-32,-29 31 33,29-32-65,-29 30 32,-1-27 32,30 26 128,-32-28-64,3 31-32,29-32-96,-30 33 32,30-33-32,-29 0 32,29-29-32,0 0 0,0 29 0,0-29 64,0 0 96,0 0 0,0 0-128,0 0-32,0 0 0,0 0 0,0 0 0,0 0-32,0 0 64,0 0-32,0 0 0,0 0 97,0 0-33,0 0 64,0 0-64,0 0-64,0 0 0,0 0 32,0 0-32,0 0 64,29-29-64,30 0 64,-27 0-32,27-4 0,-1 4 0,4 0-32,26 0 0,-27-3 0,-31 2 0,-1 30 0,0 0 0,-29 0 0,33 0 0,-33 0 0,0 0 0,0 0 0,0 0 0,0 0 32,0 0 32,0 0 0,0 0-32,0 0 32,0 0-64,0 0-64,0 0-416,0 0-513,0 0-897,0 0-1793,0 0-513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9:14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 0 800,'0'0'1442,"0"0"-513,0 0-289,0 0-159,0 0-97,0 0-128,0 0-32,0 0 65,0 0 31,0 0 192,0 0 97,0 0-64,0 0 95,0 0 1,0 0-193,0 0-31,0 0-289,0 0-128,0 0-64,0 0 32,0 0 32,0 29 0,0 3 32,0 27 64,0-30-32,0 32-32,0 27 0,0-27 32,0 30-32,0-33 64,0 33-64,0-3 64,0-27 0,0 30-64,0-33 32,0 33 0,0-33 0,0 4 33,0-4 31,0 4-96,0-33 64,0 29-64,0-25 32,0 25 0,30-29 0,-30 33-32,0-4-32,0-29 32,29 33-64,-29-33 64,0 0-32,0 3 0,0-32 0,0 30 0,0-30 0,0 0 32,0 0 32,0 0 32,0 0-32,0 0 32,0 0-32,0 0-128,0 0-512,0 0-1186,0-30-3106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9:40.5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29 0 2242,'-29'30'1217,"29"-30"-1089,0 0 288,0 0-480,0 0-192,0 0-449,0 0-1953</inkml:trace>
  <inkml:trace contextRef="#ctx0" brushRef="#br0" timeOffset="-1.01">29 0 672,'0'0'1986,"0"0"-1025,0 0-513,0 0-416,0 0-32,0 0-96,0 0-384,0 0-417,0 0-1728</inkml:trace>
  <inkml:trace contextRef="#ctx0" brushRef="#br0" timeOffset="-4.01">29-120 2402,'-29'120'480,"29"-149"-63,0 29-481,0 0-129,0 0-63,0 0-32,0 0 224,0 0-96,0 0-833</inkml:trace>
  <inkml:trace contextRef="#ctx0" brushRef="#br0" timeOffset="-3.01">58-29 192,'0'0'1345,"0"0"-480,0 0-577,0 0-128,0 0-160,0 0-96,0 0-961</inkml:trace>
  <inkml:trace contextRef="#ctx0" brushRef="#br0" timeOffset="-2.01">58-29 3010,'30'-32'417,"-30"32"31,0 0-416,0 0-64,0 0 32,0 0 0,0 0-64,0 0-96,0 0-481,0 0-1921</inkml:trace>
  <inkml:trace contextRef="#ctx0" brushRef="#br0" timeOffset="1665.44">88-29 4228,'-30'0'256,"30"-32"-320,-29 32-1762</inkml:trace>
  <inkml:trace contextRef="#ctx0" brushRef="#br0" timeOffset="-6.01">29-120 928,'0'0'1442,"0"0"-1026,0 0-544,0 0-1153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9:19.7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0 298 928,'0'0'96,"0"0"-96,0 0 417,0 0 95,0 0-448,0 0-96,0 0 64,0 0 513,0 0 576,0 0 224,0 0 33,0 0-225,0 0-321,0 0-351,0 0-193,0 0-192,0 0-64,0 0 0,0 0 0,0 0 32,0 0 225,0 0 95,0 0 129,0 0-129,0 0-32,0 0-128,0 0-127,0 0-65,0 0 0,0 0 0,0-29 32,0 29-32,0 0-32,0-32 0,0 32 0,0-29 0,0 29 0,0-30 0,0 30 0,0-29-32,0 29-32,0-32 64,33 32 0,-33-29-32,0 29 32,0 0-32,0-30 64,29 30-64,-29 0 32,0 0-32,29-29-65,-29 29 33,29 0 64,1-29-96,-30 29 64,32 0 32,-32 0 0,29 0-32,-29 0 0,0 0 32,0 0 0,0 0-64,29 0 32,-29 29 32,0 0 32,0 30-64,0-27 64,0-3-32,0 1 64,0 31-128,0-3 64,-29-28 0,29 31 64,-29-2-128,29-30 64,-32 3 0,32-3 0,0 0 0,0 1-32,0-30 32,0 32 0,0-32-32,0 29 32,0-29 0,0 29 0,0-29 0,0 29 0,0-29 0,0 33 0,0-33 32,0 29-32,0-29-32,0 29 64,0-29-64,0 0 32,0 0 32,0 0-64,0 0 64,0 0-32,0 0 0,0 0 0,0 0 32,0 0 32,0 0-64,0 0 32,0 0-32,0 0 32,0 0-32,0 0-32,0 0 64,0 0-32,0 0 32,0 0 32,0 0 129,0 0-1,0 0-96,0 0 0,0 0-32,0 0-64,0 0-32,0 0 32,32-29 0,-32 0 0,29 29 0,-29-33 32,0 33-64,0 0 64,0 0-64,0 0 0,29 0-32,-29 0 32,0-29 0,30 29 0,-30 0 32,29 0 0,-29 0 0,32 0 0,-2 0 0,-1 0-64,0 0-96,4 0-1,-4 0 33,0 0 96,-29 0 32,29 0 0,-29-29 0,0 29 0,0 0 64,0 0 96,0 0-63,0 0-33,0 0-64,0-29 0,0 29 0,0 0 0,0 0-32,0 0 0,0 0 32,0 0 0,0 0 0,0 0-65,0 0-319,0 0-385,0 0-928,-29 0-1698</inkml:trace>
  <inkml:trace contextRef="#ctx0" brushRef="#br0" timeOffset="42944.96">-3891-2424 576,'-29'0'1602,"29"0"-1346,0 0-96,-29 0 673,29 0-353,0 0-352,0 0-128,0 30 0,0-30 0,0 0 32,-30 0 225,30 0 63,0 0-128,0 0-128,0 29-64,0-29 0,0 0 0,0 0 0,0 0 0,0 0 32,0 0 353,0 0 159,0 0 1,0 0 31,0 0-127,0 0 127,0 0-160,0 0-255,0 0-225,0-29 64,30-1 64,-1-2-64,0 3 0,4 0-64,-4-1 64,0-2 0,-29 3 0,29 29-32,1 0 0,-30 0-1,0 0-63,32 0 0,-32 29 64,0 33 64,0 28 0,-32-2 32,2 32-64,-28-29 96,-4-1-96,33-2 33,0-27-1,-1-32 96,1 1-64,29-30 64,0 0 0,0 0 128,0 0 257,0 0-513,59-59 32,-30 30-32,0-3-32,4 32 32,-4-29-96,0 29 96,-29 0-64,29 0-1,1 0-31,-30 0 64,32 61 0,-32-32 32,29 30 0,-29 2 0,0-2 32,0 2 0,0 27-32,0-27 32,0-2 32,0-30-64,-29-29 129,29 32 351,-32-32 449,2 0-96,1 0-289,0-32 1,0 3-1,-4-30-320,4 30-191,0-3-33,29 32 64,-30-30-64,30 30 0,0 0-32,0 0 0,-29 0-65,-3 0-63,32 0-96,-29 0 64,-1 30-96,30-30-161,0 0-448,0 32-448,0-32 256,30 0-160,-1 0-1506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1:02.62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0 0 3299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20:00.8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0 525 2786,'0'0'993,"0"0"-961,0 0 64,0 0 481,0 0-353,0 0-192,0 0 96,0 0-32,0 0 192,0 0 641,0 0 192,0 0-320,0 0-96,0 0-193,0 0-95,0 0-321,0 0-64,0 0-32,0 0 0,0 0 0,0 0 0,0 0 64,0 0 64,0 0 192,0 0 1,0 0-33,0 0-64,0 0-128,0 0-64,0 0 0,0 0 0,0 0 128,0 0 1,0 0 95,30 0-192,-1-29-128,3-33 128,-32 33-64,30 0 0,-1-1 32,0-31-32,-29 32-32,29 0 32,-29-33 32,33 33-32,-33 29-128,0-29 0,29 0-32,-29-4 128,0 4 32,0 29 0,29 0 0,-29-29 0,0 29 0,0 0 0,0 0 0,0 0-33,0 0-63,0 0 0,0 0-128,0 0 64,0 0 64,0 0-32,0 0 64,0 29 64,0 0-64,0 4 64,0 25 0,0 33 0,0-4 128,-29-25-64,29 28-32,0-2-32,0 3 0,-29-33-32,29 4 32,0-33 0,0 0-64,0-29 64,0 0 0,0 32 0,0-32 0,0 29 0,0-29 0,0 0 0,0 0 64,0 0 0,0 0 0,0 0-128,0 0-417,0 0-1472,-33 0-4261</inkml:trace>
  <inkml:trace contextRef="#ctx0" brushRef="#br0" timeOffset="410">598-75 256,'0'-29'1313,"0"29"-1441,0 0-897,0 0 610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20:01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152 51 640,'0'-58'1570,"0"58"-161,0 0-96,0 0-96,0 0-256,0 0-448,0 0-385,0 0-128,0 0-96,0 0 64,0 0-32,0 29 32,0 33 64,0-4 64,-29 33 224,0 29-224,29-1-64,-33-31 32,4 61 32,29-29 32,0 0-96,0 29 865,0-29-352,0 32-449,0-32-64,0-3 32,0 3-32,0-30 32,29 1-32,4-33-32,-33-28 0,0 2 32,29-32 32,-29 0 64,0 0 0,0 0 33,0 0-193,0 0-769,-29 0-2338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20:18.0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29 0 224,'0'0'224,"0"0"-192,0 0-32,0 0-64,0 0 64,0 0 0,0 0 0,0 0 32,0 0 96,0 0 160,0 0-63,0 0-97,0 0-128,0 0 0,0 0 64,0 0 128,0 0 96,0 0-64,0 0-63,0 0 95,0 0-96,0 0-64,0 0 160,0 0 97,0 0 159,0 0-63,0 0-65,0 0-96,0 0-96,0 0-128,0 0-64,0 0 0,0 0 64,0 0-64,0 0 0,0 0 129,0 0 95,0 0 32,0 0-96,0 0 96,0 0-127,0 0-33,0 0-96,0 0 0,0 0 0,0 0 32,0 0 192,0 0 0,0 0 32,0 0 1,0 0 95,0 0-64,0 0 0,0 0-63,0 0-1,0 0-32,0 0-32,0 0 32,0 0-96,0 0-31,0 0-65,0 0-65,0 0 65,0 0 0,-29 0-64,29 0 64,0 29 0,0 32 0,0-2-32,0 2 32,0-2 0,0 2-32,0-2 32,0 2 0,0-2 0,0 31-32,0-31 64,29 31-64,-29 1 32,0-3-32,30-27 64,-30 30-32,0-33 0,0 33 0,0-33-32,0 4 64,0-4-64,0-29 32,0 3 32,0-2-64,0-1 64,0-29-32,0 29-32,0-29 32,0 0 0,0 0 32,0 29-32,0-29 64,0 33-64,0-4 32,0 0-32,0-29 0,0 29 0,0-29 0,0 32 0,0-2 161,0-30 191,29 29-192,-29 0-64,0-29 32,0 32 64,0-32 193,0 30 31,0-1-224,0 0-96,0 3-63,0-3-33,0-29 0,0 30 0,0-30 0,0 0 64,0 0-64,0 0 32,0 0 0,0 0-64,0 0-225,0 0-447,0 0-353,0 0-64,0-30-353,0 1-1088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20:19.8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0 452 256,'0'0'1281,"0"0"-929,0 0-192,0 0 417,0 0 192,0 0-321,0 0-288,0 0-64,0 0 129,0 0 191,0 0 417,0 0 320,0 0-256,0 0-64,0 0-225,0 0-288,0 0-95,0 0-129,0-29-96,0 29 0,0-33 0,0 33-64,0 0 64,0-29 0,0 29 0,0-29 0,29 29 0,-29-29 0,0-3 0,33 2-32,-33 1-32,29 0-65,0-3 97,-29 32 32,0-29 0,0 29 0,30-30 32,-30 30-32,0-29-32,29 29 0,-29-32-64,29 32-64,-29-29 96,0 29-32,0 0 96,0 0 0,0 0 0,0 0-32,0 0 0,33 0 0,-4 0 0,-29 0-32,29 29 64,0 3 0,0-3-32,-29 1 0,33-30 32,-33 29 0,0-29-32,0 0 32,0 32 32,0-3 0,0 0 0,0 1 64,0 31-64,-33-3 0,4-25-32,29-4 32,-29 29-32,29-25 0,-29-33 0,29 29 0,0-29-32,0 29 64,0-29-64,0 0 32,0 0 0,0 0-32,0 0 32,0 0-128,0 0-96,0 0-33,0 0 33,0 0 224,0 0-32,0 0 64,0 0-64,0 0 32,0 0 0,0 0-32,0 0 32,0 0-32,0 0 32,0 0 0,0 0 32,29 0-64,-29-29 64,29 29 0,0-29-32,4 29 0,-4-33 0,0 4 0,1 0 0,-1 0 0,3 29 0,-2-33 0,-1 33 0,-29-29 0,29 29 32,-29 0-32,0 0 32,0 0 96,0 0 161,29 0-161,-29 29-96,0-29 0,33 0-32,-33 33 32,0-4-32,0-29 0,0 29 32,0 0 32,0 4 32,0-4 64,0 29-64,0 4 0,0-33-96,-33 29 32,33-26-32,-29 27 0,29-30 0,0-29 0,-29 29 32,29-29-64,0 0 64,0 33-32,-29-33 32,29 29-32,0 0-64,-30 0 32,-2-29-32,3 32 64,29-32 64,-59 0 32,30 30 161,-4-30 287,4 0-31,0 0-257,29 0 128,-29 0-224,29 0-128,0 0-32,0 0 64,0 0-64,0 0 193,0 0 95,0 0-128,0 0-32,0 0-64,0 0-64,0 0 32,0 0-32,0 0 64,0 0 32,0 0 1,0 0-65,0 0-64,0 0-97,0 0-351,0 0-417,0 0-576,0 0-1538,29 0-1858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59:36.73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-17 89 1761,'0'-29'865,"0"29"-481,0 0 65,0 0-97,0 0-288,0-32-64,0 32 0,29-29 0,-29 0 32,0 29-32,0 0 96,0 0 353,0 0 63,0 0 161,0 0-161,0 0-127,0 0-193,0 0-96,0 0 64,0 0 224,0 0 65,0 0-1,0 0 33,0 0-33,0 0-31,0 0-161,0 0 64,0 0-64,0 0 1,0 0-1,0 0-32,0 0 64,0 0 65,0 0-97,0 0 96,0 0-95,0 0-65,0 0-64,0 0-96,0 0 64,0 0-64,0 0-32,0 0 32,0 0 0,0 0 0,0 0 96,0 0 0,0 0 32,0 0 1,0 0 63,0 0-32,0 0-96,0 0-32,0 0-96,0 0 32,0 0 0,0 0 0,0 0 0,0 0-32,0 0 32,0 0 0,0 0 0,0 0 0,29 29 0,-29-29 0,32 0 0,-32 29 0,0-29 0,30 32 0,-30-32 0,0 0 0,0 0 0,29 29 0,-29-29 0,0 0 0,29 30 0,-29-30 0,0 0-32,29 29 64,-29-29-64,33 32 32,-33-32 32,29 29-64,-29-29 64,29 30-64,-29-30 64,0 0-64,30 29 32,-30-29 0,0 0 0,0 0-32,0 32 64,29-32-32,-29 0 0,0 29-32,29-29 32,-29 0 32,0 0-32,33 29-32,-33-29 64,0 0-32,0 0 0,0 0-32,0 30 64,29-30-64,-29 0 64,0 0-64,0 0 32,0 29 32,0-29-64,29 0 64,-29 0-64,0 0 32,0 32 0,0-32 32,0 0-32,0 0-32,0 0 64,0 0-32,0 0 0,0 0 32,0 0 32,0 0-32,0 0 96,0 0-64,0 0 0,0 0-32,0 0 0,0 0 1,0 0 63,0 0 0,0 0-32,0 0-32,0 0-32,-29 0 0,29 0 0,-29 0 0,29 0 0,-33 0 0,33 0 96,-29 0-96,29 0 0,0 0 0,0 0 0,0 0 0,0 0-96,0 0 64,0 0 32,0 0 0,0 0 0,0 0 32,0 0-32,0 0 0,0 0-64,-29-32 64,29 32 0,0 0 0,0 0 0,0 0-32,0 0 32,0 0-32,0 0 0,0 0-32,0 0-33,0 0 65,0 0-32,0 0 32,0 0-32,0 0 32,0 0-32,0 0-32,0 0 0,0 0 64,0 0 0,0 0-32,0 0 64,29 0-32,-29 0 64,29 0-64,-29 32 32,33-32 0,-33 0 0,0 0 0,0 29 0,0-29 0,29 0-32,-29 0 32,29 0 32,-29 30-32,0-30 0,0 0-32,0 0 32,29 0 0,-29 29 0,0-29 0,0 0 0,0 0 0,0 32 0,33-32 0,-33 0 0,29 29 0,-29-29 0,29 0 0,-29 0 0,0 29 0,0-29 0,29 0 0,-29 30 0,0-30 0,0 0 0,0 0-32,30 0 64,-30 29-32,32-29 32,-32 32-32,29-3 0,1-29 32,-30 0-64,29 30 32,-29-30 32,0 0 32,29 29-64,-29-29 0,33 0 0,-33 32 64,0-32 32,0 0 64,0 0-64,0 0 32,0 0 97,0 0 63,0 0 0,0 0-32,0 0-63,0 0-65,0 0-64,0 0 0,0 0-64,0 0 0,0 0-64,29 0 64,-29 0 0,0 0 0,0 0 0,0 0 0,0 0 96,0 0-32,0 0 32,0 0 0,0 0-32,0 0 64,0 0-96,29 29 0,-29-29 0,0 0 65,0 0 31,0 0 96,0 0 32,0 0-128,0 0-96,0 0-64,0 0 32,0 0 32,29 0-32,-29 29 32,30-29-32,-30 0-32,32 30 32,-32-30 0,29 0 0,-29 32 0,0-32 0,29 0 0,-29 29 0,30-29 0,-30 29 32,0-29-32,29 29-32,-29-29 64,32 0-32,-32 33 0,0-33 32,30 0-64,-30 29 64,29-29-64,-29 29 32,0-29 0,29 29 0,-29-29 32,33 0-32,-33 33 0,29-33 0,-29 0-32,0 0 32,29 29 32,-29-29-64,0 0 64,0 0-32,0 0 0,0 0-32,29 29 32,-29-29 0,0 0 32,0 0-64,30 29 64,-30-29-32,0 0-32,32 29 32,-32-29 32,29 0-32,-29 33 0,30-33 0,-30 0 32,0 0-64,0 29 32,29-29 0,-29 0 0,0 0 0,0 0 0,0 0 0,29 0 32,-29 29-64,0-29 32,32 0 0,-32 0 0,30 0 0,-30 0 0,29 29 0,-29-29 0,0 0 32,29 0-32,-29 32-32,0-32 64,29 0-64,-29 0 32,0 0 0,0 0 32,0 0-64,33 30 32,-33-30 0,0 0 0,29 0 0,-29 0 32,0 0-32,0 0-32,29 0 32,-29 0 0,0 0 32,0 0-32,0 0-32,0 0 32,0 0 0,0 29 32,30-29-32,-30 0 0,0 0 0,0 0 0,32 0 0,-32 29-32,29-29 32,1 0 32,-1 29-32,0-29-32,4 0 64,-4 33-32,0-33 0,-29 0 0,29 29 0,-29-29 0,0 0 0,29 0 0,-29 0 0,0 0 0,33 0 0,-33 29 0,0-29-32,0 0 64,29 0-32,-29 0 0,0 0 0,29 0 0,-29 0 0,0 29 0,0-29 0,0 0 0,30 0 0,-30 0 0,29 32 0,-29-32 0,29 0 0,4 0 0,-33 30 0,29-30 32,0 0-64,-29 29 32,29-29 0,1 0 0,2 29 0,-32-29 0,29 0 32,-29 32-32,29-32 0,-29 0-32,30 0 64,-30 30-32,29-30-32,-29 0 64,32 0-32,-32 0 0,30 0 0,-30 29-32,29-29 64,0 0-32,-29 0 0,33 0 0,-33 29-32,29-29 32,-29 0 0,29 0 0,-29 0 32,29 0-32,-29 0 0,0 0 0,30 32 0,-30-32 0,0 0-32,0 0 32,32 0 32,-32 0-64,0 0 64,0 0-32,0 0 0,29 0 0,-29 0 0,0 0 0,30 0 0,-1 0 0,-29 0 0,29 29 32,-29-29-64,32 0 32,-32 0 0,30 0 0,-30 0 32,29 0-32,-29 0 0,0 0-32,29 0 64,-29 30-64,29-30 64,-29 0-64,33 0 64,-33 0-32,29 0 0,-29 0 0,0 0 0,0 0 0,29 0-32,-29 0 32,0 0 32,0 0-64,0 0 64,0 0-32,0 0 0,30 0 0,-30 0-32,29 0 64,3 0-32,-32 0 0,30 0 0,-30 0 0,29 0 0,-29 29 0,29-29 0,-29 0 0,32 0 0,-32 0 0,0 0 0,30 0 0,-30 0 0,0 0 0,0 0 0,29 0 32,-29 0-32,29 0 0,-29 0 0,29 0 32,-29 0-32,33 0 0,-4 0 0,-29 0 0,29-29 0,-29 29 0,30 0 33,-30 0-66,0 0 33,29 0 33,-29-30-33,32 30 0,-32 0 0,30 0 32,-30 0-64,29 0 32,-29 0 0,29 0 0,0-29 32,-29 29-64,33 0 32,-33 0 32,29 0-64,-29 0 32,29-32 32,-29 32-32,29 0 0,1-29 0,2 29 0,-32 0 0,29 0 0,-29 0 0,30-29 0,-30 29 0,29 0 0,-29 0 0,0 0 0,32 0 0,-32 0 0,30 0 0,-30 0 0,0 0 0,29-30 0,-29 30-32,29 0 64,-29 0-32,29 0 0,1 0-32,-30-32 64,32 32-32,-32 0 0,29 0-32,-29 0 32,0 0 32,29 0-64,-29-29 64,30 29-32,-1 0 0,-29 0 0,32 0 0,-2 0 0,-1 0 32,0-29-32,0 29 0,-29 0 0,33 0 0,-33 0 0,29 0 0,-29 0 0,29 0 0,-29 0 0,0 0 0,30 0 0,-30 0 0,29-30 0,-29 30 0,32 0 0,-32 0 0,0 0 0,30 0 0,-30 0 0,29 0 0,0 0 0,3 0 0,-32 0 0,30 0 0,-1 0 32,-29 0-32,29 0 0,-29 0 0,29 0 0,-29 0-32,0 0 64,33 0-32,-33 0 0,0 0 0,29 0 0,-29 0 0,29 0 0,-29 0 0,30 0 0,-30 0 0,29-32 0,-29 32 0,32 0 0,-32 0 0,30 0 0,-30 0 0,29 0 0,-29 0 0,0 0-32,0 0 64,0 0-32,29 0 0,-29 0 0,0 0 0,0 0 0,0 0 0,29 0 0,-29 0 0,0 0 0,0 0 64,0 0-64,0 0 0,0 0 32,0 0 0,0 0-32,0 0 32,0 0-32,0 0 64,0 0-32,0 0 0,0 0 0,0 0 0,0 0-32,0 0 32,0 0 0,0 0-32,0 0 32,0 0-32,0 0 0,0 0 0,0 0 32,0 0-32,0 0 32,0 0 0,0 0-64,0 0 64,0 0-32,0 0 0,0 0 0,0 0 0,0 0 0,0 0 0,0 0 0,0 0-32,0 0 64,0 0-32,0 0 0,0 0 0,0 0 0,0 0 96,0 0-192,0 0-160,0 0-673,-29 0-1569,0 0-1730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59:40.69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-4 145 544,'0'-30'1634,"0"30"-1314,0 0-64,0-29 225,0 29-65,0 0-256,0 0-128,0 0-64,0 0-96,0 0 224,0-32-64,0 32 256,0 0 289,0 0-33,0 0 1,0 0-225,0 0-288,0 0-32,0 0 0,0 0 0,0 0 0,0 0 0,0 0 32,0 0 64,0 0 1,0 0-65,0 0-64,0-29 32,0 29 32,0 0 64,0 0 128,0 0 192,0 0 321,0 0-96,0 0-97,0 0-224,0 0-127,0 0-129,0 0-32,0 0 32,0-29-64,0 29 96,0 0 160,0 0 96,0 0-31,0 0 31,0 0-128,0 0-64,0 0-128,0 0 32,0 0-64,0 0 0,0 0 0,0 0 32,0 0 97,0 0 127,0 0-64,0 0-128,0 0-64,0 0 0,0 0-32,29 0 32,4 0 0,-33 0 0,29 0 0,0 0 0,1 29 0,-30-29 0,29 0 0,-29 0 0,29 29 0,4-29 0,-33 0 0,0 32 0,29-32 0,-29 0 0,0 29 0,29-29 0,-29 0 0,0 0 0,29 0 0,-29 30 0,0-30 0,33 0 0,-33 0 0,29 29 32,0-29 64,-29 32-32,29-32-64,-29 29 0,30-29 0,-30 30 32,32-30-32,-32 0 0,29 29 0,-29-29 0,0 0 0,30 0 32,-30 32 0,29-32-32,-29 0 64,0 29-128,0-29 128,0 0-64,29 0 32,-29 29-64,0-29 64,0 0-32,0 0 0,33 0 64,-33 0 65,0 30 31,29-30 0,-29 0-160,0 0 0,29 29 32,-29-29-32,29 0 32,-29 32-32,0-32 32,30 29 0,-30-29 0,32 30 64,-32-30-96,29 0 32,-29 29-32,29-29 32,-29 0-32,0 32 0,0-32 64,30 0-32,-30 29 0,0-29 0,0 0 32,29 0-32,-29 29-32,32-29 0,-32 0 32,0 30-32,30-30-32,-30 0 64,0 29-32,29-29 0,-29 32 0,29-32 0,-29 29 33,33-29-33,-4 30 0,-29-30 32,29 29-32,0-29 0,1 32 32,2-32-32,-3 29 0,1-29 0,-30 29 0,29-29 0,0 30 0,3-30 0,-2 32 32,-30-32-32,29 0 0,0 29 0,-29-29 0,29 29-32,-29-29 32,33 0 32,-4 29-32,0-29 0,-29 0 0,30 0 0,2 33 0,-32-33 0,29 0 0,-29 29 0,30-29 0,-1 29 0,0-29 0,-29 0 0,33 0 0,-33 29 0,29-29 0,-29 0 0,29 33 0,-29-33 0,29 0 0,0 29 0,-29-29 0,33 0 0,-33 29 0,29-29 0,0 29 0,-29-29 0,30 29 0,-1-29 0,0 0 32,-29 33-64,33-33 32,-4 0 32,0 29-64,0-29 64,-29 0-32,30 29-32,-30-29 64,32 0-64,-32 0 64,0 0-32,0 0 0,29 29 0,-29-29 0,0 0 0,29 32 0,1-32 0,-1 0 0,3 30-32,-2-30 64,-30 0-32,29 0 0,0 29 0,4-29 0,-33 0 0,29 0 0,0 0 0,-29 0 0,0 29 0,29-29 64,-29 0-128,0 0 128,30 0-128,-30 0 64,0 0 64,32 29-128,-32-29 64,29 0 0,1 0 0,-30 0 0,29 0 64,0 33-128,-29-33 128,32 0-64,-32 0 0,0 0-64,30 0 64,-30 0 64,0 0-64,29 0 0,-29 29-64,29-29 128,-29 0-64,0 0 0,29 0 0,-29 0 0,33 0 0,-33 0 0,29 0 0,-29 29 0,29-29 0,1 0 0,-1 0 0,3 0 0,-2 0 0,-30 0 0,29 0 0,0 0 32,-29 29-64,32-29 32,-32 0 0,30 0 0,-30 0 32,0 0-64,29 0 32,-29 0 0,0 0 32,29 0-32,-29 0-32,29 0 32,4 0 32,-33 0-32,29 0 0,0 0 0,1 0 0,-1 0 0,3 0 0,-2 0 0,-1 0 0,0 0 0,-29 0 0,29 0 0,-29 0-32,33 0 32,-4 0 0,-29 0 0,29 0 0,-29 0 0,29 0 0,1 0 0,2 0 0,-3 0-64,1 0-32,31 0 64,-31-29-1,-1 29 1,0 0 32,0-29-32,-29 29 32,30 0 0,-30 0-64,32 0 128,-32-29-128,29 29 64,0 0 0,-29 0 0,30-33 64,-1 33-64,3 0-64,-2 0 64,-1-29 0,0 29 0,0 0 0,33-29 0,-33 29 0,1 0 0,31 0 0,-31-29-32,-1 29 32,0-30 0,3 30 0,-32 0 0,30 0 0,-1 0 0,0-32 0,0 32-32,33 0 64,-33 0-64,1 0 32,-30-29 0,29 29 32,3 0-64,-32 0 32,30 0-32,-1 0 64,-29 0-64,29 0 64,-29 0-64,29 0 32,-29 0 32,33 0-64,-33-29 32,0 29 0,0 0 0,0 0 0,29 0 0,-29 0 0,0 0 0,0 0 0,0 0 0,29 0 0,-29 0 0,0 0 0,0 0 0,0 0 0,0 0 0,0 0 0,0 0-32,29 0 32,-29 0 0,0 0 0,0 0 0,0 0 0,0 0 32,0 0 0,0 0 96,0 0 33,0 0-33,0 0-64,0 0-64,0 0 0,0 0 32,0 0-32,0 0 0,0 0 0,0 0 0,0 0 32,0 0 0,0 0 0,0 0 128,0 0 96,0 0 129,0 0-65,0 0-128,0 0-32,0 0 0,0 0-96,0 0-31,0 0-33,0 0 0,-29 0-33,29 0 33,0 0 0,0 0 0,0 0 0,0 0 0,0 0 0,0 0 33,0 0-33,0 0-33,0 0 33,0 0 33,0 0-66,0 0 33,0 0-32,0 0 32,0 0-32,0 0-96,0 0-32,0 0-128,-29 0-801,29 29-1666,-29 0-5092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59:52.962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0 128,'0'0'1505,"0"0"-1057,0 0-640,0 0-480,0 0-289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59:53.242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60-1 192,'0'0'32,"0"0"-64,0 0 224,0 0 577,0 0-257,0 0 1,-30 0 63,30 0 1,0 0-129,0 0-224,0 0-32,0 0 33,0 0-161,0 0-224,0 0 96,0 0 96,0 0 0,-29 0 32,29 0-64,0 0 128,0 0-32,0 0-64,0 0-160,0 0-545,0 0-1217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59:53.412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1185,'0'0'64,"0"0"-545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59:57.574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118 205 608,'59'62'1089,"-59"-62"-320,0-33-193,0 33-127,0 0 63,0-29-191,0 29-129,-29-29-96,29 29-224,-30-29 160,30 29 256,-29-32 64,29 32 1,0 0-1,-32 0-32,32 0 1,0 0-1,0-30 160,0 30-31,0 0-161,0 0-128,0 0-64,0 0 0,0 0 33,0 0 95,0 0-64,0 0 0,0 0-128,0 0-32,0 0 0,0 0 0,0 0-32,0 0-64,0 0-32,0 0 0,0 0 96,0 0 32,0 0 0,0 0 0,0 0 0,0 0-32,0 0 32,0 0 0,0 0-32,0 0-96,0 0 31,0 0 1,0 0 64,0 0 32,0 0 0,0 0 64,0 0 32,0 0-31,0 0-33,0 0 32,0 0-32,0 0-32,0 0 32,0 0-32,0 0 32,0 0 0,0 0 0,0 0 32,0 0-64,0 0 32,0 0-32,0 0-32,0 0 64,0 0 32,32 30 96,-3-30-96,-29 32 96,30-3-160,-30 0 32,29 0 0,-29-29-32,0 33 0,29-4 0,-29-29 32,0 0-32,0 29 0,0-29 0,0 0 0,0 29 0,0-29 0,0 0 0,0 0-32,0 0 32,0 0 0,0 0-32,0 0-32,0 0-160,0 0-64,0 0 0,0 0 31,0 0 129,0 0 96,0 0 64,0 0 128,0 0 0,0 0-63,0 0-1,0 0-96,0 0-96,0-29 96,0 0-32,0 29-33,0-29 1,-29-4 64,29 4 96,-29 0-31,29 29-97,-30-29-1,30 29 33,0-32 0,-29 32 33,29-30-33,0 30 0,-32-29-33,32 29 33,-30-29 0,30 29 0,0-29 0,0 29 0,-29 0 33,29 0-1,0 0 128,0 0-64,0 0 32,0 0-128,0 0-32,0 0 64,0 0-64,0 0 32,0 0-32,0 0-32,0 0 32,0 0 0,0 0 0,0 0 32,0 0-64,0 0 64,0 0-64,0 0 64,0 0 64,0 0-32,0 0 0,0 0-32,0 0 0,0 0-32,0 0 96,0 0 320,0 29-64,29-29-224,-29 29-31,0 0-33,30-29-32,-30 30 32,0-30-32,0 0 32,0 32-32,0-32 0,32 0 0,-32 29 160,0 0 288,0-29-160,29 29-31,-29 4-65,0-4-96,30 0-64,-30 0-32,29 1 32,-29-30-32,0 32 0,0-3 64,29-29-64,-29 29 128,0-29 0,0 29 33,0-29-65,0 33 0,0-33-64,33 29 0,-33-29 64,0 29 0,0 0 0,0 3-32,29-32 0,-29 30-32,0-30 32,0 29-32,0-29 128,0 0-63,0 29-97,0 3 0,29-32 0,-29 30 0,0-30 32,0 29-64,0-29 32,0 0 32,29 0-32,-29 29-32,0-29 64,0 29 32,0 3 64,0-2-128,30-1 0,-30 0 32,0-29-32,32 32 0,-32-32 0,0 0 0,0 0 0,0 29 32,0-29 96,0 0-32,29 30-64,-29-30 96,0 29-96,0-29-64,0 32 64,30-32-32,-30 0 0,0 0 0,0 29 96,0-29-64,0 0 0,0 0 0,29 30 96,-29-30-63,0 0-33,0 29-32,0-29 0,32 0 0,-32 29 64,0 3 64,0-32-64,0 29-32,29-29 32,-29 30 0,0-1-32,0-29 0,30 0-32,-30 32 0,0-32 0,0 0 0,0 0 0,29 29 32,-29-29-64,0 0 32,0 30 32,0-30-64,29 29 32,-29-29 32,0 32-32,0-32 0,29 29 0,-29-29 32,33 29-32,-33-29 0,0 30 0,29-30 0,-29 32 32,0-32-32,29 0 0,-29 29 0,0-29 0,0 0 0,30 29 32,-30-29-32,0 0 0,0 30 32,0-30-32,0 29 96,29-29 64,-29 32-128,0-3 0,32-29-32,-32 0 0,0 29 0,30-29 0,-30 30 0,0-30 0,0 32 97,29-32 63,-29 29 32,0-29-160,29 29-32,-29 1 32,0-1-32,0-29 0,29 32 32,-29-32-64,0 0 32,0 29 32,0-29 0,33 29-32,-33 1 32,0 2 0,0-32-32,0 29 0,29-29 0,-29 29 32,0-29-32,29 29 32,-29-29-64,0 33 32,29-33 32,-29 29-32,0-29-32,0 29 32,30 0 0,-30-29 32,0 33-64,32-33 32,-32 29 0,0-29 0,0 0 0,0 0 0,0 29 0,29-29 0,-29 29 0,0 0 0,0-29 0,30 33 0,-30-33 0,0 29 0,29-29 0,-29 29 0,0-29 0,0 0-32,0 0 64,32 29-32,-32-29-32,0 32 32,0-32 0,0 30 0,30-30 0,-30 29 0,0-29 0,0 29 0,0-29-32,29 0 64,-29 32-32,0-32 0,0 30-32,0-30 64,29 29-32,-29-29 0,0 29-32,0 0 32,0-29 32,29 32-32,-29-32 0,0 0-32,0 30 32,0-30 0,33 0-32,-33 29 64,0-29-32,0 0 0,0 29 0,0-29 0,0 32 0,0-32 0,29 0 0,-29 30 0,0-30 0,0 0 0,29 29 0,-29-29 0,0 29 0,0-29 0,0 0-32,0 32 64,0-32-32,29 29 0,-29-29-32,0 30 32,0-30 32,0 0-64,30 29 64,-30-29-64,0 29 32,32-29 32,-32 32-32,0-32-32,0 0 32,0 30 32,29-30-32,-29 0-32,0 29 32,0-29 32,0 0-32,0 29 0,30 3 0,-30-32 0,0 29-32,0-29 64,29 30-32,-29-1 0,0-29 0,0 0 0,0 32 0,0-32 0,29 0 0,-29 0 0,0 29 0,0-29 0,0 0 0,0 0 0,0 29 0,0-29 0,0 0-32,0 0 64,33 30-32,-33-30 0,0 32 32,0-32-32,0 0-32,0 0 64,29 29-32,-29-29 0,0 0 0,0 29 0,0-29 0,0 30 32,0-30-64,0 29 64,0-29-32,0 0 0,0 0-32,0 0 32,0 32 32,0-32-32,29 0-32,-29 0 64,0 29-64,0-29 64,0 0-64,0 0 32,0 29 32,0-29-32,0 0-32,0 0 64,0 0-32,0 0 0,0 0 32,0 0-32,0 0-32,0 0-192,0 0-64,0 0-1,0 0 1,0 0 32,0 0 160,0 0-32,0-29 64,0 0-257,0-3-127,0-27 96,0 1-161,0 26 65,0-27-289,0-2 224,0 32 65,0-1 352,0 1-128,0-3-513,-29 32 64,29-29 417,-29 29 64,29 0 128,0-29 32,-33 29 64,33-30 32,-29-2 64,29 32-160,0-29 32,-29 0 0,29-1 32,0 1-64,-30-3-32,30 3 64,0 0 64,-29-1-64,29-2-64,-32 3 64,2 29 0,30-29 0,0 29-32,-29-30-32,29 30-160,0 0-353,-29 0-31,29-32-65,0 32 96,0-29 289,0 29-160,-29-29 191,29 29 65,0 0 96,0 0 96,0 0 96,0 0 96,0 0 65,0 0-97,0 0-64,0 0-96,0 0 0,0 0 0,0 0 0,0 0-32,0 29 32,0-29 0,0 0 0,0 0 0,0 29 32,0-29-32,0 0 0,0 32 0,0-32 0,0 0-32,0 0-64,0 0-192,0 0-321,0 0-320,0 0-929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1:22.85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-14-23 192,'0'0'1377,"0"0"-160,0 0-352,0 0 160,0 0 224,0 0-192,0 0-480,0 32-289,0-32-160,0 0-32,0 0 32,0 0-32,0 0 225,0 0-65,0 0 0,0 0 0,0 0 1,0 0 63,0 0-96,0 0-32,0 0-96,0 0-64,0 0 65,0 0-33,0 0 0,0 0 0,0 0 32,0 0 128,0 0 0,0 0-64,0 0 1,0 0 31,0 0 64,0 0 32,0 0 65,0 0-1,0 0 0,0 0-31,0 0 31,0 0 224,0 0-191,0 0-161,0 0-224,0 0 32,0 0-32,0 0 0,0 0 0,0 0 0,0 0 0,0 0 32,0 0 0,0 0 0,0 0 96,0 0-128,0 0 32,0 0 0,0 0-64,0 0 64,0 0-32,0 0 0,0 0 0,0 0 0,0 0 0,0 0-32,0 0 32,0 0 0,0 0 0,0 0-32,0 0 64,0 0-64,0 0 32,0 29 32,0-29-64,0 0 32,0 0 0,0 0 32,29 29-64,-29-29 64,0 30-32,0-30-32,0 0 64,29 29-32,-29-29 0,0 0 0,0 32-32,29-32 64,-29 0-32,0 0 0,0 29 0,0-29 0,0 0 0,0 0 0,30 29 0,-30-29 0,0 0 0,0 30 0,0-30 0,0 32 0,32-32 0,-32 0 32,0 29-64,0-29 32,29 0 0,-29 29 32,0-29-32,0 0 0,0 0 0,0 0 0,0 0 0,0 0 0,0 29-32,0-29 32,30 0 0,-30 33 0,0-33 0,0 0-32,29 0 32,-29 29 0,0-29 0,0 0 32,0 29-64,0-29 32,32 29 0,-32-29 0,0 0 0,0 33 0,0-33-32,0 0 64,29 0-64,-29 29 32,0-29 0,30 0 0,-30 29-64,0-29 64,0 29-32,29-29 0,-29 29 0,0-29 32,0 0-32,0 0 0,0 33 32,0-33 0,0 0 0,0 0 0,0 0 0,0 0 0,0 0 0,0 0-32,0 0 32,0 0 0,29 0-32,-29 0 32,0 0 0,0 0 0,0 0 0,0 29 0,0-29 0,0 0 0,0 0 0,0 0 0,0 0 0,0 0 0,0 29-32,29-29 32,-29 0 0,0 0 32,0 0-64,0 0 32,0 29 0,0-29 0,0 0 0,0 0 0,33 0 0,-33 0-32,0 0 64,0 0-32,0 32-32,0-32 64,0 0-64,0 0 32,29 0 32,-29 0-32,0 30-32,0-30 32,0 0 0,0 29 0,0-29 0,29 0-96,-29 29 192,0-29-96,0 0-96,0 32 192,30-32-96,-30 0 0,0 0-96,0 30 96,29-30 0,-29 0 0,0 29 0,32-29 0,-32 29 0,0-29 0,0 29 0,30-29 0,-30 32 0,0-32 0,0 0 0,0 30 0,0-30 0,29 0-32,-29 29 64,0-29-64,0 0 32,0 29 0,0-29 0,29 32 0,-29-32 32,0 30-64,0-30 32,0 0 0,29 29 0,-29-29 0,0 29 0,33 3 0,-33-3 0,0 1 0,0-30 0,0 29 0,29-29 0,-29 29 0,0-29-32,29 32 64,-29-32-32,0 0 0,0 30 0,29-30-32,-29 29 64,0-29-32,30 29 0,-30 3-32,32-3 32,-32 1 0,0-30 32,0 29-64,29-29 64,-29 32-32,0-32-32,0 29 64,30-29-64,-30 0 64,0 29-64,29-29 32,-29 0 0,0 30 0,0-30 0,32 0 0,-32 32 0,0-32 0,0 0 0,30 29 32,-30 0-64,29-29 32,-29 30 0,0-1 32,0-29-64,29 0 32,-29 0 0,0 32 32,0-32-64,29 29 64,-29-29-64,33 29 64,-33-29-64,0 30 32,29 2 0,-29-32 0,29 0 32,-29 29-32,0-29 0,0 0 0,0 0-32,0 29 32,29-29 32,-29 0-32,0 30-32,0-30 32,30 29 32,-30-29-32,32 0 0,-32 32-32,0-32 64,29 29-32,-29 0 0,0-29 0,30 30 32,-30 2-32,0-32 0,0 29 0,29-29 0,-29 29 0,0-29 0,0 30 0,0-30 0,29 32 0,-29-32 0,33 29 0,-33-29 0,29 29 0,-29-29 96,0 29-96,29 4 0,-29-33 0,0 29 0,0-29 0,29 29 0,-29-29 0,0 0 0,0 29 0,30-29 32,-30 32-32,0-2 0,0-30 0,0 29 0,32-29 0,-32 0 0,0 0 0,0 29 0,0-29 0,29 0 0,-29 29 0,0-29 32,30 33-32,-30-4 0,0-29 0,0 29 0,29-29 32,-29 29-32,0-29 0,0 32-32,0-32 64,0 30-32,0-30 32,32 29-32,-32-29 0,0 0 0,0 0 0,0 29 0,0-29 0,0 0 32,0 29-64,0-29 64,0 33-32,29-33 0,-29 29 0,0 0 0,0-29 0,0 29 0,0-29 32,30 0-32,-30 32 0,0-32 0,0 0 0,0 30 0,0-30 0,0 29 0,29-29 0,-29 29 0,0-29-32,0 32 32,0-32 0,29 0 0,-29 29 0,0-29 0,0 30 0,0-30 0,0 0 0,33 29 0,-33-29 0,0 32 0,0-3 0,0-29 0,0 0 0,29 30-32,-29-30 32,0 0 32,0 29-64,29-29 32,-29 32 0,0-32 0,0 29 0,0-29 0,29 29 0,-29-29 0,0 30 0,30-1-32,-30-29 32,32 32 0,-32-3 0,0-29 0,0 30 0,29-30 0,-29 0 0,0 29 0,30-29-32,-30 32 64,0-3-64,0-29 64,29 29-32,-29 1 0,0-30-32,29 29 32,-29-29 0,0 32 0,32-3 0,-32-29 0,0 0 32,0 30-64,0-30 32,30 0 0,-30 0 0,0 29 0,0-29 0,0 0 32,0 32-32,0-32-32,29 0 64,-29 29-32,0-29 0,29 29 32,-29-29-64,0 30 32,0-30 0,29 32 32,-29-32-32,33 29 0,-33-29 0,0 0 0,0 29 0,29-29 32,-29 0-32,0 29 0,0-29 0,0 0 0,29 33 0,-29-33 0,0 0 0,0 0 0,30 29 0,-30-29 0,0 29 0,29-29 0,0 29 0,-29-29 0,33 0 32,-33 33-64,0-33 32,29 29 32,-29-29-32,29 0 0,-29 29 0,0-29 0,0 29 0,29-29 0,-29 29 0,33-29 0,-33 0 0,0 33 0,29-33 0,-29 29 0,29-29 0,-29 29 32,29-29-32,-29 0-32,0 29 32,30-29 0,-30 32 0,0-32 32,32 30-64,-32-30 32,0 0 0,0 29 32,0-29-32,0 0 0,29 0 0,-29 0 0,0 29 0,0-29-32,0 0 64,0 0-32,30 0 0,-30 0 0,0 29 0,0-29 0,0 0 0,0 0 0,29 0 0,-29 33 0,0-33 0,0 29 0,0-29 0,29 0 0,-29 29 0,0-29 0,33 0 0,-33 29 0,0-29 0,29 0 0,-29 32 0,0-32 0,29 0 0,-29 0 0,0 30 0,0-30 0,0 0 0,0 0 0,0 0 0,29 29 32,-29-29-32,0 0-32,0 29 32,0-29 32,30 0-32,-30 32-32,0-32 64,0 0-32,0 0 0,32 0 0,-32 30 0,0-30 0,0 0 0,29 29 0,-29-29 0,0 0 0,0 0 0,29 29 0,-29-29 0,0 0 0,0 32 0,30-32 0,-30 0 0,0 0 0,0 29 0,29-29 0,-29 0 0,0 30 0,32-30 0,-32 29 0,30-29 32,-30 29-64,0-29 32,29 0 32,-29 32-64,0-32 32,29 0 0,-29 30 32,0-30-64,0 0 64,33 29-32,-33-29 0,29 29 0,-29-29 0,0 0 0,29 32 0,-29-32 0,0 0 0,0 0 0,29 29 0,-29-29 0,0 0 0,0 30 0,30-30 0,-30 0 0,0 29 64,0-29-128,32 0 64,-32 32 64,0-32-128,29 0 64,-29 29 64,30-29-128,-30 0 128,29 29-128,-29-29 128,0 0-128,0 0 64,0 0 0,0 30 0,29-30 64,-29 0-64,32 29 0,-32-29-64,0 0 128,30 0-128,-30 32 64,0-32 0,29 0 0,-29 0 0,0 29 0,29-29 0,-29 0 0,29 0 0,-29 0 0,0 30 0,0-30 64,0 0-128,0 0 64,33 0 0,-33 29 64,29-29-128,0 0 64,-29 32 0,30-32 0,-30 29-32,32-29 0,-32 0 32,0 0 0,29 29 0,-29-29-32,0 0 32,30 30 0,-30-30-32,29 0 32,-29 0 32,0 0-64,0 0 32,0 0 0,0 0 0,29 32 0,-29-32 0,0 0 32,0 0-64,33 0 32,-33 0 0,0 0 0,29 29-32,-29-29 32,0 0 32,29 0-32,-29 0 0,0 0 0,29 29 0,-29-29 0,29 0 0,-29 0 0,33 0 0,-33 0 0,0 0-32,29 0 64,-29 30-32,29-30 0,-29 0-32,0 0 64,0 0-64,30 0 32,-30 0 32,0 0-32,0 0 0,0 0-32,0 0 32,29 0 0,-29 29 0,0-29 0,29 0-32,-29 0 64,33 0-32,-33 0 0,29 0-32,-29 32 64,0-32-64,29 0 32,-29 0 0,29 29 0,-29-29 32,0 0-64,30 0 32,-30 0 0,0 0 32,0 0-64,0 0 64,0 0-32,0 29 0,32-29 0,-32 0 0,0 0 0,29 0 0,-29 0 0,0 0 0,29 30 0,-29-30 0,0 0 0,30 0 0,-30 0 0,0 0 0,29 0 0,-29 0 0,0 0 0,32 0 0,-32 0 0,30 32 0,-30-32 0,0 0 0,29 0 0,-29 0-32,29 0 32,-29 0 0,33 0 0,-33 0 0,29 29 32,-29-29-32,0 0 0,29 0 0,-29 0 0,0 0 0,0 0 0,0 0 0,0 0 0,0 0-32,29 0 64,-29 0-32,0 0-32,30 0 32,-30 0 0,32 0 0,-32 0 32,29 29-64,-29-29 64,0 0-32,30 0 0,-30 0-32,0 0 32,29 0 32,-29 0-64,0 0 32,29 30 32,-29-30-64,32 0 64,-32 0-32,30 0-32,-30 0 32,29 0 0,-29 0 0,29 32 0,-29-32-192,29 0 128,-29 0 32,0 0 0,0 0 32,33 29-32,-33-29 64,0 0-64,29 0 32,-29 0 0,0 0 0,0 0 0,0 0-32,0 0 32,0 0-32,29 0 32,-29 0 0,0 0-64,30 29 64,-30-29 0,29 0 0,-29 0 0,0 0 0,32 0 0,-32 0 0,0 0 0,0 0-33,0 0 66,30 29-33,-30-29 0,0 0 0,0 0 0,0 0-33,0 0 66,0 0-33,29 0 0,-29 0 0,29 0 0,3 0 0,-32 0 64,30 0-128,-30 30 128,29-30-64,-29 0-64,0 0 64,29 0 64,-29 0-64,0 0-64,29 0 64,-29 0 64,0 0-128,33 0 128,-33 0-64,29 0 0,-29 0 0,29 32 32,-29-32-64,30 0 64,-1 0-64,3 0 32,-32 0 0,30 0 0,-1 0 0,-29 0 0,0 0 0,0 0 0,29 0 0,-29 0 32,0 0-32,0 0 0,0 0 32,29 0-32,-29 0 0,33 29 32,-33-29-32,29 0 0,-29 0 0,0 0 0,29 0 0,-29 0 0,0 0 0,29 0 0,-29 0 0,0 0 0,0 0 0,0 0 0,0 0 32,0 0-32,0 0 0,30 0 0,-30 0 32,0 0 0,32 0-32,-32 29 0,29-29 0,-29 0-32,30 0 64,-30 0-32,29 0 0,-29 0 0,0 0 0,0 0 0,32 0 0,-32 0 0,0 0 0,0 0 32,0 0-32,0 0 96,0 0-96,0 0 32,0 0-32,0 0 0,0 0 32,0 30-32,0-30 0,30 0 0,-30 0 0,29 0 0,-29 0 32,0 0-32,0 0 32,0 0 0,29 0 0,-29 0-32,0 0 32,0 0 32,0 0 0,0 0 0,0 0 96,0 0 97,0 0 31,0 0-32,0 0-64,0 0-128,0 0-64,0 0 0,0 0 0,0 0 0,0 0 0,0 0 0,0 0 64,0 0 193,0 0-97,0 0-32,0 0 64,0 0-64,0 0-64,0 0 32,0 0-31,0 0-1,0 0-32,0 0-32,0 0 64,0 0-64,0 0-96,0 0-193,0 0-511,-29 0-706,29 0-448,-29 0-2178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0:02.338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1227 3049 3395,'0'32'897,"0"-32"-1154,0 30-768,0-30 641,0 29 352,0-29 32,0 0 641,0 29-33,0-29-384,0 32-160,29-3 0,-29-29-31,0 30 31,0-1 160,29-29-32,-29 29 32,0-29-32,0 0 1,0 0-65,0 0-32,0 32 128,0-32 0,0 30 129,0-1-289,0 0 0,0-29 128,0 0 64,0 32-64,0-32 32,0 29-95,0-29-33,0 0 160,29 30 32,-29-30 0,0 29-223,0-29 63,0 0 96,0 0 32,0 0 32,0 0 97,0 32-161,0-32-32,0 0-96,30 29-64,-30-29 0,0 29-32,0-29 64,0 0-64,32 30 0,-32-30 96,0 0 65,0 0-65,0 32 128,0-32 0,0 29-96,0 0-64,29-29-64,-29 30 32,0-30-32,0 29 64,0-29-32,30 32 32,-30-32-32,0 0 65,0 29 95,0-29-32,29 29-64,-29-29-32,0 30-64,0 2 0,0-32 0,29 29 32,-29-29-32,0 0 96,0 29 0,33-29 193,-33 30-129,0-30-96,0 0-32,0 29-32,29-29 32,-29 0 0,0 32-32,0-32 0,29 29 0,-29-29 0,0 0 0,0 29 64,0-29-64,29 30 0,-29 2 0,0-32 32,0 0-32,30 29 0,-30-29 32,0 29-32,32-29 0,-32 30 32,0-30 0,0 32 96,0-32-64,29 0-32,-29 0 0,0 29 0,30-29 0,-30 0-32,0 29 0,29-29 0,-29 0 32,0 29-32,0-29 64,0 0-128,0 0 128,32 33-64,-32-33 32,0 0-32,0 0 32,0 0 1,0 29-1,29-29-32,-29 0 0,0 29 32,0-29-32,0 0 0,0 0 32,0 0-32,0 0 32,0 0-32,0 0 64,0 29-64,0-29 32,30 0-32,-30 0 0,0 0 0,0 32 0,0-32 32,0 0-32,0 0 32,0 30-32,0-30 32,0 0 0,0 29-32,29-29 0,-29 0 0,0 0 32,0 0-64,0 29 64,0-29-32,0 0 0,0 0 0,0 0 0,0 29 0,29-29 0,-29 0 0,0 0 32,0 0-32,0 33 0,0-33 0,0 0 0,0 0-32,0 0 64,0 0-64,0 29 64,0-29-32,0 0 0,0 0 0,0 0 0,0 0 0,0 0 0,0 0 64,0 0-64,33 29 0,-33-29 0,0 0-64,0 0 64,0 0 64,0 0-128,0 0 64,0 0 64,0 29-64,0-29 0,0 0-64,0 0 128,0 0-64,0 0 0,0 32 0,0-32 0,0 0 0,0 0 0,0 0 0,0 0 0,0 0 0,0 0 0,0 0 0,0 0-64,0 0 32,0 0 64,29 0-32,-29 30-32,0-30 0,0 0 0,29 0 0,-29 0-32,0 0 32,0 0-32,0 0 0,0 0 32,0 0-33,0 0 1,0 0-96,0 0 32,0 0 32,0 0 64,29 0-32,-29 0 32,30-30-96,-30 30 0,32-32 96,-32 32-64,0 0 32,29-29 31,-29 29 1,0 0-128,0 0 96,0 0 64,0 0 0,0 0 32,0 0-32,0 0 32,0 0 0,0 0 32,0 0-128,0 0 64,0 0 0,0 0 0,0 0 64,0 0-32,0 0 32,0 0-31,0 0-1,0 0 0,0 0-32,0 0 32,0 0 32,0 0-64,0 0 0,0 0 0,0-29 32,0 29-64,0 0-64,0-29 32,0 29 64,-29-33 32,29 33-97,0-29 33,-32 29 32,32-29-32,0 29-128,-30-29 160,30 29 0,0-30-32,-29 30 0,29-32 64,0 32-32,0 0 32,0-29 0,-29 29-64,29 0 32,0-29 32,0 29-32,0 0 0,0-29-32,-29 29 32,29-33 0,0 33 64,0-29-64,0 29 64,0 0-64,0-29 0,-33 29-64,33 0 64,0-29 0,0 29 0,0 0 0,0 0 64,0-32-64,0 32-64,0 0 64,-29-30 0,29 30 0,0-29 0,0 29 0,0-29 0,0 29 0,0-32 0,-29 32 64,29-30-64,0 1 0,-30 29-64,30-29 0,0-3 96,-29 3-64,29 29 64,0-30 0,-32 30-32,32 0 0,0-29 0,0 29-32,0-29 64,-29 29-64,29-32 64,0 32-64,-30 0 32,30-30 0,0 30 0,0-29 0,0 29 32,-29 0-32,29-29 0,0 29 0,0 0-32,0-32 64,0 32-64,0 0 32,-32-29 0,32 29 32,0 0 32,0-30-64,0 30 64,0 0-96,0 0 32,0-29 0,0 29-32,-30 0-32,30-29 128,0 29-64,0 0 32,0-32-32,0 32-32,-29-30-32,29 1 128,0 29-64,0-29 0,0 29-64,0-32 64,-29 32 64,29 0-64,0-29 0,-29 29 0,29-30-64,-33 30 0,33-29 0,0-3 32,-29 3 64,29 0-64,-29 29 64,29-30-64,0-2 0,-30 3-32,30 29 160,0-29-96,0 29-32,0 0 32,0-30 0,-29 30 0,29 0 0,0 0 32,0-29-32,0 29 0,-32 0 0,32-32 0,0 32 0,0-29 0,-30 29 32,30-29-32,0 29 0,0-30 0,0 30 0,0-32 0,0 32 0,-29-29 0,29 29 0,0-29 32,0 29-64,0 0 32,-29-30 0,29-2 0,0 32 0,0-29 0,-29 0 0,29 29 32,0-29-32,0-1 32,-33 30-64,33-32 32,0 3 0,-29 0 0,29-1 0,0 30 0,-29-32 0,29 3 0,0 0 32,0 0-64,-29 29 32,29-33 0,0 33 0,0-29 32,-30 29 0,30 0 64,0 0-32,0-29 1,0 29-33,0 0 0,0-29-32,-32 29 0,32-29-32,0 29 32,-29-33 0,29 4 0,0 29 32,0 0 64,0 0 32,0 0-64,-30-29 64,30 29-128,0 0 32,0-29-32,0 29-64,0 0 96,-29-33-32,29 33 0,0-29 0,-32 29 32,32-29 0,0 29-32,0 0 0,-30-29 0,30 29 0,0-32-32,0 32 32,-29-30 0,29 30 32,0 0 0,0-29-32,-29 29 0,29 0 0,0 0-64,0-29 64,0 29 0,0-32 0,0 32 0,0 0 0,0-29 0,-29 29 0,29-30 0,0 30-32,0 0 64,0-29-32,0 29 0,-33 0 0,33-29-32,0 29 32,0-32 32,0 32-32,0-30-32,0 30-32,-29-29 64,29 29-64,0 0 64,0-29 0,0 29 64,0-32-32,0 32-32,-29-29 0,29-1 0,0 30 0,-29-29 0,29 29-32,0-29 64,0 29-64,0-32 32,0 32 32,0-30-64,-30 30 64,30 0-32,0-29-32,0 29 64,-32-29-32,32-3 0,0 3 32,-29-1-32,29 30 0,0-29 96,0 29-96,-30 0-32,30-32 0,0 32 32,0-29 0,-29 29-32,29-30 32,0 30 32,-29-29-32,29 29 0,0-32 0,-33 32 0,33-29 32,0 29-32,-29-29-32,29-1 32,0 1 0,-29 29 0,29-32-32,0 3 64,-29-1-64,29 1 32,0 29 32,-30-32-32,30 3-32,0 29 32,0-29 32,-29-1-32,29 30 0,0-32-32,0 32 64,0-29-64,-32 29 64,32-29 32,0 0-64,0 29-32,-29-30 0,29-2 32,0 3 32,0 0-32,-30-1-32,30-2 32,0 32 32,0-29-32,-29 0-32,29 0 32,0-4 32,0 33-32,0 0 0,0-29-32,0 29 64,-32 0-32,32-29 0,0 29 0,0-29 0,0 29 0,0-32 0,0 2 0,0 30 32,0 0-64,-30-29 32,30 29 0,0 0 0,0-29 32,0 29-64,0 0 32,0 0 0,0 0 0,0-29 32,0 29-64,0 0 32,0 0 0,0-33 32,0 33-32,0 0 0,-29 0 96,29 0-32,0-29-64,0 29 0,0 0-32,0-29 32,0 29 0,0 0 0,0 0 0,-29-29 32,29 29-32,0 0 0,0 0 0,0 0 0,0 0 0,0-32 0,0 32 0,0 0 32,0 0-32,0 0 0,-29-30 0,29 30-32,0 0 0,0 0 64,0 0-64,0-29 32,0 29 0,0 0-32,0 0-64,0 0 96,0 0 0,-33 0 0,33 0 96,0 0-64,0 0-32,0-29 64,0 29-64,0 0 0,0 0 0,-29 0 0,29 0 0,0 0 0,0 0-32,0 0 0,0 0-128,0 0-160,0 0-481,0 0-1217,0 0-2851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0:08.098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51-14 160,'0'0'480,"0"0"321,0 0 160,0 0-481,0 0-320,0 0 193,0 0 31,0 0-224,0 0 193,0 0 63,-29 0-96,29 0-128,0 0 1,0 0-97,0 0 32,-29 0 0,29 0-32,0 0-32,0 0 0,0 0 128,0 0 33,0 0 31,0 0-32,0 0 32,0 0 65,0 0 159,0 0-192,0 0-96,0 0-31,0 0-33,0 0-32,0 0-32,0 0 32,0 0 0,0 0 96,0 0 32,0 0 33,0 0-65,0 0-128,0 0 96,0 0-64,0 0 32,0 0-64,0 0 0,0 0 97,0 0 95,0 0-32,0 0 0,0 0 33,0 0-1,0 0 32,0 0 32,0 0-95,0 0-1,0 0-64,0 0-64,0 0 64,0 0-32,0 0 64,0 0 65,0 0-65,0 0-64,0 0-64,0 0 32,0 0 192,0 0 65,0 0-97,0 0-128,0 0 32,0 0 0,0 0-96,0 0 33,0 0-65,0 0 32,29 0-64,-29 0 32,0 29 0,0-29 0,0 29-32,0-29 0,0 0 32,0 29 0,0-29-32,0 32 32,0-32-32,0 30 64,0-30-64,0 29 0,0-29 0,29 29 32,-29-29-32,0 29 0,0-29 0,0 33 0,0-33 0,0 29 32,0-29-32,0 0 0,0 29 32,0-29-32,0 0 0,0 29 0,0-29 0,0 0-32,0 0 32,29 0 0,-29 32 0,0-32 0,0 0 0,0 30 0,0-30 32,0 0-32,0 29 0,30-29 32,-30 0-32,0 0 0,0 29 0,0-29 0,0 0 0,0 0 0,0 32 0,0-32 0,32 30 0,-32-30 0,0 29 0,0-29 32,0 0-64,29 29 32,-29-29 32,0 0-32,0 0-32,0 0 32,0 0 0,0 0 32,0 0-64,0 32 64,30-32-32,-30 0 0,0 0 0,0 0 0,0 0 0,0 0 0,0 0 0,0 29 0,0-29 0,0 0 0,29 0 0,-29 0 0,0 30 0,0-30 0,0 0 0,0 0 0,0 0 0,0 29 0,29-29 0,-29 0 0,0 0 32,0 0-32,0 0 0,0 0 0,0 32-32,0-32 64,0 0-32,0 0-32,0 0 32,33 0 0,-33 29 0,0-29 0,0 0 32,0 0-32,0 30 0,29-30 0,-29 0 0,0 0 0,0 29 0,0-29 0,0 0 0,0 0 0,0 0 0,0 0 0,0 0 0,0 0 0,0 0 0,0 0 32,0 0-64,0 0 32,0 0 32,29 29-32,-29-29-32,0 0 64,0 0-64,29 0 64,-29 0-32,0 0-32,0 0 64,0 0-32,0 0-32,0 32 64,0-32-32,0 0 0,30 0 0,-30 29 0,0-29 0,0 0 0,0 0 0,0 0 0,0 0 0,0 0 0,0 0 0,0 0 0,0 0 0,0 0 0,0 0 0,0 0 0,0 0 0,32 0 0,-32 0 0,0 0 0,0 0 0,0 30-32,29-30 32,-29 0 0,0 0 32,0 0-32,0 0 0,30 29 0,-30-29 0,0 0-32,0 0 64,0 0-32,0 0 0,29 0 0,-29 0 0,0 0 0,0 0 0,0 32 0,29-32 0,-29 0 32,0 0-32,32 29-32,-32-29 32,0 0 0,0 0 0,0 0 0,0 0 32,0 0-64,30 0 32,-30 0 0,0 0 0,0 0 0,0 0 0,0 0 0,0 30 0,0-30 0,0 0 0,0 0 0,29 0 0,-29 0 0,0 0 0,0 0 32,0 29-64,29-29 64,-29 0-64,0 0 32,29 0 0,-29 29 0,33-29 0,-33 0 0,0 32 0,0-32 0,29 0 0,-29 0 0,0 0 0,0 29 0,29-29 0,-29 0-32,30 0 64,-1 30-32,-29-30 0,32 0-32,-32 0 32,30 0 0,-30 29 0,29-29 0,-29 0 0,29 0 0,0 0 0,-29 32 0,0-32-32,33 0 64,-33 0-32,0 29 0,29-29-32,-29 0 32,0 0 32,29 0-32,-29 29-32,29-29 32,-29 0 32,0 0-64,30 0 32,-30 30 0,0-30 32,32 0-64,-32 0 32,0 32 0,29-32 0,-29 0 0,0 0 32,0 0-32,30 29 0,-30-29-32,0 0 64,0 29-32,0-29-32,29 0 32,-29 0 0,0 0 32,32 30-32,-32-30-32,0 0 32,0 0 0,0 0 0,30 32 0,-30-32 0,0 0-32,0 29 64,0-29-32,29 0 0,-29 29 0,0-29-32,29 0 64,-29 29-32,29-29 0,-29 0-32,0 0 64,33 33-64,-4-33 32,-29 0 0,29 29 0,-29-29 0,29 0 0,-29 0 0,0 29 0,0-29 0,30 0 0,-30 0 0,0 0 0,32 29 0,-32-29 0,29 0-32,-29 0 64,0 0-32,0 0 0,0 0 0,0 0-32,0 0 32,0 0 32,30 0-64,-30 0 64,0 0-64,0 0 64,0 0-32,0 0 0,0 30-32,0-30 64,29 0-64,-29 0 64,0 0-64,29 0 64,-29 0-64,33 0 32,-33 0 32,0 0-32,0 0-32,0 0 32,29 0 0,-29 0 0,0 0 0,0 0 32,0 0-64,0 0 64,0 0-32,0 0 0,0 0 0,0 0 0,0 0 0,29 0 0,-29 0 0,0 0 0,0 0 32,0 0-32,0 0-32,0 0 64,0 0-64,0 0 32,0 0 0,0 0 0,0 0 32,29 0-64,-29 0 32,0 0 32,30 0-64,-30 0 32,0 0 32,32 0-32,-32 0 0,0 0 0,0 0 0,0 0-32,29 0 64,-29 0-64,0 0 32,29 0 32,-29 0-32,0 0-32,30 0 64,-30 0-32,0 0 0,32 0 0,-32 0-32,29 0 64,-29 0-32,0 0-32,30 0 64,-30-30-64,0 30 32,29 0 0,-29 0 0,0 0 0,29 0 32,-29 0-64,0 0 32,0 0 0,0 0 0,0 0 0,0 0 0,0 0 0,0 0 32,0 0 0,0 0 0,0 0-32,0 0 0,0 0 32,0 0-64,0 0 32,0 0 0,0 0 0,0 0 0,0 0 0,0 0 32,0 0 32,0 0 32,0 0-32,0 0-32,0 0 64,0 0-31,0 0-33,0 0-64,0 0 32,0 0 0,-29 0 0,29 0-97,0 0 1,0 0-192,0 0-577,0 0-1025,-29 0-1633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0:09.700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1-1 32,'0'0'832,"0"0"-672,0 0-160,0 0 65,0 0-1,0 0-64,0 0-96,0 0-129,0 0 33,0 0 160,0 0 192,0 0 321,0 0 255,0 0-319,0 0-161,0 0-96,0 0-160,0 0 0,0 29-224,0-29-64,0 0-33,0 29-511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0:10.550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0 160,'30'178'64,"-30"-146"-32,0-32 32,0 29 32,0-29 128,0 30 128,0-30 33,29 0 319,-29 0-191,0 0-65,0 29-255,0-29-97,0 0-32,29 29-64,-29-29-64,0 0 64,29 32 64,-29-32-64,0 29 64,33-29 0,-33 0 224,0 30 129,0-30-1,29 0-192,-29 0-192,0 29-32,0-29 32,0 0-32,0 0-32,29 32 64,-29-32 0,0 0 32,0 0 128,0 29 65,0-29-33,0 0-96,0 0-96,30 29-32,-30-29 0,0 30 32,29-30-32,-29 32 0,0-32 96,32 29 0,-32-29-96,0 29 0,0-29 32,30 0-32,-30 0 32,0 30-32,0-30 32,29 0-32,-29 32 0,0-32 0,0 0-32,29 29 32,-29-29 32,29 29-64,-29-29 64,33 0 32,-33 0-64,0 0 0,29 29 0,-29-29 0,0 0 0,29 33 0,-29-33 0,29 0 0,-29 0 0,0 0 32,0 0-32,0 0 0,0 0 32,0 0-32,0 0 33,0 0-1,0 0-32,0 0 32,0 0-161,30 0-1280,-30 0-160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0:21.3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0 800,'0'0'641,"0"0"544,0 0 0,0 0-512,0 0-417,0 0 224,0 0 225,0 0 352,0 0 0,0 0-32,0 0-128,0 0-256,0 0-289,0 0-128,0 0-96,0 0 32,0 0 65,0 30 63,0-1 32,0 32-32,0-2-95,0 2-1,0-3 96,0 33 128,0 0-287,0-33 31,0 33 32,0-33 64,0 33-128,0 0 32,0-4 33,0 4 159,0 0 32,30 28 1,-30-31-129,0 3-96,0-1 32,0 1-128,0-33 0,0 4-32,0-4-32,0-28 32,0-30-32,32 29 0,-32-29 0,0 0 64,0 0 1,0 0-1,0 0-64,0 0 32,0 0-32,0 0-32,0 0-225,0 0-63,0 0-705,0 0-929,0-29-1249,0-1-3235</inkml:trace>
  <inkml:trace contextRef="#ctx0" brushRef="#br0" timeOffset="-930.01">-777 629 4420,'0'0'1729,"0"0"-1536,0 0 415,0 0 1314,0 0-385,0 0-576,0 0-192,0 0-224,0 0-1,0 0 225,0 0-161,0 0-159,0 0-129,0 0-96,0 0-64,0 0 65,0 0 63,0 0-64,0 0-160,0 0 0,0 0 0,0-29-32,0 29 0,29-33-32,1 4 32,-30 0-32,29 0 0,3-33 0,-2 33 0,-1-29-32,0 25 0,0-25 0,4-3-32,-4 2 32,0 30 0,-29-32-32,29 31 32,1 1 32,-30 0-32,0-33 32,32 33 0,-32 0 0,29-3 0,-29 3 0,30-30 0,-30 30-32,29-3 0,-29 32 64,0-30-32,0 30 0,0 0 0,0 0 0,0 0 32,0 0-64,0 0 32,0 0-64,0 0-64,0 0 32,0 0-64,0 0 64,0 0 63,0 30 1,0 2 32,0-3 32,0 30-32,0 2 0,0-3 33,-29 4 63,29 26-32,-30 2 0,30 1 160,-29-4-96,29 4 0,0 29 64,0-62-160,0 33-32,0-30 0,0-31 0,0 28 0,0-26 0,0-2 0,0-30 0,0 0 0,0 0 0,0 0 32,0 0-32,0 0 32,0 0 0,0 0 33,0 0-1,0 0-32,0 0-32,0 0 96,0 0-96,0 0 0,0 0 0,0 0-705,0 0-736,0 0-865,0 0-1250,0 0-3619</inkml:trace>
  <inkml:trace contextRef="#ctx0" brushRef="#br0" timeOffset="1380">360 1407 160,'0'29'1217,"0"-29"-128,0 0 32,0 0-192,0 0-32,0 0-1,0 0 33,0 0 224,0 0 33,0 0-129,0 0-129,0 0-319,0 0-96,0 0-193,0 0-64,0 0 160,0 0-127,0 0-225,0 0-32,0-29-32,0 29 0,0-30 0,0-2 32,0 32-32,0-29 0,29 0 0,-29-30 0,30 27-64,-1 3 0,3 0-32,-3-1 0,-29-2 64,30 3 32,-1 0-33,-29-1 33,29 30-32,-29 0 32,0 0-32,0 0 32,29 0 193,-29 30 63,33-1-192,-33 32 32,0-31-96,0 28 32,0-26 0,0 27 32,0-30-32,-33 32 0,4-2 128,0 31-64,0-31-64,-1 31 97,1 1-33,-3-32 32,3 2 32,-1-3-192,1 4 64,29-33-32,0 0 0,-32 30 0,32-59 0,0 32 0,0-3 0,0-29 0,0 29 0,0-29 0,0 0 0,0 0 0,0 0-32,0 0 64,0 0-32,0 0 64,0 0 160,0 0 0,0 0-31,0 0-65,0 0-32,0 0-96,0 0 0,0 0 32,0 0 32,0 0 32,0 0-64,0 0 0,0 0 32,0 0-32,0 0 32,32-29-64,-3 29 32,1-29-32,-1 29 64,3-32-64,27 32 0,-1-29 0,4 29 32,-4 0-32,33-30 32,-32 1-32,-1 29 0,4-29 0,-33-3 32,0 32-64,1-30 64,-30 30-32,32 0 64,-32 0 65,0 0 383,0 0 65,0 0-257,-32 0-256,32 0-96,-30 0-384,1 0-1026,0 0-2273,0 30-6535</inkml:trace>
  <inkml:trace contextRef="#ctx0" brushRef="#br0" timeOffset="3668.11">2631 5774 5317,'0'30'576,"0"-30"-576,0 0 96,0 0 1089,0 0-352,0 0-449,0 0 65,0 0-97,0 0 1,0 0 287,0 0-63,0 0-129,0 0-192,0 0 129,0 0-33,0 0 64,0 0-191,0 0-97,0 0-64,0 0 32,0 0-32,29-30 0,-29 30 96,0 0-96,0 0 32,29 0 65,-29-29 127,0 29-160,33-32 64,-33 3-160,29 29 32,-29-30-32,29 1-32,-29 29 64,29-29-32,-29-3 0,33 3 32,-4-1-32,0-31-32,0 32 0,1-30-32,31 27 64,-31 3-32,-30-30-32,29 30 32,-29-3 0,29 32 0,-29-29 32,0 0-32,33 29 0,-33-30 0,0 30 0,0 0 0,0 0 64,0 0 33,0 0 63,0 0 64,0 0-96,0 0-128,0 0 32,0 0-32,0 0-32,0 0 0,0 0 0,0 0 32,0 0 0,0 0 0,0 0 32,0 0-32,0 0 0,0 0 0,0 0-32,0 0 0,0 0-32,0 0-64,0 0 64,0 30 96,29-1-64,-29 32 64,0-2-32,29-1 0,-29 4 32,0-4 64,0 3 0,0 30 64,0-33-32,0 33-32,29-3-64,-29-27 32,0-2-64,30 2 0,-30-32 32,0 1-32,0-1 0,0-29 0,0 0 32,0 32-32,0-32 0,0 0 33,0 0-66,0 0 66,0 0 31,0 0-64,0 0 32,0 0 32,0 0-32,0 0-96,0 0-321,32 0-448,-32 0-832,0 0-2083</inkml:trace>
  <inkml:trace contextRef="#ctx0" brushRef="#br0" timeOffset="4775.63">3647 5175 448,'0'0'1217,"0"0"128,0 0 161,0 0 159,-29 0-800,29-29 256,0 29-224,0 0-128,0 0-289,0 0-127,0 0-65,0 0-64,0 0 0,0 0 65,0 0 63,0 0 64,0 0 1,0 0 159,0 0-287,0 0-225,0 29 0,0 32 64,29-31-96,-29 28 0,0 4 0,30-33-32,-30 32 32,0-2-32,0 2 32,32-32 64,-32 59-64,0-27 32,29-2 0,1 2 96,-30-2 65,29 2-225,0-2 64,3 2-32,-2-3 0,-1 4-32,-29-33 32,29 0 32,0 33-64,-29-33 160,33 29 513,-4-28-577,-29 2-96,29-3 0,-29 0 32,30-29-32,-30 0 32,0 30-64,0-30 64,0 0 0,0 0-32,0 0 32,0 0-32,0 0 0,0 0 0,0 0 0,0 0 0,0 0-32,0 0 64,0 0-32,0 0-32,32 0-32,-32 0-321,0 0-31,0 0-33,0 0-31,0 0-513,0 0-801,0 0-1729</inkml:trace>
  <inkml:trace contextRef="#ctx0" brushRef="#br0" timeOffset="7085">4365 5985 2626,'0'29'1698,"0"-29"-1538,0 0-160,0 0 801,0 0 159,0 0-319,0 0 32,0 0 63,0 0 225,0 0 192,0 0-192,0 0-128,0 0-192,0 0-97,0 0-63,0 0-65,0 0-224,-29 0-96,29-29-128,0-3 64,0 32-64,0-30 64,0 30 64,0-29-64,0 29 0,0-29-64,0-3 32,29 3-32,0-1 0,-29 1 0,33-3 32,-33 32 0,29-29 0,-29 29 0,0 0 0,0 0-32,29 0 32,-29 0 0,0 0 0,0 0 0,0 0 0,0 0 32,30 0 32,-30 0 32,29 29 1,-29 3-33,29-3 32,-29 30-32,0-27 32,0 26 0,0 4-32,0-4 0,-29 1 128,29 2-192,0-32 0,0 33 32,-29-62-32,29 29 32,0-29-64,0 29 32,0-29 0,0 0-32,0 0 32,0 0 0,0 0 32,0 0-32,0 0-32,0 0 64,0 0 96,0 0-31,0 0-97,0 0 64,0 0-64,0 0-64,0 0 64,0 0 64,0 30-64,0-30 32,0 0-32,0 0 64,0 0 64,0 0 128,0 0-192,0 0-32,0 0-32,0 0 0,0 0 0,0 0 0,0 0 0,0 0 32,0 0-64,0 0 96,0 0 64,0 0-96,0 0-32,0 0 96,0 0 33,0 0-97,0 32 0,0-32 0,0 29-32,0-29 0,0 0 0,0 0 0,0 0 0,0 0 32,0 0-64,0 0 32,0 0-32,0 0 32,0 0-32,0 0 32,0 29 0,0-29 0,0 0 32,0 29-64,0-29 64,0 0-64,0 0 64,0 0 0,0 0-32,0 0 0,0 0 0,0 0 0,0 0 0,0 0 0,0 0 0,0 0 0,0 0 0,0 0 32,0 30-64,0-30 32,0 0 32,0 0-32,0 0 0,0 0 0,0 0 0,0 0 0,0 0 0,0 0-32,0 0 64,0 0-64,0 0 32,0 0 0,0 0 0,0 0 0,0 0 0,0 0 0,0 0 0,0 0-32,0 0 64,0 0-32,0 0 0,0 0-64,0 0-33,0 0 65,0 0 32,0 0 0,0 0 0,0 0 0,0 0 0,0 0 0,0 0 32,0 0-64,0 0 64,0 0 33,0 0-33,0 0 0,0 0-32,0 0 0,0 0 0,0 0 0,0 0 0,0 0 0,0 0 0,0 0 0,0 0 0,0 0 32,0 0-32,0 0 0,0 0 0,0 0 0,0 0 0,0 0 0,0 0 0,0 0 0,0 0 0,0 0 0,0 0 0,0 0 0,0 0 0,0 0 0,0 0 0,0 0 0,0 0 0,0 0 0,0 0 0,0 0 0,0 0 0,0 0 0,0 0 0,0 0 0,0 0 0,0 0 0,0 0 0,0 0 32,0 0-32,0 0 64,0 0-32,0 0-32,0 0 0,0 0 32,0 0 0,0 0-32,0 0 32,0 0-32,0 0 32,0 0-32,0 0 0,0 0 0,0 0 0,29 0 0,-29 0 32,29 0-32,4-30 32,25 30 0,-29-29-32,33 0 0,26 0 32,-27-3-32,27 2 32,3 1-32,0 0-64,-32-3-32,-1 2 32,4 30-128,-33-29 128,0 0 32,0 29 32,-29 0 0,0 0 96,0 0 288,0 0 64,0 0-191,0 0-193,0 0-64,0 0-32,0 0-96,0 0-65,0 0-31,0 0-128,0 0-33,-29 0 129,29 0 96,0 0-128,-29 0-289,29 0-864,-29 29-961,-1-29-1698,30 0-2402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1:50.79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5 268 1249,'0'0'1185,"-29"0"-737,29 0-320,0 0 129,0-32 287,0 32-320,0 0 1,0 0 31,0 0 128,0 0 449,0 0 128,0 0-192,0 0-193,0 0-288,0 0 1,0 0-97,0 0-96,0 0-64,0 0-32,0 0-192,0 0-64,29 0 384,1 0 288,-1 0-160,33 0-160,-4 0 129,1 0 31,-27 0-96,56 0 64,-59 0-64,33 0-160,-4 0 0,-25 32-32,-4-32 64,-29 0-32,29 0 32,-29 0 64,0 0 161,0 0 608,0 0-33,0 0-63,-29 0-449,0 0-352,-4 0 0,4 0 32,0 0 0,-33 0 0,33-32-96,-30 32 128,-2 0-32,31-29 0,30 29 0,-29 0 64,29 0-32,0 0-32,0 0-64,0-30-32,0 30-96,0 0-32,0 0 32,29 0 160,1 0 0,2 0 32,-3 0 32,30 0 0,-30 0-32,3 0 0,-32 0 0,30 0-32,-30 0 32,0 0 32,0 0 32,0 0 0,0 0-32,0 0 0,0 0-64,0 0 0,0 0 0,0 0-64,0 0 0,0 0-1,0 0 65,0 0 32,0 0-64,-30 0 128,30 0-64,0 0 0,0 0 0,0 0 0,0 0 32,0 0-64,0 0 32,0 0-64,0 0 32,0 0 64,0 0 32,0 0 0,0 0-32,0 0 1,0 0 31,0 0-96,0 0 32,0 0 32,0 0 0,0 0 32,0 0 0,0 0 0,0 0 0,0 0 32,0 0-64,0 0-32,-32 0-64,32 0-192,-29 0 96,-1 0 127,1 0-127,29-29 64,-29 29 0,-3-32 96,32 32-96,-30-29 32,30 29 64,-29 0-64,29-30-160,0 30-225,-29 0 193,29-29 192,-29 29 64,29 0 0,0 0-64,0 0 64,0 0 64,-33-29-32,33 29-32,0 0 0,0 0 64,0 0-32,0 0-32,0 0 32,0 0 64,0 0-32,0 0 96,0 0-95,0 0 31,0 0-64,0 0-32,0 0 64,0 0-128,0 0 32,0 0 0,0 0 96,0 0 64,33 29 64,-4-29-128,-29 29-32,29-29 0,0 0 0,1 30 96,-30-30-64,32 0-64,-3 0 32,-29 0 128,29 0-95,1 29-1,-1-29 64,3 0-96,-32 0 0,30 0-32,-30 32 224,29-32-160,0 0 64,-29 0-128,33 0 64,-33 0 160,29 29-127,-29-29-97,29 0 64,-29 0-64,29 0 0,1 0 192,2 30-128,-3-30-32,1 29-32,-1-29 0,0 0 64,-29 0-64,32 0 0,-2 0 0,-30 0 64,29 32-64,-29-32-64,29 0 128,0 0-64,4 0 0,-33 0 32,29 0-32,0 0 0,1 0 0,-30 0 0,29 0 32,-29 0-64,32 0 64,-32 0 0,0 0-64,30 0 64,-30 0-64,0 29 64,29-29-32,-29 0 0,29 0 0,3 0 0,-2 0 32,-1 0 0,0 0-32,0 0-32,4 29 64,-4-29-32,0 0 0,1 0 32,-1 0 0,-29 0-64,32 0 64,-32 0-64,0 0 32,0 0 0,30 30 0,-1-30 128,-29 0-64,58 0-64,-25 0 32,-4 0 0,0 0-32,0 0 32,1 0 0,2 0-32,-3 0 32,-29 0-64,30 0 32,-30 0 32,29 0-32,-29 0-32,0 0 64,32 0-64,-32 0 64,30 0 1,-30 0-33,29 0 0,0 0 64,-29 0-64,29 0 0,-29 0 32,30 0-32,2 0 0,-3-30 32,-29 30 0,29 0-32,-29 0 0,30 0 32,-1-29-32,3 29 0,-2 0 32,-1 0-32,-29 0 0,29 0-32,0 0 32,-29 0 0,33 0 0,-4-29 0,30 29 32,-30 0-32,3 0 0,-2 0 0,28 0 0,-26 0 32,-2 0-32,-1 0 0,0-32-32,-29 32 64,29 0-32,-29 0-32,33 0 64,-4 0-64,0 0 64,1 0-32,-30 0 0,29 0-32,-29 0 32,32-29 0,-2 29 0,-1 0 0,0 0-32,0 0 64,4 0-32,-4 0 0,-29 0 0,29 0 0,0 0 32,-29 0-32,30 0 0,-30 0 0,0 0-32,0 0 32,32 0 0,-32 0 0,0 0 0,29 0 0,-29 0 0,0 0 0,0 0 32,0 0-32,30 0-32,-30 0 64,0 0-32,0 0-32,29 0 32,-29 0 32,0 0-32,0 0 0,32 0 0,-32 0 0,0 0 0,0 0-32,0 0 32,30 0 0,-30 0 0,0 0 0,29 0 0,-29 0 0,0 0 0,0 0 32,0 0-32,0 0 0,0 0 0,0 0 0,0 0-32,0 0 0,0 0 32,0 0 32,29 0-32,-29 0 0,0 0 0,0 0 0,0 0 0,0 0 0,0 0 0,29 0 0,-29 0-32,0 0 0,0 0 32,0 0 0,0 0 0,0 0-32,0 0 32,33 0-32,-33 0 32,29 0-32,-29 0-129,29-30 1,-29 30 64,0 0 32,0 0 64,0 0-32,0 0 32,0 0 0,0 0 0,0 0 0,29 0-64,-29 0 96,0-29-64,30 29-96,-30 0 0,0 0 96,32-32 0,-32 32 32,0 0 0,0 0 32,0 0 0,0 0 32,0 0 0,0 0 160,0 0 64,0 0 65,0 0-33,0 0-64,0 0-192,0 0-32,0 0-32,0 0 32,0 0-32,0 0 0,0 0 0,0 0 0,-32 0 0,32 0 32,0 0 32,0 0 129,0 0-33,0 0 32,0 0-32,-30 0-128,30 0 0,0 0 64,0 0-64,0 0 32,0 0 0,0 0-32,-29 0-32,29 0-32,0-29 32,-29 29 0,0 0-64,29 0 32,-33 0-32,4 0 0,0 0 32,0 29 32,-33 3-96,33-32-32,-1 29-128,-31 1-193,31-30-127,-28 29 127,-4-29 289,4 32 32,-1-32 128,-32 0 32,33 0-64,-33 0 96,62 0-64,-33 29-32,62-29 64,-29 0-96,0 0-609,29 0-352,0 0 289,-30 29 127,-2-29 193,32 0 192,-29 0 192,-1 30 64,1-30-32,-33 0 32,33 0 128,0 0-96,0 32 0,-1-32 32,-2 0-96,3 0 0,29 0 32,-30 0-32,30 0 0,-29 0-32,0 0 64,29 0-32,-32 0-32,2 0 64,1 0-32,-29 0 0,28 0 192,-2 0 161,-27 0-289,30 0 96,-33 0 0,33 0-96,-29 0 128,-4 0-128,33 0-32,-30 0-32,-2-32 0,2 32 32,-3 0-32,4 0 32,-1 0-32,-2-30 96,2 30-64,27 0-64,3 0 64,-30 0-64,30 0 64,-4 0-32,4 0 64,0 0-96,-30 0 97,27 0-33,-26-29 0,28 29 0,1 0-32,-3-29 0,2 29-32,1 0 32,0 0 0,0 0 0,29 0 32,-33-32-32,33 32 0,-29 0 0,0 0-32,29 0 32,-30 0 0,-2 0 32,32 0-32,-29-29 0,29 29 64,0 0-64,-30 0 32,1 0 96,29-30 96,-29 30-224,-3-29 160,2 29-64,30-32-32,-29 32-32,0-29 64,29 29-64,0 0 97,-29 0-1,29 0-96,0 0 0,0 0 0,0 0-32,0 0 64,0 0-32,0 0 32,0 0 0,0 0-32,0 0 0,0 0-32,0-30-32,-33 30 32,33 0 0,0 0 0,0 0 32,0 0-32,0 0 32,0 0 32,0 0-64,0 0 0,0 0 0,0 0 0,0 0 0,0 0 0,0 0 32,0 0-32,0 0 128,-29 0-96,29 0-32,0 0 0,-29 0 64,29 0-32,0 0 0,0 0-32,-30 0 0,30 0 33,0 0-33,0-29 96,0 29 32,0 0 64,0 0-64,0 0-96,0 0 0,0 0-32,0 0 0,0 0 0,0 0 0,0 0 0,0 0 64,0 0-64,0 0 64,0 0-32,0 0 0,0 0-32,0 0 0,0 0-544,0 0-1762,0 0-2243,0 59-3649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04.866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15 87 448,'-30'0'416,"30"0"-320,0 0-96,0 0 193,0 0 415,0 0 673,0 0-128,0 0-384,0 0-256,0 0 255,0 0-31,0 0 0,0 0-161,0-32-63,0 32-33,0 0-159,0 0-161,0 0-128,0 0 32,0 0 64,0 0 32,0 0-32,0 0-128,0 0-32,0 0 0,0 0-96,0 0 96,0 0 32,0 0 0,0 0 32,30 0-32,-30 0 0,0 0 96,0 0-64,0 32 0,29-32 0,-29 0 0,32 0 32,-2 0 32,-30 0 65,29 0-161,-29 29 32,29-29 96,0 0-32,-29 0 0,0 30-64,33-30 32,-33 0-64,29 0 0,0 29 0,-29-29 32,0 0-32,29 0 32,-29 32 32,30-32-32,-30 0-64,0 0 128,32 0-96,-32 29 0,0-29 0,0 0 32,0 0 0,29 0 0,-29 0 32,0 0 32,0 0 1,0 0-1,0 0 64,0 0 32,0 0-64,0 0 32,0 0-128,0 0 32,-29 0 0,29-29-64,0-3 0,0 32 0,-32 0 0,32-29 32,0 29 0,0-30-32,0 30-32,-30 0 64,30 0-32,0 0 0,0 0 0,0 0-32,0 0 32,0 0 0,0 0 0,0 0 0,0 0 0,0 0 0,0-29 0,0 29 0,0 0 0,-29 0 0,29 0 0,0 0-32,0 0-32,0 0 64,0 0-32,0 0 0,0 0 0,0 0 32,0 0-32,0 0 0,0 0-64,0 0 96,0 0-64,0 0 32,0 0 0,0 0 32,0 0 0,0 0 0,0 0 0,0 0 32,0 0 0,0 0-32,0-32 32,0 32 0,0 0 32,0 0 0,0 0-32,0 0 0,0 0-32,0 0 32,0 0-32,0 0 0,0 0 0,0 0 0,0 0 32,0 0-32,0 0 0,0 0 0,0 0 0,0 0 0,0 0 0,0 0 0,0 0 0,0 0 0,-29-29 0,29 29 0,0 0 0,0 0 0,-29-29 0,29 29 0,0 0 0,0 0 0,0 0 0,0 0-32,0 0 0,0 0 0,0 0 0,0 0 0,0 0 32,0 0-32,0 0-32,0 0 32,0 0 32,0 0 0,0 0-32,0 0-64,0 0 0,0 0 0,0 0 32,0 0 0,0 0 32,0 0 0,0 0 32,0 0-32,0 29 32,0-29 32,0 0-64,0 0 32,0 0 32,0 29-32,29-29-32,-29 32 64,0-32-64,0 0 64,0 29-32,0-29-32,0 0 32,29 30 64,-29-30 64,0 0-32,0 29 64,0-29-96,0 0 0,0 32 0,29-32-32,-29 0-32,0 29 32,0-29-32,0 0 0,0 0 0,0 29 0,0-29 32,30 0 0,-30 0 0,0 30-32,0-30 32,0 0-32,0 32 96,0-32-64,32 29 0,-32-29-32,0 29 0,0 1 65,0 2-33,29-3 0,-29 0-32,30-29 64,-30 29-32,0-29-32,29 0 0,-29 0 64,0 0-32,0 0 0,0 33 0,0-33-32,0 0 0,0 0 0,0 0 64,0 0-64,0 0 0,0 29 32,0-29-32,0 0 32,0 0-32,0 0 32,0 0-32,0 29 0,0-29 32,0 0-32,32 29-32,-32-29 64,0 0-64,0 0 64,0 0-32,0 0-32,0 30 32,0-30 32,0 0-32,0 32-32,30-32 64,-30 29 0,0-29-32,0 29 96,0-29-64,0 0 32,0 0-32,0 29-32,0-29 32,0 0-32,0 33 32,0-33-32,0 0 0,0 0 0,29 0 0,-29 29-32,0-29 64,0 29-32,0-29 0,0 0 0,29 29 32,-29-29 32,0 0-64,0 30 0,0-30 32,0 0-32,29 32 32,-29-32-32,0 0 0,0 0 33,0 29-1,0-29 0,0 29 0,0-29-32,33 0 0,-33 0 0,0 29 32,0-29 32,0 0-128,29 0 128,-29 33-64,0-33 32,0 29-32,29 0 64,-29-29-32,29 29-32,-29-29 32,0 32 0,0-32-32,0 30 0,30-30 0,-30 29 0,0-29 0,0 0 0,32 29 0,-32-29 32,0 32-32,0-32 0,0 0 0,0 30-32,0-30 64,29 0-64,-29 0 64,0 0-64,0 29 64,0-29-32,30 29 0,-30-29 0,0 0 0,29 29 0,-29-29 0,0 0 64,0 32-128,0-32 128,0 0-32,0 30-32,29-30 32,-29 0 0,0 29-32,0-29-32,0 0 32,0 0 0,33 29 32,-33-29-32,0 0 0,0 0 0,0 32-32,29-32 64,-29 0-32,0 0 0,0 29 0,0-29 32,29 0-32,-29 0 0,0 30 0,0-30 0,0 29 32,0-29-32,29 0 0,-29 32 0,0-32 0,0 0 32,0 0-32,30 29 0,-30-29 0,0 30 0,0-30 32,32 29-64,-32 0 64,29-29-32,-29 32 0,0-32 0,0 0 0,0 29 0,30-29 0,-30 0 32,0 30-32,0-30 0,29 29-32,-29-29 64,0 32-32,0-32 64,32 29-64,-32-29 0,0 30 0,29-30 0,-29 29 0,0-29 0,30 0 0,-30 32 32,0-32-64,0 0 32,0 29 32,29-29-64,-29 0 64,0 29-32,29-29 0,-29 30-32,0-30 64,29 32-32,-29-32 0,33 0 0,-33 29 0,0-29 0,29 0 0,-29 29 0,0-29 0,0 30 0,0-30 0,29 0 0,-29 29 32,0-29 0,0 0 0,0 32 0,0-32-32,0 0 0,0 29 0,0-29 32,30 29-32,-30-29 0,0 30 32,0 2-32,0-32 0,29 29 33,-29-29 31,0 29 0,0-29 32,0 30 96,0-1-128,0 3-32,0-3 0,32-29 0,-32 29-32,0 1 32,0-30-32,0 32 0,0-3 0,0-29 32,0 29-32,30 0 32,-30-29-32,0 33-32,0-4 64,0-29-32,29 29 0,-29-29 0,0 29 0,0 4 64,0-33-64,0 29 64,0 0-64,0 0 64,0-29-64,0 29 0,0 4 0,0-33 0,0 29 32,0-29-64,0 29 32,0-29 0,0 29 0,0 3 0,0-32 32,0 30-64,0-1 64,0-29-32,0 29 0,0-29 0,0 32 0,0-32-32,0 30 32,0-1 32,0 0-32,0-29 0,0 29 0,0 3 0,0-32 0,0 30 0,0-1 0,0-29 0,0 29 0,0 3 0,0-32 0,0 30 0,0-30-32,0 29 64,0-29-32,0 0 0,0 29 0,0-29 0,0 0 0,0 32 0,29-32 0,-29 29 32,0 1-64,0-30 32,0 0 32,0 29-32,0-29 0,0 29 32,0-29-32,0 0 0,29 32 0,-29-32 0,0 0-32,0 0 32,0 0 32,0 0-32,0 30 32,0-30 33,0 0 31,0 0-32,0 0 0,0 0 0,0 0 0,0 0 64,0 0-128,0 0 32,0 0-128,0 0-64,0 0 32,0 0-33,0 0 65,0 0 0,0 0-96,0 0 32,0-30-128,0 30-609,0 0-352,0-32 288,0 3-385,0 0-864,0-30 417,0-2-1122,0 2-480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09.038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26 110 928,'-30'-29'1218,"30"-4"-546,0 33-95,0-29 223,0 29-607,0 0-193,0 0 0,0-29-64,0 29 128,0 0-32,0 0-32,0 0 32,0 0 128,0 0 64,0 0-128,0 0-64,0 0-64,0 0 32,0 0 160,0 0 385,0 0 95,0 0-159,0 0-289,0 0-128,0 0-96,30 0 96,-30 0 96,58 29-128,-29 0 32,-29-29 97,33 33-97,-4-4 352,-29 0-32,29 0 161,-29 4 63,0-4-95,0 0-97,0 0-159,0 0-225,0-29 0,0 33 160,0-4-96,0-29 64,0 0 128,0 29 1,0 0 95,0 3-224,0-2-32,0 28 32,0-26-128,0-2 33,0-1-33,0-29 32,0 29 192,0 0-96,0-29-96,0 32 128,0-32-96,0 30 0,-29-1-32,29-29 33,0 29-33,0-29 32,0 32 32,0-2 0,0-30-64,0 0 0,0 29 32,0 0 32,0 3 0,0-32-64,0 29 97,0 1-1,0-1 0,0 0-64,0 3-32,0-32-64,0 30 0,0-30 32,0 29 0,0-29 32,0 29-32,0-29-32,0 32 32,0-32 32,0 29-32,0 1 0,29-30-32,-29 29 32,0 3 32,0-32-64,29 29 33,-29 0 63,0-29-64,0 30-32,0-30 32,0 32-32,30-32 0,-30 0 32,0 29-32,0-29 0,0 29 0,32 1 0,-32-30 32,0 29-32,0 3 0,29-3 32,-29-29 32,0 29-64,30 1 0,-30 2 0,0-32 32,29 29-32,-29 0 0,0-29 64,0 30-64,32-30 0,-32 29 32,0-29-32,0 0 32,0 0-32,0 32 32,0-32-32,0 29 32,30-29 0,-30 29-32,0-29 32,0 0 0,29 0-32,-29 30-32,0-30 64,0 0-32,0 32 32,0-32-32,0 0 0,0 0 32,0 29-32,29-29 0,-29 0 0,0 0 0,0 0 32,0 0 0,0 29 32,0-29 0,0 0 0,0 0 65,29 30-194,-29-30 65,0 32 65,0-32-33,0 0-32,33 0 0,-33 29 32,0-29 0,0 0-32,0 29 32,0-29 32,29 0 0,-29 0-64,0 29-32,0-29 64,29 0-32,-29 33 0,0-33 0,0 29 0,0-29 32,29 29-32,-29-29 0,0 29 32,30-29-32,-30 0 0,0 32 0,32-32 0,-32 30 0,0-30 32,29 29-32,-29 0 32,0-29-64,30 29 32,-30-29 0,0 33 0,0-33 32,0 0-32,0 29 32,29-29-64,-29 29 64,0-29-32,0 0 32,0 0-64,29 29 32,-29-29 32,0 0 0,0 32-32,0-32 0,33 30 0,-33-30 0,0 29 32,29-29-64,-29 0 32,0 29 0,0-29 32,29 29-32,-29 4 0,0-33 32,0 29-32,0 0 32,0-29-32,0 0 0,0 29 0,0-29 0,29 0 0,-29 0 0,0 32 0,0-32 0,0 0 0,30 30 0,-30-30 32,0 29-64,0 0 32,32 3 32,-32-32-32,0 29 0,29-29-32,-29 0 64,0 0-64,0 30 64,30-30-32,-30 0-32,0 0 32,0 29 0,0-29 0,29 0 32,-29 32-32,0-32-32,0 0 32,0 29 0,0-29 0,0 0 0,32 30 0,-32-30 0,0 29 0,0-29 0,29 32 0,-29-32 0,0 29 0,30-29-32,-30 0 32,0 29 32,0-29-32,0 0 0,29 30 0,-29-30-32,0 0 32,29 29 32,-29-29-32,0 32 0,33-32 32,-33 29-64,0-29 32,0 30 0,0-30 0,29 0 0,-29 0 0,0 0 0,0 29 0,0-29 0,29 0 0,-29 32 0,0-32 0,0 0 32,29 29-32,-29-29-32,0 29 64,0-29-64,0 0 64,0 30-64,30-30 32,-30 0 0,0 29 0,0-29 0,32 0 32,-32 32-64,0-32 64,0 29-32,0-29-32,0 0 32,29 30 0,-29-30 0,0 0 0,0 29 0,30-29 0,-30 32 0,0-32 0,0 0 0,29 29-32,-29-29 32,0 29 32,29-29-64,-29 0 32,32 30-32,-32-30 64,0 0-64,0 0 64,30 32-32,-30-32 0,0 0 32,0 0-64,0 29 64,29-29-64,-29 0 32,0 29 0,29-29-32,-29 29 64,0-29-32,29 0 0,-29 33 0,33-33 0,-33 0 32,29 29-64,-29-29 64,0 29 0,0-29 64,29 0 0,-29 29-32,30-29 97,-30 33-97,29-4 32,-29-29-64,29 29-32,4 0 32,-33-29-32,0 29 32,29-29-32,-29 0-32,0 0 64,29 33-64,-29-33 64,0 0-64,29 29 32,-29-29 32,0 0-64,33 29 64,-33-29 0,29 0-64,-29 0 64,0 29-32,29-29 0,-29 32 0,29-32 0,-29 0 0,0 30 0,30-30 0,-30 0 32,0 29-64,0-29 32,32 0 0,-32 0 32,0 29-32,29-29-32,-29 0 32,0 0 32,30 0-64,-30 29 32,0-29 32,0 0-32,29 0 0,-29 0-32,0 33 32,0-33 0,29 0 0,-29 29 0,33-29 0,-4 29 32,-29-29-32,0 0 0,29 0 0,-29 0 32,0 29-32,0-29 32,29 0-32,-29 0 32,0 0 32,0 0-64,0 32 32,0-32 0,30 0 0,-30 0-32,0 0 0,32 0 0,-32 30 0,29-30 0,-29 0 0,29 0 0,-29 29 0,0-29 32,0 0-64,0 0 32,30 0 32,-30 29-32,0-29 0,0 0 0,29 0 128,-29 32-128,32-32 32,-2 0 0,-30 30 0,29-30-32,-29 0 0,29 0 64,-29 0-64,0 0 0,0 29 0,33-29 32,-33 0-64,0 0 32,0 0 0,0 0 0,29 0 0,-29 29 0,0-29 32,29 0-32,-29 0 0,0 0-32,29 0 64,-29 32-32,0-32 0,0 0 0,30 0 0,-30 0 0,0 0 0,32 29 0,-3-29 0,-29 0 32,30 30 0,-1-30-32,-29 0 0,29 29 0,-29-29 32,0 0-64,32 0 64,-32 0-32,0 29 0,30-29 0,-30 0 0,0 0 0,0 0 0,0 0 0,0 0 0,29 0 0,-29 0 0,0 0 0,0 0 0,0 32 0,29-32 33,-29 0-33,0 0-33,29 0 33,-29 0 33,0 0-66,0 0 33,0 0 0,33 30 0,-33-30 0,0 0 0,0 0 33,29 0-33,-29 0 0,0 0 0,0 0 0,0 0 0,0 0 0,0 0 0,0 0 0,0 0 0,0 0 0,29 0 0,-29 29 0,0-29 0,0 0 0,0 0 0,0 0 0,0 0 32,0 0-32,0 0 0,0 0 32,0 0 0,0 0-32,0 0-32,0 0 64,0 0-64,0 0 32,30 0 0,-30 0 0,0 0 0,0 0 0,0 0 0,0 0 32,0 0 0,0 0-64,0 0 32,0 0 0,0 0 0,0 0-32,0 0 0,0 0 32,0 0 32,0 29-32,0-29 0,0 0 64,0 0 0,0 0 64,0 0 32,0 0-32,0 0-32,0 0 0,0 0-32,0 0-32,0 0-32,0 0-64,0 0 32,0 0-32,0 0-96,0 0-160,0 0-481,0 0-1121,0 0-1601,0 0-449,0 0-3331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17.650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533 221 2178,'0'-29'800,"0"29"-607,0 0 319,0 0 673,0 0-320,0 0-224,0 0 127,0 0-127,0 0-385,0 0-64,0 0-128,0-29-32,0 29-96,-29 0-96,29-32-128,0 32-64,0 0 223,0 0 97,0-30 32,0 30 129,0 0 159,0 0-128,0 0-32,0 0-128,0 0-64,0 0-64,0 0 32,0 0 160,0-29-32,29 29-32,-29 0 32,0 0 64,0 0 32,0 0 449,0 0 63,0 0-159,0 0-289,-29 0 64,29-29-224,-30 29 32,1 0 128,-3 0 1,2 0 31,-28 0 256,26 0-191,2 0-1,-28 0-96,29 0-192,-4 0 0,-25 0-32,28 0-32,1 0-192,29 0-65,-32 29 193,32-29 128,0 0-32,0 0-64,0 0-32,0 0-320,0 0-289,0 0-512,0 0 448,32 0 385,27 0-353,-30 0-288,33 0-449,-33 0 385,0 0 128,-29 0 385,29-29 256,1 29 159,2 0-63,-32-32 192,29 32-64,0 0-256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17.925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31 128,'0'0'96,"0"0"-96,0 0 0,0 0 0,0 0 0,0 0 32,0 0 96,0 0 256,0 0 257,0 0 352,0-30 224,0 30-288,0 0-385,0 0-287,0 0-193,0 0-64,0 0-128,0 0-257,0 0 1,0 0 128,0 0 127,0 0 97,0 0 32,0 0 32,0 0-32,0 0-64,0 0-897,0 0-2144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3:44.4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0 192,'0'0'224,"0"0"320,0 0-287,0 0 95,0 0-32,0 0-160,0 0-192,0 0 32,0 0-128,0 0-128,0 0 64,30 0 0,-30 0-33,0 0 65,0 0 128,29 0 32,-29 0-32,0 0-32,29 0-256,-29 0-95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20.585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2703 2990 1473,'-91'90'673,"91"-90"-738,-29 0 130,29 0-65,0 0 256,0 0-32,0 0-224,-32 0 0,32 0 64,0 0 705,0 0-33,-30 0 33,30 0-192,-29 0-193,29 0 65,-29 0 415,29 0-159,-29 0-321,29 0 161,-33 0-65,33 0-127,-29 0-65,29 0-256,-29 0-32,-1 0 64,30 0 96,-29 0-96,29 0 32,0 0 161,-32 0-1,32-29 32,0 29-160,-30 0 32,30 0 97,0 0-65,-29 0-96,29 0-32,-29 0 0,29 0 0,-29-32 32,29 32-64,0 0-32,0 0 64,-33 0 128,33 0 129,0 0-65,-29 0 32,29 0-96,-29 0-31,29-29-1,-29 29-96,29 0 32,0 0 32,-30 0-32,30-30 0,-32 30-32,3 0 64,-1-29 193,30 29 95,-29-32-224,-3 32 0,32 0-63,0 0-65,-30-29-64,30 29 32,-29 0 32,29 0 0,0 0 0,-29 0-64,29-29 64,0 29-64,-29 0 0,29 0 0,0 0 64,0 0 64,-33 0 32,33-30 0,0 30-96,-29 0-64,29-29 129,-29 29-97,29-32 32,-29 32 64,29 0-32,-30-29 0,30 29-64,0 0 0,-29 0 64,29-30-32,0 30-32,0 0-32,-32 0 0,32 0 32,0 0-32,0-29 32,0 29 0,-30 0-32,30 0 32,0 0 32,0 0-32,0 0-32,0 0 0,-29 0 0,29-32 0,0 32 0,-29 0 32,29 0-32,0 0-32,-29 0 64,29 0-64,0 0 32,0-29 0,-33 29 0,33 0 32,0 0-32,0 0 32,0 0-32,-29-29 0,29 29 0,0 0 33,-29-30-33,-1 30 0,30 0-33,-29 0 66,29-29-33,0 29 0,0 0 0,-32-32 0,32 32 0,-30-29 32,30 29-32,-29-30-32,0 30 64,-3-29-64,32 29 32,-30-32 32,30 32-64,0 0 32,0-29 0,-29 29-33,29 0 66,0-29-66,0 29 66,-29 0-33,29-30 0,0 30 0,-29 0 0,29-32 0,0 32 0,0 0 0,-33 0 0,33 0-33,0-29 33,0 29 0,0 0-32,0-29 64,-29 29-32,29 0 0,0-30 0,0 30 0,0 0-32,0 0 32,-29-32-32,29 32 64,0 0-64,0-29 32,0 29 0,-30-29 0,30 0 0,0 29 0,0-33 0,0 33 0,-29 0 0,29-29 0,0 29 0,0 0 0,0-29 0,0 29 0,0-29 0,-32 29 0,32-30 0,0 30 0,0-32-32,0 32 64,0-29-32,0 29-32,0-29 64,-30 29-32,30-29 32,0 29-32,0-33 0,-29 33-32,29-29 64,0 29-32,-29-29 0,29 29 32,-29-29-64,29 0 32,-33-4 0,33 33 0,-29-29 0,29 0 0,0 29 0,-29-29 0,29 29 32,0 0-32,-29-33 0,29 33 0,0-29 0,-30 29 0,30-29-32,0 29 32,-32 0 32,32-29-32,0 29 0,0 0 0,0-32 0,-29 32 0,29 0 0,0-30 0,0 30 33,-30-29-66,30 29 66,-29-29-33,29 29 0,0-32-33,0 32 33,-32 0 0,32-29 0,0 29-32,0-30 64,0 30-64,0 0 32,0-29-32,-30 29 32,30-29 32,0 29-32,0-32 32,0 32-32,0 0 0,-29-30 0,29 30 0,0-29 0,0 29 0,0 0-32,0-29 64,-29 29-32,29-32 0,0 3 0,0-1 0,-29 30 33,29-29-33,-33 29-33,33-32 33,0 3 33,-29 29-66,29-30 33,0 1 33,-29 0-33,29-3 32,-29 32-32,29-29 0,-30-1-32,30 1 64,0 29-32,0-32 0,-32 32 0,32-29 0,0 29 0,0 0 0,-29-30 0,29 30-32,0-29-1,0 29 33,0-32 33,0 32-66,0-29 66,0 29-66,0-29 33,0-1-32,0 30 32,0-29-32,0 29 0,0-32 64,0 3-32,0 29 0,0-29-32,0 29 32,0-30 0,0-2 0,0 32 0,0 0 32,0-29-32,0 29 32,0 0-32,0-29-32,0 29 32,0 0 0,0-30 0,0 30 32,0-32-32,0 32 0,0 0 0,0 0 0,0-29 0,0 29 0,0 0 0,0 0 0,0 0 0,0 0 0,0-29 0,0 29 0,0 0 0,0 0 32,0 0-32,0 0 33,0 0-1,-30 0-32,30 0 32,0 0-32,0 0 0,0 0-32,0 0 32,0 0-32,0 0 32,0 0 0,0 0-65,0 0 65,0 0 0,0 0-32,0 0 64,0 0-32,0 0 0,0 0-32,0 0 32,0 0-128,0 0-320,0 0-1026,0 0-1248,0 0-1730,-29 29-2915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31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60 821 480,'-30'0'2210,"-2"0"-1569,32 0-577,0 0 32,0 0 224,0 0-64,0 0 1,0 0 255,0 0 225,0 0 352,0 0 256,0 0-96,0 0-416,0 0-288,0 0-161,0 0-32,0 0-95,0 0-1,0 0 0,0 0 32,0-29-31,0 29-97,0 0-128,0-29 32,32 0-32,-2-33 0,-1 4 0,-29-4-32,29 33 0,0-29 64,4 29-64,-33-33 0,29 33 32,-29 0 32,29-33 0,-29 33-64,0 0 0,30-3 96,-30 2-96,0 1 32,0 0-32,29-3 64,-29 32-64,0-29 0,0 29 32,0 0-32,0-30 0,0 30 0,0 0 32,0 0 0,0 0-32,0 0-32,0 0 32,0 0-32,0 0 32,0 0 0,0 0 0,0 0 32,0 0 0,0 0 64,0 0 65,0 0 63,0 0-96,0 0-32,0 0-96,0 0 0,0 0 0,0 0-32,0 0 32,0 0 0,0 0 0,0 0-64,0 0 64,0 0-32,0 0 160,0 0-32,0 0-128,0 0-64,0 0 32,0 30 64,0 31 0,0-32 64,32 30-128,-32 2 64,0-3 0,0 33 0,0-29 0,0-4 0,0 0 64,30 4-64,-30-4-64,0-26 128,29-2-128,-29 28 128,0-29-64,0-29 0,0 33 32,0-4 0,0 0 0,0 0 0,29 3-32,-29-2 96,0-1 0,0 0 0,0 3-96,0-32 32,0 30-32,0-30 32,0 0 0,0 0 0,0 29-32,0-29 33,0 0 127,0 0-96,0 0 0,29 0 64,-29 0-96,0 0-32,0 0 0,0 0-32,0 0-160,0 0-353,0 0-256,0 0-384,0 0-416,0 0-801,0 0-1955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32.2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0-11 1217,'0'0'2082,"0"0"-1089,0-29-577,0 29 417,0 0-193,0 0-351,0 0-257,0 0 32,0 0 480,0 0 577,0 0 64,0 0-320,0 0-448,0 0-129,0 0-64,0 0-96,0 0-160,0 0-32,0 0 32,0 29 128,0 1-96,0-1 32,0 32 0,0-31 0,32 31 32,-32-32 32,29 30 1,-29 2 127,0-2-64,0 31-32,30-31-160,-30 31 96,29-28-64,-29 25-32,32-25 192,-32-4-32,30 4-32,-30-4-64,29-29 0,-29 3 65,29 27 127,-29-1-64,29 4 128,1-4-192,-30-26 0,32 27-96,-32-30 128,29 3-95,-29-2 95,29 28-32,1-26 0,-30 27 64,29-30 0,3 0 32,-32 3 161,30-2-225,-30-1 0,0-29-32,0 29-32,0-29-64,0 0 32,0 0 0,0 0 0,29 0 0,-29 0-32,0 32 0,0-32 0,0 29 64,0-29-64,0 30 96,0-1-32,0 3-32,29-32 0,-29 29 0,0-29-32,0 29 32,0-29-32,0 0 33,0 0 31,0 0-32,0 0 64,0 0-96,0 0-257,0 0-479,0 0-770,29 0-704,-29-29-1890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33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17 428 1537,'-30'0'2274,"30"0"-1537,0 0-737,0 0 96,0 0 288,0 0-192,0 0-192,0 0 65,0 0 575,0 0 545,0 0 128,0 0-159,0 0-482,0 0-319,0 0-225,0 0-96,0 0-64,0 0 0,0 0 0,0 0 96,0-33 0,30 4 0,-30 0 0,0 29 0,0-29-64,29-3 0,-29 2 0,29 1 0,0 0 32,4-3-64,-4 3 32,0-1 32,-29 1-64,30 29 32,-1-32 0,3 32-64,-2 0 32,-30-29-64,29 29 64,0 0 64,-29 0 32,32 0-64,-2 0 0,-30 29-64,29-29 64,-29 32 128,0-3 128,0 1 193,0-1-97,0 32-192,0-2-128,0-27 0,-29 26 64,29-29-96,-30 4 0,30-33 0,0 0 32,0 29-32,0-29-32,0 0 64,0 0-32,0 29 32,-32 0-64,32 4 64,-29-4 0,29-29-32,-29 29 32,29-29-32,0 29 0,0-29-32,0 0 32,0 0-32,0 0 32,0 0 32,0 0-64,0 0 64,0 0-64,0 0 0,0 0-96,0 0 32,0 0-32,0 0 128,0 0 0,0 0 0,0 0 0,0 0-32,0 0 0,0 0 0,0 0-32,0 0-64,0 0 64,0 0-1,0 0 130,0-29-65,29 29 32,-29-29-64,29 29 64,3-29-32,-2 29 0,-1-33 32,0 4-32,0 29 0,4 0 0,-33-29-32,29 29 32,0 0 0,1 0-97,-1 0 129,3 0-64,-2 29 32,-1-29-64,0 29 64,-29 4 64,29-4 129,4 29 95,-33 4-32,29-4-192,-29 3 0,0-2-64,29-30 0,-29 0 0,0 4 32,0-33 0,0 0 32,0 29 32,0 0-31,0-29-1,-29 29-64,0 3 64,-4-32 32,4 0-32,0 0-32,0 0 128,-1 0 64,-2 0 64,3 0-31,-1 0-161,1 0 0,29 0 96,0 0 64,-29 0 65,29 0 127,0 0-192,0 0 65,-33 0-161,33 0-64,0-32 96,-29 32-96,29 0-32,0 0-64,-29-29 32,29 29-64,0-29 64,-29 29 0,29 0-32,0 0 64,0 0-160,0 0-224,0 0-609,0 0-1153,0 0-1601,0 0-2916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36.1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240 242 4292,'0'0'672,"0"0"-191,0 0-449,0 0 480,0 0 737,0 0-320,0 0-576,0 0-225,0 0 64,0 0 448,0 0 257,0 0-160,0 0-192,0 0-289,0 0 0,0 0-64,0 0-64,0 0 161,0 0-33,0 0-64,0 0-32,0 0-64,0 0 0,0 0 65,0 0-65,0 0 32,0-30-64,0 30-32,0 0 32,0 0-32,0 0 32,0-29-160,0 29 64,0-29 32,0 29-32,0-32-96,29 32 0,-29-30 31,0 1 65,29 29-128,-29-29 0,29-3-96,4 32 96,-33 0 0,0 0 64,29 0 31,-29 0 33,0 0-96,0 0 32,0 0-32,29 0 128,-29 0-64,30 0 32,-30 32-32,29-3-32,-29 0 32,0 33 32,0-33 32,0 59 32,-29 32 96,-30 0-96,30-30-32,-4 1 32,4-3 0,0-27-32,0-3 32,-1 4-32,-31-4 64,32-26-64,-1 27 64,-2-30-64,3 33 32,29-62-32,-30 29 32,30-29-32,0 0 32,0 0 0,0 0-32,0 0 32,0 0 64,0 0-64,0 0 32,0 0-64,0 0-32,0 0 0,0 0 32,0 0 0,0 0 0,0 0 0,0 0-32,0 0-32,0 0 0,0 0 32,0 0-64,30 0 0,-30 0 128,29-29 32,3 29-64,-32-33 0,30 33 0,-30 0 0,0 0 0,0 0-64,0 0 0,0 0 0,29 0 32,0 0 32,3 33 32,-2-33-32,-1 29 64,0-29-64,0 0 0,4 29 0,-4-29 32,-29 0-32,29 0 0,-29 0-32,0 0 32,30 0-32,-30 0 32,0 0 64,0 0 128,0 0 32,0 0-63,0-29-161,0 29 0,0 0 64,-30 0-224,30 0-577,0 0-1473,0 0-3748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37.2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419-13 1089,'0'-29'1089,"0"29"-481,0 0-159,0 0 608,0 0-193,0 0-447,0 0-353,0 0-64,0 0 64,0 0 160,0 0 257,0 0-97,0 0 32,0 0 1,0 0 63,0 0 1,0 0-193,0 0-192,0 0 256,-29 59 65,29 2 127,-29 27-320,-4 2 33,33 1 63,-29 29 0,0 0 129,0 0-193,29-1-192,0-31 64,-30 3 160,30-1 33,0-2-1,-32 3 96,32 29-63,-29-1-33,-1 1-96,30 0-192,-29 29 32,-3-29 64,32 0 97,-30 0 31,30-32-96,-29 2 32,29 1-96,0-33-96,0 4 32,0-4 0,0-29-64,0 33 64,0-62-32,0 29 32,0-29-64,0 29 64,0-29-32,0 0 32,0 0 65,0 0-65,0 0 0,0 0 0,0 0-32,0 0-289,0 0-95,0 0-289,0 0-480,0 0-993,0-58-4164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2:38.4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208 328 3875,'-30'0'1025,"30"0"-833,0 0 865,0 0 545,0 0-385,0 0-448,0 0-289,0 0-160,0 0 97,0 0-1,0 0 97,0 0-97,0 0-224,0 0 1,0-29-193,0 29-33,0-30 66,0 1-33,30-3-33,-30 3 1,29-1 32,0 1 0,4-3-32,-4 3 32,0 0 0,0 29 32,1-30-64,2 30 32,-3 0 0,1 0-96,-30 0 32,0 0-32,0 0-96,0 0 96,0 0 160,0 59 128,0 2-96,0-2-32,0 31 64,-30 1-128,30-33 0,-29-28 32,-3 31 33,2-2-33,30-30 0,-29 32-32,0-32 32,0 1-64,29-1 64,0-29-32,0 0 0,0 0 0,0 0-32,0 0-161,0 0-223,0 0-161,0 0 129,29 0 416,-29-29 64,29 29-32,0 0 0,-29 0-32,0 0-96,30 0 32,2 0 32,-3 0-32,1 29 96,-1 32-32,-29-31 32,32 31-32,-32-3 64,0 4 64,0-4 32,0-29-64,0 33-32,0-4-32,0-25 96,0-4 64,0-29 96,-32 29-63,3 0-33,-1 0 96,1-29-64,-33 33-64,33-33 321,-29 0-193,25 0 128,4 0 257,0 0-353,-1-33 225,1 33 63,-3-29-191,32 29-225,-30-29-96,30 29 0,0-29 96,-29 0-64,29-4 64,-29 4 32,29 29 129,0-29-289,0 29-32,-29 0 32,29 0-32,0 0-32,0 0 0,0 0-225,0 0-575,0 0-1058,0 0-640,0 0-1346,0 0-2786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1-06-22T18:03:09.259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0,'0'30,"0"0,0-30,30 0,-30 30,0-30,0 0,0 30,0-30,30 0,-30 29,0-29,0 30,30-30,0 0,-30 30,0-30,0 30,0-30,0 30,30-30,-30 0,0 30,0-30,0 0,0 30,29-30,-29 0,0 30,30-30,-30 30,0-30,0 29,0-29,30 0,-30 30,0 0,30-30,-30 30,0 0,30 0,-30-30,30 0,-30 30,0-30,0 0,30 0,-30 30,0-30,0 29,0-29,0 30,30-30,-30 0,30 30,-30-30,0 30,0 0,0-30,0 0,0 30,29-30,-29 0,0 30,0-30,0 60,0-60,30 0,-30 29,30 1,-30 0,0-30,0 0,30 30,-30-30,0 60,0-60,0 30,30 0,-30-30,0 29,0-29,30 30,-30-30,0 30,30-30,-30 30,0-30,0 0,0 30,30-30,-30 0,0 30,0 0,0-30,0 0,29 30,-29-30,30 0,-30 30,0-30,0 29,30-29,-30 30,0-30,0 0,0 30,30-30,-30 30,30 0,0-30,-30 30,0-30,30 0,-30 30,0-30,30 0,-30 30,30-30,-30 29,29-29,-29 0,0 30,30-30,-30 0,0 0,30 30,0 0,-30-30,30 30,-30-30,30 30,0-30,-30 30,30 0,-30-30,29 30,-29-30,30 29,0 1,-30-30,0 0,0 30,30-30,-30 0,0 0,30 30,-30-30,0 30,30 0,0-30,-30 0,0 0,30 30,-30-30,30 0,-30 30,29-30,-29 29,0-29,30 0,-30 30,0-30,30 0,-30 0,0 0,0 30,30-30,0 0,-30 0,0 0,30 0,-30 30,0-30,30 0,-30 30,30-30,-30 0,29 0,-29 0,0 30,30-30,-30 0,0 0,30 0,0 0,-30 0,0 30,30-30,-30 0,30 0,0 0,-30 0,0 0,30 30,-30-30,30 30,-1-30,-29 0,30 0,-30 0,0 29,30-29,-30 0,30 0,0 0,-30 30,0-30,30 0,-30 0,30 0,0 0,-30 0,29 0,-29 0,30 30,-30-30,30 0,0 0,-30 0,30 0,-30 0,30 0,0 0,-30 0,30 0,-30 30,30-30,-30 0,29 0,1 0,-30 0,30 0,-30 0,30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3:20.941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20 12 1281,'-30'0'1954,"30"0"-1058,0 0-832,0 0-128,0 0 64,0 0-64,0 0-96,0 0 32,0 0-128,0 0 192,0 0 64,0 0 32,0 0 96,0 0-96,0 0-32,0 0-192,0 0-673,0 0-384,0-29 256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8:03:29.731"/>
    </inkml:context>
    <inkml:brush xml:id="br0">
      <inkml:brushProperty name="width" value="0.26667" units="cm"/>
      <inkml:brushProperty name="height" value="0.53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57 386 256,'0'-58'704,"0"58"-447,0 0-257,0-33 32,0 33 96,0 0 544,0 0 193,0 0 96,0 0-288,0 0-193,0-29-352,0 29-64,0-29-128,0 29 32,0-29 32,0-3 0,0 32 32,-30-30 321,30 30 800,0 0-160,0-29-257,0 29-287,0 0-225,0 0-224,-29 0-32,29-29-64,0 29-32,0 0-224,0-29 159,0-4 161,0 33 64,0-29-32,0 29 64,0 0 32,0 0 129,0 0-1,0 0-128,0 0 0,0 0-64,0 0-32,0 0 32,0 0 0,0 0 0,0 0 96,0 0-32,0 29 33,29-29 63,-29 33 64,30-33 0,-30 0-32,0 0 225,29 0-65,-29 29-63,0-29-65,0 0-64,0 29 64,32-29-32,-32 0-128,0 29-31,0-29-33,30 30 64,-30-30 32,0 32 96,29-32 0,-29 29-128,29 0 32,0 0-64,-29-29 1,33 33-33,-4-4-32,-29 0-32,29-29 64,-29 29-32,29 3 32,-29-32-64,30 30 64,-30-30-32,32 29 0,-32 0 0,0-29 0,29 32 0,-29-32 0,30 0 0,-30 30 32,0-30-32,0 0 0,0 0 0,0 0 96,0 0-64,0 0 0,0 0-32,0 0 0,0 0-32,0 0-32,0 0-32,0 0 32,0 0 32,0 0 32,0 0 32,0 0-32,0 0 32,0 0-64,0 0 64,0 0 0,0 0 0,0 0-64,0 0 0,0 0 0,0 0 32,0 0-32,0 0 96,0 0 64,0 0 32,0 0 160,0 0 129,0 0-65,0 0-224,0 0-32,0 0-128,0 0 0,0 0-64,0 0 0,0 0 32,0 0 64,0 0-32,0 0 0,0 29-32,29-29 64,-29 0 0,0 29-32,0-29 32,0 29-32,32-29 0,-32 32 64,0-2-128,0-30 128,30 29-64,-30-29 0,29 29 0,-29-29 0,0 32 0,29-32 0,-29 29 0,0-29-64,29 30 64,-29-30 0,0 29 0,0-29 0,33 32 64,-33-32-64,29 29 0,-29 1 32,29-1-32,-29-29 32,0 29-64,29-29 32,-29 0 32,0 32-64,0-32 32,0 29 32,30-29 0,-30 0-64,0 30 0,0-30 32,32 0 32,-32 29-64,0-29 32,29 32 0,-29-32-32,0 0 64,30 29-32,-30-29 32,0 30-32,29-30 0,-29 29 0,0-29 0,0 32 0,29-32 0,-29 0 0,0 29 0,0-29 0,33 0 0,-33 29 32,0-29-64,29 30 32,-29-30 0,29 0-32,-29 32 0,0-32 64,0 0-64,29 29 64,-29-29-32,0 0-32,30 29 32,-30 1 32,32-30-32,-3 29 0,-29 3 32,30-3-64,-30-29 32,0 29 0,29-29 0,-29 30 0,0-30 0,0 32 0,32-32 0,-32 29 0,0-29 32,29 0-64,-29 29 32,0-29 0,0 30 32,30-1-32,-30 3 0,29-32 0,-29 29 32,0-29-64,29 29 64,-29-29-64,0 30 64,0-30-32,29 32 0,-29-32 0,0 0-32,0 29 32,33-29 32,-33 0-32,0 29 32,29 0-64,-29-29 64,0 33-64,0-33 32,29 29 0,-29-29 0,0 29 32,30-29-64,-30 0 32,0 29 0,0-29 0,0 0-32,0 33 32,0-33 0,29 29 32,-29-29-32,0 29 0,32-29 0,-32 29 0,0-29-32,0 29 32,0-29 0,30 33 0,-30-4 0,29 0 32,-29 0-32,0-29 32,29 32-32,-29-2 0,0-30 0,0 0 0,0 29 0,0-29 32,29 29 32,-29 3-32,0-32 0,0 30 1,0-1 63,0 0-64,0-29-32,0 29 64,33-29-32,-33 32 64,0-32 32,0 30-96,0-30 32,0 29-64,0-29 32,0 29-32,0-29 0,0 32 32,0-32-32,0 30 0,0-30 32,29 29-32,-29-29 32,0 0-64,0 29 32,0-29 0,0 0 0,0 32 0,0-32 0,0 0 0,0 0 32,0 29-32,0-29 32,0 30 0,29-30-32,-29 29-32,0-29 32,0 29 32,0-29-64,0 32 32,0-32 0,29 0 0,-29 30 0,0-30 32,0 0 64,0 29-32,0-29-64,0 0 0,0 0 0,0 0 0,0 29 0,0-29 32,0 32-32,0-32 0,30 0 32,-30 29-32,0-29 0,0 30 32,0-30-32,0 0 0,0 29 0,0-29 0,0 0-32,0 0 32,32 32 0,-32-32 0,0 0 32,0 29 65,0-29-33,0 0-32,0 29-32,0-29 0,0 0 0,0 0 0,0 0 0,0 30 32,0-30 32,0 0-32,29 32 32,-29-32-32,0 29 0,0-29-64,30 29 64,-30 1 0,0-1-64,0-29 32,29 32 0,-29-32 32,0 29-32,0-29 0,0 0 0,0 29 0,0-29-32,0 0 32,0 0 0,32 0 32,-32 30-32,0-30 0,0 0-32,0 0 32,0 32 32,0-32-32,0 0-32,0 0 32,0 29 0,0-29-32,0 0 32,0 0-32,30 0 32,-30 0 0,0 29 64,0-29-64,0 0 0,0 0 0,0 0 32,0 0-64,0 0 32,0 0 32,0 30-64,29-30 96,-29 0 32,0 29-64,29 3 128,-29-32-64,0 29-64,29-29-32,-29 0 32,0 29 0,33-29 32,-33 0 33,0 0 95,0 0-96,0 0 64,0 0-96,0 30 32,0-30 0,0 0-32,0 0-32,29 0-32,-29 32 32,30-32 0,-30 29-32,0-29 32,0 29 0,29 1-32,-29-30-32,0 32 64,0-32 0,0 0 33,0 29-65,0-29 32,0 0-32,0 0 32,0 0-32,0 0 0,0 0 0,0 0 0,0 0 0,0 0 0,0 0 0,0 29-32,0-29 32,0 0 0,0 0-32,0 0 32,30 29 0,-30-29 32,0 33-64,32-33 64,-32 29-64,0-29 32,29 0 0,-29 29 0,0-29 0,0 0 0,30 29 64,-30-29-64,0 0 0,0 32 0,0-32 0,0 0 0,29 30 32,-29-30-64,0 29 64,29-29-32,-29 29 32,33 0-64,-4 4 32,-29-4 32,29 0-32,-29-29 0,0 29 32,29 3-32,-29-32 0,0 30 0,30-30 0,-30 29 0,0-29 0,0 0 0,0 29 0,0-29 32,32 29-32,-32 4 0,0-33 0,29 29 32,-29-29-64,0 0 64,0 0-32,30 29 0,-30-29 0,0 0 0,0 0 0,0 0 0,0 29 0,0-29 0,0 0 0,0 0 0,0 0 0,0 32 0,29-32 0,-29 0-32,0 0 32,0 30-32,0-30 32,0 0-32,0 0 32,0 0-64,0 0 32,0 29 0,0-29 32,0 29-33,0-29 1,0 32 32,0-3-32,0-29 32,32 30 0,-32-30-64,0 0 32,0 29 0,0-29-32,0 32 32,0-32-96,29 29 128,-29 1 0,0-30 0,0 29-32,0-29 32,0 32 0,30-32-32,-30 0 32,0 29-32,29 0 32,-29-29 0,0 0-32,0 30 0,29-30 32,-29 29 0,0-29-32,0 0 32,33 0-32,-33 32 32,0-32 32,0 29-32,0-29 32,29 30-64,-29-30 32,0 29 0,29-29-32,-29 32 32,0-32 32,0 29-32,29-29-32,-29 0 0,0 0 32,0 29 0,0-29-64,0 0-32,30 0 0,-30 30 160,0-30-64,0 29-64,32-29 64,-32 0 0,0 32 0,29-32-32,-29 29 32,0-29 32,30 30-64,-30-30 0,0 0-33,29 0 65,-29 0 0,0 29 33,0-29-66,29 0 66,-29 32-33,0-32 0,32 0 0,-32 29 0,30-29 0,-30 0 0,29 29-33,-29-29 66,29 30-66,-29-30 66,0 32-33,29-32 0,-29 0-33,0 29 33,33-29 33,-33 0-33,29 29 0,-29-29 0,0 0 0,0 29 0,29-29 0,-29 0 0,0 0 0,0 33 0,0-33 0,30 0 0,-30 29 0,0-29 0,29 29 32,-29-29-64,29 0 32,-29 29 0,33-29 0,-33 0 0,0 33 32,0-33-64,29 0 64,-29 29-64,29-29 32,-29 0 0,0 29-33,29-29 33,-29 29 0,0-29-32,33 0 32,-33 0 0,0 0-32,0 29 64,29-29-32,-29 0 0,29 0 0,-29 33 0,29-33 32,-29 0-64,0 29 32,30-29 0,-30 0 0,0 0-32,32 29 32,-32-29 0,0 0 0,0 0 0,29 29 0,-29-29 0,30 0 0,-30 32 0,0-32 0,0 0 0,29 30 0,-29-30 32,0 0-64,0 0 32,0 29 32,0-29-64,29 0 32,-29 0 0,0 29 0,33-29 0,-33 0 0,0 29 0,29-29 0,-29 0 0,29 33 0,-29-33 0,0 0-32,0 29 0,29-29 64,-29 0-64,0 29 32,0-29 0,30 0 0,-30 29 0,0-29 0,0 32-32,0-32 0,32 0 32,-32 0 32,0 0-64,29 30 64,-29-30-32,29 0 0,-29 29 0,0-29 32,0 0-64,30 29 0,-30-29 0,0 0 0,0 0 32,0 32-64,29-32 64,-29 0-64,32 0 64,-32 0 0,0 30 0,0-30 0,30 0 0,-30 0 64,0 0-128,29 0 128,-29 0-64,0 29 0,29-29-64,-29 0 32,33 0 32,-33 29 0,29-29 32,-29 0-64,29 0 32,-29 0 32,0 32-32,29-32-32,-29 0 64,0 0-64,30 29 32,-30-29 0,32 0 0,-32 30 0,0-30 0,29 0 0,-29 0 0,0 0 0,30 29 0,-30-29 32,29 0-64,-29 29 32,29-29 0,-29 0 0,32 0 0,-32 0 0,0 0 0,30 32 0,-30-32 0,0 0 0,29 0 32,-29 0-64,29 0 64,-29 30-32,0-30-32,29 0 32,-29 29 32,33-29-64,-4 0 64,-29 29-64,29-29 0,1 0 32,-30 0 0,0 0 0,32 32-32,-32-32 64,0 0-32,29 0 0,-29 0 0,30 29 0,-30-29 0,29 0 0,-29 0 0,29 0 0,-29 30 32,33-30-64,-33 0 64,0 0-32,29 29 0,-29-29 0,0 0 0,29 0-32,-29 0 32,29 32 0,-29-32-32,0 0 32,29 0 0,-29 0 0,0 0 0,33 0 32,-33 0-32,0 29 0,0-29 0,29 0 0,-29 0 0,0 0 0,29 0-32,-29 29 32,0-29 32,0 0-32,30 0 0,-30 0 0,0 0 0,0 0 0,29 30 0,-29-30 32,29 0-64,-29 0 0,33 0 32,-33 0 0,29 0-32,-29 0 32,0 0 32,0 0-32,29 29 0,-29-29 0,0 0 0,29 0 32,-29 0-32,0 0 0,30 32 0,-30-32 0,0 0 0,32 0-32,-32 0 32,29 0 0,-29 0 32,0 0-32,0 0 32,29 0 0,-29 29-32,30-29 64,-30 0-64,29 0 32,-29 0-64,32 0 32,-2 0 0,-30 30 32,0-30-32,29 0 0,-29 0 0,0 0 0,29 0 0,-29 29 32,0-29-32,33 0-32,-33 0 32,0 0 0,29 0-32,-29 0 64,29 0-64,-29 0 64,0 0-32,0 0 32,0 32-32,0-32 0,29 0 0,-29 0-32,0 0 32,30 0 32,-30 0-32,32 0 0,-32 0 32,0 0-64,0 29 32,0-29 0,29 0 0,-29 0 0,0 0 32,0 0-64,0 0 64,30 0-64,-30 0 64,0 29-64,0-29 32,29 0 0,-29 0 32,0 0-32,0 30 0,0-30 0,29 0 0,-29 0 0,0 0 0,0 0 0,32 32 32,-32-32-32,0 0 0,0 0 0,0 0 0,30 0 0,-30 29 0,0-29 0,0 0 0,0 0 0,29 29 0,-29-29 0,0 0 0,0 0 32,0 0-64,29 0 32,-29 0 32,0 0-32,0 30 0,0-30 0,0 0 0,0 0 0,29 0 0,-29 29 0,0-29 0,0 0-32,0 0 32,0 0 0,0 0 0,0 0-32,33 0 64,-33 0-64,0 0 64,0 32 0,0-32-32,0 0 0,29 0 32,-29 0-64,0 0 64,0 0-32,0 0 0,0 0-32,29 0 32,-29 0 32,0 0-32,30 0 0,-30 0 0,0 0 32,29 0-32,-29 0 0,0 0-32,0 0 64,32 0-64,-32 0 32,0 0 0,0 0 0,0 0 64,30 0-64,-30 0 64,29 0-96,-29 0 64,29 0-32,-29 0 0,32 0-32,-32 0 64,30 0-64,-30 0 32,30 0 0,-30 0 0,0 0 0,0 0 32,29 0-32,-29 0 33,0 0-66,29 0 33,-29 0 0,33 0 0,-4 0 0,-29 0 0,0 0 0,29 0 0,-29 0 33,0 0-33,0 0-33,0 0 33,0 0 0,0 0 33,0 0-66,0 0 66,30 0-66,-30 0 66,29 0-33,-29 0-33,0 0 66,32 0-66,-32 0 66,0 0-33,30 0 0,-30 0 0,0 0 0,0 0 0,29 0 0,-29 0 0,29 0 0,-29 0 0,0 0 0,29 0 0,-29 0 0,33 0 0,-33 0 0,0 0 0,29 0 0,-29 0 0,0 0 0,0 0 0,29 0 32,-29 0 0,0 0 64,0 0-64,0 0 0,29 0 0,-29 0 0,0 0-32,30 0 0,-30 0 0,32 0 0,-32 0 32,0 0-64,0 0 32,29 0 32,-29 0-64,0 0 64,30 0-32,-30 0 0,0 0 0,29 0 0,-29 0 32,0 0-32,32 0-32,-2 0 64,-1 0-32,-29 0 0,29 0 0,0 0 32,-29 29-64,30-29 32,2 0 0,-3 0 32,-29 0-32,29 0-32,-29 0 32,0 0 0,30 0 32,-30 0-64,0 0 64,0 0-32,29 0 0,-29 0 0,0 0 0,0 0-32,32 0 32,-32 0 0,0 0 0,30 0 0,-30 0 0,0 0 0,29 0 0,-29 0 0,0 0 0,29 0 0,-29 0-32,29 0 32,-29 0 0,33 0 0,-33 0 0,0 0 0,29 0-32,-29 0 64,0 0-64,29 0 32,-29 0 0,30 0 0,-1 0-32,-29 0 32,32 0-32,-2 0 0,-30 0 0,29 0-32,-29 0 64,29 0 0,-29 0-32,0 0 32,32 0 32,-32 0-64,0 0 32,30 0 0,-30 0 0,29 0-32,-29 0 0,0 0-1,29 0 33,-29 0 0,29 0 0,-29 0-32,0 0 64,33 0-32,-33 0 0,0 0-64,29 0 64,-29 0-32,0 0 32,29 0-32,-29 0 64,0 0-32,0 0-32,30 0 32,-30 0 0,0 0-32,29 0 32,-29 0 0,32 0-32,-32 0 32,0 0-64,30 0 64,-30 0-32,0 0 32,0 29 0,0-29 0,29 0 0,-29 0-32,0 0 32,29 0 0,-29 0 0,0 0 0,29 0 0,-29 0-96,0 0 0,33 0 32,-33 0 0,0 0 32,0 0 32,0 0 0,0 0 0,0 0-32,29 0 32,-29 0 0,0 0 0,0 0-32,29 0 32,-29 0 0,0 0 0,0 0 0,0 0-32,29 0 64,-29 0-64,0 0 64,0 0-32,0 0-32,30 0 32,-30 0 32,0 0-64,32 0 32,-32 0 0,0 0 0,0 0 0,0 0 0,0 0 0,29 0 0,-29 0 0,0 0 0,0 0 32,0 0-64,0 0 64,0 0-64,0 0 64,30 0-32,-30 0 0,29 0 0,-29 0 0,32 0 0,-32 0 0,30 0-32,-30 0 32,0 0 0,0 0 32,0 0 0,0 0 0,0 0 0,0 0 0,0 0-32,0 0 0,0 0 0,29 0 0,-29 0 0,0 0 0,0 0 32,0 0-32,0 0 128,0 0 0,0 0-32,0 0 0,0 0 0,0 0 1,0 0-33,0 0 96,0 0 0,0 0 160,0 0-64,0 0-63,0 0-65,0 0-96,0 0 0,0 0 32,0 0-64,0 0 32,0 0 0,0 0 32,0 0-192,0 0-705,-29 0-1057,-1 0-2370,-2 0-3779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3:49.1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63 768,'179'0'513,"-179"0"-353,0 0-128,0 0-32,0 0-32,0 0 32,0 0 0,0 0 32,0 0 128,0 0 160,0 0-127,0 0-97,0 0-32,0 0-64,0 0-32,0 0-96,0 0-257,0 0 97,0 0 160,0-29 64,0 29 128,0 0-64,0 0 96,0-29 128,0 29 385,0 0-1,0 0-63,0 0-193,0 0-96,0 0-63,0 0-161,0 0 0,0 0-64,0 0 32,0 0 0,0 0 0,0 0 0,0 0 0,0 0 32,0 0 64,0 0-32,0 0 32,0 0 0,0 0-32,0 0 32,0 0-32,0-30 0,0 30-64,0 0 32,0 0 64,0 0 64,0 0 97,0 0 255,0 0 193,0 0-33,0 0-159,0 0-289,0 0-160,0 0-64,0 0 0,0 0-64,0 0 128,0 0-128,0 0 64,0 0 64,0 0 160,0 0 129,0 0 63,0 0-160,0 0-63,0 0-97,0 0-96,0 0 0,0 0 64,0 0 32,0 0 96,0 0 32,0 0 32,0 0 1,0 0 31,0 0 0,0 0-31,0 0-1,0 0 32,0 0 0,0 0-31,0 0-97,0 0-64,0 0-64,0 0 0,0 0-32,0 0 0,0 0 0,0 0 0,0 0 0,0 0 0,0 0 0,0 0 0,0 0 64,0 0-64,0 0 0,0 0 32,0 0-32,0 0 0,0 0 32,0 0 0,0 0 0,0 0-32,0 0 0,0 0 32,0 0 64,0 0-64,0 0-32,0 0 0,0 0 0,0 0 0,0 0 32,0 0-64,0 0 32,0 0 32,0 30-32,0-30 64,0 0-32,0 0 32,0 0 0,0 29-32,0-29 0,0 0 33,0 0-33,0 0-32,0 0 0,0 0 0,29 29 0,-29-29 0,0 0 32,0 0-64,0 32 32,0-32 32,0 0-32,0 0 0,0 29 0,30-29 0,-30 0 0,0 0 0,0 0 0,0 0 0,0 0 32,0 0-64,0 0 32,0 0 0,0 0 0,0 30 32,0-30-64,0 0 64,0 0-32,29 0 0,-29 29-32,0-29 64,0 0-32,0 0 0,0 0-32,0 0 64,0 0-32,0 0 0,0 0 0,0 0 0,0 32 0,0-32 0,0 0 0,32 29 0,-32-29 64,0 0-128,0 0 128,0 0-64,0 0 0,0 0 0,0 30 0,30-30 0,-30 0 0,0 0 0,0 0 0,0 29 0,0-29 0,29 0 0,-29 0 0,0 0 0,0 29 0,29-29 0,-29 0 0,0 32 0,0-32 0,0 0-64,29 0 128,-29 0-64,0 29-64,0-29 128,0 0-64,0 0 0,0 0 0,0 0 0,0 0 0,0 30 0,0-30-64,0 0 64,0 0 0,0 0 0,33 0 0,-33 0 0,0 29 0,0-29 0,0 0 0,0 0 0,0 0 0,0 32 0,29-32 0,-29 0 0,0 0 0,0 29 0,0-29 0,0 0 0,29 29 0,-29-29-32,0 0 64,0 0-32,0 30-32,0-30 32,0 0 0,29 32 32,-29-32-64,0 0 32,0 29 32,30-29-64,-30 0 32,0 29 0,0-29 32,32 0-64,-32 0 32,0 0 0,0 30 0,29-30 0,-29 0 0,0 0 0,0 32 32,0-32-64,0 29 32,30-29 32,-30 0-64,0 0 32,0 29 0,0-29 0,0 0 0,0 0 0,0 0 0,29 29 0,-29-29 0,0 0 0,0 0 0,32 33 0,-32-33 0,0 0 0,0 0 0,0 0 0,0 29 0,0-29 0,0 0 0,30 0-32,-30 29 64,0-29-32,0 0-32,0 0 32,0 29 32,0-29-32,29 0-32,-29 0 64,0 0-64,0 30 32,0-30 32,0 0-64,0 0 32,29 32 32,-29-32-64,0 0 32,0 0 32,0 29-64,29-29 32,-29 0 32,0 29-64,33-29 32,-33 0 0,0 29 0,0-29 0,29 0 0,-29 0 0,0 0 0,0 0 0,0 33 0,0-33 0,29 0 0,-29 0 32,0 0-64,0 0 32,0 29 0,0-29 0,0 0 0,29 0 0,-29 0 0,0 29 0,0-29 0,0 0 0,0 0 0,30 0-32,-30 29 64,0-29-32,0 0 0,0 0 0,32 30 0,-32-30 0,0 0 0,0 0 0,29 32 0,-29-32 0,0 0 0,0 0 0,30 0 0,-30 29 0,0-29 0,0 0 0,29 0 0,-29 29 0,0-29 0,0 0 0,0 0 0,0 29 0,0-29 0,29 0-32,-29 0 64,0 33-32,0-33 0,0 0 0,0 0 0,0 0 0,0 0 0,33 29-32,-33-29 64,0 0-64,0 29 32,29-29 32,-29 0-32,0 29-32,29-29 64,-29 0-32,0 32 0,29-32 0,-29 0 0,0 0 0,0 30 0,0-30-32,0 0 64,0 0-32,0 0 0,0 0-32,0 0 64,30 29-32,-30-29 0,0 0 0,0 0 0,0 0 0,0 29 0,0-29 0,32 0 0,-32 32 0,0-32 0,0 0 0,29 0 0,-29 0 0,0 30 0,0-30 0,0 0 0,0 0 0,30 0 0,-30 0 0,0 0 0,0 29 0,0-29 0,29 0 0,-29 0 0,0 29 0,29-29 0,-29 0 0,0 0 0,0 29 0,0-29 0,32 0 0,-32 0 0,0 0 0,0 0 0,0 0 0,0 0 0,0 0 0,0 0 0,0 32 0,30-32 0,-30 0 0,0 0 0,29 30 0,-29-30 0,0 0 0,29 0 0,-29 29 0,0-29 0,0 0 0,29 0 32,-29 0-64,0 0 32,0 0 0,0 0 0,0 0 0,0 0 0,33 0 32,-33 29-64,0-29 64,0 0-64,0 0 32,0 0 32,29 0-64,-29 0 32,0 0 0,29 32 0,-29-32 0,0 0 32,30 0-32,-30 0 0,0 0 0,29 0 0,-29 0 0,0 29 0,0-29 0,32 0 0,-32 0 0,0 0 0,0 0 0,30 0 0,-30 0 0,0 0 0,0 0 0,29 0 0,-29 30 0,0-30 0,0 0 0,29 0 0,-29 0 0,0 0 32,0 0-64,0 29 64,29-29-64,-29 0 64,0 0-64,33 0 32,-33 0 32,29 0-32,-29 0 0,0 32-32,29-32 32,-29 0 0,0 0 0,0 0 0,29 0 0,-29 0 32,30 0-32,-30 0 0,32 0-32,-32 29 64,29-29-64,1 0 64,-30 0-32,29 0 0,3 0 0,-32 0 0,30 30 0,-30-30 64,29 0-64,-29 0 0,0 0 0,29 0 0,-29 0 0,0 0 0,0 0 0,0 0 0,29 0 0,-29 0 0,0 0 0,33 0 0,-33 0 0,0 0 0,29 29 0,0-29 0,-29 0 0,29 0 0,-29 0 0,30 0 0,2 0 0,-32 0 0,29 0 0,-29 0 0,30 0 0,-30 0 0,0 0 0,0 0 0,0 0 0,29 0 0,-29 0 0,0 0 0,0 0 0,29 0 0,-29 0 0,0 0 0,0 0 0,0 0 0,33 0 0,-33 0 0,0 0 0,0 0 0,29 0 32,-29 0-32,0 0-32,29 0 32,-29 0-64,29 0 64,-29 0 0,0 0 0,0 0 0,0 0 0,30 0 0,-30 0 0,0 0 0,0 0 0,0 0 0,0 0 0,0 0 64,0 0-128,0 0 128,0 0-64,0 0 0,0 0-64,0 0 128,0 0-128,0 0 128,0 0-128,0 0 64,0 0 0,0 0 0,0 0 0,0 0 0,0 0 0,0 0 64,0 0-64,0 0 0,0 0-64,0 0 64,0 0 0,0 0 0,0 0 0,0 0 64,0 0-64,0 0-64,0 0 128,32 0-128,-32 0 64,0 0 0,0 0 64,29 0-64,-29 0 0,0 0 0,0 0 0,0 0 0,0 0 0,0 0 32,0 0-64,29 0 32,-29 0-64,30-29 64,-30 29 0,0 0 0,0 0 0,0 0 0,0 0 0,0 0 64,0 0-64,0 0 0,0 0 0,0 0 0,0 0 0,0 0 0,0 0 0,0 0 0,0 0 32,0 0-32,0 0 32,0 0 32,0 0 32,0 0 64,0 0-32,0 0-32,0 0-64,0 0-32,0 0 32,0 0-32,0 0 32,0 0 96,0 0 33,0 0-1,0 0 64,0 0-160,0 0-64,0 0-64,0 0-545,0 0-928,0 0-2563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4:12.38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42 14 1761,'-29'-29'1698,"29"29"-865,0 0-225,0 0 353,0 29 384,0 3-384,0 56 352,0 32-416,0 29-512,0 32-289,29-32-96,0 1 32,-29-31-32,29-28-32,4-32 64,-33 2 32,29-32-64,-29 0 0,0 1-64,0-30-32,0 0 0,0 0-97,0 0 65,0 0 32,0-59-32,-29-2 0,29-56-128,-33-3-193,4 0 97,0 0 64,0 59 192,29 2 192,0 59 128,0 0-32,0 0 32,0 0 481,0 59-96,0 2-289,0 59-192,0 29-128,0 0-641,0 0-1216,29-58-1603,0-32-800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4:15.11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1049 2119 1281,'0'0'704,"0"0"-640,0 0 33,0 0 639,0 0 1,0 0-225,0 0-223,0 0-257,0 0 0,0 0-32,0 0 320,0 0 353,0 0-33,0 0-159,0 0 159,0-30-127,0 30-321,0 0-160,0 0-64,0 0-64,0 0 0,0 0-32,0 0-64,0 0-193,0 0-127,29 0-65,-29 0 97,0 0 159,0 0 257,0 0 96,0 0 64,0 0-31,29 0-65,-29 0 0,0 0 0,0 0-33,30 30 1,-30-30 32,0 0 32,0 0-32,0 0 0,0 0 33,0 0-33,0 0 128,0 0 160,0 0 96,0 0 33,0 0 95,0 0 129,0 0-97,0 0-159,0 0-161,0 0-128,0 0 32,0 0-32,0 0-64,0-30-32,0 30 0,0 0 32,0 0 96,0-29 257,0 29-97,-30-32-224,30 3 128,0 29-64,0-29 32,0 29-95,-29-30-65,29-2-65,0 32 33,0-29 32,0 29-32,0-29-64,0-1 128,0 30-32,0 0 0,0 0 96,0 0 65,0-29 63,0 29 32,0 0-64,0-32-32,-29 32-64,29 0 65,0-29 63,0 29-64,-33 0 0,33-29-32,0 29 32,0 0-63,0 0-1,0 0 0,0-30-64,-29 30 0,29 0-64,0-32 64,0 32-64,0 0 32,0 0-32,0 0 0,0 0 32,0-29 0,-29 29 0,29 0 32,0-29-32,0 29 32,-29 0 0,29-30 64,0 30 32,-30-32-128,30 3 32,0 29 0,-29-29-32,29 29 32,0 0-64,0-29 32,0 29 0,0 0 0,0 0 32,-32-30 96,32 30-96,0 0 96,0 0-96,-29-32 32,29 32-32,0 0-32,-30-29-32,30 29 64,-29-29-32,29 29 0,-32-30 32,32-2 33,-30 32 95,30-29-128,0 0 32,-29 29-32,29-29 32,-29 29-64,29-33 32,0 33 32,0 0-64,0-29 0,-29 0-64,29 29 0,-33-29 32,33 0 96,0-4-64,-29 4 0,29 29 32,0-29-32,-29 29 0,29-29 0,0 29-64,0-33 32,0 33-32,0-29 0,0 0 0,0 29 64,-30-29-32,30 29 32,0-32 0,0 32 0,0-30 0,0 30 0,0-29 32,0 29-64,-29-29 64,29-3-32,0 32 0,0-29 0,-32 29 64,32-30-32,0 30-32,0 0 0,0-29 0,0 29 32,-30 0 32,30 0 0,0-29 32,-29 29-64,29 0-32,0-32 32,0 32-32,-29 0 32,29 0-32,0-30 0,0 30 0,0 0 32,0 0-32,0 0 0,0-29 0,0 29 0,0 0 0,0 0 32,0 0 0,0 0 0,0 0-32,-29 0 0,29 0 32,0 0-32,0-29 0,0 29-32,0 0 32,0 0 32,0 0-64,0 0 32,0 0 32,0 0-32,0 0 0,0-32 0,0 32 0,0 0 0,-33 0 0,33 0 0,0-29-32,0 29 32,0 0-32,-29 0 32,29 0 0,0-30 0,0 30 0,0 0 0,0 0 0,-29-29-32,29 29-32,0 0 64,-29-29-32,29 29 32,0 0 0,0 0 0,0-32 0,-30 32 0,30 0 0,0 0-32,0-30 0,0 30 32,0 0 0,0 0 0,0 0 0,-32-29-64,32 29 64,0 0 64,0 0-128,0 0 64,0 0-96,0-29 32,-29 29 32,29-32 32,0 32 32,0 0-32,0 0 0,0 0-32,0 0 0,0-29-64,-30 29-33,30 0 65,0-30 64,0 30 0,0 0 0,0 0 0,0 0 32,0 0-32,0 0 0,0 0-32,0 0-64,-29-29-64,29 29-32,0 0 96,0 0 32,0 0 64,0 0 64,0 0-32,0 0-32,0 0 0,0 0 0,0 0-32,0 0 32,-32 0-64,32 0 32,0 0 0,0 0 32,0 0-32,0 0-32,0 0-32,0 0-33,0 0-223,0 0-320,0 0-482,0 0-992,0 0-1665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1-06-22T17:14:23.16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1473,'0'0'608,"0"0"-672,0 0-288,0 0 256,0 0 224,0 0 353,0 0-161,0 0-192,0 0 0,0 0 0,29 0 32,-29 30-128,0 2 65,30-32-65,-30 29 0,32-29 0,-32 29 288,0 1-64,29-1-32,1 3-31,-30-3-161,29 0-32,3 1 0,-32 2 32,30-32-32,-30 29 0,0 0 0,29-29 0,-29 30 0,29-1 64,-29-29-64,0 32 64,29-32 32,-29 29 32,0-29 32,0 29 32,0-29 97,0 0-65,0 30 128,0-30 32,0 0 33,0 0-97,0 0-32,0 32-191,33-32-33,-33 0 32,0 0-32,0 29 32,29-29-32,-29 0-32,0 29 0,0-29 0,29 0 96,-29 0-32,0 0 64,0 29 0,0-29 1,29 0-33,-29 33 32,30-33-64,-30 29 32,0-29-96,32 29-32,-32-29 32,0 29-32,29-29 0,-29 0 0,0 33 32,0-33 128,0 0 65,30 0-65,-30 29-64,0-29 0,0 0-64,29 29-32,-29-29 32,0 0 0,0 29-32,29-29 64,-29 0 0,0 29-64,0-29 32,33 0-32,-33 33 0,29-33 0,-29 0 0,0 29 0,0-29 0,29 0 32,-29 0-32,0 29 32,0-29-32,29 0 0,-29 29 32,0-29-32,30 0 0,-30 32 0,0-32 0,32 0 0,-32 30 0,0-30 32,29 0-64,-29 29 32,0-29 32,30 0-64,-30 29 32,0-29 32,29 32-64,-29-32 64,0 0-64,0 0 32,32 30 0,-32-30 96,0 0-96,0 0 0,29 29 0,-29-29 0,0 29 0,0-29 0,30 0 32,-30 0-32,0 29 0,0-29 0,0 0 96,0 0 97,0 0-97,0 0 0,29 0-64,-29 32-32,0-32 32,0 0-32,29 0 0,-29 30 0,0-30 0,0 29 0,29-29 0,-29 0 0,0 29 0,33-29 0,-33 32 0,0-32 0,29 0 0,-29 30 0,0-30 0,0 0 0,29 29 0,-29-29 0,0 0 0,0 0 32,0 29-32,0-29-32,0 0 32,0 0 0,0 0 0,30 0 32,-30 0-64,0 0 64,0 32-64,0-32 64,29 0 0,-29 29 64,0-29-32,0 30 0,0-30 0,0 0-64,32 0 0,-32 29 0,0-29 0,0 0 32,0 29-32,30 3 0,-30-32 32,0 0-32,0 30 96,0-30 32,29 29-63,-29-29-65,0 0 32,0 29 0,0-29 0,0 0 64,0 32-64,0-32 0,0 29-32,0-29 32,0 30-32,29-30 32,-29 29 32,0-29-64,0 0 0,0 32 0,0-32 32,0 0-64,0 29 64,0-29 0,0 0 0,0 29 0,0-29-32,0 0 32,0 0-64,0 30 64,0-30-64,29 0 64,-29 32-64,0-32 64,0 0-32,0 29 0,0-29-32,0 0 64,0 29-32,0-29 0,0 30 32,0-30-64,0 0 64,0 0 32,0 29 96,0-29 65,0 0 31,0 0 32,0 0-32,0 0-96,0 0-96,0 0 1,0 0-33,0 0 224,0 32-64,0-32-160,0 0-32,33 29 64,-33 0 32,0-29-64,0 30 32,0 2-64,0-32 0,29 29 0,-29-29 32,0 0-32,0 0 0,0 29 64,0-29 64,0 0 65,0 0-97,0 0 32,0 30-96,0-30-32,0 0 32,0 0-64,0 29 64,0-29-32,0 32 0,0-3 0,0-29 0,29 29 0,-29 1 32,0-30-32,0 32 0,0-32 0,0 0 0,0 29 0,0-29 0,0 0 0,0 29 0,0-29 0,0 30 0,0-30 0,0 0 0,0 0 32,0 0 0,0 32-32,0-32 32,0 0-32,0 0 0,0 29 0,0-29 0,0 0 32,0 0-32,0 29 32,0-29 64,0 0-32,0 0 0,0 0 0,0 0-32,29 0-32,-29 0 0,0 0 0,0 29 0,0-29 32,0 0-32,0 0 0,0 0 32,0 0-64,0 0 64,0 0-32,0 0 0,0 33 0,0-33 0,0 0 0,0 0 33,0 29-33,0-29 0,0 0 64,0 0-64,0 0 0,0 0 32,30 0-64,-30 29 64,0-29-32,0 0 0,0 0 32,0 0-32,0 29 32,32-29 32,-32 0-64,0 32 0,0-32 0,0 30 32,0-30-32,0 0 0,29 0 32,-29 29-32,0-29 128,0 0-64,0 0-32,0 29 32,0-29-32,30 0-32,-30 0 32,0 29-32,0-29 0,0 0 0,0 0 0,29 33 0,-29-33 32,0 0-32,0 0-32,0 29 64,0-29-32,32 0 0,-32 29 0,0-29 32,0 0-64,0 29 64,0-29-32,0 0 0,30 32 0,-30-32 0,0 30 32,0-30-32,0 0 0,0 29 0,0-29 32,0 0-32,0 29 64,29-29-64,-29 0 0,0 0 0,0 29 0,0-29 0,0 0 0,0 33 32,0-33-64,0 0 32,0 29 0,0-29 0,0 0 32,0 0-32,29 0 0,-29 0 0,0 29 0,0-29 0,0 29 0,29-29 0,-29 0 0,0 32 32,33-32-32,-33 0-32,0 30 64,0-30-32,0 0 0,29 29 0,-29-29 0,0 29 0,29-29 0,-29 32-32,0-32 32,0 29 32,0-29-64,0 0 64,0 30-64,29-30 32,-29 0 32,0 0-64,0 29 32,30-29 0,-30 0 0,0 32 0,32-32 0,-32 0 0,0 29 0,0-29 0,29 0 0,-29 30 0,0-30-32,0 0 64,0 29-32,30-29 0,-30 0 0,0 32 0,29-32 0,-29 0-32,0 29 32,0-29 0,29 29 0,-29-29 0,0 0 0,33 30 0,-33-30 0,0 0 0,29 0 0,-29 29 0,0-29 0,0 0 0,29 0 0,-29 32 32,0-32-32,0 0 0,29 29 0,-29-29 0,0 0 0,0 30 0,30-30 0,-30 0 32,0 29-32,32-29 32,-32 32-32,29-32 32,-29 29-32,30-29 0,-30 0-32,0 29 64,29-29-32,-29 0 0,0 30 32,32-30-64,-32 0 32,0 29 0,0-29 0,0 0 0,0 0 0,29 32 32,-29-32-64,0 0 64,0 29-32,30-29 0,-30 0-32,0 30 64,0-30-32,0 0 0,29 29 0,-29-29 0,0 0 0,0 0-32,29 32 64,-29-32-32,0 0 0,0 0 0,0 29 0,0-29 0,0 0 0,33 0 32,-33 29-32,0-29 0,0 0 0,0 30 0,0-30 0,0 0 0,0 0 0,29 0 0,-29 32 0,0-32 0,0 0 0,29 0 0,-29 0 0,0 0 0,0 29 0,0-29 0,0 0 0,29 0 0,-29 29 0,0-29 0,0 0 0,0 29 0,30-29 0,-30 0 0,32 33 0,-32-33 0,0 0 0,0 29 0,29-29 0,-29 0 0,0 29 0,0-29 0,30 0 0,-30 29 0,0-29 0,0 0 0,29 33 0,-29-33 0,0 0 0,0 0 0,29 0 0,-29 29 0,0-29 0,32 0 0,-32 0 0,0 29 0,30-29 0,-30 0 0,0 29 0,0-29 0,29 0 0,-29 29 0,0-29 0,0 0 0,0 0 0,0 0 0,0 0 0,29 0 0,-29 0 0,0 0 0,0 33 0,0-33 0,0 0 0,29 0 0,-29 29 0,0-29 0,33 0 65,-33 0-130,0 29 130,0-29-65,29 0-65,-29 0 130,0 29-65,0-29-65,0 32 130,29-32-65,-29 0 0,0 30 0,0-30 0,0 0 0,30 0 0,-30 0 0,0 29 0,0-29 0,0 0 0,0 0 0,29 0 0,-29 29 0,0-29 0,0 0 0,29 0-65,-29 29 130,0-29-65,33 0 0,-33 0 0,0 0 0,0 0 0,0 33 0,29-33 0,-29 0 0,0 0 0,0 0 0,0 29 0,29-29 0,-29 0 0,0 0 0,0 29 0,29-29 0,-29 0 0,0 0 0,0 0 0,0 0 0,33 0 0,-33 29 0,0-29 0,29 0 0,-29 32 0,0-32 0,29 0 0,-29 0 0,0 30 0,0-30 0,29 0-65,-29 0 130,0 0-65,0 0 0,0 0 0,0 29 0,0-29 0,0 0 0,0 0 0,0 0 0,30 29 0,-30-29 0,0 0-65,0 0 130,0 0-65,0 32 0,0-32-65,32 0 65,-32 0 0,0 0 65,0 0-130,0 0 65,0 30 0,0-30 0,0 0 0,29 0 0,-29 0 65,0 0-130,0 29 65,0-29 0,30 0 0,-30 29 0,0-29 0,0 0 0,29 0 0,-29 32 0,0-32 0,0 0 0,0 0-32,0 29 32,29-29 32,-29 0-64,0 30 64,0-30-32,33 29 0,-33-29-32,29 0 64,-29 29-32,0-29 0,29 0 0,-29 32 0,0-32 0,29 0 0,-29 0 0,0 30 0,0-30 0,30 0 0,-30 29 0,0-29 65,32 0-130,-32 29 130,29-29-65,-29 0-65,0 32 130,29-32-65,-29 29 0,30-29 0,-30 0 0,29 30-65,-29-30 65,32 0 65,-32 29-65,30-29-65,-30 0 130,0 0-65,0 0 0,0 0 0,29 32 0,-29-32 0,0 0 0,0 0 0,0 0 32,29 0-64,-29 0 32,33 0 32,-33 29-64,0-29 32,29 0 32,-29 0-64,0 0 32,0 0 0,29 0 32,-29 0-32,0 0-32,0 29 64,0-29-32,29 0 0,-29 0 0,0 0 0,30 0 0,-30 0 0,0 30 0,32-30 0,-32 0 0,0 0 0,29 0 0,-29 0 0,0 0 0,30 0 0,-30 0 32,29 29-32,-29-29 0,0 0-32,29 0 32,-29 0 0,32 32 32,-2-32-32,-30 0-32,29 0 32,-29 0 0,29 29 0,-29-29 0,0 0 0,29 0 0,-29 0 0,33 0 0,-33 0 0,29 30 0,-29-30 32,29 0-64,1 0 32,-30 29 0,32-29 0,-32 0 0,29 0 0,1 0 0,-30 0 0,29 0 0,-29 0 0,0 0 0,29 32 0,-29-32 0,0 0 0,33 0 0,-33 0 0,29 0 0,-29 29 0,29-29 0,-29 0 0,29 0-32,0 0 32,4 29 32,-33-29-64,0 0 64,0 0-32,29 30 0,-29-30-32,29 0 64,-29 0-32,30 0-32,-30 32 32,29-32 0,-29 0 0,29 0 0,4 0 0,-33 29 0,29-29 0,-29 0 0,29 0 0,0 0 0,-29 29 0,30-29 0,-30 0 0,32 0-65,-32 0 65,29 0 0,-29 0 0,29 0-64,1 0 64,-1 0-32,3 0-32,-2 30 64,-1-30-128,-29 0 96,29 0-32,-29 0-32,0 0 64,33 0 0,-33 0 32,29 0 0,0 0-32,-29 0 32,29 0 0,-29 0 32,30 0-32,2 0 0,-32 0 0,29 0 0,1 0-32,-1 0 32,-29 0 32,29 0-64,-29 0 32,0 0 0,32 0 0,-32 0 0,30 0 0,-30 0 0,0 0 0,29 0 0,-29 0 0,29 0 0,0 0 0,-29 0 0,33 0 0,-33 0 0,29 0 0,0 0-32,1 0-64,-1 0 32,3 0 32,-32 0 32,30 0 0,-1 0 0,0 0 0,-29 0 32,32 0-32,-32 0 32,30 0 0,-30 0-32,0 0-32,29 0 32,-29 0 0,29 0 0,-29 0 0,29 0 0,-29 0 0,0 0 0,33 0 0,-33 0 0,29 0 0,-29 0-32,0 0 64,29 0 0,-29 0-32,30 0 0,-30 0 0,29 0 0,-29 0 0,32 0 0,-32 0 0,0 0 0,30 0 0,-30 0 0,0 0 32,0 0-32,29 0 0,-29 0-32,29 0 64,-29 0 64,29 0-96,4 0 0,-33 0-32,29 0 32,-29 0 0,0 0 0,0 0 0,29 0 0,-29 0 0,0 0 0,0 0 0,0 0 0,0 0 0,29 0 0,-29 0 32,0 0-32,0 0 0,30 0 128,-30 0-64,32 0-64,-32 0 0,29 0 0,1 0 0,-30 0 0,29 0 0,-29 0 0,0 0 0,0 0 0,0 0 0,0 0 0,32 0 0,-32 0 0,0 0 32,30 0-32,-30 0-32,29 0 32,-29 0 0,29 0 0,0 0 0,-29 0 0,30 0-32,-30 0-96,32 0 0,-32 0 96,29 0 0,-29 0 64,0 0-32,29 0 0,-29 0 32,0 0-32,0 0 64,0 0-64,0 0 0,0 0 0,0 0 0,30 0 0,-30 0 32,0 0-32,0 0 0,29 0 32,-29 0 32,0 0 0,0 0 0,0 0 32,0 0-32,0 0 0,0 0-64,0 0 32,32 0-32,-32 0 0,30 0 0,-30 0 0,29 0 32,-29 0-32,29 0 0,-29 0 0,29 0 0,4 0 0,-4 0 0,0 0-32,1 0 32,-1 0-96,3 0 0,-32 0 64,30 0 0,-30 0 32,29 0 32,-29 0-32,29 0 128,-29 0-96,32 0-32,-2 0 0,-30 0 0,29 0 0,-29 0 0,29 0 0,-29 0 0,29 0 0,-29 0-32,0 0 32,0 0 32,0 0-64,0 0 32,0 0 0,0 0 32,0 0-32,0 0 32,0 0 0,0 0-32,0 0 0,0 0 32,0 0-32,0 0 64,0 0 1,0 0-33,0 0 0,0 0 0,0 0-64,0 0 32,0 0 0,0 0 0,0 0 0,0 0 0,0 0 0,0 0 128,0 0 32,0 0 64,0 0 32,0 0-63,0 0-1,0 0-32,0 0-96,0 0-64,0 0 0,0 0-32,0 0 32,0 0-64,0 0 0,0 0-96,0 0-193,0-30-608,0 30-800,-29 0-2435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E7A6C-17EC-4D41-A271-CD3E48724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F3D350-BB3B-48DF-BDEC-4AD33C5C3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F2AD7A-573D-4FCB-A048-2C05BB40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00225-71A6-43B2-AA57-4CE49F3A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69C7F5-9728-4DCB-83A6-3317BC5B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12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DF5E6-3D04-4614-AAED-3F2D7448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002B2C-DA20-4440-8AF7-61908B493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EF0E5F-2769-48AF-B578-8CBE6D7B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17FCE3-06CF-4F00-95E8-B4254198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6817A2-4F78-43F0-893E-0DCE451A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1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EFDA63-21A0-4811-8D1D-76F00084C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B031A4-D106-4B9F-9EF1-83EF3E71F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E276C-5E71-4F2D-ADD1-7D15BB9B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77D51-7C66-4282-B26C-5E3B251F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50A2EC-2E72-4D7C-936B-9EC0446C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9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2843DD7-E238-4D3D-B572-2B38706C07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3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4C3591B-ECE9-430E-AA65-440769D7EE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35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DC1EDA-D3EE-4BA9-9E35-A8B3FD8ABF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802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1AF919E-3D54-4902-A436-6CA6F52B03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774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37D7F-525C-4C42-9E5D-BF9AD6E9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58C04-5089-4F37-952D-E4CE7ED4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47854F-DB2D-46F9-B396-1C8DE1F6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3436F-7F54-4A8E-974B-F5739804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F14A71-C0E7-44A0-8FD9-875269D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9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53AE1-B9CA-4B0C-AF6E-B2A391A3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0AD413-9318-48EB-858B-B2F04F718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53FCBF-7252-4F5B-8061-B0914418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533A53-ACB6-43AB-92E8-CE86FDC1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5868D-D8DF-44FA-A79E-FCE0B6DD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2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ECD57-2FD2-45F3-82CC-1A161F20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22BB4-C33A-4AE8-BE2B-E2CE8F206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AFB329-0CAD-4458-BF8D-BB3BF99C4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C8CB4A-9DA9-4E6A-8457-EEA7DA54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3D9327-7601-4F1A-A268-386FE8E2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C81D0C-AB76-4326-BB92-240A78F2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86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CE325-CEAA-4308-81A0-003175EE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2F8354-DCC0-4D38-A239-37B2F4AD4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749691-CB70-4CCA-A88A-8CD2A0999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40F793-BAE6-4186-AFE8-5609F7F40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586AF2-559D-433C-B59E-D05309430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D5C6FD-D3F1-49C2-889F-4EE56CD6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837AE0-C423-40A9-B355-934461B5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9B5E70-FCF5-4FFF-A349-50CA9380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6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C6662-508E-417D-B128-500A59BD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3BFCB1-B5D6-4A81-A1D2-20C90F1B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F2E61F-3761-44CE-8513-3157488B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A2F82B-FC1F-442A-A3C0-31A910FC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31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086488-081B-48DA-A06A-E45A88E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D0DFEC-798A-4E8F-8F3F-83BEA1D1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019B05-81CD-42CF-98A1-B54CB155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48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9F6B8-CD89-4EB4-9E2A-1D447E01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62CEA-BD14-4AB8-B2DA-CF93DD24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66BEAA-417A-4E8C-8F0F-6E22F2DD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AF2FE0-616F-47D1-8650-7283249B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2A8AA0-6CA7-4B01-924D-A735509C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4B8589-BB59-4785-AFC4-67EB329E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4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9E46C-B225-4DDF-A6EE-87B342FA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E66BB1-FB43-4E13-B202-E7879C809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655371-99AA-45FE-81F9-BBFA06EE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08F402-F9F0-42EF-93C6-957A387D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3AF1F6-65A1-4633-BDD2-C2FD82EA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C22D2B-7279-47AD-B059-C49A50B5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6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E9F77F-549C-46E6-848A-E84255BD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1B6296-A10F-46A5-9217-4F173513C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3A3446-5261-4524-B5D0-AC137CC1F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1B1F-98C4-4CE9-9B4D-BDEE9BE68D0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3B4091-B8E3-4C98-9670-FEB18D91C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8F1E15-C225-4B8E-9C12-46D7BC55A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5D2C-C546-4EED-8ABE-0424A5361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50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customXml" Target="../ink/ink2.xml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41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customXml" Target="../ink/ink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50.emf"/><Relationship Id="rId26" Type="http://schemas.openxmlformats.org/officeDocument/2006/relationships/image" Target="../media/image54.emf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58.emf"/><Relationship Id="rId42" Type="http://schemas.openxmlformats.org/officeDocument/2006/relationships/image" Target="../media/image62.emf"/><Relationship Id="rId47" Type="http://schemas.openxmlformats.org/officeDocument/2006/relationships/customXml" Target="../ink/ink32.xml"/><Relationship Id="rId50" Type="http://schemas.openxmlformats.org/officeDocument/2006/relationships/image" Target="../media/image66.emf"/><Relationship Id="rId7" Type="http://schemas.openxmlformats.org/officeDocument/2006/relationships/customXml" Target="../ink/ink12.xml"/><Relationship Id="rId2" Type="http://schemas.openxmlformats.org/officeDocument/2006/relationships/image" Target="../media/image42.jpeg"/><Relationship Id="rId16" Type="http://schemas.openxmlformats.org/officeDocument/2006/relationships/image" Target="../media/image49.emf"/><Relationship Id="rId29" Type="http://schemas.openxmlformats.org/officeDocument/2006/relationships/customXml" Target="../ink/ink23.xml"/><Relationship Id="rId11" Type="http://schemas.openxmlformats.org/officeDocument/2006/relationships/customXml" Target="../ink/ink14.xml"/><Relationship Id="rId24" Type="http://schemas.openxmlformats.org/officeDocument/2006/relationships/image" Target="../media/image53.emf"/><Relationship Id="rId32" Type="http://schemas.openxmlformats.org/officeDocument/2006/relationships/image" Target="../media/image57.emf"/><Relationship Id="rId37" Type="http://schemas.openxmlformats.org/officeDocument/2006/relationships/customXml" Target="../ink/ink27.xml"/><Relationship Id="rId40" Type="http://schemas.openxmlformats.org/officeDocument/2006/relationships/image" Target="../media/image61.emf"/><Relationship Id="rId45" Type="http://schemas.openxmlformats.org/officeDocument/2006/relationships/customXml" Target="../ink/ink31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55.emf"/><Relationship Id="rId36" Type="http://schemas.openxmlformats.org/officeDocument/2006/relationships/image" Target="../media/image59.emf"/><Relationship Id="rId49" Type="http://schemas.openxmlformats.org/officeDocument/2006/relationships/customXml" Target="../ink/ink33.xml"/><Relationship Id="rId10" Type="http://schemas.openxmlformats.org/officeDocument/2006/relationships/image" Target="../media/image46.emf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4" Type="http://schemas.openxmlformats.org/officeDocument/2006/relationships/image" Target="../media/image63.emf"/><Relationship Id="rId4" Type="http://schemas.openxmlformats.org/officeDocument/2006/relationships/image" Target="../media/image43.emf"/><Relationship Id="rId9" Type="http://schemas.openxmlformats.org/officeDocument/2006/relationships/customXml" Target="../ink/ink13.xml"/><Relationship Id="rId14" Type="http://schemas.openxmlformats.org/officeDocument/2006/relationships/image" Target="../media/image48.emf"/><Relationship Id="rId22" Type="http://schemas.openxmlformats.org/officeDocument/2006/relationships/image" Target="../media/image52.emf"/><Relationship Id="rId27" Type="http://schemas.openxmlformats.org/officeDocument/2006/relationships/customXml" Target="../ink/ink22.xml"/><Relationship Id="rId30" Type="http://schemas.openxmlformats.org/officeDocument/2006/relationships/image" Target="../media/image56.emf"/><Relationship Id="rId35" Type="http://schemas.openxmlformats.org/officeDocument/2006/relationships/customXml" Target="../ink/ink26.xml"/><Relationship Id="rId43" Type="http://schemas.openxmlformats.org/officeDocument/2006/relationships/customXml" Target="../ink/ink30.xml"/><Relationship Id="rId48" Type="http://schemas.openxmlformats.org/officeDocument/2006/relationships/image" Target="../media/image65.emf"/><Relationship Id="rId8" Type="http://schemas.openxmlformats.org/officeDocument/2006/relationships/image" Target="../media/image45.emf"/><Relationship Id="rId3" Type="http://schemas.openxmlformats.org/officeDocument/2006/relationships/customXml" Target="../ink/ink10.xml"/><Relationship Id="rId12" Type="http://schemas.openxmlformats.org/officeDocument/2006/relationships/image" Target="../media/image47.emf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60.emf"/><Relationship Id="rId46" Type="http://schemas.openxmlformats.org/officeDocument/2006/relationships/image" Target="../media/image64.emf"/><Relationship Id="rId20" Type="http://schemas.openxmlformats.org/officeDocument/2006/relationships/image" Target="../media/image51.emf"/><Relationship Id="rId41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39.xml"/><Relationship Id="rId18" Type="http://schemas.openxmlformats.org/officeDocument/2006/relationships/image" Target="../media/image75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72.emf"/><Relationship Id="rId17" Type="http://schemas.openxmlformats.org/officeDocument/2006/relationships/customXml" Target="../ink/ink41.xml"/><Relationship Id="rId2" Type="http://schemas.openxmlformats.org/officeDocument/2006/relationships/image" Target="../media/image67.jpeg"/><Relationship Id="rId16" Type="http://schemas.openxmlformats.org/officeDocument/2006/relationships/image" Target="../media/image74.emf"/><Relationship Id="rId20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11" Type="http://schemas.openxmlformats.org/officeDocument/2006/relationships/customXml" Target="../ink/ink38.xml"/><Relationship Id="rId24" Type="http://schemas.openxmlformats.org/officeDocument/2006/relationships/image" Target="../media/image78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10" Type="http://schemas.openxmlformats.org/officeDocument/2006/relationships/image" Target="../media/image71.emf"/><Relationship Id="rId19" Type="http://schemas.openxmlformats.org/officeDocument/2006/relationships/customXml" Target="../ink/ink42.xml"/><Relationship Id="rId4" Type="http://schemas.openxmlformats.org/officeDocument/2006/relationships/image" Target="../media/image68.emf"/><Relationship Id="rId9" Type="http://schemas.openxmlformats.org/officeDocument/2006/relationships/customXml" Target="../ink/ink37.xml"/><Relationship Id="rId14" Type="http://schemas.openxmlformats.org/officeDocument/2006/relationships/image" Target="../media/image73.emf"/><Relationship Id="rId22" Type="http://schemas.openxmlformats.org/officeDocument/2006/relationships/image" Target="../media/image7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customXml" Target="../ink/ink50.xml"/><Relationship Id="rId18" Type="http://schemas.openxmlformats.org/officeDocument/2006/relationships/image" Target="../media/image87.emf"/><Relationship Id="rId26" Type="http://schemas.openxmlformats.org/officeDocument/2006/relationships/image" Target="../media/image91.emf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84.emf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2" Type="http://schemas.openxmlformats.org/officeDocument/2006/relationships/image" Target="../media/image79.jpeg"/><Relationship Id="rId16" Type="http://schemas.openxmlformats.org/officeDocument/2006/relationships/image" Target="../media/image86.emf"/><Relationship Id="rId20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11" Type="http://schemas.openxmlformats.org/officeDocument/2006/relationships/customXml" Target="../ink/ink49.xml"/><Relationship Id="rId24" Type="http://schemas.openxmlformats.org/officeDocument/2006/relationships/image" Target="../media/image90.emf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10" Type="http://schemas.openxmlformats.org/officeDocument/2006/relationships/image" Target="../media/image83.emf"/><Relationship Id="rId19" Type="http://schemas.openxmlformats.org/officeDocument/2006/relationships/customXml" Target="../ink/ink53.xml"/><Relationship Id="rId4" Type="http://schemas.openxmlformats.org/officeDocument/2006/relationships/image" Target="../media/image80.emf"/><Relationship Id="rId9" Type="http://schemas.openxmlformats.org/officeDocument/2006/relationships/customXml" Target="../ink/ink48.xml"/><Relationship Id="rId14" Type="http://schemas.openxmlformats.org/officeDocument/2006/relationships/image" Target="../media/image85.emf"/><Relationship Id="rId22" Type="http://schemas.openxmlformats.org/officeDocument/2006/relationships/image" Target="../media/image8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emf"/><Relationship Id="rId5" Type="http://schemas.openxmlformats.org/officeDocument/2006/relationships/customXml" Target="../ink/ink58.xml"/><Relationship Id="rId4" Type="http://schemas.openxmlformats.org/officeDocument/2006/relationships/image" Target="../media/image9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A4AC7-7E89-4EED-874F-57984C5F5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Poloha – postavení – držení – naléhání plodu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C02BB1-352C-425F-8101-7DF567308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194018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2. Postavení plodu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9151" y="1600201"/>
            <a:ext cx="7967663" cy="4525963"/>
          </a:xfrm>
        </p:spPr>
        <p:txBody>
          <a:bodyPr/>
          <a:lstStyle/>
          <a:p>
            <a:r>
              <a:rPr lang="cs-CZ" altLang="cs-CZ"/>
              <a:t>U podélných poloh</a:t>
            </a:r>
          </a:p>
          <a:p>
            <a:pPr lvl="1"/>
            <a:r>
              <a:rPr lang="cs-CZ" altLang="cs-CZ" i="1"/>
              <a:t>vztah hřbet plodu - děložní hrana</a:t>
            </a:r>
            <a:endParaRPr lang="cs-CZ" altLang="cs-CZ"/>
          </a:p>
          <a:p>
            <a:r>
              <a:rPr lang="cs-CZ" altLang="cs-CZ"/>
              <a:t>U příčné polohy</a:t>
            </a:r>
          </a:p>
          <a:p>
            <a:pPr lvl="1"/>
            <a:r>
              <a:rPr lang="cs-CZ" altLang="cs-CZ" i="1"/>
              <a:t>uložení hlavičky plodu na lopatu kosti kyčelní</a:t>
            </a:r>
          </a:p>
          <a:p>
            <a:pPr lvl="1">
              <a:buFontTx/>
              <a:buNone/>
            </a:pPr>
            <a:endParaRPr lang="cs-CZ" altLang="cs-CZ" i="1"/>
          </a:p>
          <a:p>
            <a:r>
              <a:rPr lang="cs-CZ" altLang="cs-CZ"/>
              <a:t>Sklon  hřbetu dopředu či dozadu – podle verze a torze děložní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600" dirty="0"/>
              <a:t>Uložení dělohy v dutině břišní</a:t>
            </a:r>
            <a:br>
              <a:rPr lang="cs-CZ" altLang="cs-CZ" sz="3600" dirty="0"/>
            </a:br>
            <a:r>
              <a:rPr lang="cs-CZ" altLang="cs-CZ" sz="3600" dirty="0"/>
              <a:t>na konci III. trimestru</a:t>
            </a:r>
          </a:p>
        </p:txBody>
      </p:sp>
      <p:pic>
        <p:nvPicPr>
          <p:cNvPr id="35847" name="Picture 7" descr="DVTschém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3726" y="1700213"/>
            <a:ext cx="3319463" cy="442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600" dirty="0"/>
              <a:t>Uložení dělohy v dutině břišní</a:t>
            </a:r>
            <a:br>
              <a:rPr lang="cs-CZ" altLang="cs-CZ" sz="3600" dirty="0"/>
            </a:br>
            <a:r>
              <a:rPr lang="cs-CZ" altLang="cs-CZ" sz="3600" dirty="0"/>
              <a:t>na konci III. trimestru</a:t>
            </a:r>
          </a:p>
        </p:txBody>
      </p:sp>
      <p:pic>
        <p:nvPicPr>
          <p:cNvPr id="19462" name="Picture 6" descr="DVT-příčný ře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 descr="SVT-příčný ře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2366963"/>
            <a:ext cx="3816350" cy="286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78063" y="1628776"/>
            <a:ext cx="3097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Dextroverzetorze</a:t>
            </a:r>
          </a:p>
          <a:p>
            <a:r>
              <a:rPr lang="cs-CZ" altLang="cs-CZ" sz="2000"/>
              <a:t>(DVT)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743701" y="1628776"/>
            <a:ext cx="309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Sinistroverzetorze</a:t>
            </a:r>
          </a:p>
          <a:p>
            <a:r>
              <a:rPr lang="cs-CZ" altLang="cs-CZ" sz="2000"/>
              <a:t>(SVT)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08214" y="5229226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424114" y="6188075"/>
            <a:ext cx="734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Příčné řezy, pohled z kaudální strany kraniálně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422525" y="5408614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accent2"/>
                </a:solidFill>
              </a:rPr>
              <a:t>Běžná (obyčejná)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45289" y="5480051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accent2"/>
                </a:solidFill>
              </a:rPr>
              <a:t>Vzácná (méně obyčejná)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cs-CZ" altLang="cs-CZ" sz="4000"/>
              <a:t>Postavení plodu u podélných poloh</a:t>
            </a:r>
          </a:p>
        </p:txBody>
      </p:sp>
      <p:pic>
        <p:nvPicPr>
          <p:cNvPr id="21510" name="Picture 6" descr="PPHL-post-I-obyč-še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989139"/>
            <a:ext cx="2484437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8" descr="PPHL-post-II-obyč-še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9" y="2024063"/>
            <a:ext cx="2193925" cy="28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5" name="Picture 11" descr="Šev šípový v I-š-p MF u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575" y="4859338"/>
            <a:ext cx="1798638" cy="130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 descr="Šev šípový v I-š-p MF u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9" y="4868863"/>
            <a:ext cx="1800225" cy="132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 descr="DVT-příčný ře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995864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888163" y="55895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rot="-10800000">
            <a:off x="4584700" y="55895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340350" y="2714626"/>
            <a:ext cx="1511300" cy="101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DVT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(obyčejné postavení)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281238" y="1592264"/>
            <a:ext cx="237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I. obyčejné (levé)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391400" y="1628776"/>
            <a:ext cx="2662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II. obyčejné (pravé)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 flipV="1">
            <a:off x="4872038" y="30686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rot="-10800000" flipH="1" flipV="1">
            <a:off x="6959601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3430588" y="5192713"/>
            <a:ext cx="361950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8291513" y="5445126"/>
            <a:ext cx="360362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19" grpId="0" animBg="1"/>
      <p:bldP spid="21521" grpId="0"/>
      <p:bldP spid="21522" grpId="0"/>
      <p:bldP spid="21523" grpId="0" animBg="1"/>
      <p:bldP spid="21526" grpId="0" animBg="1"/>
      <p:bldP spid="21537" grpId="0" animBg="1"/>
      <p:bldP spid="215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cs-CZ" altLang="cs-CZ" sz="4000" dirty="0"/>
              <a:t>Postavení plodu u podélných poloh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888163" y="55895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-10800000">
            <a:off x="4584700" y="55895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087939" y="2714626"/>
            <a:ext cx="2160587" cy="101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SVT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( méně obyčejné postavení)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1238" y="1412876"/>
            <a:ext cx="2374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I.  méně obyčejné (levé)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391400" y="1431926"/>
            <a:ext cx="2662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II. méně obyčejné (pravé)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4583113" y="30686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6641" name="Picture 17" descr="PPHL-post-II-méně obyč-še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0314" y="2132013"/>
            <a:ext cx="2547937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42" name="Line 18"/>
          <p:cNvSpPr>
            <a:spLocks noChangeShapeType="1"/>
          </p:cNvSpPr>
          <p:nvPr/>
        </p:nvSpPr>
        <p:spPr bwMode="auto">
          <a:xfrm rot="-10800000" flipH="1" flipV="1">
            <a:off x="7391401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6645" name="Picture 21" descr="PPHL-post-I-méně obyč-še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3" y="2105025"/>
            <a:ext cx="2241550" cy="290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6" name="Picture 22" descr="Šev šípový ve II-š-p MF u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4976813"/>
            <a:ext cx="1800225" cy="132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7" name="Picture 23" descr="Šev šípový ve II-š-p MF u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6225" y="4976814"/>
            <a:ext cx="1944688" cy="1412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9" name="Picture 25" descr="SVT-příčný ře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013325"/>
            <a:ext cx="156051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3502025" y="5516563"/>
            <a:ext cx="361950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8472488" y="5337176"/>
            <a:ext cx="360362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5" grpId="0"/>
      <p:bldP spid="26636" grpId="0"/>
      <p:bldP spid="26637" grpId="0" animBg="1"/>
      <p:bldP spid="26642" grpId="0" animBg="1"/>
      <p:bldP spid="26650" grpId="0" animBg="1"/>
      <p:bldP spid="266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cs-CZ" altLang="cs-CZ" sz="4000"/>
              <a:t>Postavení plodu u příčných poloh</a:t>
            </a:r>
          </a:p>
        </p:txBody>
      </p:sp>
      <p:pic>
        <p:nvPicPr>
          <p:cNvPr id="27656" name="Picture 8" descr="Poloha příčná-post-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01" y="1847851"/>
            <a:ext cx="1882775" cy="215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460625" y="1592263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cs-CZ"/>
              <a:t>I. – levé dorsoanteriorní</a:t>
            </a:r>
          </a:p>
        </p:txBody>
      </p:sp>
      <p:pic>
        <p:nvPicPr>
          <p:cNvPr id="27659" name="Picture 11" descr="Poloha příčná-post-I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4" y="1808164"/>
            <a:ext cx="1914525" cy="219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2" name="Picture 14" descr="Poloha příčná-post-I-dorsopo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4292601"/>
            <a:ext cx="1898650" cy="2295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924676" y="15922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cs-CZ"/>
              <a:t>II. - pravé dorsoanteriorní</a:t>
            </a:r>
          </a:p>
        </p:txBody>
      </p:sp>
      <p:pic>
        <p:nvPicPr>
          <p:cNvPr id="27664" name="Picture 16" descr="Poloha příčná-post-II-dorsopos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7913" y="4400551"/>
            <a:ext cx="18097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851651" y="400526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cs-CZ"/>
              <a:t>II. – pravé dorsoposteriorní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316164" y="399891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cs-CZ"/>
              <a:t>I. – levé dorsoposteriorní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3. Držení plodu</a:t>
            </a:r>
          </a:p>
        </p:txBody>
      </p:sp>
      <p:pic>
        <p:nvPicPr>
          <p:cNvPr id="29702" name="Picture 6" descr="Držení plod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450" y="2420939"/>
            <a:ext cx="2865438" cy="3995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747964" y="1592264"/>
            <a:ext cx="6804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i="1"/>
              <a:t>vzájemný vztah částí plodu k sobě</a:t>
            </a:r>
          </a:p>
        </p:txBody>
      </p:sp>
      <p:pic>
        <p:nvPicPr>
          <p:cNvPr id="29704" name="Picture 8" descr="utero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4" y="2671764"/>
            <a:ext cx="4103687" cy="327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4. Naléhání plodu</a:t>
            </a:r>
          </a:p>
        </p:txBody>
      </p:sp>
      <p:pic>
        <p:nvPicPr>
          <p:cNvPr id="31754" name="Picture 10" descr="Naléhání indiferentní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7826" y="3465514"/>
            <a:ext cx="3095625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6" name="Picture 12" descr="Naléhání synklitické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1" y="2925764"/>
            <a:ext cx="2659063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6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8291513" cy="4525963"/>
          </a:xfrm>
          <a:noFill/>
          <a:ln/>
        </p:spPr>
        <p:txBody>
          <a:bodyPr/>
          <a:lstStyle/>
          <a:p>
            <a:pPr algn="ctr">
              <a:buNone/>
              <a:tabLst>
                <a:tab pos="3052763" algn="l"/>
              </a:tabLst>
            </a:pPr>
            <a:r>
              <a:rPr lang="cs-CZ" altLang="cs-CZ"/>
              <a:t> </a:t>
            </a:r>
            <a:r>
              <a:rPr lang="cs-CZ" altLang="cs-CZ" i="1"/>
              <a:t>vztah naléhající části - pánevní vchodu</a:t>
            </a:r>
          </a:p>
          <a:p>
            <a:pPr>
              <a:spcBef>
                <a:spcPct val="40000"/>
              </a:spcBef>
              <a:tabLst>
                <a:tab pos="3052763" algn="l"/>
              </a:tabLst>
            </a:pPr>
            <a:r>
              <a:rPr lang="cs-CZ" altLang="cs-CZ"/>
              <a:t>Naléhání</a:t>
            </a:r>
          </a:p>
          <a:p>
            <a:pPr marL="963613" lvl="1" indent="-506413">
              <a:tabLst>
                <a:tab pos="3052763" algn="l"/>
              </a:tabLst>
            </a:pPr>
            <a:r>
              <a:rPr lang="cs-CZ" altLang="cs-CZ"/>
              <a:t>Centrické</a:t>
            </a:r>
          </a:p>
          <a:p>
            <a:pPr marL="963613" lvl="1" indent="-506413">
              <a:tabLst>
                <a:tab pos="3052763" algn="l"/>
              </a:tabLst>
            </a:pPr>
            <a:r>
              <a:rPr lang="cs-CZ" altLang="cs-CZ"/>
              <a:t>Indiferentní</a:t>
            </a:r>
          </a:p>
          <a:p>
            <a:pPr marL="963613" lvl="1" indent="-506413">
              <a:tabLst>
                <a:tab pos="3052763" algn="l"/>
              </a:tabLst>
            </a:pPr>
            <a:r>
              <a:rPr lang="cs-CZ" altLang="cs-CZ"/>
              <a:t>Synklitické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4. Naléhání plodu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  <a:tabLst>
                <a:tab pos="3052763" algn="l"/>
              </a:tabLst>
            </a:pPr>
            <a:r>
              <a:rPr lang="cs-CZ" altLang="cs-CZ" i="1"/>
              <a:t> vztah naléhající části - pánevní vchodu</a:t>
            </a:r>
          </a:p>
          <a:p>
            <a:pPr>
              <a:spcBef>
                <a:spcPct val="50000"/>
              </a:spcBef>
              <a:tabLst>
                <a:tab pos="3052763" algn="l"/>
              </a:tabLst>
            </a:pPr>
            <a:r>
              <a:rPr lang="cs-CZ" altLang="cs-CZ"/>
              <a:t>Naléhání</a:t>
            </a:r>
          </a:p>
          <a:p>
            <a:pPr marL="963613" lvl="1" indent="-506413">
              <a:spcBef>
                <a:spcPct val="50000"/>
              </a:spcBef>
              <a:tabLst>
                <a:tab pos="3052763" algn="l"/>
              </a:tabLst>
            </a:pPr>
            <a:r>
              <a:rPr lang="cs-CZ" altLang="cs-CZ"/>
              <a:t>Centrické 	x 	</a:t>
            </a:r>
            <a:r>
              <a:rPr lang="cs-CZ" altLang="cs-CZ">
                <a:solidFill>
                  <a:srgbClr val="FF0000"/>
                </a:solidFill>
              </a:rPr>
              <a:t>excentrické</a:t>
            </a:r>
          </a:p>
          <a:p>
            <a:pPr marL="963613" lvl="1" indent="-506413">
              <a:tabLst>
                <a:tab pos="3052763" algn="l"/>
              </a:tabLst>
            </a:pPr>
            <a:r>
              <a:rPr lang="cs-CZ" altLang="cs-CZ"/>
              <a:t>Indiferentní</a:t>
            </a:r>
            <a:r>
              <a:rPr lang="cs-CZ" altLang="cs-CZ">
                <a:solidFill>
                  <a:srgbClr val="FF0000"/>
                </a:solidFill>
              </a:rPr>
              <a:t> 	</a:t>
            </a:r>
            <a:r>
              <a:rPr lang="cs-CZ" altLang="cs-CZ"/>
              <a:t>x</a:t>
            </a:r>
            <a:r>
              <a:rPr lang="cs-CZ" altLang="cs-CZ">
                <a:solidFill>
                  <a:srgbClr val="FF0000"/>
                </a:solidFill>
              </a:rPr>
              <a:t> 	diferentní</a:t>
            </a:r>
          </a:p>
          <a:p>
            <a:pPr marL="963613" lvl="1" indent="-506413">
              <a:tabLst>
                <a:tab pos="3052763" algn="l"/>
              </a:tabLst>
            </a:pPr>
            <a:r>
              <a:rPr lang="cs-CZ" altLang="cs-CZ"/>
              <a:t>Synklitické 	x 	</a:t>
            </a:r>
            <a:r>
              <a:rPr lang="cs-CZ" altLang="cs-CZ">
                <a:solidFill>
                  <a:srgbClr val="FF0000"/>
                </a:solidFill>
              </a:rPr>
              <a:t>asynklitické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819401" y="2960688"/>
            <a:ext cx="2087563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998789" y="4770438"/>
            <a:ext cx="1692275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Fyziologické naléhání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5556251" y="2960688"/>
            <a:ext cx="2087563" cy="1655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735639" y="4805363"/>
            <a:ext cx="1692275" cy="711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Porucha naléhání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animBg="1"/>
      <p:bldP spid="128006" grpId="0" animBg="1"/>
      <p:bldP spid="1280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Naléhání plodu</a:t>
            </a:r>
          </a:p>
        </p:txBody>
      </p:sp>
      <p:pic>
        <p:nvPicPr>
          <p:cNvPr id="99332" name="Picture 4" descr="Hlava naléhá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851" y="2384426"/>
            <a:ext cx="3051175" cy="4068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44688" y="1592263"/>
            <a:ext cx="8255000" cy="965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cs-CZ" altLang="cs-CZ"/>
              <a:t> </a:t>
            </a:r>
            <a:r>
              <a:rPr lang="cs-CZ" altLang="cs-CZ" i="1"/>
              <a:t>vztah naléhající části - pánevní vchodu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2063750" y="2565401"/>
            <a:ext cx="3887788" cy="24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171450" algn="l">
              <a:defRPr>
                <a:solidFill>
                  <a:schemeClr val="tx1"/>
                </a:solidFill>
                <a:latin typeface="Arial" charset="0"/>
              </a:defRPr>
            </a:lvl2pPr>
            <a:lvl3pPr marL="979488" algn="l">
              <a:defRPr>
                <a:solidFill>
                  <a:schemeClr val="tx1"/>
                </a:solidFill>
                <a:latin typeface="Arial" charset="0"/>
              </a:defRPr>
            </a:lvl3pPr>
            <a:lvl4pPr marL="1435100"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3200"/>
              <a:t>Vztah k rovině pánevního vchodu</a:t>
            </a:r>
          </a:p>
          <a:p>
            <a:pPr>
              <a:spcBef>
                <a:spcPct val="20000"/>
              </a:spcBef>
              <a:buFont typeface="Arial" charset="0"/>
              <a:buChar char="−"/>
            </a:pPr>
            <a:r>
              <a:rPr lang="cs-CZ" altLang="cs-CZ" sz="3200"/>
              <a:t>h</a:t>
            </a:r>
            <a:r>
              <a:rPr lang="cs-CZ" altLang="cs-CZ" sz="2800"/>
              <a:t>lavička naléhá</a:t>
            </a:r>
          </a:p>
          <a:p>
            <a:pPr algn="ctr">
              <a:spcBef>
                <a:spcPct val="50000"/>
              </a:spcBef>
            </a:pPr>
            <a:endParaRPr lang="cs-CZ" altLang="cs-CZ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Porodnické 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2204864"/>
            <a:ext cx="8229600" cy="2368860"/>
          </a:xfrm>
        </p:spPr>
        <p:txBody>
          <a:bodyPr/>
          <a:lstStyle/>
          <a:p>
            <a:r>
              <a:rPr lang="cs-CZ" dirty="0"/>
              <a:t>Klinické vyšetření</a:t>
            </a:r>
          </a:p>
          <a:p>
            <a:pPr lvl="1"/>
            <a:r>
              <a:rPr lang="cs-CZ" dirty="0"/>
              <a:t>Zevní vyšetření</a:t>
            </a:r>
          </a:p>
          <a:p>
            <a:pPr lvl="1"/>
            <a:r>
              <a:rPr lang="cs-CZ" dirty="0"/>
              <a:t>Vnitřní vyšetření</a:t>
            </a:r>
          </a:p>
          <a:p>
            <a:r>
              <a:rPr lang="cs-CZ" dirty="0" err="1"/>
              <a:t>Paraklinické</a:t>
            </a:r>
            <a:r>
              <a:rPr lang="cs-CZ" dirty="0"/>
              <a:t> vyšetřovací metody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dirty="0"/>
              <a:t>Hlava nad vchodem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Zevní vyšetření</a:t>
            </a:r>
          </a:p>
          <a:p>
            <a:pPr lvl="1" eaLnBrk="1" hangingPunct="1">
              <a:defRPr/>
            </a:pPr>
            <a:r>
              <a:rPr lang="cs-CZ" sz="2800" dirty="0"/>
              <a:t>Krční rýha 4 </a:t>
            </a:r>
            <a:r>
              <a:rPr lang="cs-CZ" sz="2800" dirty="0" err="1"/>
              <a:t>p.n.sp</a:t>
            </a:r>
            <a:r>
              <a:rPr lang="cs-CZ" sz="2800" dirty="0"/>
              <a:t>.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Vnitřní vyšetření</a:t>
            </a:r>
          </a:p>
          <a:p>
            <a:pPr lvl="1" eaLnBrk="1" hangingPunct="1">
              <a:defRPr/>
            </a:pPr>
            <a:r>
              <a:rPr lang="cs-CZ" sz="2800"/>
              <a:t>Dosažitelné promontorium</a:t>
            </a:r>
          </a:p>
          <a:p>
            <a:pPr lvl="1" eaLnBrk="1" hangingPunct="1">
              <a:defRPr/>
            </a:pPr>
            <a:r>
              <a:rPr lang="cs-CZ" sz="2800"/>
              <a:t>Dosažitelný horní okraj spony</a:t>
            </a:r>
          </a:p>
        </p:txBody>
      </p:sp>
    </p:spTree>
    <p:extLst>
      <p:ext uri="{BB962C8B-B14F-4D97-AF65-F5344CB8AC3E}">
        <p14:creationId xmlns:p14="http://schemas.microsoft.com/office/powerpoint/2010/main" val="1266419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404813"/>
            <a:ext cx="505301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3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404813"/>
            <a:ext cx="505301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/>
              <p14:cNvContentPartPr/>
              <p14:nvPr/>
            </p14:nvContentPartPr>
            <p14:xfrm>
              <a:off x="8966322" y="3749675"/>
              <a:ext cx="21600" cy="36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18442" y="3653555"/>
                <a:ext cx="117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/>
              <p14:cNvContentPartPr/>
              <p14:nvPr/>
            </p14:nvContentPartPr>
            <p14:xfrm>
              <a:off x="8107722" y="2909795"/>
              <a:ext cx="966600" cy="83988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0002" y="2813716"/>
                <a:ext cx="1062040" cy="103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Rukopis 5"/>
              <p14:cNvContentPartPr/>
              <p14:nvPr/>
            </p14:nvContentPartPr>
            <p14:xfrm>
              <a:off x="2163042" y="1498595"/>
              <a:ext cx="360" cy="36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5162" y="1402475"/>
                <a:ext cx="96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Rukopis 6"/>
              <p14:cNvContentPartPr/>
              <p14:nvPr/>
            </p14:nvContentPartPr>
            <p14:xfrm>
              <a:off x="5408442" y="3832835"/>
              <a:ext cx="2273760" cy="239868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0728" y="3737274"/>
                <a:ext cx="2369188" cy="2589086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Obdélník 16"/>
          <p:cNvSpPr/>
          <p:nvPr/>
        </p:nvSpPr>
        <p:spPr>
          <a:xfrm>
            <a:off x="7842265" y="1036930"/>
            <a:ext cx="530915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03513" y="692696"/>
            <a:ext cx="24854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800" dirty="0"/>
              <a:t>Nad </a:t>
            </a:r>
          </a:p>
          <a:p>
            <a:pPr>
              <a:defRPr/>
            </a:pPr>
            <a:r>
              <a:rPr lang="cs-CZ" sz="4800" dirty="0"/>
              <a:t>vchodem</a:t>
            </a:r>
            <a:endParaRPr lang="cs-CZ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89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dirty="0"/>
              <a:t>Hlava malým oddílem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Zevní vyšetření</a:t>
            </a:r>
          </a:p>
          <a:p>
            <a:pPr lvl="1" eaLnBrk="1" hangingPunct="1">
              <a:defRPr/>
            </a:pPr>
            <a:r>
              <a:rPr lang="cs-CZ" sz="2800"/>
              <a:t>Krční rýha 3 p.n.sp.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Vnitřní vyšetření</a:t>
            </a:r>
          </a:p>
          <a:p>
            <a:pPr lvl="1" eaLnBrk="1" hangingPunct="1">
              <a:defRPr/>
            </a:pPr>
            <a:r>
              <a:rPr lang="cs-CZ" sz="2800"/>
              <a:t>Dosažitelné promontorium</a:t>
            </a:r>
          </a:p>
          <a:p>
            <a:pPr lvl="1" eaLnBrk="1" hangingPunct="1">
              <a:defRPr/>
            </a:pPr>
            <a:r>
              <a:rPr lang="cs-CZ" sz="2800"/>
              <a:t>Lze vyhmatat celou kost křížovou</a:t>
            </a:r>
          </a:p>
          <a:p>
            <a:pPr lvl="1" eaLnBrk="1" hangingPunct="1">
              <a:defRPr/>
            </a:pPr>
            <a:r>
              <a:rPr lang="cs-CZ" sz="2800"/>
              <a:t>Horní polovina spony je dosažitelná</a:t>
            </a:r>
          </a:p>
        </p:txBody>
      </p:sp>
    </p:spTree>
    <p:extLst>
      <p:ext uri="{BB962C8B-B14F-4D97-AF65-F5344CB8AC3E}">
        <p14:creationId xmlns:p14="http://schemas.microsoft.com/office/powerpoint/2010/main" val="120569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60351"/>
            <a:ext cx="4973637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62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60351"/>
            <a:ext cx="4973637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842264" y="1036930"/>
            <a:ext cx="530916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/>
              <p14:cNvContentPartPr/>
              <p14:nvPr/>
            </p14:nvContentPartPr>
            <p14:xfrm>
              <a:off x="7921602" y="2855075"/>
              <a:ext cx="32400" cy="36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3184" y="2758955"/>
                <a:ext cx="129236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Rukopis 3"/>
              <p14:cNvContentPartPr/>
              <p14:nvPr/>
            </p14:nvContentPartPr>
            <p14:xfrm>
              <a:off x="7921962" y="2832395"/>
              <a:ext cx="1033200" cy="75816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4082" y="2737403"/>
                <a:ext cx="1128960" cy="947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Rukopis 4"/>
              <p14:cNvContentPartPr/>
              <p14:nvPr/>
            </p14:nvContentPartPr>
            <p14:xfrm>
              <a:off x="5624442" y="4196075"/>
              <a:ext cx="58680" cy="51120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6854" y="4099819"/>
                <a:ext cx="153856" cy="70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Rukopis 5"/>
              <p14:cNvContentPartPr/>
              <p14:nvPr/>
            </p14:nvContentPartPr>
            <p14:xfrm>
              <a:off x="5187042" y="3654275"/>
              <a:ext cx="407160" cy="75924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9457" y="3558834"/>
                <a:ext cx="502331" cy="949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Rukopis 6"/>
              <p14:cNvContentPartPr/>
              <p14:nvPr/>
            </p14:nvContentPartPr>
            <p14:xfrm>
              <a:off x="5165802" y="3716915"/>
              <a:ext cx="2796840" cy="232488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7953" y="3621195"/>
                <a:ext cx="2892538" cy="2515603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bdélník 8"/>
          <p:cNvSpPr/>
          <p:nvPr/>
        </p:nvSpPr>
        <p:spPr>
          <a:xfrm>
            <a:off x="1703512" y="692696"/>
            <a:ext cx="148309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800" dirty="0"/>
              <a:t>Malý</a:t>
            </a:r>
          </a:p>
          <a:p>
            <a:pPr>
              <a:defRPr/>
            </a:pPr>
            <a:r>
              <a:rPr lang="cs-CZ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oddíl</a:t>
            </a:r>
          </a:p>
        </p:txBody>
      </p:sp>
    </p:spTree>
    <p:extLst>
      <p:ext uri="{BB962C8B-B14F-4D97-AF65-F5344CB8AC3E}">
        <p14:creationId xmlns:p14="http://schemas.microsoft.com/office/powerpoint/2010/main" val="4058171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dirty="0"/>
              <a:t>Hlava velkým oddílem                         </a:t>
            </a:r>
            <a:r>
              <a:rPr lang="cs-CZ" dirty="0" err="1"/>
              <a:t>vstouplá</a:t>
            </a:r>
            <a:endParaRPr lang="cs-CZ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Zevní vyšetření</a:t>
            </a:r>
          </a:p>
          <a:p>
            <a:pPr lvl="1" eaLnBrk="1" hangingPunct="1">
              <a:defRPr/>
            </a:pPr>
            <a:r>
              <a:rPr lang="cs-CZ" sz="2800"/>
              <a:t>Krční rýha 2 p.n.sp.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Vnitřní vyšetření</a:t>
            </a:r>
          </a:p>
          <a:p>
            <a:pPr lvl="1" eaLnBrk="1" hangingPunct="1">
              <a:defRPr/>
            </a:pPr>
            <a:r>
              <a:rPr lang="cs-CZ" sz="2800" dirty="0"/>
              <a:t>Hmatné dolní 2/3              plochy křížové kosti</a:t>
            </a:r>
          </a:p>
          <a:p>
            <a:pPr lvl="1" eaLnBrk="1" hangingPunct="1">
              <a:defRPr/>
            </a:pPr>
            <a:r>
              <a:rPr lang="cs-CZ" sz="2800" dirty="0"/>
              <a:t>Dolní polovina             spony stydké je           hmatná</a:t>
            </a:r>
          </a:p>
        </p:txBody>
      </p:sp>
    </p:spTree>
    <p:extLst>
      <p:ext uri="{BB962C8B-B14F-4D97-AF65-F5344CB8AC3E}">
        <p14:creationId xmlns:p14="http://schemas.microsoft.com/office/powerpoint/2010/main" val="258874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260351"/>
            <a:ext cx="4803775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842266" y="1036930"/>
            <a:ext cx="530915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2410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260351"/>
            <a:ext cx="4803775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42264" y="1036930"/>
            <a:ext cx="530916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/>
              <p14:cNvContentPartPr/>
              <p14:nvPr/>
            </p14:nvContentPartPr>
            <p14:xfrm>
              <a:off x="8309322" y="0"/>
              <a:ext cx="21240" cy="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1442" y="0"/>
                <a:ext cx="1170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Rukopis 5"/>
              <p14:cNvContentPartPr/>
              <p14:nvPr/>
            </p14:nvContentPartPr>
            <p14:xfrm>
              <a:off x="1524000" y="3372755"/>
              <a:ext cx="0" cy="1152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4000" y="3273534"/>
                <a:ext cx="0" cy="209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Rukopis 6"/>
              <p14:cNvContentPartPr/>
              <p14:nvPr/>
            </p14:nvContentPartPr>
            <p14:xfrm>
              <a:off x="8223282" y="3245315"/>
              <a:ext cx="237240" cy="20268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75547" y="3150041"/>
                <a:ext cx="332710" cy="392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Rukopis 7"/>
              <p14:cNvContentPartPr/>
              <p14:nvPr/>
            </p14:nvContentPartPr>
            <p14:xfrm>
              <a:off x="8212842" y="3275195"/>
              <a:ext cx="613440" cy="205560"/>
            </p14:xfrm>
          </p:contentPart>
        </mc:Choice>
        <mc:Fallback>
          <p:pic>
            <p:nvPicPr>
              <p:cNvPr id="8" name="Rukopis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5018" y="3180075"/>
                <a:ext cx="709088" cy="395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Rukopis 8"/>
              <p14:cNvContentPartPr/>
              <p14:nvPr/>
            </p14:nvContentPartPr>
            <p14:xfrm>
              <a:off x="7825122" y="0"/>
              <a:ext cx="42480" cy="0"/>
            </p14:xfrm>
          </p:contentPart>
        </mc:Choice>
        <mc:Fallback>
          <p:pic>
            <p:nvPicPr>
              <p:cNvPr id="9" name="Rukopis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77242" y="0"/>
                <a:ext cx="138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Rukopis 9"/>
              <p14:cNvContentPartPr/>
              <p14:nvPr/>
            </p14:nvContentPartPr>
            <p14:xfrm>
              <a:off x="6503562" y="5831195"/>
              <a:ext cx="1391400" cy="222840"/>
            </p14:xfrm>
          </p:contentPart>
        </mc:Choice>
        <mc:Fallback>
          <p:pic>
            <p:nvPicPr>
              <p:cNvPr id="10" name="Rukopis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55977" y="5737349"/>
                <a:ext cx="1486569" cy="409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Rukopis 10"/>
              <p14:cNvContentPartPr/>
              <p14:nvPr/>
            </p14:nvContentPartPr>
            <p14:xfrm>
              <a:off x="5672322" y="4610795"/>
              <a:ext cx="360" cy="360"/>
            </p14:xfrm>
          </p:contentPart>
        </mc:Choice>
        <mc:Fallback>
          <p:pic>
            <p:nvPicPr>
              <p:cNvPr id="11" name="Rukopis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24442" y="4514675"/>
                <a:ext cx="96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Rukopis 12"/>
              <p14:cNvContentPartPr/>
              <p14:nvPr/>
            </p14:nvContentPartPr>
            <p14:xfrm>
              <a:off x="7924122" y="2737355"/>
              <a:ext cx="8280" cy="32760"/>
            </p14:xfrm>
          </p:contentPart>
        </mc:Choice>
        <mc:Fallback>
          <p:pic>
            <p:nvPicPr>
              <p:cNvPr id="13" name="Rukopis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88598" y="2641235"/>
                <a:ext cx="79328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Rukopis 13"/>
              <p14:cNvContentPartPr/>
              <p14:nvPr/>
            </p14:nvContentPartPr>
            <p14:xfrm>
              <a:off x="7847082" y="2634395"/>
              <a:ext cx="64080" cy="113760"/>
            </p14:xfrm>
          </p:contentPart>
        </mc:Choice>
        <mc:Fallback>
          <p:pic>
            <p:nvPicPr>
              <p:cNvPr id="14" name="Rukopis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99734" y="2539476"/>
                <a:ext cx="158776" cy="302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Rukopis 14"/>
              <p14:cNvContentPartPr/>
              <p14:nvPr/>
            </p14:nvContentPartPr>
            <p14:xfrm>
              <a:off x="7856802" y="2556275"/>
              <a:ext cx="290880" cy="617400"/>
            </p14:xfrm>
          </p:contentPart>
        </mc:Choice>
        <mc:Fallback>
          <p:pic>
            <p:nvPicPr>
              <p:cNvPr id="15" name="Rukopis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08981" y="2461263"/>
                <a:ext cx="386522" cy="80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Rukopis 15"/>
              <p14:cNvContentPartPr/>
              <p14:nvPr/>
            </p14:nvContentPartPr>
            <p14:xfrm>
              <a:off x="5161482" y="3592355"/>
              <a:ext cx="96840" cy="145080"/>
            </p14:xfrm>
          </p:contentPart>
        </mc:Choice>
        <mc:Fallback>
          <p:pic>
            <p:nvPicPr>
              <p:cNvPr id="16" name="Rukopis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18834" y="3502479"/>
                <a:ext cx="182136" cy="324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Rukopis 16"/>
              <p14:cNvContentPartPr/>
              <p14:nvPr/>
            </p14:nvContentPartPr>
            <p14:xfrm>
              <a:off x="5199282" y="3655355"/>
              <a:ext cx="28080" cy="84240"/>
            </p14:xfrm>
          </p:contentPart>
        </mc:Choice>
        <mc:Fallback>
          <p:pic>
            <p:nvPicPr>
              <p:cNvPr id="17" name="Rukopis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57320" y="3562027"/>
                <a:ext cx="112004" cy="27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Rukopis 17"/>
              <p14:cNvContentPartPr/>
              <p14:nvPr/>
            </p14:nvContentPartPr>
            <p14:xfrm>
              <a:off x="5038002" y="3558515"/>
              <a:ext cx="559080" cy="729360"/>
            </p14:xfrm>
          </p:contentPart>
        </mc:Choice>
        <mc:Fallback>
          <p:pic>
            <p:nvPicPr>
              <p:cNvPr id="18" name="Rukopis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90276" y="3463288"/>
                <a:ext cx="654533" cy="919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Rukopis 18"/>
              <p14:cNvContentPartPr/>
              <p14:nvPr/>
            </p14:nvContentPartPr>
            <p14:xfrm>
              <a:off x="5532642" y="4216235"/>
              <a:ext cx="170640" cy="337680"/>
            </p14:xfrm>
          </p:contentPart>
        </mc:Choice>
        <mc:Fallback>
          <p:pic>
            <p:nvPicPr>
              <p:cNvPr id="19" name="Rukopis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85163" y="4121229"/>
                <a:ext cx="265599" cy="52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Rukopis 19"/>
              <p14:cNvContentPartPr/>
              <p14:nvPr/>
            </p14:nvContentPartPr>
            <p14:xfrm>
              <a:off x="5769162" y="4805195"/>
              <a:ext cx="360" cy="360"/>
            </p14:xfrm>
          </p:contentPart>
        </mc:Choice>
        <mc:Fallback>
          <p:pic>
            <p:nvPicPr>
              <p:cNvPr id="20" name="Rukopis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21282" y="4709075"/>
                <a:ext cx="96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Rukopis 20"/>
              <p14:cNvContentPartPr/>
              <p14:nvPr/>
            </p14:nvContentPartPr>
            <p14:xfrm>
              <a:off x="5630562" y="4752635"/>
              <a:ext cx="848880" cy="1052640"/>
            </p14:xfrm>
          </p:contentPart>
        </mc:Choice>
        <mc:Fallback>
          <p:pic>
            <p:nvPicPr>
              <p:cNvPr id="21" name="Rukopis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2723" y="4656940"/>
                <a:ext cx="944559" cy="124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Rukopis 25"/>
              <p14:cNvContentPartPr/>
              <p14:nvPr/>
            </p14:nvContentPartPr>
            <p14:xfrm>
              <a:off x="8094042" y="2603075"/>
              <a:ext cx="775800" cy="1404360"/>
            </p14:xfrm>
          </p:contentPart>
        </mc:Choice>
        <mc:Fallback>
          <p:pic>
            <p:nvPicPr>
              <p:cNvPr id="26" name="Rukopis 2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82162" y="2591198"/>
                <a:ext cx="799560" cy="1428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Rukopis 29"/>
              <p14:cNvContentPartPr/>
              <p14:nvPr/>
            </p14:nvContentPartPr>
            <p14:xfrm>
              <a:off x="8550882" y="3534035"/>
              <a:ext cx="28080" cy="632160"/>
            </p14:xfrm>
          </p:contentPart>
        </mc:Choice>
        <mc:Fallback>
          <p:pic>
            <p:nvPicPr>
              <p:cNvPr id="30" name="Rukopis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39299" y="3522175"/>
                <a:ext cx="51246" cy="65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9097" name="Rukopis 89096"/>
              <p14:cNvContentPartPr/>
              <p14:nvPr/>
            </p14:nvContentPartPr>
            <p14:xfrm>
              <a:off x="3334736" y="-84685"/>
              <a:ext cx="32040" cy="54360"/>
            </p14:xfrm>
          </p:contentPart>
        </mc:Choice>
        <mc:Fallback>
          <p:pic>
            <p:nvPicPr>
              <p:cNvPr id="89097" name="Rukopis 8909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22856" y="-96565"/>
                <a:ext cx="558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9104" name="Rukopis 89103"/>
              <p14:cNvContentPartPr/>
              <p14:nvPr/>
            </p14:nvContentPartPr>
            <p14:xfrm>
              <a:off x="4970936" y="4190675"/>
              <a:ext cx="1669320" cy="1238760"/>
            </p14:xfrm>
          </p:contentPart>
        </mc:Choice>
        <mc:Fallback>
          <p:pic>
            <p:nvPicPr>
              <p:cNvPr id="89104" name="Rukopis 8910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59069" y="4178798"/>
                <a:ext cx="1693054" cy="1262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9109" name="Rukopis 89108"/>
              <p14:cNvContentPartPr/>
              <p14:nvPr/>
            </p14:nvContentPartPr>
            <p14:xfrm>
              <a:off x="4712096" y="3953795"/>
              <a:ext cx="215640" cy="351360"/>
            </p14:xfrm>
          </p:contentPart>
        </mc:Choice>
        <mc:Fallback>
          <p:pic>
            <p:nvPicPr>
              <p:cNvPr id="89109" name="Rukopis 8910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0216" y="3942071"/>
                <a:ext cx="239400" cy="374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9110" name="Rukopis 89109"/>
              <p14:cNvContentPartPr/>
              <p14:nvPr/>
            </p14:nvContentPartPr>
            <p14:xfrm>
              <a:off x="4872656" y="3945875"/>
              <a:ext cx="55080" cy="729720"/>
            </p14:xfrm>
          </p:contentPart>
        </mc:Choice>
        <mc:Fallback>
          <p:pic>
            <p:nvPicPr>
              <p:cNvPr id="89110" name="Rukopis 8910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60776" y="3934024"/>
                <a:ext cx="78840" cy="75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9113" name="Rukopis 89112"/>
              <p14:cNvContentPartPr/>
              <p14:nvPr/>
            </p14:nvContentPartPr>
            <p14:xfrm>
              <a:off x="6693176" y="5020115"/>
              <a:ext cx="33480" cy="723960"/>
            </p14:xfrm>
          </p:contentPart>
        </mc:Choice>
        <mc:Fallback>
          <p:pic>
            <p:nvPicPr>
              <p:cNvPr id="89113" name="Rukopis 8911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81296" y="5008247"/>
                <a:ext cx="57240" cy="747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9114" name="Rukopis 89113"/>
              <p14:cNvContentPartPr/>
              <p14:nvPr/>
            </p14:nvContentPartPr>
            <p14:xfrm>
              <a:off x="6811256" y="5256275"/>
              <a:ext cx="250560" cy="399240"/>
            </p14:xfrm>
          </p:contentPart>
        </mc:Choice>
        <mc:Fallback>
          <p:pic>
            <p:nvPicPr>
              <p:cNvPr id="89114" name="Rukopis 8911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99376" y="5244416"/>
                <a:ext cx="274320" cy="422957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Obdélník 58"/>
          <p:cNvSpPr/>
          <p:nvPr/>
        </p:nvSpPr>
        <p:spPr>
          <a:xfrm>
            <a:off x="1703513" y="692696"/>
            <a:ext cx="151015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800" dirty="0"/>
              <a:t>Velký</a:t>
            </a:r>
          </a:p>
          <a:p>
            <a:pPr>
              <a:defRPr/>
            </a:pPr>
            <a:r>
              <a:rPr lang="cs-CZ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oddíl</a:t>
            </a:r>
          </a:p>
        </p:txBody>
      </p:sp>
    </p:spTree>
    <p:extLst>
      <p:ext uri="{BB962C8B-B14F-4D97-AF65-F5344CB8AC3E}">
        <p14:creationId xmlns:p14="http://schemas.microsoft.com/office/powerpoint/2010/main" val="3399932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dirty="0"/>
              <a:t>Hlava v pánevní šíři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Zevní vyšetření</a:t>
            </a:r>
          </a:p>
          <a:p>
            <a:pPr lvl="1" eaLnBrk="1" hangingPunct="1">
              <a:defRPr/>
            </a:pPr>
            <a:r>
              <a:rPr lang="cs-CZ" sz="2800"/>
              <a:t>Krční rýha je 1 p.n.sp.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Vnitřní vyšetření</a:t>
            </a:r>
          </a:p>
          <a:p>
            <a:pPr lvl="1" eaLnBrk="1" hangingPunct="1">
              <a:defRPr/>
            </a:pPr>
            <a:r>
              <a:rPr lang="cs-CZ" sz="2800" dirty="0"/>
              <a:t>Hmatná dolní ½              plochy křížové kosti</a:t>
            </a:r>
          </a:p>
          <a:p>
            <a:pPr lvl="1" eaLnBrk="1" hangingPunct="1">
              <a:defRPr/>
            </a:pPr>
            <a:r>
              <a:rPr lang="cs-CZ" sz="2800" dirty="0"/>
              <a:t>Zadní plocha spony již není hmatná</a:t>
            </a:r>
          </a:p>
        </p:txBody>
      </p:sp>
    </p:spTree>
    <p:extLst>
      <p:ext uri="{BB962C8B-B14F-4D97-AF65-F5344CB8AC3E}">
        <p14:creationId xmlns:p14="http://schemas.microsoft.com/office/powerpoint/2010/main" val="371805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dirty="0"/>
              <a:t>Uložení plodu v děloze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08151"/>
            <a:ext cx="8218488" cy="26574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55600" indent="0" defTabSz="900113">
              <a:lnSpc>
                <a:spcPct val="30000"/>
              </a:lnSpc>
              <a:spcBef>
                <a:spcPct val="0"/>
              </a:spcBef>
              <a:buNone/>
            </a:pPr>
            <a:endParaRPr lang="cs-CZ" altLang="cs-CZ" sz="1000"/>
          </a:p>
          <a:p>
            <a:pPr marL="355600" indent="0" defTabSz="900113">
              <a:buNone/>
            </a:pPr>
            <a:r>
              <a:rPr lang="cs-CZ" altLang="cs-CZ"/>
              <a:t>Poloha plodu – situs</a:t>
            </a:r>
          </a:p>
          <a:p>
            <a:pPr marL="355600" indent="0" defTabSz="900113">
              <a:buNone/>
            </a:pPr>
            <a:r>
              <a:rPr lang="cs-CZ" altLang="cs-CZ"/>
              <a:t>Postavení plodu – positio</a:t>
            </a:r>
          </a:p>
          <a:p>
            <a:pPr marL="355600" indent="0" defTabSz="900113">
              <a:buNone/>
            </a:pPr>
            <a:r>
              <a:rPr lang="cs-CZ" altLang="cs-CZ"/>
              <a:t>Držení plodu – habitus</a:t>
            </a:r>
          </a:p>
          <a:p>
            <a:pPr marL="355600" indent="0" defTabSz="900113">
              <a:buNone/>
            </a:pPr>
            <a:r>
              <a:rPr lang="cs-CZ" altLang="cs-CZ"/>
              <a:t>Naléhání plodu - presentatio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33376"/>
            <a:ext cx="5175250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89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33376"/>
            <a:ext cx="5175250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373180" y="908720"/>
            <a:ext cx="530916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/>
              <p14:cNvContentPartPr/>
              <p14:nvPr/>
            </p14:nvContentPartPr>
            <p14:xfrm>
              <a:off x="6162642" y="5020475"/>
              <a:ext cx="1906920" cy="74304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4978" y="4925777"/>
                <a:ext cx="2002248" cy="931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Rukopis 6"/>
              <p14:cNvContentPartPr/>
              <p14:nvPr/>
            </p14:nvContentPartPr>
            <p14:xfrm>
              <a:off x="6222042" y="5011115"/>
              <a:ext cx="1891440" cy="62712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4244" y="4915215"/>
                <a:ext cx="1987036" cy="818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Rukopis 7"/>
              <p14:cNvContentPartPr/>
              <p14:nvPr/>
            </p14:nvContentPartPr>
            <p14:xfrm>
              <a:off x="5337882" y="3136235"/>
              <a:ext cx="360" cy="360"/>
            </p14:xfrm>
          </p:contentPart>
        </mc:Choice>
        <mc:Fallback>
          <p:pic>
            <p:nvPicPr>
              <p:cNvPr id="8" name="Rukopis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0002" y="3040115"/>
                <a:ext cx="96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Rukopis 8"/>
              <p14:cNvContentPartPr/>
              <p14:nvPr/>
            </p14:nvContentPartPr>
            <p14:xfrm>
              <a:off x="5316282" y="0"/>
              <a:ext cx="22320" cy="0"/>
            </p14:xfrm>
          </p:contentPart>
        </mc:Choice>
        <mc:Fallback>
          <p:pic>
            <p:nvPicPr>
              <p:cNvPr id="9" name="Rukopis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6806" y="0"/>
                <a:ext cx="121272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Rukopis 9"/>
              <p14:cNvContentPartPr/>
              <p14:nvPr/>
            </p14:nvContentPartPr>
            <p14:xfrm>
              <a:off x="5359842" y="3210755"/>
              <a:ext cx="360" cy="360"/>
            </p14:xfrm>
          </p:contentPart>
        </mc:Choice>
        <mc:Fallback>
          <p:pic>
            <p:nvPicPr>
              <p:cNvPr id="10" name="Rukopis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1962" y="3114635"/>
                <a:ext cx="96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Rukopis 10"/>
              <p14:cNvContentPartPr/>
              <p14:nvPr/>
            </p14:nvContentPartPr>
            <p14:xfrm>
              <a:off x="5317362" y="3136955"/>
              <a:ext cx="637200" cy="1412280"/>
            </p14:xfrm>
          </p:contentPart>
        </mc:Choice>
        <mc:Fallback>
          <p:pic>
            <p:nvPicPr>
              <p:cNvPr id="11" name="Rukopis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69644" y="3041006"/>
                <a:ext cx="732636" cy="1603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Rukopis 11"/>
              <p14:cNvContentPartPr/>
              <p14:nvPr/>
            </p14:nvContentPartPr>
            <p14:xfrm>
              <a:off x="5381442" y="3146675"/>
              <a:ext cx="761760" cy="1766520"/>
            </p14:xfrm>
          </p:contentPart>
        </mc:Choice>
        <mc:Fallback>
          <p:pic>
            <p:nvPicPr>
              <p:cNvPr id="12" name="Rukopis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3585" y="3050575"/>
                <a:ext cx="857475" cy="195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Rukopis 12"/>
              <p14:cNvContentPartPr/>
              <p14:nvPr/>
            </p14:nvContentPartPr>
            <p14:xfrm>
              <a:off x="8236962" y="2548715"/>
              <a:ext cx="771480" cy="630720"/>
            </p14:xfrm>
          </p:contentPart>
        </mc:Choice>
        <mc:Fallback>
          <p:pic>
            <p:nvPicPr>
              <p:cNvPr id="13" name="Rukopis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9260" y="2453357"/>
                <a:ext cx="866884" cy="820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Rukopis 13"/>
              <p14:cNvContentPartPr/>
              <p14:nvPr/>
            </p14:nvContentPartPr>
            <p14:xfrm>
              <a:off x="8449002" y="2834555"/>
              <a:ext cx="720" cy="20880"/>
            </p14:xfrm>
          </p:contentPart>
        </mc:Choice>
        <mc:Fallback>
          <p:pic>
            <p:nvPicPr>
              <p:cNvPr id="14" name="Rukopis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53242" y="2740064"/>
                <a:ext cx="192240" cy="209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Rukopis 14"/>
              <p14:cNvContentPartPr/>
              <p14:nvPr/>
            </p14:nvContentPartPr>
            <p14:xfrm>
              <a:off x="8449362" y="2834195"/>
              <a:ext cx="204120" cy="299520"/>
            </p14:xfrm>
          </p:contentPart>
        </mc:Choice>
        <mc:Fallback>
          <p:pic>
            <p:nvPicPr>
              <p:cNvPr id="15" name="Rukopis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01482" y="2738990"/>
                <a:ext cx="299880" cy="489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Rukopis 20"/>
              <p14:cNvContentPartPr/>
              <p14:nvPr/>
            </p14:nvContentPartPr>
            <p14:xfrm>
              <a:off x="5047722" y="3721235"/>
              <a:ext cx="2238120" cy="2516040"/>
            </p14:xfrm>
          </p:contentPart>
        </mc:Choice>
        <mc:Fallback>
          <p:pic>
            <p:nvPicPr>
              <p:cNvPr id="21" name="Rukopis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35844" y="3709357"/>
                <a:ext cx="2261876" cy="2539797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Obdélník 24"/>
          <p:cNvSpPr/>
          <p:nvPr/>
        </p:nvSpPr>
        <p:spPr>
          <a:xfrm>
            <a:off x="1919537" y="1001054"/>
            <a:ext cx="11206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800" dirty="0"/>
              <a:t>Šíře</a:t>
            </a:r>
            <a:endParaRPr lang="cs-CZ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900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dirty="0"/>
              <a:t>Hlava v pánevní úžině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Zevní vyšetření</a:t>
            </a:r>
          </a:p>
          <a:p>
            <a:pPr lvl="1" eaLnBrk="1" hangingPunct="1">
              <a:defRPr/>
            </a:pPr>
            <a:r>
              <a:rPr lang="cs-CZ" sz="2800" dirty="0"/>
              <a:t>Krční rýha není            hmatná</a:t>
            </a:r>
          </a:p>
          <a:p>
            <a:pPr lvl="1" eaLnBrk="1" hangingPunct="1">
              <a:defRPr/>
            </a:pPr>
            <a:r>
              <a:rPr lang="cs-CZ" sz="2800" dirty="0"/>
              <a:t>Je v ½ spony                 stydké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Vnitřní vyšetření</a:t>
            </a:r>
          </a:p>
          <a:p>
            <a:pPr lvl="1" eaLnBrk="1" hangingPunct="1">
              <a:defRPr/>
            </a:pPr>
            <a:r>
              <a:rPr lang="cs-CZ" sz="2800" dirty="0"/>
              <a:t>Hmatná pouze                             dolní 1/3 křížové               kosti</a:t>
            </a:r>
          </a:p>
          <a:p>
            <a:pPr lvl="1" eaLnBrk="1" hangingPunct="1">
              <a:defRPr/>
            </a:pPr>
            <a:r>
              <a:rPr lang="cs-CZ" sz="2800" dirty="0"/>
              <a:t>Zadní plocha spony není hmatná</a:t>
            </a:r>
          </a:p>
        </p:txBody>
      </p:sp>
    </p:spTree>
    <p:extLst>
      <p:ext uri="{BB962C8B-B14F-4D97-AF65-F5344CB8AC3E}">
        <p14:creationId xmlns:p14="http://schemas.microsoft.com/office/powerpoint/2010/main" val="3057468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260351"/>
            <a:ext cx="6297613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585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260351"/>
            <a:ext cx="6297613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88288" y="692696"/>
            <a:ext cx="530916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/>
              <p14:cNvContentPartPr/>
              <p14:nvPr/>
            </p14:nvContentPartPr>
            <p14:xfrm>
              <a:off x="6940242" y="5871875"/>
              <a:ext cx="1347480" cy="14364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2692" y="5776709"/>
                <a:ext cx="1442579" cy="333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Rukopis 3"/>
              <p14:cNvContentPartPr/>
              <p14:nvPr/>
            </p14:nvContentPartPr>
            <p14:xfrm>
              <a:off x="5063562" y="2932115"/>
              <a:ext cx="596160" cy="142956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6197" y="2836212"/>
                <a:ext cx="690890" cy="1620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Rukopis 4"/>
              <p14:cNvContentPartPr/>
              <p14:nvPr/>
            </p14:nvContentPartPr>
            <p14:xfrm>
              <a:off x="5619762" y="3946955"/>
              <a:ext cx="1182600" cy="1870200"/>
            </p14:xfrm>
          </p:contentPart>
        </mc:Choice>
        <mc:Fallback>
          <p:pic>
            <p:nvPicPr>
              <p:cNvPr id="5" name="Rukopis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1940" y="3851020"/>
                <a:ext cx="1278244" cy="2061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Rukopis 5"/>
              <p14:cNvContentPartPr/>
              <p14:nvPr/>
            </p14:nvContentPartPr>
            <p14:xfrm>
              <a:off x="9333522" y="2991155"/>
              <a:ext cx="184320" cy="72000"/>
            </p14:xfrm>
          </p:contentPart>
        </mc:Choice>
        <mc:Fallback>
          <p:pic>
            <p:nvPicPr>
              <p:cNvPr id="6" name="Rukopis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88125" y="2900046"/>
                <a:ext cx="275115" cy="25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Rukopis 6"/>
              <p14:cNvContentPartPr/>
              <p14:nvPr/>
            </p14:nvContentPartPr>
            <p14:xfrm>
              <a:off x="1524000" y="2973515"/>
              <a:ext cx="0" cy="11520"/>
            </p14:xfrm>
          </p:contentPart>
        </mc:Choice>
        <mc:Fallback>
          <p:pic>
            <p:nvPicPr>
              <p:cNvPr id="7" name="Rukopis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4000" y="2874294"/>
                <a:ext cx="0" cy="209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Rukopis 7"/>
              <p14:cNvContentPartPr/>
              <p14:nvPr/>
            </p14:nvContentPartPr>
            <p14:xfrm>
              <a:off x="8520642" y="1908275"/>
              <a:ext cx="973080" cy="1109160"/>
            </p14:xfrm>
          </p:contentPart>
        </mc:Choice>
        <mc:Fallback>
          <p:pic>
            <p:nvPicPr>
              <p:cNvPr id="8" name="Rukopis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73114" y="1812311"/>
                <a:ext cx="1068137" cy="130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Rukopis 11"/>
              <p14:cNvContentPartPr/>
              <p14:nvPr/>
            </p14:nvContentPartPr>
            <p14:xfrm>
              <a:off x="7383762" y="5294795"/>
              <a:ext cx="160920" cy="415080"/>
            </p14:xfrm>
          </p:contentPart>
        </mc:Choice>
        <mc:Fallback>
          <p:pic>
            <p:nvPicPr>
              <p:cNvPr id="12" name="Rukopis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71935" y="5282925"/>
                <a:ext cx="184574" cy="43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Rukopis 12"/>
              <p14:cNvContentPartPr/>
              <p14:nvPr/>
            </p14:nvContentPartPr>
            <p14:xfrm>
              <a:off x="7598322" y="5153315"/>
              <a:ext cx="213120" cy="737640"/>
            </p14:xfrm>
          </p:contentPart>
        </mc:Choice>
        <mc:Fallback>
          <p:pic>
            <p:nvPicPr>
              <p:cNvPr id="13" name="Rukopis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86561" y="5141510"/>
                <a:ext cx="236642" cy="76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Rukopis 14"/>
              <p14:cNvContentPartPr/>
              <p14:nvPr/>
            </p14:nvContentPartPr>
            <p14:xfrm>
              <a:off x="7775802" y="5254475"/>
              <a:ext cx="329040" cy="394560"/>
            </p14:xfrm>
          </p:contentPart>
        </mc:Choice>
        <mc:Fallback>
          <p:pic>
            <p:nvPicPr>
              <p:cNvPr id="15" name="Rukopis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63935" y="5242638"/>
                <a:ext cx="352774" cy="418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Rukopis 17"/>
              <p14:cNvContentPartPr/>
              <p14:nvPr/>
            </p14:nvContentPartPr>
            <p14:xfrm>
              <a:off x="4907682" y="4426835"/>
              <a:ext cx="173160" cy="456840"/>
            </p14:xfrm>
          </p:contentPart>
        </mc:Choice>
        <mc:Fallback>
          <p:pic>
            <p:nvPicPr>
              <p:cNvPr id="18" name="Rukopis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95827" y="4414964"/>
                <a:ext cx="196871" cy="480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Rukopis 18"/>
              <p14:cNvContentPartPr/>
              <p14:nvPr/>
            </p14:nvContentPartPr>
            <p14:xfrm>
              <a:off x="5165802" y="4507835"/>
              <a:ext cx="146520" cy="1022400"/>
            </p14:xfrm>
          </p:contentPart>
        </mc:Choice>
        <mc:Fallback>
          <p:pic>
            <p:nvPicPr>
              <p:cNvPr id="19" name="Rukopis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54290" y="4496026"/>
                <a:ext cx="169545" cy="104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Rukopis 19"/>
              <p14:cNvContentPartPr/>
              <p14:nvPr/>
            </p14:nvContentPartPr>
            <p14:xfrm>
              <a:off x="5295762" y="4998875"/>
              <a:ext cx="208080" cy="507960"/>
            </p14:xfrm>
          </p:contentPart>
        </mc:Choice>
        <mc:Fallback>
          <p:pic>
            <p:nvPicPr>
              <p:cNvPr id="20" name="Rukopis 1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83903" y="4987020"/>
                <a:ext cx="231799" cy="53167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bdélník 21"/>
          <p:cNvSpPr/>
          <p:nvPr/>
        </p:nvSpPr>
        <p:spPr>
          <a:xfrm>
            <a:off x="1703512" y="692697"/>
            <a:ext cx="15824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800" dirty="0"/>
              <a:t>Úžina</a:t>
            </a:r>
            <a:endParaRPr lang="cs-CZ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90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dirty="0"/>
              <a:t>Hlava ve východu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Zevní vyšetření</a:t>
            </a:r>
          </a:p>
          <a:p>
            <a:pPr lvl="1" eaLnBrk="1" hangingPunct="1">
              <a:defRPr/>
            </a:pPr>
            <a:r>
              <a:rPr lang="cs-CZ" sz="2800" dirty="0"/>
              <a:t>Hlava v dutině                  malé pánve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Vnitřní vyšetření</a:t>
            </a:r>
          </a:p>
          <a:p>
            <a:pPr lvl="1" eaLnBrk="1" hangingPunct="1">
              <a:defRPr/>
            </a:pPr>
            <a:r>
              <a:rPr lang="cs-CZ" sz="2800" dirty="0"/>
              <a:t>Kost křížová není            hmatná</a:t>
            </a:r>
          </a:p>
          <a:p>
            <a:pPr lvl="1" eaLnBrk="1" hangingPunct="1">
              <a:defRPr/>
            </a:pPr>
            <a:r>
              <a:rPr lang="cs-CZ" sz="2800" dirty="0"/>
              <a:t>Zadní plocha spony není hmatná</a:t>
            </a:r>
          </a:p>
        </p:txBody>
      </p:sp>
    </p:spTree>
    <p:extLst>
      <p:ext uri="{BB962C8B-B14F-4D97-AF65-F5344CB8AC3E}">
        <p14:creationId xmlns:p14="http://schemas.microsoft.com/office/powerpoint/2010/main" val="3773919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33376"/>
            <a:ext cx="5938838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61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33376"/>
            <a:ext cx="5938838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/>
              <p14:cNvContentPartPr/>
              <p14:nvPr/>
            </p14:nvContentPartPr>
            <p14:xfrm>
              <a:off x="8355042" y="2302115"/>
              <a:ext cx="936360" cy="914760"/>
            </p14:xfrm>
          </p:contentPart>
        </mc:Choice>
        <mc:Fallback>
          <p:pic>
            <p:nvPicPr>
              <p:cNvPr id="2" name="Rukopis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7162" y="2206033"/>
                <a:ext cx="1032120" cy="110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/>
              <p14:cNvContentPartPr/>
              <p14:nvPr/>
            </p14:nvContentPartPr>
            <p14:xfrm>
              <a:off x="5061762" y="0"/>
              <a:ext cx="7560" cy="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3034" y="0"/>
                <a:ext cx="65016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Rukopis 3"/>
              <p14:cNvContentPartPr/>
              <p14:nvPr/>
            </p14:nvContentPartPr>
            <p14:xfrm>
              <a:off x="5048442" y="3211835"/>
              <a:ext cx="3151080" cy="286884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0622" y="3115944"/>
                <a:ext cx="3246720" cy="305990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bdélník 5"/>
          <p:cNvSpPr/>
          <p:nvPr/>
        </p:nvSpPr>
        <p:spPr>
          <a:xfrm>
            <a:off x="1703512" y="692697"/>
            <a:ext cx="187346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400" dirty="0"/>
              <a:t>Východ</a:t>
            </a:r>
            <a:endParaRPr lang="cs-CZ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871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6CEBB-DE5A-46D6-B49D-0D8486D9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4356100"/>
            <a:ext cx="10515600" cy="1325563"/>
          </a:xfrm>
        </p:spPr>
        <p:txBody>
          <a:bodyPr/>
          <a:lstStyle/>
          <a:p>
            <a:r>
              <a:rPr lang="cs-CZ" dirty="0"/>
              <a:t>… 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91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1. Poloha plodu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279650" y="2232025"/>
          <a:ext cx="7632700" cy="39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558926"/>
            <a:ext cx="8642350" cy="969963"/>
          </a:xfrm>
          <a:noFill/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cs-CZ" altLang="cs-CZ" i="1"/>
              <a:t>vztah podélná osa plodu -</a:t>
            </a:r>
            <a:r>
              <a:rPr lang="cs-CZ" altLang="cs-CZ" i="1">
                <a:cs typeface="Arial" charset="0"/>
              </a:rPr>
              <a:t> podélná osa dělohy</a:t>
            </a:r>
            <a:endParaRPr lang="en-US" altLang="cs-CZ" i="1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2" name="Rectangle 34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Poloha podélná záhlavím</a:t>
            </a:r>
          </a:p>
        </p:txBody>
      </p:sp>
      <p:pic>
        <p:nvPicPr>
          <p:cNvPr id="119847" name="Picture 39" descr="PPHL-záhlaví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1" y="1844675"/>
            <a:ext cx="3135313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PPHL-předhlaví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2816226"/>
            <a:ext cx="2322512" cy="309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2" name="Picture 4" descr="PPHL-čelní poloh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1" y="2816226"/>
            <a:ext cx="2284413" cy="308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3" name="Picture 5" descr="PPHL-obličejová polo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852738"/>
            <a:ext cx="23241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4" name="Rectangle 6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cs-CZ" altLang="cs-CZ" sz="4000"/>
              <a:t>Deflexní polohy podélné hlavičkou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424113" y="1790701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Poloha předhlavím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232401" y="1790700"/>
            <a:ext cx="15478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Poloha čelní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8112126" y="1790701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Poloha obličejová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4000" dirty="0"/>
              <a:t>Polohy podélné koncem pánevním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13500" y="1773238"/>
            <a:ext cx="4038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/>
              <a:t>Neúplný konec pánevní:</a:t>
            </a:r>
          </a:p>
          <a:p>
            <a:pPr marL="449263" lvl="1" indent="-185738">
              <a:spcBef>
                <a:spcPct val="35000"/>
              </a:spcBef>
            </a:pPr>
            <a:r>
              <a:rPr lang="cs-CZ" altLang="cs-CZ" sz="2000"/>
              <a:t>řitní</a:t>
            </a:r>
          </a:p>
          <a:p>
            <a:pPr marL="449263" lvl="1" indent="-185738">
              <a:spcBef>
                <a:spcPct val="35000"/>
              </a:spcBef>
            </a:pPr>
            <a:r>
              <a:rPr lang="cs-CZ" altLang="cs-CZ" sz="2000"/>
              <a:t>nožkou</a:t>
            </a:r>
          </a:p>
          <a:p>
            <a:pPr marL="449263" lvl="1" indent="-185738">
              <a:spcBef>
                <a:spcPct val="35000"/>
              </a:spcBef>
            </a:pPr>
            <a:r>
              <a:rPr lang="cs-CZ" altLang="cs-CZ" sz="2000"/>
              <a:t>nožkami</a:t>
            </a:r>
          </a:p>
          <a:p>
            <a:pPr marL="449263" lvl="1" indent="-185738">
              <a:spcBef>
                <a:spcPct val="35000"/>
              </a:spcBef>
            </a:pPr>
            <a:r>
              <a:rPr lang="cs-CZ" altLang="cs-CZ" sz="2000"/>
              <a:t>kolínkem / kolínky</a:t>
            </a:r>
          </a:p>
          <a:p>
            <a:pPr marL="449263" lvl="1" indent="-185738">
              <a:spcBef>
                <a:spcPct val="35000"/>
              </a:spcBef>
            </a:pPr>
            <a:r>
              <a:rPr lang="cs-CZ" altLang="cs-CZ" sz="2000"/>
              <a:t>kolínkem a nožkou </a:t>
            </a:r>
          </a:p>
          <a:p>
            <a:pPr marL="449263" lvl="1" indent="-185738"/>
            <a:endParaRPr lang="cs-CZ" altLang="cs-CZ" sz="2000"/>
          </a:p>
        </p:txBody>
      </p:sp>
      <p:pic>
        <p:nvPicPr>
          <p:cNvPr id="125958" name="Picture 6" descr="PPKP úplný-post-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3" y="2312988"/>
            <a:ext cx="3148012" cy="3884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243138" y="1747838"/>
            <a:ext cx="313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Úplný konec pánevní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Poloha příčná</a:t>
            </a:r>
          </a:p>
        </p:txBody>
      </p:sp>
      <p:pic>
        <p:nvPicPr>
          <p:cNvPr id="13321" name="Picture 9" descr="Poloha příčná-post-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413" y="1557338"/>
            <a:ext cx="42735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47851" y="180816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FF0000"/>
                </a:solidFill>
              </a:rPr>
              <a:t>Indikace k SC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Polohy šikmé</a:t>
            </a:r>
          </a:p>
        </p:txBody>
      </p:sp>
      <p:pic>
        <p:nvPicPr>
          <p:cNvPr id="16391" name="Picture 7" descr="Poloha šikmá příznivá-post-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700213"/>
            <a:ext cx="3514725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19289" y="1484314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Příznivá šikmá poloha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240464" y="1484314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/>
              <a:t>Nepříznivá šikmá poloha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0" y="5984876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FF0000"/>
                </a:solidFill>
              </a:rPr>
              <a:t>POZOR: hlava vstupuje v deflexi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351089" y="5949951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accent2"/>
                </a:solidFill>
              </a:rPr>
              <a:t>Poroditelná spontáně</a:t>
            </a:r>
          </a:p>
        </p:txBody>
      </p:sp>
      <p:pic>
        <p:nvPicPr>
          <p:cNvPr id="16396" name="Picture 12" descr="Poloha šikmá nepříznivá-post-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1847850"/>
            <a:ext cx="3559175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517</Words>
  <Application>Microsoft Office PowerPoint</Application>
  <PresentationFormat>Širokoúhlá obrazovka</PresentationFormat>
  <Paragraphs>146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Poloha – postavení – držení – naléhání plodu</vt:lpstr>
      <vt:lpstr>Porodnické vyšetřovací metody</vt:lpstr>
      <vt:lpstr>Uložení plodu v děloze</vt:lpstr>
      <vt:lpstr>1. Poloha plodu</vt:lpstr>
      <vt:lpstr>Poloha podélná záhlavím</vt:lpstr>
      <vt:lpstr>Deflexní polohy podélné hlavičkou</vt:lpstr>
      <vt:lpstr>Polohy podélné koncem pánevním</vt:lpstr>
      <vt:lpstr>Poloha příčná</vt:lpstr>
      <vt:lpstr>Polohy šikmé</vt:lpstr>
      <vt:lpstr>2. Postavení plodu</vt:lpstr>
      <vt:lpstr>Uložení dělohy v dutině břišní na konci III. trimestru</vt:lpstr>
      <vt:lpstr>Uložení dělohy v dutině břišní na konci III. trimestru</vt:lpstr>
      <vt:lpstr>Postavení plodu u podélných poloh</vt:lpstr>
      <vt:lpstr>Postavení plodu u podélných poloh</vt:lpstr>
      <vt:lpstr>Postavení plodu u příčných poloh</vt:lpstr>
      <vt:lpstr>3. Držení plodu</vt:lpstr>
      <vt:lpstr>4. Naléhání plodu</vt:lpstr>
      <vt:lpstr>4. Naléhání plodu</vt:lpstr>
      <vt:lpstr>Naléhání plodu</vt:lpstr>
      <vt:lpstr>Hlava nad vchodem</vt:lpstr>
      <vt:lpstr>Prezentace aplikace PowerPoint</vt:lpstr>
      <vt:lpstr>Prezentace aplikace PowerPoint</vt:lpstr>
      <vt:lpstr>Hlava malým oddílem</vt:lpstr>
      <vt:lpstr>Prezentace aplikace PowerPoint</vt:lpstr>
      <vt:lpstr>Prezentace aplikace PowerPoint</vt:lpstr>
      <vt:lpstr>Hlava velkým oddílem                         vstouplá</vt:lpstr>
      <vt:lpstr>Prezentace aplikace PowerPoint</vt:lpstr>
      <vt:lpstr>Prezentace aplikace PowerPoint</vt:lpstr>
      <vt:lpstr>Hlava v pánevní šíři</vt:lpstr>
      <vt:lpstr>Prezentace aplikace PowerPoint</vt:lpstr>
      <vt:lpstr>Prezentace aplikace PowerPoint</vt:lpstr>
      <vt:lpstr>Hlava v pánevní úžině</vt:lpstr>
      <vt:lpstr>Prezentace aplikace PowerPoint</vt:lpstr>
      <vt:lpstr>Prezentace aplikace PowerPoint</vt:lpstr>
      <vt:lpstr>Hlava ve východu</vt:lpstr>
      <vt:lpstr>Prezentace aplikace PowerPoint</vt:lpstr>
      <vt:lpstr>Prezentace aplikace PowerPoint</vt:lpstr>
      <vt:lpstr>…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Poloha – postavení – držení – naléhání plodu</dc:title>
  <dc:creator>Křepelka, Petr</dc:creator>
  <cp:lastModifiedBy>Křepelka, Petr</cp:lastModifiedBy>
  <cp:revision>1</cp:revision>
  <dcterms:created xsi:type="dcterms:W3CDTF">2020-05-22T08:18:46Z</dcterms:created>
  <dcterms:modified xsi:type="dcterms:W3CDTF">2020-05-22T08:21:44Z</dcterms:modified>
</cp:coreProperties>
</file>