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8" r:id="rId14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5332" autoAdjust="0"/>
  </p:normalViewPr>
  <p:slideViewPr>
    <p:cSldViewPr>
      <p:cViewPr varScale="1">
        <p:scale>
          <a:sx n="88" d="100"/>
          <a:sy n="88" d="100"/>
        </p:scale>
        <p:origin x="136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98AC4-8CB6-4022-966D-BB70D24BBEAB}" type="datetimeFigureOut">
              <a:rPr lang="cs-CZ" smtClean="0"/>
              <a:t>30.08.2023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13284-4B52-456E-A220-16AA57F52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778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0723-F43A-4695-9234-094961E183CC}" type="datetime1">
              <a:rPr lang="cs-CZ" smtClean="0"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79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6CE8-16C3-4286-9281-9DE1C103C959}" type="datetime1">
              <a:rPr lang="cs-CZ" smtClean="0"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B06B-7F8D-4DC2-9970-72ED516C3DD6}" type="datetime1">
              <a:rPr lang="cs-CZ" smtClean="0"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07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5A71-F6E7-49CF-B8AD-D7E365DBA3E9}" type="datetime1">
              <a:rPr lang="cs-CZ" smtClean="0"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45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829D-1BBB-4FB2-98AB-3AA3AFC733AA}" type="datetime1">
              <a:rPr lang="cs-CZ" smtClean="0"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78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7353-7229-4667-BFC9-DE4077D736C8}" type="datetime1">
              <a:rPr lang="cs-CZ" smtClean="0"/>
              <a:t>30.08.2023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3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97E3-1C99-49EE-898D-7B292405080E}" type="datetime1">
              <a:rPr lang="cs-CZ" smtClean="0"/>
              <a:t>30.08.2023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7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D46E-013E-4D78-BC3C-3AF54CF6354A}" type="datetime1">
              <a:rPr lang="cs-CZ" smtClean="0"/>
              <a:t>30.08.2023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6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AFA-3A7C-4B86-BBCA-ED1D95B8411B}" type="datetime1">
              <a:rPr lang="cs-CZ" smtClean="0"/>
              <a:t>30.08.2023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09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756D-C8BF-4429-B8FC-9270574E24FC}" type="datetime1">
              <a:rPr lang="cs-CZ" smtClean="0"/>
              <a:t>30.08.2023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40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1DD2-AB3A-4D18-A636-0921555FD9A3}" type="datetime1">
              <a:rPr lang="cs-CZ" smtClean="0"/>
              <a:t>30.08.2023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15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3879-4DFB-444E-977B-05590C15F7EE}" type="datetime1">
              <a:rPr lang="cs-CZ" smtClean="0"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62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Teorie hromadné obsluhy I</a:t>
            </a:r>
            <a:endParaRPr lang="cs-CZ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Natalie </a:t>
            </a:r>
            <a:r>
              <a:rPr lang="cs-CZ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Pelloneová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36078" y="1515050"/>
            <a:ext cx="6627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</a:t>
            </a:r>
            <a:r>
              <a:rPr lang="cs-CZ" b="1" dirty="0" smtClean="0"/>
              <a:t>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</a:t>
            </a:r>
            <a:r>
              <a:rPr lang="cs-CZ" sz="1400" b="1" u="sng" dirty="0" smtClean="0"/>
              <a:t>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 smtClean="0"/>
              <a:t>NPO_TUL_MSMT-16598/2022</a:t>
            </a:r>
            <a:endParaRPr lang="cs-CZ" b="1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9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79" y="5817744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00" y="5817744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17744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957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Jaké jsou různé typy frontových systémů?</a:t>
            </a:r>
            <a:endParaRPr lang="cs-CZ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Teorie front používá ke klasifikaci různých typů frontových systémů nebo uzlů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Kendallovu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notaci. Uzly front se klasifikují pomocí notace A/S/c/K/N/D, kde: 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proces příchodu 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matematické rozdělení doby obsluhy 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počet serverů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kapacita fronty, vynechává se, pokud je neomezená 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počet možných zákazníků, vynechává se, je-li neomezený 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disciplína řazení do fronty, předpokládá se, že první do fronty - první ven, pokud se vynechává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239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Jaké jsou různé typy frontových systémů?</a:t>
            </a:r>
            <a:endParaRPr lang="cs-CZ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Představte si například bankomat. Může obsluhovat: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jednoho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zákazníka najednou 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pořadí "první do prvního" - "první z prvního". 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náhodně rozděleným procesem příchodu a dobou rozdělení služeb 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neomezená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kapacita fronty 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neomezený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počet možných zákazníků.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654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teorie front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Teorie front je mocná, protože díky všudypřítomnosti frontových situací má nesčetné a rozmanité aplikace.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Teorie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front byla použita, abychom jmenovali alespoň některé z nich: 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Telekomunikace    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Doprava    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Logistika    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Finance    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Záchranné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služby 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Výpočetní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technika 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Průmyslové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inženýrství 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projektů 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výzkum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267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Teorie hromadné obsluhy I</a:t>
            </a:r>
            <a:endParaRPr lang="cs-CZ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36078" y="1515050"/>
            <a:ext cx="6627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</a:t>
            </a:r>
            <a:r>
              <a:rPr lang="cs-CZ" b="1" dirty="0" smtClean="0"/>
              <a:t>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</a:t>
            </a:r>
            <a:r>
              <a:rPr lang="cs-CZ" sz="1400" b="1" u="sng" dirty="0" smtClean="0"/>
              <a:t>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 smtClean="0"/>
              <a:t>NPO_TUL_MSMT-16598/2022</a:t>
            </a:r>
            <a:endParaRPr lang="cs-CZ" b="1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9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79" y="5817744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00" y="5817744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17744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Natalie </a:t>
            </a:r>
            <a:r>
              <a:rPr lang="cs-CZ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Pelloneová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</p:txBody>
      </p:sp>
      <p:sp>
        <p:nvSpPr>
          <p:cNvPr id="7" name="Obdélník 6"/>
          <p:cNvSpPr/>
          <p:nvPr/>
        </p:nvSpPr>
        <p:spPr>
          <a:xfrm>
            <a:off x="3347864" y="4842417"/>
            <a:ext cx="2816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natalie.pelloneova@tul.cz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539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je to teorie front?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Teorie front je obor matematiky, který se zabývá tím, jak vznikají fronty, jak fungují a proč dochází k jejich poruchám.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Teorie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front zkoumá všechny složky čekání ve frontě, včetně procesu příchodu, procesu obsluhy, počtu serverů, počtu míst v systému a počtu zákazníků - což mohou být lidé, datové balíčky, auta nebo cokoli jiného.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35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je to teorie front?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Reálné aplikace teorie front pokrývají širokou škálu podniků. Její poznatky lze využít k zajištění rychlejší obsluhy zákazníků, zvýšení plynulosti dopravy, zlepšení expedice objednávek ze skladu nebo k návrhu datových sítí a call center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Jako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odvětví operačního výzkumu může teorie front pomoci při rozhodování podniků o tom, jak vytvořit efektivnější a nákladově efektivnější systémy pracovních toků.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906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Klíčové poznatky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Teorie front je studium pohybu osob, předmětů nebo informací v řadě. 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Studium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přetížení a jeho příčin v procesu slouží k vytváření efektivnějších a nákladově efektivnějších služeb a systémů. 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Teorie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front se často používá jako nástroj řízení provozu a může řešit nedostatky v personálním obsazení, plánování a obsluze zákazníků.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Některé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fronty jsou v podnikání přijatelné. Pokud ve frontě nikdy není, je to známka nadbytečné kapacity. 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Cílem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teorie front je dosáhnout rovnováhy, která je efektivní a cenově přijatelná.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282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funguje teorie front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Fronty mohou vznikat vždy, když jsou zdroje omezené. Určité fronty jsou v každém podniku tolerovány, protože úplná absence fronty by znamenala nákladný přebytek kapacity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Cílem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teorie front je navrhnout vyvážené systémy, které rychle a efektivně obslouží zákazníky, ale nebudou příliš nákladné, aby byly udržitelné.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361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funguje teorie front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 nejzákladnější úrovni zahrnuje teorie front analýzu příchodů do zařízení, jako je banka nebo restaurace rychlého občerstvení, a analýzu procesů, které jsou v současné době zavedeny pro jejich obsluhu. Konečným výsledkem je soubor závěrů, jejichž cílem je identifikovat případné nedostatky v systému a navrhnout, jak je lze zlepšit.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596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Výhody teorie front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Teorie front jako technika řízení provozu se běžně používá ke stanovení a zefektivnění personálních potřeb, plánování a zásob s cílem zlepšit celkové služby zákazníkům. Často ji využívají odborníci na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Six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Sigma ke zlepšení procesů.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705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vznikla teorie front?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Teorii front poprvé představil na počátku 20. století dánský matematik a inženýr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Agner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Krarup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Erlang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Erlang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pracoval pro kodaňskou telefonní ústřednu a chtěl analyzovat a optimalizovat její provoz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Snažil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 zjistit, kolik okruhů je potřeba k zajištění přijatelné úrovně telefonních služeb, aby lidé nebyli "na příjmu" (neboli ve frontě) příliš dlouho. Zajímalo ho také, kolik telefonních operátorů je potřeba k odbavení daného objemu hovorů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399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vznikla teorie front?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Jeho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matematická analýza vyvrcholila v roce 1920 v článku "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Telephone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Waiting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", který obsahoval některé z prvních modelů front a sloužil jako základ aplikované teorie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front.Na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jeho počest se mezinárodní jednotka telefonního provozu nazývá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Erlang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0688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746</Words>
  <Application>Microsoft Office PowerPoint</Application>
  <PresentationFormat>Předvádění na obrazovce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Motiv systému Office</vt:lpstr>
      <vt:lpstr>Prezentace aplikace PowerPoint</vt:lpstr>
      <vt:lpstr>Co je to teorie front?</vt:lpstr>
      <vt:lpstr>Co je to teorie front?</vt:lpstr>
      <vt:lpstr>Klíčové poznatky</vt:lpstr>
      <vt:lpstr>Jak funguje teorie front</vt:lpstr>
      <vt:lpstr>Jak funguje teorie front</vt:lpstr>
      <vt:lpstr>Výhody teorie front</vt:lpstr>
      <vt:lpstr>Jak vznikla teorie front?</vt:lpstr>
      <vt:lpstr>Jak vznikla teorie front?</vt:lpstr>
      <vt:lpstr>Jaké jsou různé typy frontových systémů?</vt:lpstr>
      <vt:lpstr>Jaké jsou různé typy frontových systémů?</vt:lpstr>
      <vt:lpstr>Aplikace teorie front</vt:lpstr>
      <vt:lpstr>Prezentace aplikace PowerPoint</vt:lpstr>
    </vt:vector>
  </TitlesOfParts>
  <Company>TUL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Libor Tůma</dc:creator>
  <cp:lastModifiedBy>natalie</cp:lastModifiedBy>
  <cp:revision>64</cp:revision>
  <dcterms:created xsi:type="dcterms:W3CDTF">2017-11-24T10:29:28Z</dcterms:created>
  <dcterms:modified xsi:type="dcterms:W3CDTF">2023-08-30T10:17:22Z</dcterms:modified>
</cp:coreProperties>
</file>