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81" r:id="rId4"/>
    <p:sldId id="26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2FE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227536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269439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/>
          <a:lstStyle/>
          <a:p>
            <a:pPr algn="l"/>
            <a:r>
              <a:rPr lang="cs-CZ" dirty="0" smtClean="0"/>
              <a:t>Egon </a:t>
            </a:r>
            <a:r>
              <a:rPr lang="cs-CZ" dirty="0" err="1" smtClean="0"/>
              <a:t>Schiele</a:t>
            </a:r>
            <a:r>
              <a:rPr lang="cs-CZ" dirty="0" smtClean="0"/>
              <a:t>              </a:t>
            </a:r>
            <a:r>
              <a:rPr lang="cs-CZ" dirty="0" err="1" smtClean="0"/>
              <a:t>Velecký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5968" t="18338" r="3978" b="7149"/>
          <a:stretch>
            <a:fillRect/>
          </a:stretch>
        </p:blipFill>
        <p:spPr bwMode="auto">
          <a:xfrm>
            <a:off x="4355976" y="1052736"/>
            <a:ext cx="30458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365104"/>
            <a:ext cx="297633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 Boris Jirků         </a:t>
            </a:r>
            <a:r>
              <a:rPr lang="cs-CZ" dirty="0" err="1" smtClean="0"/>
              <a:t>Amedeo</a:t>
            </a:r>
            <a:r>
              <a:rPr lang="cs-CZ" dirty="0" smtClean="0"/>
              <a:t> </a:t>
            </a:r>
            <a:r>
              <a:rPr lang="cs-CZ" dirty="0" err="1" smtClean="0"/>
              <a:t>Modigliani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9013" t="22638" r="32649" b="4429"/>
          <a:stretch>
            <a:fillRect/>
          </a:stretch>
        </p:blipFill>
        <p:spPr bwMode="auto">
          <a:xfrm>
            <a:off x="539552" y="1196752"/>
            <a:ext cx="1890687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5692" t="17224" r="32372" b="4921"/>
          <a:stretch>
            <a:fillRect/>
          </a:stretch>
        </p:blipFill>
        <p:spPr bwMode="auto">
          <a:xfrm>
            <a:off x="1619672" y="3068960"/>
            <a:ext cx="2664296" cy="365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268760"/>
            <a:ext cx="3528392" cy="243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789040"/>
            <a:ext cx="237139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UL GAUGU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2132856"/>
            <a:ext cx="3456384" cy="4229174"/>
          </a:xfrm>
          <a:prstGeom prst="rect">
            <a:avLst/>
          </a:prstGeom>
          <a:noFill/>
          <a:ln/>
        </p:spPr>
      </p:pic>
      <p:pic>
        <p:nvPicPr>
          <p:cNvPr id="4" name="Picture 9" descr="vincent-van-gogh-t7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25645" y="0"/>
            <a:ext cx="2632121" cy="3717032"/>
          </a:xfrm>
          <a:prstGeom prst="rect">
            <a:avLst/>
          </a:prstGeom>
          <a:noFill/>
          <a:ln/>
        </p:spPr>
      </p:pic>
      <p:pic>
        <p:nvPicPr>
          <p:cNvPr id="5" name="Picture 10" descr="paintings-by-paul-cezanne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26678" y="3140968"/>
            <a:ext cx="4106148" cy="3409057"/>
          </a:xfrm>
          <a:prstGeom prst="rect">
            <a:avLst/>
          </a:prstGeom>
          <a:noFill/>
          <a:ln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1858218"/>
          </a:xfrm>
        </p:spPr>
        <p:txBody>
          <a:bodyPr/>
          <a:lstStyle/>
          <a:p>
            <a:pPr algn="l"/>
            <a:r>
              <a:rPr lang="cs-CZ" dirty="0" smtClean="0"/>
              <a:t>P. </a:t>
            </a:r>
            <a:r>
              <a:rPr lang="cs-CZ" dirty="0" err="1" smtClean="0"/>
              <a:t>Gauguin</a:t>
            </a:r>
            <a:r>
              <a:rPr lang="cs-CZ" dirty="0" smtClean="0"/>
              <a:t>,  V. </a:t>
            </a:r>
            <a:r>
              <a:rPr lang="cs-CZ" dirty="0" err="1" smtClean="0"/>
              <a:t>Gogh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                      P. </a:t>
            </a:r>
            <a:r>
              <a:rPr lang="cs-CZ" dirty="0" err="1" smtClean="0"/>
              <a:t>Cézanne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21088"/>
            <a:ext cx="2429729" cy="22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8849" y="620688"/>
            <a:ext cx="198186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210352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501008"/>
            <a:ext cx="1964649" cy="299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pPr algn="l"/>
            <a:r>
              <a:rPr lang="cs-CZ" dirty="0" smtClean="0"/>
              <a:t>                               </a:t>
            </a:r>
            <a:r>
              <a:rPr lang="cs-CZ" dirty="0" err="1" smtClean="0"/>
              <a:t>Pablo</a:t>
            </a:r>
            <a:r>
              <a:rPr lang="cs-CZ" dirty="0" smtClean="0"/>
              <a:t> Picasso</a:t>
            </a:r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861048"/>
            <a:ext cx="21515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340768"/>
            <a:ext cx="300677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83568" y="260648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err="1" smtClean="0"/>
              <a:t>Marc</a:t>
            </a:r>
            <a:r>
              <a:rPr lang="cs-CZ" sz="4400" dirty="0" smtClean="0"/>
              <a:t> </a:t>
            </a:r>
            <a:r>
              <a:rPr lang="cs-CZ" sz="4400" dirty="0" err="1" smtClean="0"/>
              <a:t>Chagall</a:t>
            </a:r>
            <a:endParaRPr lang="cs-CZ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 smtClean="0"/>
              <a:t>Francis</a:t>
            </a:r>
            <a:r>
              <a:rPr lang="cs-CZ" dirty="0" smtClean="0"/>
              <a:t> </a:t>
            </a:r>
            <a:r>
              <a:rPr lang="cs-CZ" dirty="0" err="1" smtClean="0"/>
              <a:t>Bacon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Henri</a:t>
            </a:r>
            <a:r>
              <a:rPr lang="cs-CZ" dirty="0" smtClean="0"/>
              <a:t> </a:t>
            </a:r>
            <a:r>
              <a:rPr lang="cs-CZ" dirty="0" err="1" smtClean="0"/>
              <a:t>Moore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2857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4876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17032"/>
            <a:ext cx="3332563" cy="285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23</Words>
  <Application>Microsoft Office PowerPoint</Application>
  <PresentationFormat>Předvádění na obrazovce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Egon Schiele              Velecký</vt:lpstr>
      <vt:lpstr> Boris Jirků         Amedeo Modigliani</vt:lpstr>
      <vt:lpstr>P. Gauguin,  V. Gogh,                       P. Cézanne</vt:lpstr>
      <vt:lpstr>                               Pablo Picasso</vt:lpstr>
      <vt:lpstr>Francis Bacon Henri Moore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Škaloudová</dc:creator>
  <cp:lastModifiedBy>Škaloudová</cp:lastModifiedBy>
  <cp:revision>58</cp:revision>
  <dcterms:created xsi:type="dcterms:W3CDTF">2011-03-05T22:42:32Z</dcterms:created>
  <dcterms:modified xsi:type="dcterms:W3CDTF">2011-03-11T22:38:05Z</dcterms:modified>
</cp:coreProperties>
</file>