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4a" ContentType="audio/mp4"/>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258" r:id="rId3"/>
    <p:sldId id="259" r:id="rId4"/>
    <p:sldId id="260" r:id="rId5"/>
    <p:sldId id="261" r:id="rId6"/>
    <p:sldId id="262" r:id="rId7"/>
    <p:sldId id="264" r:id="rId8"/>
    <p:sldId id="265" r:id="rId9"/>
    <p:sldId id="266" r:id="rId10"/>
    <p:sldId id="267" r:id="rId11"/>
    <p:sldId id="268" r:id="rId12"/>
    <p:sldId id="269" r:id="rId13"/>
    <p:sldId id="270" r:id="rId1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C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CA191E-9A4C-4C5A-9E73-CC6554E283B1}" type="datetimeFigureOut">
              <a:rPr lang="cs-CZ" smtClean="0"/>
              <a:t>15.12.2020</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8D3F40-C26A-4AC0-956B-8621E1D7324C}" type="slidenum">
              <a:rPr lang="cs-CZ" smtClean="0"/>
              <a:t>‹#›</a:t>
            </a:fld>
            <a:endParaRPr lang="cs-CZ"/>
          </a:p>
        </p:txBody>
      </p:sp>
    </p:spTree>
    <p:extLst>
      <p:ext uri="{BB962C8B-B14F-4D97-AF65-F5344CB8AC3E}">
        <p14:creationId xmlns:p14="http://schemas.microsoft.com/office/powerpoint/2010/main" val="1378660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3379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3723D7E-BF5B-4FD6-BF4C-FB509068F1C4}" type="slidenum">
              <a:rPr lang="cs-CZ" altLang="cs-CZ">
                <a:latin typeface="Calibri" panose="020F0502020204030204" pitchFamily="34" charset="0"/>
              </a:rPr>
              <a:pPr/>
              <a:t>1</a:t>
            </a:fld>
            <a:endParaRPr lang="cs-CZ" altLang="cs-CZ">
              <a:latin typeface="Calibri" panose="020F0502020204030204" pitchFamily="34" charset="0"/>
            </a:endParaRPr>
          </a:p>
        </p:txBody>
      </p:sp>
    </p:spTree>
    <p:extLst>
      <p:ext uri="{BB962C8B-B14F-4D97-AF65-F5344CB8AC3E}">
        <p14:creationId xmlns:p14="http://schemas.microsoft.com/office/powerpoint/2010/main" val="261692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54276" name="Zástupný symbol pro číslo snímk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F447E36-69D6-462A-8600-E6598458C591}" type="slidenum">
              <a:rPr lang="cs-CZ" altLang="cs-CZ" sz="1200">
                <a:latin typeface="Calibri" panose="020F0502020204030204" pitchFamily="34" charset="0"/>
              </a:rPr>
              <a:pPr algn="r" eaLnBrk="1" hangingPunct="1"/>
              <a:t>10</a:t>
            </a:fld>
            <a:endParaRPr lang="cs-CZ" altLang="cs-CZ" sz="1200">
              <a:latin typeface="Calibri" panose="020F0502020204030204" pitchFamily="34" charset="0"/>
            </a:endParaRPr>
          </a:p>
        </p:txBody>
      </p:sp>
    </p:spTree>
    <p:extLst>
      <p:ext uri="{BB962C8B-B14F-4D97-AF65-F5344CB8AC3E}">
        <p14:creationId xmlns:p14="http://schemas.microsoft.com/office/powerpoint/2010/main" val="1550988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5632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EEC4447-4557-437D-B9EF-8385C82D94DA}" type="slidenum">
              <a:rPr lang="cs-CZ" altLang="cs-CZ">
                <a:latin typeface="Calibri" panose="020F0502020204030204" pitchFamily="34" charset="0"/>
              </a:rPr>
              <a:pPr/>
              <a:t>11</a:t>
            </a:fld>
            <a:endParaRPr lang="cs-CZ" altLang="cs-CZ">
              <a:latin typeface="Calibri" panose="020F0502020204030204" pitchFamily="34" charset="0"/>
            </a:endParaRPr>
          </a:p>
        </p:txBody>
      </p:sp>
    </p:spTree>
    <p:extLst>
      <p:ext uri="{BB962C8B-B14F-4D97-AF65-F5344CB8AC3E}">
        <p14:creationId xmlns:p14="http://schemas.microsoft.com/office/powerpoint/2010/main" val="633943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58372"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36E6CA3-BE06-4650-8C00-232F6D400E28}" type="slidenum">
              <a:rPr lang="cs-CZ" altLang="cs-CZ">
                <a:latin typeface="Calibri" panose="020F0502020204030204" pitchFamily="34" charset="0"/>
              </a:rPr>
              <a:pPr/>
              <a:t>12</a:t>
            </a:fld>
            <a:endParaRPr lang="cs-CZ" altLang="cs-CZ">
              <a:latin typeface="Calibri" panose="020F0502020204030204" pitchFamily="34" charset="0"/>
            </a:endParaRPr>
          </a:p>
        </p:txBody>
      </p:sp>
    </p:spTree>
    <p:extLst>
      <p:ext uri="{BB962C8B-B14F-4D97-AF65-F5344CB8AC3E}">
        <p14:creationId xmlns:p14="http://schemas.microsoft.com/office/powerpoint/2010/main" val="4221991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60420"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3531C1E-4D7A-4132-8E40-F1502DF5B34E}" type="slidenum">
              <a:rPr lang="cs-CZ" altLang="cs-CZ">
                <a:latin typeface="Calibri" panose="020F0502020204030204" pitchFamily="34" charset="0"/>
              </a:rPr>
              <a:pPr/>
              <a:t>13</a:t>
            </a:fld>
            <a:endParaRPr lang="cs-CZ" altLang="cs-CZ">
              <a:latin typeface="Calibri" panose="020F0502020204030204" pitchFamily="34" charset="0"/>
            </a:endParaRPr>
          </a:p>
        </p:txBody>
      </p:sp>
    </p:spTree>
    <p:extLst>
      <p:ext uri="{BB962C8B-B14F-4D97-AF65-F5344CB8AC3E}">
        <p14:creationId xmlns:p14="http://schemas.microsoft.com/office/powerpoint/2010/main" val="949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3584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A27DD35-25DF-45EC-AC16-973916CF9718}" type="slidenum">
              <a:rPr lang="cs-CZ" altLang="cs-CZ">
                <a:latin typeface="Calibri" panose="020F0502020204030204" pitchFamily="34" charset="0"/>
              </a:rPr>
              <a:pPr/>
              <a:t>2</a:t>
            </a:fld>
            <a:endParaRPr lang="cs-CZ" altLang="cs-CZ">
              <a:latin typeface="Calibri" panose="020F0502020204030204" pitchFamily="34" charset="0"/>
            </a:endParaRPr>
          </a:p>
        </p:txBody>
      </p:sp>
    </p:spTree>
    <p:extLst>
      <p:ext uri="{BB962C8B-B14F-4D97-AF65-F5344CB8AC3E}">
        <p14:creationId xmlns:p14="http://schemas.microsoft.com/office/powerpoint/2010/main" val="2737746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37892"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D7BA36-3B63-4EB5-87C3-BDA1D87A5182}" type="slidenum">
              <a:rPr lang="cs-CZ" altLang="cs-CZ">
                <a:latin typeface="Calibri" panose="020F0502020204030204" pitchFamily="34" charset="0"/>
              </a:rPr>
              <a:pPr/>
              <a:t>3</a:t>
            </a:fld>
            <a:endParaRPr lang="cs-CZ" altLang="cs-CZ">
              <a:latin typeface="Calibri" panose="020F0502020204030204" pitchFamily="34" charset="0"/>
            </a:endParaRPr>
          </a:p>
        </p:txBody>
      </p:sp>
    </p:spTree>
    <p:extLst>
      <p:ext uri="{BB962C8B-B14F-4D97-AF65-F5344CB8AC3E}">
        <p14:creationId xmlns:p14="http://schemas.microsoft.com/office/powerpoint/2010/main" val="1358591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39940"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407F317-9A4C-4B90-8B4B-C769A53B4A10}" type="slidenum">
              <a:rPr lang="cs-CZ" altLang="cs-CZ">
                <a:latin typeface="Calibri" panose="020F0502020204030204" pitchFamily="34" charset="0"/>
              </a:rPr>
              <a:pPr/>
              <a:t>4</a:t>
            </a:fld>
            <a:endParaRPr lang="cs-CZ" altLang="cs-CZ">
              <a:latin typeface="Calibri" panose="020F0502020204030204" pitchFamily="34" charset="0"/>
            </a:endParaRPr>
          </a:p>
        </p:txBody>
      </p:sp>
    </p:spTree>
    <p:extLst>
      <p:ext uri="{BB962C8B-B14F-4D97-AF65-F5344CB8AC3E}">
        <p14:creationId xmlns:p14="http://schemas.microsoft.com/office/powerpoint/2010/main" val="3681127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4198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214E8ED-FC27-4BF6-A056-F2DB4CF770C7}" type="slidenum">
              <a:rPr lang="cs-CZ" altLang="cs-CZ">
                <a:latin typeface="Calibri" panose="020F0502020204030204" pitchFamily="34" charset="0"/>
              </a:rPr>
              <a:pPr/>
              <a:t>5</a:t>
            </a:fld>
            <a:endParaRPr lang="cs-CZ" altLang="cs-CZ">
              <a:latin typeface="Calibri" panose="020F0502020204030204" pitchFamily="34" charset="0"/>
            </a:endParaRPr>
          </a:p>
        </p:txBody>
      </p:sp>
    </p:spTree>
    <p:extLst>
      <p:ext uri="{BB962C8B-B14F-4D97-AF65-F5344CB8AC3E}">
        <p14:creationId xmlns:p14="http://schemas.microsoft.com/office/powerpoint/2010/main" val="3000793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4403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9C07F4A-BCC8-4D7D-B6B7-D275DB1B9709}" type="slidenum">
              <a:rPr lang="cs-CZ" altLang="cs-CZ">
                <a:latin typeface="Calibri" panose="020F0502020204030204" pitchFamily="34" charset="0"/>
              </a:rPr>
              <a:pPr/>
              <a:t>6</a:t>
            </a:fld>
            <a:endParaRPr lang="cs-CZ" altLang="cs-CZ">
              <a:latin typeface="Calibri" panose="020F0502020204030204" pitchFamily="34" charset="0"/>
            </a:endParaRPr>
          </a:p>
        </p:txBody>
      </p:sp>
    </p:spTree>
    <p:extLst>
      <p:ext uri="{BB962C8B-B14F-4D97-AF65-F5344CB8AC3E}">
        <p14:creationId xmlns:p14="http://schemas.microsoft.com/office/powerpoint/2010/main" val="895013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48132"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CFBB59-BCC9-4C4D-9E3D-BBA599B19B4B}" type="slidenum">
              <a:rPr lang="cs-CZ" altLang="cs-CZ">
                <a:latin typeface="Calibri" panose="020F0502020204030204" pitchFamily="34" charset="0"/>
              </a:rPr>
              <a:pPr/>
              <a:t>7</a:t>
            </a:fld>
            <a:endParaRPr lang="cs-CZ" altLang="cs-CZ">
              <a:latin typeface="Calibri" panose="020F0502020204030204" pitchFamily="34" charset="0"/>
            </a:endParaRPr>
          </a:p>
        </p:txBody>
      </p:sp>
    </p:spTree>
    <p:extLst>
      <p:ext uri="{BB962C8B-B14F-4D97-AF65-F5344CB8AC3E}">
        <p14:creationId xmlns:p14="http://schemas.microsoft.com/office/powerpoint/2010/main" val="884171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50180"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E503E42-C862-4DF6-9BE9-6807DAE7523C}" type="slidenum">
              <a:rPr lang="cs-CZ" altLang="cs-CZ">
                <a:latin typeface="Calibri" panose="020F0502020204030204" pitchFamily="34" charset="0"/>
              </a:rPr>
              <a:pPr/>
              <a:t>8</a:t>
            </a:fld>
            <a:endParaRPr lang="cs-CZ" altLang="cs-CZ">
              <a:latin typeface="Calibri" panose="020F0502020204030204" pitchFamily="34" charset="0"/>
            </a:endParaRPr>
          </a:p>
        </p:txBody>
      </p:sp>
    </p:spTree>
    <p:extLst>
      <p:ext uri="{BB962C8B-B14F-4D97-AF65-F5344CB8AC3E}">
        <p14:creationId xmlns:p14="http://schemas.microsoft.com/office/powerpoint/2010/main" val="985346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5222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C56DB03-5735-4ECA-8005-B51206928C84}" type="slidenum">
              <a:rPr lang="cs-CZ" altLang="cs-CZ">
                <a:latin typeface="Calibri" panose="020F0502020204030204" pitchFamily="34" charset="0"/>
              </a:rPr>
              <a:pPr/>
              <a:t>9</a:t>
            </a:fld>
            <a:endParaRPr lang="cs-CZ" altLang="cs-CZ">
              <a:latin typeface="Calibri" panose="020F0502020204030204" pitchFamily="34" charset="0"/>
            </a:endParaRPr>
          </a:p>
        </p:txBody>
      </p:sp>
    </p:spTree>
    <p:extLst>
      <p:ext uri="{BB962C8B-B14F-4D97-AF65-F5344CB8AC3E}">
        <p14:creationId xmlns:p14="http://schemas.microsoft.com/office/powerpoint/2010/main" val="1740512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Tree>
    <p:extLst>
      <p:ext uri="{BB962C8B-B14F-4D97-AF65-F5344CB8AC3E}">
        <p14:creationId xmlns:p14="http://schemas.microsoft.com/office/powerpoint/2010/main" val="422709623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838200" y="905164"/>
            <a:ext cx="10515600" cy="785524"/>
          </a:xfrm>
          <a:prstGeom prst="rect">
            <a:avLst/>
          </a:prstGeom>
        </p:spPr>
        <p:txBody>
          <a:bodyPr/>
          <a:lstStyle/>
          <a:p>
            <a:r>
              <a:rPr lang="cs-CZ" dirty="0" smtClean="0"/>
              <a:t>Kliknutím lze upravit styl.</a:t>
            </a:r>
            <a:endParaRPr lang="cs-CZ" dirty="0"/>
          </a:p>
        </p:txBody>
      </p:sp>
      <p:sp>
        <p:nvSpPr>
          <p:cNvPr id="3" name="Zástupný symbol pro obsah 2"/>
          <p:cNvSpPr>
            <a:spLocks noGrp="1"/>
          </p:cNvSpPr>
          <p:nvPr>
            <p:ph idx="1"/>
          </p:nvPr>
        </p:nvSpPr>
        <p:spPr>
          <a:xfrm>
            <a:off x="838200" y="1825625"/>
            <a:ext cx="10515600" cy="4351338"/>
          </a:xfrm>
          <a:prstGeom prst="rect">
            <a:avLst/>
          </a:prstGeo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0142812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8021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oleObject" Target="../embeddings/oleObject1.bin"/><Relationship Id="rId5" Type="http://schemas.openxmlformats.org/officeDocument/2006/relationships/vmlDrawing" Target="../drawings/vmlDrawing1.vml"/><Relationship Id="rId10" Type="http://schemas.openxmlformats.org/officeDocument/2006/relationships/image" Target="../media/image4.jpeg"/><Relationship Id="rId4" Type="http://schemas.openxmlformats.org/officeDocument/2006/relationships/theme" Target="../theme/theme1.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kt 6"/>
          <p:cNvGraphicFramePr>
            <a:graphicFrameLocks noChangeAspect="1"/>
          </p:cNvGraphicFramePr>
          <p:nvPr userDrawn="1">
            <p:extLst>
              <p:ext uri="{D42A27DB-BD31-4B8C-83A1-F6EECF244321}">
                <p14:modId xmlns:p14="http://schemas.microsoft.com/office/powerpoint/2010/main" val="1578116044"/>
              </p:ext>
            </p:extLst>
          </p:nvPr>
        </p:nvGraphicFramePr>
        <p:xfrm>
          <a:off x="10991966" y="184729"/>
          <a:ext cx="789231" cy="566735"/>
        </p:xfrm>
        <a:graphic>
          <a:graphicData uri="http://schemas.openxmlformats.org/presentationml/2006/ole">
            <mc:AlternateContent xmlns:mc="http://schemas.openxmlformats.org/markup-compatibility/2006">
              <mc:Choice xmlns:v="urn:schemas-microsoft-com:vml" Requires="v">
                <p:oleObj spid="_x0000_s2055" name="Rastrový obrázek" r:id="rId6" imgW="1390721" imgH="952549" progId="Paint.Picture">
                  <p:embed/>
                </p:oleObj>
              </mc:Choice>
              <mc:Fallback>
                <p:oleObj name="Rastrový obrázek" r:id="rId6" imgW="1390721" imgH="952549" progId="Paint.Picture">
                  <p:embed/>
                  <p:pic>
                    <p:nvPicPr>
                      <p:cNvPr id="4" name="Objek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91966" y="184729"/>
                        <a:ext cx="789231" cy="566735"/>
                      </a:xfrm>
                      <a:prstGeom prst="rect">
                        <a:avLst/>
                      </a:prstGeom>
                      <a:noFill/>
                      <a:ln>
                        <a:noFill/>
                      </a:ln>
                    </p:spPr>
                  </p:pic>
                </p:oleObj>
              </mc:Fallback>
            </mc:AlternateContent>
          </a:graphicData>
        </a:graphic>
      </p:graphicFrame>
      <p:pic>
        <p:nvPicPr>
          <p:cNvPr id="8" name="Picture 3" descr="TUL-word_Stránka_07"/>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l="8594" t="49004" r="55679" b="5522"/>
          <a:stretch/>
        </p:blipFill>
        <p:spPr bwMode="auto">
          <a:xfrm>
            <a:off x="418961" y="184729"/>
            <a:ext cx="3151335"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TUL-word_Stránka_08"/>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627417" y="6346037"/>
            <a:ext cx="756761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Přímá spojnice 9"/>
          <p:cNvCxnSpPr/>
          <p:nvPr userDrawn="1"/>
        </p:nvCxnSpPr>
        <p:spPr>
          <a:xfrm flipH="1">
            <a:off x="-10159" y="6463608"/>
            <a:ext cx="11160759" cy="2"/>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Obrázek 10"/>
          <p:cNvPicPr>
            <a:picLocks noChangeAspect="1"/>
          </p:cNvPicPr>
          <p:nvPr userDrawn="1"/>
        </p:nvPicPr>
        <p:blipFill rotWithShape="1">
          <a:blip r:embed="rId10" cstate="print">
            <a:extLst>
              <a:ext uri="{28A0092B-C50C-407E-A947-70E740481C1C}">
                <a14:useLocalDpi xmlns:a14="http://schemas.microsoft.com/office/drawing/2010/main" val="0"/>
              </a:ext>
            </a:extLst>
          </a:blip>
          <a:srcRect t="24510" b="25666"/>
          <a:stretch/>
        </p:blipFill>
        <p:spPr>
          <a:xfrm>
            <a:off x="4956582" y="206922"/>
            <a:ext cx="4883495" cy="540000"/>
          </a:xfrm>
          <a:prstGeom prst="rect">
            <a:avLst/>
          </a:prstGeom>
        </p:spPr>
      </p:pic>
      <p:cxnSp>
        <p:nvCxnSpPr>
          <p:cNvPr id="12" name="Přímá spojnice 11"/>
          <p:cNvCxnSpPr/>
          <p:nvPr userDrawn="1"/>
        </p:nvCxnSpPr>
        <p:spPr>
          <a:xfrm flipH="1">
            <a:off x="-10159" y="949503"/>
            <a:ext cx="12202159"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33359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adpis 1"/>
          <p:cNvSpPr>
            <a:spLocks noGrp="1"/>
          </p:cNvSpPr>
          <p:nvPr>
            <p:ph type="ctrTitle"/>
          </p:nvPr>
        </p:nvSpPr>
        <p:spPr>
          <a:xfrm>
            <a:off x="2209800" y="428625"/>
            <a:ext cx="7772400" cy="3912466"/>
          </a:xfrm>
        </p:spPr>
        <p:txBody>
          <a:bodyPr/>
          <a:lstStyle/>
          <a:p>
            <a:pPr eaLnBrk="1" hangingPunct="1"/>
            <a:r>
              <a:rPr lang="cs-CZ" altLang="cs-CZ" sz="4000" dirty="0" smtClean="0">
                <a:latin typeface="+mn-lt"/>
              </a:rPr>
              <a:t>LOS ENLACES</a:t>
            </a:r>
            <a:br>
              <a:rPr lang="cs-CZ" altLang="cs-CZ" sz="4000" dirty="0" smtClean="0">
                <a:latin typeface="+mn-lt"/>
              </a:rPr>
            </a:br>
            <a:endParaRPr lang="cs-CZ" altLang="cs-CZ" sz="4000" dirty="0" smtClean="0">
              <a:latin typeface="+mn-lt"/>
            </a:endParaRP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2254" y="5387110"/>
            <a:ext cx="406400" cy="406400"/>
          </a:xfrm>
          <a:prstGeom prst="rect">
            <a:avLst/>
          </a:prstGeom>
        </p:spPr>
      </p:pic>
    </p:spTree>
    <p:extLst>
      <p:ext uri="{BB962C8B-B14F-4D97-AF65-F5344CB8AC3E}">
        <p14:creationId xmlns:p14="http://schemas.microsoft.com/office/powerpoint/2010/main" val="323252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idx="4294967295"/>
          </p:nvPr>
        </p:nvSpPr>
        <p:spPr>
          <a:xfrm>
            <a:off x="1881188" y="1810327"/>
            <a:ext cx="8101012" cy="4333298"/>
          </a:xfrm>
        </p:spPr>
        <p:txBody>
          <a:bodyPr>
            <a:normAutofit fontScale="90000"/>
          </a:bodyPr>
          <a:lstStyle/>
          <a:p>
            <a:pPr algn="l" eaLnBrk="1" hangingPunct="1">
              <a:defRPr/>
            </a:pPr>
            <a:r>
              <a:rPr lang="cs-CZ" altLang="cs-CZ" sz="2200" i="1" dirty="0"/>
              <a:t> </a:t>
            </a:r>
            <a:r>
              <a:rPr lang="cs-CZ" altLang="cs-CZ" sz="2200" dirty="0">
                <a:latin typeface="+mn-lt"/>
              </a:rPr>
              <a:t>2. </a:t>
            </a:r>
            <a:r>
              <a:rPr lang="cs-CZ" altLang="cs-CZ" sz="2200" dirty="0" err="1">
                <a:latin typeface="+mn-lt"/>
              </a:rPr>
              <a:t>causales</a:t>
            </a:r>
            <a:r>
              <a:rPr lang="cs-CZ" altLang="cs-CZ" sz="2200" dirty="0">
                <a:latin typeface="+mn-lt"/>
              </a:rPr>
              <a:t> </a:t>
            </a:r>
            <a:br>
              <a:rPr lang="cs-CZ" altLang="cs-CZ" sz="2200" dirty="0">
                <a:latin typeface="+mn-lt"/>
              </a:rPr>
            </a:br>
            <a:r>
              <a:rPr lang="cs-CZ" altLang="cs-CZ" sz="2200" i="1" dirty="0" err="1">
                <a:latin typeface="+mn-lt"/>
              </a:rPr>
              <a:t>porque</a:t>
            </a:r>
            <a:r>
              <a:rPr lang="cs-CZ" altLang="cs-CZ" sz="2200" i="1" dirty="0">
                <a:latin typeface="+mn-lt"/>
              </a:rPr>
              <a:t>, </a:t>
            </a:r>
            <a:r>
              <a:rPr lang="cs-CZ" altLang="cs-CZ" sz="2200" i="1" dirty="0" err="1">
                <a:latin typeface="+mn-lt"/>
              </a:rPr>
              <a:t>como</a:t>
            </a:r>
            <a:r>
              <a:rPr lang="cs-CZ" altLang="cs-CZ" sz="2200" i="1" dirty="0">
                <a:latin typeface="+mn-lt"/>
              </a:rPr>
              <a:t>, </a:t>
            </a:r>
            <a:r>
              <a:rPr lang="cs-CZ" altLang="cs-CZ" sz="2200" i="1" dirty="0" err="1">
                <a:latin typeface="+mn-lt"/>
              </a:rPr>
              <a:t>pues</a:t>
            </a:r>
            <a:r>
              <a:rPr lang="cs-CZ" altLang="cs-CZ" sz="2200" dirty="0">
                <a:latin typeface="+mn-lt"/>
              </a:rPr>
              <a:t/>
            </a:r>
            <a:br>
              <a:rPr lang="cs-CZ" altLang="cs-CZ" sz="2200" dirty="0">
                <a:latin typeface="+mn-lt"/>
              </a:rPr>
            </a:br>
            <a:r>
              <a:rPr lang="cs-CZ" altLang="cs-CZ" sz="2200" dirty="0" err="1">
                <a:latin typeface="+mn-lt"/>
              </a:rPr>
              <a:t>expresa</a:t>
            </a:r>
            <a:r>
              <a:rPr lang="cs-CZ" altLang="cs-CZ" sz="2200" dirty="0">
                <a:latin typeface="+mn-lt"/>
              </a:rPr>
              <a:t> causa, </a:t>
            </a:r>
            <a:r>
              <a:rPr lang="cs-CZ" altLang="cs-CZ" sz="2200" dirty="0" err="1">
                <a:latin typeface="+mn-lt"/>
              </a:rPr>
              <a:t>motivo</a:t>
            </a:r>
            <a:r>
              <a:rPr lang="cs-CZ" altLang="cs-CZ" sz="2200" dirty="0">
                <a:latin typeface="+mn-lt"/>
              </a:rPr>
              <a:t> o </a:t>
            </a:r>
            <a:r>
              <a:rPr lang="cs-CZ" altLang="cs-CZ" sz="2200" dirty="0" err="1">
                <a:latin typeface="+mn-lt"/>
              </a:rPr>
              <a:t>razón</a:t>
            </a:r>
            <a:r>
              <a:rPr lang="cs-CZ" altLang="cs-CZ" sz="2200" dirty="0">
                <a:latin typeface="+mn-lt"/>
              </a:rPr>
              <a:t/>
            </a:r>
            <a:br>
              <a:rPr lang="cs-CZ" altLang="cs-CZ" sz="2200" dirty="0">
                <a:latin typeface="+mn-lt"/>
              </a:rPr>
            </a:br>
            <a:r>
              <a:rPr lang="cs-CZ" altLang="cs-CZ" sz="2200" dirty="0">
                <a:latin typeface="+mn-lt"/>
              </a:rPr>
              <a:t/>
            </a:r>
            <a:br>
              <a:rPr lang="cs-CZ" altLang="cs-CZ" sz="2200" dirty="0">
                <a:latin typeface="+mn-lt"/>
              </a:rPr>
            </a:br>
            <a:r>
              <a:rPr lang="cs-CZ" altLang="cs-CZ" sz="2200" dirty="0">
                <a:latin typeface="+mn-lt"/>
              </a:rPr>
              <a:t>	</a:t>
            </a:r>
            <a:r>
              <a:rPr lang="cs-CZ" altLang="cs-CZ" sz="2200" i="1" u="sng" dirty="0" err="1">
                <a:latin typeface="+mn-lt"/>
              </a:rPr>
              <a:t>Como</a:t>
            </a:r>
            <a:r>
              <a:rPr lang="cs-CZ" altLang="cs-CZ" sz="2200" i="1" dirty="0">
                <a:latin typeface="+mn-lt"/>
              </a:rPr>
              <a:t> no </a:t>
            </a:r>
            <a:r>
              <a:rPr lang="cs-CZ" altLang="cs-CZ" sz="2200" i="1" dirty="0" err="1">
                <a:latin typeface="+mn-lt"/>
              </a:rPr>
              <a:t>venías</a:t>
            </a:r>
            <a:r>
              <a:rPr lang="cs-CZ" altLang="cs-CZ" sz="2200" i="1" dirty="0">
                <a:latin typeface="+mn-lt"/>
              </a:rPr>
              <a:t>, </a:t>
            </a:r>
            <a:r>
              <a:rPr lang="cs-CZ" altLang="cs-CZ" sz="2200" i="1" dirty="0" err="1">
                <a:latin typeface="+mn-lt"/>
              </a:rPr>
              <a:t>hemos</a:t>
            </a:r>
            <a:r>
              <a:rPr lang="cs-CZ" altLang="cs-CZ" sz="2200" i="1" dirty="0">
                <a:latin typeface="+mn-lt"/>
              </a:rPr>
              <a:t> </a:t>
            </a:r>
            <a:r>
              <a:rPr lang="cs-CZ" altLang="cs-CZ" sz="2200" i="1" dirty="0" err="1">
                <a:latin typeface="+mn-lt"/>
              </a:rPr>
              <a:t>empezado</a:t>
            </a:r>
            <a:r>
              <a:rPr lang="cs-CZ" altLang="cs-CZ" sz="2200" i="1" dirty="0">
                <a:latin typeface="+mn-lt"/>
              </a:rPr>
              <a:t>.</a:t>
            </a:r>
            <a:r>
              <a:rPr lang="cs-CZ" altLang="cs-CZ" sz="2200" dirty="0">
                <a:latin typeface="+mn-lt"/>
              </a:rPr>
              <a:t/>
            </a:r>
            <a:br>
              <a:rPr lang="cs-CZ" altLang="cs-CZ" sz="2200" dirty="0">
                <a:latin typeface="+mn-lt"/>
              </a:rPr>
            </a:br>
            <a:r>
              <a:rPr lang="cs-CZ" altLang="cs-CZ" sz="2200" dirty="0">
                <a:latin typeface="+mn-lt"/>
              </a:rPr>
              <a:t>	</a:t>
            </a:r>
            <a:br>
              <a:rPr lang="cs-CZ" altLang="cs-CZ" sz="2200" dirty="0">
                <a:latin typeface="+mn-lt"/>
              </a:rPr>
            </a:br>
            <a:r>
              <a:rPr lang="cs-CZ" altLang="cs-CZ" sz="2200" dirty="0">
                <a:latin typeface="+mn-lt"/>
              </a:rPr>
              <a:t>3. </a:t>
            </a:r>
            <a:r>
              <a:rPr lang="cs-CZ" altLang="cs-CZ" sz="2200" dirty="0" err="1">
                <a:latin typeface="+mn-lt"/>
              </a:rPr>
              <a:t>finales</a:t>
            </a:r>
            <a:r>
              <a:rPr lang="cs-CZ" altLang="cs-CZ" sz="2200" dirty="0">
                <a:latin typeface="+mn-lt"/>
              </a:rPr>
              <a:t/>
            </a:r>
            <a:br>
              <a:rPr lang="cs-CZ" altLang="cs-CZ" sz="2200" dirty="0">
                <a:latin typeface="+mn-lt"/>
              </a:rPr>
            </a:br>
            <a:r>
              <a:rPr lang="cs-CZ" altLang="cs-CZ" sz="2200" i="1" dirty="0" err="1">
                <a:latin typeface="+mn-lt"/>
              </a:rPr>
              <a:t>que</a:t>
            </a:r>
            <a:r>
              <a:rPr lang="cs-CZ" altLang="cs-CZ" sz="2200" i="1" dirty="0">
                <a:latin typeface="+mn-lt"/>
              </a:rPr>
              <a:t>/para </a:t>
            </a:r>
            <a:r>
              <a:rPr lang="cs-CZ" altLang="cs-CZ" sz="2200" i="1" dirty="0" err="1">
                <a:latin typeface="+mn-lt"/>
              </a:rPr>
              <a:t>que</a:t>
            </a:r>
            <a:r>
              <a:rPr lang="cs-CZ" altLang="cs-CZ" sz="2200" dirty="0">
                <a:latin typeface="+mn-lt"/>
              </a:rPr>
              <a:t/>
            </a:r>
            <a:br>
              <a:rPr lang="cs-CZ" altLang="cs-CZ" sz="2200" dirty="0">
                <a:latin typeface="+mn-lt"/>
              </a:rPr>
            </a:br>
            <a:r>
              <a:rPr lang="cs-CZ" altLang="cs-CZ" sz="2200" dirty="0" err="1">
                <a:latin typeface="+mn-lt"/>
              </a:rPr>
              <a:t>expresa</a:t>
            </a:r>
            <a:r>
              <a:rPr lang="cs-CZ" altLang="cs-CZ" sz="2200" dirty="0">
                <a:latin typeface="+mn-lt"/>
              </a:rPr>
              <a:t> </a:t>
            </a:r>
            <a:r>
              <a:rPr lang="cs-CZ" altLang="cs-CZ" sz="2200" dirty="0" err="1">
                <a:latin typeface="+mn-lt"/>
              </a:rPr>
              <a:t>finalidad</a:t>
            </a:r>
            <a:r>
              <a:rPr lang="cs-CZ" altLang="cs-CZ" sz="2200" dirty="0">
                <a:latin typeface="+mn-lt"/>
              </a:rPr>
              <a:t/>
            </a:r>
            <a:br>
              <a:rPr lang="cs-CZ" altLang="cs-CZ" sz="2200" dirty="0">
                <a:latin typeface="+mn-lt"/>
              </a:rPr>
            </a:br>
            <a:r>
              <a:rPr lang="cs-CZ" altLang="cs-CZ" sz="2200" dirty="0">
                <a:latin typeface="+mn-lt"/>
              </a:rPr>
              <a:t/>
            </a:r>
            <a:br>
              <a:rPr lang="cs-CZ" altLang="cs-CZ" sz="2200" dirty="0">
                <a:latin typeface="+mn-lt"/>
              </a:rPr>
            </a:br>
            <a:r>
              <a:rPr lang="cs-CZ" altLang="cs-CZ" sz="2200" dirty="0">
                <a:latin typeface="+mn-lt"/>
              </a:rPr>
              <a:t>	</a:t>
            </a:r>
            <a:r>
              <a:rPr lang="cs-CZ" altLang="cs-CZ" sz="2200" i="1" dirty="0" err="1" smtClean="0">
                <a:latin typeface="+mn-lt"/>
              </a:rPr>
              <a:t>Acércate</a:t>
            </a:r>
            <a:r>
              <a:rPr lang="cs-CZ" altLang="cs-CZ" sz="2200" i="1" dirty="0" smtClean="0">
                <a:latin typeface="+mn-lt"/>
              </a:rPr>
              <a:t> </a:t>
            </a:r>
            <a:r>
              <a:rPr lang="cs-CZ" altLang="cs-CZ" sz="2200" i="1" u="sng" dirty="0" smtClean="0">
                <a:latin typeface="+mn-lt"/>
              </a:rPr>
              <a:t>para </a:t>
            </a:r>
            <a:r>
              <a:rPr lang="cs-CZ" altLang="cs-CZ" sz="2200" i="1" u="sng" dirty="0" err="1" smtClean="0">
                <a:latin typeface="+mn-lt"/>
              </a:rPr>
              <a:t>que</a:t>
            </a:r>
            <a:r>
              <a:rPr lang="cs-CZ" altLang="cs-CZ" sz="2200" i="1" u="sng" dirty="0" smtClean="0">
                <a:latin typeface="+mn-lt"/>
              </a:rPr>
              <a:t> </a:t>
            </a:r>
            <a:r>
              <a:rPr lang="cs-CZ" altLang="cs-CZ" sz="2200" i="1" dirty="0" err="1">
                <a:latin typeface="+mn-lt"/>
              </a:rPr>
              <a:t>te</a:t>
            </a:r>
            <a:r>
              <a:rPr lang="cs-CZ" altLang="cs-CZ" sz="2200" i="1" dirty="0">
                <a:latin typeface="+mn-lt"/>
              </a:rPr>
              <a:t> </a:t>
            </a:r>
            <a:r>
              <a:rPr lang="cs-CZ" altLang="cs-CZ" sz="2200" i="1" dirty="0" err="1">
                <a:latin typeface="+mn-lt"/>
              </a:rPr>
              <a:t>veamos</a:t>
            </a:r>
            <a:r>
              <a:rPr lang="cs-CZ" altLang="cs-CZ" sz="2200" i="1" dirty="0">
                <a:latin typeface="+mn-lt"/>
              </a:rPr>
              <a:t>.</a:t>
            </a:r>
            <a:r>
              <a:rPr lang="cs-CZ" altLang="cs-CZ" sz="2200" dirty="0">
                <a:latin typeface="+mn-lt"/>
              </a:rPr>
              <a:t>		</a:t>
            </a:r>
            <a:r>
              <a:rPr lang="cs-CZ" altLang="cs-CZ" sz="2000" dirty="0">
                <a:latin typeface="+mn-lt"/>
              </a:rPr>
              <a:t/>
            </a:r>
            <a:br>
              <a:rPr lang="cs-CZ" altLang="cs-CZ" sz="2000" dirty="0">
                <a:latin typeface="+mn-lt"/>
              </a:rPr>
            </a:br>
            <a:r>
              <a:rPr lang="cs-CZ" altLang="cs-CZ" sz="4000" dirty="0"/>
              <a:t> </a:t>
            </a:r>
            <a:br>
              <a:rPr lang="cs-CZ" altLang="cs-CZ" sz="4000" dirty="0"/>
            </a:br>
            <a:r>
              <a:rPr lang="cs-CZ" altLang="cs-CZ" sz="4000" dirty="0"/>
              <a:t/>
            </a:r>
            <a:br>
              <a:rPr lang="cs-CZ" altLang="cs-CZ" sz="4000" dirty="0"/>
            </a:br>
            <a:endParaRPr lang="cs-CZ" altLang="cs-CZ" sz="2400" dirty="0">
              <a:latin typeface="Trebuchet MS" panose="020B0603020202020204" pitchFamily="34" charset="0"/>
            </a:endParaRPr>
          </a:p>
        </p:txBody>
      </p:sp>
      <p:sp>
        <p:nvSpPr>
          <p:cNvPr id="53251" name="Obdélník 3"/>
          <p:cNvSpPr>
            <a:spLocks noChangeArrowheads="1"/>
          </p:cNvSpPr>
          <p:nvPr/>
        </p:nvSpPr>
        <p:spPr bwMode="auto">
          <a:xfrm>
            <a:off x="1952626" y="642938"/>
            <a:ext cx="75723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s-CZ" altLang="cs-CZ" sz="2400" i="1">
              <a:latin typeface="Trebuchet MS" panose="020B0603020202020204" pitchFamily="34" charset="0"/>
            </a:endParaRPr>
          </a:p>
          <a:p>
            <a:pPr>
              <a:spcBef>
                <a:spcPct val="0"/>
              </a:spcBef>
              <a:buFontTx/>
              <a:buNone/>
            </a:pPr>
            <a:endParaRPr lang="cs-CZ" altLang="cs-CZ" sz="2400">
              <a:latin typeface="Trebuchet MS" panose="020B0603020202020204" pitchFamily="34" charset="0"/>
            </a:endParaRPr>
          </a:p>
        </p:txBody>
      </p:sp>
    </p:spTree>
    <p:extLst>
      <p:ext uri="{BB962C8B-B14F-4D97-AF65-F5344CB8AC3E}">
        <p14:creationId xmlns:p14="http://schemas.microsoft.com/office/powerpoint/2010/main" val="28458330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Nadpis 1"/>
          <p:cNvSpPr>
            <a:spLocks noGrp="1"/>
          </p:cNvSpPr>
          <p:nvPr>
            <p:ph type="ctrTitle"/>
          </p:nvPr>
        </p:nvSpPr>
        <p:spPr>
          <a:xfrm>
            <a:off x="1348509" y="428625"/>
            <a:ext cx="8633691" cy="5196320"/>
          </a:xfrm>
        </p:spPr>
        <p:txBody>
          <a:bodyPr/>
          <a:lstStyle/>
          <a:p>
            <a:pPr algn="l" eaLnBrk="1" hangingPunct="1"/>
            <a:r>
              <a:rPr lang="cs-CZ" altLang="cs-CZ" sz="2000" dirty="0" smtClean="0">
                <a:latin typeface="+mn-lt"/>
              </a:rPr>
              <a:t>4</a:t>
            </a:r>
            <a:r>
              <a:rPr lang="cs-CZ" altLang="cs-CZ" sz="2000" dirty="0">
                <a:latin typeface="+mn-lt"/>
              </a:rPr>
              <a:t>. </a:t>
            </a:r>
            <a:r>
              <a:rPr lang="cs-CZ" altLang="cs-CZ" sz="2000" dirty="0" err="1">
                <a:latin typeface="+mn-lt"/>
              </a:rPr>
              <a:t>concesivas</a:t>
            </a:r>
            <a:r>
              <a:rPr lang="cs-CZ" altLang="cs-CZ" sz="2000" dirty="0">
                <a:latin typeface="+mn-lt"/>
              </a:rPr>
              <a:t> </a:t>
            </a:r>
            <a:br>
              <a:rPr lang="cs-CZ" altLang="cs-CZ" sz="2000" dirty="0">
                <a:latin typeface="+mn-lt"/>
              </a:rPr>
            </a:br>
            <a:r>
              <a:rPr lang="cs-CZ" altLang="cs-CZ" sz="2000" i="1" dirty="0" err="1">
                <a:latin typeface="+mn-lt"/>
              </a:rPr>
              <a:t>aunque</a:t>
            </a:r>
            <a:r>
              <a:rPr lang="cs-CZ" altLang="cs-CZ" sz="2000" dirty="0">
                <a:latin typeface="+mn-lt"/>
              </a:rPr>
              <a:t/>
            </a:r>
            <a:br>
              <a:rPr lang="cs-CZ" altLang="cs-CZ" sz="2000" dirty="0">
                <a:latin typeface="+mn-lt"/>
              </a:rPr>
            </a:br>
            <a:r>
              <a:rPr lang="cs-CZ" altLang="cs-CZ" sz="2000" dirty="0" err="1">
                <a:latin typeface="+mn-lt"/>
              </a:rPr>
              <a:t>expresa</a:t>
            </a:r>
            <a:r>
              <a:rPr lang="cs-CZ" altLang="cs-CZ" sz="2000" dirty="0">
                <a:latin typeface="+mn-lt"/>
              </a:rPr>
              <a:t> </a:t>
            </a:r>
            <a:r>
              <a:rPr lang="cs-CZ" altLang="cs-CZ" sz="2000" dirty="0" err="1">
                <a:latin typeface="+mn-lt"/>
              </a:rPr>
              <a:t>concesión</a:t>
            </a:r>
            <a:r>
              <a:rPr lang="cs-CZ" altLang="cs-CZ" sz="2000" dirty="0">
                <a:latin typeface="+mn-lt"/>
              </a:rPr>
              <a:t/>
            </a:r>
            <a:br>
              <a:rPr lang="cs-CZ" altLang="cs-CZ" sz="2000" dirty="0">
                <a:latin typeface="+mn-lt"/>
              </a:rPr>
            </a:br>
            <a:r>
              <a:rPr lang="cs-CZ" altLang="cs-CZ" sz="2000" i="1" dirty="0">
                <a:latin typeface="+mn-lt"/>
              </a:rPr>
              <a:t>	</a:t>
            </a:r>
            <a:br>
              <a:rPr lang="cs-CZ" altLang="cs-CZ" sz="2000" i="1" dirty="0">
                <a:latin typeface="+mn-lt"/>
              </a:rPr>
            </a:br>
            <a:r>
              <a:rPr lang="cs-CZ" altLang="cs-CZ" sz="2000" i="1" dirty="0">
                <a:latin typeface="+mn-lt"/>
              </a:rPr>
              <a:t>	</a:t>
            </a:r>
            <a:r>
              <a:rPr lang="cs-CZ" altLang="cs-CZ" sz="2000" i="1" u="sng" dirty="0" err="1">
                <a:latin typeface="+mn-lt"/>
              </a:rPr>
              <a:t>Aunque</a:t>
            </a:r>
            <a:r>
              <a:rPr lang="cs-CZ" altLang="cs-CZ" sz="2000" i="1" dirty="0">
                <a:latin typeface="+mn-lt"/>
              </a:rPr>
              <a:t> </a:t>
            </a:r>
            <a:r>
              <a:rPr lang="cs-CZ" altLang="cs-CZ" sz="2000" i="1" dirty="0" err="1">
                <a:latin typeface="+mn-lt"/>
              </a:rPr>
              <a:t>te</a:t>
            </a:r>
            <a:r>
              <a:rPr lang="cs-CZ" altLang="cs-CZ" sz="2000" i="1" dirty="0">
                <a:latin typeface="+mn-lt"/>
              </a:rPr>
              <a:t> </a:t>
            </a:r>
            <a:r>
              <a:rPr lang="cs-CZ" altLang="cs-CZ" sz="2000" i="1" dirty="0" err="1">
                <a:latin typeface="+mn-lt"/>
              </a:rPr>
              <a:t>parezca</a:t>
            </a:r>
            <a:r>
              <a:rPr lang="cs-CZ" altLang="cs-CZ" sz="2000" i="1" dirty="0">
                <a:latin typeface="+mn-lt"/>
              </a:rPr>
              <a:t> </a:t>
            </a:r>
            <a:r>
              <a:rPr lang="cs-CZ" altLang="cs-CZ" sz="2000" i="1" dirty="0" err="1">
                <a:latin typeface="+mn-lt"/>
              </a:rPr>
              <a:t>imposible</a:t>
            </a:r>
            <a:r>
              <a:rPr lang="cs-CZ" altLang="cs-CZ" sz="2000" i="1" dirty="0">
                <a:latin typeface="+mn-lt"/>
              </a:rPr>
              <a:t>, </a:t>
            </a:r>
            <a:r>
              <a:rPr lang="cs-CZ" altLang="cs-CZ" sz="2000" i="1" dirty="0" err="1">
                <a:latin typeface="+mn-lt"/>
              </a:rPr>
              <a:t>eres</a:t>
            </a:r>
            <a:r>
              <a:rPr lang="cs-CZ" altLang="cs-CZ" sz="2000" i="1" dirty="0">
                <a:latin typeface="+mn-lt"/>
              </a:rPr>
              <a:t> </a:t>
            </a:r>
            <a:r>
              <a:rPr lang="cs-CZ" altLang="cs-CZ" sz="2000" i="1" dirty="0" err="1">
                <a:latin typeface="+mn-lt"/>
              </a:rPr>
              <a:t>capaz</a:t>
            </a:r>
            <a:r>
              <a:rPr lang="cs-CZ" altLang="cs-CZ" sz="2000" i="1" dirty="0">
                <a:latin typeface="+mn-lt"/>
              </a:rPr>
              <a:t> de </a:t>
            </a:r>
            <a:r>
              <a:rPr lang="cs-CZ" altLang="cs-CZ" sz="2000" i="1" dirty="0" err="1">
                <a:latin typeface="+mn-lt"/>
              </a:rPr>
              <a:t>conseguir</a:t>
            </a:r>
            <a:r>
              <a:rPr lang="cs-CZ" altLang="cs-CZ" sz="2000" i="1" dirty="0">
                <a:latin typeface="+mn-lt"/>
              </a:rPr>
              <a:t> </a:t>
            </a:r>
            <a:r>
              <a:rPr lang="cs-CZ" altLang="cs-CZ" sz="2000" i="1" dirty="0" err="1">
                <a:latin typeface="+mn-lt"/>
              </a:rPr>
              <a:t>lo</a:t>
            </a:r>
            <a:r>
              <a:rPr lang="cs-CZ" altLang="cs-CZ" sz="2000" i="1" dirty="0">
                <a:latin typeface="+mn-lt"/>
              </a:rPr>
              <a:t> </a:t>
            </a:r>
            <a:r>
              <a:rPr lang="cs-CZ" altLang="cs-CZ" sz="2000" i="1" dirty="0" err="1">
                <a:latin typeface="+mn-lt"/>
              </a:rPr>
              <a:t>que</a:t>
            </a:r>
            <a:r>
              <a:rPr lang="cs-CZ" altLang="cs-CZ" sz="2000" i="1" dirty="0">
                <a:latin typeface="+mn-lt"/>
              </a:rPr>
              <a:t> </a:t>
            </a:r>
            <a:r>
              <a:rPr lang="cs-CZ" altLang="cs-CZ" sz="2000" i="1" dirty="0" err="1">
                <a:latin typeface="+mn-lt"/>
              </a:rPr>
              <a:t>quieras</a:t>
            </a:r>
            <a:r>
              <a:rPr lang="cs-CZ" altLang="cs-CZ" sz="2000" i="1" dirty="0" smtClean="0">
                <a:latin typeface="+mn-lt"/>
              </a:rPr>
              <a:t>.</a:t>
            </a:r>
            <a:br>
              <a:rPr lang="cs-CZ" altLang="cs-CZ" sz="2000" i="1" dirty="0" smtClean="0">
                <a:latin typeface="+mn-lt"/>
              </a:rPr>
            </a:br>
            <a:r>
              <a:rPr lang="cs-CZ" altLang="cs-CZ" sz="2000" dirty="0">
                <a:latin typeface="+mn-lt"/>
              </a:rPr>
              <a:t/>
            </a:r>
            <a:br>
              <a:rPr lang="cs-CZ" altLang="cs-CZ" sz="2000" dirty="0">
                <a:latin typeface="+mn-lt"/>
              </a:rPr>
            </a:br>
            <a:r>
              <a:rPr lang="cs-CZ" altLang="cs-CZ" sz="2000" i="1" dirty="0">
                <a:latin typeface="+mn-lt"/>
              </a:rPr>
              <a:t> </a:t>
            </a:r>
            <a:r>
              <a:rPr lang="cs-CZ" altLang="cs-CZ" sz="2000" dirty="0">
                <a:latin typeface="+mn-lt"/>
              </a:rPr>
              <a:t/>
            </a:r>
            <a:br>
              <a:rPr lang="cs-CZ" altLang="cs-CZ" sz="2000" dirty="0">
                <a:latin typeface="+mn-lt"/>
              </a:rPr>
            </a:br>
            <a:r>
              <a:rPr lang="cs-CZ" altLang="cs-CZ" sz="2000" dirty="0">
                <a:latin typeface="+mn-lt"/>
              </a:rPr>
              <a:t>5. </a:t>
            </a:r>
            <a:r>
              <a:rPr lang="cs-CZ" altLang="cs-CZ" sz="2000" dirty="0" err="1">
                <a:latin typeface="+mn-lt"/>
              </a:rPr>
              <a:t>temporales</a:t>
            </a:r>
            <a:r>
              <a:rPr lang="cs-CZ" altLang="cs-CZ" sz="2000" dirty="0">
                <a:latin typeface="+mn-lt"/>
              </a:rPr>
              <a:t> </a:t>
            </a:r>
            <a:br>
              <a:rPr lang="cs-CZ" altLang="cs-CZ" sz="2000" dirty="0">
                <a:latin typeface="+mn-lt"/>
              </a:rPr>
            </a:br>
            <a:r>
              <a:rPr lang="cs-CZ" altLang="cs-CZ" sz="2000" i="1" dirty="0" err="1">
                <a:latin typeface="+mn-lt"/>
              </a:rPr>
              <a:t>mientras</a:t>
            </a:r>
            <a:r>
              <a:rPr lang="cs-CZ" altLang="cs-CZ" sz="2000" i="1" dirty="0">
                <a:latin typeface="+mn-lt"/>
              </a:rPr>
              <a:t>, </a:t>
            </a:r>
            <a:r>
              <a:rPr lang="cs-CZ" altLang="cs-CZ" sz="2000" i="1" dirty="0" err="1">
                <a:latin typeface="+mn-lt"/>
              </a:rPr>
              <a:t>cuando</a:t>
            </a:r>
            <a:r>
              <a:rPr lang="cs-CZ" altLang="cs-CZ" sz="2000" dirty="0">
                <a:latin typeface="+mn-lt"/>
              </a:rPr>
              <a:t/>
            </a:r>
            <a:br>
              <a:rPr lang="cs-CZ" altLang="cs-CZ" sz="2000" dirty="0">
                <a:latin typeface="+mn-lt"/>
              </a:rPr>
            </a:br>
            <a:r>
              <a:rPr lang="cs-CZ" altLang="cs-CZ" sz="2000" dirty="0" err="1">
                <a:latin typeface="+mn-lt"/>
              </a:rPr>
              <a:t>expresan</a:t>
            </a:r>
            <a:r>
              <a:rPr lang="cs-CZ" altLang="cs-CZ" sz="2000" dirty="0">
                <a:latin typeface="+mn-lt"/>
              </a:rPr>
              <a:t> </a:t>
            </a:r>
            <a:r>
              <a:rPr lang="cs-CZ" altLang="cs-CZ" sz="2000" dirty="0" err="1">
                <a:latin typeface="+mn-lt"/>
              </a:rPr>
              <a:t>tiempo</a:t>
            </a:r>
            <a:r>
              <a:rPr lang="cs-CZ" altLang="cs-CZ" sz="2000" dirty="0">
                <a:latin typeface="+mn-lt"/>
              </a:rPr>
              <a:t/>
            </a:r>
            <a:br>
              <a:rPr lang="cs-CZ" altLang="cs-CZ" sz="2000" dirty="0">
                <a:latin typeface="+mn-lt"/>
              </a:rPr>
            </a:br>
            <a:r>
              <a:rPr lang="cs-CZ" altLang="cs-CZ" sz="2000" dirty="0">
                <a:latin typeface="+mn-lt"/>
              </a:rPr>
              <a:t>	</a:t>
            </a:r>
            <a:br>
              <a:rPr lang="cs-CZ" altLang="cs-CZ" sz="2000" dirty="0">
                <a:latin typeface="+mn-lt"/>
              </a:rPr>
            </a:br>
            <a:r>
              <a:rPr lang="cs-CZ" altLang="cs-CZ" sz="2000" dirty="0">
                <a:latin typeface="+mn-lt"/>
              </a:rPr>
              <a:t>	</a:t>
            </a:r>
            <a:r>
              <a:rPr lang="cs-CZ" altLang="cs-CZ" sz="2000" i="1" dirty="0" err="1">
                <a:latin typeface="+mn-lt"/>
              </a:rPr>
              <a:t>Avísame</a:t>
            </a:r>
            <a:r>
              <a:rPr lang="cs-CZ" altLang="cs-CZ" sz="2000" i="1" dirty="0">
                <a:latin typeface="+mn-lt"/>
              </a:rPr>
              <a:t> </a:t>
            </a:r>
            <a:r>
              <a:rPr lang="cs-CZ" altLang="cs-CZ" sz="2000" i="1" u="sng" dirty="0" err="1">
                <a:latin typeface="+mn-lt"/>
              </a:rPr>
              <a:t>cuando</a:t>
            </a:r>
            <a:r>
              <a:rPr lang="cs-CZ" altLang="cs-CZ" sz="2000" i="1" dirty="0">
                <a:latin typeface="+mn-lt"/>
              </a:rPr>
              <a:t> </a:t>
            </a:r>
            <a:r>
              <a:rPr lang="cs-CZ" altLang="cs-CZ" sz="2000" i="1" dirty="0" err="1">
                <a:latin typeface="+mn-lt"/>
              </a:rPr>
              <a:t>estés</a:t>
            </a:r>
            <a:r>
              <a:rPr lang="cs-CZ" altLang="cs-CZ" sz="2000" i="1" dirty="0">
                <a:latin typeface="+mn-lt"/>
              </a:rPr>
              <a:t> </a:t>
            </a:r>
            <a:r>
              <a:rPr lang="cs-CZ" altLang="cs-CZ" sz="2000" i="1" dirty="0" err="1">
                <a:latin typeface="+mn-lt"/>
              </a:rPr>
              <a:t>preparado</a:t>
            </a:r>
            <a:r>
              <a:rPr lang="cs-CZ" altLang="cs-CZ" sz="2000" i="1" dirty="0">
                <a:latin typeface="+mn-lt"/>
              </a:rPr>
              <a:t>.</a:t>
            </a:r>
            <a:r>
              <a:rPr lang="cs-CZ" altLang="cs-CZ" sz="2000" dirty="0">
                <a:latin typeface="+mn-lt"/>
              </a:rPr>
              <a:t/>
            </a:r>
            <a:br>
              <a:rPr lang="cs-CZ" altLang="cs-CZ" sz="2000" dirty="0">
                <a:latin typeface="+mn-lt"/>
              </a:rPr>
            </a:br>
            <a:r>
              <a:rPr lang="cs-CZ" altLang="cs-CZ" sz="2000" dirty="0">
                <a:latin typeface="+mn-lt"/>
              </a:rPr>
              <a:t/>
            </a:r>
            <a:br>
              <a:rPr lang="cs-CZ" altLang="cs-CZ" sz="2000" dirty="0">
                <a:latin typeface="+mn-lt"/>
              </a:rPr>
            </a:br>
            <a:endParaRPr lang="cs-CZ" altLang="cs-CZ" sz="2000" dirty="0">
              <a:latin typeface="+mn-lt"/>
            </a:endParaRP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2722" y="5218545"/>
            <a:ext cx="406400" cy="406400"/>
          </a:xfrm>
          <a:prstGeom prst="rect">
            <a:avLst/>
          </a:prstGeom>
        </p:spPr>
      </p:pic>
    </p:spTree>
    <p:extLst>
      <p:ext uri="{BB962C8B-B14F-4D97-AF65-F5344CB8AC3E}">
        <p14:creationId xmlns:p14="http://schemas.microsoft.com/office/powerpoint/2010/main" val="156343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dpis 1"/>
          <p:cNvSpPr>
            <a:spLocks noGrp="1"/>
          </p:cNvSpPr>
          <p:nvPr>
            <p:ph type="ctrTitle"/>
          </p:nvPr>
        </p:nvSpPr>
        <p:spPr>
          <a:xfrm>
            <a:off x="1881188" y="428624"/>
            <a:ext cx="8101012" cy="5371811"/>
          </a:xfrm>
        </p:spPr>
        <p:txBody>
          <a:bodyPr/>
          <a:lstStyle/>
          <a:p>
            <a:pPr algn="l" eaLnBrk="1" hangingPunct="1"/>
            <a:r>
              <a:rPr lang="cs-CZ" altLang="cs-CZ" sz="2000" dirty="0">
                <a:latin typeface="+mn-lt"/>
              </a:rPr>
              <a:t>6. </a:t>
            </a:r>
            <a:r>
              <a:rPr lang="cs-CZ" altLang="cs-CZ" sz="2000" dirty="0" err="1">
                <a:latin typeface="+mn-lt"/>
              </a:rPr>
              <a:t>condicionales</a:t>
            </a:r>
            <a:r>
              <a:rPr lang="cs-CZ" altLang="cs-CZ" sz="2000" dirty="0">
                <a:latin typeface="+mn-lt"/>
              </a:rPr>
              <a:t/>
            </a:r>
            <a:br>
              <a:rPr lang="cs-CZ" altLang="cs-CZ" sz="2000" dirty="0">
                <a:latin typeface="+mn-lt"/>
              </a:rPr>
            </a:br>
            <a:r>
              <a:rPr lang="cs-CZ" altLang="cs-CZ" sz="2000" i="1" dirty="0">
                <a:latin typeface="+mn-lt"/>
              </a:rPr>
              <a:t>si, </a:t>
            </a:r>
            <a:r>
              <a:rPr lang="cs-CZ" altLang="cs-CZ" sz="2000" i="1" dirty="0" err="1">
                <a:latin typeface="+mn-lt"/>
              </a:rPr>
              <a:t>como</a:t>
            </a:r>
            <a:r>
              <a:rPr lang="cs-CZ" altLang="cs-CZ" sz="2000" i="1" dirty="0">
                <a:latin typeface="+mn-lt"/>
              </a:rPr>
              <a:t>, </a:t>
            </a:r>
            <a:r>
              <a:rPr lang="cs-CZ" altLang="cs-CZ" sz="2000" i="1" dirty="0" err="1">
                <a:latin typeface="+mn-lt"/>
              </a:rPr>
              <a:t>cuando</a:t>
            </a:r>
            <a:r>
              <a:rPr lang="cs-CZ" altLang="cs-CZ" sz="2000" dirty="0">
                <a:latin typeface="+mn-lt"/>
              </a:rPr>
              <a:t/>
            </a:r>
            <a:br>
              <a:rPr lang="cs-CZ" altLang="cs-CZ" sz="2000" dirty="0">
                <a:latin typeface="+mn-lt"/>
              </a:rPr>
            </a:br>
            <a:r>
              <a:rPr lang="cs-CZ" altLang="cs-CZ" sz="2000" dirty="0" err="1">
                <a:latin typeface="+mn-lt"/>
              </a:rPr>
              <a:t>expresan</a:t>
            </a:r>
            <a:r>
              <a:rPr lang="cs-CZ" altLang="cs-CZ" sz="2000" dirty="0">
                <a:latin typeface="+mn-lt"/>
              </a:rPr>
              <a:t> </a:t>
            </a:r>
            <a:r>
              <a:rPr lang="cs-CZ" altLang="cs-CZ" sz="2000" dirty="0" err="1">
                <a:latin typeface="+mn-lt"/>
              </a:rPr>
              <a:t>condición</a:t>
            </a:r>
            <a:r>
              <a:rPr lang="cs-CZ" altLang="cs-CZ" sz="2000" dirty="0">
                <a:latin typeface="+mn-lt"/>
              </a:rPr>
              <a:t/>
            </a:r>
            <a:br>
              <a:rPr lang="cs-CZ" altLang="cs-CZ" sz="2000" dirty="0">
                <a:latin typeface="+mn-lt"/>
              </a:rPr>
            </a:br>
            <a:r>
              <a:rPr lang="cs-CZ" altLang="cs-CZ" sz="2000" dirty="0">
                <a:latin typeface="+mn-lt"/>
              </a:rPr>
              <a:t>	</a:t>
            </a:r>
            <a:br>
              <a:rPr lang="cs-CZ" altLang="cs-CZ" sz="2000" dirty="0">
                <a:latin typeface="+mn-lt"/>
              </a:rPr>
            </a:br>
            <a:r>
              <a:rPr lang="cs-CZ" altLang="cs-CZ" sz="2000" dirty="0">
                <a:latin typeface="+mn-lt"/>
              </a:rPr>
              <a:t>	</a:t>
            </a:r>
            <a:r>
              <a:rPr lang="cs-CZ" altLang="cs-CZ" sz="2000" i="1" u="sng" dirty="0">
                <a:latin typeface="+mn-lt"/>
              </a:rPr>
              <a:t>Si</a:t>
            </a:r>
            <a:r>
              <a:rPr lang="cs-CZ" altLang="cs-CZ" sz="2000" i="1" dirty="0">
                <a:latin typeface="+mn-lt"/>
              </a:rPr>
              <a:t> </a:t>
            </a:r>
            <a:r>
              <a:rPr lang="cs-CZ" altLang="cs-CZ" sz="2000" i="1" dirty="0" err="1">
                <a:latin typeface="+mn-lt"/>
              </a:rPr>
              <a:t>apagas</a:t>
            </a:r>
            <a:r>
              <a:rPr lang="cs-CZ" altLang="cs-CZ" sz="2000" dirty="0">
                <a:latin typeface="+mn-lt"/>
              </a:rPr>
              <a:t> </a:t>
            </a:r>
            <a:r>
              <a:rPr lang="cs-CZ" altLang="cs-CZ" sz="2000" i="1" dirty="0">
                <a:latin typeface="+mn-lt"/>
              </a:rPr>
              <a:t>la luz, </a:t>
            </a:r>
            <a:r>
              <a:rPr lang="cs-CZ" altLang="cs-CZ" sz="2000" i="1" dirty="0" err="1">
                <a:latin typeface="+mn-lt"/>
              </a:rPr>
              <a:t>ahorras</a:t>
            </a:r>
            <a:r>
              <a:rPr lang="cs-CZ" altLang="cs-CZ" sz="2000" i="1" dirty="0">
                <a:latin typeface="+mn-lt"/>
              </a:rPr>
              <a:t> </a:t>
            </a:r>
            <a:r>
              <a:rPr lang="cs-CZ" altLang="cs-CZ" sz="2000" i="1" dirty="0" err="1">
                <a:latin typeface="+mn-lt"/>
              </a:rPr>
              <a:t>energía</a:t>
            </a:r>
            <a:r>
              <a:rPr lang="cs-CZ" altLang="cs-CZ" sz="2000" i="1" dirty="0" smtClean="0">
                <a:latin typeface="+mn-lt"/>
              </a:rPr>
              <a:t>.</a:t>
            </a:r>
            <a:br>
              <a:rPr lang="cs-CZ" altLang="cs-CZ" sz="2000" i="1" dirty="0" smtClean="0">
                <a:latin typeface="+mn-lt"/>
              </a:rPr>
            </a:br>
            <a:r>
              <a:rPr lang="cs-CZ" altLang="cs-CZ" sz="2000" dirty="0">
                <a:latin typeface="+mn-lt"/>
              </a:rPr>
              <a:t/>
            </a:r>
            <a:br>
              <a:rPr lang="cs-CZ" altLang="cs-CZ" sz="2000" dirty="0">
                <a:latin typeface="+mn-lt"/>
              </a:rPr>
            </a:br>
            <a:r>
              <a:rPr lang="cs-CZ" altLang="cs-CZ" sz="2000" i="1" dirty="0">
                <a:latin typeface="+mn-lt"/>
              </a:rPr>
              <a:t> </a:t>
            </a:r>
            <a:r>
              <a:rPr lang="cs-CZ" altLang="cs-CZ" sz="2000" dirty="0">
                <a:latin typeface="+mn-lt"/>
              </a:rPr>
              <a:t/>
            </a:r>
            <a:br>
              <a:rPr lang="cs-CZ" altLang="cs-CZ" sz="2000" dirty="0">
                <a:latin typeface="+mn-lt"/>
              </a:rPr>
            </a:br>
            <a:r>
              <a:rPr lang="cs-CZ" altLang="cs-CZ" sz="2000" dirty="0">
                <a:latin typeface="+mn-lt"/>
              </a:rPr>
              <a:t>7. </a:t>
            </a:r>
            <a:r>
              <a:rPr lang="cs-CZ" altLang="cs-CZ" sz="2000" dirty="0" err="1">
                <a:latin typeface="+mn-lt"/>
              </a:rPr>
              <a:t>comparativas</a:t>
            </a:r>
            <a:r>
              <a:rPr lang="cs-CZ" altLang="cs-CZ" sz="2000" dirty="0">
                <a:latin typeface="+mn-lt"/>
              </a:rPr>
              <a:t/>
            </a:r>
            <a:br>
              <a:rPr lang="cs-CZ" altLang="cs-CZ" sz="2000" dirty="0">
                <a:latin typeface="+mn-lt"/>
              </a:rPr>
            </a:br>
            <a:r>
              <a:rPr lang="cs-CZ" altLang="cs-CZ" sz="2000" i="1" dirty="0" err="1">
                <a:latin typeface="+mn-lt"/>
              </a:rPr>
              <a:t>que</a:t>
            </a:r>
            <a:r>
              <a:rPr lang="cs-CZ" altLang="cs-CZ" sz="2000" i="1" dirty="0">
                <a:latin typeface="+mn-lt"/>
              </a:rPr>
              <a:t>, </a:t>
            </a:r>
            <a:r>
              <a:rPr lang="cs-CZ" altLang="cs-CZ" sz="2000" i="1" dirty="0" err="1">
                <a:latin typeface="+mn-lt"/>
              </a:rPr>
              <a:t>como</a:t>
            </a:r>
            <a:r>
              <a:rPr lang="cs-CZ" altLang="cs-CZ" sz="2000" dirty="0">
                <a:latin typeface="+mn-lt"/>
              </a:rPr>
              <a:t/>
            </a:r>
            <a:br>
              <a:rPr lang="cs-CZ" altLang="cs-CZ" sz="2000" dirty="0">
                <a:latin typeface="+mn-lt"/>
              </a:rPr>
            </a:br>
            <a:r>
              <a:rPr lang="cs-CZ" altLang="cs-CZ" sz="2000" dirty="0" err="1">
                <a:latin typeface="+mn-lt"/>
              </a:rPr>
              <a:t>expresan</a:t>
            </a:r>
            <a:r>
              <a:rPr lang="cs-CZ" altLang="cs-CZ" sz="2000" dirty="0">
                <a:latin typeface="+mn-lt"/>
              </a:rPr>
              <a:t> </a:t>
            </a:r>
            <a:r>
              <a:rPr lang="cs-CZ" altLang="cs-CZ" sz="2000" dirty="0" err="1">
                <a:latin typeface="+mn-lt"/>
              </a:rPr>
              <a:t>comparación</a:t>
            </a:r>
            <a:r>
              <a:rPr lang="cs-CZ" altLang="cs-CZ" sz="2000" dirty="0">
                <a:latin typeface="+mn-lt"/>
              </a:rPr>
              <a:t/>
            </a:r>
            <a:br>
              <a:rPr lang="cs-CZ" altLang="cs-CZ" sz="2000" dirty="0">
                <a:latin typeface="+mn-lt"/>
              </a:rPr>
            </a:br>
            <a:r>
              <a:rPr lang="cs-CZ" altLang="cs-CZ" sz="2000" dirty="0">
                <a:latin typeface="+mn-lt"/>
              </a:rPr>
              <a:t>	</a:t>
            </a:r>
            <a:br>
              <a:rPr lang="cs-CZ" altLang="cs-CZ" sz="2000" dirty="0">
                <a:latin typeface="+mn-lt"/>
              </a:rPr>
            </a:br>
            <a:r>
              <a:rPr lang="cs-CZ" altLang="cs-CZ" sz="2000" dirty="0">
                <a:latin typeface="+mn-lt"/>
              </a:rPr>
              <a:t>	</a:t>
            </a:r>
            <a:r>
              <a:rPr lang="cs-CZ" altLang="cs-CZ" sz="2000" i="1" dirty="0" err="1">
                <a:latin typeface="+mn-lt"/>
              </a:rPr>
              <a:t>Miente</a:t>
            </a:r>
            <a:r>
              <a:rPr lang="cs-CZ" altLang="cs-CZ" sz="2000" i="1" dirty="0">
                <a:latin typeface="+mn-lt"/>
              </a:rPr>
              <a:t> </a:t>
            </a:r>
            <a:r>
              <a:rPr lang="cs-CZ" altLang="cs-CZ" sz="2000" i="1" u="sng" dirty="0" err="1">
                <a:latin typeface="+mn-lt"/>
              </a:rPr>
              <a:t>más</a:t>
            </a:r>
            <a:r>
              <a:rPr lang="cs-CZ" altLang="cs-CZ" sz="2000" i="1" u="sng" dirty="0">
                <a:latin typeface="+mn-lt"/>
              </a:rPr>
              <a:t> </a:t>
            </a:r>
            <a:r>
              <a:rPr lang="cs-CZ" altLang="cs-CZ" sz="2000" i="1" u="sng" dirty="0" err="1">
                <a:latin typeface="+mn-lt"/>
              </a:rPr>
              <a:t>que</a:t>
            </a:r>
            <a:r>
              <a:rPr lang="cs-CZ" altLang="cs-CZ" sz="2000" i="1" dirty="0">
                <a:latin typeface="+mn-lt"/>
              </a:rPr>
              <a:t> </a:t>
            </a:r>
            <a:r>
              <a:rPr lang="cs-CZ" altLang="cs-CZ" sz="2000" i="1" dirty="0" err="1">
                <a:latin typeface="+mn-lt"/>
              </a:rPr>
              <a:t>habla</a:t>
            </a:r>
            <a:r>
              <a:rPr lang="cs-CZ" altLang="cs-CZ" sz="2000" i="1" dirty="0">
                <a:latin typeface="+mn-lt"/>
              </a:rPr>
              <a:t>.</a:t>
            </a:r>
            <a:r>
              <a:rPr lang="cs-CZ" altLang="cs-CZ" sz="2000" dirty="0">
                <a:latin typeface="+mn-lt"/>
              </a:rPr>
              <a:t/>
            </a:r>
            <a:br>
              <a:rPr lang="cs-CZ" altLang="cs-CZ" sz="2000" dirty="0">
                <a:latin typeface="+mn-lt"/>
              </a:rPr>
            </a:br>
            <a:r>
              <a:rPr lang="cs-CZ" altLang="cs-CZ" sz="2400" i="1" dirty="0">
                <a:latin typeface="Trebuchet MS" panose="020B0603020202020204" pitchFamily="34" charset="0"/>
              </a:rPr>
              <a:t> </a:t>
            </a:r>
            <a:r>
              <a:rPr lang="cs-CZ" altLang="cs-CZ" sz="2400" dirty="0">
                <a:latin typeface="Trebuchet MS" panose="020B0603020202020204" pitchFamily="34" charset="0"/>
              </a:rPr>
              <a:t/>
            </a:r>
            <a:br>
              <a:rPr lang="cs-CZ" altLang="cs-CZ" sz="2400" dirty="0">
                <a:latin typeface="Trebuchet MS" panose="020B0603020202020204" pitchFamily="34" charset="0"/>
              </a:rPr>
            </a:br>
            <a:endParaRPr lang="cs-CZ" altLang="cs-CZ" sz="2400" dirty="0">
              <a:latin typeface="Trebuchet MS" panose="020B0603020202020204" pitchFamily="34" charset="0"/>
            </a:endParaRP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9273" y="5728854"/>
            <a:ext cx="406400" cy="406400"/>
          </a:xfrm>
          <a:prstGeom prst="rect">
            <a:avLst/>
          </a:prstGeom>
        </p:spPr>
      </p:pic>
    </p:spTree>
    <p:extLst>
      <p:ext uri="{BB962C8B-B14F-4D97-AF65-F5344CB8AC3E}">
        <p14:creationId xmlns:p14="http://schemas.microsoft.com/office/powerpoint/2010/main" val="3970307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Nadpis 1"/>
          <p:cNvSpPr>
            <a:spLocks noGrp="1"/>
          </p:cNvSpPr>
          <p:nvPr>
            <p:ph type="ctrTitle"/>
          </p:nvPr>
        </p:nvSpPr>
        <p:spPr>
          <a:xfrm>
            <a:off x="1881188" y="428624"/>
            <a:ext cx="8101012" cy="4752975"/>
          </a:xfrm>
        </p:spPr>
        <p:txBody>
          <a:bodyPr/>
          <a:lstStyle/>
          <a:p>
            <a:pPr algn="l" eaLnBrk="1" hangingPunct="1">
              <a:lnSpc>
                <a:spcPct val="80000"/>
              </a:lnSpc>
            </a:pPr>
            <a:r>
              <a:rPr lang="cs-CZ" altLang="cs-CZ" sz="2000" dirty="0">
                <a:latin typeface="+mn-lt"/>
              </a:rPr>
              <a:t>8. </a:t>
            </a:r>
            <a:r>
              <a:rPr lang="cs-CZ" altLang="cs-CZ" sz="2000" dirty="0" err="1">
                <a:latin typeface="+mn-lt"/>
              </a:rPr>
              <a:t>consecutiva</a:t>
            </a:r>
            <a:r>
              <a:rPr lang="cs-CZ" altLang="cs-CZ" sz="2000" dirty="0">
                <a:latin typeface="+mn-lt"/>
              </a:rPr>
              <a:t>  </a:t>
            </a:r>
            <a:br>
              <a:rPr lang="cs-CZ" altLang="cs-CZ" sz="2000" dirty="0">
                <a:latin typeface="+mn-lt"/>
              </a:rPr>
            </a:br>
            <a:r>
              <a:rPr lang="cs-CZ" altLang="cs-CZ" sz="2000" i="1" dirty="0" err="1">
                <a:latin typeface="+mn-lt"/>
              </a:rPr>
              <a:t>tan</a:t>
            </a:r>
            <a:r>
              <a:rPr lang="cs-CZ" altLang="cs-CZ" sz="2000" i="1" dirty="0">
                <a:latin typeface="+mn-lt"/>
              </a:rPr>
              <a:t>, </a:t>
            </a:r>
            <a:r>
              <a:rPr lang="cs-CZ" altLang="cs-CZ" sz="2000" i="1" dirty="0" err="1">
                <a:latin typeface="+mn-lt"/>
              </a:rPr>
              <a:t>tanto</a:t>
            </a:r>
            <a:r>
              <a:rPr lang="cs-CZ" altLang="cs-CZ" sz="2000" dirty="0">
                <a:latin typeface="+mn-lt"/>
              </a:rPr>
              <a:t/>
            </a:r>
            <a:br>
              <a:rPr lang="cs-CZ" altLang="cs-CZ" sz="2000" dirty="0">
                <a:latin typeface="+mn-lt"/>
              </a:rPr>
            </a:br>
            <a:r>
              <a:rPr lang="cs-CZ" altLang="cs-CZ" sz="2000" dirty="0" err="1">
                <a:latin typeface="+mn-lt"/>
              </a:rPr>
              <a:t>expresan</a:t>
            </a:r>
            <a:r>
              <a:rPr lang="cs-CZ" altLang="cs-CZ" sz="2000" dirty="0">
                <a:latin typeface="+mn-lt"/>
              </a:rPr>
              <a:t> </a:t>
            </a:r>
            <a:r>
              <a:rPr lang="cs-CZ" altLang="cs-CZ" sz="2000" dirty="0" err="1">
                <a:latin typeface="+mn-lt"/>
              </a:rPr>
              <a:t>consecuencia</a:t>
            </a:r>
            <a:r>
              <a:rPr lang="cs-CZ" altLang="cs-CZ" sz="2000" dirty="0">
                <a:latin typeface="+mn-lt"/>
              </a:rPr>
              <a:t/>
            </a:r>
            <a:br>
              <a:rPr lang="cs-CZ" altLang="cs-CZ" sz="2000" dirty="0">
                <a:latin typeface="+mn-lt"/>
              </a:rPr>
            </a:br>
            <a:r>
              <a:rPr lang="cs-CZ" altLang="cs-CZ" sz="2000" dirty="0">
                <a:latin typeface="+mn-lt"/>
              </a:rPr>
              <a:t>	</a:t>
            </a:r>
            <a:br>
              <a:rPr lang="cs-CZ" altLang="cs-CZ" sz="2000" dirty="0">
                <a:latin typeface="+mn-lt"/>
              </a:rPr>
            </a:br>
            <a:r>
              <a:rPr lang="cs-CZ" altLang="cs-CZ" sz="2000" dirty="0">
                <a:latin typeface="+mn-lt"/>
              </a:rPr>
              <a:t>	</a:t>
            </a:r>
            <a:r>
              <a:rPr lang="cs-CZ" altLang="cs-CZ" sz="2000" i="1" dirty="0" err="1">
                <a:latin typeface="+mn-lt"/>
              </a:rPr>
              <a:t>Lo</a:t>
            </a:r>
            <a:r>
              <a:rPr lang="cs-CZ" altLang="cs-CZ" sz="2000" i="1" dirty="0">
                <a:latin typeface="+mn-lt"/>
              </a:rPr>
              <a:t> </a:t>
            </a:r>
            <a:r>
              <a:rPr lang="cs-CZ" altLang="cs-CZ" sz="2000" i="1" dirty="0" err="1">
                <a:latin typeface="+mn-lt"/>
              </a:rPr>
              <a:t>hizo</a:t>
            </a:r>
            <a:r>
              <a:rPr lang="cs-CZ" altLang="cs-CZ" sz="2000" i="1" dirty="0">
                <a:latin typeface="+mn-lt"/>
              </a:rPr>
              <a:t> de </a:t>
            </a:r>
            <a:r>
              <a:rPr lang="cs-CZ" altLang="cs-CZ" sz="2000" i="1" u="sng" dirty="0" err="1">
                <a:latin typeface="+mn-lt"/>
              </a:rPr>
              <a:t>tal</a:t>
            </a:r>
            <a:r>
              <a:rPr lang="cs-CZ" altLang="cs-CZ" sz="2000" i="1" dirty="0">
                <a:latin typeface="+mn-lt"/>
              </a:rPr>
              <a:t> </a:t>
            </a:r>
            <a:r>
              <a:rPr lang="cs-CZ" altLang="cs-CZ" sz="2000" i="1" dirty="0" err="1">
                <a:latin typeface="+mn-lt"/>
              </a:rPr>
              <a:t>manera</a:t>
            </a:r>
            <a:r>
              <a:rPr lang="cs-CZ" altLang="cs-CZ" sz="2000" i="1" dirty="0">
                <a:latin typeface="+mn-lt"/>
              </a:rPr>
              <a:t> </a:t>
            </a:r>
            <a:r>
              <a:rPr lang="cs-CZ" altLang="cs-CZ" sz="2000" i="1" u="sng" dirty="0" err="1">
                <a:latin typeface="+mn-lt"/>
              </a:rPr>
              <a:t>que</a:t>
            </a:r>
            <a:r>
              <a:rPr lang="cs-CZ" altLang="cs-CZ" sz="2000" i="1" dirty="0">
                <a:latin typeface="+mn-lt"/>
              </a:rPr>
              <a:t> </a:t>
            </a:r>
            <a:r>
              <a:rPr lang="cs-CZ" altLang="cs-CZ" sz="2000" i="1" dirty="0" err="1">
                <a:latin typeface="+mn-lt"/>
              </a:rPr>
              <a:t>nadie</a:t>
            </a:r>
            <a:r>
              <a:rPr lang="cs-CZ" altLang="cs-CZ" sz="2000" i="1" dirty="0">
                <a:latin typeface="+mn-lt"/>
              </a:rPr>
              <a:t> se </a:t>
            </a:r>
            <a:r>
              <a:rPr lang="cs-CZ" altLang="cs-CZ" sz="2000" i="1" dirty="0" err="1">
                <a:latin typeface="+mn-lt"/>
              </a:rPr>
              <a:t>dio</a:t>
            </a:r>
            <a:r>
              <a:rPr lang="cs-CZ" altLang="cs-CZ" sz="2000" i="1" dirty="0">
                <a:latin typeface="+mn-lt"/>
              </a:rPr>
              <a:t> </a:t>
            </a:r>
            <a:r>
              <a:rPr lang="cs-CZ" altLang="cs-CZ" sz="2000" i="1" dirty="0" err="1">
                <a:latin typeface="+mn-lt"/>
              </a:rPr>
              <a:t>cuenta</a:t>
            </a:r>
            <a:r>
              <a:rPr lang="cs-CZ" altLang="cs-CZ" sz="2000" i="1" dirty="0">
                <a:latin typeface="+mn-lt"/>
              </a:rPr>
              <a:t>.</a:t>
            </a:r>
            <a:r>
              <a:rPr lang="cs-CZ" altLang="cs-CZ" sz="2000" dirty="0">
                <a:latin typeface="+mn-lt"/>
              </a:rPr>
              <a:t/>
            </a:r>
            <a:br>
              <a:rPr lang="cs-CZ" altLang="cs-CZ" sz="2000" dirty="0">
                <a:latin typeface="+mn-lt"/>
              </a:rPr>
            </a:br>
            <a:r>
              <a:rPr lang="cs-CZ" altLang="cs-CZ" sz="2000" i="1" dirty="0">
                <a:latin typeface="+mn-lt"/>
              </a:rPr>
              <a:t> </a:t>
            </a:r>
            <a:r>
              <a:rPr lang="cs-CZ" altLang="cs-CZ" sz="2000" dirty="0">
                <a:latin typeface="+mn-lt"/>
              </a:rPr>
              <a:t/>
            </a:r>
            <a:br>
              <a:rPr lang="cs-CZ" altLang="cs-CZ" sz="2000" dirty="0">
                <a:latin typeface="+mn-lt"/>
              </a:rPr>
            </a:br>
            <a:r>
              <a:rPr lang="cs-CZ" altLang="cs-CZ" sz="2000" dirty="0">
                <a:latin typeface="+mn-lt"/>
              </a:rPr>
              <a:t/>
            </a:r>
            <a:br>
              <a:rPr lang="cs-CZ" altLang="cs-CZ" sz="2000" dirty="0">
                <a:latin typeface="+mn-lt"/>
              </a:rPr>
            </a:br>
            <a:r>
              <a:rPr lang="cs-CZ" altLang="cs-CZ" sz="2000" dirty="0">
                <a:latin typeface="+mn-lt"/>
              </a:rPr>
              <a:t/>
            </a:r>
            <a:br>
              <a:rPr lang="cs-CZ" altLang="cs-CZ" sz="2000" dirty="0">
                <a:latin typeface="+mn-lt"/>
              </a:rPr>
            </a:br>
            <a:r>
              <a:rPr lang="cs-CZ" altLang="cs-CZ" sz="2000" b="1" dirty="0">
                <a:latin typeface="+mn-lt"/>
              </a:rPr>
              <a:t>Las </a:t>
            </a:r>
            <a:r>
              <a:rPr lang="cs-CZ" altLang="cs-CZ" sz="2000" b="1" dirty="0" err="1">
                <a:latin typeface="+mn-lt"/>
              </a:rPr>
              <a:t>locuciones</a:t>
            </a:r>
            <a:r>
              <a:rPr lang="cs-CZ" altLang="cs-CZ" sz="2000" b="1" dirty="0">
                <a:latin typeface="+mn-lt"/>
              </a:rPr>
              <a:t> </a:t>
            </a:r>
            <a:r>
              <a:rPr lang="cs-CZ" altLang="cs-CZ" sz="2000" b="1" dirty="0" err="1" smtClean="0">
                <a:latin typeface="+mn-lt"/>
              </a:rPr>
              <a:t>conjuntivas</a:t>
            </a:r>
            <a:r>
              <a:rPr lang="cs-CZ" altLang="cs-CZ" sz="2000" b="1" dirty="0" smtClean="0">
                <a:latin typeface="+mn-lt"/>
              </a:rPr>
              <a:t/>
            </a:r>
            <a:br>
              <a:rPr lang="cs-CZ" altLang="cs-CZ" sz="2000" b="1" dirty="0" smtClean="0">
                <a:latin typeface="+mn-lt"/>
              </a:rPr>
            </a:br>
            <a:r>
              <a:rPr lang="cs-CZ" altLang="cs-CZ" sz="2000" b="1" dirty="0">
                <a:latin typeface="+mn-lt"/>
              </a:rPr>
              <a:t/>
            </a:r>
            <a:br>
              <a:rPr lang="cs-CZ" altLang="cs-CZ" sz="2000" b="1" dirty="0">
                <a:latin typeface="+mn-lt"/>
              </a:rPr>
            </a:br>
            <a:r>
              <a:rPr lang="cs-CZ" altLang="cs-CZ" sz="2000" dirty="0">
                <a:latin typeface="+mn-lt"/>
              </a:rPr>
              <a:t>- </a:t>
            </a:r>
            <a:r>
              <a:rPr lang="cs-CZ" altLang="cs-CZ" sz="2000" i="1" dirty="0" err="1" smtClean="0">
                <a:latin typeface="+mn-lt"/>
              </a:rPr>
              <a:t>siempre</a:t>
            </a:r>
            <a:r>
              <a:rPr lang="cs-CZ" altLang="cs-CZ" sz="2000" i="1" dirty="0" smtClean="0">
                <a:latin typeface="+mn-lt"/>
              </a:rPr>
              <a:t> </a:t>
            </a:r>
            <a:r>
              <a:rPr lang="cs-CZ" altLang="cs-CZ" sz="2000" i="1" dirty="0" err="1" smtClean="0">
                <a:latin typeface="+mn-lt"/>
              </a:rPr>
              <a:t>que</a:t>
            </a:r>
            <a:r>
              <a:rPr lang="cs-CZ" altLang="cs-CZ" sz="2000" dirty="0">
                <a:latin typeface="+mn-lt"/>
              </a:rPr>
              <a:t/>
            </a:r>
            <a:br>
              <a:rPr lang="cs-CZ" altLang="cs-CZ" sz="2000" dirty="0">
                <a:latin typeface="+mn-lt"/>
              </a:rPr>
            </a:br>
            <a:endParaRPr lang="cs-CZ" altLang="cs-CZ" sz="2000" dirty="0">
              <a:latin typeface="+mn-lt"/>
            </a:endParaRP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31418" y="5553364"/>
            <a:ext cx="406400" cy="406400"/>
          </a:xfrm>
          <a:prstGeom prst="rect">
            <a:avLst/>
          </a:prstGeom>
        </p:spPr>
      </p:pic>
    </p:spTree>
    <p:extLst>
      <p:ext uri="{BB962C8B-B14F-4D97-AF65-F5344CB8AC3E}">
        <p14:creationId xmlns:p14="http://schemas.microsoft.com/office/powerpoint/2010/main" val="368670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052945" y="428624"/>
            <a:ext cx="9291782" cy="5251740"/>
          </a:xfrm>
        </p:spPr>
        <p:txBody>
          <a:bodyPr>
            <a:normAutofit/>
          </a:bodyPr>
          <a:lstStyle/>
          <a:p>
            <a:pPr algn="l" eaLnBrk="1" hangingPunct="1">
              <a:lnSpc>
                <a:spcPct val="80000"/>
              </a:lnSpc>
              <a:defRPr/>
            </a:pPr>
            <a:r>
              <a:rPr lang="cs-CZ" altLang="cs-CZ" sz="2000" dirty="0" smtClean="0"/>
              <a:t>		</a:t>
            </a:r>
            <a:r>
              <a:rPr lang="cs-CZ" altLang="cs-CZ" sz="2000" dirty="0"/>
              <a:t/>
            </a:r>
            <a:br>
              <a:rPr lang="cs-CZ" altLang="cs-CZ" sz="2000" dirty="0"/>
            </a:br>
            <a:r>
              <a:rPr lang="cs-CZ" altLang="cs-CZ" sz="2000" b="1" dirty="0">
                <a:latin typeface="+mn-lt"/>
              </a:rPr>
              <a:t> </a:t>
            </a:r>
            <a:r>
              <a:rPr lang="cs-CZ" altLang="cs-CZ" sz="2000" b="1" dirty="0" smtClean="0">
                <a:latin typeface="+mn-lt"/>
              </a:rPr>
              <a:t>				LAS PREPOSICIONES</a:t>
            </a:r>
            <a:br>
              <a:rPr lang="cs-CZ" altLang="cs-CZ" sz="2000" b="1" dirty="0" smtClean="0">
                <a:latin typeface="+mn-lt"/>
              </a:rPr>
            </a:br>
            <a:r>
              <a:rPr lang="cs-CZ" altLang="cs-CZ" sz="2000" dirty="0">
                <a:latin typeface="+mn-lt"/>
              </a:rPr>
              <a:t/>
            </a:r>
            <a:br>
              <a:rPr lang="cs-CZ" altLang="cs-CZ" sz="2000" dirty="0">
                <a:latin typeface="+mn-lt"/>
              </a:rPr>
            </a:br>
            <a:r>
              <a:rPr lang="cs-CZ" altLang="cs-CZ" sz="2000" b="1" dirty="0">
                <a:latin typeface="+mn-lt"/>
              </a:rPr>
              <a:t> </a:t>
            </a:r>
            <a:r>
              <a:rPr lang="cs-CZ" altLang="cs-CZ" sz="2000" dirty="0">
                <a:latin typeface="+mn-lt"/>
              </a:rPr>
              <a:t/>
            </a:r>
            <a:br>
              <a:rPr lang="cs-CZ" altLang="cs-CZ" sz="2000" dirty="0">
                <a:latin typeface="+mn-lt"/>
              </a:rPr>
            </a:br>
            <a:r>
              <a:rPr lang="cs-CZ" altLang="cs-CZ" sz="2000" dirty="0">
                <a:latin typeface="+mn-lt"/>
              </a:rPr>
              <a:t>- son </a:t>
            </a:r>
            <a:r>
              <a:rPr lang="cs-CZ" altLang="cs-CZ" sz="2000" dirty="0" err="1">
                <a:latin typeface="+mn-lt"/>
              </a:rPr>
              <a:t>palabras</a:t>
            </a:r>
            <a:r>
              <a:rPr lang="cs-CZ" altLang="cs-CZ" sz="2000" dirty="0">
                <a:latin typeface="+mn-lt"/>
              </a:rPr>
              <a:t> </a:t>
            </a:r>
            <a:r>
              <a:rPr lang="cs-CZ" altLang="cs-CZ" sz="2000" dirty="0" err="1">
                <a:latin typeface="+mn-lt"/>
              </a:rPr>
              <a:t>que</a:t>
            </a:r>
            <a:r>
              <a:rPr lang="cs-CZ" altLang="cs-CZ" sz="2000" dirty="0">
                <a:latin typeface="+mn-lt"/>
              </a:rPr>
              <a:t> </a:t>
            </a:r>
            <a:r>
              <a:rPr lang="cs-CZ" altLang="cs-CZ" sz="2000" dirty="0" err="1">
                <a:latin typeface="+mn-lt"/>
              </a:rPr>
              <a:t>sirven</a:t>
            </a:r>
            <a:r>
              <a:rPr lang="cs-CZ" altLang="cs-CZ" sz="2000" dirty="0">
                <a:latin typeface="+mn-lt"/>
              </a:rPr>
              <a:t> para </a:t>
            </a:r>
            <a:r>
              <a:rPr lang="cs-CZ" altLang="cs-CZ" sz="2000" dirty="0" err="1">
                <a:latin typeface="+mn-lt"/>
              </a:rPr>
              <a:t>relacionar</a:t>
            </a:r>
            <a:r>
              <a:rPr lang="cs-CZ" altLang="cs-CZ" sz="2000" dirty="0">
                <a:latin typeface="+mn-lt"/>
              </a:rPr>
              <a:t> </a:t>
            </a:r>
            <a:r>
              <a:rPr lang="cs-CZ" altLang="cs-CZ" sz="2000" dirty="0" err="1">
                <a:latin typeface="+mn-lt"/>
              </a:rPr>
              <a:t>otras</a:t>
            </a:r>
            <a:r>
              <a:rPr lang="cs-CZ" altLang="cs-CZ" sz="2000" dirty="0">
                <a:latin typeface="+mn-lt"/>
              </a:rPr>
              <a:t> </a:t>
            </a:r>
            <a:r>
              <a:rPr lang="cs-CZ" altLang="cs-CZ" sz="2000" dirty="0" err="1">
                <a:latin typeface="+mn-lt"/>
              </a:rPr>
              <a:t>palabras</a:t>
            </a:r>
            <a:r>
              <a:rPr lang="cs-CZ" altLang="cs-CZ" sz="2000" dirty="0">
                <a:latin typeface="+mn-lt"/>
              </a:rPr>
              <a:t> </a:t>
            </a:r>
            <a:r>
              <a:rPr lang="cs-CZ" altLang="cs-CZ" sz="2000" dirty="0" err="1">
                <a:latin typeface="+mn-lt"/>
              </a:rPr>
              <a:t>dentro</a:t>
            </a:r>
            <a:r>
              <a:rPr lang="cs-CZ" altLang="cs-CZ" sz="2000" dirty="0">
                <a:latin typeface="+mn-lt"/>
              </a:rPr>
              <a:t> de la </a:t>
            </a:r>
            <a:r>
              <a:rPr lang="cs-CZ" altLang="cs-CZ" sz="2000" dirty="0" err="1">
                <a:latin typeface="+mn-lt"/>
              </a:rPr>
              <a:t>oración</a:t>
            </a:r>
            <a:r>
              <a:rPr lang="cs-CZ" altLang="cs-CZ" sz="2000" dirty="0">
                <a:latin typeface="+mn-lt"/>
              </a:rPr>
              <a:t/>
            </a:r>
            <a:br>
              <a:rPr lang="cs-CZ" altLang="cs-CZ" sz="2000" dirty="0">
                <a:latin typeface="+mn-lt"/>
              </a:rPr>
            </a:br>
            <a:r>
              <a:rPr lang="cs-CZ" altLang="cs-CZ" sz="2000" dirty="0">
                <a:latin typeface="+mn-lt"/>
              </a:rPr>
              <a:t/>
            </a:r>
            <a:br>
              <a:rPr lang="cs-CZ" altLang="cs-CZ" sz="2000" dirty="0">
                <a:latin typeface="+mn-lt"/>
              </a:rPr>
            </a:br>
            <a:r>
              <a:rPr lang="cs-CZ" altLang="cs-CZ" sz="2000" dirty="0">
                <a:latin typeface="+mn-lt"/>
              </a:rPr>
              <a:t>A, ANTE, BAJO, CON, CONTRA, DE, DESDE, DURANTE, EN, ENTRE, HACIA, HASTA, MEDIANTE, PARA, POR, SEGÚN, SIN, SOBRE, TRAS</a:t>
            </a:r>
            <a:br>
              <a:rPr lang="cs-CZ" altLang="cs-CZ" sz="2000" dirty="0">
                <a:latin typeface="+mn-lt"/>
              </a:rPr>
            </a:br>
            <a:r>
              <a:rPr lang="cs-CZ" altLang="cs-CZ" sz="2000" dirty="0" smtClean="0">
                <a:latin typeface="+mn-lt"/>
              </a:rPr>
              <a:t/>
            </a:r>
            <a:br>
              <a:rPr lang="cs-CZ" altLang="cs-CZ" sz="2000" dirty="0" smtClean="0">
                <a:latin typeface="+mn-lt"/>
              </a:rPr>
            </a:br>
            <a:r>
              <a:rPr lang="cs-CZ" altLang="cs-CZ" sz="2000" dirty="0" smtClean="0">
                <a:latin typeface="+mn-lt"/>
              </a:rPr>
              <a:t> </a:t>
            </a:r>
            <a:r>
              <a:rPr lang="cs-CZ" altLang="cs-CZ" sz="2000" dirty="0">
                <a:latin typeface="+mn-lt"/>
              </a:rPr>
              <a:t> </a:t>
            </a:r>
            <a:br>
              <a:rPr lang="cs-CZ" altLang="cs-CZ" sz="2000" dirty="0">
                <a:latin typeface="+mn-lt"/>
              </a:rPr>
            </a:br>
            <a:r>
              <a:rPr lang="cs-CZ" altLang="cs-CZ" sz="2000" dirty="0">
                <a:latin typeface="+mn-lt"/>
              </a:rPr>
              <a:t>- son </a:t>
            </a:r>
            <a:r>
              <a:rPr lang="cs-CZ" altLang="cs-CZ" sz="2000" dirty="0" err="1">
                <a:latin typeface="+mn-lt"/>
              </a:rPr>
              <a:t>palabras</a:t>
            </a:r>
            <a:r>
              <a:rPr lang="cs-CZ" altLang="cs-CZ" sz="2000" dirty="0">
                <a:latin typeface="+mn-lt"/>
              </a:rPr>
              <a:t> </a:t>
            </a:r>
            <a:r>
              <a:rPr lang="cs-CZ" altLang="cs-CZ" sz="2000" dirty="0" err="1">
                <a:latin typeface="+mn-lt"/>
              </a:rPr>
              <a:t>invariables</a:t>
            </a:r>
            <a:r>
              <a:rPr lang="cs-CZ" altLang="cs-CZ" sz="2000" dirty="0">
                <a:latin typeface="+mn-lt"/>
              </a:rPr>
              <a:t/>
            </a:r>
            <a:br>
              <a:rPr lang="cs-CZ" altLang="cs-CZ" sz="2000" dirty="0">
                <a:latin typeface="+mn-lt"/>
              </a:rPr>
            </a:br>
            <a:r>
              <a:rPr lang="cs-CZ" altLang="cs-CZ" sz="2000" dirty="0">
                <a:latin typeface="+mn-lt"/>
              </a:rPr>
              <a:t>- </a:t>
            </a:r>
            <a:r>
              <a:rPr lang="cs-CZ" altLang="cs-CZ" sz="2000" dirty="0" err="1">
                <a:latin typeface="+mn-lt"/>
              </a:rPr>
              <a:t>nunca</a:t>
            </a:r>
            <a:r>
              <a:rPr lang="cs-CZ" altLang="cs-CZ" sz="2000" dirty="0">
                <a:latin typeface="+mn-lt"/>
              </a:rPr>
              <a:t> </a:t>
            </a:r>
            <a:r>
              <a:rPr lang="cs-CZ" altLang="cs-CZ" sz="2000" dirty="0" err="1">
                <a:latin typeface="+mn-lt"/>
              </a:rPr>
              <a:t>aparecen</a:t>
            </a:r>
            <a:r>
              <a:rPr lang="cs-CZ" altLang="cs-CZ" sz="2000" dirty="0">
                <a:latin typeface="+mn-lt"/>
              </a:rPr>
              <a:t> </a:t>
            </a:r>
            <a:r>
              <a:rPr lang="cs-CZ" altLang="cs-CZ" sz="2000" dirty="0" err="1" smtClean="0">
                <a:latin typeface="+mn-lt"/>
              </a:rPr>
              <a:t>solas</a:t>
            </a:r>
            <a:r>
              <a:rPr lang="cs-CZ" altLang="cs-CZ" sz="2000" dirty="0" smtClean="0">
                <a:latin typeface="+mn-lt"/>
              </a:rPr>
              <a:t/>
            </a:r>
            <a:br>
              <a:rPr lang="cs-CZ" altLang="cs-CZ" sz="2000" dirty="0" smtClean="0">
                <a:latin typeface="+mn-lt"/>
              </a:rPr>
            </a:br>
            <a:r>
              <a:rPr lang="cs-CZ" altLang="cs-CZ" sz="2000" dirty="0">
                <a:latin typeface="+mn-lt"/>
              </a:rPr>
              <a:t/>
            </a:r>
            <a:br>
              <a:rPr lang="cs-CZ" altLang="cs-CZ" sz="2000" dirty="0">
                <a:latin typeface="+mn-lt"/>
              </a:rPr>
            </a:br>
            <a:r>
              <a:rPr lang="cs-CZ" altLang="cs-CZ" sz="2000" dirty="0">
                <a:latin typeface="+mn-lt"/>
              </a:rPr>
              <a:t/>
            </a:r>
            <a:br>
              <a:rPr lang="cs-CZ" altLang="cs-CZ" sz="2000" dirty="0">
                <a:latin typeface="+mn-lt"/>
              </a:rPr>
            </a:br>
            <a:r>
              <a:rPr lang="cs-CZ" altLang="cs-CZ" sz="2000" dirty="0">
                <a:latin typeface="+mn-lt"/>
              </a:rPr>
              <a:t>		</a:t>
            </a:r>
            <a:r>
              <a:rPr lang="cs-CZ" altLang="cs-CZ" sz="2000" i="1" dirty="0" err="1">
                <a:latin typeface="+mn-lt"/>
              </a:rPr>
              <a:t>vacuna</a:t>
            </a:r>
            <a:r>
              <a:rPr lang="cs-CZ" altLang="cs-CZ" sz="2000" i="1" dirty="0">
                <a:latin typeface="+mn-lt"/>
              </a:rPr>
              <a:t> </a:t>
            </a:r>
            <a:r>
              <a:rPr lang="cs-CZ" altLang="cs-CZ" sz="2000" i="1" u="sng" dirty="0" err="1">
                <a:latin typeface="+mn-lt"/>
              </a:rPr>
              <a:t>contra</a:t>
            </a:r>
            <a:r>
              <a:rPr lang="cs-CZ" altLang="cs-CZ" sz="2000" i="1" dirty="0">
                <a:latin typeface="+mn-lt"/>
              </a:rPr>
              <a:t> la </a:t>
            </a:r>
            <a:r>
              <a:rPr lang="cs-CZ" altLang="cs-CZ" sz="2000" i="1" dirty="0" err="1">
                <a:latin typeface="+mn-lt"/>
              </a:rPr>
              <a:t>gripe</a:t>
            </a:r>
            <a:r>
              <a:rPr lang="cs-CZ" altLang="cs-CZ" sz="2000" dirty="0">
                <a:latin typeface="+mn-lt"/>
              </a:rPr>
              <a:t/>
            </a:r>
            <a:br>
              <a:rPr lang="cs-CZ" altLang="cs-CZ" sz="2000" dirty="0">
                <a:latin typeface="+mn-lt"/>
              </a:rPr>
            </a:br>
            <a:endParaRPr lang="cs-CZ" altLang="cs-CZ" sz="2000" dirty="0">
              <a:latin typeface="+mn-lt"/>
            </a:endParaRPr>
          </a:p>
        </p:txBody>
      </p:sp>
      <p:pic>
        <p:nvPicPr>
          <p:cNvPr id="3"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4336" y="5273964"/>
            <a:ext cx="406400" cy="406400"/>
          </a:xfrm>
          <a:prstGeom prst="rect">
            <a:avLst/>
          </a:prstGeom>
        </p:spPr>
      </p:pic>
    </p:spTree>
    <p:extLst>
      <p:ext uri="{BB962C8B-B14F-4D97-AF65-F5344CB8AC3E}">
        <p14:creationId xmlns:p14="http://schemas.microsoft.com/office/powerpoint/2010/main" val="385326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2209800" y="428625"/>
            <a:ext cx="7772400" cy="5381048"/>
          </a:xfrm>
        </p:spPr>
        <p:txBody>
          <a:bodyPr rtlCol="0">
            <a:normAutofit/>
          </a:bodyPr>
          <a:lstStyle/>
          <a:p>
            <a:pPr algn="l">
              <a:defRPr/>
            </a:pPr>
            <a:r>
              <a:rPr lang="cs-CZ" sz="2000" dirty="0">
                <a:latin typeface="Trebuchet MS" pitchFamily="34" charset="0"/>
              </a:rPr>
              <a:t/>
            </a:r>
            <a:br>
              <a:rPr lang="cs-CZ" sz="2000" dirty="0">
                <a:latin typeface="Trebuchet MS" pitchFamily="34" charset="0"/>
              </a:rPr>
            </a:br>
            <a:r>
              <a:rPr lang="cs-CZ" sz="2000" dirty="0">
                <a:latin typeface="Trebuchet MS" pitchFamily="34" charset="0"/>
              </a:rPr>
              <a:t/>
            </a:r>
            <a:br>
              <a:rPr lang="cs-CZ" sz="2000" dirty="0">
                <a:latin typeface="Trebuchet MS" pitchFamily="34" charset="0"/>
              </a:rPr>
            </a:br>
            <a:r>
              <a:rPr lang="cs-CZ" sz="2000" dirty="0">
                <a:latin typeface="+mn-lt"/>
              </a:rPr>
              <a:t>- se </a:t>
            </a:r>
            <a:r>
              <a:rPr lang="cs-CZ" sz="2000" dirty="0" err="1">
                <a:latin typeface="+mn-lt"/>
              </a:rPr>
              <a:t>unen</a:t>
            </a:r>
            <a:r>
              <a:rPr lang="cs-CZ" sz="2000" dirty="0">
                <a:latin typeface="+mn-lt"/>
              </a:rPr>
              <a:t> a una </a:t>
            </a:r>
            <a:r>
              <a:rPr lang="cs-CZ" sz="2000" dirty="0" err="1">
                <a:latin typeface="+mn-lt"/>
              </a:rPr>
              <a:t>palabra</a:t>
            </a:r>
            <a:r>
              <a:rPr lang="cs-CZ" sz="2000" dirty="0">
                <a:latin typeface="+mn-lt"/>
              </a:rPr>
              <a:t> o a </a:t>
            </a:r>
            <a:r>
              <a:rPr lang="cs-CZ" sz="2000" dirty="0" err="1">
                <a:latin typeface="+mn-lt"/>
              </a:rPr>
              <a:t>un</a:t>
            </a:r>
            <a:r>
              <a:rPr lang="cs-CZ" sz="2000" dirty="0">
                <a:latin typeface="+mn-lt"/>
              </a:rPr>
              <a:t> grupo de </a:t>
            </a:r>
            <a:r>
              <a:rPr lang="cs-CZ" sz="2000" dirty="0" err="1">
                <a:latin typeface="+mn-lt"/>
              </a:rPr>
              <a:t>palabras</a:t>
            </a:r>
            <a:r>
              <a:rPr lang="cs-CZ" sz="2000" dirty="0">
                <a:latin typeface="+mn-lt"/>
              </a:rPr>
              <a:t> para </a:t>
            </a:r>
            <a:r>
              <a:rPr lang="cs-CZ" sz="2000" dirty="0" err="1" smtClean="0">
                <a:latin typeface="+mn-lt"/>
              </a:rPr>
              <a:t>formar</a:t>
            </a:r>
            <a:r>
              <a:rPr lang="cs-CZ" sz="2000" dirty="0" smtClean="0">
                <a:latin typeface="+mn-lt"/>
              </a:rPr>
              <a:t> </a:t>
            </a:r>
            <a:r>
              <a:rPr lang="cs-CZ" sz="2000" dirty="0">
                <a:latin typeface="+mn-lt"/>
              </a:rPr>
              <a:t>una </a:t>
            </a:r>
            <a:r>
              <a:rPr lang="cs-CZ" sz="2000" b="1" dirty="0" err="1">
                <a:latin typeface="+mn-lt"/>
              </a:rPr>
              <a:t>construcción</a:t>
            </a:r>
            <a:r>
              <a:rPr lang="cs-CZ" sz="2000" b="1" dirty="0">
                <a:latin typeface="+mn-lt"/>
              </a:rPr>
              <a:t> </a:t>
            </a:r>
            <a:r>
              <a:rPr lang="cs-CZ" sz="2000" b="1" dirty="0" err="1">
                <a:latin typeface="+mn-lt"/>
              </a:rPr>
              <a:t>preposicional</a:t>
            </a:r>
            <a:r>
              <a:rPr lang="cs-CZ" sz="2000" dirty="0">
                <a:latin typeface="+mn-lt"/>
              </a:rPr>
              <a:t/>
            </a:r>
            <a:br>
              <a:rPr lang="cs-CZ" sz="2000" dirty="0">
                <a:latin typeface="+mn-lt"/>
              </a:rPr>
            </a:br>
            <a:r>
              <a:rPr lang="cs-CZ" sz="2000" dirty="0">
                <a:latin typeface="+mn-lt"/>
              </a:rPr>
              <a:t/>
            </a:r>
            <a:br>
              <a:rPr lang="cs-CZ" sz="2000" dirty="0">
                <a:latin typeface="+mn-lt"/>
              </a:rPr>
            </a:br>
            <a:r>
              <a:rPr lang="cs-CZ" sz="2000" i="1" dirty="0">
                <a:latin typeface="+mn-lt"/>
              </a:rPr>
              <a:t>- </a:t>
            </a:r>
            <a:r>
              <a:rPr lang="cs-CZ" sz="2000" dirty="0">
                <a:latin typeface="+mn-lt"/>
              </a:rPr>
              <a:t> forma una </a:t>
            </a:r>
            <a:r>
              <a:rPr lang="cs-CZ" sz="2000" dirty="0" err="1">
                <a:latin typeface="+mn-lt"/>
              </a:rPr>
              <a:t>unidad</a:t>
            </a:r>
            <a:r>
              <a:rPr lang="cs-CZ" sz="2000" dirty="0">
                <a:latin typeface="+mn-lt"/>
              </a:rPr>
              <a:t> </a:t>
            </a:r>
            <a:r>
              <a:rPr lang="cs-CZ" sz="2000" dirty="0" err="1">
                <a:latin typeface="+mn-lt"/>
              </a:rPr>
              <a:t>sintáctica</a:t>
            </a:r>
            <a:r>
              <a:rPr lang="cs-CZ" sz="2000" dirty="0">
                <a:latin typeface="+mn-lt"/>
              </a:rPr>
              <a:t> con la </a:t>
            </a:r>
            <a:r>
              <a:rPr lang="cs-CZ" sz="2000" dirty="0" err="1">
                <a:latin typeface="+mn-lt"/>
              </a:rPr>
              <a:t>palabra</a:t>
            </a:r>
            <a:r>
              <a:rPr lang="cs-CZ" sz="2000" dirty="0">
                <a:latin typeface="+mn-lt"/>
              </a:rPr>
              <a:t> </a:t>
            </a:r>
            <a:r>
              <a:rPr lang="cs-CZ" sz="2000" dirty="0" err="1">
                <a:latin typeface="+mn-lt"/>
              </a:rPr>
              <a:t>que</a:t>
            </a:r>
            <a:r>
              <a:rPr lang="cs-CZ" sz="2000" dirty="0">
                <a:latin typeface="+mn-lt"/>
              </a:rPr>
              <a:t> la </a:t>
            </a:r>
            <a:r>
              <a:rPr lang="cs-CZ" sz="2000" dirty="0" err="1">
                <a:latin typeface="+mn-lt"/>
              </a:rPr>
              <a:t>sigue</a:t>
            </a:r>
            <a:r>
              <a:rPr lang="cs-CZ" sz="2000" dirty="0">
                <a:latin typeface="+mn-lt"/>
              </a:rPr>
              <a:t> y </a:t>
            </a:r>
            <a:r>
              <a:rPr lang="cs-CZ" sz="2000" dirty="0" err="1">
                <a:latin typeface="+mn-lt"/>
              </a:rPr>
              <a:t>complementa</a:t>
            </a:r>
            <a:r>
              <a:rPr lang="cs-CZ" sz="2000" dirty="0">
                <a:latin typeface="+mn-lt"/>
              </a:rPr>
              <a:t> a la </a:t>
            </a:r>
            <a:r>
              <a:rPr lang="cs-CZ" sz="2000" dirty="0" err="1">
                <a:latin typeface="+mn-lt"/>
              </a:rPr>
              <a:t>que</a:t>
            </a:r>
            <a:r>
              <a:rPr lang="cs-CZ" sz="2000" dirty="0">
                <a:latin typeface="+mn-lt"/>
              </a:rPr>
              <a:t> la </a:t>
            </a:r>
            <a:r>
              <a:rPr lang="cs-CZ" sz="2000" dirty="0" err="1">
                <a:latin typeface="+mn-lt"/>
              </a:rPr>
              <a:t>precede</a:t>
            </a:r>
            <a:r>
              <a:rPr lang="cs-CZ" sz="2000" dirty="0">
                <a:latin typeface="+mn-lt"/>
              </a:rPr>
              <a:t/>
            </a:r>
            <a:br>
              <a:rPr lang="cs-CZ" sz="2000" dirty="0">
                <a:latin typeface="+mn-lt"/>
              </a:rPr>
            </a:br>
            <a:r>
              <a:rPr lang="cs-CZ" sz="2000" dirty="0">
                <a:latin typeface="+mn-lt"/>
              </a:rPr>
              <a:t> </a:t>
            </a:r>
            <a:br>
              <a:rPr lang="cs-CZ" sz="2000" dirty="0">
                <a:latin typeface="+mn-lt"/>
              </a:rPr>
            </a:br>
            <a:r>
              <a:rPr lang="cs-CZ" sz="2000" dirty="0">
                <a:latin typeface="+mn-lt"/>
              </a:rPr>
              <a:t>	</a:t>
            </a:r>
            <a:r>
              <a:rPr lang="cs-CZ" sz="2000" i="1" dirty="0" err="1">
                <a:latin typeface="+mn-lt"/>
              </a:rPr>
              <a:t>habitación</a:t>
            </a:r>
            <a:r>
              <a:rPr lang="cs-CZ" sz="2000" i="1" dirty="0">
                <a:latin typeface="+mn-lt"/>
              </a:rPr>
              <a:t> con </a:t>
            </a:r>
            <a:r>
              <a:rPr lang="cs-CZ" sz="2000" i="1" dirty="0" err="1" smtClean="0">
                <a:latin typeface="+mn-lt"/>
              </a:rPr>
              <a:t>vistas</a:t>
            </a:r>
            <a:r>
              <a:rPr lang="cs-CZ" sz="2000" i="1" dirty="0" smtClean="0">
                <a:latin typeface="+mn-lt"/>
              </a:rPr>
              <a:t/>
            </a:r>
            <a:br>
              <a:rPr lang="cs-CZ" sz="2000" i="1" dirty="0" smtClean="0">
                <a:latin typeface="+mn-lt"/>
              </a:rPr>
            </a:br>
            <a:r>
              <a:rPr lang="cs-CZ" sz="2000" dirty="0">
                <a:latin typeface="+mn-lt"/>
              </a:rPr>
              <a:t/>
            </a:r>
            <a:br>
              <a:rPr lang="cs-CZ" sz="2000" dirty="0">
                <a:latin typeface="+mn-lt"/>
              </a:rPr>
            </a:br>
            <a:r>
              <a:rPr lang="cs-CZ" sz="2000" i="1" dirty="0">
                <a:latin typeface="+mn-lt"/>
              </a:rPr>
              <a:t> </a:t>
            </a:r>
            <a:r>
              <a:rPr lang="cs-CZ" sz="2000" dirty="0">
                <a:latin typeface="+mn-lt"/>
              </a:rPr>
              <a:t/>
            </a:r>
            <a:br>
              <a:rPr lang="cs-CZ" sz="2000" dirty="0">
                <a:latin typeface="+mn-lt"/>
              </a:rPr>
            </a:br>
            <a:r>
              <a:rPr lang="cs-CZ" sz="2000" dirty="0">
                <a:latin typeface="+mn-lt"/>
              </a:rPr>
              <a:t>Las </a:t>
            </a:r>
            <a:r>
              <a:rPr lang="cs-CZ" sz="2000" dirty="0" err="1">
                <a:latin typeface="+mn-lt"/>
              </a:rPr>
              <a:t>locuciones</a:t>
            </a:r>
            <a:r>
              <a:rPr lang="cs-CZ" sz="2000" dirty="0">
                <a:latin typeface="+mn-lt"/>
              </a:rPr>
              <a:t> </a:t>
            </a:r>
            <a:r>
              <a:rPr lang="cs-CZ" sz="2000" dirty="0" err="1" smtClean="0">
                <a:latin typeface="+mn-lt"/>
              </a:rPr>
              <a:t>prepositivas</a:t>
            </a:r>
            <a:r>
              <a:rPr lang="cs-CZ" sz="2000" dirty="0" smtClean="0">
                <a:latin typeface="+mn-lt"/>
              </a:rPr>
              <a:t/>
            </a:r>
            <a:br>
              <a:rPr lang="cs-CZ" sz="2000" dirty="0" smtClean="0">
                <a:latin typeface="+mn-lt"/>
              </a:rPr>
            </a:br>
            <a:r>
              <a:rPr lang="cs-CZ" sz="2000" dirty="0">
                <a:latin typeface="+mn-lt"/>
              </a:rPr>
              <a:t/>
            </a:r>
            <a:br>
              <a:rPr lang="cs-CZ" sz="2000" dirty="0">
                <a:latin typeface="+mn-lt"/>
              </a:rPr>
            </a:br>
            <a:r>
              <a:rPr lang="cs-CZ" sz="2000" dirty="0">
                <a:latin typeface="+mn-lt"/>
              </a:rPr>
              <a:t/>
            </a:r>
            <a:br>
              <a:rPr lang="cs-CZ" sz="2000" dirty="0">
                <a:latin typeface="+mn-lt"/>
              </a:rPr>
            </a:br>
            <a:r>
              <a:rPr lang="cs-CZ" sz="2000" dirty="0">
                <a:latin typeface="+mn-lt"/>
              </a:rPr>
              <a:t>- </a:t>
            </a:r>
            <a:r>
              <a:rPr lang="cs-CZ" sz="2000" dirty="0" err="1">
                <a:latin typeface="+mn-lt"/>
              </a:rPr>
              <a:t>están</a:t>
            </a:r>
            <a:r>
              <a:rPr lang="cs-CZ" sz="2000" dirty="0">
                <a:latin typeface="+mn-lt"/>
              </a:rPr>
              <a:t> </a:t>
            </a:r>
            <a:r>
              <a:rPr lang="cs-CZ" sz="2000" dirty="0" err="1">
                <a:latin typeface="+mn-lt"/>
              </a:rPr>
              <a:t>compuestas</a:t>
            </a:r>
            <a:r>
              <a:rPr lang="cs-CZ" sz="2000" dirty="0">
                <a:latin typeface="+mn-lt"/>
              </a:rPr>
              <a:t> </a:t>
            </a:r>
            <a:r>
              <a:rPr lang="cs-CZ" sz="2000" dirty="0" err="1">
                <a:latin typeface="+mn-lt"/>
              </a:rPr>
              <a:t>por</a:t>
            </a:r>
            <a:r>
              <a:rPr lang="cs-CZ" sz="2000" dirty="0">
                <a:latin typeface="+mn-lt"/>
              </a:rPr>
              <a:t> </a:t>
            </a:r>
            <a:r>
              <a:rPr lang="cs-CZ" sz="2000" dirty="0" err="1">
                <a:latin typeface="+mn-lt"/>
              </a:rPr>
              <a:t>dos</a:t>
            </a:r>
            <a:r>
              <a:rPr lang="cs-CZ" sz="2000" dirty="0">
                <a:latin typeface="+mn-lt"/>
              </a:rPr>
              <a:t> o </a:t>
            </a:r>
            <a:r>
              <a:rPr lang="cs-CZ" sz="2000" dirty="0" err="1">
                <a:latin typeface="+mn-lt"/>
              </a:rPr>
              <a:t>más</a:t>
            </a:r>
            <a:r>
              <a:rPr lang="cs-CZ" sz="2000" dirty="0">
                <a:latin typeface="+mn-lt"/>
              </a:rPr>
              <a:t> </a:t>
            </a:r>
            <a:r>
              <a:rPr lang="cs-CZ" sz="2000" dirty="0" err="1">
                <a:latin typeface="+mn-lt"/>
              </a:rPr>
              <a:t>palabras</a:t>
            </a:r>
            <a:r>
              <a:rPr lang="cs-CZ" sz="2000" dirty="0">
                <a:latin typeface="+mn-lt"/>
              </a:rPr>
              <a:t/>
            </a:r>
            <a:br>
              <a:rPr lang="cs-CZ" sz="2000" dirty="0">
                <a:latin typeface="+mn-lt"/>
              </a:rPr>
            </a:br>
            <a:r>
              <a:rPr lang="cs-CZ" sz="2000" dirty="0">
                <a:latin typeface="+mn-lt"/>
              </a:rPr>
              <a:t>- </a:t>
            </a:r>
            <a:r>
              <a:rPr lang="cs-CZ" sz="2000" dirty="0" err="1">
                <a:latin typeface="+mn-lt"/>
              </a:rPr>
              <a:t>desempeñan</a:t>
            </a:r>
            <a:r>
              <a:rPr lang="cs-CZ" sz="2000" dirty="0">
                <a:latin typeface="+mn-lt"/>
              </a:rPr>
              <a:t> la </a:t>
            </a:r>
            <a:r>
              <a:rPr lang="cs-CZ" sz="2000" dirty="0" err="1">
                <a:latin typeface="+mn-lt"/>
              </a:rPr>
              <a:t>misma</a:t>
            </a:r>
            <a:r>
              <a:rPr lang="cs-CZ" sz="2000" dirty="0">
                <a:latin typeface="+mn-lt"/>
              </a:rPr>
              <a:t> </a:t>
            </a:r>
            <a:r>
              <a:rPr lang="cs-CZ" sz="2000" b="1" dirty="0" err="1">
                <a:latin typeface="+mn-lt"/>
              </a:rPr>
              <a:t>función</a:t>
            </a:r>
            <a:r>
              <a:rPr lang="cs-CZ" sz="2000" b="1" dirty="0">
                <a:latin typeface="+mn-lt"/>
              </a:rPr>
              <a:t> de </a:t>
            </a:r>
            <a:r>
              <a:rPr lang="cs-CZ" sz="2000" b="1" dirty="0" err="1">
                <a:latin typeface="+mn-lt"/>
              </a:rPr>
              <a:t>enlace</a:t>
            </a:r>
            <a:r>
              <a:rPr lang="cs-CZ" sz="2000" dirty="0">
                <a:latin typeface="+mn-lt"/>
              </a:rPr>
              <a:t> </a:t>
            </a:r>
            <a:r>
              <a:rPr lang="cs-CZ" sz="2000" dirty="0" err="1">
                <a:latin typeface="+mn-lt"/>
              </a:rPr>
              <a:t>que</a:t>
            </a:r>
            <a:r>
              <a:rPr lang="cs-CZ" sz="2000" dirty="0">
                <a:latin typeface="+mn-lt"/>
              </a:rPr>
              <a:t> las </a:t>
            </a:r>
            <a:r>
              <a:rPr lang="cs-CZ" sz="2000" dirty="0" err="1">
                <a:latin typeface="+mn-lt"/>
              </a:rPr>
              <a:t>preposiciones</a:t>
            </a:r>
            <a:r>
              <a:rPr lang="cs-CZ" sz="2000" dirty="0">
                <a:latin typeface="+mn-lt"/>
              </a:rPr>
              <a:t/>
            </a:r>
            <a:br>
              <a:rPr lang="cs-CZ" sz="2000" dirty="0">
                <a:latin typeface="+mn-lt"/>
              </a:rPr>
            </a:br>
            <a:r>
              <a:rPr lang="cs-CZ" sz="2000" dirty="0">
                <a:latin typeface="+mn-lt"/>
              </a:rPr>
              <a:t> </a:t>
            </a:r>
            <a:br>
              <a:rPr lang="cs-CZ" sz="2000" dirty="0">
                <a:latin typeface="+mn-lt"/>
              </a:rPr>
            </a:br>
            <a:r>
              <a:rPr lang="cs-CZ" sz="2000" i="1" dirty="0">
                <a:latin typeface="+mn-lt"/>
              </a:rPr>
              <a:t>	</a:t>
            </a:r>
            <a:r>
              <a:rPr lang="cs-CZ" sz="2000" i="1" dirty="0" smtClean="0">
                <a:latin typeface="+mn-lt"/>
              </a:rPr>
              <a:t>El </a:t>
            </a:r>
            <a:r>
              <a:rPr lang="cs-CZ" sz="2000" i="1" dirty="0" err="1" smtClean="0">
                <a:latin typeface="+mn-lt"/>
              </a:rPr>
              <a:t>perro</a:t>
            </a:r>
            <a:r>
              <a:rPr lang="cs-CZ" sz="2000" i="1" dirty="0" smtClean="0">
                <a:latin typeface="+mn-lt"/>
              </a:rPr>
              <a:t> </a:t>
            </a:r>
            <a:r>
              <a:rPr lang="cs-CZ" sz="2000" i="1" dirty="0" err="1" smtClean="0">
                <a:latin typeface="+mn-lt"/>
              </a:rPr>
              <a:t>duerme</a:t>
            </a:r>
            <a:r>
              <a:rPr lang="cs-CZ" sz="2000" i="1" dirty="0" smtClean="0">
                <a:latin typeface="+mn-lt"/>
              </a:rPr>
              <a:t> </a:t>
            </a:r>
            <a:r>
              <a:rPr lang="cs-CZ" sz="2000" i="1" dirty="0" err="1" smtClean="0">
                <a:latin typeface="+mn-lt"/>
              </a:rPr>
              <a:t>siempre</a:t>
            </a:r>
            <a:r>
              <a:rPr lang="cs-CZ" sz="2000" i="1" dirty="0" smtClean="0">
                <a:latin typeface="+mn-lt"/>
              </a:rPr>
              <a:t> </a:t>
            </a:r>
            <a:r>
              <a:rPr lang="cs-CZ" sz="2000" i="1" u="sng" dirty="0" smtClean="0">
                <a:latin typeface="+mn-lt"/>
              </a:rPr>
              <a:t>al </a:t>
            </a:r>
            <a:r>
              <a:rPr lang="cs-CZ" sz="2000" i="1" u="sng" dirty="0" err="1" smtClean="0">
                <a:latin typeface="+mn-lt"/>
              </a:rPr>
              <a:t>lado</a:t>
            </a:r>
            <a:r>
              <a:rPr lang="cs-CZ" sz="2000" i="1" u="sng" dirty="0" smtClean="0">
                <a:latin typeface="+mn-lt"/>
              </a:rPr>
              <a:t> de</a:t>
            </a:r>
            <a:r>
              <a:rPr lang="cs-CZ" sz="2000" i="1" dirty="0" smtClean="0">
                <a:latin typeface="+mn-lt"/>
              </a:rPr>
              <a:t> la </a:t>
            </a:r>
            <a:r>
              <a:rPr lang="cs-CZ" sz="2000" i="1" dirty="0" err="1" smtClean="0">
                <a:latin typeface="+mn-lt"/>
              </a:rPr>
              <a:t>cama</a:t>
            </a:r>
            <a:r>
              <a:rPr lang="cs-CZ" sz="2000" i="1" dirty="0" smtClean="0">
                <a:latin typeface="+mn-lt"/>
              </a:rPr>
              <a:t>.</a:t>
            </a:r>
            <a:endParaRPr lang="cs-CZ" sz="2000" dirty="0" smtClean="0">
              <a:latin typeface="+mn-lt"/>
            </a:endParaRPr>
          </a:p>
        </p:txBody>
      </p:sp>
      <p:pic>
        <p:nvPicPr>
          <p:cNvPr id="3"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2327" y="5606473"/>
            <a:ext cx="406400" cy="406400"/>
          </a:xfrm>
          <a:prstGeom prst="rect">
            <a:avLst/>
          </a:prstGeom>
        </p:spPr>
      </p:pic>
    </p:spTree>
    <p:extLst>
      <p:ext uri="{BB962C8B-B14F-4D97-AF65-F5344CB8AC3E}">
        <p14:creationId xmlns:p14="http://schemas.microsoft.com/office/powerpoint/2010/main" val="214037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Nadpis 1"/>
          <p:cNvSpPr>
            <a:spLocks noGrp="1"/>
          </p:cNvSpPr>
          <p:nvPr>
            <p:ph type="ctrTitle"/>
          </p:nvPr>
        </p:nvSpPr>
        <p:spPr>
          <a:xfrm>
            <a:off x="2351088" y="1"/>
            <a:ext cx="7772400" cy="5560290"/>
          </a:xfrm>
        </p:spPr>
        <p:txBody>
          <a:bodyPr/>
          <a:lstStyle/>
          <a:p>
            <a:pPr algn="l" eaLnBrk="1" hangingPunct="1">
              <a:lnSpc>
                <a:spcPct val="150000"/>
              </a:lnSpc>
            </a:pPr>
            <a:r>
              <a:rPr lang="cs-CZ" altLang="cs-CZ" i="1" dirty="0" smtClean="0"/>
              <a:t> </a:t>
            </a:r>
            <a:r>
              <a:rPr lang="cs-CZ" altLang="cs-CZ" dirty="0" smtClean="0"/>
              <a:t/>
            </a:r>
            <a:br>
              <a:rPr lang="cs-CZ" altLang="cs-CZ" dirty="0" smtClean="0"/>
            </a:br>
            <a:r>
              <a:rPr lang="cs-CZ" altLang="cs-CZ" dirty="0" smtClean="0"/>
              <a:t>		</a:t>
            </a:r>
            <a:r>
              <a:rPr lang="cs-CZ" altLang="cs-CZ" dirty="0" smtClean="0"/>
              <a:t>     </a:t>
            </a:r>
            <a:r>
              <a:rPr lang="cs-CZ" altLang="cs-CZ" sz="2000" b="1" dirty="0" smtClean="0">
                <a:latin typeface="+mn-lt"/>
              </a:rPr>
              <a:t>LAS </a:t>
            </a:r>
            <a:r>
              <a:rPr lang="cs-CZ" altLang="cs-CZ" sz="2000" b="1" dirty="0">
                <a:latin typeface="+mn-lt"/>
              </a:rPr>
              <a:t>CONJUNCIONES</a:t>
            </a:r>
            <a:r>
              <a:rPr lang="cs-CZ" altLang="cs-CZ" sz="2000" dirty="0">
                <a:latin typeface="+mn-lt"/>
              </a:rPr>
              <a:t/>
            </a:r>
            <a:br>
              <a:rPr lang="cs-CZ" altLang="cs-CZ" sz="2000" dirty="0">
                <a:latin typeface="+mn-lt"/>
              </a:rPr>
            </a:br>
            <a:r>
              <a:rPr lang="cs-CZ" altLang="cs-CZ" sz="2000" dirty="0">
                <a:latin typeface="+mn-lt"/>
              </a:rPr>
              <a:t/>
            </a:r>
            <a:br>
              <a:rPr lang="cs-CZ" altLang="cs-CZ" sz="2000" dirty="0">
                <a:latin typeface="+mn-lt"/>
              </a:rPr>
            </a:br>
            <a:r>
              <a:rPr lang="cs-CZ" altLang="cs-CZ" sz="2000" b="1" dirty="0">
                <a:latin typeface="+mn-lt"/>
              </a:rPr>
              <a:t> </a:t>
            </a:r>
            <a:r>
              <a:rPr lang="cs-CZ" altLang="cs-CZ" sz="2000" dirty="0">
                <a:latin typeface="+mn-lt"/>
              </a:rPr>
              <a:t/>
            </a:r>
            <a:br>
              <a:rPr lang="cs-CZ" altLang="cs-CZ" sz="2000" dirty="0">
                <a:latin typeface="+mn-lt"/>
              </a:rPr>
            </a:br>
            <a:r>
              <a:rPr lang="cs-CZ" altLang="cs-CZ" sz="2000" dirty="0">
                <a:latin typeface="+mn-lt"/>
              </a:rPr>
              <a:t>- son </a:t>
            </a:r>
            <a:r>
              <a:rPr lang="cs-CZ" altLang="cs-CZ" sz="2000" dirty="0" err="1">
                <a:latin typeface="+mn-lt"/>
              </a:rPr>
              <a:t>palabras</a:t>
            </a:r>
            <a:r>
              <a:rPr lang="cs-CZ" altLang="cs-CZ" sz="2000" dirty="0">
                <a:latin typeface="+mn-lt"/>
              </a:rPr>
              <a:t> </a:t>
            </a:r>
            <a:r>
              <a:rPr lang="cs-CZ" altLang="cs-CZ" sz="2000" dirty="0" err="1">
                <a:latin typeface="+mn-lt"/>
              </a:rPr>
              <a:t>que</a:t>
            </a:r>
            <a:r>
              <a:rPr lang="cs-CZ" altLang="cs-CZ" sz="2000" dirty="0">
                <a:latin typeface="+mn-lt"/>
              </a:rPr>
              <a:t> </a:t>
            </a:r>
            <a:r>
              <a:rPr lang="cs-CZ" altLang="cs-CZ" sz="2000" dirty="0" err="1">
                <a:latin typeface="+mn-lt"/>
              </a:rPr>
              <a:t>relacionan</a:t>
            </a:r>
            <a:r>
              <a:rPr lang="cs-CZ" altLang="cs-CZ" sz="2000" dirty="0">
                <a:latin typeface="+mn-lt"/>
              </a:rPr>
              <a:t> </a:t>
            </a:r>
            <a:r>
              <a:rPr lang="cs-CZ" altLang="cs-CZ" sz="2000" dirty="0" err="1">
                <a:latin typeface="+mn-lt"/>
              </a:rPr>
              <a:t>palabras</a:t>
            </a:r>
            <a:r>
              <a:rPr lang="cs-CZ" altLang="cs-CZ" sz="2000" dirty="0">
                <a:latin typeface="+mn-lt"/>
              </a:rPr>
              <a:t> u </a:t>
            </a:r>
            <a:r>
              <a:rPr lang="cs-CZ" altLang="cs-CZ" sz="2000" dirty="0" err="1">
                <a:latin typeface="+mn-lt"/>
              </a:rPr>
              <a:t>oraciones</a:t>
            </a:r>
            <a:r>
              <a:rPr lang="cs-CZ" altLang="cs-CZ" sz="2000" dirty="0">
                <a:latin typeface="+mn-lt"/>
              </a:rPr>
              <a:t/>
            </a:r>
            <a:br>
              <a:rPr lang="cs-CZ" altLang="cs-CZ" sz="2000" dirty="0">
                <a:latin typeface="+mn-lt"/>
              </a:rPr>
            </a:br>
            <a:r>
              <a:rPr lang="cs-CZ" altLang="cs-CZ" sz="2000" dirty="0">
                <a:latin typeface="+mn-lt"/>
              </a:rPr>
              <a:t>- son </a:t>
            </a:r>
            <a:r>
              <a:rPr lang="cs-CZ" altLang="cs-CZ" sz="2000" dirty="0" err="1">
                <a:latin typeface="+mn-lt"/>
              </a:rPr>
              <a:t>palabras</a:t>
            </a:r>
            <a:r>
              <a:rPr lang="cs-CZ" altLang="cs-CZ" sz="2000" dirty="0">
                <a:latin typeface="+mn-lt"/>
              </a:rPr>
              <a:t> </a:t>
            </a:r>
            <a:r>
              <a:rPr lang="cs-CZ" altLang="cs-CZ" sz="2000" b="1" dirty="0" err="1">
                <a:latin typeface="+mn-lt"/>
              </a:rPr>
              <a:t>invariables</a:t>
            </a:r>
            <a:r>
              <a:rPr lang="cs-CZ" altLang="cs-CZ" sz="2000" dirty="0">
                <a:latin typeface="+mn-lt"/>
              </a:rPr>
              <a:t/>
            </a:r>
            <a:br>
              <a:rPr lang="cs-CZ" altLang="cs-CZ" sz="2000" dirty="0">
                <a:latin typeface="+mn-lt"/>
              </a:rPr>
            </a:br>
            <a:r>
              <a:rPr lang="cs-CZ" altLang="cs-CZ" sz="2000" dirty="0">
                <a:latin typeface="+mn-lt"/>
              </a:rPr>
              <a:t>- no </a:t>
            </a:r>
            <a:r>
              <a:rPr lang="cs-CZ" altLang="cs-CZ" sz="2000" dirty="0" err="1">
                <a:latin typeface="+mn-lt"/>
              </a:rPr>
              <a:t>aparecen</a:t>
            </a:r>
            <a:r>
              <a:rPr lang="cs-CZ" altLang="cs-CZ" sz="2000" dirty="0">
                <a:latin typeface="+mn-lt"/>
              </a:rPr>
              <a:t> </a:t>
            </a:r>
            <a:r>
              <a:rPr lang="cs-CZ" altLang="cs-CZ" sz="2000" dirty="0" err="1">
                <a:latin typeface="+mn-lt"/>
              </a:rPr>
              <a:t>solas</a:t>
            </a:r>
            <a:r>
              <a:rPr lang="cs-CZ" altLang="cs-CZ" sz="2000" dirty="0">
                <a:latin typeface="+mn-lt"/>
              </a:rPr>
              <a:t>, </a:t>
            </a:r>
            <a:r>
              <a:rPr lang="cs-CZ" altLang="cs-CZ" sz="2000" dirty="0" err="1">
                <a:latin typeface="+mn-lt"/>
              </a:rPr>
              <a:t>sino</a:t>
            </a:r>
            <a:r>
              <a:rPr lang="cs-CZ" altLang="cs-CZ" sz="2000" dirty="0">
                <a:latin typeface="+mn-lt"/>
              </a:rPr>
              <a:t> </a:t>
            </a:r>
            <a:r>
              <a:rPr lang="cs-CZ" altLang="cs-CZ" sz="2000" dirty="0" err="1">
                <a:latin typeface="+mn-lt"/>
              </a:rPr>
              <a:t>entre</a:t>
            </a:r>
            <a:r>
              <a:rPr lang="cs-CZ" altLang="cs-CZ" sz="2000" dirty="0">
                <a:latin typeface="+mn-lt"/>
              </a:rPr>
              <a:t> las </a:t>
            </a:r>
            <a:r>
              <a:rPr lang="cs-CZ" altLang="cs-CZ" sz="2000" dirty="0" err="1">
                <a:latin typeface="+mn-lt"/>
              </a:rPr>
              <a:t>palabras</a:t>
            </a:r>
            <a:r>
              <a:rPr lang="cs-CZ" altLang="cs-CZ" sz="2000" dirty="0">
                <a:latin typeface="+mn-lt"/>
              </a:rPr>
              <a:t> </a:t>
            </a:r>
            <a:r>
              <a:rPr lang="cs-CZ" altLang="cs-CZ" sz="2000" dirty="0" err="1">
                <a:latin typeface="+mn-lt"/>
              </a:rPr>
              <a:t>que</a:t>
            </a:r>
            <a:r>
              <a:rPr lang="cs-CZ" altLang="cs-CZ" sz="2000" dirty="0">
                <a:latin typeface="+mn-lt"/>
              </a:rPr>
              <a:t> </a:t>
            </a:r>
            <a:r>
              <a:rPr lang="cs-CZ" altLang="cs-CZ" sz="2000" dirty="0" err="1">
                <a:latin typeface="+mn-lt"/>
              </a:rPr>
              <a:t>relacionan</a:t>
            </a:r>
            <a:r>
              <a:rPr lang="cs-CZ" altLang="cs-CZ" sz="2000" dirty="0">
                <a:latin typeface="+mn-lt"/>
              </a:rPr>
              <a:t/>
            </a:r>
            <a:br>
              <a:rPr lang="cs-CZ" altLang="cs-CZ" sz="2000" dirty="0">
                <a:latin typeface="+mn-lt"/>
              </a:rPr>
            </a:br>
            <a:r>
              <a:rPr lang="cs-CZ" altLang="cs-CZ" sz="2000" dirty="0">
                <a:latin typeface="+mn-lt"/>
              </a:rPr>
              <a:t>- </a:t>
            </a:r>
            <a:r>
              <a:rPr lang="cs-CZ" altLang="cs-CZ" sz="2000" dirty="0" err="1">
                <a:latin typeface="+mn-lt"/>
              </a:rPr>
              <a:t>desempeñan</a:t>
            </a:r>
            <a:r>
              <a:rPr lang="cs-CZ" altLang="cs-CZ" sz="2000" dirty="0">
                <a:latin typeface="+mn-lt"/>
              </a:rPr>
              <a:t> la </a:t>
            </a:r>
            <a:r>
              <a:rPr lang="cs-CZ" altLang="cs-CZ" sz="2000" dirty="0" err="1">
                <a:latin typeface="+mn-lt"/>
              </a:rPr>
              <a:t>función</a:t>
            </a:r>
            <a:r>
              <a:rPr lang="cs-CZ" altLang="cs-CZ" sz="2000" dirty="0">
                <a:latin typeface="+mn-lt"/>
              </a:rPr>
              <a:t> de </a:t>
            </a:r>
            <a:r>
              <a:rPr lang="cs-CZ" altLang="cs-CZ" sz="2000" b="1" dirty="0" err="1">
                <a:latin typeface="+mn-lt"/>
              </a:rPr>
              <a:t>enlace</a:t>
            </a:r>
            <a:r>
              <a:rPr lang="cs-CZ" altLang="cs-CZ" sz="2000" b="1" dirty="0">
                <a:latin typeface="+mn-lt"/>
              </a:rPr>
              <a:t> o </a:t>
            </a:r>
            <a:r>
              <a:rPr lang="cs-CZ" altLang="cs-CZ" sz="2000" b="1" dirty="0" err="1">
                <a:latin typeface="+mn-lt"/>
              </a:rPr>
              <a:t>nexo</a:t>
            </a:r>
            <a:r>
              <a:rPr lang="cs-CZ" altLang="cs-CZ" sz="2000" dirty="0">
                <a:latin typeface="+mn-lt"/>
              </a:rPr>
              <a:t> </a:t>
            </a:r>
            <a:br>
              <a:rPr lang="cs-CZ" altLang="cs-CZ" sz="2000" dirty="0">
                <a:latin typeface="+mn-lt"/>
              </a:rPr>
            </a:br>
            <a:endParaRPr lang="cs-CZ" altLang="cs-CZ" sz="2000" dirty="0">
              <a:latin typeface="+mn-lt"/>
            </a:endParaRP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36218" y="5719618"/>
            <a:ext cx="406400" cy="406400"/>
          </a:xfrm>
          <a:prstGeom prst="rect">
            <a:avLst/>
          </a:prstGeom>
        </p:spPr>
      </p:pic>
    </p:spTree>
    <p:extLst>
      <p:ext uri="{BB962C8B-B14F-4D97-AF65-F5344CB8AC3E}">
        <p14:creationId xmlns:p14="http://schemas.microsoft.com/office/powerpoint/2010/main" val="264517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Nadpis 1"/>
          <p:cNvSpPr>
            <a:spLocks noGrp="1"/>
          </p:cNvSpPr>
          <p:nvPr>
            <p:ph type="ctrTitle"/>
          </p:nvPr>
        </p:nvSpPr>
        <p:spPr>
          <a:xfrm>
            <a:off x="2279650" y="-171450"/>
            <a:ext cx="7772400" cy="5715000"/>
          </a:xfrm>
        </p:spPr>
        <p:txBody>
          <a:bodyPr/>
          <a:lstStyle/>
          <a:p>
            <a:pPr algn="l" eaLnBrk="1" hangingPunct="1"/>
            <a:r>
              <a:rPr lang="cs-CZ" altLang="cs-CZ" i="1" smtClean="0"/>
              <a:t> </a:t>
            </a:r>
            <a:r>
              <a:rPr lang="cs-CZ" altLang="cs-CZ" smtClean="0"/>
              <a:t/>
            </a:r>
            <a:br>
              <a:rPr lang="cs-CZ" altLang="cs-CZ" smtClean="0"/>
            </a:br>
            <a:r>
              <a:rPr lang="cs-CZ" altLang="cs-CZ" smtClean="0"/>
              <a:t>		</a:t>
            </a:r>
            <a:endParaRPr lang="cs-CZ" altLang="cs-CZ" sz="2700">
              <a:latin typeface="Trebuchet MS" panose="020B0603020202020204" pitchFamily="34" charset="0"/>
            </a:endParaRPr>
          </a:p>
        </p:txBody>
      </p:sp>
      <p:sp>
        <p:nvSpPr>
          <p:cNvPr id="40963" name="Rectangle 1"/>
          <p:cNvSpPr>
            <a:spLocks noChangeArrowheads="1"/>
          </p:cNvSpPr>
          <p:nvPr/>
        </p:nvSpPr>
        <p:spPr bwMode="auto">
          <a:xfrm>
            <a:off x="840509" y="1575517"/>
            <a:ext cx="10686473"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000" dirty="0" err="1" smtClean="0">
                <a:latin typeface="+mn-lt"/>
                <a:ea typeface="Times New Roman" panose="02020603050405020304" pitchFamily="18" charset="0"/>
                <a:cs typeface="Gautami" pitchFamily="2" charset="0"/>
              </a:rPr>
              <a:t>Clases</a:t>
            </a:r>
            <a:r>
              <a:rPr lang="cs-CZ" altLang="cs-CZ" sz="2000" dirty="0" smtClean="0">
                <a:latin typeface="+mn-lt"/>
                <a:ea typeface="Times New Roman" panose="02020603050405020304" pitchFamily="18" charset="0"/>
                <a:cs typeface="Gautami" pitchFamily="2" charset="0"/>
              </a:rPr>
              <a:t> </a:t>
            </a:r>
            <a:r>
              <a:rPr lang="cs-CZ" altLang="cs-CZ" sz="2000" dirty="0">
                <a:latin typeface="+mn-lt"/>
                <a:ea typeface="Times New Roman" panose="02020603050405020304" pitchFamily="18" charset="0"/>
                <a:cs typeface="Gautami" pitchFamily="2" charset="0"/>
              </a:rPr>
              <a:t>de </a:t>
            </a:r>
            <a:r>
              <a:rPr lang="cs-CZ" altLang="cs-CZ" sz="2000" dirty="0" err="1" smtClean="0">
                <a:latin typeface="+mn-lt"/>
                <a:ea typeface="Times New Roman" panose="02020603050405020304" pitchFamily="18" charset="0"/>
                <a:cs typeface="Gautami" pitchFamily="2" charset="0"/>
              </a:rPr>
              <a:t>conjunciones</a:t>
            </a:r>
            <a:endParaRPr lang="cs-CZ" altLang="cs-CZ" sz="2000" dirty="0">
              <a:latin typeface="+mn-lt"/>
              <a:ea typeface="Times New Roman" panose="02020603050405020304" pitchFamily="18" charset="0"/>
            </a:endParaRPr>
          </a:p>
          <a:p>
            <a:pPr>
              <a:spcBef>
                <a:spcPct val="0"/>
              </a:spcBef>
              <a:buFontTx/>
              <a:buNone/>
            </a:pPr>
            <a:endParaRPr lang="cs-CZ" altLang="cs-CZ" sz="2000" dirty="0">
              <a:latin typeface="+mn-lt"/>
              <a:cs typeface="Gautami" pitchFamily="2" charset="0"/>
            </a:endParaRPr>
          </a:p>
          <a:p>
            <a:pPr>
              <a:spcBef>
                <a:spcPct val="0"/>
              </a:spcBef>
              <a:buFontTx/>
              <a:buNone/>
            </a:pPr>
            <a:endParaRPr lang="cs-CZ" altLang="cs-CZ" sz="2000" dirty="0">
              <a:latin typeface="+mn-lt"/>
              <a:cs typeface="Gautami" pitchFamily="2" charset="0"/>
            </a:endParaRPr>
          </a:p>
          <a:p>
            <a:pPr>
              <a:spcBef>
                <a:spcPct val="0"/>
              </a:spcBef>
              <a:buFontTx/>
              <a:buNone/>
            </a:pPr>
            <a:r>
              <a:rPr lang="cs-CZ" altLang="cs-CZ" sz="2000" dirty="0">
                <a:latin typeface="+mn-lt"/>
                <a:cs typeface="Times New Roman" panose="02020603050405020304" pitchFamily="18" charset="0"/>
              </a:rPr>
              <a:t>COORDINANTES</a:t>
            </a:r>
            <a:endParaRPr lang="cs-CZ" altLang="cs-CZ" sz="2000" dirty="0">
              <a:latin typeface="+mn-lt"/>
            </a:endParaRPr>
          </a:p>
          <a:p>
            <a:pPr>
              <a:spcBef>
                <a:spcPct val="0"/>
              </a:spcBef>
              <a:buFontTx/>
              <a:buNone/>
            </a:pPr>
            <a:endParaRPr lang="cs-CZ" altLang="cs-CZ" sz="2000" dirty="0">
              <a:latin typeface="+mn-lt"/>
              <a:cs typeface="Times New Roman" panose="02020603050405020304" pitchFamily="18" charset="0"/>
            </a:endParaRPr>
          </a:p>
          <a:p>
            <a:pPr>
              <a:spcBef>
                <a:spcPct val="0"/>
              </a:spcBef>
              <a:buFontTx/>
              <a:buNone/>
            </a:pPr>
            <a:r>
              <a:rPr lang="cs-CZ" altLang="cs-CZ" sz="2000" dirty="0">
                <a:latin typeface="+mn-lt"/>
                <a:cs typeface="Times New Roman" panose="02020603050405020304" pitchFamily="18" charset="0"/>
              </a:rPr>
              <a:t>- </a:t>
            </a:r>
            <a:r>
              <a:rPr lang="cs-CZ" altLang="cs-CZ" sz="2000" dirty="0" err="1">
                <a:latin typeface="+mn-lt"/>
                <a:cs typeface="Times New Roman" panose="02020603050405020304" pitchFamily="18" charset="0"/>
              </a:rPr>
              <a:t>enlazan</a:t>
            </a:r>
            <a:r>
              <a:rPr lang="cs-CZ" altLang="cs-CZ" sz="2000" dirty="0">
                <a:latin typeface="+mn-lt"/>
                <a:cs typeface="Times New Roman" panose="02020603050405020304" pitchFamily="18" charset="0"/>
              </a:rPr>
              <a:t> </a:t>
            </a:r>
            <a:r>
              <a:rPr lang="cs-CZ" altLang="cs-CZ" sz="2000" dirty="0" err="1">
                <a:latin typeface="+mn-lt"/>
                <a:cs typeface="Times New Roman" panose="02020603050405020304" pitchFamily="18" charset="0"/>
              </a:rPr>
              <a:t>dos</a:t>
            </a:r>
            <a:r>
              <a:rPr lang="cs-CZ" altLang="cs-CZ" sz="2000" dirty="0">
                <a:latin typeface="+mn-lt"/>
                <a:cs typeface="Times New Roman" panose="02020603050405020304" pitchFamily="18" charset="0"/>
              </a:rPr>
              <a:t> </a:t>
            </a:r>
            <a:r>
              <a:rPr lang="cs-CZ" altLang="cs-CZ" sz="2000" dirty="0" err="1">
                <a:latin typeface="+mn-lt"/>
                <a:cs typeface="Times New Roman" panose="02020603050405020304" pitchFamily="18" charset="0"/>
              </a:rPr>
              <a:t>palabras</a:t>
            </a:r>
            <a:r>
              <a:rPr lang="cs-CZ" altLang="cs-CZ" sz="2000" dirty="0">
                <a:latin typeface="+mn-lt"/>
                <a:cs typeface="Times New Roman" panose="02020603050405020304" pitchFamily="18" charset="0"/>
              </a:rPr>
              <a:t> o </a:t>
            </a:r>
            <a:r>
              <a:rPr lang="cs-CZ" altLang="cs-CZ" sz="2000" dirty="0" err="1">
                <a:latin typeface="+mn-lt"/>
                <a:cs typeface="Times New Roman" panose="02020603050405020304" pitchFamily="18" charset="0"/>
              </a:rPr>
              <a:t>dos</a:t>
            </a:r>
            <a:r>
              <a:rPr lang="cs-CZ" altLang="cs-CZ" sz="2000" dirty="0">
                <a:latin typeface="+mn-lt"/>
                <a:cs typeface="Times New Roman" panose="02020603050405020304" pitchFamily="18" charset="0"/>
              </a:rPr>
              <a:t> </a:t>
            </a:r>
            <a:r>
              <a:rPr lang="cs-CZ" altLang="cs-CZ" sz="2000" dirty="0" err="1">
                <a:latin typeface="+mn-lt"/>
                <a:cs typeface="Times New Roman" panose="02020603050405020304" pitchFamily="18" charset="0"/>
              </a:rPr>
              <a:t>oraciones</a:t>
            </a:r>
            <a:r>
              <a:rPr lang="cs-CZ" altLang="cs-CZ" sz="2000" dirty="0">
                <a:latin typeface="+mn-lt"/>
                <a:cs typeface="Times New Roman" panose="02020603050405020304" pitchFamily="18" charset="0"/>
              </a:rPr>
              <a:t> </a:t>
            </a:r>
            <a:r>
              <a:rPr lang="cs-CZ" altLang="cs-CZ" sz="2000" dirty="0" err="1">
                <a:latin typeface="+mn-lt"/>
                <a:cs typeface="Times New Roman" panose="02020603050405020304" pitchFamily="18" charset="0"/>
              </a:rPr>
              <a:t>que</a:t>
            </a:r>
            <a:r>
              <a:rPr lang="cs-CZ" altLang="cs-CZ" sz="2000" dirty="0">
                <a:latin typeface="+mn-lt"/>
                <a:cs typeface="Times New Roman" panose="02020603050405020304" pitchFamily="18" charset="0"/>
              </a:rPr>
              <a:t> no </a:t>
            </a:r>
            <a:r>
              <a:rPr lang="cs-CZ" altLang="cs-CZ" sz="2000" dirty="0" err="1">
                <a:latin typeface="+mn-lt"/>
                <a:cs typeface="Times New Roman" panose="02020603050405020304" pitchFamily="18" charset="0"/>
              </a:rPr>
              <a:t>dependen</a:t>
            </a:r>
            <a:r>
              <a:rPr lang="cs-CZ" altLang="cs-CZ" sz="2000" dirty="0">
                <a:latin typeface="+mn-lt"/>
                <a:cs typeface="Times New Roman" panose="02020603050405020304" pitchFamily="18" charset="0"/>
              </a:rPr>
              <a:t> una de </a:t>
            </a:r>
            <a:r>
              <a:rPr lang="cs-CZ" altLang="cs-CZ" sz="2000" dirty="0" err="1">
                <a:latin typeface="+mn-lt"/>
                <a:cs typeface="Times New Roman" panose="02020603050405020304" pitchFamily="18" charset="0"/>
              </a:rPr>
              <a:t>otra</a:t>
            </a:r>
            <a:r>
              <a:rPr lang="cs-CZ" altLang="cs-CZ" sz="2000" dirty="0">
                <a:latin typeface="+mn-lt"/>
                <a:cs typeface="Times New Roman" panose="02020603050405020304" pitchFamily="18" charset="0"/>
              </a:rPr>
              <a:t> </a:t>
            </a:r>
            <a:r>
              <a:rPr lang="cs-CZ" altLang="cs-CZ" sz="2000" dirty="0" err="1">
                <a:latin typeface="+mn-lt"/>
                <a:cs typeface="Times New Roman" panose="02020603050405020304" pitchFamily="18" charset="0"/>
              </a:rPr>
              <a:t>sino</a:t>
            </a:r>
            <a:r>
              <a:rPr lang="cs-CZ" altLang="cs-CZ" sz="2000" dirty="0">
                <a:latin typeface="+mn-lt"/>
                <a:cs typeface="Times New Roman" panose="02020603050405020304" pitchFamily="18" charset="0"/>
              </a:rPr>
              <a:t> </a:t>
            </a:r>
            <a:r>
              <a:rPr lang="cs-CZ" altLang="cs-CZ" sz="2000" dirty="0" err="1">
                <a:latin typeface="+mn-lt"/>
                <a:cs typeface="Times New Roman" panose="02020603050405020304" pitchFamily="18" charset="0"/>
              </a:rPr>
              <a:t>que</a:t>
            </a:r>
            <a:r>
              <a:rPr lang="cs-CZ" altLang="cs-CZ" sz="2000" dirty="0">
                <a:latin typeface="+mn-lt"/>
                <a:cs typeface="Times New Roman" panose="02020603050405020304" pitchFamily="18" charset="0"/>
              </a:rPr>
              <a:t> </a:t>
            </a:r>
            <a:r>
              <a:rPr lang="cs-CZ" altLang="cs-CZ" sz="2000" dirty="0" err="1">
                <a:latin typeface="+mn-lt"/>
                <a:cs typeface="Times New Roman" panose="02020603050405020304" pitchFamily="18" charset="0"/>
              </a:rPr>
              <a:t>pertenecen</a:t>
            </a:r>
            <a:r>
              <a:rPr lang="cs-CZ" altLang="cs-CZ" sz="2000" dirty="0">
                <a:latin typeface="+mn-lt"/>
                <a:cs typeface="Times New Roman" panose="02020603050405020304" pitchFamily="18" charset="0"/>
              </a:rPr>
              <a:t> al </a:t>
            </a:r>
            <a:r>
              <a:rPr lang="cs-CZ" altLang="cs-CZ" sz="2000" dirty="0" err="1">
                <a:latin typeface="+mn-lt"/>
                <a:cs typeface="Times New Roman" panose="02020603050405020304" pitchFamily="18" charset="0"/>
              </a:rPr>
              <a:t>mismo</a:t>
            </a:r>
            <a:r>
              <a:rPr lang="cs-CZ" altLang="cs-CZ" sz="2000" dirty="0">
                <a:latin typeface="+mn-lt"/>
                <a:cs typeface="Times New Roman" panose="02020603050405020304" pitchFamily="18" charset="0"/>
              </a:rPr>
              <a:t> </a:t>
            </a:r>
            <a:r>
              <a:rPr lang="cs-CZ" altLang="cs-CZ" sz="2000" dirty="0" err="1">
                <a:latin typeface="+mn-lt"/>
                <a:cs typeface="Times New Roman" panose="02020603050405020304" pitchFamily="18" charset="0"/>
              </a:rPr>
              <a:t>nivel</a:t>
            </a:r>
            <a:r>
              <a:rPr lang="cs-CZ" altLang="cs-CZ" sz="2000" dirty="0">
                <a:latin typeface="+mn-lt"/>
                <a:cs typeface="Times New Roman" panose="02020603050405020304" pitchFamily="18" charset="0"/>
              </a:rPr>
              <a:t> </a:t>
            </a:r>
            <a:r>
              <a:rPr lang="cs-CZ" altLang="cs-CZ" sz="2000" dirty="0" err="1">
                <a:latin typeface="+mn-lt"/>
                <a:cs typeface="Times New Roman" panose="02020603050405020304" pitchFamily="18" charset="0"/>
              </a:rPr>
              <a:t>sintáctico</a:t>
            </a:r>
            <a:endParaRPr lang="cs-CZ" altLang="cs-CZ" sz="2000" dirty="0">
              <a:latin typeface="+mn-lt"/>
            </a:endParaRPr>
          </a:p>
          <a:p>
            <a:pPr>
              <a:spcBef>
                <a:spcPct val="0"/>
              </a:spcBef>
              <a:buFontTx/>
              <a:buNone/>
            </a:pPr>
            <a:r>
              <a:rPr lang="cs-CZ" altLang="cs-CZ" sz="2000" dirty="0">
                <a:latin typeface="+mn-lt"/>
                <a:cs typeface="Times New Roman" panose="02020603050405020304" pitchFamily="18" charset="0"/>
              </a:rPr>
              <a:t>	</a:t>
            </a:r>
          </a:p>
          <a:p>
            <a:pPr>
              <a:spcBef>
                <a:spcPct val="0"/>
              </a:spcBef>
              <a:buFontTx/>
              <a:buNone/>
            </a:pPr>
            <a:r>
              <a:rPr lang="cs-CZ" altLang="cs-CZ" sz="2000" dirty="0">
                <a:latin typeface="+mn-lt"/>
                <a:cs typeface="Times New Roman" panose="02020603050405020304" pitchFamily="18" charset="0"/>
              </a:rPr>
              <a:t>	</a:t>
            </a:r>
            <a:r>
              <a:rPr lang="cs-CZ" altLang="cs-CZ" sz="2000" dirty="0" smtClean="0">
                <a:latin typeface="+mn-lt"/>
                <a:cs typeface="Times New Roman" panose="02020603050405020304" pitchFamily="18" charset="0"/>
              </a:rPr>
              <a:t>	</a:t>
            </a:r>
            <a:r>
              <a:rPr lang="cs-CZ" altLang="cs-CZ" sz="2000" i="1" dirty="0" smtClean="0">
                <a:latin typeface="+mn-lt"/>
                <a:cs typeface="Times New Roman" panose="02020603050405020304" pitchFamily="18" charset="0"/>
              </a:rPr>
              <a:t>Te pones tu </a:t>
            </a:r>
            <a:r>
              <a:rPr lang="cs-CZ" altLang="cs-CZ" sz="2000" i="1" dirty="0" err="1" smtClean="0">
                <a:latin typeface="+mn-lt"/>
                <a:cs typeface="Times New Roman" panose="02020603050405020304" pitchFamily="18" charset="0"/>
              </a:rPr>
              <a:t>vestido</a:t>
            </a:r>
            <a:r>
              <a:rPr lang="cs-CZ" altLang="cs-CZ" sz="2000" i="1" dirty="0" smtClean="0">
                <a:latin typeface="+mn-lt"/>
                <a:cs typeface="Times New Roman" panose="02020603050405020304" pitchFamily="18" charset="0"/>
              </a:rPr>
              <a:t> o </a:t>
            </a:r>
            <a:r>
              <a:rPr lang="cs-CZ" altLang="cs-CZ" sz="2000" i="1" dirty="0" err="1" smtClean="0">
                <a:latin typeface="+mn-lt"/>
                <a:cs typeface="Times New Roman" panose="02020603050405020304" pitchFamily="18" charset="0"/>
              </a:rPr>
              <a:t>te</a:t>
            </a:r>
            <a:r>
              <a:rPr lang="cs-CZ" altLang="cs-CZ" sz="2000" i="1" dirty="0" smtClean="0">
                <a:latin typeface="+mn-lt"/>
                <a:cs typeface="Times New Roman" panose="02020603050405020304" pitchFamily="18" charset="0"/>
              </a:rPr>
              <a:t> presto el </a:t>
            </a:r>
            <a:r>
              <a:rPr lang="cs-CZ" altLang="cs-CZ" sz="2000" i="1" dirty="0" err="1" smtClean="0">
                <a:latin typeface="+mn-lt"/>
                <a:cs typeface="Times New Roman" panose="02020603050405020304" pitchFamily="18" charset="0"/>
              </a:rPr>
              <a:t>mío</a:t>
            </a:r>
            <a:r>
              <a:rPr lang="cs-CZ" altLang="cs-CZ" sz="2000" i="1" dirty="0" smtClean="0">
                <a:latin typeface="+mn-lt"/>
                <a:cs typeface="Times New Roman" panose="02020603050405020304" pitchFamily="18" charset="0"/>
              </a:rPr>
              <a:t>? </a:t>
            </a:r>
            <a:endParaRPr lang="cs-CZ" altLang="cs-CZ" sz="2000" i="1" dirty="0">
              <a:latin typeface="+mn-lt"/>
              <a:cs typeface="Times New Roman" panose="02020603050405020304" pitchFamily="18" charset="0"/>
            </a:endParaRPr>
          </a:p>
          <a:p>
            <a:pPr>
              <a:spcBef>
                <a:spcPct val="0"/>
              </a:spcBef>
              <a:buFontTx/>
              <a:buNone/>
            </a:pPr>
            <a:endParaRPr lang="cs-CZ" altLang="cs-CZ" sz="2400" i="1" dirty="0">
              <a:latin typeface="Trebuchet MS" panose="020B0603020202020204" pitchFamily="34" charset="0"/>
            </a:endParaRPr>
          </a:p>
          <a:p>
            <a:pPr>
              <a:spcBef>
                <a:spcPct val="0"/>
              </a:spcBef>
              <a:buFontTx/>
              <a:buNone/>
            </a:pPr>
            <a:endParaRPr lang="cs-CZ" altLang="cs-CZ" sz="2400" dirty="0">
              <a:latin typeface="Trebuchet MS" panose="020B0603020202020204" pitchFamily="34" charset="0"/>
            </a:endParaRPr>
          </a:p>
          <a:p>
            <a:pPr>
              <a:spcBef>
                <a:spcPct val="0"/>
              </a:spcBef>
              <a:buFontTx/>
              <a:buNone/>
            </a:pPr>
            <a:endParaRPr lang="cs-CZ" altLang="cs-CZ" sz="1800" dirty="0">
              <a:latin typeface="Arial" panose="020B0604020202020204" pitchFamily="34" charset="0"/>
            </a:endParaRP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87991" y="5092126"/>
            <a:ext cx="406400" cy="406400"/>
          </a:xfrm>
          <a:prstGeom prst="rect">
            <a:avLst/>
          </a:prstGeom>
        </p:spPr>
      </p:pic>
    </p:spTree>
    <p:extLst>
      <p:ext uri="{BB962C8B-B14F-4D97-AF65-F5344CB8AC3E}">
        <p14:creationId xmlns:p14="http://schemas.microsoft.com/office/powerpoint/2010/main" val="141306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Nadpis 1"/>
          <p:cNvSpPr>
            <a:spLocks noGrp="1"/>
          </p:cNvSpPr>
          <p:nvPr>
            <p:ph type="ctrTitle"/>
          </p:nvPr>
        </p:nvSpPr>
        <p:spPr>
          <a:xfrm>
            <a:off x="2209800" y="428625"/>
            <a:ext cx="7772400" cy="5715000"/>
          </a:xfrm>
        </p:spPr>
        <p:txBody>
          <a:bodyPr/>
          <a:lstStyle/>
          <a:p>
            <a:pPr algn="l" eaLnBrk="1" hangingPunct="1"/>
            <a:r>
              <a:rPr lang="cs-CZ" altLang="cs-CZ" i="1" smtClean="0"/>
              <a:t> </a:t>
            </a:r>
            <a:r>
              <a:rPr lang="cs-CZ" altLang="cs-CZ" smtClean="0"/>
              <a:t/>
            </a:r>
            <a:br>
              <a:rPr lang="cs-CZ" altLang="cs-CZ" smtClean="0"/>
            </a:br>
            <a:r>
              <a:rPr lang="cs-CZ" altLang="cs-CZ" smtClean="0"/>
              <a:t>		</a:t>
            </a:r>
            <a:endParaRPr lang="cs-CZ" altLang="cs-CZ" sz="2700">
              <a:latin typeface="Trebuchet MS" panose="020B0603020202020204" pitchFamily="34" charset="0"/>
            </a:endParaRPr>
          </a:p>
        </p:txBody>
      </p:sp>
      <p:sp>
        <p:nvSpPr>
          <p:cNvPr id="43011" name="Rectangle 1"/>
          <p:cNvSpPr>
            <a:spLocks noChangeArrowheads="1"/>
          </p:cNvSpPr>
          <p:nvPr/>
        </p:nvSpPr>
        <p:spPr bwMode="auto">
          <a:xfrm>
            <a:off x="480291" y="2504407"/>
            <a:ext cx="11083635"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2000" dirty="0">
                <a:latin typeface="+mn-lt"/>
                <a:ea typeface="Times New Roman" panose="02020603050405020304" pitchFamily="18" charset="0"/>
                <a:cs typeface="Gautami" pitchFamily="2" charset="0"/>
              </a:rPr>
              <a:t>SUBORDINANTES</a:t>
            </a:r>
          </a:p>
          <a:p>
            <a:pPr eaLnBrk="1" hangingPunct="1">
              <a:spcBef>
                <a:spcPct val="0"/>
              </a:spcBef>
              <a:buFontTx/>
              <a:buNone/>
            </a:pPr>
            <a:endParaRPr lang="cs-CZ" altLang="cs-CZ" sz="2000" dirty="0">
              <a:latin typeface="+mn-lt"/>
              <a:ea typeface="Times New Roman" panose="02020603050405020304" pitchFamily="18" charset="0"/>
            </a:endParaRPr>
          </a:p>
          <a:p>
            <a:pPr>
              <a:spcBef>
                <a:spcPct val="0"/>
              </a:spcBef>
              <a:buFontTx/>
              <a:buNone/>
            </a:pPr>
            <a:r>
              <a:rPr lang="cs-CZ" altLang="cs-CZ" sz="2000" i="1" dirty="0">
                <a:latin typeface="+mn-lt"/>
                <a:ea typeface="Times New Roman" panose="02020603050405020304" pitchFamily="18" charset="0"/>
                <a:cs typeface="Gautami" pitchFamily="2" charset="0"/>
              </a:rPr>
              <a:t>- </a:t>
            </a:r>
            <a:r>
              <a:rPr lang="cs-CZ" altLang="cs-CZ" sz="2000" dirty="0" err="1">
                <a:latin typeface="+mn-lt"/>
                <a:ea typeface="Times New Roman" panose="02020603050405020304" pitchFamily="18" charset="0"/>
                <a:cs typeface="Gautami" pitchFamily="2" charset="0"/>
              </a:rPr>
              <a:t>enlazan</a:t>
            </a:r>
            <a:r>
              <a:rPr lang="cs-CZ" altLang="cs-CZ" sz="2000" dirty="0">
                <a:latin typeface="+mn-lt"/>
                <a:ea typeface="Times New Roman" panose="02020603050405020304" pitchFamily="18" charset="0"/>
                <a:cs typeface="Gautami" pitchFamily="2" charset="0"/>
              </a:rPr>
              <a:t> una </a:t>
            </a:r>
            <a:r>
              <a:rPr lang="cs-CZ" altLang="cs-CZ" sz="2000" dirty="0" err="1">
                <a:latin typeface="+mn-lt"/>
                <a:ea typeface="Times New Roman" panose="02020603050405020304" pitchFamily="18" charset="0"/>
                <a:cs typeface="Gautami" pitchFamily="2" charset="0"/>
              </a:rPr>
              <a:t>oración</a:t>
            </a:r>
            <a:r>
              <a:rPr lang="cs-CZ" altLang="cs-CZ" sz="2000" dirty="0">
                <a:latin typeface="+mn-lt"/>
                <a:ea typeface="Times New Roman" panose="02020603050405020304" pitchFamily="18" charset="0"/>
                <a:cs typeface="Gautami" pitchFamily="2" charset="0"/>
              </a:rPr>
              <a:t> </a:t>
            </a:r>
            <a:r>
              <a:rPr lang="cs-CZ" altLang="cs-CZ" sz="2000" dirty="0" err="1">
                <a:latin typeface="+mn-lt"/>
                <a:ea typeface="Times New Roman" panose="02020603050405020304" pitchFamily="18" charset="0"/>
                <a:cs typeface="Gautami" pitchFamily="2" charset="0"/>
              </a:rPr>
              <a:t>que</a:t>
            </a:r>
            <a:r>
              <a:rPr lang="cs-CZ" altLang="cs-CZ" sz="2000" dirty="0">
                <a:latin typeface="+mn-lt"/>
                <a:ea typeface="Times New Roman" panose="02020603050405020304" pitchFamily="18" charset="0"/>
                <a:cs typeface="Gautami" pitchFamily="2" charset="0"/>
              </a:rPr>
              <a:t> </a:t>
            </a:r>
            <a:r>
              <a:rPr lang="cs-CZ" altLang="cs-CZ" sz="2000" dirty="0" err="1">
                <a:latin typeface="+mn-lt"/>
                <a:ea typeface="Times New Roman" panose="02020603050405020304" pitchFamily="18" charset="0"/>
                <a:cs typeface="Gautami" pitchFamily="2" charset="0"/>
              </a:rPr>
              <a:t>tiene</a:t>
            </a:r>
            <a:r>
              <a:rPr lang="cs-CZ" altLang="cs-CZ" sz="2000" dirty="0">
                <a:latin typeface="+mn-lt"/>
                <a:ea typeface="Times New Roman" panose="02020603050405020304" pitchFamily="18" charset="0"/>
                <a:cs typeface="Gautami" pitchFamily="2" charset="0"/>
              </a:rPr>
              <a:t> el </a:t>
            </a:r>
            <a:r>
              <a:rPr lang="cs-CZ" altLang="cs-CZ" sz="2000" dirty="0" err="1">
                <a:latin typeface="+mn-lt"/>
                <a:ea typeface="Times New Roman" panose="02020603050405020304" pitchFamily="18" charset="0"/>
                <a:cs typeface="Gautami" pitchFamily="2" charset="0"/>
              </a:rPr>
              <a:t>verbo</a:t>
            </a:r>
            <a:r>
              <a:rPr lang="cs-CZ" altLang="cs-CZ" sz="2000" dirty="0">
                <a:latin typeface="+mn-lt"/>
                <a:ea typeface="Times New Roman" panose="02020603050405020304" pitchFamily="18" charset="0"/>
                <a:cs typeface="Gautami" pitchFamily="2" charset="0"/>
              </a:rPr>
              <a:t> en forma </a:t>
            </a:r>
            <a:r>
              <a:rPr lang="cs-CZ" altLang="cs-CZ" sz="2000" dirty="0" err="1">
                <a:latin typeface="+mn-lt"/>
                <a:ea typeface="Times New Roman" panose="02020603050405020304" pitchFamily="18" charset="0"/>
                <a:cs typeface="Gautami" pitchFamily="2" charset="0"/>
              </a:rPr>
              <a:t>personal</a:t>
            </a:r>
            <a:r>
              <a:rPr lang="cs-CZ" altLang="cs-CZ" sz="2000" dirty="0">
                <a:latin typeface="+mn-lt"/>
                <a:ea typeface="Times New Roman" panose="02020603050405020304" pitchFamily="18" charset="0"/>
                <a:cs typeface="Gautami" pitchFamily="2" charset="0"/>
              </a:rPr>
              <a:t> con </a:t>
            </a:r>
            <a:r>
              <a:rPr lang="cs-CZ" altLang="cs-CZ" sz="2000" dirty="0" err="1">
                <a:latin typeface="+mn-lt"/>
                <a:ea typeface="Times New Roman" panose="02020603050405020304" pitchFamily="18" charset="0"/>
                <a:cs typeface="Gautami" pitchFamily="2" charset="0"/>
              </a:rPr>
              <a:t>otra</a:t>
            </a:r>
            <a:r>
              <a:rPr lang="cs-CZ" altLang="cs-CZ" sz="2000" dirty="0">
                <a:latin typeface="+mn-lt"/>
                <a:ea typeface="Times New Roman" panose="02020603050405020304" pitchFamily="18" charset="0"/>
                <a:cs typeface="Gautami" pitchFamily="2" charset="0"/>
              </a:rPr>
              <a:t> </a:t>
            </a:r>
            <a:r>
              <a:rPr lang="cs-CZ" altLang="cs-CZ" sz="2000" dirty="0" err="1">
                <a:latin typeface="+mn-lt"/>
                <a:ea typeface="Times New Roman" panose="02020603050405020304" pitchFamily="18" charset="0"/>
                <a:cs typeface="Gautami" pitchFamily="2" charset="0"/>
              </a:rPr>
              <a:t>oración</a:t>
            </a:r>
            <a:r>
              <a:rPr lang="cs-CZ" altLang="cs-CZ" sz="2000" dirty="0">
                <a:latin typeface="+mn-lt"/>
                <a:ea typeface="Times New Roman" panose="02020603050405020304" pitchFamily="18" charset="0"/>
                <a:cs typeface="Gautami" pitchFamily="2" charset="0"/>
              </a:rPr>
              <a:t> o </a:t>
            </a:r>
            <a:r>
              <a:rPr lang="cs-CZ" altLang="cs-CZ" sz="2000" dirty="0" err="1">
                <a:latin typeface="+mn-lt"/>
                <a:ea typeface="Times New Roman" panose="02020603050405020304" pitchFamily="18" charset="0"/>
                <a:cs typeface="Gautami" pitchFamily="2" charset="0"/>
              </a:rPr>
              <a:t>palabra</a:t>
            </a:r>
            <a:r>
              <a:rPr lang="cs-CZ" altLang="cs-CZ" sz="2000" dirty="0">
                <a:latin typeface="+mn-lt"/>
                <a:ea typeface="Times New Roman" panose="02020603050405020304" pitchFamily="18" charset="0"/>
                <a:cs typeface="Gautami" pitchFamily="2" charset="0"/>
              </a:rPr>
              <a:t> de la </a:t>
            </a:r>
            <a:r>
              <a:rPr lang="cs-CZ" altLang="cs-CZ" sz="2000" dirty="0" err="1">
                <a:latin typeface="+mn-lt"/>
                <a:ea typeface="Times New Roman" panose="02020603050405020304" pitchFamily="18" charset="0"/>
                <a:cs typeface="Gautami" pitchFamily="2" charset="0"/>
              </a:rPr>
              <a:t>que</a:t>
            </a:r>
            <a:r>
              <a:rPr lang="cs-CZ" altLang="cs-CZ" sz="2000" dirty="0">
                <a:latin typeface="+mn-lt"/>
                <a:ea typeface="Times New Roman" panose="02020603050405020304" pitchFamily="18" charset="0"/>
                <a:cs typeface="Gautami" pitchFamily="2" charset="0"/>
              </a:rPr>
              <a:t> </a:t>
            </a:r>
            <a:r>
              <a:rPr lang="cs-CZ" altLang="cs-CZ" sz="2000" dirty="0" err="1">
                <a:latin typeface="+mn-lt"/>
                <a:ea typeface="Times New Roman" panose="02020603050405020304" pitchFamily="18" charset="0"/>
                <a:cs typeface="Gautami" pitchFamily="2" charset="0"/>
              </a:rPr>
              <a:t>depende</a:t>
            </a:r>
            <a:endParaRPr lang="cs-CZ" altLang="cs-CZ" sz="2000" dirty="0">
              <a:latin typeface="+mn-lt"/>
            </a:endParaRPr>
          </a:p>
          <a:p>
            <a:pPr>
              <a:spcBef>
                <a:spcPct val="0"/>
              </a:spcBef>
              <a:buFontTx/>
              <a:buNone/>
            </a:pPr>
            <a:endParaRPr lang="cs-CZ" altLang="cs-CZ" sz="2000" dirty="0">
              <a:latin typeface="+mn-lt"/>
              <a:cs typeface="Times New Roman" panose="02020603050405020304" pitchFamily="18" charset="0"/>
            </a:endParaRPr>
          </a:p>
          <a:p>
            <a:pPr>
              <a:spcBef>
                <a:spcPct val="0"/>
              </a:spcBef>
              <a:buFontTx/>
              <a:buNone/>
            </a:pPr>
            <a:r>
              <a:rPr lang="cs-CZ" altLang="cs-CZ" sz="2000" dirty="0">
                <a:latin typeface="+mn-lt"/>
                <a:cs typeface="Times New Roman" panose="02020603050405020304" pitchFamily="18" charset="0"/>
              </a:rPr>
              <a:t>	</a:t>
            </a:r>
            <a:r>
              <a:rPr lang="cs-CZ" altLang="cs-CZ" sz="2000" i="1" dirty="0" err="1">
                <a:latin typeface="+mn-lt"/>
                <a:cs typeface="Times New Roman" panose="02020603050405020304" pitchFamily="18" charset="0"/>
              </a:rPr>
              <a:t>Creo</a:t>
            </a:r>
            <a:r>
              <a:rPr lang="cs-CZ" altLang="cs-CZ" sz="2000" i="1" dirty="0">
                <a:latin typeface="+mn-lt"/>
                <a:cs typeface="Times New Roman" panose="02020603050405020304" pitchFamily="18" charset="0"/>
              </a:rPr>
              <a:t> </a:t>
            </a:r>
            <a:r>
              <a:rPr lang="cs-CZ" altLang="cs-CZ" sz="2000" i="1" dirty="0" err="1">
                <a:latin typeface="+mn-lt"/>
                <a:cs typeface="Times New Roman" panose="02020603050405020304" pitchFamily="18" charset="0"/>
              </a:rPr>
              <a:t>que</a:t>
            </a:r>
            <a:r>
              <a:rPr lang="cs-CZ" altLang="cs-CZ" sz="2000" i="1" dirty="0">
                <a:latin typeface="+mn-lt"/>
                <a:cs typeface="Times New Roman" panose="02020603050405020304" pitchFamily="18" charset="0"/>
              </a:rPr>
              <a:t> han </a:t>
            </a:r>
            <a:r>
              <a:rPr lang="cs-CZ" altLang="cs-CZ" sz="2000" i="1" dirty="0" err="1" smtClean="0">
                <a:latin typeface="+mn-lt"/>
                <a:cs typeface="Times New Roman" panose="02020603050405020304" pitchFamily="18" charset="0"/>
              </a:rPr>
              <a:t>llamado</a:t>
            </a:r>
            <a:r>
              <a:rPr lang="cs-CZ" altLang="cs-CZ" sz="2000" i="1" dirty="0">
                <a:latin typeface="+mn-lt"/>
                <a:cs typeface="Times New Roman" panose="02020603050405020304" pitchFamily="18" charset="0"/>
              </a:rPr>
              <a:t>.</a:t>
            </a:r>
            <a:endParaRPr lang="cs-CZ" altLang="cs-CZ" sz="2000" dirty="0">
              <a:latin typeface="+mn-lt"/>
            </a:endParaRPr>
          </a:p>
          <a:p>
            <a:pPr>
              <a:spcBef>
                <a:spcPct val="0"/>
              </a:spcBef>
              <a:buFontTx/>
              <a:buNone/>
            </a:pPr>
            <a:endParaRPr lang="cs-CZ" altLang="cs-CZ" sz="1800" dirty="0">
              <a:latin typeface="Arial" panose="020B0604020202020204" pitchFamily="34" charset="0"/>
            </a:endParaRPr>
          </a:p>
        </p:txBody>
      </p:sp>
      <p:pic>
        <p:nvPicPr>
          <p:cNvPr id="5"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05309" y="5354851"/>
            <a:ext cx="406400" cy="406400"/>
          </a:xfrm>
          <a:prstGeom prst="rect">
            <a:avLst/>
          </a:prstGeom>
        </p:spPr>
      </p:pic>
    </p:spTree>
    <p:extLst>
      <p:ext uri="{BB962C8B-B14F-4D97-AF65-F5344CB8AC3E}">
        <p14:creationId xmlns:p14="http://schemas.microsoft.com/office/powerpoint/2010/main" val="406787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Nadpis 1"/>
          <p:cNvSpPr>
            <a:spLocks noGrp="1"/>
          </p:cNvSpPr>
          <p:nvPr>
            <p:ph type="ctrTitle"/>
          </p:nvPr>
        </p:nvSpPr>
        <p:spPr>
          <a:xfrm>
            <a:off x="2135909" y="1592407"/>
            <a:ext cx="7772400" cy="5715000"/>
          </a:xfrm>
        </p:spPr>
        <p:txBody>
          <a:bodyPr/>
          <a:lstStyle/>
          <a:p>
            <a:pPr algn="l" eaLnBrk="1" hangingPunct="1"/>
            <a:r>
              <a:rPr lang="cs-CZ" altLang="cs-CZ" i="1" dirty="0" smtClean="0"/>
              <a:t> </a:t>
            </a:r>
            <a:r>
              <a:rPr lang="cs-CZ" altLang="cs-CZ" dirty="0" smtClean="0"/>
              <a:t/>
            </a:r>
            <a:br>
              <a:rPr lang="cs-CZ" altLang="cs-CZ" dirty="0" smtClean="0"/>
            </a:br>
            <a:r>
              <a:rPr lang="cs-CZ" altLang="cs-CZ" dirty="0" smtClean="0"/>
              <a:t>		</a:t>
            </a:r>
            <a:endParaRPr lang="cs-CZ" altLang="cs-CZ" sz="2700" dirty="0">
              <a:latin typeface="Trebuchet MS" panose="020B0603020202020204" pitchFamily="34" charset="0"/>
            </a:endParaRPr>
          </a:p>
        </p:txBody>
      </p:sp>
      <p:sp>
        <p:nvSpPr>
          <p:cNvPr id="47107" name="Rectangle 1"/>
          <p:cNvSpPr>
            <a:spLocks noChangeArrowheads="1"/>
          </p:cNvSpPr>
          <p:nvPr/>
        </p:nvSpPr>
        <p:spPr bwMode="auto">
          <a:xfrm>
            <a:off x="1809750" y="-747143"/>
            <a:ext cx="8643938" cy="717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2000" dirty="0" smtClean="0">
              <a:latin typeface="+mn-lt"/>
              <a:ea typeface="Times New Roman" panose="02020603050405020304" pitchFamily="18" charset="0"/>
              <a:cs typeface="Gautami" pitchFamily="2" charset="0"/>
            </a:endParaRPr>
          </a:p>
          <a:p>
            <a:pPr eaLnBrk="1" hangingPunct="1">
              <a:spcBef>
                <a:spcPct val="0"/>
              </a:spcBef>
              <a:buFontTx/>
              <a:buNone/>
            </a:pPr>
            <a:endParaRPr lang="cs-CZ" altLang="cs-CZ" sz="2000" dirty="0">
              <a:latin typeface="+mn-lt"/>
              <a:ea typeface="Times New Roman" panose="02020603050405020304" pitchFamily="18" charset="0"/>
              <a:cs typeface="Gautami" pitchFamily="2" charset="0"/>
            </a:endParaRPr>
          </a:p>
          <a:p>
            <a:pPr eaLnBrk="1" hangingPunct="1">
              <a:spcBef>
                <a:spcPct val="0"/>
              </a:spcBef>
              <a:buFontTx/>
              <a:buNone/>
            </a:pPr>
            <a:endParaRPr lang="cs-CZ" altLang="cs-CZ" sz="2000" dirty="0" smtClean="0">
              <a:latin typeface="+mn-lt"/>
              <a:ea typeface="Times New Roman" panose="02020603050405020304" pitchFamily="18" charset="0"/>
              <a:cs typeface="Gautami" pitchFamily="2" charset="0"/>
            </a:endParaRPr>
          </a:p>
          <a:p>
            <a:pPr eaLnBrk="1" hangingPunct="1">
              <a:spcBef>
                <a:spcPct val="0"/>
              </a:spcBef>
              <a:buFontTx/>
              <a:buNone/>
            </a:pPr>
            <a:endParaRPr lang="cs-CZ" altLang="cs-CZ" sz="2000" dirty="0">
              <a:latin typeface="+mn-lt"/>
              <a:ea typeface="Times New Roman" panose="02020603050405020304" pitchFamily="18" charset="0"/>
              <a:cs typeface="Gautami" pitchFamily="2" charset="0"/>
            </a:endParaRPr>
          </a:p>
          <a:p>
            <a:pPr eaLnBrk="1" hangingPunct="1">
              <a:spcBef>
                <a:spcPct val="0"/>
              </a:spcBef>
              <a:buFontTx/>
              <a:buNone/>
            </a:pPr>
            <a:endParaRPr lang="cs-CZ" altLang="cs-CZ" sz="2000" dirty="0" smtClean="0">
              <a:latin typeface="+mn-lt"/>
              <a:ea typeface="Times New Roman" panose="02020603050405020304" pitchFamily="18" charset="0"/>
              <a:cs typeface="Gautami" pitchFamily="2" charset="0"/>
            </a:endParaRPr>
          </a:p>
          <a:p>
            <a:pPr>
              <a:spcBef>
                <a:spcPct val="0"/>
              </a:spcBef>
              <a:buNone/>
            </a:pPr>
            <a:endParaRPr lang="cs-CZ" altLang="cs-CZ" sz="2000" dirty="0" smtClean="0">
              <a:cs typeface="Times New Roman" panose="02020603050405020304" pitchFamily="18" charset="0"/>
            </a:endParaRPr>
          </a:p>
          <a:p>
            <a:pPr>
              <a:spcBef>
                <a:spcPct val="0"/>
              </a:spcBef>
              <a:buNone/>
            </a:pPr>
            <a:r>
              <a:rPr lang="cs-CZ" altLang="cs-CZ" sz="2000" dirty="0" smtClean="0">
                <a:cs typeface="Times New Roman" panose="02020603050405020304" pitchFamily="18" charset="0"/>
              </a:rPr>
              <a:t>COORDINANTES</a:t>
            </a:r>
            <a:endParaRPr lang="cs-CZ" altLang="cs-CZ" sz="2000" dirty="0"/>
          </a:p>
          <a:p>
            <a:pPr eaLnBrk="1" hangingPunct="1">
              <a:spcBef>
                <a:spcPct val="0"/>
              </a:spcBef>
              <a:buFontTx/>
              <a:buNone/>
            </a:pPr>
            <a:endParaRPr lang="cs-CZ" altLang="cs-CZ" sz="2000" dirty="0">
              <a:latin typeface="+mn-lt"/>
              <a:ea typeface="Times New Roman" panose="02020603050405020304" pitchFamily="18" charset="0"/>
              <a:cs typeface="Gautami" pitchFamily="2" charset="0"/>
            </a:endParaRPr>
          </a:p>
          <a:p>
            <a:pPr eaLnBrk="1" hangingPunct="1">
              <a:spcBef>
                <a:spcPct val="0"/>
              </a:spcBef>
              <a:buFontTx/>
              <a:buNone/>
            </a:pPr>
            <a:r>
              <a:rPr lang="cs-CZ" altLang="cs-CZ" sz="2000" dirty="0" smtClean="0">
                <a:latin typeface="+mn-lt"/>
                <a:ea typeface="Times New Roman" panose="02020603050405020304" pitchFamily="18" charset="0"/>
                <a:cs typeface="Gautami" pitchFamily="2" charset="0"/>
              </a:rPr>
              <a:t>1</a:t>
            </a:r>
            <a:r>
              <a:rPr lang="cs-CZ" altLang="cs-CZ" sz="2000" dirty="0">
                <a:latin typeface="+mn-lt"/>
                <a:ea typeface="Times New Roman" panose="02020603050405020304" pitchFamily="18" charset="0"/>
                <a:cs typeface="Gautami" pitchFamily="2" charset="0"/>
              </a:rPr>
              <a:t>. </a:t>
            </a:r>
            <a:r>
              <a:rPr lang="cs-CZ" altLang="cs-CZ" sz="2000" dirty="0" err="1">
                <a:latin typeface="+mn-lt"/>
                <a:ea typeface="Times New Roman" panose="02020603050405020304" pitchFamily="18" charset="0"/>
                <a:cs typeface="Gautami" pitchFamily="2" charset="0"/>
              </a:rPr>
              <a:t>copulativas</a:t>
            </a:r>
            <a:r>
              <a:rPr lang="cs-CZ" altLang="cs-CZ" sz="2000" dirty="0">
                <a:latin typeface="+mn-lt"/>
                <a:ea typeface="Times New Roman" panose="02020603050405020304" pitchFamily="18" charset="0"/>
                <a:cs typeface="Gautami" pitchFamily="2" charset="0"/>
              </a:rPr>
              <a:t> – </a:t>
            </a:r>
            <a:endParaRPr lang="cs-CZ" altLang="cs-CZ" sz="2000" dirty="0">
              <a:latin typeface="+mn-lt"/>
              <a:ea typeface="Times New Roman" panose="02020603050405020304" pitchFamily="18" charset="0"/>
            </a:endParaRPr>
          </a:p>
          <a:p>
            <a:pPr>
              <a:spcBef>
                <a:spcPct val="0"/>
              </a:spcBef>
              <a:buFontTx/>
              <a:buNone/>
            </a:pPr>
            <a:r>
              <a:rPr lang="cs-CZ" altLang="cs-CZ" sz="2000" i="1" dirty="0">
                <a:latin typeface="+mn-lt"/>
                <a:ea typeface="Times New Roman" panose="02020603050405020304" pitchFamily="18" charset="0"/>
                <a:cs typeface="Gautami" pitchFamily="2" charset="0"/>
              </a:rPr>
              <a:t>i, e, ni</a:t>
            </a:r>
            <a:endParaRPr lang="cs-CZ" altLang="cs-CZ" sz="2000" dirty="0">
              <a:latin typeface="+mn-lt"/>
              <a:ea typeface="Times New Roman" panose="02020603050405020304" pitchFamily="18" charset="0"/>
            </a:endParaRPr>
          </a:p>
          <a:p>
            <a:pPr>
              <a:spcBef>
                <a:spcPct val="0"/>
              </a:spcBef>
              <a:buFontTx/>
              <a:buNone/>
            </a:pPr>
            <a:r>
              <a:rPr lang="cs-CZ" altLang="cs-CZ" sz="2000" dirty="0" err="1">
                <a:latin typeface="+mn-lt"/>
                <a:cs typeface="Times New Roman" panose="02020603050405020304" pitchFamily="18" charset="0"/>
              </a:rPr>
              <a:t>expresan</a:t>
            </a:r>
            <a:r>
              <a:rPr lang="cs-CZ" altLang="cs-CZ" sz="2000" dirty="0">
                <a:latin typeface="+mn-lt"/>
                <a:cs typeface="Times New Roman" panose="02020603050405020304" pitchFamily="18" charset="0"/>
              </a:rPr>
              <a:t> suma o </a:t>
            </a:r>
            <a:r>
              <a:rPr lang="cs-CZ" altLang="cs-CZ" sz="2000" dirty="0" err="1">
                <a:latin typeface="+mn-lt"/>
                <a:cs typeface="Times New Roman" panose="02020603050405020304" pitchFamily="18" charset="0"/>
              </a:rPr>
              <a:t>adición</a:t>
            </a:r>
            <a:endParaRPr lang="cs-CZ" altLang="cs-CZ" sz="2000" dirty="0">
              <a:latin typeface="+mn-lt"/>
            </a:endParaRPr>
          </a:p>
          <a:p>
            <a:pPr>
              <a:spcBef>
                <a:spcPct val="0"/>
              </a:spcBef>
              <a:buFontTx/>
              <a:buNone/>
            </a:pPr>
            <a:r>
              <a:rPr lang="cs-CZ" altLang="cs-CZ" sz="2000" i="1" dirty="0">
                <a:latin typeface="+mn-lt"/>
                <a:cs typeface="Times New Roman" panose="02020603050405020304" pitchFamily="18" charset="0"/>
              </a:rPr>
              <a:t>	</a:t>
            </a:r>
          </a:p>
          <a:p>
            <a:pPr>
              <a:spcBef>
                <a:spcPct val="0"/>
              </a:spcBef>
              <a:buFontTx/>
              <a:buNone/>
            </a:pPr>
            <a:r>
              <a:rPr lang="cs-CZ" altLang="cs-CZ" sz="2000" i="1" dirty="0">
                <a:latin typeface="+mn-lt"/>
                <a:cs typeface="Times New Roman" panose="02020603050405020304" pitchFamily="18" charset="0"/>
              </a:rPr>
              <a:t>	No </a:t>
            </a:r>
            <a:r>
              <a:rPr lang="cs-CZ" altLang="cs-CZ" sz="2000" i="1" dirty="0" err="1">
                <a:latin typeface="+mn-lt"/>
                <a:cs typeface="Times New Roman" panose="02020603050405020304" pitchFamily="18" charset="0"/>
              </a:rPr>
              <a:t>va</a:t>
            </a:r>
            <a:r>
              <a:rPr lang="cs-CZ" altLang="cs-CZ" sz="2000" i="1" dirty="0">
                <a:latin typeface="+mn-lt"/>
                <a:cs typeface="Times New Roman" panose="02020603050405020304" pitchFamily="18" charset="0"/>
              </a:rPr>
              <a:t> </a:t>
            </a:r>
            <a:r>
              <a:rPr lang="cs-CZ" altLang="cs-CZ" sz="2000" i="1" u="sng" dirty="0">
                <a:latin typeface="+mn-lt"/>
                <a:cs typeface="Times New Roman" panose="02020603050405020304" pitchFamily="18" charset="0"/>
              </a:rPr>
              <a:t>ni</a:t>
            </a:r>
            <a:r>
              <a:rPr lang="cs-CZ" altLang="cs-CZ" sz="2000" i="1" dirty="0">
                <a:latin typeface="+mn-lt"/>
                <a:cs typeface="Times New Roman" panose="02020603050405020304" pitchFamily="18" charset="0"/>
              </a:rPr>
              <a:t> </a:t>
            </a:r>
            <a:r>
              <a:rPr lang="cs-CZ" altLang="cs-CZ" sz="2000" i="1" dirty="0" err="1">
                <a:latin typeface="+mn-lt"/>
                <a:cs typeface="Times New Roman" panose="02020603050405020304" pitchFamily="18" charset="0"/>
              </a:rPr>
              <a:t>viene</a:t>
            </a:r>
            <a:r>
              <a:rPr lang="cs-CZ" altLang="cs-CZ" sz="2000" i="1" dirty="0" smtClean="0">
                <a:latin typeface="+mn-lt"/>
                <a:cs typeface="Times New Roman" panose="02020603050405020304" pitchFamily="18" charset="0"/>
              </a:rPr>
              <a:t>.</a:t>
            </a:r>
          </a:p>
          <a:p>
            <a:pPr>
              <a:spcBef>
                <a:spcPct val="0"/>
              </a:spcBef>
              <a:buFontTx/>
              <a:buNone/>
            </a:pPr>
            <a:endParaRPr lang="cs-CZ" altLang="cs-CZ" sz="2000" i="1" dirty="0">
              <a:latin typeface="+mn-lt"/>
              <a:cs typeface="Times New Roman" panose="02020603050405020304" pitchFamily="18" charset="0"/>
            </a:endParaRPr>
          </a:p>
          <a:p>
            <a:pPr>
              <a:spcBef>
                <a:spcPct val="0"/>
              </a:spcBef>
              <a:buFontTx/>
              <a:buNone/>
            </a:pPr>
            <a:endParaRPr lang="cs-CZ" altLang="cs-CZ" sz="2000" i="1" dirty="0">
              <a:latin typeface="+mn-lt"/>
              <a:cs typeface="Times New Roman" panose="02020603050405020304" pitchFamily="18" charset="0"/>
            </a:endParaRPr>
          </a:p>
          <a:p>
            <a:pPr>
              <a:spcBef>
                <a:spcPct val="0"/>
              </a:spcBef>
              <a:buFontTx/>
              <a:buNone/>
            </a:pPr>
            <a:endParaRPr lang="cs-CZ" altLang="cs-CZ" sz="2000" dirty="0">
              <a:latin typeface="+mn-lt"/>
            </a:endParaRPr>
          </a:p>
          <a:p>
            <a:pPr>
              <a:spcBef>
                <a:spcPct val="0"/>
              </a:spcBef>
              <a:buFontTx/>
              <a:buNone/>
            </a:pPr>
            <a:r>
              <a:rPr lang="cs-CZ" altLang="cs-CZ" sz="2000" dirty="0">
                <a:latin typeface="+mn-lt"/>
                <a:cs typeface="Times New Roman" panose="02020603050405020304" pitchFamily="18" charset="0"/>
              </a:rPr>
              <a:t>2. </a:t>
            </a:r>
            <a:r>
              <a:rPr lang="cs-CZ" altLang="cs-CZ" sz="2000" dirty="0" err="1">
                <a:latin typeface="+mn-lt"/>
                <a:cs typeface="Times New Roman" panose="02020603050405020304" pitchFamily="18" charset="0"/>
              </a:rPr>
              <a:t>disuyuntivas</a:t>
            </a:r>
            <a:r>
              <a:rPr lang="cs-CZ" altLang="cs-CZ" sz="2000" dirty="0">
                <a:latin typeface="+mn-lt"/>
                <a:cs typeface="Times New Roman" panose="02020603050405020304" pitchFamily="18" charset="0"/>
              </a:rPr>
              <a:t> -</a:t>
            </a:r>
            <a:endParaRPr lang="cs-CZ" altLang="cs-CZ" sz="2000" dirty="0">
              <a:latin typeface="+mn-lt"/>
            </a:endParaRPr>
          </a:p>
          <a:p>
            <a:pPr>
              <a:spcBef>
                <a:spcPct val="0"/>
              </a:spcBef>
              <a:buFontTx/>
              <a:buNone/>
            </a:pPr>
            <a:r>
              <a:rPr lang="cs-CZ" altLang="cs-CZ" sz="2000" i="1" dirty="0">
                <a:latin typeface="+mn-lt"/>
                <a:cs typeface="Times New Roman" panose="02020603050405020304" pitchFamily="18" charset="0"/>
              </a:rPr>
              <a:t>o, u</a:t>
            </a:r>
            <a:endParaRPr lang="cs-CZ" altLang="cs-CZ" sz="2000" dirty="0">
              <a:latin typeface="+mn-lt"/>
            </a:endParaRPr>
          </a:p>
          <a:p>
            <a:pPr>
              <a:spcBef>
                <a:spcPct val="0"/>
              </a:spcBef>
              <a:buFontTx/>
              <a:buNone/>
            </a:pPr>
            <a:r>
              <a:rPr lang="cs-CZ" altLang="cs-CZ" sz="2000" dirty="0" err="1">
                <a:latin typeface="+mn-lt"/>
                <a:cs typeface="Times New Roman" panose="02020603050405020304" pitchFamily="18" charset="0"/>
              </a:rPr>
              <a:t>expresan</a:t>
            </a:r>
            <a:r>
              <a:rPr lang="cs-CZ" altLang="cs-CZ" sz="2000" dirty="0">
                <a:latin typeface="+mn-lt"/>
                <a:cs typeface="Times New Roman" panose="02020603050405020304" pitchFamily="18" charset="0"/>
              </a:rPr>
              <a:t> </a:t>
            </a:r>
            <a:r>
              <a:rPr lang="cs-CZ" altLang="cs-CZ" sz="2000" dirty="0" err="1">
                <a:latin typeface="+mn-lt"/>
                <a:cs typeface="Times New Roman" panose="02020603050405020304" pitchFamily="18" charset="0"/>
              </a:rPr>
              <a:t>posibilidad</a:t>
            </a:r>
            <a:r>
              <a:rPr lang="cs-CZ" altLang="cs-CZ" sz="2000" dirty="0">
                <a:latin typeface="+mn-lt"/>
                <a:cs typeface="Times New Roman" panose="02020603050405020304" pitchFamily="18" charset="0"/>
              </a:rPr>
              <a:t> de </a:t>
            </a:r>
            <a:r>
              <a:rPr lang="cs-CZ" altLang="cs-CZ" sz="2000" dirty="0" err="1">
                <a:latin typeface="+mn-lt"/>
                <a:cs typeface="Times New Roman" panose="02020603050405020304" pitchFamily="18" charset="0"/>
              </a:rPr>
              <a:t>elegir</a:t>
            </a:r>
            <a:r>
              <a:rPr lang="cs-CZ" altLang="cs-CZ" sz="2000" dirty="0">
                <a:latin typeface="+mn-lt"/>
                <a:cs typeface="Times New Roman" panose="02020603050405020304" pitchFamily="18" charset="0"/>
              </a:rPr>
              <a:t> </a:t>
            </a:r>
            <a:r>
              <a:rPr lang="cs-CZ" altLang="cs-CZ" sz="2000" dirty="0" err="1">
                <a:latin typeface="+mn-lt"/>
                <a:cs typeface="Times New Roman" panose="02020603050405020304" pitchFamily="18" charset="0"/>
              </a:rPr>
              <a:t>entre</a:t>
            </a:r>
            <a:r>
              <a:rPr lang="cs-CZ" altLang="cs-CZ" sz="2000" dirty="0">
                <a:latin typeface="+mn-lt"/>
                <a:cs typeface="Times New Roman" panose="02020603050405020304" pitchFamily="18" charset="0"/>
              </a:rPr>
              <a:t> </a:t>
            </a:r>
            <a:r>
              <a:rPr lang="cs-CZ" altLang="cs-CZ" sz="2000" dirty="0" err="1">
                <a:latin typeface="+mn-lt"/>
                <a:cs typeface="Times New Roman" panose="02020603050405020304" pitchFamily="18" charset="0"/>
              </a:rPr>
              <a:t>dos</a:t>
            </a:r>
            <a:r>
              <a:rPr lang="cs-CZ" altLang="cs-CZ" sz="2000" dirty="0">
                <a:latin typeface="+mn-lt"/>
                <a:cs typeface="Times New Roman" panose="02020603050405020304" pitchFamily="18" charset="0"/>
              </a:rPr>
              <a:t> o </a:t>
            </a:r>
            <a:r>
              <a:rPr lang="cs-CZ" altLang="cs-CZ" sz="2000" dirty="0" err="1">
                <a:latin typeface="+mn-lt"/>
                <a:cs typeface="Times New Roman" panose="02020603050405020304" pitchFamily="18" charset="0"/>
              </a:rPr>
              <a:t>más</a:t>
            </a:r>
            <a:r>
              <a:rPr lang="cs-CZ" altLang="cs-CZ" sz="2000" dirty="0">
                <a:latin typeface="+mn-lt"/>
                <a:cs typeface="Times New Roman" panose="02020603050405020304" pitchFamily="18" charset="0"/>
              </a:rPr>
              <a:t> </a:t>
            </a:r>
            <a:r>
              <a:rPr lang="cs-CZ" altLang="cs-CZ" sz="2000" dirty="0" err="1">
                <a:latin typeface="+mn-lt"/>
                <a:cs typeface="Times New Roman" panose="02020603050405020304" pitchFamily="18" charset="0"/>
              </a:rPr>
              <a:t>opciones</a:t>
            </a:r>
            <a:endParaRPr lang="cs-CZ" altLang="cs-CZ" sz="2000" dirty="0">
              <a:latin typeface="+mn-lt"/>
            </a:endParaRPr>
          </a:p>
          <a:p>
            <a:pPr>
              <a:spcBef>
                <a:spcPct val="0"/>
              </a:spcBef>
              <a:buFontTx/>
              <a:buNone/>
            </a:pPr>
            <a:r>
              <a:rPr lang="cs-CZ" altLang="cs-CZ" sz="2000" dirty="0">
                <a:latin typeface="+mn-lt"/>
                <a:cs typeface="Times New Roman" panose="02020603050405020304" pitchFamily="18" charset="0"/>
              </a:rPr>
              <a:t>	</a:t>
            </a:r>
          </a:p>
          <a:p>
            <a:pPr>
              <a:spcBef>
                <a:spcPct val="0"/>
              </a:spcBef>
              <a:buFontTx/>
              <a:buNone/>
            </a:pPr>
            <a:r>
              <a:rPr lang="cs-CZ" altLang="cs-CZ" sz="2000" dirty="0">
                <a:latin typeface="+mn-lt"/>
                <a:cs typeface="Times New Roman" panose="02020603050405020304" pitchFamily="18" charset="0"/>
              </a:rPr>
              <a:t>	</a:t>
            </a:r>
            <a:r>
              <a:rPr lang="cs-CZ" altLang="cs-CZ" sz="2000" i="1" dirty="0">
                <a:latin typeface="+mn-lt"/>
                <a:cs typeface="Times New Roman" panose="02020603050405020304" pitchFamily="18" charset="0"/>
              </a:rPr>
              <a:t>Los </a:t>
            </a:r>
            <a:r>
              <a:rPr lang="cs-CZ" altLang="cs-CZ" sz="2000" i="1" dirty="0" err="1">
                <a:latin typeface="+mn-lt"/>
                <a:cs typeface="Times New Roman" panose="02020603050405020304" pitchFamily="18" charset="0"/>
              </a:rPr>
              <a:t>orangutanes</a:t>
            </a:r>
            <a:r>
              <a:rPr lang="cs-CZ" altLang="cs-CZ" sz="2000" i="1" dirty="0">
                <a:latin typeface="+mn-lt"/>
                <a:cs typeface="Times New Roman" panose="02020603050405020304" pitchFamily="18" charset="0"/>
              </a:rPr>
              <a:t> </a:t>
            </a:r>
            <a:r>
              <a:rPr lang="cs-CZ" altLang="cs-CZ" sz="2000" i="1" dirty="0" err="1">
                <a:latin typeface="+mn-lt"/>
                <a:cs typeface="Times New Roman" panose="02020603050405020304" pitchFamily="18" charset="0"/>
              </a:rPr>
              <a:t>tienen</a:t>
            </a:r>
            <a:r>
              <a:rPr lang="cs-CZ" altLang="cs-CZ" sz="2000" i="1" dirty="0">
                <a:latin typeface="+mn-lt"/>
                <a:cs typeface="Times New Roman" panose="02020603050405020304" pitchFamily="18" charset="0"/>
              </a:rPr>
              <a:t> </a:t>
            </a:r>
            <a:r>
              <a:rPr lang="cs-CZ" altLang="cs-CZ" sz="2000" i="1" dirty="0" err="1">
                <a:latin typeface="+mn-lt"/>
                <a:cs typeface="Times New Roman" panose="02020603050405020304" pitchFamily="18" charset="0"/>
              </a:rPr>
              <a:t>hijos</a:t>
            </a:r>
            <a:r>
              <a:rPr lang="cs-CZ" altLang="cs-CZ" sz="2000" i="1" dirty="0">
                <a:latin typeface="+mn-lt"/>
                <a:cs typeface="Times New Roman" panose="02020603050405020304" pitchFamily="18" charset="0"/>
              </a:rPr>
              <a:t> </a:t>
            </a:r>
            <a:r>
              <a:rPr lang="cs-CZ" altLang="cs-CZ" sz="2000" i="1" dirty="0" err="1">
                <a:latin typeface="+mn-lt"/>
                <a:cs typeface="Times New Roman" panose="02020603050405020304" pitchFamily="18" charset="0"/>
              </a:rPr>
              <a:t>cada</a:t>
            </a:r>
            <a:r>
              <a:rPr lang="cs-CZ" altLang="cs-CZ" sz="2000" i="1" dirty="0">
                <a:latin typeface="+mn-lt"/>
                <a:cs typeface="Times New Roman" panose="02020603050405020304" pitchFamily="18" charset="0"/>
              </a:rPr>
              <a:t> </a:t>
            </a:r>
            <a:r>
              <a:rPr lang="cs-CZ" altLang="cs-CZ" sz="2000" i="1" dirty="0" err="1">
                <a:latin typeface="+mn-lt"/>
                <a:cs typeface="Times New Roman" panose="02020603050405020304" pitchFamily="18" charset="0"/>
              </a:rPr>
              <a:t>siete</a:t>
            </a:r>
            <a:r>
              <a:rPr lang="cs-CZ" altLang="cs-CZ" sz="2000" i="1" dirty="0">
                <a:latin typeface="+mn-lt"/>
                <a:cs typeface="Times New Roman" panose="02020603050405020304" pitchFamily="18" charset="0"/>
              </a:rPr>
              <a:t> </a:t>
            </a:r>
            <a:r>
              <a:rPr lang="cs-CZ" altLang="cs-CZ" sz="2000" i="1" u="sng" dirty="0">
                <a:latin typeface="+mn-lt"/>
                <a:cs typeface="Times New Roman" panose="02020603050405020304" pitchFamily="18" charset="0"/>
              </a:rPr>
              <a:t>u</a:t>
            </a:r>
            <a:r>
              <a:rPr lang="cs-CZ" altLang="cs-CZ" sz="2000" i="1" dirty="0">
                <a:latin typeface="+mn-lt"/>
                <a:cs typeface="Times New Roman" panose="02020603050405020304" pitchFamily="18" charset="0"/>
              </a:rPr>
              <a:t> </a:t>
            </a:r>
            <a:r>
              <a:rPr lang="cs-CZ" altLang="cs-CZ" sz="2000" i="1" dirty="0" err="1">
                <a:latin typeface="+mn-lt"/>
                <a:cs typeface="Times New Roman" panose="02020603050405020304" pitchFamily="18" charset="0"/>
              </a:rPr>
              <a:t>ocho</a:t>
            </a:r>
            <a:r>
              <a:rPr lang="cs-CZ" altLang="cs-CZ" sz="2000" i="1" dirty="0">
                <a:latin typeface="+mn-lt"/>
                <a:cs typeface="Times New Roman" panose="02020603050405020304" pitchFamily="18" charset="0"/>
              </a:rPr>
              <a:t> a</a:t>
            </a:r>
            <a:r>
              <a:rPr lang="en-US" altLang="cs-CZ" sz="2000" i="1" dirty="0">
                <a:latin typeface="+mn-lt"/>
                <a:cs typeface="Times New Roman" panose="02020603050405020304" pitchFamily="18" charset="0"/>
              </a:rPr>
              <a:t>ñ</a:t>
            </a:r>
            <a:r>
              <a:rPr lang="cs-CZ" altLang="cs-CZ" sz="2000" i="1" dirty="0">
                <a:latin typeface="+mn-lt"/>
                <a:cs typeface="Times New Roman" panose="02020603050405020304" pitchFamily="18" charset="0"/>
              </a:rPr>
              <a:t>os.</a:t>
            </a:r>
            <a:endParaRPr lang="cs-CZ" altLang="cs-CZ" sz="2000" dirty="0">
              <a:latin typeface="+mn-lt"/>
            </a:endParaRPr>
          </a:p>
          <a:p>
            <a:pPr>
              <a:spcBef>
                <a:spcPct val="0"/>
              </a:spcBef>
              <a:buFontTx/>
              <a:buNone/>
            </a:pPr>
            <a:endParaRPr lang="cs-CZ" altLang="cs-CZ" sz="2000" dirty="0">
              <a:latin typeface="+mn-lt"/>
              <a:cs typeface="Times New Roman" panose="02020603050405020304" pitchFamily="18" charset="0"/>
            </a:endParaRPr>
          </a:p>
          <a:p>
            <a:pPr>
              <a:spcBef>
                <a:spcPct val="0"/>
              </a:spcBef>
              <a:buFontTx/>
              <a:buNone/>
            </a:pPr>
            <a:endParaRPr lang="cs-CZ" altLang="cs-CZ" sz="2000" dirty="0">
              <a:latin typeface="+mn-lt"/>
            </a:endParaRP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10962" y="5409441"/>
            <a:ext cx="406400" cy="406400"/>
          </a:xfrm>
          <a:prstGeom prst="rect">
            <a:avLst/>
          </a:prstGeom>
        </p:spPr>
      </p:pic>
    </p:spTree>
    <p:extLst>
      <p:ext uri="{BB962C8B-B14F-4D97-AF65-F5344CB8AC3E}">
        <p14:creationId xmlns:p14="http://schemas.microsoft.com/office/powerpoint/2010/main" val="340544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Nadpis 1"/>
          <p:cNvSpPr>
            <a:spLocks noGrp="1"/>
          </p:cNvSpPr>
          <p:nvPr>
            <p:ph type="ctrTitle"/>
          </p:nvPr>
        </p:nvSpPr>
        <p:spPr>
          <a:xfrm>
            <a:off x="1881188" y="428625"/>
            <a:ext cx="8101012" cy="5715000"/>
          </a:xfrm>
        </p:spPr>
        <p:txBody>
          <a:bodyPr/>
          <a:lstStyle/>
          <a:p>
            <a:pPr algn="l" eaLnBrk="1" hangingPunct="1"/>
            <a:r>
              <a:rPr lang="cs-CZ" altLang="cs-CZ" sz="4000" i="1" dirty="0"/>
              <a:t> </a:t>
            </a:r>
            <a:r>
              <a:rPr lang="cs-CZ" altLang="cs-CZ" sz="4000" dirty="0"/>
              <a:t/>
            </a:r>
            <a:br>
              <a:rPr lang="cs-CZ" altLang="cs-CZ" sz="4000" dirty="0"/>
            </a:br>
            <a:r>
              <a:rPr lang="cs-CZ" altLang="cs-CZ" sz="4000" dirty="0"/>
              <a:t>		</a:t>
            </a:r>
            <a:br>
              <a:rPr lang="cs-CZ" altLang="cs-CZ" sz="4000" dirty="0"/>
            </a:br>
            <a:r>
              <a:rPr lang="cs-CZ" altLang="cs-CZ" sz="4000" dirty="0"/>
              <a:t/>
            </a:r>
            <a:br>
              <a:rPr lang="cs-CZ" altLang="cs-CZ" sz="4000" dirty="0"/>
            </a:br>
            <a:r>
              <a:rPr lang="cs-CZ" altLang="cs-CZ" sz="4000" dirty="0"/>
              <a:t/>
            </a:r>
            <a:br>
              <a:rPr lang="cs-CZ" altLang="cs-CZ" sz="4000" dirty="0"/>
            </a:br>
            <a:r>
              <a:rPr lang="cs-CZ" altLang="cs-CZ" sz="2000" dirty="0">
                <a:latin typeface="+mn-lt"/>
              </a:rPr>
              <a:t>4. </a:t>
            </a:r>
            <a:r>
              <a:rPr lang="cs-CZ" altLang="cs-CZ" sz="2000" dirty="0" err="1">
                <a:latin typeface="+mn-lt"/>
              </a:rPr>
              <a:t>consecutivas</a:t>
            </a:r>
            <a:r>
              <a:rPr lang="cs-CZ" altLang="cs-CZ" sz="2000" dirty="0">
                <a:latin typeface="+mn-lt"/>
              </a:rPr>
              <a:t>  </a:t>
            </a:r>
            <a:br>
              <a:rPr lang="cs-CZ" altLang="cs-CZ" sz="2000" dirty="0">
                <a:latin typeface="+mn-lt"/>
              </a:rPr>
            </a:br>
            <a:r>
              <a:rPr lang="cs-CZ" altLang="cs-CZ" sz="2000" i="1" dirty="0" err="1">
                <a:latin typeface="+mn-lt"/>
              </a:rPr>
              <a:t>conque</a:t>
            </a:r>
            <a:r>
              <a:rPr lang="cs-CZ" altLang="cs-CZ" sz="2000" i="1" dirty="0">
                <a:latin typeface="+mn-lt"/>
              </a:rPr>
              <a:t>, </a:t>
            </a:r>
            <a:r>
              <a:rPr lang="cs-CZ" altLang="cs-CZ" sz="2000" i="1" dirty="0" err="1">
                <a:latin typeface="+mn-lt"/>
              </a:rPr>
              <a:t>luego</a:t>
            </a:r>
            <a:r>
              <a:rPr lang="cs-CZ" altLang="cs-CZ" sz="2000" dirty="0">
                <a:latin typeface="+mn-lt"/>
              </a:rPr>
              <a:t/>
            </a:r>
            <a:br>
              <a:rPr lang="cs-CZ" altLang="cs-CZ" sz="2000" dirty="0">
                <a:latin typeface="+mn-lt"/>
              </a:rPr>
            </a:br>
            <a:r>
              <a:rPr lang="cs-CZ" altLang="cs-CZ" sz="2000" dirty="0" err="1">
                <a:latin typeface="+mn-lt"/>
              </a:rPr>
              <a:t>expresan</a:t>
            </a:r>
            <a:r>
              <a:rPr lang="cs-CZ" altLang="cs-CZ" sz="2000" dirty="0">
                <a:latin typeface="+mn-lt"/>
              </a:rPr>
              <a:t> una </a:t>
            </a:r>
            <a:r>
              <a:rPr lang="cs-CZ" altLang="cs-CZ" sz="2000" dirty="0" err="1">
                <a:latin typeface="+mn-lt"/>
              </a:rPr>
              <a:t>consecuencia</a:t>
            </a:r>
            <a:r>
              <a:rPr lang="cs-CZ" altLang="cs-CZ" sz="2000" dirty="0">
                <a:latin typeface="+mn-lt"/>
              </a:rPr>
              <a:t/>
            </a:r>
            <a:br>
              <a:rPr lang="cs-CZ" altLang="cs-CZ" sz="2000" dirty="0">
                <a:latin typeface="+mn-lt"/>
              </a:rPr>
            </a:br>
            <a:r>
              <a:rPr lang="cs-CZ" altLang="cs-CZ" sz="2000" dirty="0">
                <a:latin typeface="+mn-lt"/>
              </a:rPr>
              <a:t/>
            </a:r>
            <a:br>
              <a:rPr lang="cs-CZ" altLang="cs-CZ" sz="2000" dirty="0">
                <a:latin typeface="+mn-lt"/>
              </a:rPr>
            </a:br>
            <a:r>
              <a:rPr lang="cs-CZ" altLang="cs-CZ" sz="2000" i="1" dirty="0">
                <a:latin typeface="+mn-lt"/>
              </a:rPr>
              <a:t>	Ha </a:t>
            </a:r>
            <a:r>
              <a:rPr lang="cs-CZ" altLang="cs-CZ" sz="2000" i="1" dirty="0" err="1">
                <a:latin typeface="+mn-lt"/>
              </a:rPr>
              <a:t>empezado</a:t>
            </a:r>
            <a:r>
              <a:rPr lang="cs-CZ" altLang="cs-CZ" sz="2000" i="1" dirty="0">
                <a:latin typeface="+mn-lt"/>
              </a:rPr>
              <a:t> a </a:t>
            </a:r>
            <a:r>
              <a:rPr lang="cs-CZ" altLang="cs-CZ" sz="2000" i="1" dirty="0" err="1">
                <a:latin typeface="+mn-lt"/>
              </a:rPr>
              <a:t>llover</a:t>
            </a:r>
            <a:r>
              <a:rPr lang="cs-CZ" altLang="cs-CZ" sz="2000" i="1" dirty="0">
                <a:latin typeface="+mn-lt"/>
              </a:rPr>
              <a:t>, </a:t>
            </a:r>
            <a:r>
              <a:rPr lang="cs-CZ" altLang="cs-CZ" sz="2000" i="1" u="sng" dirty="0" err="1">
                <a:latin typeface="+mn-lt"/>
              </a:rPr>
              <a:t>conque</a:t>
            </a:r>
            <a:r>
              <a:rPr lang="cs-CZ" altLang="cs-CZ" sz="2000" i="1" dirty="0">
                <a:latin typeface="+mn-lt"/>
              </a:rPr>
              <a:t> </a:t>
            </a:r>
            <a:r>
              <a:rPr lang="cs-CZ" altLang="cs-CZ" sz="2000" i="1" dirty="0" err="1">
                <a:latin typeface="+mn-lt"/>
              </a:rPr>
              <a:t>coge</a:t>
            </a:r>
            <a:r>
              <a:rPr lang="cs-CZ" altLang="cs-CZ" sz="2000" i="1" dirty="0">
                <a:latin typeface="+mn-lt"/>
              </a:rPr>
              <a:t> el </a:t>
            </a:r>
            <a:r>
              <a:rPr lang="cs-CZ" altLang="cs-CZ" sz="2000" i="1" dirty="0" err="1">
                <a:latin typeface="+mn-lt"/>
              </a:rPr>
              <a:t>paraguas</a:t>
            </a:r>
            <a:r>
              <a:rPr lang="cs-CZ" altLang="cs-CZ" sz="2000" i="1" dirty="0">
                <a:latin typeface="+mn-lt"/>
              </a:rPr>
              <a:t>.	</a:t>
            </a:r>
            <a:r>
              <a:rPr lang="cs-CZ" altLang="cs-CZ" sz="2000" dirty="0">
                <a:latin typeface="+mn-lt"/>
              </a:rPr>
              <a:t/>
            </a:r>
            <a:br>
              <a:rPr lang="cs-CZ" altLang="cs-CZ" sz="2000" dirty="0">
                <a:latin typeface="+mn-lt"/>
              </a:rPr>
            </a:br>
            <a:endParaRPr lang="cs-CZ" altLang="cs-CZ" sz="2000" dirty="0">
              <a:latin typeface="+mn-lt"/>
            </a:endParaRPr>
          </a:p>
        </p:txBody>
      </p:sp>
      <p:sp>
        <p:nvSpPr>
          <p:cNvPr id="49155" name="Obdélník 3"/>
          <p:cNvSpPr>
            <a:spLocks noChangeArrowheads="1"/>
          </p:cNvSpPr>
          <p:nvPr/>
        </p:nvSpPr>
        <p:spPr bwMode="auto">
          <a:xfrm>
            <a:off x="1952626" y="642938"/>
            <a:ext cx="7572375"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80000"/>
              </a:lnSpc>
              <a:spcBef>
                <a:spcPct val="0"/>
              </a:spcBef>
              <a:buFontTx/>
              <a:buNone/>
            </a:pPr>
            <a:endParaRPr lang="cs-CZ" altLang="cs-CZ" sz="2000" dirty="0" smtClean="0">
              <a:latin typeface="+mn-lt"/>
              <a:ea typeface="Times New Roman" panose="02020603050405020304" pitchFamily="18" charset="0"/>
              <a:cs typeface="Gautami" pitchFamily="2" charset="0"/>
            </a:endParaRPr>
          </a:p>
          <a:p>
            <a:pPr>
              <a:lnSpc>
                <a:spcPct val="80000"/>
              </a:lnSpc>
              <a:spcBef>
                <a:spcPct val="0"/>
              </a:spcBef>
              <a:buFontTx/>
              <a:buNone/>
            </a:pPr>
            <a:endParaRPr lang="cs-CZ" altLang="cs-CZ" sz="2000" dirty="0">
              <a:latin typeface="+mn-lt"/>
              <a:ea typeface="Times New Roman" panose="02020603050405020304" pitchFamily="18" charset="0"/>
              <a:cs typeface="Gautami" pitchFamily="2" charset="0"/>
            </a:endParaRPr>
          </a:p>
          <a:p>
            <a:pPr>
              <a:lnSpc>
                <a:spcPct val="80000"/>
              </a:lnSpc>
              <a:spcBef>
                <a:spcPct val="0"/>
              </a:spcBef>
              <a:buFontTx/>
              <a:buNone/>
            </a:pPr>
            <a:endParaRPr lang="cs-CZ" altLang="cs-CZ" sz="2000" dirty="0" smtClean="0">
              <a:latin typeface="+mn-lt"/>
              <a:ea typeface="Times New Roman" panose="02020603050405020304" pitchFamily="18" charset="0"/>
              <a:cs typeface="Gautami" pitchFamily="2" charset="0"/>
            </a:endParaRPr>
          </a:p>
          <a:p>
            <a:pPr>
              <a:lnSpc>
                <a:spcPct val="80000"/>
              </a:lnSpc>
              <a:spcBef>
                <a:spcPct val="0"/>
              </a:spcBef>
              <a:buFontTx/>
              <a:buNone/>
            </a:pPr>
            <a:endParaRPr lang="cs-CZ" altLang="cs-CZ" sz="2000" dirty="0">
              <a:latin typeface="+mn-lt"/>
              <a:ea typeface="Times New Roman" panose="02020603050405020304" pitchFamily="18" charset="0"/>
              <a:cs typeface="Gautami" pitchFamily="2" charset="0"/>
            </a:endParaRPr>
          </a:p>
          <a:p>
            <a:pPr>
              <a:spcBef>
                <a:spcPct val="0"/>
              </a:spcBef>
              <a:buFontTx/>
              <a:buNone/>
            </a:pPr>
            <a:r>
              <a:rPr lang="cs-CZ" altLang="cs-CZ" sz="2000" dirty="0" smtClean="0">
                <a:latin typeface="+mn-lt"/>
                <a:ea typeface="Times New Roman" panose="02020603050405020304" pitchFamily="18" charset="0"/>
                <a:cs typeface="Gautami" pitchFamily="2" charset="0"/>
              </a:rPr>
              <a:t>3</a:t>
            </a:r>
            <a:r>
              <a:rPr lang="cs-CZ" altLang="cs-CZ" sz="2000" dirty="0">
                <a:latin typeface="+mn-lt"/>
                <a:ea typeface="Times New Roman" panose="02020603050405020304" pitchFamily="18" charset="0"/>
                <a:cs typeface="Gautami" pitchFamily="2" charset="0"/>
              </a:rPr>
              <a:t>. </a:t>
            </a:r>
            <a:r>
              <a:rPr lang="cs-CZ" altLang="cs-CZ" sz="2000" dirty="0" err="1">
                <a:latin typeface="+mn-lt"/>
                <a:ea typeface="Times New Roman" panose="02020603050405020304" pitchFamily="18" charset="0"/>
                <a:cs typeface="Gautami" pitchFamily="2" charset="0"/>
              </a:rPr>
              <a:t>adversativas</a:t>
            </a:r>
            <a:r>
              <a:rPr lang="cs-CZ" altLang="cs-CZ" sz="2000" dirty="0">
                <a:latin typeface="+mn-lt"/>
                <a:ea typeface="Times New Roman" panose="02020603050405020304" pitchFamily="18" charset="0"/>
                <a:cs typeface="Gautami" pitchFamily="2" charset="0"/>
              </a:rPr>
              <a:t> –  </a:t>
            </a:r>
          </a:p>
          <a:p>
            <a:pPr>
              <a:spcBef>
                <a:spcPct val="0"/>
              </a:spcBef>
              <a:buFontTx/>
              <a:buNone/>
            </a:pPr>
            <a:r>
              <a:rPr lang="cs-CZ" altLang="cs-CZ" sz="2000" i="1" dirty="0">
                <a:latin typeface="+mn-lt"/>
                <a:ea typeface="Times New Roman" panose="02020603050405020304" pitchFamily="18" charset="0"/>
                <a:cs typeface="Gautami" pitchFamily="2" charset="0"/>
              </a:rPr>
              <a:t>pero, </a:t>
            </a:r>
            <a:r>
              <a:rPr lang="cs-CZ" altLang="cs-CZ" sz="2000" i="1" dirty="0" err="1">
                <a:latin typeface="+mn-lt"/>
                <a:ea typeface="Times New Roman" panose="02020603050405020304" pitchFamily="18" charset="0"/>
                <a:cs typeface="Gautami" pitchFamily="2" charset="0"/>
              </a:rPr>
              <a:t>aunque</a:t>
            </a:r>
            <a:r>
              <a:rPr lang="cs-CZ" altLang="cs-CZ" sz="2000" i="1" dirty="0">
                <a:latin typeface="+mn-lt"/>
                <a:ea typeface="Times New Roman" panose="02020603050405020304" pitchFamily="18" charset="0"/>
                <a:cs typeface="Gautami" pitchFamily="2" charset="0"/>
              </a:rPr>
              <a:t>, </a:t>
            </a:r>
            <a:r>
              <a:rPr lang="cs-CZ" altLang="cs-CZ" sz="2000" i="1" dirty="0" err="1">
                <a:latin typeface="+mn-lt"/>
                <a:ea typeface="Times New Roman" panose="02020603050405020304" pitchFamily="18" charset="0"/>
                <a:cs typeface="Gautami" pitchFamily="2" charset="0"/>
              </a:rPr>
              <a:t>sino</a:t>
            </a:r>
            <a:r>
              <a:rPr lang="cs-CZ" altLang="cs-CZ" sz="2000" i="1" dirty="0">
                <a:latin typeface="+mn-lt"/>
                <a:ea typeface="Times New Roman" panose="02020603050405020304" pitchFamily="18" charset="0"/>
                <a:cs typeface="Gautami" pitchFamily="2" charset="0"/>
              </a:rPr>
              <a:t>, mas, </a:t>
            </a:r>
            <a:r>
              <a:rPr lang="cs-CZ" altLang="cs-CZ" sz="2000" i="1" dirty="0" err="1">
                <a:latin typeface="+mn-lt"/>
                <a:ea typeface="Times New Roman" panose="02020603050405020304" pitchFamily="18" charset="0"/>
                <a:cs typeface="Gautami" pitchFamily="2" charset="0"/>
              </a:rPr>
              <a:t>que</a:t>
            </a:r>
            <a:endParaRPr lang="cs-CZ" altLang="cs-CZ" sz="2000" dirty="0">
              <a:latin typeface="+mn-lt"/>
              <a:ea typeface="Times New Roman" panose="02020603050405020304" pitchFamily="18" charset="0"/>
            </a:endParaRPr>
          </a:p>
          <a:p>
            <a:pPr>
              <a:spcBef>
                <a:spcPct val="0"/>
              </a:spcBef>
              <a:buFontTx/>
              <a:buNone/>
            </a:pPr>
            <a:r>
              <a:rPr lang="cs-CZ" altLang="cs-CZ" sz="2000" dirty="0" err="1">
                <a:latin typeface="+mn-lt"/>
                <a:ea typeface="Times New Roman" panose="02020603050405020304" pitchFamily="18" charset="0"/>
                <a:cs typeface="Gautami" pitchFamily="2" charset="0"/>
              </a:rPr>
              <a:t>expresan</a:t>
            </a:r>
            <a:r>
              <a:rPr lang="cs-CZ" altLang="cs-CZ" sz="2000" dirty="0">
                <a:latin typeface="+mn-lt"/>
                <a:ea typeface="Times New Roman" panose="02020603050405020304" pitchFamily="18" charset="0"/>
                <a:cs typeface="Gautami" pitchFamily="2" charset="0"/>
              </a:rPr>
              <a:t> </a:t>
            </a:r>
            <a:r>
              <a:rPr lang="cs-CZ" altLang="cs-CZ" sz="2000" dirty="0" err="1">
                <a:latin typeface="+mn-lt"/>
                <a:ea typeface="Times New Roman" panose="02020603050405020304" pitchFamily="18" charset="0"/>
                <a:cs typeface="Gautami" pitchFamily="2" charset="0"/>
              </a:rPr>
              <a:t>contraposición</a:t>
            </a:r>
            <a:r>
              <a:rPr lang="cs-CZ" altLang="cs-CZ" sz="2000" dirty="0">
                <a:latin typeface="+mn-lt"/>
                <a:ea typeface="Times New Roman" panose="02020603050405020304" pitchFamily="18" charset="0"/>
                <a:cs typeface="Gautami" pitchFamily="2" charset="0"/>
              </a:rPr>
              <a:t> </a:t>
            </a:r>
            <a:r>
              <a:rPr lang="cs-CZ" altLang="cs-CZ" sz="2000" dirty="0" err="1" smtClean="0">
                <a:latin typeface="+mn-lt"/>
                <a:ea typeface="Times New Roman" panose="02020603050405020304" pitchFamily="18" charset="0"/>
                <a:cs typeface="Gautami" pitchFamily="2" charset="0"/>
              </a:rPr>
              <a:t>entre</a:t>
            </a:r>
            <a:r>
              <a:rPr lang="cs-CZ" altLang="cs-CZ" sz="2000" dirty="0" smtClean="0">
                <a:latin typeface="+mn-lt"/>
                <a:ea typeface="Times New Roman" panose="02020603050405020304" pitchFamily="18" charset="0"/>
                <a:cs typeface="Gautami" pitchFamily="2" charset="0"/>
              </a:rPr>
              <a:t> </a:t>
            </a:r>
            <a:r>
              <a:rPr lang="cs-CZ" altLang="cs-CZ" sz="2000" dirty="0">
                <a:latin typeface="+mn-lt"/>
                <a:ea typeface="Times New Roman" panose="02020603050405020304" pitchFamily="18" charset="0"/>
                <a:cs typeface="Gautami" pitchFamily="2" charset="0"/>
              </a:rPr>
              <a:t>los </a:t>
            </a:r>
            <a:r>
              <a:rPr lang="cs-CZ" altLang="cs-CZ" sz="2000" dirty="0" err="1">
                <a:latin typeface="+mn-lt"/>
                <a:ea typeface="Times New Roman" panose="02020603050405020304" pitchFamily="18" charset="0"/>
                <a:cs typeface="Gautami" pitchFamily="2" charset="0"/>
              </a:rPr>
              <a:t>elementos</a:t>
            </a:r>
            <a:r>
              <a:rPr lang="cs-CZ" altLang="cs-CZ" sz="2000" dirty="0">
                <a:latin typeface="+mn-lt"/>
                <a:ea typeface="Times New Roman" panose="02020603050405020304" pitchFamily="18" charset="0"/>
                <a:cs typeface="Gautami" pitchFamily="2" charset="0"/>
              </a:rPr>
              <a:t> </a:t>
            </a:r>
            <a:r>
              <a:rPr lang="cs-CZ" altLang="cs-CZ" sz="2000" dirty="0" err="1">
                <a:latin typeface="+mn-lt"/>
                <a:ea typeface="Times New Roman" panose="02020603050405020304" pitchFamily="18" charset="0"/>
                <a:cs typeface="Gautami" pitchFamily="2" charset="0"/>
              </a:rPr>
              <a:t>que</a:t>
            </a:r>
            <a:r>
              <a:rPr lang="cs-CZ" altLang="cs-CZ" sz="2000" dirty="0">
                <a:latin typeface="+mn-lt"/>
                <a:ea typeface="Times New Roman" panose="02020603050405020304" pitchFamily="18" charset="0"/>
                <a:cs typeface="Gautami" pitchFamily="2" charset="0"/>
              </a:rPr>
              <a:t> </a:t>
            </a:r>
            <a:r>
              <a:rPr lang="cs-CZ" altLang="cs-CZ" sz="2000" dirty="0" err="1">
                <a:latin typeface="+mn-lt"/>
                <a:ea typeface="Times New Roman" panose="02020603050405020304" pitchFamily="18" charset="0"/>
                <a:cs typeface="Gautami" pitchFamily="2" charset="0"/>
              </a:rPr>
              <a:t>unen</a:t>
            </a:r>
            <a:endParaRPr lang="cs-CZ" altLang="cs-CZ" sz="2000" dirty="0">
              <a:latin typeface="+mn-lt"/>
            </a:endParaRPr>
          </a:p>
          <a:p>
            <a:pPr>
              <a:lnSpc>
                <a:spcPct val="80000"/>
              </a:lnSpc>
              <a:spcBef>
                <a:spcPct val="0"/>
              </a:spcBef>
              <a:buFontTx/>
              <a:buNone/>
            </a:pPr>
            <a:r>
              <a:rPr lang="cs-CZ" altLang="cs-CZ" sz="2000" dirty="0">
                <a:latin typeface="+mn-lt"/>
                <a:cs typeface="Times New Roman" panose="02020603050405020304" pitchFamily="18" charset="0"/>
              </a:rPr>
              <a:t>	</a:t>
            </a:r>
          </a:p>
          <a:p>
            <a:pPr>
              <a:lnSpc>
                <a:spcPct val="80000"/>
              </a:lnSpc>
              <a:spcBef>
                <a:spcPct val="0"/>
              </a:spcBef>
              <a:buFontTx/>
              <a:buNone/>
            </a:pPr>
            <a:r>
              <a:rPr lang="cs-CZ" altLang="cs-CZ" sz="2000" i="1" dirty="0">
                <a:latin typeface="+mn-lt"/>
                <a:cs typeface="Times New Roman" panose="02020603050405020304" pitchFamily="18" charset="0"/>
              </a:rPr>
              <a:t>	</a:t>
            </a:r>
            <a:r>
              <a:rPr lang="cs-CZ" altLang="cs-CZ" sz="2000" i="1" dirty="0" err="1">
                <a:latin typeface="+mn-lt"/>
                <a:cs typeface="Times New Roman" panose="02020603050405020304" pitchFamily="18" charset="0"/>
              </a:rPr>
              <a:t>Intenté</a:t>
            </a:r>
            <a:r>
              <a:rPr lang="cs-CZ" altLang="cs-CZ" sz="2000" i="1" dirty="0">
                <a:latin typeface="+mn-lt"/>
                <a:cs typeface="Times New Roman" panose="02020603050405020304" pitchFamily="18" charset="0"/>
              </a:rPr>
              <a:t> </a:t>
            </a:r>
            <a:r>
              <a:rPr lang="cs-CZ" altLang="cs-CZ" sz="2000" i="1" dirty="0" err="1">
                <a:latin typeface="+mn-lt"/>
                <a:cs typeface="Times New Roman" panose="02020603050405020304" pitchFamily="18" charset="0"/>
              </a:rPr>
              <a:t>avisarte</a:t>
            </a:r>
            <a:r>
              <a:rPr lang="cs-CZ" altLang="cs-CZ" sz="2000" i="1" dirty="0">
                <a:latin typeface="+mn-lt"/>
                <a:cs typeface="Times New Roman" panose="02020603050405020304" pitchFamily="18" charset="0"/>
              </a:rPr>
              <a:t>, </a:t>
            </a:r>
            <a:r>
              <a:rPr lang="cs-CZ" altLang="cs-CZ" sz="2000" i="1" u="sng" dirty="0">
                <a:latin typeface="+mn-lt"/>
                <a:cs typeface="Times New Roman" panose="02020603050405020304" pitchFamily="18" charset="0"/>
              </a:rPr>
              <a:t>pero</a:t>
            </a:r>
            <a:r>
              <a:rPr lang="cs-CZ" altLang="cs-CZ" sz="2000" i="1" dirty="0">
                <a:latin typeface="+mn-lt"/>
                <a:cs typeface="Times New Roman" panose="02020603050405020304" pitchFamily="18" charset="0"/>
              </a:rPr>
              <a:t> no </a:t>
            </a:r>
            <a:r>
              <a:rPr lang="cs-CZ" altLang="cs-CZ" sz="2000" i="1" dirty="0" err="1">
                <a:latin typeface="+mn-lt"/>
                <a:cs typeface="Times New Roman" panose="02020603050405020304" pitchFamily="18" charset="0"/>
              </a:rPr>
              <a:t>me</a:t>
            </a:r>
            <a:r>
              <a:rPr lang="cs-CZ" altLang="cs-CZ" sz="2000" i="1" dirty="0">
                <a:latin typeface="+mn-lt"/>
                <a:cs typeface="Times New Roman" panose="02020603050405020304" pitchFamily="18" charset="0"/>
              </a:rPr>
              <a:t> </a:t>
            </a:r>
            <a:r>
              <a:rPr lang="cs-CZ" altLang="cs-CZ" sz="2000" i="1" dirty="0" err="1">
                <a:latin typeface="+mn-lt"/>
                <a:cs typeface="Times New Roman" panose="02020603050405020304" pitchFamily="18" charset="0"/>
              </a:rPr>
              <a:t>dio</a:t>
            </a:r>
            <a:r>
              <a:rPr lang="cs-CZ" altLang="cs-CZ" sz="2000" i="1" dirty="0">
                <a:latin typeface="+mn-lt"/>
                <a:cs typeface="Times New Roman" panose="02020603050405020304" pitchFamily="18" charset="0"/>
              </a:rPr>
              <a:t> </a:t>
            </a:r>
            <a:r>
              <a:rPr lang="cs-CZ" altLang="cs-CZ" sz="2000" i="1" dirty="0" err="1">
                <a:latin typeface="+mn-lt"/>
                <a:cs typeface="Times New Roman" panose="02020603050405020304" pitchFamily="18" charset="0"/>
              </a:rPr>
              <a:t>tiempo</a:t>
            </a:r>
            <a:r>
              <a:rPr lang="cs-CZ" altLang="cs-CZ" sz="2000" i="1" dirty="0">
                <a:latin typeface="+mn-lt"/>
                <a:cs typeface="Times New Roman" panose="02020603050405020304" pitchFamily="18" charset="0"/>
              </a:rPr>
              <a:t>.</a:t>
            </a:r>
          </a:p>
          <a:p>
            <a:pPr>
              <a:lnSpc>
                <a:spcPct val="80000"/>
              </a:lnSpc>
              <a:spcBef>
                <a:spcPct val="0"/>
              </a:spcBef>
              <a:buFontTx/>
              <a:buNone/>
            </a:pPr>
            <a:endParaRPr lang="cs-CZ" altLang="cs-CZ" sz="2000" i="1" dirty="0">
              <a:latin typeface="+mn-lt"/>
              <a:cs typeface="Times New Roman" panose="02020603050405020304" pitchFamily="18" charset="0"/>
            </a:endParaRPr>
          </a:p>
          <a:p>
            <a:pPr>
              <a:lnSpc>
                <a:spcPct val="80000"/>
              </a:lnSpc>
              <a:spcBef>
                <a:spcPct val="0"/>
              </a:spcBef>
              <a:buFontTx/>
              <a:buNone/>
            </a:pPr>
            <a:endParaRPr lang="cs-CZ" altLang="cs-CZ" sz="2000" i="1" dirty="0">
              <a:latin typeface="+mn-lt"/>
              <a:cs typeface="Times New Roman" panose="02020603050405020304" pitchFamily="18" charset="0"/>
            </a:endParaRPr>
          </a:p>
          <a:p>
            <a:pPr>
              <a:lnSpc>
                <a:spcPct val="80000"/>
              </a:lnSpc>
              <a:spcBef>
                <a:spcPct val="0"/>
              </a:spcBef>
              <a:buFontTx/>
              <a:buNone/>
            </a:pPr>
            <a:endParaRPr lang="cs-CZ" altLang="cs-CZ" sz="2000" i="1" dirty="0">
              <a:latin typeface="+mn-lt"/>
              <a:cs typeface="Times New Roman" panose="02020603050405020304" pitchFamily="18" charset="0"/>
            </a:endParaRPr>
          </a:p>
          <a:p>
            <a:pPr>
              <a:lnSpc>
                <a:spcPct val="80000"/>
              </a:lnSpc>
              <a:spcBef>
                <a:spcPct val="0"/>
              </a:spcBef>
              <a:buFontTx/>
              <a:buNone/>
            </a:pPr>
            <a:endParaRPr lang="cs-CZ" altLang="cs-CZ" sz="2000" i="1" dirty="0">
              <a:latin typeface="+mn-lt"/>
              <a:cs typeface="Times New Roman" panose="02020603050405020304" pitchFamily="18" charset="0"/>
            </a:endParaRPr>
          </a:p>
          <a:p>
            <a:pPr>
              <a:lnSpc>
                <a:spcPct val="80000"/>
              </a:lnSpc>
              <a:spcBef>
                <a:spcPct val="0"/>
              </a:spcBef>
              <a:buFontTx/>
              <a:buNone/>
            </a:pPr>
            <a:endParaRPr lang="cs-CZ" altLang="cs-CZ" sz="2000" i="1" dirty="0">
              <a:latin typeface="+mn-lt"/>
              <a:cs typeface="Times New Roman" panose="02020603050405020304" pitchFamily="18" charset="0"/>
            </a:endParaRPr>
          </a:p>
          <a:p>
            <a:pPr>
              <a:lnSpc>
                <a:spcPct val="80000"/>
              </a:lnSpc>
              <a:spcBef>
                <a:spcPct val="0"/>
              </a:spcBef>
              <a:buFontTx/>
              <a:buNone/>
            </a:pPr>
            <a:endParaRPr lang="cs-CZ" altLang="cs-CZ" sz="2000" i="1" dirty="0">
              <a:latin typeface="+mn-lt"/>
              <a:cs typeface="Times New Roman" panose="02020603050405020304" pitchFamily="18" charset="0"/>
            </a:endParaRPr>
          </a:p>
          <a:p>
            <a:pPr>
              <a:lnSpc>
                <a:spcPct val="80000"/>
              </a:lnSpc>
              <a:spcBef>
                <a:spcPct val="0"/>
              </a:spcBef>
              <a:buFontTx/>
              <a:buNone/>
            </a:pPr>
            <a:endParaRPr lang="cs-CZ" altLang="cs-CZ" sz="2000" i="1" dirty="0">
              <a:latin typeface="+mn-lt"/>
            </a:endParaRPr>
          </a:p>
          <a:p>
            <a:pPr>
              <a:lnSpc>
                <a:spcPct val="80000"/>
              </a:lnSpc>
              <a:spcBef>
                <a:spcPct val="0"/>
              </a:spcBef>
              <a:buFontTx/>
              <a:buNone/>
            </a:pPr>
            <a:endParaRPr lang="cs-CZ" altLang="cs-CZ" sz="2000" i="1" dirty="0">
              <a:latin typeface="+mn-lt"/>
            </a:endParaRPr>
          </a:p>
          <a:p>
            <a:pPr>
              <a:lnSpc>
                <a:spcPct val="80000"/>
              </a:lnSpc>
              <a:spcBef>
                <a:spcPct val="0"/>
              </a:spcBef>
              <a:buFontTx/>
              <a:buNone/>
            </a:pPr>
            <a:endParaRPr lang="cs-CZ" altLang="cs-CZ" sz="2000" dirty="0">
              <a:latin typeface="+mn-lt"/>
            </a:endParaRP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3415" y="5148719"/>
            <a:ext cx="406400" cy="406400"/>
          </a:xfrm>
          <a:prstGeom prst="rect">
            <a:avLst/>
          </a:prstGeom>
        </p:spPr>
      </p:pic>
    </p:spTree>
    <p:extLst>
      <p:ext uri="{BB962C8B-B14F-4D97-AF65-F5344CB8AC3E}">
        <p14:creationId xmlns:p14="http://schemas.microsoft.com/office/powerpoint/2010/main" val="37100060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117600" y="1025235"/>
            <a:ext cx="10206182" cy="5118389"/>
          </a:xfrm>
        </p:spPr>
        <p:txBody>
          <a:bodyPr>
            <a:normAutofit fontScale="90000"/>
          </a:bodyPr>
          <a:lstStyle/>
          <a:p>
            <a:pPr algn="l" eaLnBrk="1" hangingPunct="1">
              <a:lnSpc>
                <a:spcPct val="85000"/>
              </a:lnSpc>
              <a:defRPr/>
            </a:pPr>
            <a:r>
              <a:rPr lang="cs-CZ" altLang="cs-CZ" sz="2200" dirty="0">
                <a:latin typeface="+mn-lt"/>
              </a:rPr>
              <a:t>	</a:t>
            </a:r>
            <a:br>
              <a:rPr lang="cs-CZ" altLang="cs-CZ" sz="2200" dirty="0">
                <a:latin typeface="+mn-lt"/>
              </a:rPr>
            </a:br>
            <a:r>
              <a:rPr lang="cs-CZ" altLang="cs-CZ" sz="2200" dirty="0">
                <a:latin typeface="+mn-lt"/>
              </a:rPr>
              <a:t> </a:t>
            </a:r>
            <a:r>
              <a:rPr lang="cs-CZ" altLang="cs-CZ" sz="2200" dirty="0" smtClean="0">
                <a:latin typeface="+mn-lt"/>
              </a:rPr>
              <a:t>SUBORDINANTES</a:t>
            </a:r>
            <a:r>
              <a:rPr lang="cs-CZ" altLang="cs-CZ" sz="2200" dirty="0">
                <a:latin typeface="+mn-lt"/>
              </a:rPr>
              <a:t/>
            </a:r>
            <a:br>
              <a:rPr lang="cs-CZ" altLang="cs-CZ" sz="2200" dirty="0">
                <a:latin typeface="+mn-lt"/>
              </a:rPr>
            </a:br>
            <a:r>
              <a:rPr lang="cs-CZ" altLang="cs-CZ" sz="2200" dirty="0">
                <a:latin typeface="+mn-lt"/>
              </a:rPr>
              <a:t/>
            </a:r>
            <a:br>
              <a:rPr lang="cs-CZ" altLang="cs-CZ" sz="2200" dirty="0">
                <a:latin typeface="+mn-lt"/>
              </a:rPr>
            </a:br>
            <a:r>
              <a:rPr lang="cs-CZ" altLang="cs-CZ" sz="2200" dirty="0">
                <a:latin typeface="+mn-lt"/>
              </a:rPr>
              <a:t>- </a:t>
            </a:r>
            <a:r>
              <a:rPr lang="cs-CZ" altLang="cs-CZ" sz="2200" dirty="0" err="1">
                <a:latin typeface="+mn-lt"/>
              </a:rPr>
              <a:t>funcionan</a:t>
            </a:r>
            <a:r>
              <a:rPr lang="cs-CZ" altLang="cs-CZ" sz="2200" dirty="0">
                <a:latin typeface="+mn-lt"/>
              </a:rPr>
              <a:t> </a:t>
            </a:r>
            <a:r>
              <a:rPr lang="cs-CZ" altLang="cs-CZ" sz="2200" dirty="0" err="1">
                <a:latin typeface="+mn-lt"/>
              </a:rPr>
              <a:t>como</a:t>
            </a:r>
            <a:r>
              <a:rPr lang="cs-CZ" altLang="cs-CZ" sz="2200" dirty="0">
                <a:latin typeface="+mn-lt"/>
              </a:rPr>
              <a:t> </a:t>
            </a:r>
            <a:r>
              <a:rPr lang="cs-CZ" altLang="cs-CZ" sz="2200" dirty="0" err="1">
                <a:latin typeface="+mn-lt"/>
              </a:rPr>
              <a:t>nexo</a:t>
            </a:r>
            <a:r>
              <a:rPr lang="cs-CZ" altLang="cs-CZ" sz="2200" dirty="0">
                <a:latin typeface="+mn-lt"/>
              </a:rPr>
              <a:t> </a:t>
            </a:r>
            <a:r>
              <a:rPr lang="cs-CZ" altLang="cs-CZ" sz="2200" dirty="0" err="1">
                <a:latin typeface="+mn-lt"/>
              </a:rPr>
              <a:t>entre</a:t>
            </a:r>
            <a:r>
              <a:rPr lang="cs-CZ" altLang="cs-CZ" sz="2200" dirty="0">
                <a:latin typeface="+mn-lt"/>
              </a:rPr>
              <a:t> una </a:t>
            </a:r>
            <a:r>
              <a:rPr lang="cs-CZ" altLang="cs-CZ" sz="2200" dirty="0" err="1">
                <a:latin typeface="+mn-lt"/>
              </a:rPr>
              <a:t>oración</a:t>
            </a:r>
            <a:r>
              <a:rPr lang="cs-CZ" altLang="cs-CZ" sz="2200" dirty="0">
                <a:latin typeface="+mn-lt"/>
              </a:rPr>
              <a:t> </a:t>
            </a:r>
            <a:r>
              <a:rPr lang="cs-CZ" altLang="cs-CZ" sz="2200" dirty="0" err="1">
                <a:latin typeface="+mn-lt"/>
              </a:rPr>
              <a:t>subordinada</a:t>
            </a:r>
            <a:r>
              <a:rPr lang="cs-CZ" altLang="cs-CZ" sz="2200" dirty="0">
                <a:latin typeface="+mn-lt"/>
              </a:rPr>
              <a:t> y una </a:t>
            </a:r>
            <a:r>
              <a:rPr lang="cs-CZ" altLang="cs-CZ" sz="2200" dirty="0" err="1">
                <a:latin typeface="+mn-lt"/>
              </a:rPr>
              <a:t>palabra</a:t>
            </a:r>
            <a:r>
              <a:rPr lang="cs-CZ" altLang="cs-CZ" sz="2200" dirty="0">
                <a:latin typeface="+mn-lt"/>
              </a:rPr>
              <a:t>, </a:t>
            </a:r>
            <a:r>
              <a:rPr lang="cs-CZ" altLang="cs-CZ" sz="2200" dirty="0" err="1">
                <a:latin typeface="+mn-lt"/>
              </a:rPr>
              <a:t>un</a:t>
            </a:r>
            <a:r>
              <a:rPr lang="cs-CZ" altLang="cs-CZ" sz="2200" dirty="0">
                <a:latin typeface="+mn-lt"/>
              </a:rPr>
              <a:t> grupo de </a:t>
            </a:r>
            <a:r>
              <a:rPr lang="cs-CZ" altLang="cs-CZ" sz="2200" dirty="0" err="1">
                <a:latin typeface="+mn-lt"/>
              </a:rPr>
              <a:t>palabras</a:t>
            </a:r>
            <a:r>
              <a:rPr lang="cs-CZ" altLang="cs-CZ" sz="2200" dirty="0">
                <a:latin typeface="+mn-lt"/>
              </a:rPr>
              <a:t> u </a:t>
            </a:r>
            <a:r>
              <a:rPr lang="cs-CZ" altLang="cs-CZ" sz="2200" dirty="0" err="1">
                <a:latin typeface="+mn-lt"/>
              </a:rPr>
              <a:t>otra</a:t>
            </a:r>
            <a:r>
              <a:rPr lang="cs-CZ" altLang="cs-CZ" sz="2200" dirty="0">
                <a:latin typeface="+mn-lt"/>
              </a:rPr>
              <a:t> </a:t>
            </a:r>
            <a:r>
              <a:rPr lang="cs-CZ" altLang="cs-CZ" sz="2200" dirty="0" err="1" smtClean="0">
                <a:latin typeface="+mn-lt"/>
              </a:rPr>
              <a:t>oración</a:t>
            </a:r>
            <a:r>
              <a:rPr lang="cs-CZ" altLang="cs-CZ" sz="2200" dirty="0" smtClean="0">
                <a:latin typeface="+mn-lt"/>
              </a:rPr>
              <a:t> </a:t>
            </a:r>
            <a:br>
              <a:rPr lang="cs-CZ" altLang="cs-CZ" sz="2200" dirty="0" smtClean="0">
                <a:latin typeface="+mn-lt"/>
              </a:rPr>
            </a:br>
            <a:r>
              <a:rPr lang="cs-CZ" altLang="cs-CZ" sz="2200" dirty="0" smtClean="0">
                <a:latin typeface="+mn-lt"/>
              </a:rPr>
              <a:t>(</a:t>
            </a:r>
            <a:r>
              <a:rPr lang="cs-CZ" altLang="cs-CZ" sz="2200" dirty="0" err="1" smtClean="0">
                <a:latin typeface="+mn-lt"/>
              </a:rPr>
              <a:t>aquella</a:t>
            </a:r>
            <a:r>
              <a:rPr lang="cs-CZ" altLang="cs-CZ" sz="2200" dirty="0" smtClean="0">
                <a:latin typeface="+mn-lt"/>
              </a:rPr>
              <a:t> </a:t>
            </a:r>
            <a:r>
              <a:rPr lang="cs-CZ" altLang="cs-CZ" sz="2200" dirty="0" err="1">
                <a:latin typeface="+mn-lt"/>
              </a:rPr>
              <a:t>que</a:t>
            </a:r>
            <a:r>
              <a:rPr lang="cs-CZ" altLang="cs-CZ" sz="2200" dirty="0">
                <a:latin typeface="+mn-lt"/>
              </a:rPr>
              <a:t> </a:t>
            </a:r>
            <a:r>
              <a:rPr lang="cs-CZ" altLang="cs-CZ" sz="2200" dirty="0" err="1">
                <a:latin typeface="+mn-lt"/>
              </a:rPr>
              <a:t>depende</a:t>
            </a:r>
            <a:r>
              <a:rPr lang="cs-CZ" altLang="cs-CZ" sz="2200" dirty="0">
                <a:latin typeface="+mn-lt"/>
              </a:rPr>
              <a:t> de la </a:t>
            </a:r>
            <a:r>
              <a:rPr lang="cs-CZ" altLang="cs-CZ" sz="2200" dirty="0" err="1">
                <a:latin typeface="+mn-lt"/>
              </a:rPr>
              <a:t>oración</a:t>
            </a:r>
            <a:r>
              <a:rPr lang="cs-CZ" altLang="cs-CZ" sz="2200" dirty="0">
                <a:latin typeface="+mn-lt"/>
              </a:rPr>
              <a:t> </a:t>
            </a:r>
            <a:r>
              <a:rPr lang="cs-CZ" altLang="cs-CZ" sz="2200" dirty="0" err="1">
                <a:latin typeface="+mn-lt"/>
              </a:rPr>
              <a:t>principal</a:t>
            </a:r>
            <a:r>
              <a:rPr lang="cs-CZ" altLang="cs-CZ" sz="2200" dirty="0" smtClean="0">
                <a:latin typeface="+mn-lt"/>
              </a:rPr>
              <a:t>)</a:t>
            </a:r>
            <a:br>
              <a:rPr lang="cs-CZ" altLang="cs-CZ" sz="2200" dirty="0" smtClean="0">
                <a:latin typeface="+mn-lt"/>
              </a:rPr>
            </a:br>
            <a:r>
              <a:rPr lang="cs-CZ" altLang="cs-CZ" sz="2200" dirty="0">
                <a:latin typeface="+mn-lt"/>
              </a:rPr>
              <a:t/>
            </a:r>
            <a:br>
              <a:rPr lang="cs-CZ" altLang="cs-CZ" sz="2200" dirty="0">
                <a:latin typeface="+mn-lt"/>
              </a:rPr>
            </a:br>
            <a:r>
              <a:rPr lang="cs-CZ" altLang="cs-CZ" sz="2200" dirty="0">
                <a:latin typeface="+mn-lt"/>
              </a:rPr>
              <a:t> </a:t>
            </a:r>
            <a:br>
              <a:rPr lang="cs-CZ" altLang="cs-CZ" sz="2200" dirty="0">
                <a:latin typeface="+mn-lt"/>
              </a:rPr>
            </a:br>
            <a:r>
              <a:rPr lang="cs-CZ" altLang="cs-CZ" sz="2200" dirty="0">
                <a:latin typeface="+mn-lt"/>
              </a:rPr>
              <a:t>1. </a:t>
            </a:r>
            <a:r>
              <a:rPr lang="cs-CZ" altLang="cs-CZ" sz="2200" dirty="0" err="1">
                <a:latin typeface="+mn-lt"/>
              </a:rPr>
              <a:t>completivas</a:t>
            </a:r>
            <a:r>
              <a:rPr lang="cs-CZ" altLang="cs-CZ" sz="2200" dirty="0">
                <a:latin typeface="+mn-lt"/>
              </a:rPr>
              <a:t> </a:t>
            </a:r>
            <a:br>
              <a:rPr lang="cs-CZ" altLang="cs-CZ" sz="2200" dirty="0">
                <a:latin typeface="+mn-lt"/>
              </a:rPr>
            </a:br>
            <a:r>
              <a:rPr lang="cs-CZ" altLang="cs-CZ" sz="2200" i="1" dirty="0" err="1">
                <a:latin typeface="+mn-lt"/>
              </a:rPr>
              <a:t>que</a:t>
            </a:r>
            <a:r>
              <a:rPr lang="cs-CZ" altLang="cs-CZ" sz="2200" i="1" dirty="0">
                <a:latin typeface="+mn-lt"/>
              </a:rPr>
              <a:t>, si</a:t>
            </a:r>
            <a:r>
              <a:rPr lang="cs-CZ" altLang="cs-CZ" sz="2200" dirty="0">
                <a:latin typeface="+mn-lt"/>
              </a:rPr>
              <a:t/>
            </a:r>
            <a:br>
              <a:rPr lang="cs-CZ" altLang="cs-CZ" sz="2200" dirty="0">
                <a:latin typeface="+mn-lt"/>
              </a:rPr>
            </a:br>
            <a:r>
              <a:rPr lang="cs-CZ" altLang="cs-CZ" sz="2200" dirty="0" err="1">
                <a:latin typeface="+mn-lt"/>
              </a:rPr>
              <a:t>introducen</a:t>
            </a:r>
            <a:r>
              <a:rPr lang="cs-CZ" altLang="cs-CZ" sz="2200" dirty="0">
                <a:latin typeface="+mn-lt"/>
              </a:rPr>
              <a:t> </a:t>
            </a:r>
            <a:r>
              <a:rPr lang="cs-CZ" altLang="cs-CZ" sz="2200" dirty="0" err="1">
                <a:latin typeface="+mn-lt"/>
              </a:rPr>
              <a:t>oraciones</a:t>
            </a:r>
            <a:r>
              <a:rPr lang="cs-CZ" altLang="cs-CZ" sz="2200" dirty="0">
                <a:latin typeface="+mn-lt"/>
              </a:rPr>
              <a:t> </a:t>
            </a:r>
            <a:r>
              <a:rPr lang="cs-CZ" altLang="cs-CZ" sz="2200" dirty="0" err="1">
                <a:latin typeface="+mn-lt"/>
              </a:rPr>
              <a:t>subordinadas</a:t>
            </a:r>
            <a:r>
              <a:rPr lang="cs-CZ" altLang="cs-CZ" sz="2200" dirty="0">
                <a:latin typeface="+mn-lt"/>
              </a:rPr>
              <a:t> </a:t>
            </a:r>
            <a:r>
              <a:rPr lang="cs-CZ" altLang="cs-CZ" sz="2200" dirty="0" err="1">
                <a:latin typeface="+mn-lt"/>
              </a:rPr>
              <a:t>sustantivas</a:t>
            </a:r>
            <a:r>
              <a:rPr lang="cs-CZ" altLang="cs-CZ" sz="2200" dirty="0">
                <a:latin typeface="+mn-lt"/>
              </a:rPr>
              <a:t/>
            </a:r>
            <a:br>
              <a:rPr lang="cs-CZ" altLang="cs-CZ" sz="2200" dirty="0">
                <a:latin typeface="+mn-lt"/>
              </a:rPr>
            </a:br>
            <a:r>
              <a:rPr lang="cs-CZ" altLang="cs-CZ" sz="2200" dirty="0">
                <a:latin typeface="+mn-lt"/>
              </a:rPr>
              <a:t> </a:t>
            </a:r>
            <a:br>
              <a:rPr lang="cs-CZ" altLang="cs-CZ" sz="2200" dirty="0">
                <a:latin typeface="+mn-lt"/>
              </a:rPr>
            </a:br>
            <a:r>
              <a:rPr lang="cs-CZ" altLang="cs-CZ" sz="2200" dirty="0">
                <a:latin typeface="+mn-lt"/>
              </a:rPr>
              <a:t/>
            </a:r>
            <a:br>
              <a:rPr lang="cs-CZ" altLang="cs-CZ" sz="2200" dirty="0">
                <a:latin typeface="+mn-lt"/>
              </a:rPr>
            </a:br>
            <a:r>
              <a:rPr lang="cs-CZ" altLang="cs-CZ" sz="2200" dirty="0">
                <a:latin typeface="+mn-lt"/>
              </a:rPr>
              <a:t> 	</a:t>
            </a:r>
            <a:r>
              <a:rPr lang="cs-CZ" altLang="cs-CZ" sz="2200" i="1" dirty="0">
                <a:latin typeface="+mn-lt"/>
              </a:rPr>
              <a:t>No </a:t>
            </a:r>
            <a:r>
              <a:rPr lang="cs-CZ" altLang="cs-CZ" sz="2200" i="1" dirty="0" err="1">
                <a:latin typeface="+mn-lt"/>
              </a:rPr>
              <a:t>sé</a:t>
            </a:r>
            <a:r>
              <a:rPr lang="cs-CZ" altLang="cs-CZ" sz="2200" i="1" dirty="0">
                <a:latin typeface="+mn-lt"/>
              </a:rPr>
              <a:t> </a:t>
            </a:r>
            <a:r>
              <a:rPr lang="cs-CZ" altLang="cs-CZ" sz="2200" i="1" u="sng" dirty="0">
                <a:latin typeface="+mn-lt"/>
              </a:rPr>
              <a:t>si</a:t>
            </a:r>
            <a:r>
              <a:rPr lang="cs-CZ" altLang="cs-CZ" sz="2200" i="1" dirty="0">
                <a:latin typeface="+mn-lt"/>
              </a:rPr>
              <a:t> es </a:t>
            </a:r>
            <a:r>
              <a:rPr lang="cs-CZ" altLang="cs-CZ" sz="2200" i="1" dirty="0" err="1">
                <a:latin typeface="+mn-lt"/>
              </a:rPr>
              <a:t>verdad</a:t>
            </a:r>
            <a:r>
              <a:rPr lang="cs-CZ" altLang="cs-CZ" sz="2200" i="1" dirty="0">
                <a:latin typeface="+mn-lt"/>
              </a:rPr>
              <a:t>.</a:t>
            </a:r>
            <a:r>
              <a:rPr lang="cs-CZ" altLang="cs-CZ" sz="2200" dirty="0">
                <a:latin typeface="+mn-lt"/>
              </a:rPr>
              <a:t/>
            </a:r>
            <a:br>
              <a:rPr lang="cs-CZ" altLang="cs-CZ" sz="2200" dirty="0">
                <a:latin typeface="+mn-lt"/>
              </a:rPr>
            </a:br>
            <a:r>
              <a:rPr lang="cs-CZ" altLang="cs-CZ" sz="2200" i="1" dirty="0">
                <a:latin typeface="+mn-lt"/>
              </a:rPr>
              <a:t> </a:t>
            </a:r>
            <a:r>
              <a:rPr lang="cs-CZ" altLang="cs-CZ" sz="2200" dirty="0">
                <a:latin typeface="+mn-lt"/>
              </a:rPr>
              <a:t/>
            </a:r>
            <a:br>
              <a:rPr lang="cs-CZ" altLang="cs-CZ" sz="2200" dirty="0">
                <a:latin typeface="+mn-lt"/>
              </a:rPr>
            </a:br>
            <a:r>
              <a:rPr lang="cs-CZ" altLang="cs-CZ" sz="2200" dirty="0">
                <a:latin typeface="+mn-lt"/>
              </a:rPr>
              <a:t/>
            </a:r>
            <a:br>
              <a:rPr lang="cs-CZ" altLang="cs-CZ" sz="2200" dirty="0">
                <a:latin typeface="+mn-lt"/>
              </a:rPr>
            </a:br>
            <a:r>
              <a:rPr lang="cs-CZ" altLang="cs-CZ" sz="2500" dirty="0"/>
              <a:t/>
            </a:r>
            <a:br>
              <a:rPr lang="cs-CZ" altLang="cs-CZ" sz="2500" dirty="0"/>
            </a:br>
            <a:endParaRPr lang="cs-CZ" altLang="cs-CZ" sz="2400" dirty="0">
              <a:latin typeface="Trebuchet MS" panose="020B0603020202020204" pitchFamily="34" charset="0"/>
            </a:endParaRPr>
          </a:p>
        </p:txBody>
      </p:sp>
      <p:sp>
        <p:nvSpPr>
          <p:cNvPr id="51203" name="Obdélník 3"/>
          <p:cNvSpPr>
            <a:spLocks noChangeArrowheads="1"/>
          </p:cNvSpPr>
          <p:nvPr/>
        </p:nvSpPr>
        <p:spPr bwMode="auto">
          <a:xfrm>
            <a:off x="1952626" y="642938"/>
            <a:ext cx="75723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s-CZ" altLang="cs-CZ" sz="2400" i="1">
              <a:latin typeface="Trebuchet MS" panose="020B0603020202020204" pitchFamily="34" charset="0"/>
            </a:endParaRPr>
          </a:p>
          <a:p>
            <a:pPr>
              <a:spcBef>
                <a:spcPct val="0"/>
              </a:spcBef>
              <a:buFontTx/>
              <a:buNone/>
            </a:pPr>
            <a:endParaRPr lang="cs-CZ" altLang="cs-CZ" sz="2400">
              <a:latin typeface="Trebuchet MS" panose="020B0603020202020204" pitchFamily="34" charset="0"/>
            </a:endParaRPr>
          </a:p>
        </p:txBody>
      </p:sp>
      <p:pic>
        <p:nvPicPr>
          <p:cNvPr id="3"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17382" y="5313907"/>
            <a:ext cx="406400" cy="406400"/>
          </a:xfrm>
          <a:prstGeom prst="rect">
            <a:avLst/>
          </a:prstGeom>
        </p:spPr>
      </p:pic>
    </p:spTree>
    <p:extLst>
      <p:ext uri="{BB962C8B-B14F-4D97-AF65-F5344CB8AC3E}">
        <p14:creationId xmlns:p14="http://schemas.microsoft.com/office/powerpoint/2010/main" val="22223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624</TotalTime>
  <Words>103</Words>
  <Application>Microsoft Office PowerPoint</Application>
  <PresentationFormat>Širokoúhlá obrazovka</PresentationFormat>
  <Paragraphs>77</Paragraphs>
  <Slides>13</Slides>
  <Notes>13</Notes>
  <HiddenSlides>0</HiddenSlides>
  <MMClips>12</MMClips>
  <ScaleCrop>false</ScaleCrop>
  <HeadingPairs>
    <vt:vector size="8" baseType="variant">
      <vt:variant>
        <vt:lpstr>Použitá písma</vt:lpstr>
      </vt:variant>
      <vt:variant>
        <vt:i4>6</vt:i4>
      </vt:variant>
      <vt:variant>
        <vt:lpstr>Motiv</vt:lpstr>
      </vt:variant>
      <vt:variant>
        <vt:i4>1</vt:i4>
      </vt:variant>
      <vt:variant>
        <vt:lpstr>Vložené servery OLE</vt:lpstr>
      </vt:variant>
      <vt:variant>
        <vt:i4>1</vt:i4>
      </vt:variant>
      <vt:variant>
        <vt:lpstr>Nadpisy snímků</vt:lpstr>
      </vt:variant>
      <vt:variant>
        <vt:i4>13</vt:i4>
      </vt:variant>
    </vt:vector>
  </HeadingPairs>
  <TitlesOfParts>
    <vt:vector size="21" baseType="lpstr">
      <vt:lpstr>Arial</vt:lpstr>
      <vt:lpstr>Calibri</vt:lpstr>
      <vt:lpstr>Calibri Light</vt:lpstr>
      <vt:lpstr>Gautami</vt:lpstr>
      <vt:lpstr>Times New Roman</vt:lpstr>
      <vt:lpstr>Trebuchet MS</vt:lpstr>
      <vt:lpstr>Motiv Office</vt:lpstr>
      <vt:lpstr>Rastrový obrázek</vt:lpstr>
      <vt:lpstr>LOS ENLACES </vt:lpstr>
      <vt:lpstr>        LAS PREPOSICIONES    - son palabras que sirven para relacionar otras palabras dentro de la oración  A, ANTE, BAJO, CON, CONTRA, DE, DESDE, DURANTE, EN, ENTRE, HACIA, HASTA, MEDIANTE, PARA, POR, SEGÚN, SIN, SOBRE, TRAS     - son palabras invariables - nunca aparecen solas     vacuna contra la gripe </vt:lpstr>
      <vt:lpstr>  - se unen a una palabra o a un grupo de palabras para formar una construcción preposicional  -  forma una unidad sintáctica con la palabra que la sigue y complementa a la que la precede    habitación con vistas    Las locuciones prepositivas   - están compuestas por dos o más palabras - desempeñan la misma función de enlace que las preposiciones    El perro duerme siempre al lado de la cama.</vt:lpstr>
      <vt:lpstr>         LAS CONJUNCIONES    - son palabras que relacionan palabras u oraciones - son palabras invariables - no aparecen solas, sino entre las palabras que relacionan - desempeñan la función de enlace o nexo  </vt:lpstr>
      <vt:lpstr>    </vt:lpstr>
      <vt:lpstr>    </vt:lpstr>
      <vt:lpstr>    </vt:lpstr>
      <vt:lpstr>       4. consecutivas   conque, luego expresan una consecuencia   Ha empezado a llover, conque coge el paraguas.  </vt:lpstr>
      <vt:lpstr>   SUBORDINANTES  - funcionan como nexo entre una oración subordinada y una palabra, un grupo de palabras u otra oración  (aquella que depende de la oración principal)    1. completivas  que, si introducen oraciones subordinadas sustantivas      No sé si es verdad.     </vt:lpstr>
      <vt:lpstr> 2. causales  porque, como, pues expresa causa, motivo o razón   Como no venías, hemos empezado.   3. finales que/para que expresa finalidad   Acércate para que te veamos.      </vt:lpstr>
      <vt:lpstr>4. concesivas  aunque expresa concesión    Aunque te parezca imposible, eres capaz de conseguir lo que quieras.    5. temporales  mientras, cuando expresan tiempo    Avísame cuando estés preparado.  </vt:lpstr>
      <vt:lpstr>6. condicionales si, como, cuando expresan condición    Si apagas la luz, ahorras energía.    7. comparativas que, como expresan comparación    Miente más que habla.   </vt:lpstr>
      <vt:lpstr>8. consecutiva   tan, tanto expresan consecuencia    Lo hizo de tal manera que nadie se dio cuenta.     Las locuciones conjuntivas  - siempre que </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Liana Hotařová</dc:creator>
  <cp:lastModifiedBy>Admin</cp:lastModifiedBy>
  <cp:revision>23</cp:revision>
  <dcterms:created xsi:type="dcterms:W3CDTF">2020-09-27T07:40:34Z</dcterms:created>
  <dcterms:modified xsi:type="dcterms:W3CDTF">2020-12-15T20:07:49Z</dcterms:modified>
</cp:coreProperties>
</file>