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7" r:id="rId4"/>
    <p:sldId id="266" r:id="rId5"/>
    <p:sldId id="265" r:id="rId6"/>
    <p:sldId id="264" r:id="rId7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i2nnld8TMj6wsieM5GFNQCeLDk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62" y="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20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9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9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1415344" y="3234751"/>
            <a:ext cx="6400800" cy="746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Clr>
                <a:srgbClr val="7030A0"/>
              </a:buClr>
            </a:pPr>
            <a:r>
              <a:rPr lang="cs-CZ" b="1" dirty="0">
                <a:solidFill>
                  <a:srgbClr val="7030A0"/>
                </a:solidFill>
              </a:rPr>
              <a:t>Testování studentů on-line</a:t>
            </a:r>
          </a:p>
          <a:p>
            <a:pPr marL="0" indent="0">
              <a:spcBef>
                <a:spcPts val="0"/>
              </a:spcBef>
              <a:buClr>
                <a:srgbClr val="7030A0"/>
              </a:buClr>
            </a:pPr>
            <a:r>
              <a:rPr lang="cs-CZ" b="1" dirty="0">
                <a:solidFill>
                  <a:srgbClr val="7030A0"/>
                </a:solidFill>
              </a:rPr>
              <a:t>KPS/TZB2: Technické zařízení budov 2</a:t>
            </a:r>
            <a:endParaRPr dirty="0">
              <a:solidFill>
                <a:srgbClr val="7030A0"/>
              </a:solidFill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415344" y="4480599"/>
            <a:ext cx="6400800" cy="494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ctr">
              <a:buClr>
                <a:schemeClr val="dk1"/>
              </a:buClr>
              <a:buSzPts val="2000"/>
            </a:pPr>
            <a:r>
              <a:rPr lang="cs-CZ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Ing. Zuzana Vyoralová, Ph.D.</a:t>
            </a:r>
            <a:endParaRPr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 descr="https://www.tul.cz/document/2325"/>
          <p:cNvSpPr/>
          <p:nvPr/>
        </p:nvSpPr>
        <p:spPr>
          <a:xfrm>
            <a:off x="155575" y="-776288"/>
            <a:ext cx="12534900" cy="162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 descr="https://www.tul.cz/document/2325"/>
          <p:cNvSpPr/>
          <p:nvPr/>
        </p:nvSpPr>
        <p:spPr>
          <a:xfrm>
            <a:off x="155575" y="-776288"/>
            <a:ext cx="12534900" cy="162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 descr="https://www.tul.cz/document/2325"/>
          <p:cNvSpPr/>
          <p:nvPr/>
        </p:nvSpPr>
        <p:spPr>
          <a:xfrm>
            <a:off x="155575" y="-776288"/>
            <a:ext cx="12534900" cy="1628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8424" y="2579066"/>
            <a:ext cx="8382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58941" y="329297"/>
            <a:ext cx="6602095" cy="85979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"/>
          <p:cNvSpPr txBox="1"/>
          <p:nvPr/>
        </p:nvSpPr>
        <p:spPr>
          <a:xfrm>
            <a:off x="1656501" y="1515050"/>
            <a:ext cx="65862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Nové možnosti rozvoje vzdělávání na Technické univerzitě v Liberci</a:t>
            </a:r>
            <a:endParaRPr dirty="0"/>
          </a:p>
          <a:p>
            <a:pPr algn="ctr"/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cs-CZ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Specifický cíl A2: Rozvoj v oblasti distanční výuky, online výuky a </a:t>
            </a:r>
            <a:r>
              <a:rPr lang="cs-CZ" b="1" u="sng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blended</a:t>
            </a:r>
            <a:r>
              <a:rPr lang="cs-CZ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learning</a:t>
            </a:r>
            <a:endParaRPr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NPO_TUL_MSMT-16598/2022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8724" y="5421352"/>
            <a:ext cx="7054050" cy="97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492CF-A3B3-7753-D503-77E71AAA2A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Google Shape;94;p1">
            <a:extLst>
              <a:ext uri="{FF2B5EF4-FFF2-40B4-BE49-F238E27FC236}">
                <a16:creationId xmlns:a16="http://schemas.microsoft.com/office/drawing/2014/main" id="{9C732068-6D0D-C68E-0BE2-CA99D329CD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2739" b="65035"/>
          <a:stretch/>
        </p:blipFill>
        <p:spPr>
          <a:xfrm>
            <a:off x="576977" y="6440557"/>
            <a:ext cx="2391510" cy="20540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0CFE8C5-E181-81D4-38E1-4B5CD2A80791}"/>
              </a:ext>
            </a:extLst>
          </p:cNvPr>
          <p:cNvSpPr txBox="1"/>
          <p:nvPr/>
        </p:nvSpPr>
        <p:spPr>
          <a:xfrm>
            <a:off x="418150" y="231913"/>
            <a:ext cx="8169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Závěrečný test on-line</a:t>
            </a: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7758D7C2-A992-168E-A225-C3BF6B6EC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43" y="1300472"/>
            <a:ext cx="8461513" cy="3896205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DC7747E1-26B0-30B3-182F-2F9A1BFAF61D}"/>
              </a:ext>
            </a:extLst>
          </p:cNvPr>
          <p:cNvSpPr/>
          <p:nvPr/>
        </p:nvSpPr>
        <p:spPr>
          <a:xfrm>
            <a:off x="5874027" y="4045593"/>
            <a:ext cx="2057400" cy="601980"/>
          </a:xfrm>
          <a:prstGeom prst="ellipse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54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492CF-A3B3-7753-D503-77E71AAA2A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Google Shape;94;p1">
            <a:extLst>
              <a:ext uri="{FF2B5EF4-FFF2-40B4-BE49-F238E27FC236}">
                <a16:creationId xmlns:a16="http://schemas.microsoft.com/office/drawing/2014/main" id="{9C732068-6D0D-C68E-0BE2-CA99D329CD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2739" b="65035"/>
          <a:stretch/>
        </p:blipFill>
        <p:spPr>
          <a:xfrm>
            <a:off x="576977" y="6440557"/>
            <a:ext cx="2391510" cy="205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4E24C4C-1836-65DC-0D18-62E23155F2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57" y="315379"/>
            <a:ext cx="7533885" cy="593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74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ABB903-9267-163D-0169-8558F431112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00000000-1234-1234-1234-123412341234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Google Shape;94;p1">
            <a:extLst>
              <a:ext uri="{FF2B5EF4-FFF2-40B4-BE49-F238E27FC236}">
                <a16:creationId xmlns:a16="http://schemas.microsoft.com/office/drawing/2014/main" id="{1C644647-70BF-6724-23D0-331F228637D7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2739" b="65035"/>
          <a:stretch/>
        </p:blipFill>
        <p:spPr>
          <a:xfrm>
            <a:off x="576977" y="6440557"/>
            <a:ext cx="2391510" cy="205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021BE9F-6807-830C-0A13-061FA8158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5" y="1496356"/>
            <a:ext cx="7964557" cy="3045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769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492CF-A3B3-7753-D503-77E71AAA2A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Google Shape;94;p1">
            <a:extLst>
              <a:ext uri="{FF2B5EF4-FFF2-40B4-BE49-F238E27FC236}">
                <a16:creationId xmlns:a16="http://schemas.microsoft.com/office/drawing/2014/main" id="{9C732068-6D0D-C68E-0BE2-CA99D329CD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2739" b="65035"/>
          <a:stretch/>
        </p:blipFill>
        <p:spPr>
          <a:xfrm>
            <a:off x="576977" y="6440557"/>
            <a:ext cx="2391510" cy="205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FE78678-4BEF-1B92-4CE7-5859316E16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829" y="327084"/>
            <a:ext cx="1897725" cy="1627611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D61D01AC-C729-A27D-CE8B-65B5FCE2AC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8522" y="651763"/>
            <a:ext cx="6081287" cy="1760373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FDF807EE-CAAF-A4E9-D37C-9ECB2B637C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7183" y="2475356"/>
            <a:ext cx="5982626" cy="1600087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380F5DE8-C863-B99A-92BD-A89E00F895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37183" y="4038205"/>
            <a:ext cx="3869972" cy="216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13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3E492CF-A3B3-7753-D503-77E71AAA2A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Google Shape;94;p1">
            <a:extLst>
              <a:ext uri="{FF2B5EF4-FFF2-40B4-BE49-F238E27FC236}">
                <a16:creationId xmlns:a16="http://schemas.microsoft.com/office/drawing/2014/main" id="{9C732068-6D0D-C68E-0BE2-CA99D329CD9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r="42739" b="65035"/>
          <a:stretch/>
        </p:blipFill>
        <p:spPr>
          <a:xfrm>
            <a:off x="576977" y="6440557"/>
            <a:ext cx="2391510" cy="205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A7EF50F-9B4C-D992-031B-3623485EB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317" y="546867"/>
            <a:ext cx="4847174" cy="564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923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57</Words>
  <Application>Microsoft Office PowerPoint</Application>
  <PresentationFormat>Předvádění na obrazovce (4:3)</PresentationFormat>
  <Paragraphs>14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Jana Košťálová</cp:lastModifiedBy>
  <cp:revision>4</cp:revision>
  <dcterms:created xsi:type="dcterms:W3CDTF">2017-11-24T10:29:28Z</dcterms:created>
  <dcterms:modified xsi:type="dcterms:W3CDTF">2023-06-29T23:56:50Z</dcterms:modified>
</cp:coreProperties>
</file>