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2" r:id="rId2"/>
    <p:sldId id="268" r:id="rId3"/>
    <p:sldId id="267" r:id="rId4"/>
    <p:sldId id="270" r:id="rId5"/>
    <p:sldId id="269" r:id="rId6"/>
    <p:sldId id="276" r:id="rId7"/>
    <p:sldId id="271" r:id="rId8"/>
    <p:sldId id="266" r:id="rId9"/>
    <p:sldId id="280" r:id="rId10"/>
    <p:sldId id="277" r:id="rId11"/>
    <p:sldId id="278" r:id="rId12"/>
    <p:sldId id="279" r:id="rId13"/>
    <p:sldId id="281" r:id="rId14"/>
    <p:sldId id="272" r:id="rId15"/>
    <p:sldId id="273" r:id="rId16"/>
    <p:sldId id="274" r:id="rId17"/>
    <p:sldId id="275" r:id="rId18"/>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53778" autoAdjust="0"/>
  </p:normalViewPr>
  <p:slideViewPr>
    <p:cSldViewPr>
      <p:cViewPr varScale="1">
        <p:scale>
          <a:sx n="60" d="100"/>
          <a:sy n="60" d="100"/>
        </p:scale>
        <p:origin x="247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B04A30-D181-4DE5-8E82-42D150D7968A}"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cs-CZ"/>
        </a:p>
      </dgm:t>
    </dgm:pt>
    <dgm:pt modelId="{872EBBE8-BE34-4B79-ACDA-566582389536}">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cs-CZ" sz="4000" dirty="0"/>
            <a:t>Písemné prameny</a:t>
          </a:r>
        </a:p>
        <a:p>
          <a:r>
            <a:rPr lang="cs-CZ" sz="4000" dirty="0"/>
            <a:t>-  možnosti dělení</a:t>
          </a:r>
        </a:p>
      </dgm:t>
    </dgm:pt>
    <dgm:pt modelId="{5AA3C0E2-784B-4C6F-B5AE-FC176A84705F}" type="parTrans" cxnId="{84E724D9-5B74-446B-A24F-46C947AF639A}">
      <dgm:prSet/>
      <dgm:spPr/>
      <dgm:t>
        <a:bodyPr/>
        <a:lstStyle/>
        <a:p>
          <a:endParaRPr lang="cs-CZ"/>
        </a:p>
      </dgm:t>
    </dgm:pt>
    <dgm:pt modelId="{F94800CF-93E9-4301-8931-A890E05A4365}" type="sibTrans" cxnId="{84E724D9-5B74-446B-A24F-46C947AF639A}">
      <dgm:prSet/>
      <dgm:spPr/>
      <dgm:t>
        <a:bodyPr/>
        <a:lstStyle/>
        <a:p>
          <a:endParaRPr lang="cs-CZ"/>
        </a:p>
      </dgm:t>
    </dgm:pt>
    <dgm:pt modelId="{E07CE883-4D87-4E1D-8194-E8632065A2CB}">
      <dgm:prSet phldrT="[Text]">
        <dgm:style>
          <a:lnRef idx="3">
            <a:schemeClr val="lt1"/>
          </a:lnRef>
          <a:fillRef idx="1">
            <a:schemeClr val="accent1"/>
          </a:fillRef>
          <a:effectRef idx="1">
            <a:schemeClr val="accent1"/>
          </a:effectRef>
          <a:fontRef idx="minor">
            <a:schemeClr val="lt1"/>
          </a:fontRef>
        </dgm:style>
      </dgm:prSet>
      <dgm:spPr/>
      <dgm:t>
        <a:bodyPr/>
        <a:lstStyle/>
        <a:p>
          <a:r>
            <a:rPr lang="cs-CZ" dirty="0"/>
            <a:t>Podle původnosti informací</a:t>
          </a:r>
        </a:p>
      </dgm:t>
    </dgm:pt>
    <dgm:pt modelId="{3FD1978E-C80D-4C46-B56D-D1476CFB27F8}" type="parTrans" cxnId="{936E402D-602F-4FC0-9D78-D012BB64B4BD}">
      <dgm:prSet/>
      <dgm:spPr/>
      <dgm:t>
        <a:bodyPr/>
        <a:lstStyle/>
        <a:p>
          <a:endParaRPr lang="cs-CZ"/>
        </a:p>
      </dgm:t>
    </dgm:pt>
    <dgm:pt modelId="{B6BF5898-5012-4527-8658-E316BCDAA6AE}" type="sibTrans" cxnId="{936E402D-602F-4FC0-9D78-D012BB64B4BD}">
      <dgm:prSet/>
      <dgm:spPr/>
      <dgm:t>
        <a:bodyPr/>
        <a:lstStyle/>
        <a:p>
          <a:endParaRPr lang="cs-CZ"/>
        </a:p>
      </dgm:t>
    </dgm:pt>
    <dgm:pt modelId="{6B6CB900-EE88-49E8-AEF3-899E697E7E16}">
      <dgm:prSet phldrT="[Text]"/>
      <dgm:spPr/>
      <dgm:t>
        <a:bodyPr/>
        <a:lstStyle/>
        <a:p>
          <a:r>
            <a:rPr lang="cs-CZ" dirty="0"/>
            <a:t>PRIMÁRNÍ</a:t>
          </a:r>
        </a:p>
      </dgm:t>
    </dgm:pt>
    <dgm:pt modelId="{BC974D28-E8DB-4D9B-8763-C973A20E19A4}" type="parTrans" cxnId="{F020C5A3-3CB6-4766-B0CC-07833D1F37A7}">
      <dgm:prSet/>
      <dgm:spPr/>
      <dgm:t>
        <a:bodyPr/>
        <a:lstStyle/>
        <a:p>
          <a:endParaRPr lang="cs-CZ"/>
        </a:p>
      </dgm:t>
    </dgm:pt>
    <dgm:pt modelId="{912624A9-EA3E-483C-9071-D3FFAC5C0760}" type="sibTrans" cxnId="{F020C5A3-3CB6-4766-B0CC-07833D1F37A7}">
      <dgm:prSet/>
      <dgm:spPr/>
      <dgm:t>
        <a:bodyPr/>
        <a:lstStyle/>
        <a:p>
          <a:endParaRPr lang="cs-CZ"/>
        </a:p>
      </dgm:t>
    </dgm:pt>
    <dgm:pt modelId="{7557AA98-2582-465A-8A16-A0B67190559B}">
      <dgm:prSet phldrT="[Text]"/>
      <dgm:spPr/>
      <dgm:t>
        <a:bodyPr/>
        <a:lstStyle/>
        <a:p>
          <a:r>
            <a:rPr lang="cs-CZ" dirty="0"/>
            <a:t>SEKUNDÁRNÍ</a:t>
          </a:r>
        </a:p>
      </dgm:t>
    </dgm:pt>
    <dgm:pt modelId="{526F0EB5-5E79-4C4E-B53D-726A899FF3BF}" type="parTrans" cxnId="{2F74EA8A-9117-4A2B-A814-2C18C13562D0}">
      <dgm:prSet/>
      <dgm:spPr/>
      <dgm:t>
        <a:bodyPr/>
        <a:lstStyle/>
        <a:p>
          <a:endParaRPr lang="cs-CZ"/>
        </a:p>
      </dgm:t>
    </dgm:pt>
    <dgm:pt modelId="{C3A26000-34F0-4D3F-879A-BDFBC9ED7E31}" type="sibTrans" cxnId="{2F74EA8A-9117-4A2B-A814-2C18C13562D0}">
      <dgm:prSet/>
      <dgm:spPr/>
      <dgm:t>
        <a:bodyPr/>
        <a:lstStyle/>
        <a:p>
          <a:endParaRPr lang="cs-CZ"/>
        </a:p>
      </dgm:t>
    </dgm:pt>
    <dgm:pt modelId="{C8E9D1AA-27C2-4DC3-95E8-102F525C2BCD}">
      <dgm:prSet phldrT="[Text]">
        <dgm:style>
          <a:lnRef idx="3">
            <a:schemeClr val="lt1"/>
          </a:lnRef>
          <a:fillRef idx="1">
            <a:schemeClr val="accent1"/>
          </a:fillRef>
          <a:effectRef idx="1">
            <a:schemeClr val="accent1"/>
          </a:effectRef>
          <a:fontRef idx="minor">
            <a:schemeClr val="lt1"/>
          </a:fontRef>
        </dgm:style>
      </dgm:prSet>
      <dgm:spPr/>
      <dgm:t>
        <a:bodyPr/>
        <a:lstStyle/>
        <a:p>
          <a:r>
            <a:rPr lang="cs-CZ" dirty="0"/>
            <a:t>Podle „adresáta“</a:t>
          </a:r>
        </a:p>
      </dgm:t>
    </dgm:pt>
    <dgm:pt modelId="{B687E559-51B9-4DA8-8590-4362E891CCC2}" type="parTrans" cxnId="{614A89A1-A3E5-4AF7-9548-D018056231C9}">
      <dgm:prSet/>
      <dgm:spPr/>
      <dgm:t>
        <a:bodyPr/>
        <a:lstStyle/>
        <a:p>
          <a:endParaRPr lang="cs-CZ"/>
        </a:p>
      </dgm:t>
    </dgm:pt>
    <dgm:pt modelId="{E08F1907-9132-4895-A121-3CED7E0ABFB6}" type="sibTrans" cxnId="{614A89A1-A3E5-4AF7-9548-D018056231C9}">
      <dgm:prSet/>
      <dgm:spPr/>
      <dgm:t>
        <a:bodyPr/>
        <a:lstStyle/>
        <a:p>
          <a:endParaRPr lang="cs-CZ"/>
        </a:p>
      </dgm:t>
    </dgm:pt>
    <dgm:pt modelId="{431BA147-D4CA-4AEF-B262-20870545A4E4}">
      <dgm:prSet phldrT="[Text]">
        <dgm:style>
          <a:lnRef idx="1">
            <a:schemeClr val="accent5"/>
          </a:lnRef>
          <a:fillRef idx="2">
            <a:schemeClr val="accent5"/>
          </a:fillRef>
          <a:effectRef idx="1">
            <a:schemeClr val="accent5"/>
          </a:effectRef>
          <a:fontRef idx="minor">
            <a:schemeClr val="dk1"/>
          </a:fontRef>
        </dgm:style>
      </dgm:prSet>
      <dgm:spPr/>
      <dgm:t>
        <a:bodyPr/>
        <a:lstStyle/>
        <a:p>
          <a:r>
            <a:rPr lang="cs-CZ" dirty="0"/>
            <a:t>Institucionální</a:t>
          </a:r>
        </a:p>
      </dgm:t>
    </dgm:pt>
    <dgm:pt modelId="{184F609A-4E66-4BCA-B333-BB5821817A04}" type="parTrans" cxnId="{68FE23A2-DE55-43C4-9D7C-7393FB1AA3F9}">
      <dgm:prSet/>
      <dgm:spPr/>
      <dgm:t>
        <a:bodyPr/>
        <a:lstStyle/>
        <a:p>
          <a:endParaRPr lang="cs-CZ"/>
        </a:p>
      </dgm:t>
    </dgm:pt>
    <dgm:pt modelId="{A7DA5EA9-9A00-47E8-A044-75AC7DA70089}" type="sibTrans" cxnId="{68FE23A2-DE55-43C4-9D7C-7393FB1AA3F9}">
      <dgm:prSet/>
      <dgm:spPr/>
      <dgm:t>
        <a:bodyPr/>
        <a:lstStyle/>
        <a:p>
          <a:endParaRPr lang="cs-CZ"/>
        </a:p>
      </dgm:t>
    </dgm:pt>
    <dgm:pt modelId="{2D1136D5-3D44-4AF7-BF91-7E4423D51C9C}">
      <dgm:prSet phldrT="[Text]">
        <dgm:style>
          <a:lnRef idx="1">
            <a:schemeClr val="accent5"/>
          </a:lnRef>
          <a:fillRef idx="2">
            <a:schemeClr val="accent5"/>
          </a:fillRef>
          <a:effectRef idx="1">
            <a:schemeClr val="accent5"/>
          </a:effectRef>
          <a:fontRef idx="minor">
            <a:schemeClr val="dk1"/>
          </a:fontRef>
        </dgm:style>
      </dgm:prSet>
      <dgm:spPr/>
      <dgm:t>
        <a:bodyPr/>
        <a:lstStyle/>
        <a:p>
          <a:r>
            <a:rPr lang="cs-CZ" b="1" dirty="0"/>
            <a:t>Osobní</a:t>
          </a:r>
        </a:p>
      </dgm:t>
    </dgm:pt>
    <dgm:pt modelId="{87511555-02F3-4B55-B1F6-BEF6770C37B7}" type="parTrans" cxnId="{D5FB6893-BFDD-41F6-9DBB-4D9F2BABA855}">
      <dgm:prSet/>
      <dgm:spPr/>
      <dgm:t>
        <a:bodyPr/>
        <a:lstStyle/>
        <a:p>
          <a:endParaRPr lang="cs-CZ"/>
        </a:p>
      </dgm:t>
    </dgm:pt>
    <dgm:pt modelId="{457D9A18-8E3A-4CE7-9808-DB14C7B48B82}" type="sibTrans" cxnId="{D5FB6893-BFDD-41F6-9DBB-4D9F2BABA855}">
      <dgm:prSet/>
      <dgm:spPr/>
      <dgm:t>
        <a:bodyPr/>
        <a:lstStyle/>
        <a:p>
          <a:endParaRPr lang="cs-CZ"/>
        </a:p>
      </dgm:t>
    </dgm:pt>
    <dgm:pt modelId="{A52E6161-341C-414C-B4A9-845041EFE8F3}">
      <dgm:prSet phldrT="[Text]">
        <dgm:style>
          <a:lnRef idx="1">
            <a:schemeClr val="accent5"/>
          </a:lnRef>
          <a:fillRef idx="2">
            <a:schemeClr val="accent5"/>
          </a:fillRef>
          <a:effectRef idx="1">
            <a:schemeClr val="accent5"/>
          </a:effectRef>
          <a:fontRef idx="minor">
            <a:schemeClr val="dk1"/>
          </a:fontRef>
        </dgm:style>
      </dgm:prSet>
      <dgm:spPr/>
      <dgm:t>
        <a:bodyPr/>
        <a:lstStyle/>
        <a:p>
          <a:r>
            <a:rPr lang="cs-CZ" dirty="0"/>
            <a:t>Literární</a:t>
          </a:r>
        </a:p>
      </dgm:t>
    </dgm:pt>
    <dgm:pt modelId="{475454FD-CEF2-4D9C-AE52-F8BB776A3CDD}" type="parTrans" cxnId="{3EDE9CC0-F123-49DE-B4DC-9F03524A759C}">
      <dgm:prSet/>
      <dgm:spPr/>
      <dgm:t>
        <a:bodyPr/>
        <a:lstStyle/>
        <a:p>
          <a:endParaRPr lang="cs-CZ"/>
        </a:p>
      </dgm:t>
    </dgm:pt>
    <dgm:pt modelId="{71D223FE-883C-42E6-944E-5E13C8497CAD}" type="sibTrans" cxnId="{3EDE9CC0-F123-49DE-B4DC-9F03524A759C}">
      <dgm:prSet/>
      <dgm:spPr/>
      <dgm:t>
        <a:bodyPr/>
        <a:lstStyle/>
        <a:p>
          <a:endParaRPr lang="cs-CZ"/>
        </a:p>
      </dgm:t>
    </dgm:pt>
    <dgm:pt modelId="{463A16B6-D037-4F74-8B95-F3F8F64CE195}">
      <dgm:prSet phldrT="[Text]">
        <dgm:style>
          <a:lnRef idx="3">
            <a:schemeClr val="lt1"/>
          </a:lnRef>
          <a:fillRef idx="1">
            <a:schemeClr val="accent1"/>
          </a:fillRef>
          <a:effectRef idx="1">
            <a:schemeClr val="accent1"/>
          </a:effectRef>
          <a:fontRef idx="minor">
            <a:schemeClr val="lt1"/>
          </a:fontRef>
        </dgm:style>
      </dgm:prSet>
      <dgm:spPr/>
      <dgm:t>
        <a:bodyPr/>
        <a:lstStyle/>
        <a:p>
          <a:r>
            <a:rPr lang="cs-CZ" dirty="0"/>
            <a:t>Podle původu</a:t>
          </a:r>
        </a:p>
      </dgm:t>
    </dgm:pt>
    <dgm:pt modelId="{4411526A-E72F-4CF8-B3E7-4248A7E2C6BD}" type="parTrans" cxnId="{499663AE-616F-449A-9D61-C3571A9F22CD}">
      <dgm:prSet/>
      <dgm:spPr/>
      <dgm:t>
        <a:bodyPr/>
        <a:lstStyle/>
        <a:p>
          <a:endParaRPr lang="cs-CZ"/>
        </a:p>
      </dgm:t>
    </dgm:pt>
    <dgm:pt modelId="{6582453A-176F-4D5D-AF38-9319CD0FCC0B}" type="sibTrans" cxnId="{499663AE-616F-449A-9D61-C3571A9F22CD}">
      <dgm:prSet/>
      <dgm:spPr/>
      <dgm:t>
        <a:bodyPr/>
        <a:lstStyle/>
        <a:p>
          <a:endParaRPr lang="cs-CZ"/>
        </a:p>
      </dgm:t>
    </dgm:pt>
    <dgm:pt modelId="{0494F3AE-A9AF-48F2-A7D0-8478524D4DC8}">
      <dgm:prSet phldrT="[Text]">
        <dgm:style>
          <a:lnRef idx="3">
            <a:schemeClr val="lt1"/>
          </a:lnRef>
          <a:fillRef idx="1">
            <a:schemeClr val="accent1"/>
          </a:fillRef>
          <a:effectRef idx="1">
            <a:schemeClr val="accent1"/>
          </a:effectRef>
          <a:fontRef idx="minor">
            <a:schemeClr val="lt1"/>
          </a:fontRef>
        </dgm:style>
      </dgm:prSet>
      <dgm:spPr/>
      <dgm:t>
        <a:bodyPr/>
        <a:lstStyle/>
        <a:p>
          <a:r>
            <a:rPr lang="cs-CZ" dirty="0"/>
            <a:t>pro veřejnost</a:t>
          </a:r>
        </a:p>
      </dgm:t>
    </dgm:pt>
    <dgm:pt modelId="{85553374-D579-4783-A581-FD74EA0DFDF9}" type="parTrans" cxnId="{C9626613-0FB3-4CBD-8E09-4DB66E45E2C3}">
      <dgm:prSet/>
      <dgm:spPr/>
      <dgm:t>
        <a:bodyPr/>
        <a:lstStyle/>
        <a:p>
          <a:endParaRPr lang="cs-CZ"/>
        </a:p>
      </dgm:t>
    </dgm:pt>
    <dgm:pt modelId="{F3308F7C-6974-4BBC-8110-4AC8212C6A8A}" type="sibTrans" cxnId="{C9626613-0FB3-4CBD-8E09-4DB66E45E2C3}">
      <dgm:prSet/>
      <dgm:spPr/>
      <dgm:t>
        <a:bodyPr/>
        <a:lstStyle/>
        <a:p>
          <a:endParaRPr lang="cs-CZ"/>
        </a:p>
      </dgm:t>
    </dgm:pt>
    <dgm:pt modelId="{7E847C4E-BD64-4A97-B29C-4F0370E056EB}">
      <dgm:prSet phldrT="[Text]">
        <dgm:style>
          <a:lnRef idx="3">
            <a:schemeClr val="lt1"/>
          </a:lnRef>
          <a:fillRef idx="1">
            <a:schemeClr val="accent1"/>
          </a:fillRef>
          <a:effectRef idx="1">
            <a:schemeClr val="accent1"/>
          </a:effectRef>
          <a:fontRef idx="minor">
            <a:schemeClr val="lt1"/>
          </a:fontRef>
        </dgm:style>
      </dgm:prSet>
      <dgm:spPr/>
      <dgm:t>
        <a:bodyPr/>
        <a:lstStyle/>
        <a:p>
          <a:r>
            <a:rPr lang="cs-CZ" dirty="0"/>
            <a:t>pro osobní potřebu</a:t>
          </a:r>
        </a:p>
      </dgm:t>
    </dgm:pt>
    <dgm:pt modelId="{C8AE5A9D-39C1-47BA-9669-96EFB2C0351B}" type="parTrans" cxnId="{8232724E-D2BE-4BDD-B7BA-D53DC2ADAACE}">
      <dgm:prSet/>
      <dgm:spPr/>
      <dgm:t>
        <a:bodyPr/>
        <a:lstStyle/>
        <a:p>
          <a:endParaRPr lang="cs-CZ"/>
        </a:p>
      </dgm:t>
    </dgm:pt>
    <dgm:pt modelId="{ACFDB21D-9A9D-4AD1-9072-D0671F743C4F}" type="sibTrans" cxnId="{8232724E-D2BE-4BDD-B7BA-D53DC2ADAACE}">
      <dgm:prSet/>
      <dgm:spPr/>
      <dgm:t>
        <a:bodyPr/>
        <a:lstStyle/>
        <a:p>
          <a:endParaRPr lang="cs-CZ"/>
        </a:p>
      </dgm:t>
    </dgm:pt>
    <dgm:pt modelId="{75941968-3C3C-4E79-852A-0D38FA42C188}" type="pres">
      <dgm:prSet presAssocID="{C7B04A30-D181-4DE5-8E82-42D150D7968A}" presName="diagram" presStyleCnt="0">
        <dgm:presLayoutVars>
          <dgm:chPref val="1"/>
          <dgm:dir/>
          <dgm:animOne val="branch"/>
          <dgm:animLvl val="lvl"/>
          <dgm:resizeHandles val="exact"/>
        </dgm:presLayoutVars>
      </dgm:prSet>
      <dgm:spPr/>
      <dgm:t>
        <a:bodyPr/>
        <a:lstStyle/>
        <a:p>
          <a:endParaRPr lang="cs-CZ"/>
        </a:p>
      </dgm:t>
    </dgm:pt>
    <dgm:pt modelId="{ED3D0740-80EF-4FE7-98D6-1C76EE1CAEFA}" type="pres">
      <dgm:prSet presAssocID="{872EBBE8-BE34-4B79-ACDA-566582389536}" presName="root1" presStyleCnt="0"/>
      <dgm:spPr/>
    </dgm:pt>
    <dgm:pt modelId="{56AED844-07D5-437B-90BD-0E10F1F13620}" type="pres">
      <dgm:prSet presAssocID="{872EBBE8-BE34-4B79-ACDA-566582389536}" presName="LevelOneTextNode" presStyleLbl="node0" presStyleIdx="0" presStyleCnt="1" custScaleX="130050" custScaleY="318036" custLinFactY="67747" custLinFactNeighborX="-7157" custLinFactNeighborY="100000">
        <dgm:presLayoutVars>
          <dgm:chPref val="3"/>
        </dgm:presLayoutVars>
      </dgm:prSet>
      <dgm:spPr/>
      <dgm:t>
        <a:bodyPr/>
        <a:lstStyle/>
        <a:p>
          <a:endParaRPr lang="cs-CZ"/>
        </a:p>
      </dgm:t>
    </dgm:pt>
    <dgm:pt modelId="{0DC969C0-890D-4A4A-A0B5-6A6547633FF3}" type="pres">
      <dgm:prSet presAssocID="{872EBBE8-BE34-4B79-ACDA-566582389536}" presName="level2hierChild" presStyleCnt="0"/>
      <dgm:spPr/>
    </dgm:pt>
    <dgm:pt modelId="{88C78804-F5B7-4EBE-B2D4-10D82A77DFE4}" type="pres">
      <dgm:prSet presAssocID="{3FD1978E-C80D-4C46-B56D-D1476CFB27F8}" presName="conn2-1" presStyleLbl="parChTrans1D2" presStyleIdx="0" presStyleCnt="3"/>
      <dgm:spPr/>
      <dgm:t>
        <a:bodyPr/>
        <a:lstStyle/>
        <a:p>
          <a:endParaRPr lang="cs-CZ"/>
        </a:p>
      </dgm:t>
    </dgm:pt>
    <dgm:pt modelId="{3D1DCB84-DB9B-4A7A-A46C-A3E2762C4E36}" type="pres">
      <dgm:prSet presAssocID="{3FD1978E-C80D-4C46-B56D-D1476CFB27F8}" presName="connTx" presStyleLbl="parChTrans1D2" presStyleIdx="0" presStyleCnt="3"/>
      <dgm:spPr/>
      <dgm:t>
        <a:bodyPr/>
        <a:lstStyle/>
        <a:p>
          <a:endParaRPr lang="cs-CZ"/>
        </a:p>
      </dgm:t>
    </dgm:pt>
    <dgm:pt modelId="{E1FE51F4-D819-4A47-A0FD-827255C71208}" type="pres">
      <dgm:prSet presAssocID="{E07CE883-4D87-4E1D-8194-E8632065A2CB}" presName="root2" presStyleCnt="0"/>
      <dgm:spPr/>
    </dgm:pt>
    <dgm:pt modelId="{6CF9F369-49C5-4845-BA18-98224A300C0A}" type="pres">
      <dgm:prSet presAssocID="{E07CE883-4D87-4E1D-8194-E8632065A2CB}" presName="LevelTwoTextNode" presStyleLbl="node2" presStyleIdx="0" presStyleCnt="3" custScaleX="170994" custScaleY="127092" custLinFactNeighborX="-32071" custLinFactNeighborY="70882">
        <dgm:presLayoutVars>
          <dgm:chPref val="3"/>
        </dgm:presLayoutVars>
      </dgm:prSet>
      <dgm:spPr/>
      <dgm:t>
        <a:bodyPr/>
        <a:lstStyle/>
        <a:p>
          <a:endParaRPr lang="cs-CZ"/>
        </a:p>
      </dgm:t>
    </dgm:pt>
    <dgm:pt modelId="{35F9475A-6447-44B2-9E9E-EB12F2BA2B0F}" type="pres">
      <dgm:prSet presAssocID="{E07CE883-4D87-4E1D-8194-E8632065A2CB}" presName="level3hierChild" presStyleCnt="0"/>
      <dgm:spPr/>
    </dgm:pt>
    <dgm:pt modelId="{0EB71840-C0B7-4846-8AE3-5F404764E378}" type="pres">
      <dgm:prSet presAssocID="{BC974D28-E8DB-4D9B-8763-C973A20E19A4}" presName="conn2-1" presStyleLbl="parChTrans1D3" presStyleIdx="0" presStyleCnt="7"/>
      <dgm:spPr/>
      <dgm:t>
        <a:bodyPr/>
        <a:lstStyle/>
        <a:p>
          <a:endParaRPr lang="cs-CZ"/>
        </a:p>
      </dgm:t>
    </dgm:pt>
    <dgm:pt modelId="{CC1AD638-CF14-48F5-AB3A-B407249C4A96}" type="pres">
      <dgm:prSet presAssocID="{BC974D28-E8DB-4D9B-8763-C973A20E19A4}" presName="connTx" presStyleLbl="parChTrans1D3" presStyleIdx="0" presStyleCnt="7"/>
      <dgm:spPr/>
      <dgm:t>
        <a:bodyPr/>
        <a:lstStyle/>
        <a:p>
          <a:endParaRPr lang="cs-CZ"/>
        </a:p>
      </dgm:t>
    </dgm:pt>
    <dgm:pt modelId="{706AF168-FFAB-40A6-9BC6-FA92FA1282A5}" type="pres">
      <dgm:prSet presAssocID="{6B6CB900-EE88-49E8-AEF3-899E697E7E16}" presName="root2" presStyleCnt="0"/>
      <dgm:spPr/>
    </dgm:pt>
    <dgm:pt modelId="{41DA7AAA-2ABA-48CF-B0C5-99F617B2CD88}" type="pres">
      <dgm:prSet presAssocID="{6B6CB900-EE88-49E8-AEF3-899E697E7E16}" presName="LevelTwoTextNode" presStyleLbl="node3" presStyleIdx="0" presStyleCnt="7" custLinFactY="-19515" custLinFactNeighborX="513" custLinFactNeighborY="-100000">
        <dgm:presLayoutVars>
          <dgm:chPref val="3"/>
        </dgm:presLayoutVars>
      </dgm:prSet>
      <dgm:spPr/>
      <dgm:t>
        <a:bodyPr/>
        <a:lstStyle/>
        <a:p>
          <a:endParaRPr lang="cs-CZ"/>
        </a:p>
      </dgm:t>
    </dgm:pt>
    <dgm:pt modelId="{025A067A-8ACC-4264-874A-77986F03E084}" type="pres">
      <dgm:prSet presAssocID="{6B6CB900-EE88-49E8-AEF3-899E697E7E16}" presName="level3hierChild" presStyleCnt="0"/>
      <dgm:spPr/>
    </dgm:pt>
    <dgm:pt modelId="{E97D5524-88EE-4C71-9137-ADD89EB52F0F}" type="pres">
      <dgm:prSet presAssocID="{526F0EB5-5E79-4C4E-B53D-726A899FF3BF}" presName="conn2-1" presStyleLbl="parChTrans1D3" presStyleIdx="1" presStyleCnt="7"/>
      <dgm:spPr/>
      <dgm:t>
        <a:bodyPr/>
        <a:lstStyle/>
        <a:p>
          <a:endParaRPr lang="cs-CZ"/>
        </a:p>
      </dgm:t>
    </dgm:pt>
    <dgm:pt modelId="{6696BCFC-5739-4E89-8D66-7DF3D045A447}" type="pres">
      <dgm:prSet presAssocID="{526F0EB5-5E79-4C4E-B53D-726A899FF3BF}" presName="connTx" presStyleLbl="parChTrans1D3" presStyleIdx="1" presStyleCnt="7"/>
      <dgm:spPr/>
      <dgm:t>
        <a:bodyPr/>
        <a:lstStyle/>
        <a:p>
          <a:endParaRPr lang="cs-CZ"/>
        </a:p>
      </dgm:t>
    </dgm:pt>
    <dgm:pt modelId="{7B09EE6C-1E4B-406F-BC51-C6681BB64A90}" type="pres">
      <dgm:prSet presAssocID="{7557AA98-2582-465A-8A16-A0B67190559B}" presName="root2" presStyleCnt="0"/>
      <dgm:spPr/>
    </dgm:pt>
    <dgm:pt modelId="{F5BB26DE-CC6C-48D5-BA5E-1209FCCE89F3}" type="pres">
      <dgm:prSet presAssocID="{7557AA98-2582-465A-8A16-A0B67190559B}" presName="LevelTwoTextNode" presStyleLbl="node3" presStyleIdx="1" presStyleCnt="7" custLinFactNeighborX="3043" custLinFactNeighborY="-15790">
        <dgm:presLayoutVars>
          <dgm:chPref val="3"/>
        </dgm:presLayoutVars>
      </dgm:prSet>
      <dgm:spPr/>
      <dgm:t>
        <a:bodyPr/>
        <a:lstStyle/>
        <a:p>
          <a:endParaRPr lang="cs-CZ"/>
        </a:p>
      </dgm:t>
    </dgm:pt>
    <dgm:pt modelId="{2D1A3C06-C877-41BF-9312-C2AE61254DEC}" type="pres">
      <dgm:prSet presAssocID="{7557AA98-2582-465A-8A16-A0B67190559B}" presName="level3hierChild" presStyleCnt="0"/>
      <dgm:spPr/>
    </dgm:pt>
    <dgm:pt modelId="{E5EF40EB-BE8D-45E3-B820-67989A7BBB1A}" type="pres">
      <dgm:prSet presAssocID="{B687E559-51B9-4DA8-8590-4362E891CCC2}" presName="conn2-1" presStyleLbl="parChTrans1D2" presStyleIdx="1" presStyleCnt="3"/>
      <dgm:spPr/>
      <dgm:t>
        <a:bodyPr/>
        <a:lstStyle/>
        <a:p>
          <a:endParaRPr lang="cs-CZ"/>
        </a:p>
      </dgm:t>
    </dgm:pt>
    <dgm:pt modelId="{D68EA083-E07F-468C-98BB-5DD48F227C98}" type="pres">
      <dgm:prSet presAssocID="{B687E559-51B9-4DA8-8590-4362E891CCC2}" presName="connTx" presStyleLbl="parChTrans1D2" presStyleIdx="1" presStyleCnt="3"/>
      <dgm:spPr/>
      <dgm:t>
        <a:bodyPr/>
        <a:lstStyle/>
        <a:p>
          <a:endParaRPr lang="cs-CZ"/>
        </a:p>
      </dgm:t>
    </dgm:pt>
    <dgm:pt modelId="{16775798-8E72-46CC-A5D3-CB2B79B8DF57}" type="pres">
      <dgm:prSet presAssocID="{C8E9D1AA-27C2-4DC3-95E8-102F525C2BCD}" presName="root2" presStyleCnt="0"/>
      <dgm:spPr/>
    </dgm:pt>
    <dgm:pt modelId="{688AD01E-C045-4464-B438-36C0D8F5B57B}" type="pres">
      <dgm:prSet presAssocID="{C8E9D1AA-27C2-4DC3-95E8-102F525C2BCD}" presName="LevelTwoTextNode" presStyleLbl="node2" presStyleIdx="1" presStyleCnt="3" custScaleX="149579" custLinFactNeighborX="2626" custLinFactNeighborY="27302">
        <dgm:presLayoutVars>
          <dgm:chPref val="3"/>
        </dgm:presLayoutVars>
      </dgm:prSet>
      <dgm:spPr/>
      <dgm:t>
        <a:bodyPr/>
        <a:lstStyle/>
        <a:p>
          <a:endParaRPr lang="cs-CZ"/>
        </a:p>
      </dgm:t>
    </dgm:pt>
    <dgm:pt modelId="{6150F8ED-0B9F-4265-A4E7-80EC6E6C86A0}" type="pres">
      <dgm:prSet presAssocID="{C8E9D1AA-27C2-4DC3-95E8-102F525C2BCD}" presName="level3hierChild" presStyleCnt="0"/>
      <dgm:spPr/>
    </dgm:pt>
    <dgm:pt modelId="{CA6381C9-8AD4-4C13-95FD-81BF3937B7F6}" type="pres">
      <dgm:prSet presAssocID="{C8AE5A9D-39C1-47BA-9669-96EFB2C0351B}" presName="conn2-1" presStyleLbl="parChTrans1D3" presStyleIdx="2" presStyleCnt="7"/>
      <dgm:spPr/>
      <dgm:t>
        <a:bodyPr/>
        <a:lstStyle/>
        <a:p>
          <a:endParaRPr lang="cs-CZ"/>
        </a:p>
      </dgm:t>
    </dgm:pt>
    <dgm:pt modelId="{406AD053-34B5-4D19-A93F-069645F07E06}" type="pres">
      <dgm:prSet presAssocID="{C8AE5A9D-39C1-47BA-9669-96EFB2C0351B}" presName="connTx" presStyleLbl="parChTrans1D3" presStyleIdx="2" presStyleCnt="7"/>
      <dgm:spPr/>
      <dgm:t>
        <a:bodyPr/>
        <a:lstStyle/>
        <a:p>
          <a:endParaRPr lang="cs-CZ"/>
        </a:p>
      </dgm:t>
    </dgm:pt>
    <dgm:pt modelId="{F5B95D8C-AA1C-46A5-93E6-F3AE0D5BC8DA}" type="pres">
      <dgm:prSet presAssocID="{7E847C4E-BD64-4A97-B29C-4F0370E056EB}" presName="root2" presStyleCnt="0"/>
      <dgm:spPr/>
    </dgm:pt>
    <dgm:pt modelId="{040C71E9-F159-407C-BB29-BF3F868576E5}" type="pres">
      <dgm:prSet presAssocID="{7E847C4E-BD64-4A97-B29C-4F0370E056EB}" presName="LevelTwoTextNode" presStyleLbl="node3" presStyleIdx="2" presStyleCnt="7" custScaleX="132381">
        <dgm:presLayoutVars>
          <dgm:chPref val="3"/>
        </dgm:presLayoutVars>
      </dgm:prSet>
      <dgm:spPr/>
      <dgm:t>
        <a:bodyPr/>
        <a:lstStyle/>
        <a:p>
          <a:endParaRPr lang="cs-CZ"/>
        </a:p>
      </dgm:t>
    </dgm:pt>
    <dgm:pt modelId="{99288833-1C64-4FE7-8FB4-E8E6710A4D83}" type="pres">
      <dgm:prSet presAssocID="{7E847C4E-BD64-4A97-B29C-4F0370E056EB}" presName="level3hierChild" presStyleCnt="0"/>
      <dgm:spPr/>
    </dgm:pt>
    <dgm:pt modelId="{B64F7027-C5BB-43ED-8D85-242D00436A38}" type="pres">
      <dgm:prSet presAssocID="{85553374-D579-4783-A581-FD74EA0DFDF9}" presName="conn2-1" presStyleLbl="parChTrans1D3" presStyleIdx="3" presStyleCnt="7"/>
      <dgm:spPr/>
      <dgm:t>
        <a:bodyPr/>
        <a:lstStyle/>
        <a:p>
          <a:endParaRPr lang="cs-CZ"/>
        </a:p>
      </dgm:t>
    </dgm:pt>
    <dgm:pt modelId="{621A90C9-3277-441A-9C61-50C7D03FBB8E}" type="pres">
      <dgm:prSet presAssocID="{85553374-D579-4783-A581-FD74EA0DFDF9}" presName="connTx" presStyleLbl="parChTrans1D3" presStyleIdx="3" presStyleCnt="7"/>
      <dgm:spPr/>
      <dgm:t>
        <a:bodyPr/>
        <a:lstStyle/>
        <a:p>
          <a:endParaRPr lang="cs-CZ"/>
        </a:p>
      </dgm:t>
    </dgm:pt>
    <dgm:pt modelId="{01DDA4B9-DDBD-4073-9B88-FE01C9161627}" type="pres">
      <dgm:prSet presAssocID="{0494F3AE-A9AF-48F2-A7D0-8478524D4DC8}" presName="root2" presStyleCnt="0"/>
      <dgm:spPr/>
    </dgm:pt>
    <dgm:pt modelId="{658D9A1B-F69B-4F05-B514-6B77777BA562}" type="pres">
      <dgm:prSet presAssocID="{0494F3AE-A9AF-48F2-A7D0-8478524D4DC8}" presName="LevelTwoTextNode" presStyleLbl="node3" presStyleIdx="3" presStyleCnt="7" custScaleX="135092" custLinFactNeighborX="674" custLinFactNeighborY="12038">
        <dgm:presLayoutVars>
          <dgm:chPref val="3"/>
        </dgm:presLayoutVars>
      </dgm:prSet>
      <dgm:spPr/>
      <dgm:t>
        <a:bodyPr/>
        <a:lstStyle/>
        <a:p>
          <a:endParaRPr lang="cs-CZ"/>
        </a:p>
      </dgm:t>
    </dgm:pt>
    <dgm:pt modelId="{3F178164-8D79-448D-B5C5-AD1211A98936}" type="pres">
      <dgm:prSet presAssocID="{0494F3AE-A9AF-48F2-A7D0-8478524D4DC8}" presName="level3hierChild" presStyleCnt="0"/>
      <dgm:spPr/>
    </dgm:pt>
    <dgm:pt modelId="{C816D7CA-CB9C-475B-8D89-F1D05AB421BE}" type="pres">
      <dgm:prSet presAssocID="{4411526A-E72F-4CF8-B3E7-4248A7E2C6BD}" presName="conn2-1" presStyleLbl="parChTrans1D2" presStyleIdx="2" presStyleCnt="3"/>
      <dgm:spPr/>
      <dgm:t>
        <a:bodyPr/>
        <a:lstStyle/>
        <a:p>
          <a:endParaRPr lang="cs-CZ"/>
        </a:p>
      </dgm:t>
    </dgm:pt>
    <dgm:pt modelId="{E8A80B2B-BEBA-40F9-ACB5-4E210BB51C72}" type="pres">
      <dgm:prSet presAssocID="{4411526A-E72F-4CF8-B3E7-4248A7E2C6BD}" presName="connTx" presStyleLbl="parChTrans1D2" presStyleIdx="2" presStyleCnt="3"/>
      <dgm:spPr/>
      <dgm:t>
        <a:bodyPr/>
        <a:lstStyle/>
        <a:p>
          <a:endParaRPr lang="cs-CZ"/>
        </a:p>
      </dgm:t>
    </dgm:pt>
    <dgm:pt modelId="{7131640A-4714-4A31-AAD8-D872C1F9DE12}" type="pres">
      <dgm:prSet presAssocID="{463A16B6-D037-4F74-8B95-F3F8F64CE195}" presName="root2" presStyleCnt="0"/>
      <dgm:spPr/>
    </dgm:pt>
    <dgm:pt modelId="{2C5DCC19-D781-4BEA-9422-4765E169F9D6}" type="pres">
      <dgm:prSet presAssocID="{463A16B6-D037-4F74-8B95-F3F8F64CE195}" presName="LevelTwoTextNode" presStyleLbl="node2" presStyleIdx="2" presStyleCnt="3" custScaleX="120033" custLinFactY="47590" custLinFactNeighborX="32510" custLinFactNeighborY="100000">
        <dgm:presLayoutVars>
          <dgm:chPref val="3"/>
        </dgm:presLayoutVars>
      </dgm:prSet>
      <dgm:spPr/>
      <dgm:t>
        <a:bodyPr/>
        <a:lstStyle/>
        <a:p>
          <a:endParaRPr lang="cs-CZ"/>
        </a:p>
      </dgm:t>
    </dgm:pt>
    <dgm:pt modelId="{CBFEC24A-606F-435D-8A99-51CAB2EB039D}" type="pres">
      <dgm:prSet presAssocID="{463A16B6-D037-4F74-8B95-F3F8F64CE195}" presName="level3hierChild" presStyleCnt="0"/>
      <dgm:spPr/>
    </dgm:pt>
    <dgm:pt modelId="{0BC05F80-6E31-4A18-8BD6-0F4BCEED932B}" type="pres">
      <dgm:prSet presAssocID="{184F609A-4E66-4BCA-B333-BB5821817A04}" presName="conn2-1" presStyleLbl="parChTrans1D3" presStyleIdx="4" presStyleCnt="7"/>
      <dgm:spPr/>
      <dgm:t>
        <a:bodyPr/>
        <a:lstStyle/>
        <a:p>
          <a:endParaRPr lang="cs-CZ"/>
        </a:p>
      </dgm:t>
    </dgm:pt>
    <dgm:pt modelId="{2E972AF6-79D0-4439-967D-E5F78CAC5C1B}" type="pres">
      <dgm:prSet presAssocID="{184F609A-4E66-4BCA-B333-BB5821817A04}" presName="connTx" presStyleLbl="parChTrans1D3" presStyleIdx="4" presStyleCnt="7"/>
      <dgm:spPr/>
      <dgm:t>
        <a:bodyPr/>
        <a:lstStyle/>
        <a:p>
          <a:endParaRPr lang="cs-CZ"/>
        </a:p>
      </dgm:t>
    </dgm:pt>
    <dgm:pt modelId="{8FE25C42-52CB-4203-BFEF-73FEE389D370}" type="pres">
      <dgm:prSet presAssocID="{431BA147-D4CA-4AEF-B262-20870545A4E4}" presName="root2" presStyleCnt="0"/>
      <dgm:spPr/>
    </dgm:pt>
    <dgm:pt modelId="{FAAB62D0-57D3-40CA-9E57-77A23B09D5F2}" type="pres">
      <dgm:prSet presAssocID="{431BA147-D4CA-4AEF-B262-20870545A4E4}" presName="LevelTwoTextNode" presStyleLbl="node3" presStyleIdx="4" presStyleCnt="7" custScaleX="116332" custScaleY="69630" custLinFactNeighborX="30566" custLinFactNeighborY="22045">
        <dgm:presLayoutVars>
          <dgm:chPref val="3"/>
        </dgm:presLayoutVars>
      </dgm:prSet>
      <dgm:spPr/>
      <dgm:t>
        <a:bodyPr/>
        <a:lstStyle/>
        <a:p>
          <a:endParaRPr lang="cs-CZ"/>
        </a:p>
      </dgm:t>
    </dgm:pt>
    <dgm:pt modelId="{FFA51263-3985-4D9F-87EB-9261FD1FDF31}" type="pres">
      <dgm:prSet presAssocID="{431BA147-D4CA-4AEF-B262-20870545A4E4}" presName="level3hierChild" presStyleCnt="0"/>
      <dgm:spPr/>
    </dgm:pt>
    <dgm:pt modelId="{EB2C0C0E-A7F3-4FDC-ADF2-098FDC1C4859}" type="pres">
      <dgm:prSet presAssocID="{87511555-02F3-4B55-B1F6-BEF6770C37B7}" presName="conn2-1" presStyleLbl="parChTrans1D3" presStyleIdx="5" presStyleCnt="7"/>
      <dgm:spPr/>
      <dgm:t>
        <a:bodyPr/>
        <a:lstStyle/>
        <a:p>
          <a:endParaRPr lang="cs-CZ"/>
        </a:p>
      </dgm:t>
    </dgm:pt>
    <dgm:pt modelId="{AC0C94DE-BDDC-408A-91A6-586B47471CE7}" type="pres">
      <dgm:prSet presAssocID="{87511555-02F3-4B55-B1F6-BEF6770C37B7}" presName="connTx" presStyleLbl="parChTrans1D3" presStyleIdx="5" presStyleCnt="7"/>
      <dgm:spPr/>
      <dgm:t>
        <a:bodyPr/>
        <a:lstStyle/>
        <a:p>
          <a:endParaRPr lang="cs-CZ"/>
        </a:p>
      </dgm:t>
    </dgm:pt>
    <dgm:pt modelId="{A34BA297-E251-40CA-993F-FCEFED861A94}" type="pres">
      <dgm:prSet presAssocID="{2D1136D5-3D44-4AF7-BF91-7E4423D51C9C}" presName="root2" presStyleCnt="0"/>
      <dgm:spPr/>
    </dgm:pt>
    <dgm:pt modelId="{1A5BA321-DA31-4CAC-98F7-772B00EF2455}" type="pres">
      <dgm:prSet presAssocID="{2D1136D5-3D44-4AF7-BF91-7E4423D51C9C}" presName="LevelTwoTextNode" presStyleLbl="node3" presStyleIdx="5" presStyleCnt="7" custScaleX="115185" custScaleY="79292" custLinFactNeighborX="30566" custLinFactNeighborY="15545">
        <dgm:presLayoutVars>
          <dgm:chPref val="3"/>
        </dgm:presLayoutVars>
      </dgm:prSet>
      <dgm:spPr/>
      <dgm:t>
        <a:bodyPr/>
        <a:lstStyle/>
        <a:p>
          <a:endParaRPr lang="cs-CZ"/>
        </a:p>
      </dgm:t>
    </dgm:pt>
    <dgm:pt modelId="{72C63140-BFB3-4E83-9784-B0F1B0843A79}" type="pres">
      <dgm:prSet presAssocID="{2D1136D5-3D44-4AF7-BF91-7E4423D51C9C}" presName="level3hierChild" presStyleCnt="0"/>
      <dgm:spPr/>
    </dgm:pt>
    <dgm:pt modelId="{80FF42F2-9F18-4788-8594-22D1B18A0623}" type="pres">
      <dgm:prSet presAssocID="{475454FD-CEF2-4D9C-AE52-F8BB776A3CDD}" presName="conn2-1" presStyleLbl="parChTrans1D3" presStyleIdx="6" presStyleCnt="7"/>
      <dgm:spPr/>
      <dgm:t>
        <a:bodyPr/>
        <a:lstStyle/>
        <a:p>
          <a:endParaRPr lang="cs-CZ"/>
        </a:p>
      </dgm:t>
    </dgm:pt>
    <dgm:pt modelId="{D0E721E5-4A21-4F91-B6A1-123F12F31FAA}" type="pres">
      <dgm:prSet presAssocID="{475454FD-CEF2-4D9C-AE52-F8BB776A3CDD}" presName="connTx" presStyleLbl="parChTrans1D3" presStyleIdx="6" presStyleCnt="7"/>
      <dgm:spPr/>
      <dgm:t>
        <a:bodyPr/>
        <a:lstStyle/>
        <a:p>
          <a:endParaRPr lang="cs-CZ"/>
        </a:p>
      </dgm:t>
    </dgm:pt>
    <dgm:pt modelId="{277CF897-BA60-4A8E-A6D5-F3284775BF66}" type="pres">
      <dgm:prSet presAssocID="{A52E6161-341C-414C-B4A9-845041EFE8F3}" presName="root2" presStyleCnt="0"/>
      <dgm:spPr/>
    </dgm:pt>
    <dgm:pt modelId="{C9E9B589-687E-418D-BAC5-E8D8BF01BC0B}" type="pres">
      <dgm:prSet presAssocID="{A52E6161-341C-414C-B4A9-845041EFE8F3}" presName="LevelTwoTextNode" presStyleLbl="node3" presStyleIdx="6" presStyleCnt="7" custScaleX="115661" custScaleY="75153" custLinFactY="19515" custLinFactNeighborX="35813" custLinFactNeighborY="100000">
        <dgm:presLayoutVars>
          <dgm:chPref val="3"/>
        </dgm:presLayoutVars>
      </dgm:prSet>
      <dgm:spPr/>
      <dgm:t>
        <a:bodyPr/>
        <a:lstStyle/>
        <a:p>
          <a:endParaRPr lang="cs-CZ"/>
        </a:p>
      </dgm:t>
    </dgm:pt>
    <dgm:pt modelId="{EBC6F1FB-C96C-4E3B-8911-FE876598C2DB}" type="pres">
      <dgm:prSet presAssocID="{A52E6161-341C-414C-B4A9-845041EFE8F3}" presName="level3hierChild" presStyleCnt="0"/>
      <dgm:spPr/>
    </dgm:pt>
  </dgm:ptLst>
  <dgm:cxnLst>
    <dgm:cxn modelId="{D6E3C167-DB0C-4232-ACEB-1925C8EE1C00}" type="presOf" srcId="{184F609A-4E66-4BCA-B333-BB5821817A04}" destId="{0BC05F80-6E31-4A18-8BD6-0F4BCEED932B}" srcOrd="0" destOrd="0" presId="urn:microsoft.com/office/officeart/2005/8/layout/hierarchy2"/>
    <dgm:cxn modelId="{06DA2008-7BB2-46E4-BA9A-32F0132AB4BD}" type="presOf" srcId="{85553374-D579-4783-A581-FD74EA0DFDF9}" destId="{621A90C9-3277-441A-9C61-50C7D03FBB8E}" srcOrd="1" destOrd="0" presId="urn:microsoft.com/office/officeart/2005/8/layout/hierarchy2"/>
    <dgm:cxn modelId="{15A98F13-6844-46C2-88E0-B23CE8918A0B}" type="presOf" srcId="{85553374-D579-4783-A581-FD74EA0DFDF9}" destId="{B64F7027-C5BB-43ED-8D85-242D00436A38}" srcOrd="0" destOrd="0" presId="urn:microsoft.com/office/officeart/2005/8/layout/hierarchy2"/>
    <dgm:cxn modelId="{3E947ABD-D642-4B20-A475-6E62A4032E86}" type="presOf" srcId="{E07CE883-4D87-4E1D-8194-E8632065A2CB}" destId="{6CF9F369-49C5-4845-BA18-98224A300C0A}" srcOrd="0" destOrd="0" presId="urn:microsoft.com/office/officeart/2005/8/layout/hierarchy2"/>
    <dgm:cxn modelId="{F020C5A3-3CB6-4766-B0CC-07833D1F37A7}" srcId="{E07CE883-4D87-4E1D-8194-E8632065A2CB}" destId="{6B6CB900-EE88-49E8-AEF3-899E697E7E16}" srcOrd="0" destOrd="0" parTransId="{BC974D28-E8DB-4D9B-8763-C973A20E19A4}" sibTransId="{912624A9-EA3E-483C-9071-D3FFAC5C0760}"/>
    <dgm:cxn modelId="{EF10525D-6A17-4721-948E-075F43AC75A3}" type="presOf" srcId="{431BA147-D4CA-4AEF-B262-20870545A4E4}" destId="{FAAB62D0-57D3-40CA-9E57-77A23B09D5F2}" srcOrd="0" destOrd="0" presId="urn:microsoft.com/office/officeart/2005/8/layout/hierarchy2"/>
    <dgm:cxn modelId="{435E6D77-3AA0-4BB6-B1E0-EFA9541886B1}" type="presOf" srcId="{872EBBE8-BE34-4B79-ACDA-566582389536}" destId="{56AED844-07D5-437B-90BD-0E10F1F13620}" srcOrd="0" destOrd="0" presId="urn:microsoft.com/office/officeart/2005/8/layout/hierarchy2"/>
    <dgm:cxn modelId="{614A89A1-A3E5-4AF7-9548-D018056231C9}" srcId="{872EBBE8-BE34-4B79-ACDA-566582389536}" destId="{C8E9D1AA-27C2-4DC3-95E8-102F525C2BCD}" srcOrd="1" destOrd="0" parTransId="{B687E559-51B9-4DA8-8590-4362E891CCC2}" sibTransId="{E08F1907-9132-4895-A121-3CED7E0ABFB6}"/>
    <dgm:cxn modelId="{07F1A7AA-415D-47DF-8E54-A87E433BED72}" type="presOf" srcId="{475454FD-CEF2-4D9C-AE52-F8BB776A3CDD}" destId="{D0E721E5-4A21-4F91-B6A1-123F12F31FAA}" srcOrd="1" destOrd="0" presId="urn:microsoft.com/office/officeart/2005/8/layout/hierarchy2"/>
    <dgm:cxn modelId="{1C2CAED4-89FD-4F7A-9A6E-01DD611C46FE}" type="presOf" srcId="{BC974D28-E8DB-4D9B-8763-C973A20E19A4}" destId="{CC1AD638-CF14-48F5-AB3A-B407249C4A96}" srcOrd="1" destOrd="0" presId="urn:microsoft.com/office/officeart/2005/8/layout/hierarchy2"/>
    <dgm:cxn modelId="{5CEC2F83-E574-4449-9174-C0ABA94F260C}" type="presOf" srcId="{7557AA98-2582-465A-8A16-A0B67190559B}" destId="{F5BB26DE-CC6C-48D5-BA5E-1209FCCE89F3}" srcOrd="0" destOrd="0" presId="urn:microsoft.com/office/officeart/2005/8/layout/hierarchy2"/>
    <dgm:cxn modelId="{C562AAC5-8DE4-4FE4-8461-70D4A4BCD184}" type="presOf" srcId="{BC974D28-E8DB-4D9B-8763-C973A20E19A4}" destId="{0EB71840-C0B7-4846-8AE3-5F404764E378}" srcOrd="0" destOrd="0" presId="urn:microsoft.com/office/officeart/2005/8/layout/hierarchy2"/>
    <dgm:cxn modelId="{07C11FFF-846E-4865-BF1E-0F7CEA5589DF}" type="presOf" srcId="{475454FD-CEF2-4D9C-AE52-F8BB776A3CDD}" destId="{80FF42F2-9F18-4788-8594-22D1B18A0623}" srcOrd="0" destOrd="0" presId="urn:microsoft.com/office/officeart/2005/8/layout/hierarchy2"/>
    <dgm:cxn modelId="{96348286-3690-4204-80A1-CE52C23E0D82}" type="presOf" srcId="{6B6CB900-EE88-49E8-AEF3-899E697E7E16}" destId="{41DA7AAA-2ABA-48CF-B0C5-99F617B2CD88}" srcOrd="0" destOrd="0" presId="urn:microsoft.com/office/officeart/2005/8/layout/hierarchy2"/>
    <dgm:cxn modelId="{8232724E-D2BE-4BDD-B7BA-D53DC2ADAACE}" srcId="{C8E9D1AA-27C2-4DC3-95E8-102F525C2BCD}" destId="{7E847C4E-BD64-4A97-B29C-4F0370E056EB}" srcOrd="0" destOrd="0" parTransId="{C8AE5A9D-39C1-47BA-9669-96EFB2C0351B}" sibTransId="{ACFDB21D-9A9D-4AD1-9072-D0671F743C4F}"/>
    <dgm:cxn modelId="{046EAD88-BE9C-493D-8824-1836D8580EE9}" type="presOf" srcId="{87511555-02F3-4B55-B1F6-BEF6770C37B7}" destId="{EB2C0C0E-A7F3-4FDC-ADF2-098FDC1C4859}" srcOrd="0" destOrd="0" presId="urn:microsoft.com/office/officeart/2005/8/layout/hierarchy2"/>
    <dgm:cxn modelId="{AD35C28B-2564-46E7-A120-B8526F7B4F43}" type="presOf" srcId="{C7B04A30-D181-4DE5-8E82-42D150D7968A}" destId="{75941968-3C3C-4E79-852A-0D38FA42C188}" srcOrd="0" destOrd="0" presId="urn:microsoft.com/office/officeart/2005/8/layout/hierarchy2"/>
    <dgm:cxn modelId="{AE0CD4BC-AAB9-4DA0-964C-8DBF58A73405}" type="presOf" srcId="{2D1136D5-3D44-4AF7-BF91-7E4423D51C9C}" destId="{1A5BA321-DA31-4CAC-98F7-772B00EF2455}" srcOrd="0" destOrd="0" presId="urn:microsoft.com/office/officeart/2005/8/layout/hierarchy2"/>
    <dgm:cxn modelId="{9D81203D-34A1-437E-AB5D-FA0D7F2CDF4B}" type="presOf" srcId="{B687E559-51B9-4DA8-8590-4362E891CCC2}" destId="{E5EF40EB-BE8D-45E3-B820-67989A7BBB1A}" srcOrd="0" destOrd="0" presId="urn:microsoft.com/office/officeart/2005/8/layout/hierarchy2"/>
    <dgm:cxn modelId="{499663AE-616F-449A-9D61-C3571A9F22CD}" srcId="{872EBBE8-BE34-4B79-ACDA-566582389536}" destId="{463A16B6-D037-4F74-8B95-F3F8F64CE195}" srcOrd="2" destOrd="0" parTransId="{4411526A-E72F-4CF8-B3E7-4248A7E2C6BD}" sibTransId="{6582453A-176F-4D5D-AF38-9319CD0FCC0B}"/>
    <dgm:cxn modelId="{3EDE9CC0-F123-49DE-B4DC-9F03524A759C}" srcId="{463A16B6-D037-4F74-8B95-F3F8F64CE195}" destId="{A52E6161-341C-414C-B4A9-845041EFE8F3}" srcOrd="2" destOrd="0" parTransId="{475454FD-CEF2-4D9C-AE52-F8BB776A3CDD}" sibTransId="{71D223FE-883C-42E6-944E-5E13C8497CAD}"/>
    <dgm:cxn modelId="{765955F7-086A-4097-B9C4-FEDFD31269CD}" type="presOf" srcId="{4411526A-E72F-4CF8-B3E7-4248A7E2C6BD}" destId="{C816D7CA-CB9C-475B-8D89-F1D05AB421BE}" srcOrd="0" destOrd="0" presId="urn:microsoft.com/office/officeart/2005/8/layout/hierarchy2"/>
    <dgm:cxn modelId="{936E402D-602F-4FC0-9D78-D012BB64B4BD}" srcId="{872EBBE8-BE34-4B79-ACDA-566582389536}" destId="{E07CE883-4D87-4E1D-8194-E8632065A2CB}" srcOrd="0" destOrd="0" parTransId="{3FD1978E-C80D-4C46-B56D-D1476CFB27F8}" sibTransId="{B6BF5898-5012-4527-8658-E316BCDAA6AE}"/>
    <dgm:cxn modelId="{68FE23A2-DE55-43C4-9D7C-7393FB1AA3F9}" srcId="{463A16B6-D037-4F74-8B95-F3F8F64CE195}" destId="{431BA147-D4CA-4AEF-B262-20870545A4E4}" srcOrd="0" destOrd="0" parTransId="{184F609A-4E66-4BCA-B333-BB5821817A04}" sibTransId="{A7DA5EA9-9A00-47E8-A044-75AC7DA70089}"/>
    <dgm:cxn modelId="{B11E2E06-84F3-4DB7-A9CB-0234EEA99C58}" type="presOf" srcId="{C8AE5A9D-39C1-47BA-9669-96EFB2C0351B}" destId="{406AD053-34B5-4D19-A93F-069645F07E06}" srcOrd="1" destOrd="0" presId="urn:microsoft.com/office/officeart/2005/8/layout/hierarchy2"/>
    <dgm:cxn modelId="{C9626613-0FB3-4CBD-8E09-4DB66E45E2C3}" srcId="{C8E9D1AA-27C2-4DC3-95E8-102F525C2BCD}" destId="{0494F3AE-A9AF-48F2-A7D0-8478524D4DC8}" srcOrd="1" destOrd="0" parTransId="{85553374-D579-4783-A581-FD74EA0DFDF9}" sibTransId="{F3308F7C-6974-4BBC-8110-4AC8212C6A8A}"/>
    <dgm:cxn modelId="{ED43E9D9-CB87-43B8-A490-003B3DC12396}" type="presOf" srcId="{87511555-02F3-4B55-B1F6-BEF6770C37B7}" destId="{AC0C94DE-BDDC-408A-91A6-586B47471CE7}" srcOrd="1" destOrd="0" presId="urn:microsoft.com/office/officeart/2005/8/layout/hierarchy2"/>
    <dgm:cxn modelId="{3C458A0E-25BB-41D0-BC81-D73A54D85DD5}" type="presOf" srcId="{3FD1978E-C80D-4C46-B56D-D1476CFB27F8}" destId="{88C78804-F5B7-4EBE-B2D4-10D82A77DFE4}" srcOrd="0" destOrd="0" presId="urn:microsoft.com/office/officeart/2005/8/layout/hierarchy2"/>
    <dgm:cxn modelId="{58D3FF50-792E-48A8-9677-4752643E93D9}" type="presOf" srcId="{3FD1978E-C80D-4C46-B56D-D1476CFB27F8}" destId="{3D1DCB84-DB9B-4A7A-A46C-A3E2762C4E36}" srcOrd="1" destOrd="0" presId="urn:microsoft.com/office/officeart/2005/8/layout/hierarchy2"/>
    <dgm:cxn modelId="{E005394B-E031-405A-B04F-505FE1F9E829}" type="presOf" srcId="{463A16B6-D037-4F74-8B95-F3F8F64CE195}" destId="{2C5DCC19-D781-4BEA-9422-4765E169F9D6}" srcOrd="0" destOrd="0" presId="urn:microsoft.com/office/officeart/2005/8/layout/hierarchy2"/>
    <dgm:cxn modelId="{186965DF-1BF4-4450-BA82-3F106DF7D783}" type="presOf" srcId="{C8E9D1AA-27C2-4DC3-95E8-102F525C2BCD}" destId="{688AD01E-C045-4464-B438-36C0D8F5B57B}" srcOrd="0" destOrd="0" presId="urn:microsoft.com/office/officeart/2005/8/layout/hierarchy2"/>
    <dgm:cxn modelId="{EBF95256-CA0C-4989-BFA7-25C09AEA7D61}" type="presOf" srcId="{0494F3AE-A9AF-48F2-A7D0-8478524D4DC8}" destId="{658D9A1B-F69B-4F05-B514-6B77777BA562}" srcOrd="0" destOrd="0" presId="urn:microsoft.com/office/officeart/2005/8/layout/hierarchy2"/>
    <dgm:cxn modelId="{6F9C8217-05F9-46F2-840D-6058276E2075}" type="presOf" srcId="{184F609A-4E66-4BCA-B333-BB5821817A04}" destId="{2E972AF6-79D0-4439-967D-E5F78CAC5C1B}" srcOrd="1" destOrd="0" presId="urn:microsoft.com/office/officeart/2005/8/layout/hierarchy2"/>
    <dgm:cxn modelId="{84E724D9-5B74-446B-A24F-46C947AF639A}" srcId="{C7B04A30-D181-4DE5-8E82-42D150D7968A}" destId="{872EBBE8-BE34-4B79-ACDA-566582389536}" srcOrd="0" destOrd="0" parTransId="{5AA3C0E2-784B-4C6F-B5AE-FC176A84705F}" sibTransId="{F94800CF-93E9-4301-8931-A890E05A4365}"/>
    <dgm:cxn modelId="{857E77DF-8DC2-4450-8621-D39CBB318235}" type="presOf" srcId="{7E847C4E-BD64-4A97-B29C-4F0370E056EB}" destId="{040C71E9-F159-407C-BB29-BF3F868576E5}" srcOrd="0" destOrd="0" presId="urn:microsoft.com/office/officeart/2005/8/layout/hierarchy2"/>
    <dgm:cxn modelId="{D5FB6893-BFDD-41F6-9DBB-4D9F2BABA855}" srcId="{463A16B6-D037-4F74-8B95-F3F8F64CE195}" destId="{2D1136D5-3D44-4AF7-BF91-7E4423D51C9C}" srcOrd="1" destOrd="0" parTransId="{87511555-02F3-4B55-B1F6-BEF6770C37B7}" sibTransId="{457D9A18-8E3A-4CE7-9808-DB14C7B48B82}"/>
    <dgm:cxn modelId="{99C42721-426B-4E88-982E-F75822D3FD06}" type="presOf" srcId="{4411526A-E72F-4CF8-B3E7-4248A7E2C6BD}" destId="{E8A80B2B-BEBA-40F9-ACB5-4E210BB51C72}" srcOrd="1" destOrd="0" presId="urn:microsoft.com/office/officeart/2005/8/layout/hierarchy2"/>
    <dgm:cxn modelId="{DF7F64E8-DD04-465C-BF91-BE0165B446B5}" type="presOf" srcId="{526F0EB5-5E79-4C4E-B53D-726A899FF3BF}" destId="{E97D5524-88EE-4C71-9137-ADD89EB52F0F}" srcOrd="0" destOrd="0" presId="urn:microsoft.com/office/officeart/2005/8/layout/hierarchy2"/>
    <dgm:cxn modelId="{2F74EA8A-9117-4A2B-A814-2C18C13562D0}" srcId="{E07CE883-4D87-4E1D-8194-E8632065A2CB}" destId="{7557AA98-2582-465A-8A16-A0B67190559B}" srcOrd="1" destOrd="0" parTransId="{526F0EB5-5E79-4C4E-B53D-726A899FF3BF}" sibTransId="{C3A26000-34F0-4D3F-879A-BDFBC9ED7E31}"/>
    <dgm:cxn modelId="{F16622C3-1E6B-4FB5-8F36-9B5B191A4085}" type="presOf" srcId="{526F0EB5-5E79-4C4E-B53D-726A899FF3BF}" destId="{6696BCFC-5739-4E89-8D66-7DF3D045A447}" srcOrd="1" destOrd="0" presId="urn:microsoft.com/office/officeart/2005/8/layout/hierarchy2"/>
    <dgm:cxn modelId="{A98D0F67-DBE2-4580-9C57-00D836B648BE}" type="presOf" srcId="{B687E559-51B9-4DA8-8590-4362E891CCC2}" destId="{D68EA083-E07F-468C-98BB-5DD48F227C98}" srcOrd="1" destOrd="0" presId="urn:microsoft.com/office/officeart/2005/8/layout/hierarchy2"/>
    <dgm:cxn modelId="{FF52DBEE-8F18-4F64-9525-D1567E652A9A}" type="presOf" srcId="{C8AE5A9D-39C1-47BA-9669-96EFB2C0351B}" destId="{CA6381C9-8AD4-4C13-95FD-81BF3937B7F6}" srcOrd="0" destOrd="0" presId="urn:microsoft.com/office/officeart/2005/8/layout/hierarchy2"/>
    <dgm:cxn modelId="{C9198929-9EA9-4379-85F6-D6DD85953FBE}" type="presOf" srcId="{A52E6161-341C-414C-B4A9-845041EFE8F3}" destId="{C9E9B589-687E-418D-BAC5-E8D8BF01BC0B}" srcOrd="0" destOrd="0" presId="urn:microsoft.com/office/officeart/2005/8/layout/hierarchy2"/>
    <dgm:cxn modelId="{1F25C6B0-E4BE-49E9-B9B4-FD4A68CCE145}" type="presParOf" srcId="{75941968-3C3C-4E79-852A-0D38FA42C188}" destId="{ED3D0740-80EF-4FE7-98D6-1C76EE1CAEFA}" srcOrd="0" destOrd="0" presId="urn:microsoft.com/office/officeart/2005/8/layout/hierarchy2"/>
    <dgm:cxn modelId="{D3EC5C8C-DDF7-4074-B174-A8FF7EEDDA1E}" type="presParOf" srcId="{ED3D0740-80EF-4FE7-98D6-1C76EE1CAEFA}" destId="{56AED844-07D5-437B-90BD-0E10F1F13620}" srcOrd="0" destOrd="0" presId="urn:microsoft.com/office/officeart/2005/8/layout/hierarchy2"/>
    <dgm:cxn modelId="{58B838C3-BB09-44AC-8437-24559922EAEE}" type="presParOf" srcId="{ED3D0740-80EF-4FE7-98D6-1C76EE1CAEFA}" destId="{0DC969C0-890D-4A4A-A0B5-6A6547633FF3}" srcOrd="1" destOrd="0" presId="urn:microsoft.com/office/officeart/2005/8/layout/hierarchy2"/>
    <dgm:cxn modelId="{76D3E214-D1AF-44CB-87B1-DC6395DF2D96}" type="presParOf" srcId="{0DC969C0-890D-4A4A-A0B5-6A6547633FF3}" destId="{88C78804-F5B7-4EBE-B2D4-10D82A77DFE4}" srcOrd="0" destOrd="0" presId="urn:microsoft.com/office/officeart/2005/8/layout/hierarchy2"/>
    <dgm:cxn modelId="{4AE256F4-A547-445E-BAEA-6B99BB0E7804}" type="presParOf" srcId="{88C78804-F5B7-4EBE-B2D4-10D82A77DFE4}" destId="{3D1DCB84-DB9B-4A7A-A46C-A3E2762C4E36}" srcOrd="0" destOrd="0" presId="urn:microsoft.com/office/officeart/2005/8/layout/hierarchy2"/>
    <dgm:cxn modelId="{A230B56D-DD7E-4BC3-B434-636138E2C9D9}" type="presParOf" srcId="{0DC969C0-890D-4A4A-A0B5-6A6547633FF3}" destId="{E1FE51F4-D819-4A47-A0FD-827255C71208}" srcOrd="1" destOrd="0" presId="urn:microsoft.com/office/officeart/2005/8/layout/hierarchy2"/>
    <dgm:cxn modelId="{814FEA6A-7D27-4AB2-AC76-8BF2776A9883}" type="presParOf" srcId="{E1FE51F4-D819-4A47-A0FD-827255C71208}" destId="{6CF9F369-49C5-4845-BA18-98224A300C0A}" srcOrd="0" destOrd="0" presId="urn:microsoft.com/office/officeart/2005/8/layout/hierarchy2"/>
    <dgm:cxn modelId="{3E12E6E4-7B27-4313-9565-4C2FC64524FB}" type="presParOf" srcId="{E1FE51F4-D819-4A47-A0FD-827255C71208}" destId="{35F9475A-6447-44B2-9E9E-EB12F2BA2B0F}" srcOrd="1" destOrd="0" presId="urn:microsoft.com/office/officeart/2005/8/layout/hierarchy2"/>
    <dgm:cxn modelId="{49899AAC-3B5C-49F7-9D2D-C826E229D088}" type="presParOf" srcId="{35F9475A-6447-44B2-9E9E-EB12F2BA2B0F}" destId="{0EB71840-C0B7-4846-8AE3-5F404764E378}" srcOrd="0" destOrd="0" presId="urn:microsoft.com/office/officeart/2005/8/layout/hierarchy2"/>
    <dgm:cxn modelId="{E4EBE753-E702-462B-8AD2-EB9D1FB167FE}" type="presParOf" srcId="{0EB71840-C0B7-4846-8AE3-5F404764E378}" destId="{CC1AD638-CF14-48F5-AB3A-B407249C4A96}" srcOrd="0" destOrd="0" presId="urn:microsoft.com/office/officeart/2005/8/layout/hierarchy2"/>
    <dgm:cxn modelId="{585F008D-68ED-45D0-9119-907CD27781EF}" type="presParOf" srcId="{35F9475A-6447-44B2-9E9E-EB12F2BA2B0F}" destId="{706AF168-FFAB-40A6-9BC6-FA92FA1282A5}" srcOrd="1" destOrd="0" presId="urn:microsoft.com/office/officeart/2005/8/layout/hierarchy2"/>
    <dgm:cxn modelId="{A1320DC4-882E-4B28-9674-02996160DAE8}" type="presParOf" srcId="{706AF168-FFAB-40A6-9BC6-FA92FA1282A5}" destId="{41DA7AAA-2ABA-48CF-B0C5-99F617B2CD88}" srcOrd="0" destOrd="0" presId="urn:microsoft.com/office/officeart/2005/8/layout/hierarchy2"/>
    <dgm:cxn modelId="{14E6999E-88C2-450C-A52E-C7E110A5445C}" type="presParOf" srcId="{706AF168-FFAB-40A6-9BC6-FA92FA1282A5}" destId="{025A067A-8ACC-4264-874A-77986F03E084}" srcOrd="1" destOrd="0" presId="urn:microsoft.com/office/officeart/2005/8/layout/hierarchy2"/>
    <dgm:cxn modelId="{D7DB42CA-9121-4818-B1D7-07BD0E24EB9F}" type="presParOf" srcId="{35F9475A-6447-44B2-9E9E-EB12F2BA2B0F}" destId="{E97D5524-88EE-4C71-9137-ADD89EB52F0F}" srcOrd="2" destOrd="0" presId="urn:microsoft.com/office/officeart/2005/8/layout/hierarchy2"/>
    <dgm:cxn modelId="{3ACA4E0F-01B6-424B-A6C5-7DB9DDCD5332}" type="presParOf" srcId="{E97D5524-88EE-4C71-9137-ADD89EB52F0F}" destId="{6696BCFC-5739-4E89-8D66-7DF3D045A447}" srcOrd="0" destOrd="0" presId="urn:microsoft.com/office/officeart/2005/8/layout/hierarchy2"/>
    <dgm:cxn modelId="{14DFA038-27B7-4E76-A765-A1D5B8C30CB9}" type="presParOf" srcId="{35F9475A-6447-44B2-9E9E-EB12F2BA2B0F}" destId="{7B09EE6C-1E4B-406F-BC51-C6681BB64A90}" srcOrd="3" destOrd="0" presId="urn:microsoft.com/office/officeart/2005/8/layout/hierarchy2"/>
    <dgm:cxn modelId="{D4E2A67B-B44D-4C36-A043-32494ECA5C1E}" type="presParOf" srcId="{7B09EE6C-1E4B-406F-BC51-C6681BB64A90}" destId="{F5BB26DE-CC6C-48D5-BA5E-1209FCCE89F3}" srcOrd="0" destOrd="0" presId="urn:microsoft.com/office/officeart/2005/8/layout/hierarchy2"/>
    <dgm:cxn modelId="{DCE59419-7F20-4B52-9674-A973190C87CD}" type="presParOf" srcId="{7B09EE6C-1E4B-406F-BC51-C6681BB64A90}" destId="{2D1A3C06-C877-41BF-9312-C2AE61254DEC}" srcOrd="1" destOrd="0" presId="urn:microsoft.com/office/officeart/2005/8/layout/hierarchy2"/>
    <dgm:cxn modelId="{8AE96C0C-6275-4CA3-A60C-F0F76BDDB935}" type="presParOf" srcId="{0DC969C0-890D-4A4A-A0B5-6A6547633FF3}" destId="{E5EF40EB-BE8D-45E3-B820-67989A7BBB1A}" srcOrd="2" destOrd="0" presId="urn:microsoft.com/office/officeart/2005/8/layout/hierarchy2"/>
    <dgm:cxn modelId="{414C0631-DCEE-4430-822D-26C2739A031C}" type="presParOf" srcId="{E5EF40EB-BE8D-45E3-B820-67989A7BBB1A}" destId="{D68EA083-E07F-468C-98BB-5DD48F227C98}" srcOrd="0" destOrd="0" presId="urn:microsoft.com/office/officeart/2005/8/layout/hierarchy2"/>
    <dgm:cxn modelId="{DF61F9C1-1834-450E-83DA-006A0D3C4CA9}" type="presParOf" srcId="{0DC969C0-890D-4A4A-A0B5-6A6547633FF3}" destId="{16775798-8E72-46CC-A5D3-CB2B79B8DF57}" srcOrd="3" destOrd="0" presId="urn:microsoft.com/office/officeart/2005/8/layout/hierarchy2"/>
    <dgm:cxn modelId="{E9BC8B93-69E5-4CDE-AAD3-F5BA96660317}" type="presParOf" srcId="{16775798-8E72-46CC-A5D3-CB2B79B8DF57}" destId="{688AD01E-C045-4464-B438-36C0D8F5B57B}" srcOrd="0" destOrd="0" presId="urn:microsoft.com/office/officeart/2005/8/layout/hierarchy2"/>
    <dgm:cxn modelId="{3A7EEF4B-695D-4DAB-98F7-8CED1D20D9FD}" type="presParOf" srcId="{16775798-8E72-46CC-A5D3-CB2B79B8DF57}" destId="{6150F8ED-0B9F-4265-A4E7-80EC6E6C86A0}" srcOrd="1" destOrd="0" presId="urn:microsoft.com/office/officeart/2005/8/layout/hierarchy2"/>
    <dgm:cxn modelId="{CC59FB18-900B-44E4-8276-9789A7899251}" type="presParOf" srcId="{6150F8ED-0B9F-4265-A4E7-80EC6E6C86A0}" destId="{CA6381C9-8AD4-4C13-95FD-81BF3937B7F6}" srcOrd="0" destOrd="0" presId="urn:microsoft.com/office/officeart/2005/8/layout/hierarchy2"/>
    <dgm:cxn modelId="{E47AB227-CD46-4A5A-804E-874D643AF83A}" type="presParOf" srcId="{CA6381C9-8AD4-4C13-95FD-81BF3937B7F6}" destId="{406AD053-34B5-4D19-A93F-069645F07E06}" srcOrd="0" destOrd="0" presId="urn:microsoft.com/office/officeart/2005/8/layout/hierarchy2"/>
    <dgm:cxn modelId="{7B964915-A278-4AF0-AE4A-02EE24FB8B11}" type="presParOf" srcId="{6150F8ED-0B9F-4265-A4E7-80EC6E6C86A0}" destId="{F5B95D8C-AA1C-46A5-93E6-F3AE0D5BC8DA}" srcOrd="1" destOrd="0" presId="urn:microsoft.com/office/officeart/2005/8/layout/hierarchy2"/>
    <dgm:cxn modelId="{9EC8F52B-798C-4B2D-A259-7320517F9E68}" type="presParOf" srcId="{F5B95D8C-AA1C-46A5-93E6-F3AE0D5BC8DA}" destId="{040C71E9-F159-407C-BB29-BF3F868576E5}" srcOrd="0" destOrd="0" presId="urn:microsoft.com/office/officeart/2005/8/layout/hierarchy2"/>
    <dgm:cxn modelId="{31A6F33D-2733-473E-9BD2-025B72454D8F}" type="presParOf" srcId="{F5B95D8C-AA1C-46A5-93E6-F3AE0D5BC8DA}" destId="{99288833-1C64-4FE7-8FB4-E8E6710A4D83}" srcOrd="1" destOrd="0" presId="urn:microsoft.com/office/officeart/2005/8/layout/hierarchy2"/>
    <dgm:cxn modelId="{35A14777-A066-4482-BFAA-6E93DC60FB68}" type="presParOf" srcId="{6150F8ED-0B9F-4265-A4E7-80EC6E6C86A0}" destId="{B64F7027-C5BB-43ED-8D85-242D00436A38}" srcOrd="2" destOrd="0" presId="urn:microsoft.com/office/officeart/2005/8/layout/hierarchy2"/>
    <dgm:cxn modelId="{2BC7D53B-3DFA-4371-B380-20BDE3CEBA03}" type="presParOf" srcId="{B64F7027-C5BB-43ED-8D85-242D00436A38}" destId="{621A90C9-3277-441A-9C61-50C7D03FBB8E}" srcOrd="0" destOrd="0" presId="urn:microsoft.com/office/officeart/2005/8/layout/hierarchy2"/>
    <dgm:cxn modelId="{F03A1C3A-2DDF-43C0-95E9-80B29EFFAB45}" type="presParOf" srcId="{6150F8ED-0B9F-4265-A4E7-80EC6E6C86A0}" destId="{01DDA4B9-DDBD-4073-9B88-FE01C9161627}" srcOrd="3" destOrd="0" presId="urn:microsoft.com/office/officeart/2005/8/layout/hierarchy2"/>
    <dgm:cxn modelId="{013F955E-7B4F-4273-8CEC-BAA138E58043}" type="presParOf" srcId="{01DDA4B9-DDBD-4073-9B88-FE01C9161627}" destId="{658D9A1B-F69B-4F05-B514-6B77777BA562}" srcOrd="0" destOrd="0" presId="urn:microsoft.com/office/officeart/2005/8/layout/hierarchy2"/>
    <dgm:cxn modelId="{DADBC719-2BB8-40D0-872D-8E7856559FE7}" type="presParOf" srcId="{01DDA4B9-DDBD-4073-9B88-FE01C9161627}" destId="{3F178164-8D79-448D-B5C5-AD1211A98936}" srcOrd="1" destOrd="0" presId="urn:microsoft.com/office/officeart/2005/8/layout/hierarchy2"/>
    <dgm:cxn modelId="{83428082-97AB-4B75-A8FE-597DF80626E3}" type="presParOf" srcId="{0DC969C0-890D-4A4A-A0B5-6A6547633FF3}" destId="{C816D7CA-CB9C-475B-8D89-F1D05AB421BE}" srcOrd="4" destOrd="0" presId="urn:microsoft.com/office/officeart/2005/8/layout/hierarchy2"/>
    <dgm:cxn modelId="{6885AFC2-30DA-499A-94DA-3D1E0684C4A6}" type="presParOf" srcId="{C816D7CA-CB9C-475B-8D89-F1D05AB421BE}" destId="{E8A80B2B-BEBA-40F9-ACB5-4E210BB51C72}" srcOrd="0" destOrd="0" presId="urn:microsoft.com/office/officeart/2005/8/layout/hierarchy2"/>
    <dgm:cxn modelId="{D5DAB69A-9F4C-464D-A6AF-DAF3F1AF5E8A}" type="presParOf" srcId="{0DC969C0-890D-4A4A-A0B5-6A6547633FF3}" destId="{7131640A-4714-4A31-AAD8-D872C1F9DE12}" srcOrd="5" destOrd="0" presId="urn:microsoft.com/office/officeart/2005/8/layout/hierarchy2"/>
    <dgm:cxn modelId="{6D0D39B8-0485-49D3-A156-ADD07ED01F8D}" type="presParOf" srcId="{7131640A-4714-4A31-AAD8-D872C1F9DE12}" destId="{2C5DCC19-D781-4BEA-9422-4765E169F9D6}" srcOrd="0" destOrd="0" presId="urn:microsoft.com/office/officeart/2005/8/layout/hierarchy2"/>
    <dgm:cxn modelId="{8A218B28-4378-49D7-B2DF-3FC3896E2391}" type="presParOf" srcId="{7131640A-4714-4A31-AAD8-D872C1F9DE12}" destId="{CBFEC24A-606F-435D-8A99-51CAB2EB039D}" srcOrd="1" destOrd="0" presId="urn:microsoft.com/office/officeart/2005/8/layout/hierarchy2"/>
    <dgm:cxn modelId="{8B67E469-2D80-458D-8969-4CD370076935}" type="presParOf" srcId="{CBFEC24A-606F-435D-8A99-51CAB2EB039D}" destId="{0BC05F80-6E31-4A18-8BD6-0F4BCEED932B}" srcOrd="0" destOrd="0" presId="urn:microsoft.com/office/officeart/2005/8/layout/hierarchy2"/>
    <dgm:cxn modelId="{986DCFC4-7993-4785-896F-471C555CCDB4}" type="presParOf" srcId="{0BC05F80-6E31-4A18-8BD6-0F4BCEED932B}" destId="{2E972AF6-79D0-4439-967D-E5F78CAC5C1B}" srcOrd="0" destOrd="0" presId="urn:microsoft.com/office/officeart/2005/8/layout/hierarchy2"/>
    <dgm:cxn modelId="{5FD114FC-45B2-423E-99BB-C0CF41B5B3F3}" type="presParOf" srcId="{CBFEC24A-606F-435D-8A99-51CAB2EB039D}" destId="{8FE25C42-52CB-4203-BFEF-73FEE389D370}" srcOrd="1" destOrd="0" presId="urn:microsoft.com/office/officeart/2005/8/layout/hierarchy2"/>
    <dgm:cxn modelId="{DAD0C2C5-36A2-4108-8E0D-0CE293FD7C72}" type="presParOf" srcId="{8FE25C42-52CB-4203-BFEF-73FEE389D370}" destId="{FAAB62D0-57D3-40CA-9E57-77A23B09D5F2}" srcOrd="0" destOrd="0" presId="urn:microsoft.com/office/officeart/2005/8/layout/hierarchy2"/>
    <dgm:cxn modelId="{64035AF2-B4EF-47D9-8BAB-A54EC86B5A19}" type="presParOf" srcId="{8FE25C42-52CB-4203-BFEF-73FEE389D370}" destId="{FFA51263-3985-4D9F-87EB-9261FD1FDF31}" srcOrd="1" destOrd="0" presId="urn:microsoft.com/office/officeart/2005/8/layout/hierarchy2"/>
    <dgm:cxn modelId="{CB6199EC-136C-4777-A459-8BB3DDD0065C}" type="presParOf" srcId="{CBFEC24A-606F-435D-8A99-51CAB2EB039D}" destId="{EB2C0C0E-A7F3-4FDC-ADF2-098FDC1C4859}" srcOrd="2" destOrd="0" presId="urn:microsoft.com/office/officeart/2005/8/layout/hierarchy2"/>
    <dgm:cxn modelId="{48815145-15FF-48E9-BC48-6F671FD7F5CC}" type="presParOf" srcId="{EB2C0C0E-A7F3-4FDC-ADF2-098FDC1C4859}" destId="{AC0C94DE-BDDC-408A-91A6-586B47471CE7}" srcOrd="0" destOrd="0" presId="urn:microsoft.com/office/officeart/2005/8/layout/hierarchy2"/>
    <dgm:cxn modelId="{23BD6B21-7B88-423F-A52D-22CB8D039A8D}" type="presParOf" srcId="{CBFEC24A-606F-435D-8A99-51CAB2EB039D}" destId="{A34BA297-E251-40CA-993F-FCEFED861A94}" srcOrd="3" destOrd="0" presId="urn:microsoft.com/office/officeart/2005/8/layout/hierarchy2"/>
    <dgm:cxn modelId="{DDD2E297-E160-48F4-8D3F-B34963AEA16E}" type="presParOf" srcId="{A34BA297-E251-40CA-993F-FCEFED861A94}" destId="{1A5BA321-DA31-4CAC-98F7-772B00EF2455}" srcOrd="0" destOrd="0" presId="urn:microsoft.com/office/officeart/2005/8/layout/hierarchy2"/>
    <dgm:cxn modelId="{FC04BAE1-AEC4-487C-BBC0-102AF190D82C}" type="presParOf" srcId="{A34BA297-E251-40CA-993F-FCEFED861A94}" destId="{72C63140-BFB3-4E83-9784-B0F1B0843A79}" srcOrd="1" destOrd="0" presId="urn:microsoft.com/office/officeart/2005/8/layout/hierarchy2"/>
    <dgm:cxn modelId="{C6EE5FBE-70BA-4774-9B54-FAE648CC2064}" type="presParOf" srcId="{CBFEC24A-606F-435D-8A99-51CAB2EB039D}" destId="{80FF42F2-9F18-4788-8594-22D1B18A0623}" srcOrd="4" destOrd="0" presId="urn:microsoft.com/office/officeart/2005/8/layout/hierarchy2"/>
    <dgm:cxn modelId="{E324B737-6CAE-4118-A137-6815B2350AF5}" type="presParOf" srcId="{80FF42F2-9F18-4788-8594-22D1B18A0623}" destId="{D0E721E5-4A21-4F91-B6A1-123F12F31FAA}" srcOrd="0" destOrd="0" presId="urn:microsoft.com/office/officeart/2005/8/layout/hierarchy2"/>
    <dgm:cxn modelId="{AB03BEC1-3DE2-4A12-B54B-ADF660FAC351}" type="presParOf" srcId="{CBFEC24A-606F-435D-8A99-51CAB2EB039D}" destId="{277CF897-BA60-4A8E-A6D5-F3284775BF66}" srcOrd="5" destOrd="0" presId="urn:microsoft.com/office/officeart/2005/8/layout/hierarchy2"/>
    <dgm:cxn modelId="{9D1B8334-27B7-4082-8ADE-E52E170C5AA6}" type="presParOf" srcId="{277CF897-BA60-4A8E-A6D5-F3284775BF66}" destId="{C9E9B589-687E-418D-BAC5-E8D8BF01BC0B}" srcOrd="0" destOrd="0" presId="urn:microsoft.com/office/officeart/2005/8/layout/hierarchy2"/>
    <dgm:cxn modelId="{FB5453D8-81BD-4315-A8BF-AADAEB286E9D}" type="presParOf" srcId="{277CF897-BA60-4A8E-A6D5-F3284775BF66}" destId="{EBC6F1FB-C96C-4E3B-8911-FE876598C2D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4D85FE-DCCA-4CCC-BF6C-D358F841BF9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cs-CZ"/>
        </a:p>
      </dgm:t>
    </dgm:pt>
    <dgm:pt modelId="{C4C12167-682B-4098-84FB-2426124A3DC1}">
      <dgm:prSet/>
      <dgm:spPr>
        <a:solidFill>
          <a:srgbClr val="00B0F0"/>
        </a:solidFill>
      </dgm:spPr>
      <dgm:t>
        <a:bodyPr/>
        <a:lstStyle/>
        <a:p>
          <a:pPr rtl="0"/>
          <a:r>
            <a:rPr lang="cs-CZ" dirty="0"/>
            <a:t>1) Nepublikovaná </a:t>
          </a:r>
          <a:r>
            <a:rPr lang="cs-CZ" dirty="0" smtClean="0"/>
            <a:t>(BP. DP., Diz.</a:t>
          </a:r>
          <a:r>
            <a:rPr lang="cs-CZ" dirty="0" err="1" smtClean="0"/>
            <a:t>Pr</a:t>
          </a:r>
          <a:r>
            <a:rPr lang="cs-CZ" dirty="0" smtClean="0"/>
            <a:t>.,skripta) </a:t>
          </a:r>
          <a:endParaRPr lang="cs-CZ" dirty="0"/>
        </a:p>
      </dgm:t>
    </dgm:pt>
    <dgm:pt modelId="{5C3771E7-C2F5-44F6-88AF-2EF87039F2C8}" type="parTrans" cxnId="{CE067C87-7DE3-425A-95D6-18FDB1BF651E}">
      <dgm:prSet/>
      <dgm:spPr/>
      <dgm:t>
        <a:bodyPr/>
        <a:lstStyle/>
        <a:p>
          <a:endParaRPr lang="cs-CZ"/>
        </a:p>
      </dgm:t>
    </dgm:pt>
    <dgm:pt modelId="{9BE75966-0F41-4A5B-B5BD-0F525B991637}" type="sibTrans" cxnId="{CE067C87-7DE3-425A-95D6-18FDB1BF651E}">
      <dgm:prSet/>
      <dgm:spPr/>
      <dgm:t>
        <a:bodyPr/>
        <a:lstStyle/>
        <a:p>
          <a:endParaRPr lang="cs-CZ"/>
        </a:p>
      </dgm:t>
    </dgm:pt>
    <dgm:pt modelId="{404CC155-12A7-4736-9795-2BAAFBFC0079}">
      <dgm:prSet/>
      <dgm:spPr>
        <a:solidFill>
          <a:srgbClr val="00B0F0"/>
        </a:solidFill>
      </dgm:spPr>
      <dgm:t>
        <a:bodyPr/>
        <a:lstStyle/>
        <a:p>
          <a:pPr rtl="0"/>
          <a:r>
            <a:rPr lang="cs-CZ" dirty="0"/>
            <a:t>2) </a:t>
          </a:r>
          <a:r>
            <a:rPr lang="cs-CZ" dirty="0" smtClean="0"/>
            <a:t>Publikovaná</a:t>
          </a:r>
          <a:r>
            <a:rPr lang="cs-CZ" dirty="0"/>
            <a:t>, tedy vydaná tiskem</a:t>
          </a:r>
        </a:p>
      </dgm:t>
    </dgm:pt>
    <dgm:pt modelId="{31A0F949-FC27-4A78-8429-FC99F584E01A}" type="parTrans" cxnId="{406B076C-80BC-4BF4-9EBA-1F48F575F267}">
      <dgm:prSet/>
      <dgm:spPr/>
      <dgm:t>
        <a:bodyPr/>
        <a:lstStyle/>
        <a:p>
          <a:endParaRPr lang="cs-CZ"/>
        </a:p>
      </dgm:t>
    </dgm:pt>
    <dgm:pt modelId="{164421A2-9820-4BFD-B469-4518F81C1D24}" type="sibTrans" cxnId="{406B076C-80BC-4BF4-9EBA-1F48F575F267}">
      <dgm:prSet/>
      <dgm:spPr/>
      <dgm:t>
        <a:bodyPr/>
        <a:lstStyle/>
        <a:p>
          <a:endParaRPr lang="cs-CZ"/>
        </a:p>
      </dgm:t>
    </dgm:pt>
    <dgm:pt modelId="{D9F87C6E-6689-4FB7-A471-284B165401CC}">
      <dgm:prSet>
        <dgm:style>
          <a:lnRef idx="0">
            <a:schemeClr val="accent3"/>
          </a:lnRef>
          <a:fillRef idx="3">
            <a:schemeClr val="accent3"/>
          </a:fillRef>
          <a:effectRef idx="3">
            <a:schemeClr val="accent3"/>
          </a:effectRef>
          <a:fontRef idx="minor">
            <a:schemeClr val="lt1"/>
          </a:fontRef>
        </dgm:style>
      </dgm:prSet>
      <dgm:spPr/>
      <dgm:t>
        <a:bodyPr/>
        <a:lstStyle/>
        <a:p>
          <a:pPr rtl="0"/>
          <a:r>
            <a:rPr lang="cs-CZ" dirty="0"/>
            <a:t>2a) neperiodickou</a:t>
          </a:r>
        </a:p>
      </dgm:t>
    </dgm:pt>
    <dgm:pt modelId="{8DD438DC-25FC-4135-B0D5-B2DD5516C268}" type="parTrans" cxnId="{14F1D03A-ADC2-4434-982E-F5684D5D1229}">
      <dgm:prSet/>
      <dgm:spPr/>
      <dgm:t>
        <a:bodyPr/>
        <a:lstStyle/>
        <a:p>
          <a:endParaRPr lang="cs-CZ"/>
        </a:p>
      </dgm:t>
    </dgm:pt>
    <dgm:pt modelId="{E9C48B82-1A19-4BF6-A10B-F8C9C3646B4B}" type="sibTrans" cxnId="{14F1D03A-ADC2-4434-982E-F5684D5D1229}">
      <dgm:prSet/>
      <dgm:spPr/>
      <dgm:t>
        <a:bodyPr/>
        <a:lstStyle/>
        <a:p>
          <a:endParaRPr lang="cs-CZ"/>
        </a:p>
      </dgm:t>
    </dgm:pt>
    <dgm:pt modelId="{029F7EE6-AFC0-40CA-84C0-C789ECA3150F}">
      <dgm:prSet/>
      <dgm:spPr/>
      <dgm:t>
        <a:bodyPr/>
        <a:lstStyle/>
        <a:p>
          <a:pPr rtl="0"/>
          <a:r>
            <a:rPr lang="cs-CZ"/>
            <a:t>knihy (tištěné dílo o rozsahu vyšším než 49 stran)</a:t>
          </a:r>
        </a:p>
      </dgm:t>
    </dgm:pt>
    <dgm:pt modelId="{4A37E2BD-7B0F-43BE-B2C8-94DA29E12A3C}" type="parTrans" cxnId="{68F8E6F8-579D-4029-8FE9-4C4EC917BE24}">
      <dgm:prSet/>
      <dgm:spPr/>
      <dgm:t>
        <a:bodyPr/>
        <a:lstStyle/>
        <a:p>
          <a:endParaRPr lang="cs-CZ"/>
        </a:p>
      </dgm:t>
    </dgm:pt>
    <dgm:pt modelId="{06A156E1-E6C3-4D29-9610-2C3DC3D773A6}" type="sibTrans" cxnId="{68F8E6F8-579D-4029-8FE9-4C4EC917BE24}">
      <dgm:prSet/>
      <dgm:spPr/>
      <dgm:t>
        <a:bodyPr/>
        <a:lstStyle/>
        <a:p>
          <a:endParaRPr lang="cs-CZ"/>
        </a:p>
      </dgm:t>
    </dgm:pt>
    <dgm:pt modelId="{7B08A9A0-6A75-4B82-9940-AB4456BD26D1}">
      <dgm:prSet/>
      <dgm:spPr/>
      <dgm:t>
        <a:bodyPr/>
        <a:lstStyle/>
        <a:p>
          <a:pPr rtl="0"/>
          <a:r>
            <a:rPr lang="cs-CZ"/>
            <a:t>na brožury (s rozsahem 5-48 stran)</a:t>
          </a:r>
        </a:p>
      </dgm:t>
    </dgm:pt>
    <dgm:pt modelId="{564CA54C-7E12-4AF9-ACCA-9EFCE3B8B956}" type="parTrans" cxnId="{9C946FEA-0841-47CE-BEC0-4AD46102B79A}">
      <dgm:prSet/>
      <dgm:spPr/>
      <dgm:t>
        <a:bodyPr/>
        <a:lstStyle/>
        <a:p>
          <a:endParaRPr lang="cs-CZ"/>
        </a:p>
      </dgm:t>
    </dgm:pt>
    <dgm:pt modelId="{FE8D5138-C8A2-48D1-A202-C98BE815E7C6}" type="sibTrans" cxnId="{9C946FEA-0841-47CE-BEC0-4AD46102B79A}">
      <dgm:prSet/>
      <dgm:spPr/>
      <dgm:t>
        <a:bodyPr/>
        <a:lstStyle/>
        <a:p>
          <a:endParaRPr lang="cs-CZ"/>
        </a:p>
      </dgm:t>
    </dgm:pt>
    <dgm:pt modelId="{E20578F7-99B9-4102-886E-B0784A32C48F}">
      <dgm:prSet>
        <dgm:style>
          <a:lnRef idx="0">
            <a:schemeClr val="accent2"/>
          </a:lnRef>
          <a:fillRef idx="3">
            <a:schemeClr val="accent2"/>
          </a:fillRef>
          <a:effectRef idx="3">
            <a:schemeClr val="accent2"/>
          </a:effectRef>
          <a:fontRef idx="minor">
            <a:schemeClr val="lt1"/>
          </a:fontRef>
        </dgm:style>
      </dgm:prSet>
      <dgm:spPr/>
      <dgm:t>
        <a:bodyPr/>
        <a:lstStyle/>
        <a:p>
          <a:pPr rtl="0"/>
          <a:r>
            <a:rPr lang="cs-CZ"/>
            <a:t>2b) periodickou.</a:t>
          </a:r>
        </a:p>
      </dgm:t>
    </dgm:pt>
    <dgm:pt modelId="{69C63400-0F46-43CD-86CF-8AAA96CFAC24}" type="parTrans" cxnId="{A76D14CA-9069-4B53-AADD-210A09783093}">
      <dgm:prSet/>
      <dgm:spPr/>
      <dgm:t>
        <a:bodyPr/>
        <a:lstStyle/>
        <a:p>
          <a:endParaRPr lang="cs-CZ"/>
        </a:p>
      </dgm:t>
    </dgm:pt>
    <dgm:pt modelId="{450D4076-E8E4-4B33-B389-6A3C9E30EA95}" type="sibTrans" cxnId="{A76D14CA-9069-4B53-AADD-210A09783093}">
      <dgm:prSet/>
      <dgm:spPr/>
      <dgm:t>
        <a:bodyPr/>
        <a:lstStyle/>
        <a:p>
          <a:endParaRPr lang="cs-CZ"/>
        </a:p>
      </dgm:t>
    </dgm:pt>
    <dgm:pt modelId="{9B018293-184A-4943-A2D7-6BA3DC79DF66}" type="pres">
      <dgm:prSet presAssocID="{4D4D85FE-DCCA-4CCC-BF6C-D358F841BF96}" presName="hierChild1" presStyleCnt="0">
        <dgm:presLayoutVars>
          <dgm:orgChart val="1"/>
          <dgm:chPref val="1"/>
          <dgm:dir/>
          <dgm:animOne val="branch"/>
          <dgm:animLvl val="lvl"/>
          <dgm:resizeHandles/>
        </dgm:presLayoutVars>
      </dgm:prSet>
      <dgm:spPr/>
      <dgm:t>
        <a:bodyPr/>
        <a:lstStyle/>
        <a:p>
          <a:endParaRPr lang="cs-CZ"/>
        </a:p>
      </dgm:t>
    </dgm:pt>
    <dgm:pt modelId="{3DB0FABB-AD4E-4B81-A8A5-7E202012F693}" type="pres">
      <dgm:prSet presAssocID="{C4C12167-682B-4098-84FB-2426124A3DC1}" presName="hierRoot1" presStyleCnt="0">
        <dgm:presLayoutVars>
          <dgm:hierBranch val="init"/>
        </dgm:presLayoutVars>
      </dgm:prSet>
      <dgm:spPr/>
    </dgm:pt>
    <dgm:pt modelId="{0B387D96-0B83-4035-9204-EDC0C14A956F}" type="pres">
      <dgm:prSet presAssocID="{C4C12167-682B-4098-84FB-2426124A3DC1}" presName="rootComposite1" presStyleCnt="0"/>
      <dgm:spPr/>
    </dgm:pt>
    <dgm:pt modelId="{66C564D8-855A-43A5-A30E-A1C47A866C22}" type="pres">
      <dgm:prSet presAssocID="{C4C12167-682B-4098-84FB-2426124A3DC1}" presName="rootText1" presStyleLbl="node0" presStyleIdx="0" presStyleCnt="2">
        <dgm:presLayoutVars>
          <dgm:chPref val="3"/>
        </dgm:presLayoutVars>
      </dgm:prSet>
      <dgm:spPr/>
      <dgm:t>
        <a:bodyPr/>
        <a:lstStyle/>
        <a:p>
          <a:endParaRPr lang="cs-CZ"/>
        </a:p>
      </dgm:t>
    </dgm:pt>
    <dgm:pt modelId="{6DB36C33-48AD-4C80-984A-5C3AE8856790}" type="pres">
      <dgm:prSet presAssocID="{C4C12167-682B-4098-84FB-2426124A3DC1}" presName="rootConnector1" presStyleLbl="node1" presStyleIdx="0" presStyleCnt="0"/>
      <dgm:spPr/>
      <dgm:t>
        <a:bodyPr/>
        <a:lstStyle/>
        <a:p>
          <a:endParaRPr lang="cs-CZ"/>
        </a:p>
      </dgm:t>
    </dgm:pt>
    <dgm:pt modelId="{239D2A7A-494A-4CA3-A073-486B1A54E574}" type="pres">
      <dgm:prSet presAssocID="{C4C12167-682B-4098-84FB-2426124A3DC1}" presName="hierChild2" presStyleCnt="0"/>
      <dgm:spPr/>
    </dgm:pt>
    <dgm:pt modelId="{68CAE5F0-9E6E-47FC-B186-9F87DA18E657}" type="pres">
      <dgm:prSet presAssocID="{C4C12167-682B-4098-84FB-2426124A3DC1}" presName="hierChild3" presStyleCnt="0"/>
      <dgm:spPr/>
    </dgm:pt>
    <dgm:pt modelId="{0F82E1C3-AD23-4DCB-BD2D-0B1BFF31B494}" type="pres">
      <dgm:prSet presAssocID="{404CC155-12A7-4736-9795-2BAAFBFC0079}" presName="hierRoot1" presStyleCnt="0">
        <dgm:presLayoutVars>
          <dgm:hierBranch val="init"/>
        </dgm:presLayoutVars>
      </dgm:prSet>
      <dgm:spPr/>
    </dgm:pt>
    <dgm:pt modelId="{82F8B320-8E4A-45D7-80FE-986F27EFF7F5}" type="pres">
      <dgm:prSet presAssocID="{404CC155-12A7-4736-9795-2BAAFBFC0079}" presName="rootComposite1" presStyleCnt="0"/>
      <dgm:spPr/>
    </dgm:pt>
    <dgm:pt modelId="{67D089E9-7AD3-4655-855D-4A7EE7CEC169}" type="pres">
      <dgm:prSet presAssocID="{404CC155-12A7-4736-9795-2BAAFBFC0079}" presName="rootText1" presStyleLbl="node0" presStyleIdx="1" presStyleCnt="2">
        <dgm:presLayoutVars>
          <dgm:chPref val="3"/>
        </dgm:presLayoutVars>
      </dgm:prSet>
      <dgm:spPr/>
      <dgm:t>
        <a:bodyPr/>
        <a:lstStyle/>
        <a:p>
          <a:endParaRPr lang="cs-CZ"/>
        </a:p>
      </dgm:t>
    </dgm:pt>
    <dgm:pt modelId="{FBE35DEC-C780-40BB-B54F-F85CF7AC5BD3}" type="pres">
      <dgm:prSet presAssocID="{404CC155-12A7-4736-9795-2BAAFBFC0079}" presName="rootConnector1" presStyleLbl="node1" presStyleIdx="0" presStyleCnt="0"/>
      <dgm:spPr/>
      <dgm:t>
        <a:bodyPr/>
        <a:lstStyle/>
        <a:p>
          <a:endParaRPr lang="cs-CZ"/>
        </a:p>
      </dgm:t>
    </dgm:pt>
    <dgm:pt modelId="{E02AB837-039B-4EB2-94EC-B6F37B5C3A12}" type="pres">
      <dgm:prSet presAssocID="{404CC155-12A7-4736-9795-2BAAFBFC0079}" presName="hierChild2" presStyleCnt="0"/>
      <dgm:spPr/>
    </dgm:pt>
    <dgm:pt modelId="{DB824D88-FE7F-4F36-BB08-417EB0B7EF07}" type="pres">
      <dgm:prSet presAssocID="{8DD438DC-25FC-4135-B0D5-B2DD5516C268}" presName="Name37" presStyleLbl="parChTrans1D2" presStyleIdx="0" presStyleCnt="2"/>
      <dgm:spPr/>
      <dgm:t>
        <a:bodyPr/>
        <a:lstStyle/>
        <a:p>
          <a:endParaRPr lang="cs-CZ"/>
        </a:p>
      </dgm:t>
    </dgm:pt>
    <dgm:pt modelId="{51BF95D8-100B-4B3A-A6B8-CC90D6D65A19}" type="pres">
      <dgm:prSet presAssocID="{D9F87C6E-6689-4FB7-A471-284B165401CC}" presName="hierRoot2" presStyleCnt="0">
        <dgm:presLayoutVars>
          <dgm:hierBranch val="init"/>
        </dgm:presLayoutVars>
      </dgm:prSet>
      <dgm:spPr/>
    </dgm:pt>
    <dgm:pt modelId="{D20D7B14-3657-4DD1-B44B-F08D23519C5E}" type="pres">
      <dgm:prSet presAssocID="{D9F87C6E-6689-4FB7-A471-284B165401CC}" presName="rootComposite" presStyleCnt="0"/>
      <dgm:spPr/>
    </dgm:pt>
    <dgm:pt modelId="{67F661F8-D2F9-4396-AEA8-57FCC593485D}" type="pres">
      <dgm:prSet presAssocID="{D9F87C6E-6689-4FB7-A471-284B165401CC}" presName="rootText" presStyleLbl="node2" presStyleIdx="0" presStyleCnt="2">
        <dgm:presLayoutVars>
          <dgm:chPref val="3"/>
        </dgm:presLayoutVars>
      </dgm:prSet>
      <dgm:spPr/>
      <dgm:t>
        <a:bodyPr/>
        <a:lstStyle/>
        <a:p>
          <a:endParaRPr lang="cs-CZ"/>
        </a:p>
      </dgm:t>
    </dgm:pt>
    <dgm:pt modelId="{9861F37D-0BE2-4BDC-804A-5B4FFE1862A1}" type="pres">
      <dgm:prSet presAssocID="{D9F87C6E-6689-4FB7-A471-284B165401CC}" presName="rootConnector" presStyleLbl="node2" presStyleIdx="0" presStyleCnt="2"/>
      <dgm:spPr/>
      <dgm:t>
        <a:bodyPr/>
        <a:lstStyle/>
        <a:p>
          <a:endParaRPr lang="cs-CZ"/>
        </a:p>
      </dgm:t>
    </dgm:pt>
    <dgm:pt modelId="{7FE0787D-33C7-4F27-BB4F-60E90BBA70BE}" type="pres">
      <dgm:prSet presAssocID="{D9F87C6E-6689-4FB7-A471-284B165401CC}" presName="hierChild4" presStyleCnt="0"/>
      <dgm:spPr/>
    </dgm:pt>
    <dgm:pt modelId="{1DC4F02E-7A6E-4DB5-9DC8-5A6EAE3E5115}" type="pres">
      <dgm:prSet presAssocID="{4A37E2BD-7B0F-43BE-B2C8-94DA29E12A3C}" presName="Name37" presStyleLbl="parChTrans1D3" presStyleIdx="0" presStyleCnt="2"/>
      <dgm:spPr/>
      <dgm:t>
        <a:bodyPr/>
        <a:lstStyle/>
        <a:p>
          <a:endParaRPr lang="cs-CZ"/>
        </a:p>
      </dgm:t>
    </dgm:pt>
    <dgm:pt modelId="{8EB5F87C-D6BE-402F-9736-1122EF1068DE}" type="pres">
      <dgm:prSet presAssocID="{029F7EE6-AFC0-40CA-84C0-C789ECA3150F}" presName="hierRoot2" presStyleCnt="0">
        <dgm:presLayoutVars>
          <dgm:hierBranch val="init"/>
        </dgm:presLayoutVars>
      </dgm:prSet>
      <dgm:spPr/>
    </dgm:pt>
    <dgm:pt modelId="{61147162-E3AE-4EB1-AFD7-FBF6A4CDE2B7}" type="pres">
      <dgm:prSet presAssocID="{029F7EE6-AFC0-40CA-84C0-C789ECA3150F}" presName="rootComposite" presStyleCnt="0"/>
      <dgm:spPr/>
    </dgm:pt>
    <dgm:pt modelId="{7AFD5D75-C56A-430E-8872-B5EDADC5E9F8}" type="pres">
      <dgm:prSet presAssocID="{029F7EE6-AFC0-40CA-84C0-C789ECA3150F}" presName="rootText" presStyleLbl="node3" presStyleIdx="0" presStyleCnt="2">
        <dgm:presLayoutVars>
          <dgm:chPref val="3"/>
        </dgm:presLayoutVars>
      </dgm:prSet>
      <dgm:spPr/>
      <dgm:t>
        <a:bodyPr/>
        <a:lstStyle/>
        <a:p>
          <a:endParaRPr lang="cs-CZ"/>
        </a:p>
      </dgm:t>
    </dgm:pt>
    <dgm:pt modelId="{1611712E-786B-4B4E-8CED-5823D273F876}" type="pres">
      <dgm:prSet presAssocID="{029F7EE6-AFC0-40CA-84C0-C789ECA3150F}" presName="rootConnector" presStyleLbl="node3" presStyleIdx="0" presStyleCnt="2"/>
      <dgm:spPr/>
      <dgm:t>
        <a:bodyPr/>
        <a:lstStyle/>
        <a:p>
          <a:endParaRPr lang="cs-CZ"/>
        </a:p>
      </dgm:t>
    </dgm:pt>
    <dgm:pt modelId="{E0566694-AA59-4DAD-BA88-26DD33F87AFC}" type="pres">
      <dgm:prSet presAssocID="{029F7EE6-AFC0-40CA-84C0-C789ECA3150F}" presName="hierChild4" presStyleCnt="0"/>
      <dgm:spPr/>
    </dgm:pt>
    <dgm:pt modelId="{B824E885-978E-424F-919D-179DE3DFAA8F}" type="pres">
      <dgm:prSet presAssocID="{029F7EE6-AFC0-40CA-84C0-C789ECA3150F}" presName="hierChild5" presStyleCnt="0"/>
      <dgm:spPr/>
    </dgm:pt>
    <dgm:pt modelId="{A9E14166-B7C0-41BB-B585-E659C90CBC25}" type="pres">
      <dgm:prSet presAssocID="{564CA54C-7E12-4AF9-ACCA-9EFCE3B8B956}" presName="Name37" presStyleLbl="parChTrans1D3" presStyleIdx="1" presStyleCnt="2"/>
      <dgm:spPr/>
      <dgm:t>
        <a:bodyPr/>
        <a:lstStyle/>
        <a:p>
          <a:endParaRPr lang="cs-CZ"/>
        </a:p>
      </dgm:t>
    </dgm:pt>
    <dgm:pt modelId="{BC15FE98-707A-4D95-A27F-82C42E8A122D}" type="pres">
      <dgm:prSet presAssocID="{7B08A9A0-6A75-4B82-9940-AB4456BD26D1}" presName="hierRoot2" presStyleCnt="0">
        <dgm:presLayoutVars>
          <dgm:hierBranch val="init"/>
        </dgm:presLayoutVars>
      </dgm:prSet>
      <dgm:spPr/>
    </dgm:pt>
    <dgm:pt modelId="{AA09152A-C5B5-4F99-964B-3CBCA7A7059B}" type="pres">
      <dgm:prSet presAssocID="{7B08A9A0-6A75-4B82-9940-AB4456BD26D1}" presName="rootComposite" presStyleCnt="0"/>
      <dgm:spPr/>
    </dgm:pt>
    <dgm:pt modelId="{2647674D-092F-4C45-B0C2-08791345D561}" type="pres">
      <dgm:prSet presAssocID="{7B08A9A0-6A75-4B82-9940-AB4456BD26D1}" presName="rootText" presStyleLbl="node3" presStyleIdx="1" presStyleCnt="2">
        <dgm:presLayoutVars>
          <dgm:chPref val="3"/>
        </dgm:presLayoutVars>
      </dgm:prSet>
      <dgm:spPr/>
      <dgm:t>
        <a:bodyPr/>
        <a:lstStyle/>
        <a:p>
          <a:endParaRPr lang="cs-CZ"/>
        </a:p>
      </dgm:t>
    </dgm:pt>
    <dgm:pt modelId="{A0DF9D2A-FD15-4E66-B5CC-0091888E14B6}" type="pres">
      <dgm:prSet presAssocID="{7B08A9A0-6A75-4B82-9940-AB4456BD26D1}" presName="rootConnector" presStyleLbl="node3" presStyleIdx="1" presStyleCnt="2"/>
      <dgm:spPr/>
      <dgm:t>
        <a:bodyPr/>
        <a:lstStyle/>
        <a:p>
          <a:endParaRPr lang="cs-CZ"/>
        </a:p>
      </dgm:t>
    </dgm:pt>
    <dgm:pt modelId="{303550A1-E2CB-4A0C-A5A9-CA5B2C37AB4D}" type="pres">
      <dgm:prSet presAssocID="{7B08A9A0-6A75-4B82-9940-AB4456BD26D1}" presName="hierChild4" presStyleCnt="0"/>
      <dgm:spPr/>
    </dgm:pt>
    <dgm:pt modelId="{FC8192D7-8233-46CD-A69B-38C6569E4390}" type="pres">
      <dgm:prSet presAssocID="{7B08A9A0-6A75-4B82-9940-AB4456BD26D1}" presName="hierChild5" presStyleCnt="0"/>
      <dgm:spPr/>
    </dgm:pt>
    <dgm:pt modelId="{BBCB6392-8B9A-49B6-805D-1A0B85A80E9C}" type="pres">
      <dgm:prSet presAssocID="{D9F87C6E-6689-4FB7-A471-284B165401CC}" presName="hierChild5" presStyleCnt="0"/>
      <dgm:spPr/>
    </dgm:pt>
    <dgm:pt modelId="{E7FF65A1-5BBA-4BE6-B65F-257109E10B47}" type="pres">
      <dgm:prSet presAssocID="{69C63400-0F46-43CD-86CF-8AAA96CFAC24}" presName="Name37" presStyleLbl="parChTrans1D2" presStyleIdx="1" presStyleCnt="2"/>
      <dgm:spPr/>
      <dgm:t>
        <a:bodyPr/>
        <a:lstStyle/>
        <a:p>
          <a:endParaRPr lang="cs-CZ"/>
        </a:p>
      </dgm:t>
    </dgm:pt>
    <dgm:pt modelId="{720B1443-E9B4-443A-82F9-82AACF3C533D}" type="pres">
      <dgm:prSet presAssocID="{E20578F7-99B9-4102-886E-B0784A32C48F}" presName="hierRoot2" presStyleCnt="0">
        <dgm:presLayoutVars>
          <dgm:hierBranch val="init"/>
        </dgm:presLayoutVars>
      </dgm:prSet>
      <dgm:spPr/>
    </dgm:pt>
    <dgm:pt modelId="{49637044-20DB-495D-B80A-75B8737215DC}" type="pres">
      <dgm:prSet presAssocID="{E20578F7-99B9-4102-886E-B0784A32C48F}" presName="rootComposite" presStyleCnt="0"/>
      <dgm:spPr/>
    </dgm:pt>
    <dgm:pt modelId="{12906A79-8926-45C5-8924-E1CBC6D03FB3}" type="pres">
      <dgm:prSet presAssocID="{E20578F7-99B9-4102-886E-B0784A32C48F}" presName="rootText" presStyleLbl="node2" presStyleIdx="1" presStyleCnt="2">
        <dgm:presLayoutVars>
          <dgm:chPref val="3"/>
        </dgm:presLayoutVars>
      </dgm:prSet>
      <dgm:spPr/>
      <dgm:t>
        <a:bodyPr/>
        <a:lstStyle/>
        <a:p>
          <a:endParaRPr lang="cs-CZ"/>
        </a:p>
      </dgm:t>
    </dgm:pt>
    <dgm:pt modelId="{791BAE63-E380-4D0D-AAE0-F1E26AC48409}" type="pres">
      <dgm:prSet presAssocID="{E20578F7-99B9-4102-886E-B0784A32C48F}" presName="rootConnector" presStyleLbl="node2" presStyleIdx="1" presStyleCnt="2"/>
      <dgm:spPr/>
      <dgm:t>
        <a:bodyPr/>
        <a:lstStyle/>
        <a:p>
          <a:endParaRPr lang="cs-CZ"/>
        </a:p>
      </dgm:t>
    </dgm:pt>
    <dgm:pt modelId="{FA4EDBC0-BE3B-4D3D-8E1D-F53CE6A50259}" type="pres">
      <dgm:prSet presAssocID="{E20578F7-99B9-4102-886E-B0784A32C48F}" presName="hierChild4" presStyleCnt="0"/>
      <dgm:spPr/>
    </dgm:pt>
    <dgm:pt modelId="{AEDB5DD2-336D-480F-AC7F-2E875C91BCBB}" type="pres">
      <dgm:prSet presAssocID="{E20578F7-99B9-4102-886E-B0784A32C48F}" presName="hierChild5" presStyleCnt="0"/>
      <dgm:spPr/>
    </dgm:pt>
    <dgm:pt modelId="{37F3FFEF-7F77-4D40-9FB6-EA6ADFFABAA8}" type="pres">
      <dgm:prSet presAssocID="{404CC155-12A7-4736-9795-2BAAFBFC0079}" presName="hierChild3" presStyleCnt="0"/>
      <dgm:spPr/>
    </dgm:pt>
  </dgm:ptLst>
  <dgm:cxnLst>
    <dgm:cxn modelId="{D5E90597-AD7C-411D-A58F-826A32428DA3}" type="presOf" srcId="{564CA54C-7E12-4AF9-ACCA-9EFCE3B8B956}" destId="{A9E14166-B7C0-41BB-B585-E659C90CBC25}" srcOrd="0" destOrd="0" presId="urn:microsoft.com/office/officeart/2005/8/layout/orgChart1"/>
    <dgm:cxn modelId="{989FC3D9-726C-4386-A321-37C71177EA00}" type="presOf" srcId="{404CC155-12A7-4736-9795-2BAAFBFC0079}" destId="{67D089E9-7AD3-4655-855D-4A7EE7CEC169}" srcOrd="0" destOrd="0" presId="urn:microsoft.com/office/officeart/2005/8/layout/orgChart1"/>
    <dgm:cxn modelId="{D2D01A8F-57F7-47F1-908E-4A99A1387BFF}" type="presOf" srcId="{E20578F7-99B9-4102-886E-B0784A32C48F}" destId="{791BAE63-E380-4D0D-AAE0-F1E26AC48409}" srcOrd="1" destOrd="0" presId="urn:microsoft.com/office/officeart/2005/8/layout/orgChart1"/>
    <dgm:cxn modelId="{194E4FB5-B0DB-4A3B-96E4-A86379929E04}" type="presOf" srcId="{69C63400-0F46-43CD-86CF-8AAA96CFAC24}" destId="{E7FF65A1-5BBA-4BE6-B65F-257109E10B47}" srcOrd="0" destOrd="0" presId="urn:microsoft.com/office/officeart/2005/8/layout/orgChart1"/>
    <dgm:cxn modelId="{A1991F61-045C-470D-85EC-E366A54A1DC3}" type="presOf" srcId="{4A37E2BD-7B0F-43BE-B2C8-94DA29E12A3C}" destId="{1DC4F02E-7A6E-4DB5-9DC8-5A6EAE3E5115}" srcOrd="0" destOrd="0" presId="urn:microsoft.com/office/officeart/2005/8/layout/orgChart1"/>
    <dgm:cxn modelId="{34DD89AB-5EB7-4AFC-A12E-923A3BFF8962}" type="presOf" srcId="{029F7EE6-AFC0-40CA-84C0-C789ECA3150F}" destId="{7AFD5D75-C56A-430E-8872-B5EDADC5E9F8}" srcOrd="0" destOrd="0" presId="urn:microsoft.com/office/officeart/2005/8/layout/orgChart1"/>
    <dgm:cxn modelId="{9C946FEA-0841-47CE-BEC0-4AD46102B79A}" srcId="{D9F87C6E-6689-4FB7-A471-284B165401CC}" destId="{7B08A9A0-6A75-4B82-9940-AB4456BD26D1}" srcOrd="1" destOrd="0" parTransId="{564CA54C-7E12-4AF9-ACCA-9EFCE3B8B956}" sibTransId="{FE8D5138-C8A2-48D1-A202-C98BE815E7C6}"/>
    <dgm:cxn modelId="{68F8E6F8-579D-4029-8FE9-4C4EC917BE24}" srcId="{D9F87C6E-6689-4FB7-A471-284B165401CC}" destId="{029F7EE6-AFC0-40CA-84C0-C789ECA3150F}" srcOrd="0" destOrd="0" parTransId="{4A37E2BD-7B0F-43BE-B2C8-94DA29E12A3C}" sibTransId="{06A156E1-E6C3-4D29-9610-2C3DC3D773A6}"/>
    <dgm:cxn modelId="{14F1D03A-ADC2-4434-982E-F5684D5D1229}" srcId="{404CC155-12A7-4736-9795-2BAAFBFC0079}" destId="{D9F87C6E-6689-4FB7-A471-284B165401CC}" srcOrd="0" destOrd="0" parTransId="{8DD438DC-25FC-4135-B0D5-B2DD5516C268}" sibTransId="{E9C48B82-1A19-4BF6-A10B-F8C9C3646B4B}"/>
    <dgm:cxn modelId="{49DC4577-9D4C-4DD3-96E0-018FEA1CA81B}" type="presOf" srcId="{7B08A9A0-6A75-4B82-9940-AB4456BD26D1}" destId="{A0DF9D2A-FD15-4E66-B5CC-0091888E14B6}" srcOrd="1" destOrd="0" presId="urn:microsoft.com/office/officeart/2005/8/layout/orgChart1"/>
    <dgm:cxn modelId="{9DEA7182-FB45-46EA-9ACF-FB2885553DFC}" type="presOf" srcId="{8DD438DC-25FC-4135-B0D5-B2DD5516C268}" destId="{DB824D88-FE7F-4F36-BB08-417EB0B7EF07}" srcOrd="0" destOrd="0" presId="urn:microsoft.com/office/officeart/2005/8/layout/orgChart1"/>
    <dgm:cxn modelId="{E448F0C4-1FBD-4EF6-845D-EFBBF132D40E}" type="presOf" srcId="{4D4D85FE-DCCA-4CCC-BF6C-D358F841BF96}" destId="{9B018293-184A-4943-A2D7-6BA3DC79DF66}" srcOrd="0" destOrd="0" presId="urn:microsoft.com/office/officeart/2005/8/layout/orgChart1"/>
    <dgm:cxn modelId="{D702E003-6668-4E6C-BBDD-2F865C70A125}" type="presOf" srcId="{7B08A9A0-6A75-4B82-9940-AB4456BD26D1}" destId="{2647674D-092F-4C45-B0C2-08791345D561}" srcOrd="0" destOrd="0" presId="urn:microsoft.com/office/officeart/2005/8/layout/orgChart1"/>
    <dgm:cxn modelId="{6F34F31F-1F1A-4040-B819-08E4B279521C}" type="presOf" srcId="{404CC155-12A7-4736-9795-2BAAFBFC0079}" destId="{FBE35DEC-C780-40BB-B54F-F85CF7AC5BD3}" srcOrd="1" destOrd="0" presId="urn:microsoft.com/office/officeart/2005/8/layout/orgChart1"/>
    <dgm:cxn modelId="{CE067C87-7DE3-425A-95D6-18FDB1BF651E}" srcId="{4D4D85FE-DCCA-4CCC-BF6C-D358F841BF96}" destId="{C4C12167-682B-4098-84FB-2426124A3DC1}" srcOrd="0" destOrd="0" parTransId="{5C3771E7-C2F5-44F6-88AF-2EF87039F2C8}" sibTransId="{9BE75966-0F41-4A5B-B5BD-0F525B991637}"/>
    <dgm:cxn modelId="{406B076C-80BC-4BF4-9EBA-1F48F575F267}" srcId="{4D4D85FE-DCCA-4CCC-BF6C-D358F841BF96}" destId="{404CC155-12A7-4736-9795-2BAAFBFC0079}" srcOrd="1" destOrd="0" parTransId="{31A0F949-FC27-4A78-8429-FC99F584E01A}" sibTransId="{164421A2-9820-4BFD-B469-4518F81C1D24}"/>
    <dgm:cxn modelId="{F75AFFBC-9D16-437F-B4F5-E0E97CD9F760}" type="presOf" srcId="{D9F87C6E-6689-4FB7-A471-284B165401CC}" destId="{67F661F8-D2F9-4396-AEA8-57FCC593485D}" srcOrd="0" destOrd="0" presId="urn:microsoft.com/office/officeart/2005/8/layout/orgChart1"/>
    <dgm:cxn modelId="{4A77C30C-6792-4480-B192-7674FAAF3B39}" type="presOf" srcId="{C4C12167-682B-4098-84FB-2426124A3DC1}" destId="{66C564D8-855A-43A5-A30E-A1C47A866C22}" srcOrd="0" destOrd="0" presId="urn:microsoft.com/office/officeart/2005/8/layout/orgChart1"/>
    <dgm:cxn modelId="{2FAE174D-E076-4CA4-ADE6-4D48516C71EE}" type="presOf" srcId="{E20578F7-99B9-4102-886E-B0784A32C48F}" destId="{12906A79-8926-45C5-8924-E1CBC6D03FB3}" srcOrd="0" destOrd="0" presId="urn:microsoft.com/office/officeart/2005/8/layout/orgChart1"/>
    <dgm:cxn modelId="{54BD0B6F-50AF-4957-8ADF-69B8779DAC88}" type="presOf" srcId="{C4C12167-682B-4098-84FB-2426124A3DC1}" destId="{6DB36C33-48AD-4C80-984A-5C3AE8856790}" srcOrd="1" destOrd="0" presId="urn:microsoft.com/office/officeart/2005/8/layout/orgChart1"/>
    <dgm:cxn modelId="{97EE8663-1328-4DE2-A471-8410494E1202}" type="presOf" srcId="{029F7EE6-AFC0-40CA-84C0-C789ECA3150F}" destId="{1611712E-786B-4B4E-8CED-5823D273F876}" srcOrd="1" destOrd="0" presId="urn:microsoft.com/office/officeart/2005/8/layout/orgChart1"/>
    <dgm:cxn modelId="{5BD0C3C4-8A6F-4D90-9D35-E01E51CEDC6B}" type="presOf" srcId="{D9F87C6E-6689-4FB7-A471-284B165401CC}" destId="{9861F37D-0BE2-4BDC-804A-5B4FFE1862A1}" srcOrd="1" destOrd="0" presId="urn:microsoft.com/office/officeart/2005/8/layout/orgChart1"/>
    <dgm:cxn modelId="{A76D14CA-9069-4B53-AADD-210A09783093}" srcId="{404CC155-12A7-4736-9795-2BAAFBFC0079}" destId="{E20578F7-99B9-4102-886E-B0784A32C48F}" srcOrd="1" destOrd="0" parTransId="{69C63400-0F46-43CD-86CF-8AAA96CFAC24}" sibTransId="{450D4076-E8E4-4B33-B389-6A3C9E30EA95}"/>
    <dgm:cxn modelId="{ACF9F615-1F03-4805-8D4B-1952ACE2081F}" type="presParOf" srcId="{9B018293-184A-4943-A2D7-6BA3DC79DF66}" destId="{3DB0FABB-AD4E-4B81-A8A5-7E202012F693}" srcOrd="0" destOrd="0" presId="urn:microsoft.com/office/officeart/2005/8/layout/orgChart1"/>
    <dgm:cxn modelId="{7DC82AD1-6BD8-4286-A153-63E94B43FBF6}" type="presParOf" srcId="{3DB0FABB-AD4E-4B81-A8A5-7E202012F693}" destId="{0B387D96-0B83-4035-9204-EDC0C14A956F}" srcOrd="0" destOrd="0" presId="urn:microsoft.com/office/officeart/2005/8/layout/orgChart1"/>
    <dgm:cxn modelId="{6194B8CA-85F1-4835-99FC-2EA1F21B7A09}" type="presParOf" srcId="{0B387D96-0B83-4035-9204-EDC0C14A956F}" destId="{66C564D8-855A-43A5-A30E-A1C47A866C22}" srcOrd="0" destOrd="0" presId="urn:microsoft.com/office/officeart/2005/8/layout/orgChart1"/>
    <dgm:cxn modelId="{E0F51ADB-7DE0-4113-A66A-9003B43D85E3}" type="presParOf" srcId="{0B387D96-0B83-4035-9204-EDC0C14A956F}" destId="{6DB36C33-48AD-4C80-984A-5C3AE8856790}" srcOrd="1" destOrd="0" presId="urn:microsoft.com/office/officeart/2005/8/layout/orgChart1"/>
    <dgm:cxn modelId="{B3975884-E954-461C-BBF0-910E0C682C4D}" type="presParOf" srcId="{3DB0FABB-AD4E-4B81-A8A5-7E202012F693}" destId="{239D2A7A-494A-4CA3-A073-486B1A54E574}" srcOrd="1" destOrd="0" presId="urn:microsoft.com/office/officeart/2005/8/layout/orgChart1"/>
    <dgm:cxn modelId="{766FF10B-FFAD-48DE-9EA5-57DB2A038269}" type="presParOf" srcId="{3DB0FABB-AD4E-4B81-A8A5-7E202012F693}" destId="{68CAE5F0-9E6E-47FC-B186-9F87DA18E657}" srcOrd="2" destOrd="0" presId="urn:microsoft.com/office/officeart/2005/8/layout/orgChart1"/>
    <dgm:cxn modelId="{8A452034-FFCB-403F-A8F9-C846A61B6494}" type="presParOf" srcId="{9B018293-184A-4943-A2D7-6BA3DC79DF66}" destId="{0F82E1C3-AD23-4DCB-BD2D-0B1BFF31B494}" srcOrd="1" destOrd="0" presId="urn:microsoft.com/office/officeart/2005/8/layout/orgChart1"/>
    <dgm:cxn modelId="{0F902F86-902A-4775-9DAB-72959D83EE6A}" type="presParOf" srcId="{0F82E1C3-AD23-4DCB-BD2D-0B1BFF31B494}" destId="{82F8B320-8E4A-45D7-80FE-986F27EFF7F5}" srcOrd="0" destOrd="0" presId="urn:microsoft.com/office/officeart/2005/8/layout/orgChart1"/>
    <dgm:cxn modelId="{E73154F2-BDE4-4A35-AEE1-6596AEC6B174}" type="presParOf" srcId="{82F8B320-8E4A-45D7-80FE-986F27EFF7F5}" destId="{67D089E9-7AD3-4655-855D-4A7EE7CEC169}" srcOrd="0" destOrd="0" presId="urn:microsoft.com/office/officeart/2005/8/layout/orgChart1"/>
    <dgm:cxn modelId="{DDB50610-1AFA-4ED1-A207-3E966EA2E7D4}" type="presParOf" srcId="{82F8B320-8E4A-45D7-80FE-986F27EFF7F5}" destId="{FBE35DEC-C780-40BB-B54F-F85CF7AC5BD3}" srcOrd="1" destOrd="0" presId="urn:microsoft.com/office/officeart/2005/8/layout/orgChart1"/>
    <dgm:cxn modelId="{9EA9BDDE-8E29-4923-ACA8-34EE3ECC6257}" type="presParOf" srcId="{0F82E1C3-AD23-4DCB-BD2D-0B1BFF31B494}" destId="{E02AB837-039B-4EB2-94EC-B6F37B5C3A12}" srcOrd="1" destOrd="0" presId="urn:microsoft.com/office/officeart/2005/8/layout/orgChart1"/>
    <dgm:cxn modelId="{86A5EF9C-4172-43B0-9A7B-BE47A3B57C19}" type="presParOf" srcId="{E02AB837-039B-4EB2-94EC-B6F37B5C3A12}" destId="{DB824D88-FE7F-4F36-BB08-417EB0B7EF07}" srcOrd="0" destOrd="0" presId="urn:microsoft.com/office/officeart/2005/8/layout/orgChart1"/>
    <dgm:cxn modelId="{2E0FD8D5-C77F-4C5D-84B2-4B435F7DEC10}" type="presParOf" srcId="{E02AB837-039B-4EB2-94EC-B6F37B5C3A12}" destId="{51BF95D8-100B-4B3A-A6B8-CC90D6D65A19}" srcOrd="1" destOrd="0" presId="urn:microsoft.com/office/officeart/2005/8/layout/orgChart1"/>
    <dgm:cxn modelId="{A2397DE1-50C4-42CB-B26C-F4E5A3164AD9}" type="presParOf" srcId="{51BF95D8-100B-4B3A-A6B8-CC90D6D65A19}" destId="{D20D7B14-3657-4DD1-B44B-F08D23519C5E}" srcOrd="0" destOrd="0" presId="urn:microsoft.com/office/officeart/2005/8/layout/orgChart1"/>
    <dgm:cxn modelId="{02DEBC74-8F8F-4F2C-BCF8-19767F9CCF67}" type="presParOf" srcId="{D20D7B14-3657-4DD1-B44B-F08D23519C5E}" destId="{67F661F8-D2F9-4396-AEA8-57FCC593485D}" srcOrd="0" destOrd="0" presId="urn:microsoft.com/office/officeart/2005/8/layout/orgChart1"/>
    <dgm:cxn modelId="{7FF9258E-DBA9-44D2-8952-1F3CD8F69F3F}" type="presParOf" srcId="{D20D7B14-3657-4DD1-B44B-F08D23519C5E}" destId="{9861F37D-0BE2-4BDC-804A-5B4FFE1862A1}" srcOrd="1" destOrd="0" presId="urn:microsoft.com/office/officeart/2005/8/layout/orgChart1"/>
    <dgm:cxn modelId="{35DB7CC5-2993-426D-8EEA-1E9DE8C3963F}" type="presParOf" srcId="{51BF95D8-100B-4B3A-A6B8-CC90D6D65A19}" destId="{7FE0787D-33C7-4F27-BB4F-60E90BBA70BE}" srcOrd="1" destOrd="0" presId="urn:microsoft.com/office/officeart/2005/8/layout/orgChart1"/>
    <dgm:cxn modelId="{F9A6B150-21CD-4BDC-8304-0071ABA93C64}" type="presParOf" srcId="{7FE0787D-33C7-4F27-BB4F-60E90BBA70BE}" destId="{1DC4F02E-7A6E-4DB5-9DC8-5A6EAE3E5115}" srcOrd="0" destOrd="0" presId="urn:microsoft.com/office/officeart/2005/8/layout/orgChart1"/>
    <dgm:cxn modelId="{2941EF8A-B6AA-4B2E-B186-A7D1A30763CE}" type="presParOf" srcId="{7FE0787D-33C7-4F27-BB4F-60E90BBA70BE}" destId="{8EB5F87C-D6BE-402F-9736-1122EF1068DE}" srcOrd="1" destOrd="0" presId="urn:microsoft.com/office/officeart/2005/8/layout/orgChart1"/>
    <dgm:cxn modelId="{8B3D1D3A-C0CD-4B50-830A-B868BA05FA91}" type="presParOf" srcId="{8EB5F87C-D6BE-402F-9736-1122EF1068DE}" destId="{61147162-E3AE-4EB1-AFD7-FBF6A4CDE2B7}" srcOrd="0" destOrd="0" presId="urn:microsoft.com/office/officeart/2005/8/layout/orgChart1"/>
    <dgm:cxn modelId="{9811B37E-BCDA-4D64-BDB8-FE13C0E8AB56}" type="presParOf" srcId="{61147162-E3AE-4EB1-AFD7-FBF6A4CDE2B7}" destId="{7AFD5D75-C56A-430E-8872-B5EDADC5E9F8}" srcOrd="0" destOrd="0" presId="urn:microsoft.com/office/officeart/2005/8/layout/orgChart1"/>
    <dgm:cxn modelId="{3C3A8DAA-34D0-49D4-93E3-717F8E14E55A}" type="presParOf" srcId="{61147162-E3AE-4EB1-AFD7-FBF6A4CDE2B7}" destId="{1611712E-786B-4B4E-8CED-5823D273F876}" srcOrd="1" destOrd="0" presId="urn:microsoft.com/office/officeart/2005/8/layout/orgChart1"/>
    <dgm:cxn modelId="{0D660B45-50E8-4C4D-AA8B-B2A438262438}" type="presParOf" srcId="{8EB5F87C-D6BE-402F-9736-1122EF1068DE}" destId="{E0566694-AA59-4DAD-BA88-26DD33F87AFC}" srcOrd="1" destOrd="0" presId="urn:microsoft.com/office/officeart/2005/8/layout/orgChart1"/>
    <dgm:cxn modelId="{763EE8F6-01DC-4B22-AC85-0FA41A670FB5}" type="presParOf" srcId="{8EB5F87C-D6BE-402F-9736-1122EF1068DE}" destId="{B824E885-978E-424F-919D-179DE3DFAA8F}" srcOrd="2" destOrd="0" presId="urn:microsoft.com/office/officeart/2005/8/layout/orgChart1"/>
    <dgm:cxn modelId="{E9193604-485B-46A1-A886-60538B5FB9C3}" type="presParOf" srcId="{7FE0787D-33C7-4F27-BB4F-60E90BBA70BE}" destId="{A9E14166-B7C0-41BB-B585-E659C90CBC25}" srcOrd="2" destOrd="0" presId="urn:microsoft.com/office/officeart/2005/8/layout/orgChart1"/>
    <dgm:cxn modelId="{20251E2E-A707-4744-BDBC-865E23148F98}" type="presParOf" srcId="{7FE0787D-33C7-4F27-BB4F-60E90BBA70BE}" destId="{BC15FE98-707A-4D95-A27F-82C42E8A122D}" srcOrd="3" destOrd="0" presId="urn:microsoft.com/office/officeart/2005/8/layout/orgChart1"/>
    <dgm:cxn modelId="{42B98129-8948-4E7B-97D7-BEC88F0D61C4}" type="presParOf" srcId="{BC15FE98-707A-4D95-A27F-82C42E8A122D}" destId="{AA09152A-C5B5-4F99-964B-3CBCA7A7059B}" srcOrd="0" destOrd="0" presId="urn:microsoft.com/office/officeart/2005/8/layout/orgChart1"/>
    <dgm:cxn modelId="{24705325-F323-42F0-9482-5EF9E361E442}" type="presParOf" srcId="{AA09152A-C5B5-4F99-964B-3CBCA7A7059B}" destId="{2647674D-092F-4C45-B0C2-08791345D561}" srcOrd="0" destOrd="0" presId="urn:microsoft.com/office/officeart/2005/8/layout/orgChart1"/>
    <dgm:cxn modelId="{012C1926-5090-4881-870C-EE21BB05F91E}" type="presParOf" srcId="{AA09152A-C5B5-4F99-964B-3CBCA7A7059B}" destId="{A0DF9D2A-FD15-4E66-B5CC-0091888E14B6}" srcOrd="1" destOrd="0" presId="urn:microsoft.com/office/officeart/2005/8/layout/orgChart1"/>
    <dgm:cxn modelId="{006F2FFC-1AB8-432E-AC0C-54F8B6A14643}" type="presParOf" srcId="{BC15FE98-707A-4D95-A27F-82C42E8A122D}" destId="{303550A1-E2CB-4A0C-A5A9-CA5B2C37AB4D}" srcOrd="1" destOrd="0" presId="urn:microsoft.com/office/officeart/2005/8/layout/orgChart1"/>
    <dgm:cxn modelId="{EF94213E-31C5-43A9-8B38-783575D03F52}" type="presParOf" srcId="{BC15FE98-707A-4D95-A27F-82C42E8A122D}" destId="{FC8192D7-8233-46CD-A69B-38C6569E4390}" srcOrd="2" destOrd="0" presId="urn:microsoft.com/office/officeart/2005/8/layout/orgChart1"/>
    <dgm:cxn modelId="{3EC9F935-FF66-4C5E-B799-2A28C80C77E1}" type="presParOf" srcId="{51BF95D8-100B-4B3A-A6B8-CC90D6D65A19}" destId="{BBCB6392-8B9A-49B6-805D-1A0B85A80E9C}" srcOrd="2" destOrd="0" presId="urn:microsoft.com/office/officeart/2005/8/layout/orgChart1"/>
    <dgm:cxn modelId="{E2167326-4BAB-4E8C-BD95-58DC0C042489}" type="presParOf" srcId="{E02AB837-039B-4EB2-94EC-B6F37B5C3A12}" destId="{E7FF65A1-5BBA-4BE6-B65F-257109E10B47}" srcOrd="2" destOrd="0" presId="urn:microsoft.com/office/officeart/2005/8/layout/orgChart1"/>
    <dgm:cxn modelId="{271AC2CA-0180-4FDC-83C0-233E08F9308C}" type="presParOf" srcId="{E02AB837-039B-4EB2-94EC-B6F37B5C3A12}" destId="{720B1443-E9B4-443A-82F9-82AACF3C533D}" srcOrd="3" destOrd="0" presId="urn:microsoft.com/office/officeart/2005/8/layout/orgChart1"/>
    <dgm:cxn modelId="{3D69798D-97A5-41BA-876D-4DEA248DC509}" type="presParOf" srcId="{720B1443-E9B4-443A-82F9-82AACF3C533D}" destId="{49637044-20DB-495D-B80A-75B8737215DC}" srcOrd="0" destOrd="0" presId="urn:microsoft.com/office/officeart/2005/8/layout/orgChart1"/>
    <dgm:cxn modelId="{60431014-E947-448C-A0DC-CBEEC83CD771}" type="presParOf" srcId="{49637044-20DB-495D-B80A-75B8737215DC}" destId="{12906A79-8926-45C5-8924-E1CBC6D03FB3}" srcOrd="0" destOrd="0" presId="urn:microsoft.com/office/officeart/2005/8/layout/orgChart1"/>
    <dgm:cxn modelId="{776AF6F4-6530-4D12-BB4C-E30609E26B74}" type="presParOf" srcId="{49637044-20DB-495D-B80A-75B8737215DC}" destId="{791BAE63-E380-4D0D-AAE0-F1E26AC48409}" srcOrd="1" destOrd="0" presId="urn:microsoft.com/office/officeart/2005/8/layout/orgChart1"/>
    <dgm:cxn modelId="{DFF8060A-E632-4D2C-AF65-D7412B3DE683}" type="presParOf" srcId="{720B1443-E9B4-443A-82F9-82AACF3C533D}" destId="{FA4EDBC0-BE3B-4D3D-8E1D-F53CE6A50259}" srcOrd="1" destOrd="0" presId="urn:microsoft.com/office/officeart/2005/8/layout/orgChart1"/>
    <dgm:cxn modelId="{9016DC5D-463A-4C32-8342-C2D410E8682F}" type="presParOf" srcId="{720B1443-E9B4-443A-82F9-82AACF3C533D}" destId="{AEDB5DD2-336D-480F-AC7F-2E875C91BCBB}" srcOrd="2" destOrd="0" presId="urn:microsoft.com/office/officeart/2005/8/layout/orgChart1"/>
    <dgm:cxn modelId="{83FCCB4E-86E9-4BD6-8B04-5618464B2B03}" type="presParOf" srcId="{0F82E1C3-AD23-4DCB-BD2D-0B1BFF31B494}" destId="{37F3FFEF-7F77-4D40-9FB6-EA6ADFFABAA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ED844-07D5-437B-90BD-0E10F1F13620}">
      <dsp:nvSpPr>
        <dsp:cNvPr id="0" name=""/>
        <dsp:cNvSpPr/>
      </dsp:nvSpPr>
      <dsp:spPr>
        <a:xfrm>
          <a:off x="0" y="3356993"/>
          <a:ext cx="2397204" cy="2931170"/>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cs-CZ" sz="4000" kern="1200" dirty="0"/>
            <a:t>Písemné prameny</a:t>
          </a:r>
        </a:p>
        <a:p>
          <a:pPr lvl="0" algn="ctr" defTabSz="1778000">
            <a:lnSpc>
              <a:spcPct val="90000"/>
            </a:lnSpc>
            <a:spcBef>
              <a:spcPct val="0"/>
            </a:spcBef>
            <a:spcAft>
              <a:spcPct val="35000"/>
            </a:spcAft>
          </a:pPr>
          <a:r>
            <a:rPr lang="cs-CZ" sz="4000" kern="1200" dirty="0"/>
            <a:t>-  možnosti dělení</a:t>
          </a:r>
        </a:p>
      </dsp:txBody>
      <dsp:txXfrm>
        <a:off x="70212" y="3427205"/>
        <a:ext cx="2256780" cy="2790746"/>
      </dsp:txXfrm>
    </dsp:sp>
    <dsp:sp modelId="{88C78804-F5B7-4EBE-B2D4-10D82A77DFE4}">
      <dsp:nvSpPr>
        <dsp:cNvPr id="0" name=""/>
        <dsp:cNvSpPr/>
      </dsp:nvSpPr>
      <dsp:spPr>
        <a:xfrm rot="16379147">
          <a:off x="954347" y="3290407"/>
          <a:ext cx="3044285" cy="24190"/>
        </a:xfrm>
        <a:custGeom>
          <a:avLst/>
          <a:gdLst/>
          <a:ahLst/>
          <a:cxnLst/>
          <a:rect l="0" t="0" r="0" b="0"/>
          <a:pathLst>
            <a:path>
              <a:moveTo>
                <a:pt x="0" y="12095"/>
              </a:moveTo>
              <a:lnTo>
                <a:pt x="3044285" y="120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cs-CZ" sz="1000" kern="1200"/>
        </a:p>
      </dsp:txBody>
      <dsp:txXfrm>
        <a:off x="2400383" y="3226395"/>
        <a:ext cx="152214" cy="152214"/>
      </dsp:txXfrm>
    </dsp:sp>
    <dsp:sp modelId="{6CF9F369-49C5-4845-BA18-98224A300C0A}">
      <dsp:nvSpPr>
        <dsp:cNvPr id="0" name=""/>
        <dsp:cNvSpPr/>
      </dsp:nvSpPr>
      <dsp:spPr>
        <a:xfrm>
          <a:off x="2555776" y="1196756"/>
          <a:ext cx="3151923" cy="1171340"/>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a:t>Podle původnosti informací</a:t>
          </a:r>
        </a:p>
      </dsp:txBody>
      <dsp:txXfrm>
        <a:off x="2590083" y="1231063"/>
        <a:ext cx="3083309" cy="1102726"/>
      </dsp:txXfrm>
    </dsp:sp>
    <dsp:sp modelId="{0EB71840-C0B7-4846-8AE3-5F404764E378}">
      <dsp:nvSpPr>
        <dsp:cNvPr id="0" name=""/>
        <dsp:cNvSpPr/>
      </dsp:nvSpPr>
      <dsp:spPr>
        <a:xfrm rot="18921114">
          <a:off x="5436361" y="1109529"/>
          <a:ext cx="1880613" cy="24190"/>
        </a:xfrm>
        <a:custGeom>
          <a:avLst/>
          <a:gdLst/>
          <a:ahLst/>
          <a:cxnLst/>
          <a:rect l="0" t="0" r="0" b="0"/>
          <a:pathLst>
            <a:path>
              <a:moveTo>
                <a:pt x="0" y="12095"/>
              </a:moveTo>
              <a:lnTo>
                <a:pt x="1880613" y="120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cs-CZ" sz="600" kern="1200"/>
        </a:p>
      </dsp:txBody>
      <dsp:txXfrm>
        <a:off x="6329653" y="1074609"/>
        <a:ext cx="94030" cy="94030"/>
      </dsp:txXfrm>
    </dsp:sp>
    <dsp:sp modelId="{41DA7AAA-2ABA-48CF-B0C5-99F617B2CD88}">
      <dsp:nvSpPr>
        <dsp:cNvPr id="0" name=""/>
        <dsp:cNvSpPr/>
      </dsp:nvSpPr>
      <dsp:spPr>
        <a:xfrm>
          <a:off x="7045637" y="0"/>
          <a:ext cx="1843294" cy="9216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a:t>PRIMÁRNÍ</a:t>
          </a:r>
        </a:p>
      </dsp:txBody>
      <dsp:txXfrm>
        <a:off x="7072631" y="26994"/>
        <a:ext cx="1789306" cy="867659"/>
      </dsp:txXfrm>
    </dsp:sp>
    <dsp:sp modelId="{E97D5524-88EE-4C71-9137-ADD89EB52F0F}">
      <dsp:nvSpPr>
        <dsp:cNvPr id="0" name=""/>
        <dsp:cNvSpPr/>
      </dsp:nvSpPr>
      <dsp:spPr>
        <a:xfrm rot="20940648">
          <a:off x="5694768" y="1635899"/>
          <a:ext cx="1410435" cy="24190"/>
        </a:xfrm>
        <a:custGeom>
          <a:avLst/>
          <a:gdLst/>
          <a:ahLst/>
          <a:cxnLst/>
          <a:rect l="0" t="0" r="0" b="0"/>
          <a:pathLst>
            <a:path>
              <a:moveTo>
                <a:pt x="0" y="12095"/>
              </a:moveTo>
              <a:lnTo>
                <a:pt x="1410435" y="120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6364725" y="1612733"/>
        <a:ext cx="70521" cy="70521"/>
      </dsp:txXfrm>
    </dsp:sp>
    <dsp:sp modelId="{F5BB26DE-CC6C-48D5-BA5E-1209FCCE89F3}">
      <dsp:nvSpPr>
        <dsp:cNvPr id="0" name=""/>
        <dsp:cNvSpPr/>
      </dsp:nvSpPr>
      <dsp:spPr>
        <a:xfrm>
          <a:off x="7092272" y="1052739"/>
          <a:ext cx="1843294" cy="9216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a:t>SEKUNDÁRNÍ</a:t>
          </a:r>
        </a:p>
      </dsp:txBody>
      <dsp:txXfrm>
        <a:off x="7119266" y="1079733"/>
        <a:ext cx="1789306" cy="867659"/>
      </dsp:txXfrm>
    </dsp:sp>
    <dsp:sp modelId="{E5EF40EB-BE8D-45E3-B820-67989A7BBB1A}">
      <dsp:nvSpPr>
        <dsp:cNvPr id="0" name=""/>
        <dsp:cNvSpPr/>
      </dsp:nvSpPr>
      <dsp:spPr>
        <a:xfrm rot="18067234">
          <a:off x="2024141" y="4149475"/>
          <a:ext cx="1544266" cy="24190"/>
        </a:xfrm>
        <a:custGeom>
          <a:avLst/>
          <a:gdLst/>
          <a:ahLst/>
          <a:cxnLst/>
          <a:rect l="0" t="0" r="0" b="0"/>
          <a:pathLst>
            <a:path>
              <a:moveTo>
                <a:pt x="0" y="12095"/>
              </a:moveTo>
              <a:lnTo>
                <a:pt x="1544266" y="120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2757668" y="4122963"/>
        <a:ext cx="77213" cy="77213"/>
      </dsp:txXfrm>
    </dsp:sp>
    <dsp:sp modelId="{688AD01E-C045-4464-B438-36C0D8F5B57B}">
      <dsp:nvSpPr>
        <dsp:cNvPr id="0" name=""/>
        <dsp:cNvSpPr/>
      </dsp:nvSpPr>
      <dsp:spPr>
        <a:xfrm>
          <a:off x="3195344" y="3039737"/>
          <a:ext cx="2757181" cy="921647"/>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a:t>Podle „adresáta“</a:t>
          </a:r>
        </a:p>
      </dsp:txBody>
      <dsp:txXfrm>
        <a:off x="3222338" y="3066731"/>
        <a:ext cx="2703193" cy="867659"/>
      </dsp:txXfrm>
    </dsp:sp>
    <dsp:sp modelId="{CA6381C9-8AD4-4C13-95FD-81BF3937B7F6}">
      <dsp:nvSpPr>
        <dsp:cNvPr id="0" name=""/>
        <dsp:cNvSpPr/>
      </dsp:nvSpPr>
      <dsp:spPr>
        <a:xfrm rot="18683657">
          <a:off x="5776055" y="3097678"/>
          <a:ext cx="1041854" cy="24190"/>
        </a:xfrm>
        <a:custGeom>
          <a:avLst/>
          <a:gdLst/>
          <a:ahLst/>
          <a:cxnLst/>
          <a:rect l="0" t="0" r="0" b="0"/>
          <a:pathLst>
            <a:path>
              <a:moveTo>
                <a:pt x="0" y="12095"/>
              </a:moveTo>
              <a:lnTo>
                <a:pt x="1041854" y="120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6270936" y="3083727"/>
        <a:ext cx="52092" cy="52092"/>
      </dsp:txXfrm>
    </dsp:sp>
    <dsp:sp modelId="{040C71E9-F159-407C-BB29-BF3F868576E5}">
      <dsp:nvSpPr>
        <dsp:cNvPr id="0" name=""/>
        <dsp:cNvSpPr/>
      </dsp:nvSpPr>
      <dsp:spPr>
        <a:xfrm>
          <a:off x="6641439" y="2258162"/>
          <a:ext cx="2440172" cy="921647"/>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a:t>pro osobní potřebu</a:t>
          </a:r>
        </a:p>
      </dsp:txBody>
      <dsp:txXfrm>
        <a:off x="6668433" y="2285156"/>
        <a:ext cx="2386184" cy="867659"/>
      </dsp:txXfrm>
    </dsp:sp>
    <dsp:sp modelId="{B64F7027-C5BB-43ED-8D85-242D00436A38}">
      <dsp:nvSpPr>
        <dsp:cNvPr id="0" name=""/>
        <dsp:cNvSpPr/>
      </dsp:nvSpPr>
      <dsp:spPr>
        <a:xfrm rot="1741925">
          <a:off x="5902132" y="3683099"/>
          <a:ext cx="802117" cy="24190"/>
        </a:xfrm>
        <a:custGeom>
          <a:avLst/>
          <a:gdLst/>
          <a:ahLst/>
          <a:cxnLst/>
          <a:rect l="0" t="0" r="0" b="0"/>
          <a:pathLst>
            <a:path>
              <a:moveTo>
                <a:pt x="0" y="12095"/>
              </a:moveTo>
              <a:lnTo>
                <a:pt x="802117" y="120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6283138" y="3675141"/>
        <a:ext cx="40105" cy="40105"/>
      </dsp:txXfrm>
    </dsp:sp>
    <dsp:sp modelId="{658D9A1B-F69B-4F05-B514-6B77777BA562}">
      <dsp:nvSpPr>
        <dsp:cNvPr id="0" name=""/>
        <dsp:cNvSpPr/>
      </dsp:nvSpPr>
      <dsp:spPr>
        <a:xfrm>
          <a:off x="6653856" y="3429004"/>
          <a:ext cx="2490143" cy="921647"/>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a:t>pro veřejnost</a:t>
          </a:r>
        </a:p>
      </dsp:txBody>
      <dsp:txXfrm>
        <a:off x="6680850" y="3455998"/>
        <a:ext cx="2436155" cy="867659"/>
      </dsp:txXfrm>
    </dsp:sp>
    <dsp:sp modelId="{C816D7CA-CB9C-475B-8D89-F1D05AB421BE}">
      <dsp:nvSpPr>
        <dsp:cNvPr id="0" name=""/>
        <dsp:cNvSpPr/>
      </dsp:nvSpPr>
      <dsp:spPr>
        <a:xfrm rot="2964759">
          <a:off x="2034982" y="5597782"/>
          <a:ext cx="2073434" cy="24190"/>
        </a:xfrm>
        <a:custGeom>
          <a:avLst/>
          <a:gdLst/>
          <a:ahLst/>
          <a:cxnLst/>
          <a:rect l="0" t="0" r="0" b="0"/>
          <a:pathLst>
            <a:path>
              <a:moveTo>
                <a:pt x="0" y="12095"/>
              </a:moveTo>
              <a:lnTo>
                <a:pt x="2073434" y="120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cs-CZ" sz="700" kern="1200"/>
        </a:p>
      </dsp:txBody>
      <dsp:txXfrm>
        <a:off x="3019863" y="5558041"/>
        <a:ext cx="103671" cy="103671"/>
      </dsp:txXfrm>
    </dsp:sp>
    <dsp:sp modelId="{2C5DCC19-D781-4BEA-9422-4765E169F9D6}">
      <dsp:nvSpPr>
        <dsp:cNvPr id="0" name=""/>
        <dsp:cNvSpPr/>
      </dsp:nvSpPr>
      <dsp:spPr>
        <a:xfrm>
          <a:off x="3746194" y="5936352"/>
          <a:ext cx="2212562" cy="921647"/>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a:t>Podle původu</a:t>
          </a:r>
        </a:p>
      </dsp:txBody>
      <dsp:txXfrm>
        <a:off x="3773188" y="5963346"/>
        <a:ext cx="2158574" cy="867659"/>
      </dsp:txXfrm>
    </dsp:sp>
    <dsp:sp modelId="{0BC05F80-6E31-4A18-8BD6-0F4BCEED932B}">
      <dsp:nvSpPr>
        <dsp:cNvPr id="0" name=""/>
        <dsp:cNvSpPr/>
      </dsp:nvSpPr>
      <dsp:spPr>
        <a:xfrm rot="17708059">
          <a:off x="5483721" y="5637493"/>
          <a:ext cx="1651554" cy="24190"/>
        </a:xfrm>
        <a:custGeom>
          <a:avLst/>
          <a:gdLst/>
          <a:ahLst/>
          <a:cxnLst/>
          <a:rect l="0" t="0" r="0" b="0"/>
          <a:pathLst>
            <a:path>
              <a:moveTo>
                <a:pt x="0" y="12095"/>
              </a:moveTo>
              <a:lnTo>
                <a:pt x="1651554" y="120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6268210" y="5608299"/>
        <a:ext cx="82577" cy="82577"/>
      </dsp:txXfrm>
    </dsp:sp>
    <dsp:sp modelId="{FAAB62D0-57D3-40CA-9E57-77A23B09D5F2}">
      <dsp:nvSpPr>
        <dsp:cNvPr id="0" name=""/>
        <dsp:cNvSpPr/>
      </dsp:nvSpPr>
      <dsp:spPr>
        <a:xfrm>
          <a:off x="6660241" y="4581128"/>
          <a:ext cx="2144341" cy="641743"/>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a:t>Institucionální</a:t>
          </a:r>
        </a:p>
      </dsp:txBody>
      <dsp:txXfrm>
        <a:off x="6679037" y="4599924"/>
        <a:ext cx="2106749" cy="604151"/>
      </dsp:txXfrm>
    </dsp:sp>
    <dsp:sp modelId="{EB2C0C0E-A7F3-4FDC-ADF2-098FDC1C4859}">
      <dsp:nvSpPr>
        <dsp:cNvPr id="0" name=""/>
        <dsp:cNvSpPr/>
      </dsp:nvSpPr>
      <dsp:spPr>
        <a:xfrm rot="18830191">
          <a:off x="5803087" y="6019796"/>
          <a:ext cx="1012823" cy="24190"/>
        </a:xfrm>
        <a:custGeom>
          <a:avLst/>
          <a:gdLst/>
          <a:ahLst/>
          <a:cxnLst/>
          <a:rect l="0" t="0" r="0" b="0"/>
          <a:pathLst>
            <a:path>
              <a:moveTo>
                <a:pt x="0" y="12095"/>
              </a:moveTo>
              <a:lnTo>
                <a:pt x="1012823" y="120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6284178" y="6006571"/>
        <a:ext cx="50641" cy="50641"/>
      </dsp:txXfrm>
    </dsp:sp>
    <dsp:sp modelId="{1A5BA321-DA31-4CAC-98F7-772B00EF2455}">
      <dsp:nvSpPr>
        <dsp:cNvPr id="0" name=""/>
        <dsp:cNvSpPr/>
      </dsp:nvSpPr>
      <dsp:spPr>
        <a:xfrm>
          <a:off x="6660241" y="5301211"/>
          <a:ext cx="2123199" cy="730792"/>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b="1" kern="1200" dirty="0"/>
            <a:t>Osobní</a:t>
          </a:r>
        </a:p>
      </dsp:txBody>
      <dsp:txXfrm>
        <a:off x="6681645" y="5322615"/>
        <a:ext cx="2080391" cy="687984"/>
      </dsp:txXfrm>
    </dsp:sp>
    <dsp:sp modelId="{80FF42F2-9F18-4788-8594-22D1B18A0623}">
      <dsp:nvSpPr>
        <dsp:cNvPr id="0" name=""/>
        <dsp:cNvSpPr/>
      </dsp:nvSpPr>
      <dsp:spPr>
        <a:xfrm rot="489798">
          <a:off x="5954671" y="6442331"/>
          <a:ext cx="806372" cy="24190"/>
        </a:xfrm>
        <a:custGeom>
          <a:avLst/>
          <a:gdLst/>
          <a:ahLst/>
          <a:cxnLst/>
          <a:rect l="0" t="0" r="0" b="0"/>
          <a:pathLst>
            <a:path>
              <a:moveTo>
                <a:pt x="0" y="12095"/>
              </a:moveTo>
              <a:lnTo>
                <a:pt x="806372" y="120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6337698" y="6434267"/>
        <a:ext cx="40318" cy="40318"/>
      </dsp:txXfrm>
    </dsp:sp>
    <dsp:sp modelId="{C9E9B589-687E-418D-BAC5-E8D8BF01BC0B}">
      <dsp:nvSpPr>
        <dsp:cNvPr id="0" name=""/>
        <dsp:cNvSpPr/>
      </dsp:nvSpPr>
      <dsp:spPr>
        <a:xfrm>
          <a:off x="6756958" y="6165354"/>
          <a:ext cx="2131973" cy="692645"/>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a:t>Literární</a:t>
          </a:r>
        </a:p>
      </dsp:txBody>
      <dsp:txXfrm>
        <a:off x="6777245" y="6185641"/>
        <a:ext cx="2091399" cy="652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F65A1-5BBA-4BE6-B65F-257109E10B47}">
      <dsp:nvSpPr>
        <dsp:cNvPr id="0" name=""/>
        <dsp:cNvSpPr/>
      </dsp:nvSpPr>
      <dsp:spPr>
        <a:xfrm>
          <a:off x="5388278" y="1351475"/>
          <a:ext cx="1632556" cy="566672"/>
        </a:xfrm>
        <a:custGeom>
          <a:avLst/>
          <a:gdLst/>
          <a:ahLst/>
          <a:cxnLst/>
          <a:rect l="0" t="0" r="0" b="0"/>
          <a:pathLst>
            <a:path>
              <a:moveTo>
                <a:pt x="0" y="0"/>
              </a:moveTo>
              <a:lnTo>
                <a:pt x="0" y="283336"/>
              </a:lnTo>
              <a:lnTo>
                <a:pt x="1632556" y="283336"/>
              </a:lnTo>
              <a:lnTo>
                <a:pt x="1632556" y="5666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E14166-B7C0-41BB-B585-E659C90CBC25}">
      <dsp:nvSpPr>
        <dsp:cNvPr id="0" name=""/>
        <dsp:cNvSpPr/>
      </dsp:nvSpPr>
      <dsp:spPr>
        <a:xfrm>
          <a:off x="2676345" y="3267367"/>
          <a:ext cx="404765" cy="3157174"/>
        </a:xfrm>
        <a:custGeom>
          <a:avLst/>
          <a:gdLst/>
          <a:ahLst/>
          <a:cxnLst/>
          <a:rect l="0" t="0" r="0" b="0"/>
          <a:pathLst>
            <a:path>
              <a:moveTo>
                <a:pt x="0" y="0"/>
              </a:moveTo>
              <a:lnTo>
                <a:pt x="0" y="3157174"/>
              </a:lnTo>
              <a:lnTo>
                <a:pt x="404765" y="31571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C4F02E-7A6E-4DB5-9DC8-5A6EAE3E5115}">
      <dsp:nvSpPr>
        <dsp:cNvPr id="0" name=""/>
        <dsp:cNvSpPr/>
      </dsp:nvSpPr>
      <dsp:spPr>
        <a:xfrm>
          <a:off x="2676345" y="3267367"/>
          <a:ext cx="404765" cy="1241282"/>
        </a:xfrm>
        <a:custGeom>
          <a:avLst/>
          <a:gdLst/>
          <a:ahLst/>
          <a:cxnLst/>
          <a:rect l="0" t="0" r="0" b="0"/>
          <a:pathLst>
            <a:path>
              <a:moveTo>
                <a:pt x="0" y="0"/>
              </a:moveTo>
              <a:lnTo>
                <a:pt x="0" y="1241282"/>
              </a:lnTo>
              <a:lnTo>
                <a:pt x="404765" y="12412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824D88-FE7F-4F36-BB08-417EB0B7EF07}">
      <dsp:nvSpPr>
        <dsp:cNvPr id="0" name=""/>
        <dsp:cNvSpPr/>
      </dsp:nvSpPr>
      <dsp:spPr>
        <a:xfrm>
          <a:off x="3755721" y="1351475"/>
          <a:ext cx="1632556" cy="566672"/>
        </a:xfrm>
        <a:custGeom>
          <a:avLst/>
          <a:gdLst/>
          <a:ahLst/>
          <a:cxnLst/>
          <a:rect l="0" t="0" r="0" b="0"/>
          <a:pathLst>
            <a:path>
              <a:moveTo>
                <a:pt x="1632556" y="0"/>
              </a:moveTo>
              <a:lnTo>
                <a:pt x="1632556" y="283336"/>
              </a:lnTo>
              <a:lnTo>
                <a:pt x="0" y="283336"/>
              </a:lnTo>
              <a:lnTo>
                <a:pt x="0" y="5666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C564D8-855A-43A5-A30E-A1C47A866C22}">
      <dsp:nvSpPr>
        <dsp:cNvPr id="0" name=""/>
        <dsp:cNvSpPr/>
      </dsp:nvSpPr>
      <dsp:spPr>
        <a:xfrm>
          <a:off x="773945" y="2255"/>
          <a:ext cx="2698439" cy="1349219"/>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cs-CZ" sz="2800" kern="1200" dirty="0"/>
            <a:t>1) Nepublikovaná </a:t>
          </a:r>
          <a:r>
            <a:rPr lang="cs-CZ" sz="2800" kern="1200" dirty="0" smtClean="0"/>
            <a:t>(BP. DP., Diz.</a:t>
          </a:r>
          <a:r>
            <a:rPr lang="cs-CZ" sz="2800" kern="1200" dirty="0" err="1" smtClean="0"/>
            <a:t>Pr</a:t>
          </a:r>
          <a:r>
            <a:rPr lang="cs-CZ" sz="2800" kern="1200" dirty="0" smtClean="0"/>
            <a:t>.,skripta) </a:t>
          </a:r>
          <a:endParaRPr lang="cs-CZ" sz="2800" kern="1200" dirty="0"/>
        </a:p>
      </dsp:txBody>
      <dsp:txXfrm>
        <a:off x="773945" y="2255"/>
        <a:ext cx="2698439" cy="1349219"/>
      </dsp:txXfrm>
    </dsp:sp>
    <dsp:sp modelId="{67D089E9-7AD3-4655-855D-4A7EE7CEC169}">
      <dsp:nvSpPr>
        <dsp:cNvPr id="0" name=""/>
        <dsp:cNvSpPr/>
      </dsp:nvSpPr>
      <dsp:spPr>
        <a:xfrm>
          <a:off x="4039058" y="2255"/>
          <a:ext cx="2698439" cy="1349219"/>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cs-CZ" sz="2800" kern="1200" dirty="0"/>
            <a:t>2) </a:t>
          </a:r>
          <a:r>
            <a:rPr lang="cs-CZ" sz="2800" kern="1200" dirty="0" smtClean="0"/>
            <a:t>Publikovaná</a:t>
          </a:r>
          <a:r>
            <a:rPr lang="cs-CZ" sz="2800" kern="1200" dirty="0"/>
            <a:t>, tedy vydaná tiskem</a:t>
          </a:r>
        </a:p>
      </dsp:txBody>
      <dsp:txXfrm>
        <a:off x="4039058" y="2255"/>
        <a:ext cx="2698439" cy="1349219"/>
      </dsp:txXfrm>
    </dsp:sp>
    <dsp:sp modelId="{67F661F8-D2F9-4396-AEA8-57FCC593485D}">
      <dsp:nvSpPr>
        <dsp:cNvPr id="0" name=""/>
        <dsp:cNvSpPr/>
      </dsp:nvSpPr>
      <dsp:spPr>
        <a:xfrm>
          <a:off x="2406501" y="1918147"/>
          <a:ext cx="2698439" cy="1349219"/>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cs-CZ" sz="2800" kern="1200" dirty="0"/>
            <a:t>2a) neperiodickou</a:t>
          </a:r>
        </a:p>
      </dsp:txBody>
      <dsp:txXfrm>
        <a:off x="2406501" y="1918147"/>
        <a:ext cx="2698439" cy="1349219"/>
      </dsp:txXfrm>
    </dsp:sp>
    <dsp:sp modelId="{7AFD5D75-C56A-430E-8872-B5EDADC5E9F8}">
      <dsp:nvSpPr>
        <dsp:cNvPr id="0" name=""/>
        <dsp:cNvSpPr/>
      </dsp:nvSpPr>
      <dsp:spPr>
        <a:xfrm>
          <a:off x="3081111" y="3834040"/>
          <a:ext cx="2698439" cy="13492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cs-CZ" sz="2800" kern="1200"/>
            <a:t>knihy (tištěné dílo o rozsahu vyšším než 49 stran)</a:t>
          </a:r>
        </a:p>
      </dsp:txBody>
      <dsp:txXfrm>
        <a:off x="3081111" y="3834040"/>
        <a:ext cx="2698439" cy="1349219"/>
      </dsp:txXfrm>
    </dsp:sp>
    <dsp:sp modelId="{2647674D-092F-4C45-B0C2-08791345D561}">
      <dsp:nvSpPr>
        <dsp:cNvPr id="0" name=""/>
        <dsp:cNvSpPr/>
      </dsp:nvSpPr>
      <dsp:spPr>
        <a:xfrm>
          <a:off x="3081111" y="5749932"/>
          <a:ext cx="2698439" cy="13492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cs-CZ" sz="2800" kern="1200"/>
            <a:t>na brožury (s rozsahem 5-48 stran)</a:t>
          </a:r>
        </a:p>
      </dsp:txBody>
      <dsp:txXfrm>
        <a:off x="3081111" y="5749932"/>
        <a:ext cx="2698439" cy="1349219"/>
      </dsp:txXfrm>
    </dsp:sp>
    <dsp:sp modelId="{12906A79-8926-45C5-8924-E1CBC6D03FB3}">
      <dsp:nvSpPr>
        <dsp:cNvPr id="0" name=""/>
        <dsp:cNvSpPr/>
      </dsp:nvSpPr>
      <dsp:spPr>
        <a:xfrm>
          <a:off x="5671614" y="1918147"/>
          <a:ext cx="2698439" cy="1349219"/>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cs-CZ" sz="2800" kern="1200"/>
            <a:t>2b) periodickou.</a:t>
          </a:r>
        </a:p>
      </dsp:txBody>
      <dsp:txXfrm>
        <a:off x="5671614" y="1918147"/>
        <a:ext cx="2698439" cy="13492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332"/>
          </a:xfrm>
          <a:prstGeom prst="rect">
            <a:avLst/>
          </a:prstGeom>
        </p:spPr>
        <p:txBody>
          <a:bodyPr vert="horz" lIns="92108" tIns="46054" rIns="92108" bIns="46054" rtlCol="0"/>
          <a:lstStyle>
            <a:lvl1pPr algn="l">
              <a:defRPr sz="1200"/>
            </a:lvl1pPr>
          </a:lstStyle>
          <a:p>
            <a:endParaRPr lang="cs-CZ"/>
          </a:p>
        </p:txBody>
      </p:sp>
      <p:sp>
        <p:nvSpPr>
          <p:cNvPr id="3" name="Date Placeholder 2"/>
          <p:cNvSpPr>
            <a:spLocks noGrp="1"/>
          </p:cNvSpPr>
          <p:nvPr>
            <p:ph type="dt" idx="1"/>
          </p:nvPr>
        </p:nvSpPr>
        <p:spPr>
          <a:xfrm>
            <a:off x="3850442" y="0"/>
            <a:ext cx="2945660" cy="496332"/>
          </a:xfrm>
          <a:prstGeom prst="rect">
            <a:avLst/>
          </a:prstGeom>
        </p:spPr>
        <p:txBody>
          <a:bodyPr vert="horz" lIns="92108" tIns="46054" rIns="92108" bIns="46054" rtlCol="0"/>
          <a:lstStyle>
            <a:lvl1pPr algn="r">
              <a:defRPr sz="1200"/>
            </a:lvl1pPr>
          </a:lstStyle>
          <a:p>
            <a:fld id="{D6036FED-29E0-4163-B226-9EBC75F80BFD}" type="datetimeFigureOut">
              <a:rPr lang="cs-CZ" smtClean="0"/>
              <a:t>25.11.2021</a:t>
            </a:fld>
            <a:endParaRPr lang="cs-C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08" tIns="46054" rIns="92108" bIns="46054" rtlCol="0" anchor="ctr"/>
          <a:lstStyle/>
          <a:p>
            <a:endParaRPr lang="cs-CZ"/>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2108" tIns="46054" rIns="92108" bIns="460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9428583"/>
            <a:ext cx="2945660" cy="496332"/>
          </a:xfrm>
          <a:prstGeom prst="rect">
            <a:avLst/>
          </a:prstGeom>
        </p:spPr>
        <p:txBody>
          <a:bodyPr vert="horz" lIns="92108" tIns="46054" rIns="92108" bIns="46054" rtlCol="0" anchor="b"/>
          <a:lstStyle>
            <a:lvl1pPr algn="l">
              <a:defRPr sz="1200"/>
            </a:lvl1pPr>
          </a:lstStyle>
          <a:p>
            <a:endParaRPr lang="cs-CZ"/>
          </a:p>
        </p:txBody>
      </p:sp>
      <p:sp>
        <p:nvSpPr>
          <p:cNvPr id="7" name="Slide Number Placeholder 6"/>
          <p:cNvSpPr>
            <a:spLocks noGrp="1"/>
          </p:cNvSpPr>
          <p:nvPr>
            <p:ph type="sldNum" sz="quarter" idx="5"/>
          </p:nvPr>
        </p:nvSpPr>
        <p:spPr>
          <a:xfrm>
            <a:off x="3850442" y="9428583"/>
            <a:ext cx="2945660" cy="496332"/>
          </a:xfrm>
          <a:prstGeom prst="rect">
            <a:avLst/>
          </a:prstGeom>
        </p:spPr>
        <p:txBody>
          <a:bodyPr vert="horz" lIns="92108" tIns="46054" rIns="92108" bIns="46054" rtlCol="0" anchor="b"/>
          <a:lstStyle>
            <a:lvl1pPr algn="r">
              <a:defRPr sz="1200"/>
            </a:lvl1pPr>
          </a:lstStyle>
          <a:p>
            <a:fld id="{FFA8F5F7-F4E4-4FC6-B3AC-B9F9B7EAD181}" type="slidenum">
              <a:rPr lang="cs-CZ" smtClean="0"/>
              <a:t>‹#›</a:t>
            </a:fld>
            <a:endParaRPr lang="cs-CZ"/>
          </a:p>
        </p:txBody>
      </p:sp>
    </p:spTree>
    <p:extLst>
      <p:ext uri="{BB962C8B-B14F-4D97-AF65-F5344CB8AC3E}">
        <p14:creationId xmlns:p14="http://schemas.microsoft.com/office/powerpoint/2010/main" val="402322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cs.wikipedia.org/wiki/Francouz%C5%A1tina"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cs.wikipedia.org/wiki/Ru%C5%A1tina" TargetMode="External"/><Relationship Id="rId5" Type="http://schemas.openxmlformats.org/officeDocument/2006/relationships/hyperlink" Target="http://cs.wikipedia.org/wiki/N%C4%9Bm%C4%8Dina" TargetMode="External"/><Relationship Id="rId4" Type="http://schemas.openxmlformats.org/officeDocument/2006/relationships/hyperlink" Target="http://cs.wikipedia.org/wiki/Angli%C4%8Dtina"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kosmas.cz/autor/16463/henrik-eberl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t>1</a:t>
            </a:fld>
            <a:endParaRPr lang="cs-CZ"/>
          </a:p>
        </p:txBody>
      </p:sp>
    </p:spTree>
    <p:extLst>
      <p:ext uri="{BB962C8B-B14F-4D97-AF65-F5344CB8AC3E}">
        <p14:creationId xmlns:p14="http://schemas.microsoft.com/office/powerpoint/2010/main" val="3546213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b="1" dirty="0"/>
              <a:t>Typologie vědecké (naučné) literatury:</a:t>
            </a:r>
            <a:endParaRPr lang="cs-CZ" dirty="0"/>
          </a:p>
          <a:p>
            <a:pPr hangingPunct="0"/>
            <a:endParaRPr lang="cs-CZ" dirty="0"/>
          </a:p>
          <a:p>
            <a:pPr hangingPunct="0"/>
            <a:endParaRPr lang="cs-CZ" dirty="0"/>
          </a:p>
          <a:p>
            <a:pPr hangingPunct="0"/>
            <a:r>
              <a:rPr lang="cs-CZ" dirty="0"/>
              <a:t>1) </a:t>
            </a:r>
            <a:r>
              <a:rPr lang="cs-CZ" cap="all" dirty="0"/>
              <a:t>Nepublikovaná</a:t>
            </a:r>
            <a:r>
              <a:rPr lang="cs-CZ" dirty="0"/>
              <a:t> (pro vnitřní potřebu institucí, rozmnožená v omezeném počtu kusů např. vědeckovýzkumné zprávy, lektorské posudky, diplomové, doktorské práce, rukopisy neotištěných monografií či sborníků, skripta) </a:t>
            </a:r>
          </a:p>
          <a:p>
            <a:endParaRPr lang="cs-CZ" dirty="0"/>
          </a:p>
          <a:p>
            <a:r>
              <a:rPr lang="cs-CZ" dirty="0"/>
              <a:t>2) </a:t>
            </a:r>
            <a:r>
              <a:rPr lang="cs-CZ" cap="all" dirty="0"/>
              <a:t>publikovaná</a:t>
            </a:r>
            <a:r>
              <a:rPr lang="cs-CZ" dirty="0"/>
              <a:t>, tedy vydaná tiskem. Tu dělíme na 2a) neperiodickou a  2b) periodickou.</a:t>
            </a:r>
          </a:p>
          <a:p>
            <a:r>
              <a:rPr lang="cs-CZ" dirty="0"/>
              <a:t>ad 2a) </a:t>
            </a:r>
            <a:r>
              <a:rPr lang="cs-CZ" b="1" dirty="0"/>
              <a:t>Neperiodickou literaturu</a:t>
            </a:r>
            <a:r>
              <a:rPr lang="cs-CZ" dirty="0"/>
              <a:t> dělíme na knihu (tištěné dílo o rozsahu vyšším než 49 stran) a na brožuru (s rozsahem 5-48 stran). Co se týče vývoje knihy. </a:t>
            </a:r>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t>10</a:t>
            </a:fld>
            <a:endParaRPr lang="cs-CZ"/>
          </a:p>
        </p:txBody>
      </p:sp>
    </p:spTree>
    <p:extLst>
      <p:ext uri="{BB962C8B-B14F-4D97-AF65-F5344CB8AC3E}">
        <p14:creationId xmlns:p14="http://schemas.microsoft.com/office/powerpoint/2010/main" val="1279051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dirty="0"/>
              <a:t>Ve starověku měly rukopisné knihy nejdříve formu deskovou, svitkovou (papyrus, hedvábí, pergamen) a od 4.-5. století kodexu, popisovaná na rozdíl od svitků z obou stran.  Přelomovou událostí se stal vynález knihtisku. Dnes se potýkáme s „informační explozí“ a také neprofesionalitou autorů. Podle povahy jednotlivých knih dělíme publikace na:</a:t>
            </a:r>
          </a:p>
          <a:p>
            <a:endParaRPr lang="cs-CZ" b="1" dirty="0"/>
          </a:p>
          <a:p>
            <a:r>
              <a:rPr lang="cs-CZ" b="1" dirty="0"/>
              <a:t>(1)</a:t>
            </a:r>
            <a:r>
              <a:rPr lang="cs-CZ" dirty="0"/>
              <a:t>- </a:t>
            </a:r>
            <a:r>
              <a:rPr lang="cs-CZ" cap="all" dirty="0"/>
              <a:t>teoretická, obecně metodologická literatura</a:t>
            </a:r>
            <a:r>
              <a:rPr lang="cs-CZ" dirty="0"/>
              <a:t>. Používá historik pro seznámení s filozofií dějin ap.</a:t>
            </a:r>
          </a:p>
          <a:p>
            <a:endParaRPr lang="cs-CZ" b="1" dirty="0"/>
          </a:p>
          <a:p>
            <a:r>
              <a:rPr lang="cs-CZ" b="1" dirty="0"/>
              <a:t>(2)</a:t>
            </a:r>
            <a:r>
              <a:rPr lang="cs-CZ" dirty="0"/>
              <a:t>-</a:t>
            </a:r>
            <a:r>
              <a:rPr lang="cs-CZ" cap="all" dirty="0"/>
              <a:t>informační a bibliografické publikace</a:t>
            </a:r>
            <a:r>
              <a:rPr lang="cs-CZ" dirty="0"/>
              <a:t>. Patří k nejdůležitějším heuristickým pomůckám příručního charakteru. Patří sem encyklopedie, naučné slovníky a příručky, bibliografie, mapy a atlasy.</a:t>
            </a:r>
          </a:p>
          <a:p>
            <a:endParaRPr lang="cs-CZ" b="1" dirty="0"/>
          </a:p>
          <a:p>
            <a:r>
              <a:rPr lang="cs-CZ" b="1" dirty="0"/>
              <a:t>(3)</a:t>
            </a:r>
            <a:r>
              <a:rPr lang="cs-CZ" dirty="0"/>
              <a:t>- </a:t>
            </a:r>
            <a:r>
              <a:rPr lang="cs-CZ" cap="all" dirty="0"/>
              <a:t>učebnice a přehledy</a:t>
            </a:r>
            <a:r>
              <a:rPr lang="cs-CZ" dirty="0"/>
              <a:t>. Předkládají nové uspořádání známých skutečností a zevšeobecnění nových vědeckých poznatků. Seznamují též badatele se základní faktografií, širšími souvislostmi.</a:t>
            </a:r>
          </a:p>
          <a:p>
            <a:endParaRPr lang="cs-CZ" b="1"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t>(4)</a:t>
            </a:r>
            <a:r>
              <a:rPr lang="cs-CZ" dirty="0"/>
              <a:t>-</a:t>
            </a:r>
            <a:r>
              <a:rPr lang="cs-CZ" cap="all" dirty="0"/>
              <a:t>vědecká (odborně historická) literatura</a:t>
            </a:r>
            <a:r>
              <a:rPr lang="cs-CZ" dirty="0"/>
              <a:t>. Představuje výsledek historického výzkumu, zkoumá systematicky, s použitím vědeckých metod, vlastních metodických postupů a technik určitou vědeckou problematiku. Přináší buď na základě vlastního rozboru dosud nepoužitých pramenů (práce původní) nebo na základě precizního shrnutí výsledků dosavadní vědecké literatury (kompilační práce), nejčastěji použitím obou způsobů, nové poznatky, pohledy a teoretická zobecnění o historické skutečnosti.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 formálního hlediska musí vědecké dílo obsahovat vědecký aparát, tj. poznámky pod čarou, soupis citované a použité literatury a pramenů, seznam zkratek, obrazových a grafických příloh. Zpravidla též rejstřík jmenný popř. předmětový a místních názvů.</a:t>
            </a:r>
          </a:p>
          <a:p>
            <a:endParaRPr lang="cs-CZ" dirty="0"/>
          </a:p>
          <a:p>
            <a:endParaRPr lang="cs-CZ" dirty="0"/>
          </a:p>
          <a:p>
            <a:r>
              <a:rPr lang="cs-CZ" b="1" dirty="0"/>
              <a:t>	(a) </a:t>
            </a:r>
            <a:r>
              <a:rPr lang="cs-CZ" dirty="0"/>
              <a:t>monografie s věcně, časově a místně vymezenou problematikou nebo předmětem bádání </a:t>
            </a:r>
          </a:p>
          <a:p>
            <a:r>
              <a:rPr lang="cs-CZ" dirty="0"/>
              <a:t>JANČÍK, Drahomír, Třetí říše a rozklad Malé dohody, 1999</a:t>
            </a:r>
          </a:p>
          <a:p>
            <a:r>
              <a:rPr lang="cs-CZ" dirty="0"/>
              <a:t>a na</a:t>
            </a:r>
            <a:r>
              <a:rPr lang="cs-CZ" b="1" dirty="0"/>
              <a:t> </a:t>
            </a:r>
          </a:p>
          <a:p>
            <a:endParaRPr lang="cs-CZ" b="1" dirty="0"/>
          </a:p>
          <a:p>
            <a:r>
              <a:rPr lang="cs-CZ" b="1" dirty="0"/>
              <a:t>	(b)</a:t>
            </a:r>
            <a:r>
              <a:rPr lang="cs-CZ" dirty="0"/>
              <a:t> syntézy. </a:t>
            </a:r>
          </a:p>
          <a:p>
            <a:r>
              <a:rPr lang="cs-CZ" dirty="0"/>
              <a:t>JANÁČEK, Josef, České dějiny. Doba předbělohorská 1526-1547, Kniha I, díl II., Praha 1984</a:t>
            </a:r>
          </a:p>
          <a:p>
            <a:r>
              <a:rPr lang="cs-CZ" dirty="0"/>
              <a:t>SPĚVÁČEK, Jiří, Karel IV., Praha 1979 (syntéza a zároveň biografie)</a:t>
            </a:r>
          </a:p>
          <a:p>
            <a:r>
              <a:rPr lang="cs-CZ" dirty="0"/>
              <a:t/>
            </a:r>
            <a:br>
              <a:rPr lang="cs-CZ" dirty="0"/>
            </a:br>
            <a:r>
              <a:rPr lang="cs-CZ" dirty="0"/>
              <a:t>Mimoto sem řadíme sborníky z vědeckých kongresů a konferencí.   !!!</a:t>
            </a:r>
          </a:p>
          <a:p>
            <a:endParaRPr lang="cs-CZ" dirty="0"/>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t>11</a:t>
            </a:fld>
            <a:endParaRPr lang="cs-CZ"/>
          </a:p>
        </p:txBody>
      </p:sp>
    </p:spTree>
    <p:extLst>
      <p:ext uri="{BB962C8B-B14F-4D97-AF65-F5344CB8AC3E}">
        <p14:creationId xmlns:p14="http://schemas.microsoft.com/office/powerpoint/2010/main" val="549359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b="1" dirty="0"/>
              <a:t>(5)</a:t>
            </a:r>
            <a:r>
              <a:rPr lang="cs-CZ" dirty="0"/>
              <a:t>- </a:t>
            </a:r>
            <a:r>
              <a:rPr lang="cs-CZ" cap="all" dirty="0"/>
              <a:t>populárně vědecká literatura</a:t>
            </a:r>
            <a:r>
              <a:rPr lang="cs-CZ" dirty="0"/>
              <a:t>. Je určena k propagaci historického poznání v širších vrstvách, k přehlednému a shrnujícímu seznámení odborníků-</a:t>
            </a:r>
            <a:r>
              <a:rPr lang="cs-CZ" dirty="0" err="1"/>
              <a:t>nespecialistů</a:t>
            </a:r>
            <a:r>
              <a:rPr lang="cs-CZ" dirty="0"/>
              <a:t> na dané období s dosaženými výsledky vědeckého </a:t>
            </a:r>
            <a:r>
              <a:rPr lang="cs-CZ" dirty="0" err="1"/>
              <a:t>výzkumu.Vyznačuje</a:t>
            </a:r>
            <a:r>
              <a:rPr lang="cs-CZ" dirty="0"/>
              <a:t> se zobecňujícím pohledem, přístupnější stylizací a chudším vědeckým aparátem. </a:t>
            </a:r>
          </a:p>
          <a:p>
            <a:endParaRPr lang="cs-CZ" b="1" dirty="0"/>
          </a:p>
          <a:p>
            <a:r>
              <a:rPr lang="cs-CZ" b="1" dirty="0"/>
              <a:t>(6)</a:t>
            </a:r>
            <a:r>
              <a:rPr lang="cs-CZ" dirty="0"/>
              <a:t> </a:t>
            </a:r>
            <a:r>
              <a:rPr lang="cs-CZ" cap="all" dirty="0"/>
              <a:t>oficiální publikace</a:t>
            </a:r>
            <a:r>
              <a:rPr lang="cs-CZ" dirty="0"/>
              <a:t>. Jde o funkční pomůcky pro činnost různých institucí a organizací. Např. sbírky zákonů, sněmovní a parlamentní protokoly a tisky, úřední schematismy, statistické výkazy, protokoly sjezdů, konferencí ap. </a:t>
            </a:r>
          </a:p>
          <a:p>
            <a:endParaRPr lang="cs-CZ" b="1" dirty="0"/>
          </a:p>
          <a:p>
            <a:r>
              <a:rPr lang="cs-CZ" b="1" dirty="0"/>
              <a:t>(7)</a:t>
            </a:r>
            <a:r>
              <a:rPr lang="cs-CZ" dirty="0"/>
              <a:t>- </a:t>
            </a:r>
            <a:r>
              <a:rPr lang="cs-CZ" cap="all" dirty="0"/>
              <a:t>brožurová literatura a letáky</a:t>
            </a:r>
            <a:r>
              <a:rPr lang="cs-CZ" dirty="0"/>
              <a:t>. Často slouží k politickým účelům k ovlivnění veřejného mínění.</a:t>
            </a:r>
          </a:p>
          <a:p>
            <a:endParaRPr lang="cs-CZ" b="1" dirty="0"/>
          </a:p>
          <a:p>
            <a:r>
              <a:rPr lang="cs-CZ" b="1" dirty="0"/>
              <a:t>(8)</a:t>
            </a:r>
            <a:r>
              <a:rPr lang="cs-CZ" dirty="0"/>
              <a:t>- publikované paměti, autobiografie, deníky, korespondence a sebrané projevy</a:t>
            </a:r>
          </a:p>
          <a:p>
            <a:endParaRPr lang="cs-CZ" b="1" dirty="0"/>
          </a:p>
          <a:p>
            <a:r>
              <a:rPr lang="cs-CZ" b="1" dirty="0"/>
              <a:t>(9)</a:t>
            </a:r>
            <a:r>
              <a:rPr lang="cs-CZ" dirty="0"/>
              <a:t>- edice dokumentů a historických pramenů úřední provenience</a:t>
            </a:r>
          </a:p>
          <a:p>
            <a:r>
              <a:rPr lang="cs-CZ" dirty="0"/>
              <a:t> </a:t>
            </a:r>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t>12</a:t>
            </a:fld>
            <a:endParaRPr lang="cs-CZ"/>
          </a:p>
        </p:txBody>
      </p:sp>
    </p:spTree>
    <p:extLst>
      <p:ext uri="{BB962C8B-B14F-4D97-AF65-F5344CB8AC3E}">
        <p14:creationId xmlns:p14="http://schemas.microsoft.com/office/powerpoint/2010/main" val="4031679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2b) periodická literatura (periodika)</a:t>
            </a:r>
          </a:p>
          <a:p>
            <a:r>
              <a:rPr lang="cs-CZ" dirty="0"/>
              <a:t>časopisy, vycházejí pravidelně s předem programově profilovaným zaměřením. Historické časopisy můžeme dělit na reprezentativní orgány (ČČH, HZ) a specializované. Existují též rejstříky časopisů.</a:t>
            </a:r>
          </a:p>
          <a:p>
            <a:r>
              <a:rPr lang="cs-CZ" dirty="0"/>
              <a:t>noviny, jakési „anály současnosti“</a:t>
            </a:r>
          </a:p>
          <a:p>
            <a:r>
              <a:rPr lang="cs-CZ" dirty="0"/>
              <a:t>referátové časopisy. Formou referátu nebo anotace pořizují obsah nejnovějších časopiseckých článků a knižních publikací.  - často se v časopisech, ale i ve výuce setkáváme s obvykle krátkými textovými útvary </a:t>
            </a:r>
          </a:p>
          <a:p>
            <a:endParaRPr lang="cs-CZ" dirty="0"/>
          </a:p>
          <a:p>
            <a:r>
              <a:rPr lang="cs-CZ" dirty="0"/>
              <a:t> </a:t>
            </a:r>
          </a:p>
          <a:p>
            <a:endParaRPr lang="cs-CZ" dirty="0"/>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t>13</a:t>
            </a:fld>
            <a:endParaRPr lang="cs-CZ"/>
          </a:p>
        </p:txBody>
      </p:sp>
    </p:spTree>
    <p:extLst>
      <p:ext uri="{BB962C8B-B14F-4D97-AF65-F5344CB8AC3E}">
        <p14:creationId xmlns:p14="http://schemas.microsoft.com/office/powerpoint/2010/main" val="3123189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Abstrakt:</a:t>
            </a:r>
            <a:endParaRPr lang="cs-CZ" dirty="0"/>
          </a:p>
          <a:p>
            <a:r>
              <a:rPr lang="cs-CZ" dirty="0"/>
              <a:t>Redukovaný text, který charakterizuje stručný obsah práce. </a:t>
            </a:r>
          </a:p>
          <a:p>
            <a:r>
              <a:rPr lang="cs-CZ" dirty="0"/>
              <a:t>Základními vlastnostmi abstraktu jsou výstižnost, přehlednost, jasnost, stručnost, přesnost, objektivnost a čtivost. Abstrakt je formulován v přirozeném jazyce – obvykle ve větách, někdy však jen v heslovité podobě, telegrafickým stylem. </a:t>
            </a:r>
          </a:p>
          <a:p>
            <a:r>
              <a:rPr lang="cs-CZ" dirty="0"/>
              <a:t>Abstrakt může používat textových formulací z referovaného dokumentu, ale jako celek je formulován nově. </a:t>
            </a:r>
          </a:p>
          <a:p>
            <a:endParaRPr lang="cs-CZ" dirty="0"/>
          </a:p>
          <a:p>
            <a:r>
              <a:rPr lang="cs-CZ" dirty="0"/>
              <a:t>Obvyklý rozsah abstraktu je 50-100 slov. V bakalářských a diplomových pracích se dodává v českém, anglickém či jiném cizím jazyce.</a:t>
            </a:r>
          </a:p>
          <a:p>
            <a:endParaRPr lang="cs-CZ" dirty="0"/>
          </a:p>
          <a:p>
            <a:pPr defTabSz="921075">
              <a:defRPr/>
            </a:pPr>
            <a:endParaRPr lang="cs-CZ" dirty="0"/>
          </a:p>
          <a:p>
            <a:pPr defTabSz="921075">
              <a:defRPr/>
            </a:pPr>
            <a:r>
              <a:rPr lang="cs-CZ" dirty="0"/>
              <a:t>Prakticky stejný význam má i tzv. </a:t>
            </a:r>
            <a:r>
              <a:rPr lang="cs-CZ" b="1" dirty="0"/>
              <a:t>resumé</a:t>
            </a:r>
            <a:r>
              <a:rPr lang="cs-CZ" dirty="0"/>
              <a:t>, které shrnuje základní myšlenky a závěry díla. Často slouží jako pomoc čtenáři rychle se zorientovat v dané práci).</a:t>
            </a:r>
          </a:p>
          <a:p>
            <a:r>
              <a:rPr lang="cs-CZ" dirty="0"/>
              <a:t>(</a:t>
            </a:r>
            <a:r>
              <a:rPr lang="cs-CZ" dirty="0" err="1">
                <a:hlinkClick r:id="rId3" tooltip="Francouzština"/>
              </a:rPr>
              <a:t>franc</a:t>
            </a:r>
            <a:r>
              <a:rPr lang="cs-CZ" dirty="0"/>
              <a:t>. </a:t>
            </a:r>
            <a:r>
              <a:rPr lang="cs-CZ" i="1" dirty="0"/>
              <a:t>résumé</a:t>
            </a:r>
            <a:r>
              <a:rPr lang="cs-CZ" dirty="0"/>
              <a:t> ("shrnutí"); </a:t>
            </a:r>
            <a:r>
              <a:rPr lang="cs-CZ" dirty="0">
                <a:hlinkClick r:id="rId4" tooltip="Angličtina"/>
              </a:rPr>
              <a:t>angl.</a:t>
            </a:r>
            <a:r>
              <a:rPr lang="cs-CZ" dirty="0"/>
              <a:t> </a:t>
            </a:r>
            <a:r>
              <a:rPr lang="cs-CZ" i="1" dirty="0" err="1"/>
              <a:t>summary</a:t>
            </a:r>
            <a:r>
              <a:rPr lang="cs-CZ" dirty="0"/>
              <a:t>, </a:t>
            </a:r>
            <a:r>
              <a:rPr lang="cs-CZ" dirty="0">
                <a:hlinkClick r:id="rId5" tooltip="Němčina"/>
              </a:rPr>
              <a:t>něm.</a:t>
            </a:r>
            <a:r>
              <a:rPr lang="cs-CZ" dirty="0"/>
              <a:t> </a:t>
            </a:r>
            <a:r>
              <a:rPr lang="cs-CZ" i="1" dirty="0" err="1"/>
              <a:t>Zusammenfassung</a:t>
            </a:r>
            <a:r>
              <a:rPr lang="cs-CZ" dirty="0"/>
              <a:t>, </a:t>
            </a:r>
            <a:r>
              <a:rPr lang="cs-CZ" dirty="0" err="1">
                <a:hlinkClick r:id="rId6" tooltip="Ruština"/>
              </a:rPr>
              <a:t>rus</a:t>
            </a:r>
            <a:r>
              <a:rPr lang="cs-CZ" dirty="0">
                <a:hlinkClick r:id="rId6" tooltip="Ruština"/>
              </a:rPr>
              <a:t>.</a:t>
            </a:r>
            <a:r>
              <a:rPr lang="cs-CZ" dirty="0"/>
              <a:t> </a:t>
            </a:r>
            <a:r>
              <a:rPr lang="az-Cyrl-AZ" i="1" dirty="0"/>
              <a:t>резюме</a:t>
            </a:r>
            <a:r>
              <a:rPr lang="az-Cyrl-AZ" dirty="0"/>
              <a:t>) </a:t>
            </a:r>
            <a:r>
              <a:rPr lang="cs-CZ" dirty="0"/>
              <a:t>znamená</a:t>
            </a:r>
          </a:p>
          <a:p>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t>14</a:t>
            </a:fld>
            <a:endParaRPr lang="cs-CZ"/>
          </a:p>
        </p:txBody>
      </p:sp>
    </p:spTree>
    <p:extLst>
      <p:ext uri="{BB962C8B-B14F-4D97-AF65-F5344CB8AC3E}">
        <p14:creationId xmlns:p14="http://schemas.microsoft.com/office/powerpoint/2010/main" val="3125153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21075">
              <a:defRPr/>
            </a:pPr>
            <a:r>
              <a:rPr lang="cs-CZ" b="1" dirty="0"/>
              <a:t>Anotace:</a:t>
            </a:r>
            <a:r>
              <a:rPr lang="cs-CZ" dirty="0"/>
              <a:t> účelem anotace je informovat o obsahu nejnovějších časopiseckých článků a knižních publikací. </a:t>
            </a:r>
          </a:p>
          <a:p>
            <a:pPr defTabSz="921075">
              <a:defRPr/>
            </a:pPr>
            <a:r>
              <a:rPr lang="cs-CZ" dirty="0"/>
              <a:t>Anotace jsou stručnější než referát, nepodávají výklad obsahu, nýbrž jen zprávu o obsahu a tématu. Jedná se o stručnou charakteristiku díla. </a:t>
            </a:r>
          </a:p>
          <a:p>
            <a:pPr defTabSz="921075">
              <a:defRPr/>
            </a:pPr>
            <a:endParaRPr lang="cs-CZ" dirty="0"/>
          </a:p>
          <a:p>
            <a:r>
              <a:rPr lang="cs-CZ" dirty="0"/>
              <a:t>- anotace jsou stručnější než abstrakt nebo referát</a:t>
            </a:r>
          </a:p>
          <a:p>
            <a:r>
              <a:rPr lang="cs-CZ" dirty="0"/>
              <a:t>- nepodávají výklad obsahu, nýbrž jen zprávu o obsahu a tématu. </a:t>
            </a:r>
          </a:p>
          <a:p>
            <a:pPr defTabSz="921075">
              <a:defRPr/>
            </a:pPr>
            <a:endParaRPr lang="cs-CZ" dirty="0"/>
          </a:p>
          <a:p>
            <a:endParaRPr lang="cs-CZ" dirty="0"/>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t>15</a:t>
            </a:fld>
            <a:endParaRPr lang="cs-CZ"/>
          </a:p>
        </p:txBody>
      </p:sp>
    </p:spTree>
    <p:extLst>
      <p:ext uri="{BB962C8B-B14F-4D97-AF65-F5344CB8AC3E}">
        <p14:creationId xmlns:p14="http://schemas.microsoft.com/office/powerpoint/2010/main" val="1310152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21075">
              <a:defRPr/>
            </a:pPr>
            <a:r>
              <a:rPr lang="cs-CZ" dirty="0"/>
              <a:t>: předkládá ve výtahu obsah celého díla s popisem autorova postupu, jeho metod, základní argumentace a výsledků, resumuje či cituje hlavní myšlenky a souhrnně uvádí počet příloh. </a:t>
            </a:r>
          </a:p>
          <a:p>
            <a:endParaRPr lang="cs-CZ" dirty="0"/>
          </a:p>
          <a:p>
            <a:pPr defTabSz="921075">
              <a:defRPr/>
            </a:pPr>
            <a:r>
              <a:rPr lang="cs-CZ" dirty="0"/>
              <a:t>- </a:t>
            </a:r>
            <a:r>
              <a:rPr lang="cs-CZ" b="1" dirty="0"/>
              <a:t>nehodnotí a vyhýbá se vlastnímu úsudku</a:t>
            </a:r>
            <a:r>
              <a:rPr lang="cs-CZ" dirty="0"/>
              <a:t>, popisuje.</a:t>
            </a:r>
          </a:p>
          <a:p>
            <a:endParaRPr lang="cs-CZ" dirty="0"/>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t>16</a:t>
            </a:fld>
            <a:endParaRPr lang="cs-CZ"/>
          </a:p>
        </p:txBody>
      </p:sp>
    </p:spTree>
    <p:extLst>
      <p:ext uri="{BB962C8B-B14F-4D97-AF65-F5344CB8AC3E}">
        <p14:creationId xmlns:p14="http://schemas.microsoft.com/office/powerpoint/2010/main" val="2066067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lang="cs-CZ" b="1" dirty="0"/>
              <a:t>Recenze: </a:t>
            </a:r>
            <a:r>
              <a:rPr lang="cs-CZ" dirty="0"/>
              <a:t>hlavním cílem zhodnotit kvalitu hodnoceného díla </a:t>
            </a:r>
          </a:p>
          <a:p>
            <a:endParaRPr lang="cs-CZ" dirty="0"/>
          </a:p>
          <a:p>
            <a:r>
              <a:rPr lang="cs-CZ" dirty="0"/>
              <a:t>– vyžaduje se tudíž i osobní pohled autora recenze, který by měl být založen na argumentech, nikoli pocitech.</a:t>
            </a:r>
          </a:p>
          <a:p>
            <a:endParaRPr lang="cs-CZ" dirty="0"/>
          </a:p>
          <a:p>
            <a:r>
              <a:rPr lang="cs-CZ" dirty="0"/>
              <a:t>1. Základní bibliografická informace, navíc s uvedením nakladatelství, počtu stran, nákladu a ceny</a:t>
            </a:r>
          </a:p>
          <a:p>
            <a:r>
              <a:rPr lang="cs-CZ" dirty="0"/>
              <a:t>2. „Životopis“ autora, věk, působiště, odbornost</a:t>
            </a:r>
          </a:p>
          <a:p>
            <a:r>
              <a:rPr lang="cs-CZ" dirty="0"/>
              <a:t>3. Zda je kniha součástí celku, na jaké počiny navazuje </a:t>
            </a:r>
          </a:p>
          <a:p>
            <a:r>
              <a:rPr lang="cs-CZ" dirty="0"/>
              <a:t>4. Použité metody, srovnání s knihami stejného tématu, poměr mezi jednotlivými kapitolami, struktura díla, segmenty</a:t>
            </a:r>
          </a:p>
          <a:p>
            <a:r>
              <a:rPr lang="cs-CZ" dirty="0"/>
              <a:t>5. Využití pramenů a odborné literatury, faktografické, lingvistické a jiné chyby, (zda byla ověřena jména, geografické názvy), poznámky pod čarou: dostatečné množství, poměr citací z pramenů, odborné literatury, zda jsou zařazeny biografické poznámky </a:t>
            </a:r>
          </a:p>
          <a:p>
            <a:r>
              <a:rPr lang="cs-CZ" dirty="0"/>
              <a:t>6. Vědecký (odborný) styl (zhuštěný, cizí slova),  jazyková úroveň, zda podle Pravidel, popř. kvalita překladu, úprava (překlepy) a jazyková kontrola (korektury),  jednotnost výrazových prostředků  (2.2. x 2. února)</a:t>
            </a:r>
          </a:p>
          <a:p>
            <a:r>
              <a:rPr lang="cs-CZ" dirty="0"/>
              <a:t>7. Hodnocení příloh (mapy, fotografie, rejstříky, poznámky) </a:t>
            </a:r>
          </a:p>
          <a:p>
            <a:r>
              <a:rPr lang="cs-CZ" dirty="0"/>
              <a:t>8. Správné členění seznamu použitých pramenů a odborné literatury: (Nevydané prameny osobní povahy a písemnosti institucionální provenience + Vydané písemnosti institucionální provenience + Vydané prameny osobní povahy + Odborná literatura)</a:t>
            </a:r>
          </a:p>
          <a:p>
            <a:r>
              <a:rPr lang="cs-CZ" dirty="0"/>
              <a:t>9. Obecné zhodnocení, využitelnost, co řeší, splnění vytčeného úkolu, co vyřešil, nové poznatky</a:t>
            </a:r>
          </a:p>
          <a:p>
            <a:r>
              <a:rPr lang="cs-CZ" dirty="0"/>
              <a:t> </a:t>
            </a:r>
          </a:p>
          <a:p>
            <a:r>
              <a:rPr lang="cs-CZ" dirty="0"/>
              <a:t>-většinou recenze stručnější – soustředí se vyloženě na - zhodnocení jádra předloženého díla. </a:t>
            </a:r>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t>17</a:t>
            </a:fld>
            <a:endParaRPr lang="cs-CZ"/>
          </a:p>
        </p:txBody>
      </p:sp>
    </p:spTree>
    <p:extLst>
      <p:ext uri="{BB962C8B-B14F-4D97-AF65-F5344CB8AC3E}">
        <p14:creationId xmlns:p14="http://schemas.microsoft.com/office/powerpoint/2010/main" val="2954553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b="1" cap="all" dirty="0"/>
              <a:t>prameny písemné </a:t>
            </a:r>
            <a:endParaRPr lang="cs-CZ" dirty="0"/>
          </a:p>
          <a:p>
            <a:r>
              <a:rPr lang="cs-CZ" dirty="0"/>
              <a:t>rozdělení písemných pramenů</a:t>
            </a:r>
          </a:p>
          <a:p>
            <a:r>
              <a:rPr lang="cs-CZ" dirty="0"/>
              <a:t>a) podle zřetele k hodnotícím postojům autorů pramenů a k </a:t>
            </a:r>
            <a:r>
              <a:rPr lang="cs-CZ" b="1" dirty="0"/>
              <a:t>původnosti</a:t>
            </a:r>
            <a:r>
              <a:rPr lang="cs-CZ" dirty="0"/>
              <a:t> či odvozenosti pramenných informací na primární, které vzešly bezprostředně z historického dění, o němž podávají svědectví (protokoly ze schůzí </a:t>
            </a:r>
            <a:r>
              <a:rPr lang="cs-CZ" dirty="0" err="1"/>
              <a:t>pol</a:t>
            </a:r>
            <a:r>
              <a:rPr lang="cs-CZ" dirty="0"/>
              <a:t>. stran) a sekundární, které podávají zprávu o témže jevu z jiného prostředí a jiných pozic (policejní spisy, soudní protokoly). </a:t>
            </a:r>
          </a:p>
          <a:p>
            <a:endParaRPr lang="cs-CZ" dirty="0"/>
          </a:p>
          <a:p>
            <a:r>
              <a:rPr lang="cs-CZ" dirty="0"/>
              <a:t>b) z hlediska společenské funkce tj. z hlediska příjemce (</a:t>
            </a:r>
            <a:r>
              <a:rPr lang="cs-CZ" b="1" dirty="0"/>
              <a:t>adresáta</a:t>
            </a:r>
            <a:r>
              <a:rPr lang="cs-CZ" dirty="0"/>
              <a:t>) rozlišujeme“osobní“ a určené veřejnosti</a:t>
            </a:r>
          </a:p>
          <a:p>
            <a:endParaRPr lang="cs-CZ" dirty="0"/>
          </a:p>
          <a:p>
            <a:r>
              <a:rPr lang="cs-CZ" dirty="0"/>
              <a:t>c) a z hlediska původce, kombinací těchto hledisek rozdělujeme:</a:t>
            </a:r>
          </a:p>
          <a:p>
            <a:endParaRPr lang="cs-CZ" dirty="0"/>
          </a:p>
          <a:p>
            <a:pPr defTabSz="921075">
              <a:buFontTx/>
              <a:buChar char="-"/>
              <a:defRPr/>
            </a:pPr>
            <a:r>
              <a:rPr lang="cs-CZ" b="1" dirty="0"/>
              <a:t>písemnosti institucionální provenience - </a:t>
            </a:r>
            <a:r>
              <a:rPr lang="cs-CZ" dirty="0"/>
              <a:t>sdělovací, pamětní, pojišťovací; různé listiny české diplomatiky,  desky zemské, evidenční písemnosti – matriční záznamy, urbáře, seznamy obyvatel, dluhů atp.</a:t>
            </a:r>
          </a:p>
          <a:p>
            <a:pPr defTabSz="921075">
              <a:buFontTx/>
              <a:buNone/>
              <a:defRPr/>
            </a:pPr>
            <a:r>
              <a:rPr lang="cs-CZ" dirty="0"/>
              <a:t>- </a:t>
            </a:r>
            <a:r>
              <a:rPr lang="cs-CZ" b="1" dirty="0"/>
              <a:t>písemnosti osobní povahy - </a:t>
            </a:r>
            <a:r>
              <a:rPr lang="cs-CZ" dirty="0"/>
              <a:t>Pro historiky představuje nejcennější část písemných pozůstalostí osobní korespondence, deníky (rukopisné a publikované).)</a:t>
            </a:r>
          </a:p>
          <a:p>
            <a:pPr>
              <a:buFontTx/>
              <a:buChar char="-"/>
            </a:pPr>
            <a:r>
              <a:rPr lang="cs-CZ" b="1" dirty="0"/>
              <a:t>literární prameny </a:t>
            </a:r>
            <a:r>
              <a:rPr lang="cs-CZ" dirty="0"/>
              <a:t>(historické zpracování událostí, publicistika, odborná literatura, krásná literatura)</a:t>
            </a:r>
          </a:p>
          <a:p>
            <a:endParaRPr lang="cs-CZ" dirty="0"/>
          </a:p>
          <a:p>
            <a:pPr>
              <a:buFontTx/>
              <a:buChar char="-"/>
            </a:pPr>
            <a:endParaRPr lang="cs-CZ" dirty="0"/>
          </a:p>
          <a:p>
            <a:pPr>
              <a:buFontTx/>
              <a:buChar char="-"/>
            </a:pPr>
            <a:endParaRPr lang="cs-CZ" dirty="0"/>
          </a:p>
          <a:p>
            <a:endParaRPr lang="cs-CZ" dirty="0"/>
          </a:p>
        </p:txBody>
      </p:sp>
      <p:sp>
        <p:nvSpPr>
          <p:cNvPr id="4" name="Slide Number Placeholder 3"/>
          <p:cNvSpPr>
            <a:spLocks noGrp="1"/>
          </p:cNvSpPr>
          <p:nvPr>
            <p:ph type="sldNum" sz="quarter" idx="10"/>
          </p:nvPr>
        </p:nvSpPr>
        <p:spPr/>
        <p:txBody>
          <a:bodyPr/>
          <a:lstStyle/>
          <a:p>
            <a:fld id="{FFA8F5F7-F4E4-4FC6-B3AC-B9F9B7EAD181}" type="slidenum">
              <a:rPr lang="cs-CZ" smtClean="0"/>
              <a:t>2</a:t>
            </a:fld>
            <a:endParaRPr lang="cs-CZ"/>
          </a:p>
        </p:txBody>
      </p:sp>
    </p:spTree>
    <p:extLst>
      <p:ext uri="{BB962C8B-B14F-4D97-AF65-F5344CB8AC3E}">
        <p14:creationId xmlns:p14="http://schemas.microsoft.com/office/powerpoint/2010/main" val="2936919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b="1" dirty="0"/>
              <a:t>literární prameny</a:t>
            </a:r>
          </a:p>
          <a:p>
            <a:r>
              <a:rPr lang="cs-CZ" dirty="0"/>
              <a:t>- široce rozšířené  </a:t>
            </a:r>
          </a:p>
          <a:p>
            <a:pPr>
              <a:buFontTx/>
              <a:buChar char="-"/>
            </a:pPr>
            <a:r>
              <a:rPr lang="cs-CZ" dirty="0"/>
              <a:t> z nich nejdůležitější paměti jsou osobní výpovědi a autorské svědectví o době, událostech a vlastní činnosti (ovšem kupříkladu i rozhlasová a filmová obdoba – </a:t>
            </a:r>
            <a:r>
              <a:rPr lang="cs-CZ" dirty="0" err="1"/>
              <a:t>Leni</a:t>
            </a:r>
            <a:r>
              <a:rPr lang="cs-CZ" dirty="0"/>
              <a:t> </a:t>
            </a:r>
            <a:r>
              <a:rPr lang="cs-CZ" dirty="0" err="1"/>
              <a:t>Riefenstahlová</a:t>
            </a:r>
            <a:r>
              <a:rPr lang="cs-CZ" dirty="0"/>
              <a:t> – Olympia (Olympiáda v Berlíně 1936) a Triumf vůle - dokumentoval 6. sjezd NSDAP v Norimberku v roce 1934) – popisuje události; přestože kolektivní výtvor – osobitost autorky se ve filmech zásadním způsobem projevila</a:t>
            </a:r>
          </a:p>
          <a:p>
            <a:pPr>
              <a:buFontTx/>
              <a:buChar char="-"/>
            </a:pPr>
            <a:endParaRPr lang="cs-CZ" dirty="0"/>
          </a:p>
          <a:p>
            <a:pPr>
              <a:buFontTx/>
              <a:buChar char="-"/>
            </a:pPr>
            <a:r>
              <a:rPr lang="cs-CZ" dirty="0"/>
              <a:t> předpokladem je, že je tvůrce píše s úmyslem/vědomím, že dojde k jejich zveřejnění.</a:t>
            </a:r>
            <a:r>
              <a:rPr lang="cs-CZ" u="sng" dirty="0"/>
              <a:t> </a:t>
            </a:r>
          </a:p>
          <a:p>
            <a:pPr>
              <a:buFontTx/>
              <a:buChar char="-"/>
            </a:pPr>
            <a:endParaRPr lang="cs-CZ" u="sng" dirty="0"/>
          </a:p>
          <a:p>
            <a:r>
              <a:rPr lang="cs-CZ" dirty="0"/>
              <a:t>Z dalších literárních pramenů jmenujme </a:t>
            </a:r>
          </a:p>
          <a:p>
            <a:r>
              <a:rPr lang="cs-CZ" dirty="0"/>
              <a:t>, anály, letopisy, autobiografie, realistický román, divadelní hra, kramářské písně, kalendáře.</a:t>
            </a:r>
          </a:p>
          <a:p>
            <a:pPr>
              <a:buFontTx/>
              <a:buChar char="-"/>
            </a:pPr>
            <a:endParaRPr lang="cs-CZ" u="sng" dirty="0"/>
          </a:p>
        </p:txBody>
      </p:sp>
      <p:sp>
        <p:nvSpPr>
          <p:cNvPr id="4" name="Slide Number Placeholder 3"/>
          <p:cNvSpPr>
            <a:spLocks noGrp="1"/>
          </p:cNvSpPr>
          <p:nvPr>
            <p:ph type="sldNum" sz="quarter" idx="10"/>
          </p:nvPr>
        </p:nvSpPr>
        <p:spPr/>
        <p:txBody>
          <a:bodyPr/>
          <a:lstStyle/>
          <a:p>
            <a:fld id="{FFA8F5F7-F4E4-4FC6-B3AC-B9F9B7EAD181}" type="slidenum">
              <a:rPr lang="cs-CZ" smtClean="0"/>
              <a:t>3</a:t>
            </a:fld>
            <a:endParaRPr lang="cs-CZ"/>
          </a:p>
        </p:txBody>
      </p:sp>
    </p:spTree>
    <p:extLst>
      <p:ext uri="{BB962C8B-B14F-4D97-AF65-F5344CB8AC3E}">
        <p14:creationId xmlns:p14="http://schemas.microsoft.com/office/powerpoint/2010/main" val="3710308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Tx/>
              <a:buChar char="-"/>
            </a:pPr>
            <a:r>
              <a:rPr lang="cs-CZ" dirty="0"/>
              <a:t>Memoárová literatura – výborná vypovídací hodnota o autorovi </a:t>
            </a:r>
          </a:p>
          <a:p>
            <a:pPr>
              <a:buFontTx/>
              <a:buChar char="-"/>
            </a:pPr>
            <a:r>
              <a:rPr lang="cs-CZ" dirty="0"/>
              <a:t>hodnota předkládaných informací je ovšem pochybná</a:t>
            </a:r>
          </a:p>
          <a:p>
            <a:pPr>
              <a:buFontTx/>
              <a:buChar char="-"/>
            </a:pPr>
            <a:endParaRPr lang="cs-CZ" u="sng" dirty="0"/>
          </a:p>
          <a:p>
            <a:pPr>
              <a:buFontTx/>
              <a:buChar char="-"/>
            </a:pPr>
            <a:r>
              <a:rPr lang="cs-CZ" u="sng" dirty="0"/>
              <a:t> V čem může spočívat ošidnost použití tohoto </a:t>
            </a:r>
            <a:r>
              <a:rPr lang="cs-CZ" u="sng" dirty="0" err="1"/>
              <a:t>hist</a:t>
            </a:r>
            <a:r>
              <a:rPr lang="cs-CZ" u="sng" dirty="0"/>
              <a:t>. pramene?</a:t>
            </a:r>
          </a:p>
          <a:p>
            <a:endParaRPr lang="cs-CZ" b="1" dirty="0"/>
          </a:p>
          <a:p>
            <a:r>
              <a:rPr lang="cs-CZ" b="1" dirty="0"/>
              <a:t>Původy ovlivnění </a:t>
            </a:r>
          </a:p>
          <a:p>
            <a:r>
              <a:rPr lang="cs-CZ" b="0" dirty="0"/>
              <a:t>Lidská</a:t>
            </a:r>
            <a:r>
              <a:rPr lang="cs-CZ" b="0" baseline="0" dirty="0"/>
              <a:t> paměť i výklad událostí – flexibilní, v kontextu okolností se názor na dění a vlastní roli mění - </a:t>
            </a:r>
            <a:r>
              <a:rPr lang="cs-CZ" dirty="0"/>
              <a:t>– (Můj děda nebyl nácek – str. 162)</a:t>
            </a:r>
            <a:endParaRPr lang="cs-CZ" b="0" baseline="0" dirty="0"/>
          </a:p>
          <a:p>
            <a:endParaRPr lang="cs-CZ" b="0" dirty="0"/>
          </a:p>
          <a:p>
            <a:r>
              <a:rPr lang="cs-CZ" b="1" baseline="0" dirty="0"/>
              <a:t>Obhajoba činnosti </a:t>
            </a:r>
            <a:r>
              <a:rPr lang="cs-CZ" baseline="0" dirty="0"/>
              <a:t>- </a:t>
            </a:r>
            <a:r>
              <a:rPr lang="cs-CZ" dirty="0"/>
              <a:t>Truman  </a:t>
            </a:r>
            <a:r>
              <a:rPr lang="cs-CZ" dirty="0" err="1"/>
              <a:t>Years</a:t>
            </a:r>
            <a:r>
              <a:rPr lang="cs-CZ" dirty="0"/>
              <a:t> </a:t>
            </a:r>
            <a:r>
              <a:rPr lang="cs-CZ" dirty="0" err="1"/>
              <a:t>of</a:t>
            </a:r>
            <a:r>
              <a:rPr lang="cs-CZ" dirty="0"/>
              <a:t> </a:t>
            </a:r>
            <a:r>
              <a:rPr lang="cs-CZ" dirty="0" err="1"/>
              <a:t>Decission</a:t>
            </a:r>
            <a:r>
              <a:rPr lang="cs-CZ" dirty="0"/>
              <a:t> (atomová bomba, více</a:t>
            </a:r>
            <a:r>
              <a:rPr lang="cs-CZ" baseline="0" dirty="0"/>
              <a:t> práv pro černé</a:t>
            </a:r>
            <a:r>
              <a:rPr lang="cs-CZ" dirty="0"/>
              <a:t>) – v 40 a 50 letech nenáviděn – nejméně oblíbený americký prezident – nyní naopak</a:t>
            </a:r>
          </a:p>
          <a:p>
            <a:endParaRPr lang="cs-CZ" dirty="0"/>
          </a:p>
          <a:p>
            <a:r>
              <a:rPr lang="cs-CZ" b="1" dirty="0"/>
              <a:t>Ovlivnění veřejného mínění</a:t>
            </a:r>
            <a:r>
              <a:rPr lang="cs-CZ" b="0" dirty="0"/>
              <a:t>,</a:t>
            </a:r>
            <a:r>
              <a:rPr lang="cs-CZ" b="0" baseline="0" dirty="0"/>
              <a:t> </a:t>
            </a:r>
            <a:r>
              <a:rPr lang="cs-CZ" dirty="0"/>
              <a:t>(jízda na vlně popularity) – kupř. Beneš – úvod/+ ve</a:t>
            </a:r>
            <a:r>
              <a:rPr lang="cs-CZ" baseline="0" dirty="0"/>
              <a:t> zbytku knihy se stylizovat do role bojovníka proti přesile – jenž neutekl do Londýna ale ustoupil, míchání vlastního životopisu a ideologie Hitler – mein </a:t>
            </a:r>
            <a:r>
              <a:rPr lang="cs-CZ" baseline="0" dirty="0" err="1"/>
              <a:t>kampf</a:t>
            </a:r>
            <a:r>
              <a:rPr lang="cs-CZ" baseline="0" dirty="0"/>
              <a:t> (otec opilec a násilník; matku Adolf skutečně miloval)</a:t>
            </a:r>
          </a:p>
          <a:p>
            <a:endParaRPr lang="cs-CZ" dirty="0"/>
          </a:p>
          <a:p>
            <a:r>
              <a:rPr lang="cs-CZ" b="1" dirty="0"/>
              <a:t>Vyrovnávání účtů</a:t>
            </a:r>
            <a:r>
              <a:rPr lang="cs-CZ" dirty="0"/>
              <a:t> – </a:t>
            </a:r>
            <a:r>
              <a:rPr lang="cs-CZ" dirty="0" err="1"/>
              <a:t>sebestřednost</a:t>
            </a:r>
            <a:r>
              <a:rPr lang="cs-CZ" baseline="0" dirty="0"/>
              <a:t> – důkaz takřka božské dokonalosti vlastní osoby</a:t>
            </a:r>
            <a:r>
              <a:rPr lang="cs-CZ" dirty="0"/>
              <a:t> (</a:t>
            </a:r>
            <a:r>
              <a:rPr lang="cs-CZ" dirty="0" err="1"/>
              <a:t>DeGaulle</a:t>
            </a:r>
            <a:r>
              <a:rPr lang="cs-CZ" dirty="0"/>
              <a:t>)</a:t>
            </a:r>
          </a:p>
          <a:p>
            <a:pPr defTabSz="921075">
              <a:defRPr/>
            </a:pPr>
            <a:endParaRPr lang="cs-CZ" dirty="0"/>
          </a:p>
          <a:p>
            <a:pPr defTabSz="921075">
              <a:defRPr/>
            </a:pPr>
            <a:r>
              <a:rPr lang="cs-CZ" b="1" dirty="0"/>
              <a:t>trauma – </a:t>
            </a:r>
            <a:r>
              <a:rPr lang="cs-CZ" b="0" dirty="0"/>
              <a:t>typické pro válečné memoáry </a:t>
            </a:r>
            <a:r>
              <a:rPr lang="cs-CZ" b="1" dirty="0"/>
              <a:t>– </a:t>
            </a:r>
            <a:r>
              <a:rPr lang="cs-CZ" b="0" dirty="0"/>
              <a:t>trauma z prohry (Paul </a:t>
            </a:r>
            <a:r>
              <a:rPr lang="cs-CZ" b="0" dirty="0" err="1"/>
              <a:t>von</a:t>
            </a:r>
            <a:r>
              <a:rPr lang="cs-CZ" b="0" dirty="0"/>
              <a:t> </a:t>
            </a:r>
            <a:r>
              <a:rPr lang="cs-CZ" b="0" dirty="0" err="1"/>
              <a:t>Hindenburg</a:t>
            </a:r>
            <a:r>
              <a:rPr lang="cs-CZ" b="0" dirty="0"/>
              <a:t>,</a:t>
            </a:r>
            <a:r>
              <a:rPr lang="cs-CZ" b="0" baseline="0" dirty="0"/>
              <a:t> američtí veteráni z Vietnamu</a:t>
            </a:r>
            <a:r>
              <a:rPr lang="cs-CZ" b="0" dirty="0"/>
              <a:t>), trauma z vítězství (typické pro americké vojáky bojující v Pacifiku za 2 sv. v.) – </a:t>
            </a:r>
            <a:r>
              <a:rPr lang="cs-CZ" b="0" dirty="0" err="1"/>
              <a:t>Eugene</a:t>
            </a:r>
            <a:r>
              <a:rPr lang="cs-CZ" b="0" dirty="0"/>
              <a:t> </a:t>
            </a:r>
            <a:r>
              <a:rPr lang="cs-CZ" b="0" dirty="0" err="1"/>
              <a:t>Bondurant</a:t>
            </a:r>
            <a:r>
              <a:rPr lang="cs-CZ" b="0" dirty="0"/>
              <a:t> Sledge</a:t>
            </a:r>
          </a:p>
          <a:p>
            <a:pPr>
              <a:buFontTx/>
              <a:buChar char="-"/>
            </a:pPr>
            <a:endParaRPr lang="cs-CZ" dirty="0"/>
          </a:p>
          <a:p>
            <a:r>
              <a:rPr lang="cs-CZ" dirty="0"/>
              <a:t> Nakolik se líčí vnímání Hitlera.... – v době, kdy ho většina Němců miluje jako zachránce a vizionáře, vzor pro své děti ... o něm novináři píší různě – číst přiložený text </a:t>
            </a:r>
            <a:r>
              <a:rPr lang="cs-CZ" dirty="0" err="1"/>
              <a:t>Dorothy</a:t>
            </a:r>
            <a:r>
              <a:rPr lang="cs-CZ" dirty="0"/>
              <a:t> </a:t>
            </a:r>
            <a:r>
              <a:rPr lang="cs-CZ" dirty="0" err="1"/>
              <a:t>Thompsonová</a:t>
            </a:r>
            <a:r>
              <a:rPr lang="cs-CZ" dirty="0"/>
              <a:t> a </a:t>
            </a:r>
            <a:r>
              <a:rPr lang="cs-CZ" dirty="0" err="1"/>
              <a:t>Mein</a:t>
            </a:r>
            <a:r>
              <a:rPr lang="cs-CZ" dirty="0"/>
              <a:t> </a:t>
            </a:r>
            <a:r>
              <a:rPr lang="cs-CZ" dirty="0" err="1"/>
              <a:t>Kampf</a:t>
            </a:r>
            <a:r>
              <a:rPr lang="cs-CZ" dirty="0"/>
              <a:t> (autobiografické prvky míchané s ideologií)</a:t>
            </a:r>
          </a:p>
          <a:p>
            <a:pPr>
              <a:buFontTx/>
              <a:buChar char="-"/>
            </a:pPr>
            <a:endParaRPr lang="cs-CZ" dirty="0"/>
          </a:p>
          <a:p>
            <a:endParaRPr lang="cs-CZ" dirty="0"/>
          </a:p>
          <a:p>
            <a:endParaRPr lang="cs-CZ" dirty="0"/>
          </a:p>
          <a:p>
            <a:endParaRPr lang="cs-CZ" dirty="0"/>
          </a:p>
        </p:txBody>
      </p:sp>
      <p:sp>
        <p:nvSpPr>
          <p:cNvPr id="4" name="Slide Number Placeholder 3"/>
          <p:cNvSpPr>
            <a:spLocks noGrp="1"/>
          </p:cNvSpPr>
          <p:nvPr>
            <p:ph type="sldNum" sz="quarter" idx="10"/>
          </p:nvPr>
        </p:nvSpPr>
        <p:spPr/>
        <p:txBody>
          <a:bodyPr/>
          <a:lstStyle/>
          <a:p>
            <a:fld id="{FFA8F5F7-F4E4-4FC6-B3AC-B9F9B7EAD181}" type="slidenum">
              <a:rPr lang="cs-CZ" smtClean="0"/>
              <a:t>4</a:t>
            </a:fld>
            <a:endParaRPr lang="cs-CZ"/>
          </a:p>
        </p:txBody>
      </p:sp>
    </p:spTree>
    <p:extLst>
      <p:ext uri="{BB962C8B-B14F-4D97-AF65-F5344CB8AC3E}">
        <p14:creationId xmlns:p14="http://schemas.microsoft.com/office/powerpoint/2010/main" val="1725027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profil autora, jako tečka za kariérou, životní bilance – snaha uctít padlé kamarády</a:t>
            </a:r>
          </a:p>
          <a:p>
            <a:r>
              <a:rPr lang="cs-CZ" dirty="0"/>
              <a:t>ujasnit cíl a okolnosti vzniku</a:t>
            </a:r>
          </a:p>
          <a:p>
            <a:r>
              <a:rPr lang="cs-CZ" dirty="0"/>
              <a:t> vždy obhajobou vlastní aktivity, rozhodnutí ap., </a:t>
            </a:r>
          </a:p>
          <a:p>
            <a:r>
              <a:rPr lang="cs-CZ" dirty="0"/>
              <a:t>vzdálenost časová od líčených událostí - zapomene, zkreslí, vynechá</a:t>
            </a:r>
          </a:p>
          <a:p>
            <a:pPr>
              <a:buFontTx/>
              <a:buChar char="-"/>
            </a:pPr>
            <a:r>
              <a:rPr lang="cs-CZ" dirty="0"/>
              <a:t>vzniklo na podkladě deníků? </a:t>
            </a:r>
          </a:p>
          <a:p>
            <a:pPr>
              <a:buFontTx/>
              <a:buChar char="-"/>
            </a:pPr>
            <a:r>
              <a:rPr lang="cs-CZ" dirty="0"/>
              <a:t>využíval jiné prameny při sepisování? objevují se literární ambice?)</a:t>
            </a:r>
          </a:p>
          <a:p>
            <a:pPr>
              <a:buFontTx/>
              <a:buChar char="-"/>
            </a:pPr>
            <a:endParaRPr lang="cs-CZ" dirty="0"/>
          </a:p>
        </p:txBody>
      </p:sp>
      <p:sp>
        <p:nvSpPr>
          <p:cNvPr id="4" name="Slide Number Placeholder 3"/>
          <p:cNvSpPr>
            <a:spLocks noGrp="1"/>
          </p:cNvSpPr>
          <p:nvPr>
            <p:ph type="sldNum" sz="quarter" idx="10"/>
          </p:nvPr>
        </p:nvSpPr>
        <p:spPr/>
        <p:txBody>
          <a:bodyPr/>
          <a:lstStyle/>
          <a:p>
            <a:fld id="{FFA8F5F7-F4E4-4FC6-B3AC-B9F9B7EAD181}" type="slidenum">
              <a:rPr lang="cs-CZ" smtClean="0"/>
              <a:t>5</a:t>
            </a:fld>
            <a:endParaRPr lang="cs-CZ"/>
          </a:p>
        </p:txBody>
      </p:sp>
    </p:spTree>
    <p:extLst>
      <p:ext uri="{BB962C8B-B14F-4D97-AF65-F5344CB8AC3E}">
        <p14:creationId xmlns:p14="http://schemas.microsoft.com/office/powerpoint/2010/main" val="312571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2702" indent="-172702" defTabSz="921075">
              <a:buFontTx/>
              <a:buChar char="-"/>
              <a:defRPr/>
            </a:pPr>
            <a:r>
              <a:rPr lang="cs-CZ" dirty="0"/>
              <a:t>když se povede (jen s trochou literárních ambicí – do určité míry jsou zdravé)</a:t>
            </a:r>
          </a:p>
          <a:p>
            <a:pPr marL="172702" indent="-172702" defTabSz="921075">
              <a:buFontTx/>
              <a:buChar char="-"/>
              <a:defRPr/>
            </a:pPr>
            <a:r>
              <a:rPr lang="cs-CZ" dirty="0"/>
              <a:t> může to vypadat jako v knize Richarda P. </a:t>
            </a:r>
            <a:r>
              <a:rPr lang="cs-CZ" dirty="0" err="1"/>
              <a:t>Feynman</a:t>
            </a:r>
            <a:r>
              <a:rPr lang="cs-CZ" dirty="0"/>
              <a:t>: To snad nemyslíte!</a:t>
            </a:r>
          </a:p>
          <a:p>
            <a:endParaRPr lang="cs-CZ" dirty="0"/>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t>6</a:t>
            </a:fld>
            <a:endParaRPr lang="cs-CZ"/>
          </a:p>
        </p:txBody>
      </p:sp>
    </p:spTree>
    <p:extLst>
      <p:ext uri="{BB962C8B-B14F-4D97-AF65-F5344CB8AC3E}">
        <p14:creationId xmlns:p14="http://schemas.microsoft.com/office/powerpoint/2010/main" val="4245883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b="1" dirty="0"/>
              <a:t>zvěst - </a:t>
            </a:r>
            <a:r>
              <a:rPr lang="cs-CZ" dirty="0"/>
              <a:t>krátká ústní zpráva současníka o událostech jeho doby, o nichž zpravidla věděl jen z doslechu</a:t>
            </a:r>
          </a:p>
          <a:p>
            <a:r>
              <a:rPr lang="cs-CZ" b="1" dirty="0"/>
              <a:t>pověst - </a:t>
            </a:r>
            <a:r>
              <a:rPr lang="cs-CZ" dirty="0"/>
              <a:t>mluvené lidové vyprávění o nějaké historické události, která se pojí k určité osobě nebo místu</a:t>
            </a:r>
          </a:p>
          <a:p>
            <a:r>
              <a:rPr lang="cs-CZ" b="1" dirty="0"/>
              <a:t>historická píseň - </a:t>
            </a:r>
            <a:r>
              <a:rPr lang="cs-CZ" dirty="0"/>
              <a:t>písňový přednes slavných činů</a:t>
            </a:r>
          </a:p>
          <a:p>
            <a:endParaRPr lang="cs-CZ" b="1" dirty="0"/>
          </a:p>
          <a:p>
            <a:r>
              <a:rPr lang="cs-CZ" b="1" dirty="0" err="1"/>
              <a:t>indorzát</a:t>
            </a:r>
            <a:r>
              <a:rPr lang="cs-CZ" b="1" dirty="0"/>
              <a:t> - </a:t>
            </a:r>
            <a:r>
              <a:rPr lang="cs-CZ" dirty="0"/>
              <a:t>poznámka o postoupení spisu jiné instituci</a:t>
            </a:r>
          </a:p>
          <a:p>
            <a:r>
              <a:rPr lang="cs-CZ" b="1" dirty="0" err="1"/>
              <a:t>prezentatum</a:t>
            </a:r>
            <a:r>
              <a:rPr lang="cs-CZ" b="1" dirty="0"/>
              <a:t> - </a:t>
            </a:r>
            <a:r>
              <a:rPr lang="cs-CZ" dirty="0"/>
              <a:t>datum označující den, kdy spis došel nebo byl přijat</a:t>
            </a:r>
          </a:p>
          <a:p>
            <a:r>
              <a:rPr lang="cs-CZ" b="1" dirty="0"/>
              <a:t>indexy - </a:t>
            </a:r>
            <a:r>
              <a:rPr lang="cs-CZ" dirty="0"/>
              <a:t>zaznamenávaly obsah spisové agendy podle osobních a místních jmen</a:t>
            </a:r>
          </a:p>
          <a:p>
            <a:r>
              <a:rPr lang="cs-CZ" b="1" dirty="0"/>
              <a:t>pojišťovací prameny - </a:t>
            </a:r>
            <a:r>
              <a:rPr lang="cs-CZ" dirty="0"/>
              <a:t>písemnosti, jejichž pamětní účel byl doprovázen a zdůrazněn ještě zvláštní právní funkcí (pozemkové knihy) – když koupíte dům, máte sice smlouvu, ale…</a:t>
            </a:r>
          </a:p>
          <a:p>
            <a:r>
              <a:rPr lang="cs-CZ" b="1" dirty="0"/>
              <a:t>normativní prameny - </a:t>
            </a:r>
            <a:r>
              <a:rPr lang="cs-CZ" dirty="0"/>
              <a:t>písemnosti s reglementační funkcí – </a:t>
            </a:r>
            <a:r>
              <a:rPr lang="cs-CZ" dirty="0" err="1"/>
              <a:t>inf</a:t>
            </a:r>
            <a:r>
              <a:rPr lang="cs-CZ" dirty="0"/>
              <a:t>. uspořádané podle reglementu (nařízení, předpis, pravidlo)</a:t>
            </a:r>
          </a:p>
          <a:p>
            <a:r>
              <a:rPr lang="cs-CZ" b="1" dirty="0"/>
              <a:t>intimáty - </a:t>
            </a:r>
            <a:r>
              <a:rPr lang="cs-CZ" dirty="0"/>
              <a:t>sdělení ministra nebo jiného centrálního úřadu podřízeným institucím o jeho opatření</a:t>
            </a:r>
          </a:p>
          <a:p>
            <a:r>
              <a:rPr lang="cs-CZ" b="1" dirty="0"/>
              <a:t>inskripce- </a:t>
            </a:r>
            <a:r>
              <a:rPr lang="cs-CZ" dirty="0"/>
              <a:t>uvedení příjemcova jména s pozdravem</a:t>
            </a:r>
          </a:p>
          <a:p>
            <a:r>
              <a:rPr lang="cs-CZ" b="1" dirty="0"/>
              <a:t>zmocnění - </a:t>
            </a:r>
            <a:r>
              <a:rPr lang="cs-CZ" dirty="0"/>
              <a:t>užívané zvl. v prvních letech existence ČSR upozorňuje na nutnost vyřídit rychle určitou záležitost (zmocňuje někohoˇ, aby něco vykonal)</a:t>
            </a:r>
          </a:p>
          <a:p>
            <a:endParaRPr lang="cs-CZ" dirty="0"/>
          </a:p>
        </p:txBody>
      </p:sp>
      <p:sp>
        <p:nvSpPr>
          <p:cNvPr id="4" name="Slide Number Placeholder 3"/>
          <p:cNvSpPr>
            <a:spLocks noGrp="1"/>
          </p:cNvSpPr>
          <p:nvPr>
            <p:ph type="sldNum" sz="quarter" idx="10"/>
          </p:nvPr>
        </p:nvSpPr>
        <p:spPr/>
        <p:txBody>
          <a:bodyPr/>
          <a:lstStyle/>
          <a:p>
            <a:fld id="{FFA8F5F7-F4E4-4FC6-B3AC-B9F9B7EAD181}" type="slidenum">
              <a:rPr lang="cs-CZ" smtClean="0"/>
              <a:t>7</a:t>
            </a:fld>
            <a:endParaRPr lang="cs-CZ"/>
          </a:p>
        </p:txBody>
      </p:sp>
    </p:spTree>
    <p:extLst>
      <p:ext uri="{BB962C8B-B14F-4D97-AF65-F5344CB8AC3E}">
        <p14:creationId xmlns:p14="http://schemas.microsoft.com/office/powerpoint/2010/main" val="1164910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Ideálem korespondence – nejniternější</a:t>
            </a:r>
            <a:r>
              <a:rPr lang="cs-CZ" baseline="0" dirty="0"/>
              <a:t> pocity – </a:t>
            </a:r>
            <a:r>
              <a:rPr lang="cs-CZ" baseline="0" dirty="0" err="1"/>
              <a:t>nehjlépe</a:t>
            </a:r>
            <a:r>
              <a:rPr lang="cs-CZ" baseline="0" dirty="0"/>
              <a:t> manželkám a manželům/ rodičům – tam se lže jen málo; i v politické korespondenci celkem přímé myšlenky</a:t>
            </a:r>
          </a:p>
          <a:p>
            <a:endParaRPr lang="cs-CZ" baseline="0" dirty="0"/>
          </a:p>
          <a:p>
            <a:endParaRPr lang="cs-CZ" dirty="0"/>
          </a:p>
          <a:p>
            <a:r>
              <a:rPr lang="cs-CZ" b="1" dirty="0"/>
              <a:t>Dopisy Hitlerovi</a:t>
            </a:r>
          </a:p>
          <a:p>
            <a:r>
              <a:rPr lang="cs-CZ" b="1" dirty="0">
                <a:hlinkClick r:id="rId3" tooltip="Henrik Eberle"/>
              </a:rPr>
              <a:t>Henrik </a:t>
            </a:r>
            <a:r>
              <a:rPr lang="cs-CZ" b="1" dirty="0" err="1">
                <a:hlinkClick r:id="rId3" tooltip="Henrik Eberle"/>
              </a:rPr>
              <a:t>Eberle</a:t>
            </a:r>
            <a:r>
              <a:rPr lang="cs-CZ" b="1" dirty="0"/>
              <a:t> </a:t>
            </a:r>
          </a:p>
          <a:p>
            <a:r>
              <a:rPr lang="cs-CZ" b="1" dirty="0"/>
              <a:t>Anotace</a:t>
            </a:r>
          </a:p>
          <a:p>
            <a:r>
              <a:rPr lang="cs-CZ" dirty="0"/>
              <a:t>nejen Horoucí milostné dopisy došlé</a:t>
            </a:r>
            <a:r>
              <a:rPr lang="cs-CZ" baseline="0" dirty="0"/>
              <a:t> do H. kanceláře </a:t>
            </a:r>
            <a:endParaRPr lang="cs-CZ" dirty="0"/>
          </a:p>
          <a:p>
            <a:r>
              <a:rPr lang="cs-CZ" dirty="0"/>
              <a:t>tisíce dopisů (v moskevských archivech) </a:t>
            </a:r>
          </a:p>
          <a:p>
            <a:r>
              <a:rPr lang="cs-CZ" dirty="0"/>
              <a:t>Henrik </a:t>
            </a:r>
            <a:r>
              <a:rPr lang="cs-CZ" dirty="0" err="1"/>
              <a:t>Eberle</a:t>
            </a:r>
            <a:r>
              <a:rPr lang="cs-CZ" dirty="0"/>
              <a:t> je poprvé vyhodnotil a okomentoval</a:t>
            </a:r>
          </a:p>
          <a:p>
            <a:endParaRPr lang="cs-CZ" dirty="0"/>
          </a:p>
          <a:p>
            <a:r>
              <a:rPr lang="cs-CZ" dirty="0"/>
              <a:t>Zajímavé dopisy Napoleona Josefíně z válečných tažení - Napoleon své ženě píše každý den dopis (kdyby tak věděl,</a:t>
            </a:r>
            <a:r>
              <a:rPr lang="cs-CZ" baseline="0" dirty="0"/>
              <a:t> že </a:t>
            </a:r>
            <a:r>
              <a:rPr lang="cs-CZ" dirty="0"/>
              <a:t>Josefína čile udržuje mimomanželské vztahy)</a:t>
            </a:r>
          </a:p>
          <a:p>
            <a:endParaRPr lang="cs-CZ" dirty="0"/>
          </a:p>
          <a:p>
            <a:r>
              <a:rPr lang="cs-CZ" dirty="0"/>
              <a:t>-prameny osobní povahy – mají subjektivní povahu - většinou jsou k dispozici v archivech)</a:t>
            </a:r>
          </a:p>
          <a:p>
            <a:endParaRPr lang="cs-CZ" b="1" dirty="0"/>
          </a:p>
          <a:p>
            <a:endParaRPr lang="cs-CZ" b="1" dirty="0"/>
          </a:p>
          <a:p>
            <a:endParaRPr lang="cs-CZ" dirty="0"/>
          </a:p>
        </p:txBody>
      </p:sp>
      <p:sp>
        <p:nvSpPr>
          <p:cNvPr id="4" name="Slide Number Placeholder 3"/>
          <p:cNvSpPr>
            <a:spLocks noGrp="1"/>
          </p:cNvSpPr>
          <p:nvPr>
            <p:ph type="sldNum" sz="quarter" idx="10"/>
          </p:nvPr>
        </p:nvSpPr>
        <p:spPr/>
        <p:txBody>
          <a:bodyPr/>
          <a:lstStyle/>
          <a:p>
            <a:fld id="{FFA8F5F7-F4E4-4FC6-B3AC-B9F9B7EAD181}" type="slidenum">
              <a:rPr lang="cs-CZ" smtClean="0"/>
              <a:t>8</a:t>
            </a:fld>
            <a:endParaRPr lang="cs-CZ"/>
          </a:p>
        </p:txBody>
      </p:sp>
    </p:spTree>
    <p:extLst>
      <p:ext uri="{BB962C8B-B14F-4D97-AF65-F5344CB8AC3E}">
        <p14:creationId xmlns:p14="http://schemas.microsoft.com/office/powerpoint/2010/main" val="1312894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FA8F5F7-F4E4-4FC6-B3AC-B9F9B7EAD181}" type="slidenum">
              <a:rPr lang="cs-CZ" smtClean="0"/>
              <a:t>9</a:t>
            </a:fld>
            <a:endParaRPr lang="cs-CZ"/>
          </a:p>
        </p:txBody>
      </p:sp>
    </p:spTree>
    <p:extLst>
      <p:ext uri="{BB962C8B-B14F-4D97-AF65-F5344CB8AC3E}">
        <p14:creationId xmlns:p14="http://schemas.microsoft.com/office/powerpoint/2010/main" val="3905095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cs-CZ"/>
          </a:p>
        </p:txBody>
      </p:sp>
      <p:sp>
        <p:nvSpPr>
          <p:cNvPr id="4" name="Date Placeholder 3"/>
          <p:cNvSpPr>
            <a:spLocks noGrp="1"/>
          </p:cNvSpPr>
          <p:nvPr>
            <p:ph type="dt" sz="half" idx="10"/>
          </p:nvPr>
        </p:nvSpPr>
        <p:spPr/>
        <p:txBody>
          <a:bodyPr/>
          <a:lstStyle/>
          <a:p>
            <a:fld id="{4F6AAB72-67AD-4162-89A2-1AF3F6115FFA}" type="datetimeFigureOut">
              <a:rPr lang="cs-CZ" smtClean="0"/>
              <a:t>25.11.2021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6A68C47-C09F-41C8-8C5E-5AFA17BB3DDA}"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4F6AAB72-67AD-4162-89A2-1AF3F6115FFA}" type="datetimeFigureOut">
              <a:rPr lang="cs-CZ" smtClean="0"/>
              <a:t>25.11.2021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6A68C47-C09F-41C8-8C5E-5AFA17BB3DDA}"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cs-C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4F6AAB72-67AD-4162-89A2-1AF3F6115FFA}" type="datetimeFigureOut">
              <a:rPr lang="cs-CZ" smtClean="0"/>
              <a:t>25.11.2021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6A68C47-C09F-41C8-8C5E-5AFA17BB3DDA}"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4F6AAB72-67AD-4162-89A2-1AF3F6115FFA}" type="datetimeFigureOut">
              <a:rPr lang="cs-CZ" smtClean="0"/>
              <a:t>25.11.2021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6A68C47-C09F-41C8-8C5E-5AFA17BB3DDA}"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6AAB72-67AD-4162-89A2-1AF3F6115FFA}" type="datetimeFigureOut">
              <a:rPr lang="cs-CZ" smtClean="0"/>
              <a:t>25.11.2021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6A68C47-C09F-41C8-8C5E-5AFA17BB3DDA}"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p:cNvSpPr>
            <a:spLocks noGrp="1"/>
          </p:cNvSpPr>
          <p:nvPr>
            <p:ph type="dt" sz="half" idx="10"/>
          </p:nvPr>
        </p:nvSpPr>
        <p:spPr/>
        <p:txBody>
          <a:bodyPr/>
          <a:lstStyle/>
          <a:p>
            <a:fld id="{4F6AAB72-67AD-4162-89A2-1AF3F6115FFA}" type="datetimeFigureOut">
              <a:rPr lang="cs-CZ" smtClean="0"/>
              <a:t>25.11.2021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6A68C47-C09F-41C8-8C5E-5AFA17BB3DDA}"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p:cNvSpPr>
            <a:spLocks noGrp="1"/>
          </p:cNvSpPr>
          <p:nvPr>
            <p:ph type="dt" sz="half" idx="10"/>
          </p:nvPr>
        </p:nvSpPr>
        <p:spPr/>
        <p:txBody>
          <a:bodyPr/>
          <a:lstStyle/>
          <a:p>
            <a:fld id="{4F6AAB72-67AD-4162-89A2-1AF3F6115FFA}" type="datetimeFigureOut">
              <a:rPr lang="cs-CZ" smtClean="0"/>
              <a:t>25.11.2021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6A68C47-C09F-41C8-8C5E-5AFA17BB3DDA}"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Date Placeholder 2"/>
          <p:cNvSpPr>
            <a:spLocks noGrp="1"/>
          </p:cNvSpPr>
          <p:nvPr>
            <p:ph type="dt" sz="half" idx="10"/>
          </p:nvPr>
        </p:nvSpPr>
        <p:spPr/>
        <p:txBody>
          <a:bodyPr/>
          <a:lstStyle/>
          <a:p>
            <a:fld id="{4F6AAB72-67AD-4162-89A2-1AF3F6115FFA}" type="datetimeFigureOut">
              <a:rPr lang="cs-CZ" smtClean="0"/>
              <a:t>25.11.2021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6A68C47-C09F-41C8-8C5E-5AFA17BB3DDA}"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AAB72-67AD-4162-89A2-1AF3F6115FFA}" type="datetimeFigureOut">
              <a:rPr lang="cs-CZ" smtClean="0"/>
              <a:t>25.11.2021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6A68C47-C09F-41C8-8C5E-5AFA17BB3DDA}"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6AAB72-67AD-4162-89A2-1AF3F6115FFA}" type="datetimeFigureOut">
              <a:rPr lang="cs-CZ" smtClean="0"/>
              <a:t>25.11.2021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6A68C47-C09F-41C8-8C5E-5AFA17BB3DDA}"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6AAB72-67AD-4162-89A2-1AF3F6115FFA}" type="datetimeFigureOut">
              <a:rPr lang="cs-CZ" smtClean="0"/>
              <a:t>25.11.2021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6A68C47-C09F-41C8-8C5E-5AFA17BB3DDA}"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cs-C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AAB72-67AD-4162-89A2-1AF3F6115FFA}" type="datetimeFigureOut">
              <a:rPr lang="cs-CZ" smtClean="0"/>
              <a:t>25.11.2021</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68C47-C09F-41C8-8C5E-5AFA17BB3DDA}"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052736"/>
            <a:ext cx="7772400" cy="3672408"/>
          </a:xfrm>
        </p:spPr>
        <p:txBody>
          <a:bodyPr>
            <a:normAutofit/>
          </a:bodyPr>
          <a:lstStyle/>
          <a:p>
            <a:r>
              <a:rPr lang="cs-CZ" dirty="0"/>
              <a:t>Nejčastěji využívané </a:t>
            </a:r>
            <a:br>
              <a:rPr lang="cs-CZ" dirty="0"/>
            </a:br>
            <a:r>
              <a:rPr lang="cs-CZ" dirty="0"/>
              <a:t>prameny a literatura</a:t>
            </a:r>
            <a:br>
              <a:rPr lang="cs-CZ" dirty="0"/>
            </a:br>
            <a:r>
              <a:rPr lang="cs-CZ" dirty="0"/>
              <a:t>a</a:t>
            </a:r>
            <a:br>
              <a:rPr lang="cs-CZ" dirty="0"/>
            </a:br>
            <a:r>
              <a:rPr lang="cs-CZ" dirty="0"/>
              <a:t>jejich dělení</a:t>
            </a:r>
          </a:p>
        </p:txBody>
      </p:sp>
    </p:spTree>
    <p:extLst>
      <p:ext uri="{BB962C8B-B14F-4D97-AF65-F5344CB8AC3E}">
        <p14:creationId xmlns:p14="http://schemas.microsoft.com/office/powerpoint/2010/main" val="2897530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symbol pro obsah 4"/>
          <p:cNvGraphicFramePr>
            <a:graphicFrameLocks noGrp="1"/>
          </p:cNvGraphicFramePr>
          <p:nvPr>
            <p:ph idx="1"/>
            <p:extLst>
              <p:ext uri="{D42A27DB-BD31-4B8C-83A1-F6EECF244321}">
                <p14:modId xmlns:p14="http://schemas.microsoft.com/office/powerpoint/2010/main" val="1789484476"/>
              </p:ext>
            </p:extLst>
          </p:nvPr>
        </p:nvGraphicFramePr>
        <p:xfrm>
          <a:off x="0" y="0"/>
          <a:ext cx="9144000" cy="7101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9616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50714"/>
            <a:ext cx="8229600" cy="6107286"/>
          </a:xfrm>
        </p:spPr>
        <p:txBody>
          <a:bodyPr>
            <a:normAutofit fontScale="92500"/>
          </a:bodyPr>
          <a:lstStyle/>
          <a:p>
            <a:pPr marL="0" indent="0">
              <a:buNone/>
            </a:pPr>
            <a:r>
              <a:rPr lang="cs-CZ" cap="all" dirty="0"/>
              <a:t>1) teoretická, obecně metodologická literatura</a:t>
            </a:r>
            <a:r>
              <a:rPr lang="cs-CZ" dirty="0"/>
              <a:t>. </a:t>
            </a:r>
          </a:p>
          <a:p>
            <a:pPr marL="0" indent="0">
              <a:buNone/>
            </a:pPr>
            <a:r>
              <a:rPr lang="cs-CZ" cap="all" dirty="0"/>
              <a:t>2) informační a bibliografické publikace</a:t>
            </a:r>
            <a:r>
              <a:rPr lang="cs-CZ" dirty="0"/>
              <a:t>. </a:t>
            </a:r>
          </a:p>
          <a:p>
            <a:pPr marL="0" indent="0">
              <a:buNone/>
            </a:pPr>
            <a:r>
              <a:rPr lang="cs-CZ" cap="all" dirty="0"/>
              <a:t>3) učebnice a přehledy</a:t>
            </a:r>
            <a:r>
              <a:rPr lang="cs-CZ" dirty="0"/>
              <a:t>. </a:t>
            </a:r>
          </a:p>
          <a:p>
            <a:pPr marL="0" indent="0">
              <a:buNone/>
            </a:pPr>
            <a:r>
              <a:rPr lang="cs-CZ" cap="all" dirty="0"/>
              <a:t>4) vědecká (odborně historická) literatura</a:t>
            </a:r>
            <a:r>
              <a:rPr lang="cs-CZ" dirty="0"/>
              <a:t>. </a:t>
            </a:r>
          </a:p>
          <a:p>
            <a:pPr lvl="1"/>
            <a:r>
              <a:rPr lang="cs-CZ" b="1" dirty="0"/>
              <a:t>(a) </a:t>
            </a:r>
            <a:r>
              <a:rPr lang="cs-CZ" dirty="0"/>
              <a:t>monografie s věcně, časově a místně vymezenou 		problematikou nebo předmětem bádání </a:t>
            </a:r>
            <a:r>
              <a:rPr lang="cs-CZ" sz="2600" dirty="0"/>
              <a:t>(JANČÍK, Drahomír, Třetí říše a rozklad Malé dohody, 1999)</a:t>
            </a:r>
          </a:p>
          <a:p>
            <a:pPr lvl="1"/>
            <a:r>
              <a:rPr lang="cs-CZ" b="1" dirty="0"/>
              <a:t>(b)</a:t>
            </a:r>
            <a:r>
              <a:rPr lang="cs-CZ" dirty="0"/>
              <a:t> syntézy </a:t>
            </a:r>
            <a:r>
              <a:rPr lang="cs-CZ" sz="2600" dirty="0"/>
              <a:t>(JANÁČEK, Josef, České dějiny. Doba předbělohorská 1526-1547, Kniha I, díl II., Praha 1984, SPĚVÁČEK, Jiří, Karel IV., Praha 1979 (syntéza a zároveň biografie)</a:t>
            </a:r>
          </a:p>
          <a:p>
            <a:pPr marL="0" indent="0">
              <a:buNone/>
            </a:pPr>
            <a:endParaRPr lang="cs-CZ" dirty="0"/>
          </a:p>
        </p:txBody>
      </p:sp>
      <p:sp>
        <p:nvSpPr>
          <p:cNvPr id="4" name="Nadpis 1"/>
          <p:cNvSpPr>
            <a:spLocks noGrp="1"/>
          </p:cNvSpPr>
          <p:nvPr>
            <p:ph type="title"/>
          </p:nvPr>
        </p:nvSpPr>
        <p:spPr>
          <a:xfrm>
            <a:off x="0" y="116632"/>
            <a:ext cx="9144000" cy="634082"/>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cs-CZ" dirty="0" smtClean="0"/>
              <a:t>2 a) Publikovaná </a:t>
            </a:r>
            <a:r>
              <a:rPr lang="cs-CZ" dirty="0"/>
              <a:t>– neperiodická - KNIHY</a:t>
            </a:r>
          </a:p>
        </p:txBody>
      </p:sp>
    </p:spTree>
    <p:extLst>
      <p:ext uri="{BB962C8B-B14F-4D97-AF65-F5344CB8AC3E}">
        <p14:creationId xmlns:p14="http://schemas.microsoft.com/office/powerpoint/2010/main" val="5654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116632"/>
            <a:ext cx="9144000" cy="6009531"/>
          </a:xfrm>
        </p:spPr>
        <p:txBody>
          <a:bodyPr>
            <a:normAutofit/>
          </a:bodyPr>
          <a:lstStyle/>
          <a:p>
            <a:r>
              <a:rPr lang="cs-CZ" b="1" dirty="0"/>
              <a:t>(5)</a:t>
            </a:r>
            <a:r>
              <a:rPr lang="cs-CZ" dirty="0"/>
              <a:t>- </a:t>
            </a:r>
            <a:r>
              <a:rPr lang="cs-CZ" cap="all" dirty="0"/>
              <a:t>populárně vědecká literatura</a:t>
            </a:r>
            <a:r>
              <a:rPr lang="cs-CZ" dirty="0"/>
              <a:t>. </a:t>
            </a:r>
          </a:p>
          <a:p>
            <a:r>
              <a:rPr lang="cs-CZ" b="1" dirty="0"/>
              <a:t>(6)</a:t>
            </a:r>
            <a:r>
              <a:rPr lang="cs-CZ" dirty="0"/>
              <a:t> </a:t>
            </a:r>
            <a:r>
              <a:rPr lang="cs-CZ" cap="all" dirty="0"/>
              <a:t>oficiální publikace</a:t>
            </a:r>
            <a:r>
              <a:rPr lang="cs-CZ" dirty="0"/>
              <a:t>. </a:t>
            </a:r>
          </a:p>
          <a:p>
            <a:r>
              <a:rPr lang="cs-CZ" b="1" dirty="0"/>
              <a:t>(7)</a:t>
            </a:r>
            <a:r>
              <a:rPr lang="cs-CZ" dirty="0"/>
              <a:t>- </a:t>
            </a:r>
            <a:r>
              <a:rPr lang="cs-CZ" cap="all" dirty="0"/>
              <a:t>brožurová literatura a letáky</a:t>
            </a:r>
            <a:endParaRPr lang="cs-CZ" dirty="0"/>
          </a:p>
          <a:p>
            <a:r>
              <a:rPr lang="cs-CZ" b="1" dirty="0"/>
              <a:t>(8)</a:t>
            </a:r>
            <a:r>
              <a:rPr lang="cs-CZ" dirty="0"/>
              <a:t>- publikované paměti, autobiografie, deníky, korespondence a sebrané projevy</a:t>
            </a:r>
          </a:p>
          <a:p>
            <a:r>
              <a:rPr lang="cs-CZ" b="1" dirty="0"/>
              <a:t>(9)</a:t>
            </a:r>
            <a:r>
              <a:rPr lang="cs-CZ" dirty="0"/>
              <a:t>- edice dokumentů a historických pramenů úřední provenience </a:t>
            </a:r>
          </a:p>
          <a:p>
            <a:endParaRPr lang="cs-CZ" dirty="0"/>
          </a:p>
          <a:p>
            <a:endParaRPr lang="cs-CZ" dirty="0"/>
          </a:p>
        </p:txBody>
      </p:sp>
    </p:spTree>
    <p:extLst>
      <p:ext uri="{BB962C8B-B14F-4D97-AF65-F5344CB8AC3E}">
        <p14:creationId xmlns:p14="http://schemas.microsoft.com/office/powerpoint/2010/main" val="29582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980728"/>
          </a:xfrm>
        </p:spPr>
        <p:style>
          <a:lnRef idx="0">
            <a:schemeClr val="accent2"/>
          </a:lnRef>
          <a:fillRef idx="3">
            <a:schemeClr val="accent2"/>
          </a:fillRef>
          <a:effectRef idx="3">
            <a:schemeClr val="accent2"/>
          </a:effectRef>
          <a:fontRef idx="minor">
            <a:schemeClr val="lt1"/>
          </a:fontRef>
        </p:style>
        <p:txBody>
          <a:bodyPr>
            <a:normAutofit/>
          </a:bodyPr>
          <a:lstStyle/>
          <a:p>
            <a:r>
              <a:rPr lang="cs-CZ" dirty="0"/>
              <a:t>2b) periodická literatura (periodika)</a:t>
            </a:r>
          </a:p>
        </p:txBody>
      </p:sp>
      <p:sp>
        <p:nvSpPr>
          <p:cNvPr id="3" name="Zástupný symbol pro obsah 2"/>
          <p:cNvSpPr>
            <a:spLocks noGrp="1"/>
          </p:cNvSpPr>
          <p:nvPr>
            <p:ph idx="1"/>
          </p:nvPr>
        </p:nvSpPr>
        <p:spPr/>
        <p:txBody>
          <a:bodyPr/>
          <a:lstStyle/>
          <a:p>
            <a:r>
              <a:rPr lang="cs-CZ" dirty="0"/>
              <a:t>časopisy, vycházejí pravidelně s předem programově profilovaným zaměřením. Historické časopisy můžeme dělit na reprezentativní orgány (ČČH, HZ) a specializované</a:t>
            </a:r>
          </a:p>
        </p:txBody>
      </p:sp>
    </p:spTree>
    <p:extLst>
      <p:ext uri="{BB962C8B-B14F-4D97-AF65-F5344CB8AC3E}">
        <p14:creationId xmlns:p14="http://schemas.microsoft.com/office/powerpoint/2010/main" val="4271647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Abstrakt</a:t>
            </a:r>
          </a:p>
        </p:txBody>
      </p:sp>
      <p:sp>
        <p:nvSpPr>
          <p:cNvPr id="3" name="Zástupný symbol pro obsah 2"/>
          <p:cNvSpPr>
            <a:spLocks noGrp="1"/>
          </p:cNvSpPr>
          <p:nvPr>
            <p:ph idx="1"/>
          </p:nvPr>
        </p:nvSpPr>
        <p:spPr/>
        <p:txBody>
          <a:bodyPr>
            <a:normAutofit lnSpcReduction="10000"/>
          </a:bodyPr>
          <a:lstStyle/>
          <a:p>
            <a:r>
              <a:rPr lang="cs-CZ" dirty="0"/>
              <a:t>stručný obsah práce</a:t>
            </a:r>
          </a:p>
          <a:p>
            <a:r>
              <a:rPr lang="cs-CZ" dirty="0"/>
              <a:t>jasnost, stručnost, přesnost, objektivnost a čtivost</a:t>
            </a:r>
          </a:p>
          <a:p>
            <a:r>
              <a:rPr lang="cs-CZ" dirty="0"/>
              <a:t>v přirozeném jazyce </a:t>
            </a:r>
          </a:p>
          <a:p>
            <a:r>
              <a:rPr lang="cs-CZ" dirty="0"/>
              <a:t>od zdrojového textu se jako celek liší</a:t>
            </a:r>
          </a:p>
          <a:p>
            <a:r>
              <a:rPr lang="cs-CZ" dirty="0"/>
              <a:t>Zhruba 50-100 slov</a:t>
            </a:r>
          </a:p>
          <a:p>
            <a:endParaRPr lang="cs-CZ" dirty="0"/>
          </a:p>
          <a:p>
            <a:r>
              <a:rPr lang="cs-CZ" dirty="0"/>
              <a:t>Původně nazýván i jako </a:t>
            </a:r>
            <a:r>
              <a:rPr lang="cs-CZ" b="1" dirty="0"/>
              <a:t>resumé</a:t>
            </a:r>
          </a:p>
        </p:txBody>
      </p:sp>
    </p:spTree>
    <p:extLst>
      <p:ext uri="{BB962C8B-B14F-4D97-AF65-F5344CB8AC3E}">
        <p14:creationId xmlns:p14="http://schemas.microsoft.com/office/powerpoint/2010/main" val="2211901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Anotace</a:t>
            </a:r>
          </a:p>
        </p:txBody>
      </p:sp>
      <p:sp>
        <p:nvSpPr>
          <p:cNvPr id="3" name="Zástupný symbol pro obsah 2"/>
          <p:cNvSpPr>
            <a:spLocks noGrp="1"/>
          </p:cNvSpPr>
          <p:nvPr>
            <p:ph idx="1"/>
          </p:nvPr>
        </p:nvSpPr>
        <p:spPr/>
        <p:txBody>
          <a:bodyPr/>
          <a:lstStyle/>
          <a:p>
            <a:r>
              <a:rPr lang="cs-CZ" dirty="0"/>
              <a:t>účelem informovat o obsahu nejnovějších časopiseckých článků a knižních publikací</a:t>
            </a:r>
          </a:p>
          <a:p>
            <a:r>
              <a:rPr lang="cs-CZ" dirty="0"/>
              <a:t>stručnější než abstrakt nebo referát</a:t>
            </a:r>
          </a:p>
          <a:p>
            <a:r>
              <a:rPr lang="cs-CZ" dirty="0"/>
              <a:t>pouhá zpráva o obsahu – žádná analýza, žádné soudy</a:t>
            </a:r>
          </a:p>
          <a:p>
            <a:endParaRPr lang="cs-CZ" dirty="0"/>
          </a:p>
        </p:txBody>
      </p:sp>
    </p:spTree>
    <p:extLst>
      <p:ext uri="{BB962C8B-B14F-4D97-AF65-F5344CB8AC3E}">
        <p14:creationId xmlns:p14="http://schemas.microsoft.com/office/powerpoint/2010/main" val="4140918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Referát</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a:t>Obsah celého díla </a:t>
            </a:r>
          </a:p>
          <a:p>
            <a:r>
              <a:rPr lang="cs-CZ" b="1" dirty="0"/>
              <a:t>nehodnotí a vyhýbá se vlastnímu úsudku</a:t>
            </a:r>
            <a:r>
              <a:rPr lang="cs-CZ" dirty="0"/>
              <a:t>, </a:t>
            </a:r>
            <a:r>
              <a:rPr lang="cs-CZ" b="1" dirty="0"/>
              <a:t>popisuje.</a:t>
            </a:r>
          </a:p>
          <a:p>
            <a:r>
              <a:rPr lang="cs-CZ" dirty="0"/>
              <a:t>Cituje hlavní myšlenky</a:t>
            </a:r>
          </a:p>
          <a:p>
            <a:r>
              <a:rPr lang="cs-CZ" dirty="0"/>
              <a:t>Zahrnuje popis autorových </a:t>
            </a:r>
          </a:p>
          <a:p>
            <a:pPr lvl="1"/>
            <a:r>
              <a:rPr lang="cs-CZ" dirty="0"/>
              <a:t>Postupů</a:t>
            </a:r>
          </a:p>
          <a:p>
            <a:pPr lvl="1"/>
            <a:r>
              <a:rPr lang="cs-CZ" dirty="0"/>
              <a:t>Metod</a:t>
            </a:r>
          </a:p>
          <a:p>
            <a:pPr lvl="1"/>
            <a:r>
              <a:rPr lang="cs-CZ" dirty="0"/>
              <a:t>Základní argumentace</a:t>
            </a:r>
          </a:p>
          <a:p>
            <a:pPr lvl="1"/>
            <a:r>
              <a:rPr lang="cs-CZ" dirty="0"/>
              <a:t>Výsledků</a:t>
            </a:r>
          </a:p>
          <a:p>
            <a:pPr lvl="1"/>
            <a:endParaRPr lang="cs-CZ" dirty="0"/>
          </a:p>
          <a:p>
            <a:endParaRPr lang="cs-CZ" dirty="0"/>
          </a:p>
        </p:txBody>
      </p:sp>
    </p:spTree>
    <p:extLst>
      <p:ext uri="{BB962C8B-B14F-4D97-AF65-F5344CB8AC3E}">
        <p14:creationId xmlns:p14="http://schemas.microsoft.com/office/powerpoint/2010/main" val="2822936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836712"/>
          </a:xfrm>
        </p:spPr>
        <p:txBody>
          <a:bodyPr/>
          <a:lstStyle/>
          <a:p>
            <a:r>
              <a:rPr lang="cs-CZ" dirty="0"/>
              <a:t>Recenze</a:t>
            </a:r>
          </a:p>
        </p:txBody>
      </p:sp>
      <p:sp>
        <p:nvSpPr>
          <p:cNvPr id="3" name="Zástupný symbol pro obsah 2"/>
          <p:cNvSpPr>
            <a:spLocks noGrp="1"/>
          </p:cNvSpPr>
          <p:nvPr>
            <p:ph idx="1"/>
          </p:nvPr>
        </p:nvSpPr>
        <p:spPr>
          <a:xfrm>
            <a:off x="0" y="908720"/>
            <a:ext cx="9144000" cy="5949280"/>
          </a:xfrm>
        </p:spPr>
        <p:txBody>
          <a:bodyPr>
            <a:normAutofit fontScale="92500" lnSpcReduction="20000"/>
          </a:bodyPr>
          <a:lstStyle/>
          <a:p>
            <a:r>
              <a:rPr lang="cs-CZ" dirty="0"/>
              <a:t>1. Základní bibliografická informace2. „Životopis“ autora, věk, působiště, odbornost</a:t>
            </a:r>
          </a:p>
          <a:p>
            <a:r>
              <a:rPr lang="cs-CZ" dirty="0"/>
              <a:t>3. Zda je kniha součástí celku, na jaké počiny navazuje </a:t>
            </a:r>
          </a:p>
          <a:p>
            <a:r>
              <a:rPr lang="cs-CZ" dirty="0"/>
              <a:t>4. Použité metody </a:t>
            </a:r>
          </a:p>
          <a:p>
            <a:r>
              <a:rPr lang="cs-CZ" dirty="0"/>
              <a:t>5. Využití pramenů a odborné literatury</a:t>
            </a:r>
          </a:p>
          <a:p>
            <a:r>
              <a:rPr lang="cs-CZ" dirty="0"/>
              <a:t>6. Vědecký (odborný) styl (zhuštěný, cizí slova),  </a:t>
            </a:r>
            <a:r>
              <a:rPr lang="cs-CZ"/>
              <a:t>jazyková úroveň </a:t>
            </a:r>
            <a:endParaRPr lang="cs-CZ" dirty="0"/>
          </a:p>
          <a:p>
            <a:r>
              <a:rPr lang="cs-CZ" dirty="0"/>
              <a:t>7. Hodnocení příloh (mapy, fotografie, rejstříky, poznámky) </a:t>
            </a:r>
          </a:p>
          <a:p>
            <a:r>
              <a:rPr lang="cs-CZ" dirty="0"/>
              <a:t>8. Správné členění seznamu použitých pramenů a odborné literatury</a:t>
            </a:r>
          </a:p>
          <a:p>
            <a:r>
              <a:rPr lang="cs-CZ" dirty="0"/>
              <a:t>9. Obecné zhodnocení, využitelnost, co řeší, splnění vytčeného úkolu, co vyřešil, nové poznatky</a:t>
            </a:r>
          </a:p>
        </p:txBody>
      </p:sp>
    </p:spTree>
    <p:extLst>
      <p:ext uri="{BB962C8B-B14F-4D97-AF65-F5344CB8AC3E}">
        <p14:creationId xmlns:p14="http://schemas.microsoft.com/office/powerpoint/2010/main" val="3603981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72200" cy="908720"/>
          </a:xfrm>
        </p:spPr>
        <p:txBody>
          <a:bodyPr>
            <a:normAutofit/>
          </a:bodyPr>
          <a:lstStyle/>
          <a:p>
            <a:r>
              <a:rPr lang="cs-CZ" b="1" dirty="0"/>
              <a:t>Prameny písemné povahy</a:t>
            </a:r>
            <a:endParaRPr lang="cs-CZ"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14994924"/>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fontScale="90000"/>
          </a:bodyPr>
          <a:lstStyle/>
          <a:p>
            <a:r>
              <a:rPr lang="cs-CZ" sz="5400" dirty="0"/>
              <a:t>Literární prameny</a:t>
            </a:r>
          </a:p>
        </p:txBody>
      </p:sp>
      <p:sp>
        <p:nvSpPr>
          <p:cNvPr id="3" name="Content Placeholder 2"/>
          <p:cNvSpPr>
            <a:spLocks noGrp="1"/>
          </p:cNvSpPr>
          <p:nvPr>
            <p:ph idx="1"/>
          </p:nvPr>
        </p:nvSpPr>
        <p:spPr>
          <a:xfrm>
            <a:off x="0" y="764704"/>
            <a:ext cx="4067944" cy="6093296"/>
          </a:xfrm>
        </p:spPr>
        <p:txBody>
          <a:bodyPr>
            <a:normAutofit lnSpcReduction="10000"/>
          </a:bodyPr>
          <a:lstStyle/>
          <a:p>
            <a:pPr>
              <a:buFontTx/>
              <a:buChar char="-"/>
            </a:pPr>
            <a:r>
              <a:rPr lang="cs-CZ" b="1" dirty="0"/>
              <a:t>osobní výpovědi</a:t>
            </a:r>
          </a:p>
          <a:p>
            <a:pPr>
              <a:buNone/>
            </a:pPr>
            <a:r>
              <a:rPr lang="cs-CZ" b="1" dirty="0"/>
              <a:t>- autorská svědectví  </a:t>
            </a:r>
          </a:p>
          <a:p>
            <a:pPr lvl="1">
              <a:buFontTx/>
              <a:buChar char="-"/>
            </a:pPr>
            <a:r>
              <a:rPr lang="cs-CZ" dirty="0"/>
              <a:t>o době</a:t>
            </a:r>
          </a:p>
          <a:p>
            <a:pPr lvl="1">
              <a:buFontTx/>
              <a:buChar char="-"/>
            </a:pPr>
            <a:r>
              <a:rPr lang="cs-CZ" dirty="0"/>
              <a:t>o události</a:t>
            </a:r>
          </a:p>
          <a:p>
            <a:pPr lvl="1">
              <a:buFontTx/>
              <a:buChar char="-"/>
            </a:pPr>
            <a:r>
              <a:rPr lang="cs-CZ" dirty="0"/>
              <a:t>o vlastní činnosti</a:t>
            </a:r>
          </a:p>
          <a:p>
            <a:pPr lvl="1">
              <a:buNone/>
            </a:pPr>
            <a:r>
              <a:rPr lang="cs-CZ" dirty="0"/>
              <a:t>	(o sobě) </a:t>
            </a:r>
            <a:endParaRPr lang="cs-CZ" b="1" dirty="0"/>
          </a:p>
          <a:p>
            <a:pPr>
              <a:buFontTx/>
              <a:buChar char="-"/>
            </a:pPr>
            <a:r>
              <a:rPr lang="cs-CZ" b="1" dirty="0"/>
              <a:t>kroniky</a:t>
            </a:r>
          </a:p>
          <a:p>
            <a:pPr>
              <a:buFontTx/>
              <a:buChar char="-"/>
            </a:pPr>
            <a:r>
              <a:rPr lang="cs-CZ" b="1" dirty="0"/>
              <a:t>letopisy</a:t>
            </a:r>
          </a:p>
          <a:p>
            <a:pPr>
              <a:buFontTx/>
              <a:buChar char="-"/>
            </a:pPr>
            <a:r>
              <a:rPr lang="cs-CZ" b="1" dirty="0"/>
              <a:t>divadelní hra</a:t>
            </a:r>
          </a:p>
          <a:p>
            <a:pPr>
              <a:buFontTx/>
              <a:buChar char="-"/>
            </a:pPr>
            <a:r>
              <a:rPr lang="cs-CZ" b="1" dirty="0"/>
              <a:t>kramářská píseň</a:t>
            </a:r>
            <a:endParaRPr lang="cs-CZ" dirty="0"/>
          </a:p>
          <a:p>
            <a:pPr>
              <a:buNone/>
            </a:pPr>
            <a:r>
              <a:rPr lang="cs-CZ" b="1" dirty="0"/>
              <a:t>- memoáry</a:t>
            </a:r>
          </a:p>
        </p:txBody>
      </p:sp>
      <p:sp>
        <p:nvSpPr>
          <p:cNvPr id="6" name="Right Brace 5"/>
          <p:cNvSpPr/>
          <p:nvPr/>
        </p:nvSpPr>
        <p:spPr>
          <a:xfrm>
            <a:off x="4211960" y="1628800"/>
            <a:ext cx="936104" cy="4680520"/>
          </a:xfrm>
          <a:prstGeom prst="rightBrace">
            <a:avLst/>
          </a:prstGeom>
          <a:ln>
            <a:solidFill>
              <a:schemeClr val="tx1">
                <a:lumMod val="95000"/>
                <a:lumOff val="5000"/>
              </a:schemeClr>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b="1" dirty="0"/>
          </a:p>
        </p:txBody>
      </p:sp>
      <p:sp>
        <p:nvSpPr>
          <p:cNvPr id="7" name="Content Placeholder 2"/>
          <p:cNvSpPr txBox="1">
            <a:spLocks/>
          </p:cNvSpPr>
          <p:nvPr/>
        </p:nvSpPr>
        <p:spPr>
          <a:xfrm>
            <a:off x="5436096" y="2852936"/>
            <a:ext cx="3707904" cy="208823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3200" b="1"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3200" b="1" i="0" u="none" strike="noStrike" kern="1200" cap="none" spc="0" normalizeH="0" baseline="0" noProof="0" dirty="0">
                <a:ln>
                  <a:noFill/>
                </a:ln>
                <a:solidFill>
                  <a:schemeClr val="tx1"/>
                </a:solidFill>
                <a:effectLst/>
                <a:uLnTx/>
                <a:uFillTx/>
                <a:latin typeface="+mn-lt"/>
                <a:ea typeface="+mn-ea"/>
                <a:cs typeface="+mn-cs"/>
              </a:rPr>
              <a:t>určené tvůrcem/</a:t>
            </a:r>
            <a:r>
              <a:rPr kumimoji="0" lang="cs-CZ" sz="3200" b="1" i="0" u="none" strike="noStrike" kern="1200" cap="none" spc="0" normalizeH="0" baseline="0" noProof="0" dirty="0" err="1">
                <a:ln>
                  <a:noFill/>
                </a:ln>
                <a:solidFill>
                  <a:schemeClr val="tx1"/>
                </a:solidFill>
                <a:effectLst/>
                <a:uLnTx/>
                <a:uFillTx/>
                <a:latin typeface="+mn-lt"/>
                <a:ea typeface="+mn-ea"/>
                <a:cs typeface="+mn-cs"/>
              </a:rPr>
              <a:t>ci</a:t>
            </a:r>
            <a:endParaRPr lang="cs-CZ" sz="3200" b="1"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3200" b="1" i="0" u="none" strike="noStrike" kern="1200" cap="none" spc="0" normalizeH="0" baseline="0" noProof="0" dirty="0">
                <a:ln>
                  <a:noFill/>
                </a:ln>
                <a:solidFill>
                  <a:schemeClr val="tx1"/>
                </a:solidFill>
                <a:effectLst/>
                <a:uLnTx/>
                <a:uFillTx/>
                <a:latin typeface="+mn-lt"/>
                <a:ea typeface="+mn-ea"/>
                <a:cs typeface="+mn-cs"/>
              </a:rPr>
              <a:t>ke </a:t>
            </a:r>
            <a:r>
              <a:rPr lang="cs-CZ" sz="3200" b="1" dirty="0"/>
              <a:t>zveřejnění</a:t>
            </a:r>
            <a:endParaRPr kumimoji="0" lang="cs-CZ"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cs-CZ" sz="3600" b="1" dirty="0"/>
              <a:t>Rizika využití literárního pramene/memoárů?</a:t>
            </a:r>
          </a:p>
        </p:txBody>
      </p:sp>
      <p:sp>
        <p:nvSpPr>
          <p:cNvPr id="3" name="Content Placeholder 2"/>
          <p:cNvSpPr>
            <a:spLocks noGrp="1"/>
          </p:cNvSpPr>
          <p:nvPr>
            <p:ph idx="1"/>
          </p:nvPr>
        </p:nvSpPr>
        <p:spPr>
          <a:xfrm>
            <a:off x="0" y="1052736"/>
            <a:ext cx="5076056" cy="5400600"/>
          </a:xfrm>
        </p:spPr>
        <p:txBody>
          <a:bodyPr/>
          <a:lstStyle/>
          <a:p>
            <a:r>
              <a:rPr lang="cs-CZ" dirty="0"/>
              <a:t>osobní (</a:t>
            </a:r>
            <a:r>
              <a:rPr lang="cs-CZ" dirty="0" err="1"/>
              <a:t>karierní</a:t>
            </a:r>
            <a:r>
              <a:rPr lang="cs-CZ" dirty="0"/>
              <a:t>) zájem </a:t>
            </a:r>
          </a:p>
          <a:p>
            <a:pPr lvl="1"/>
            <a:r>
              <a:rPr lang="cs-CZ" dirty="0"/>
              <a:t>manipulace s veřejným míněním </a:t>
            </a:r>
          </a:p>
          <a:p>
            <a:r>
              <a:rPr lang="cs-CZ" dirty="0"/>
              <a:t>vyrovnávání účtů</a:t>
            </a:r>
          </a:p>
          <a:p>
            <a:r>
              <a:rPr lang="cs-CZ" dirty="0"/>
              <a:t>úmyslná i neúmyslná nepřesnost/neúplnost/lež</a:t>
            </a:r>
          </a:p>
          <a:p>
            <a:r>
              <a:rPr lang="cs-CZ" dirty="0"/>
              <a:t>trauma (a pokus o vyléčení)</a:t>
            </a:r>
          </a:p>
          <a:p>
            <a:pPr lvl="1"/>
            <a:r>
              <a:rPr lang="cs-CZ" dirty="0"/>
              <a:t>trauma z prohry</a:t>
            </a:r>
          </a:p>
          <a:p>
            <a:pPr lvl="1"/>
            <a:r>
              <a:rPr lang="cs-CZ" dirty="0"/>
              <a:t>trauma z vítězství</a:t>
            </a:r>
          </a:p>
          <a:p>
            <a:endParaRPr lang="cs-CZ" dirty="0"/>
          </a:p>
        </p:txBody>
      </p:sp>
      <p:pic>
        <p:nvPicPr>
          <p:cNvPr id="51202" name="Picture 2" descr="http://www.knihy.cz/fotocache/bigorig/http--d----l----l--img.pemic.cz--l--sortimg--l--003--l--6--l--8--l--0036827-23.jpg"/>
          <p:cNvPicPr>
            <a:picLocks noChangeAspect="1" noChangeArrowheads="1"/>
          </p:cNvPicPr>
          <p:nvPr/>
        </p:nvPicPr>
        <p:blipFill>
          <a:blip r:embed="rId3" cstate="print"/>
          <a:srcRect/>
          <a:stretch>
            <a:fillRect/>
          </a:stretch>
        </p:blipFill>
        <p:spPr bwMode="auto">
          <a:xfrm>
            <a:off x="4967536" y="1060084"/>
            <a:ext cx="4176464" cy="579791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txBody>
          <a:bodyPr/>
          <a:lstStyle/>
          <a:p>
            <a:r>
              <a:rPr lang="cs-CZ" b="1" dirty="0"/>
              <a:t>Jak předcházet rizikům lit. pramene? </a:t>
            </a:r>
          </a:p>
        </p:txBody>
      </p:sp>
      <p:pic>
        <p:nvPicPr>
          <p:cNvPr id="6" name="Picture 2" descr="Obálka titulu M&amp;uring;j &amp;zcaron;ivot s Reinhardem"/>
          <p:cNvPicPr>
            <a:picLocks noChangeAspect="1" noChangeArrowheads="1"/>
          </p:cNvPicPr>
          <p:nvPr/>
        </p:nvPicPr>
        <p:blipFill>
          <a:blip r:embed="rId3" cstate="print"/>
          <a:srcRect/>
          <a:stretch>
            <a:fillRect/>
          </a:stretch>
        </p:blipFill>
        <p:spPr bwMode="auto">
          <a:xfrm>
            <a:off x="5352044" y="1484784"/>
            <a:ext cx="3791956" cy="5373216"/>
          </a:xfrm>
          <a:prstGeom prst="rect">
            <a:avLst/>
          </a:prstGeom>
          <a:noFill/>
        </p:spPr>
      </p:pic>
      <p:sp>
        <p:nvSpPr>
          <p:cNvPr id="7" name="Content Placeholder 2"/>
          <p:cNvSpPr>
            <a:spLocks noGrp="1"/>
          </p:cNvSpPr>
          <p:nvPr>
            <p:ph idx="1"/>
          </p:nvPr>
        </p:nvSpPr>
        <p:spPr>
          <a:xfrm>
            <a:off x="0" y="908720"/>
            <a:ext cx="5652120" cy="5949280"/>
          </a:xfrm>
        </p:spPr>
        <p:txBody>
          <a:bodyPr>
            <a:normAutofit lnSpcReduction="10000"/>
          </a:bodyPr>
          <a:lstStyle/>
          <a:p>
            <a:pPr>
              <a:buNone/>
            </a:pPr>
            <a:r>
              <a:rPr lang="cs-CZ" b="1" dirty="0"/>
              <a:t>BEZ PROVĚŘENÍ NEDŮVĚŘOVAT!</a:t>
            </a:r>
          </a:p>
          <a:p>
            <a:pPr>
              <a:buNone/>
            </a:pPr>
            <a:r>
              <a:rPr lang="cs-CZ" b="1" dirty="0"/>
              <a:t> - co je autor zač?</a:t>
            </a:r>
          </a:p>
          <a:p>
            <a:pPr>
              <a:buNone/>
            </a:pPr>
            <a:r>
              <a:rPr lang="cs-CZ" b="1" dirty="0"/>
              <a:t>- proč dílo vzniklo?</a:t>
            </a:r>
          </a:p>
          <a:p>
            <a:pPr>
              <a:buFontTx/>
              <a:buChar char="-"/>
            </a:pPr>
            <a:r>
              <a:rPr lang="cs-CZ" b="1" dirty="0"/>
              <a:t>za jakých okolností vzniklo?</a:t>
            </a:r>
          </a:p>
          <a:p>
            <a:pPr>
              <a:buFontTx/>
              <a:buChar char="-"/>
            </a:pPr>
            <a:r>
              <a:rPr lang="cs-CZ" b="1" dirty="0"/>
              <a:t>má autor literární ambice?</a:t>
            </a:r>
          </a:p>
          <a:p>
            <a:pPr>
              <a:buNone/>
            </a:pPr>
            <a:r>
              <a:rPr lang="cs-CZ" b="1" dirty="0"/>
              <a:t>- počítat s obhajobou</a:t>
            </a:r>
          </a:p>
          <a:p>
            <a:pPr>
              <a:buNone/>
            </a:pPr>
            <a:r>
              <a:rPr lang="cs-CZ" b="1" dirty="0"/>
              <a:t>		činnosti (rozhodnutí)</a:t>
            </a:r>
          </a:p>
          <a:p>
            <a:pPr>
              <a:buNone/>
            </a:pPr>
            <a:r>
              <a:rPr lang="cs-CZ" b="1" dirty="0"/>
              <a:t>		vlastní důležitosti</a:t>
            </a:r>
          </a:p>
          <a:p>
            <a:pPr>
              <a:buNone/>
            </a:pPr>
            <a:r>
              <a:rPr lang="cs-CZ" b="1" dirty="0"/>
              <a:t>- časový odstup díla od popisované události</a:t>
            </a:r>
          </a:p>
          <a:p>
            <a:pPr>
              <a:buNone/>
            </a:pPr>
            <a:r>
              <a:rPr lang="cs-CZ" b="1" dirty="0"/>
              <a:t>- další zdroje/prameny?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8520" y="0"/>
            <a:ext cx="9252520" cy="1143000"/>
          </a:xfrm>
        </p:spPr>
        <p:txBody>
          <a:bodyPr>
            <a:normAutofit/>
          </a:bodyPr>
          <a:lstStyle/>
          <a:p>
            <a:r>
              <a:rPr lang="cs-CZ" dirty="0"/>
              <a:t>Richard P. </a:t>
            </a:r>
            <a:r>
              <a:rPr lang="cs-CZ" dirty="0" err="1"/>
              <a:t>Feynman</a:t>
            </a:r>
            <a:r>
              <a:rPr lang="cs-CZ" dirty="0"/>
              <a:t>: To snad nemyslíte</a:t>
            </a:r>
          </a:p>
        </p:txBody>
      </p:sp>
      <p:pic>
        <p:nvPicPr>
          <p:cNvPr id="1026" name="Picture 2" descr="http://www.eaurora.cz/obr/k_01/09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908720"/>
            <a:ext cx="3710261" cy="6005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251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cs-CZ" b="1" dirty="0"/>
              <a:t>Méně obvyklé termíny - </a:t>
            </a:r>
            <a:r>
              <a:rPr lang="cs-CZ" dirty="0"/>
              <a:t>lidové prameny a písemnosti státní správy</a:t>
            </a:r>
          </a:p>
        </p:txBody>
      </p:sp>
      <p:sp>
        <p:nvSpPr>
          <p:cNvPr id="3" name="Content Placeholder 2"/>
          <p:cNvSpPr>
            <a:spLocks noGrp="1"/>
          </p:cNvSpPr>
          <p:nvPr>
            <p:ph idx="1"/>
          </p:nvPr>
        </p:nvSpPr>
        <p:spPr>
          <a:xfrm>
            <a:off x="0" y="1196752"/>
            <a:ext cx="9144000" cy="5661248"/>
          </a:xfrm>
        </p:spPr>
        <p:txBody>
          <a:bodyPr>
            <a:normAutofit fontScale="92500" lnSpcReduction="10000"/>
          </a:bodyPr>
          <a:lstStyle/>
          <a:p>
            <a:r>
              <a:rPr lang="cs-CZ" b="1" dirty="0"/>
              <a:t>zvěst </a:t>
            </a:r>
          </a:p>
          <a:p>
            <a:r>
              <a:rPr lang="cs-CZ" b="1" dirty="0"/>
              <a:t>pověst </a:t>
            </a:r>
          </a:p>
          <a:p>
            <a:r>
              <a:rPr lang="cs-CZ" b="1" dirty="0"/>
              <a:t>historická píseň </a:t>
            </a:r>
          </a:p>
          <a:p>
            <a:r>
              <a:rPr lang="cs-CZ" b="1" dirty="0" err="1"/>
              <a:t>indorzát</a:t>
            </a:r>
            <a:r>
              <a:rPr lang="cs-CZ" b="1" dirty="0"/>
              <a:t> </a:t>
            </a:r>
          </a:p>
          <a:p>
            <a:r>
              <a:rPr lang="cs-CZ" b="1" dirty="0" err="1"/>
              <a:t>prezentatum</a:t>
            </a:r>
            <a:r>
              <a:rPr lang="cs-CZ" b="1" dirty="0"/>
              <a:t> </a:t>
            </a:r>
          </a:p>
          <a:p>
            <a:r>
              <a:rPr lang="cs-CZ" b="1" dirty="0"/>
              <a:t>indexy </a:t>
            </a:r>
          </a:p>
          <a:p>
            <a:r>
              <a:rPr lang="cs-CZ" b="1" dirty="0"/>
              <a:t>pojišťovací prameny </a:t>
            </a:r>
          </a:p>
          <a:p>
            <a:r>
              <a:rPr lang="cs-CZ" b="1" dirty="0"/>
              <a:t>normativní prameny </a:t>
            </a:r>
          </a:p>
          <a:p>
            <a:r>
              <a:rPr lang="cs-CZ" b="1" dirty="0"/>
              <a:t>intimáty </a:t>
            </a:r>
          </a:p>
          <a:p>
            <a:r>
              <a:rPr lang="cs-CZ" b="1" dirty="0"/>
              <a:t>inskripce </a:t>
            </a:r>
          </a:p>
          <a:p>
            <a:r>
              <a:rPr lang="cs-CZ" b="1" dirty="0"/>
              <a:t>zmocnění </a:t>
            </a:r>
            <a:endParaRPr lang="cs-CZ" dirty="0"/>
          </a:p>
        </p:txBody>
      </p:sp>
      <p:pic>
        <p:nvPicPr>
          <p:cNvPr id="54274" name="Picture 2" descr="http://www.paleografie.org/admin/img/multimedia/110702231856.jpg"/>
          <p:cNvPicPr>
            <a:picLocks noChangeAspect="1" noChangeArrowheads="1"/>
          </p:cNvPicPr>
          <p:nvPr/>
        </p:nvPicPr>
        <p:blipFill>
          <a:blip r:embed="rId3" cstate="print"/>
          <a:srcRect/>
          <a:stretch>
            <a:fillRect/>
          </a:stretch>
        </p:blipFill>
        <p:spPr bwMode="auto">
          <a:xfrm>
            <a:off x="4788024" y="1196752"/>
            <a:ext cx="4355976" cy="2933024"/>
          </a:xfrm>
          <a:prstGeom prst="rect">
            <a:avLst/>
          </a:prstGeom>
          <a:noFill/>
        </p:spPr>
      </p:pic>
      <p:cxnSp>
        <p:nvCxnSpPr>
          <p:cNvPr id="6" name="Straight Arrow Connector 5"/>
          <p:cNvCxnSpPr/>
          <p:nvPr/>
        </p:nvCxnSpPr>
        <p:spPr>
          <a:xfrm flipV="1">
            <a:off x="3779912" y="4149080"/>
            <a:ext cx="64807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Obálka titulu Dopisy Hitlerovi"/>
          <p:cNvPicPr>
            <a:picLocks noChangeAspect="1" noChangeArrowheads="1"/>
          </p:cNvPicPr>
          <p:nvPr/>
        </p:nvPicPr>
        <p:blipFill>
          <a:blip r:embed="rId3" cstate="print"/>
          <a:srcRect/>
          <a:stretch>
            <a:fillRect/>
          </a:stretch>
        </p:blipFill>
        <p:spPr bwMode="auto">
          <a:xfrm>
            <a:off x="0" y="988931"/>
            <a:ext cx="3779912" cy="5879863"/>
          </a:xfrm>
          <a:prstGeom prst="rect">
            <a:avLst/>
          </a:prstGeom>
          <a:noFill/>
        </p:spPr>
      </p:pic>
      <p:sp>
        <p:nvSpPr>
          <p:cNvPr id="9" name="Title 1"/>
          <p:cNvSpPr txBox="1">
            <a:spLocks/>
          </p:cNvSpPr>
          <p:nvPr/>
        </p:nvSpPr>
        <p:spPr>
          <a:xfrm>
            <a:off x="0" y="0"/>
            <a:ext cx="9144000" cy="105273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4400" b="1" i="0" u="none" strike="noStrike" kern="1200" cap="none" spc="0" normalizeH="0" baseline="0" noProof="0" dirty="0">
                <a:ln>
                  <a:noFill/>
                </a:ln>
                <a:solidFill>
                  <a:schemeClr val="tx1"/>
                </a:solidFill>
                <a:effectLst/>
                <a:uLnTx/>
                <a:uFillTx/>
                <a:latin typeface="+mj-lt"/>
                <a:ea typeface="+mj-ea"/>
                <a:cs typeface="+mj-cs"/>
              </a:rPr>
              <a:t>Deníky,</a:t>
            </a:r>
            <a:r>
              <a:rPr kumimoji="0" lang="cs-CZ" sz="4400" b="1" i="0" u="none" strike="noStrike" kern="1200" cap="none" spc="0" normalizeH="0" noProof="0" dirty="0">
                <a:ln>
                  <a:noFill/>
                </a:ln>
                <a:solidFill>
                  <a:schemeClr val="tx1"/>
                </a:solidFill>
                <a:effectLst/>
                <a:uLnTx/>
                <a:uFillTx/>
                <a:latin typeface="+mj-lt"/>
                <a:ea typeface="+mj-ea"/>
                <a:cs typeface="+mj-cs"/>
              </a:rPr>
              <a:t> korespondence </a:t>
            </a:r>
            <a:r>
              <a:rPr kumimoji="0" lang="cs-CZ" sz="4400" b="1" i="0" u="none" strike="noStrike" kern="1200" cap="none" spc="0" normalizeH="0" noProof="0" dirty="0" err="1">
                <a:ln>
                  <a:noFill/>
                </a:ln>
                <a:solidFill>
                  <a:schemeClr val="tx1"/>
                </a:solidFill>
                <a:effectLst/>
                <a:uLnTx/>
                <a:uFillTx/>
                <a:latin typeface="+mj-lt"/>
                <a:ea typeface="+mj-ea"/>
                <a:cs typeface="+mj-cs"/>
              </a:rPr>
              <a:t>atp</a:t>
            </a:r>
            <a:endParaRPr kumimoji="0" lang="cs-CZ"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543"/>
          <a:stretch/>
        </p:blipFill>
        <p:spPr bwMode="auto">
          <a:xfrm>
            <a:off x="5292081" y="1091690"/>
            <a:ext cx="3851920" cy="5812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8420" y="9999"/>
            <a:ext cx="9144000" cy="230425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ormAutofit/>
          </a:bodyPr>
          <a:lstStyle/>
          <a:p>
            <a:r>
              <a:rPr lang="cs-CZ" b="1" dirty="0"/>
              <a:t>Typologie vědecké (naučné) literatury</a:t>
            </a:r>
            <a:endParaRPr lang="cs-CZ" dirty="0"/>
          </a:p>
        </p:txBody>
      </p:sp>
    </p:spTree>
    <p:extLst>
      <p:ext uri="{BB962C8B-B14F-4D97-AF65-F5344CB8AC3E}">
        <p14:creationId xmlns:p14="http://schemas.microsoft.com/office/powerpoint/2010/main" val="1830863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TotalTime>
  <Words>2052</Words>
  <Application>Microsoft Office PowerPoint</Application>
  <PresentationFormat>Předvádění na obrazovce (4:3)</PresentationFormat>
  <Paragraphs>282</Paragraphs>
  <Slides>17</Slides>
  <Notes>17</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17</vt:i4>
      </vt:variant>
    </vt:vector>
  </HeadingPairs>
  <TitlesOfParts>
    <vt:vector size="20" baseType="lpstr">
      <vt:lpstr>Arial</vt:lpstr>
      <vt:lpstr>Calibri</vt:lpstr>
      <vt:lpstr>Office Theme</vt:lpstr>
      <vt:lpstr>Nejčastěji využívané  prameny a literatura a jejich dělení</vt:lpstr>
      <vt:lpstr>Prameny písemné povahy</vt:lpstr>
      <vt:lpstr>Literární prameny</vt:lpstr>
      <vt:lpstr>Rizika využití literárního pramene/memoárů?</vt:lpstr>
      <vt:lpstr>Jak předcházet rizikům lit. pramene? </vt:lpstr>
      <vt:lpstr>Richard P. Feynman: To snad nemyslíte</vt:lpstr>
      <vt:lpstr>Méně obvyklé termíny - lidové prameny a písemnosti státní správy</vt:lpstr>
      <vt:lpstr>Prezentace aplikace PowerPoint</vt:lpstr>
      <vt:lpstr>Typologie vědecké (naučné) literatury</vt:lpstr>
      <vt:lpstr>Prezentace aplikace PowerPoint</vt:lpstr>
      <vt:lpstr>2 a) Publikovaná – neperiodická - KNIHY</vt:lpstr>
      <vt:lpstr>Prezentace aplikace PowerPoint</vt:lpstr>
      <vt:lpstr>2b) periodická literatura (periodika)</vt:lpstr>
      <vt:lpstr>Abstrakt</vt:lpstr>
      <vt:lpstr>Anotace</vt:lpstr>
      <vt:lpstr>Referát</vt:lpstr>
      <vt:lpstr>Recenze</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Arnold J. Rimmer</dc:creator>
  <cp:lastModifiedBy>Michal Ulvr</cp:lastModifiedBy>
  <cp:revision>91</cp:revision>
  <cp:lastPrinted>2019-04-04T11:28:46Z</cp:lastPrinted>
  <dcterms:created xsi:type="dcterms:W3CDTF">2012-12-19T13:14:40Z</dcterms:created>
  <dcterms:modified xsi:type="dcterms:W3CDTF">2021-11-25T17:00:59Z</dcterms:modified>
</cp:coreProperties>
</file>