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5332" autoAdjust="0"/>
  </p:normalViewPr>
  <p:slideViewPr>
    <p:cSldViewPr>
      <p:cViewPr>
        <p:scale>
          <a:sx n="85" d="100"/>
          <a:sy n="85" d="100"/>
        </p:scale>
        <p:origin x="144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30.08.2023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30.08.2023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30.08.2023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30.08.2023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30.08.2023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30.08.2023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Teorie hromadné obsluhy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Problémy s vícekanálovým řazením</a:t>
            </a:r>
            <a:endParaRPr lang="cs-CZ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Problémy s řazením do front v případě vícekanálových problémů je třeba považovat spíše za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několik problémů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jednokanálového typu.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obr. 1 je znázorněn platný případ; tvorba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jednotlivých fronty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nezávislá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ostatních. Když si prvek vybere konkrétní frontu,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stává se součástí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jednokanálového systému.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3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Problémy s vícekanálovým řazením</a:t>
            </a:r>
            <a:endParaRPr lang="cs-CZ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/>
          <a:srcRect l="34250" t="52100" r="35038" b="22700"/>
          <a:stretch/>
        </p:blipFill>
        <p:spPr>
          <a:xfrm>
            <a:off x="611560" y="1772816"/>
            <a:ext cx="795688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5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Problémy s vícekanálovým řazením</a:t>
            </a:r>
            <a:endParaRPr lang="cs-CZ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jsou servisní kanály složeny z paralelních stanic S, stav systému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 (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počet prvků přítomných v systému v určitém okamžiku) může nabývat jedné z těchto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hodnot: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≤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 neexistuje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žádná fronta (linka), protože všechny prvky jsou obslouženy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 &gt; S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vytvořena fronta o délce n - S (za předpokladu, že se vytvoří čekací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fronta)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Vztah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mezi střední mírou obsluhy a stanicemi definujeme následovně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5"/>
          <a:srcRect l="29919" t="58400" r="42125" b="23400"/>
          <a:stretch/>
        </p:blipFill>
        <p:spPr>
          <a:xfrm>
            <a:off x="3228661" y="5085184"/>
            <a:ext cx="2135427" cy="83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7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Teorie hromadné obsluhy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347864" y="4842417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natalie.pelloneova@tul.cz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39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202</Words>
  <Application>Microsoft Office PowerPoint</Application>
  <PresentationFormat>Předvádění na obrazovce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Motiv systému Office</vt:lpstr>
      <vt:lpstr>Prezentace aplikace PowerPoint</vt:lpstr>
      <vt:lpstr>Problémy s vícekanálovým řazením</vt:lpstr>
      <vt:lpstr>Problémy s vícekanálovým řazením</vt:lpstr>
      <vt:lpstr>Problémy s vícekanálovým řazením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natalie</cp:lastModifiedBy>
  <cp:revision>72</cp:revision>
  <dcterms:created xsi:type="dcterms:W3CDTF">2017-11-24T10:29:28Z</dcterms:created>
  <dcterms:modified xsi:type="dcterms:W3CDTF">2023-08-30T10:25:56Z</dcterms:modified>
</cp:coreProperties>
</file>