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640A-6ED3-4056-8B71-8CC435C42A08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409F-3096-429B-923D-2DBDCF07DB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6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3640A-6ED3-4056-8B71-8CC435C42A08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9409F-3096-429B-923D-2DBDCF07DB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09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Henry Kissinger (1923-)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57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Richard Nixon s voojáky</a:t>
            </a:r>
            <a:endParaRPr lang="cs-CZ" alt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8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Evakuace Saigonské ambasády - 1975</a:t>
            </a:r>
            <a:endParaRPr lang="cs-CZ" alt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6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Inflace (modrá) a nezaměstnanost (žlutá) – v USA 1975-1986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3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700" smtClean="0"/>
              <a:t>1972 - *M*A*S*H* na televizních obrazovkách</a:t>
            </a:r>
            <a:endParaRPr lang="cs-CZ" sz="37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5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mtClean="0"/>
              <a:t>1977 – Král je mrtvý (?)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81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mtClean="0"/>
              <a:t>1977 - George Lucas uvádí Hvězdné války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8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mtClean="0"/>
              <a:t>Disko - </a:t>
            </a:r>
            <a:r>
              <a:rPr lang="cs-CZ" i="1" smtClean="0"/>
              <a:t>Horečka sobotní noci</a:t>
            </a:r>
            <a:r>
              <a:rPr lang="cs-CZ" smtClean="0"/>
              <a:t> a sedmdesátých let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35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3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87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5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Jill St. John v centru sovětské pozornosti </a:t>
            </a:r>
            <a:endParaRPr lang="cs-CZ" altLang="cs-CZ" dirty="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30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10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/>
              <a:t>Program SDI – takzvané „Hvězdné války“</a:t>
            </a:r>
            <a:endParaRPr lang="cs-CZ" sz="36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89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První start raketoplánu Columbia – 12.4. 1981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4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Nixon při setkání s Mao Ce-tungem 1972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3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Aféra Watergate 1972-1973</a:t>
            </a:r>
            <a:endParaRPr lang="cs-CZ" alt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5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Bernstein a Woodward – architekti Nixonova pádu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8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Gerald Ford (1913-2006)</a:t>
            </a:r>
            <a:endParaRPr lang="cs-CZ" alt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1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46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132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Širokoúhlá obrazovka</PresentationFormat>
  <Paragraphs>15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Henry Kissinger (1923-)</vt:lpstr>
      <vt:lpstr>Jill St. John v centru sovětské pozornosti </vt:lpstr>
      <vt:lpstr>Nixon při setkání s Mao Ce-tungem 1972</vt:lpstr>
      <vt:lpstr>Aféra Watergate 1972-1973</vt:lpstr>
      <vt:lpstr>Bernstein a Woodward – architekti Nixonova pádu</vt:lpstr>
      <vt:lpstr>Gerald Ford (1913-2006)</vt:lpstr>
      <vt:lpstr>Prezentace aplikace PowerPoint</vt:lpstr>
      <vt:lpstr>Prezentace aplikace PowerPoint</vt:lpstr>
      <vt:lpstr>Prezentace aplikace PowerPoint</vt:lpstr>
      <vt:lpstr>Richard Nixon s voojáky</vt:lpstr>
      <vt:lpstr>Evakuace Saigonské ambasády - 1975</vt:lpstr>
      <vt:lpstr>Inflace (modrá) a nezaměstnanost (žlutá) – v USA 1975-1986</vt:lpstr>
      <vt:lpstr>1972 - *M*A*S*H* na televizních obrazovkách</vt:lpstr>
      <vt:lpstr>1977 – Král je mrtvý (?)</vt:lpstr>
      <vt:lpstr>1977 - George Lucas uvádí Hvězdné války</vt:lpstr>
      <vt:lpstr>Disko - Horečka sobotní noci a sedmdesátých let</vt:lpstr>
      <vt:lpstr>Prezentace aplikace PowerPoint</vt:lpstr>
      <vt:lpstr>Prezentace aplikace PowerPoint</vt:lpstr>
      <vt:lpstr>Prezentace aplikace PowerPoint</vt:lpstr>
      <vt:lpstr>Prezentace aplikace PowerPoint</vt:lpstr>
      <vt:lpstr>Program SDI – takzvané „Hvězdné války“</vt:lpstr>
      <vt:lpstr>První start raketoplánu Columbia – 12.4. 1981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Henry Kissinger (1923-)</dc:title>
  <dc:creator>TUL-S0-23</dc:creator>
  <cp:lastModifiedBy>TUL-S0-23</cp:lastModifiedBy>
  <cp:revision>1</cp:revision>
  <dcterms:created xsi:type="dcterms:W3CDTF">2018-09-06T20:48:31Z</dcterms:created>
  <dcterms:modified xsi:type="dcterms:W3CDTF">2018-09-06T20:48:31Z</dcterms:modified>
</cp:coreProperties>
</file>