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0ddc1af2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0ddc1af2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0ddc1af2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0ddc1af2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0ddc1af2b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b0ddc1af2b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b0ddc1af2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b0ddc1af2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b0ddc1af2b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b0ddc1af2b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0ddc1af2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b0ddc1af2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0ddc1af2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0ddc1af2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Literatura postromántica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Característica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11600" y="1218225"/>
            <a:ext cx="89208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literatura con la estética romántica pero fuera de la época de romanticismo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los autores escriben en los aňos 50 - 80 (en otros países europeos ya se escriben las obras realistas/simbolistas,...)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 temas y el estilo (de la poesía)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el sueňo, todo desaparece, nada es eterno (sobre todo el amor), dolor → pero es importante porque el dolor significa vivir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intención de captar la hermosura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Gustavo Adolfo Bécquer (1836 - 1870)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63975" y="14795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vení</a:t>
            </a:r>
            <a:r>
              <a:rPr lang="en"/>
              <a:t>a de una familia de pintores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bastante famosos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 quedó huérfano → vivió con sus tíos </a:t>
            </a:r>
            <a:endParaRPr/>
          </a:p>
          <a:p>
            <a:pPr indent="457200" lvl="0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gente culta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 fue a Madr</a:t>
            </a:r>
            <a:r>
              <a:rPr lang="en"/>
              <a:t>id - trabaja como periodista, escribía artículos, libretos de opereta, adaptaba también novelas para teatro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murió de tuberculosis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publicó ningún libro → publicaba solo en revistas y periódicos → después de su muerte sus amigos editaron su obra → reconocimiento después de la  muerte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3400" y="91650"/>
            <a:ext cx="1778200" cy="248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11"/>
              <a:t>Obra</a:t>
            </a:r>
            <a:endParaRPr sz="4311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Rimas </a:t>
            </a:r>
            <a:r>
              <a:rPr lang="en"/>
              <a:t>(1871)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p</a:t>
            </a:r>
            <a:r>
              <a:rPr lang="en"/>
              <a:t>oesía (la publicaba en periódicos)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se perdieron → tuvo que escribirlas de nuevo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Leyendas </a:t>
            </a:r>
            <a:r>
              <a:rPr lang="en"/>
              <a:t>(1871) - su obra más famosas, conjunto de narraciones, inspiración en los romances antiguos, muchos rasgos sobrenaturales, se interesa por lo misterioso,  medieval, tragedias, amores tragicos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Cartas desde mi celda </a:t>
            </a:r>
            <a:r>
              <a:rPr lang="en"/>
              <a:t>- son contemplativas, meditativas, describe el campo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Inspiración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Heinrich Heine - </a:t>
            </a:r>
            <a:r>
              <a:rPr lang="en"/>
              <a:t>un poeta alemán</a:t>
            </a:r>
            <a:r>
              <a:rPr lang="en"/>
              <a:t>: escribía poemas cortos, estaban de moda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Edward Young - un poeta inglés: Night thoughts (1741) - poemas y pensamientos, el poeta está solo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los romances antiguos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Rosalía de Castro (1837 - 1885)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269875" y="1093850"/>
            <a:ext cx="5366100" cy="3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gallega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escribía en gallego y en espaňol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era una hija </a:t>
            </a:r>
            <a:r>
              <a:rPr lang="en"/>
              <a:t>ilegítima</a:t>
            </a:r>
            <a:r>
              <a:rPr lang="en"/>
              <a:t> de un cura (posición difícil)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lang="en"/>
              <a:t>vivió en el campo durante mucho tiempo → importante - en su poesía aparece mucho el campo de Galicia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 va a Santiago - conoció escritores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 su poesía aparece el sentimiento de </a:t>
            </a:r>
            <a:r>
              <a:rPr i="1" lang="en"/>
              <a:t>saudade </a:t>
            </a:r>
            <a:r>
              <a:rPr lang="en"/>
              <a:t>= añoranza, sentimiento melancólico, saudade de Galicia, de amor</a:t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3825" y="1003725"/>
            <a:ext cx="2639000" cy="352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Obra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Tiene libros de poemas: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Cantares gallegos</a:t>
            </a:r>
            <a:r>
              <a:rPr lang="en"/>
              <a:t> (1863)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Follas novas</a:t>
            </a:r>
            <a:r>
              <a:rPr lang="en"/>
              <a:t> (1880)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/>
              <a:t>las dos en gallego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</a:pPr>
            <a:r>
              <a:rPr lang="en" sz="1800"/>
              <a:t>imita la poesía popular gallega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En las orillas del Sar</a:t>
            </a:r>
            <a:r>
              <a:rPr lang="en"/>
              <a:t> (1884) - </a:t>
            </a:r>
            <a:r>
              <a:rPr lang="en"/>
              <a:t>colección</a:t>
            </a:r>
            <a:r>
              <a:rPr lang="en"/>
              <a:t> de sus poemas en espaňol, publicaba durante su vida en las revistas y </a:t>
            </a:r>
            <a:r>
              <a:rPr lang="en"/>
              <a:t>periódicos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Las literatas</a:t>
            </a:r>
            <a:r>
              <a:rPr lang="en"/>
              <a:t> (1865) - un ensayo, bastante atrevido y valiente, habla de las mujeres escritoras y su </a:t>
            </a:r>
            <a:r>
              <a:rPr lang="en"/>
              <a:t>posición</a:t>
            </a:r>
            <a:r>
              <a:rPr lang="en"/>
              <a:t> difícil en la sociedad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