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75" r:id="rId2"/>
    <p:sldId id="274" r:id="rId3"/>
  </p:sldIdLst>
  <p:sldSz cx="13716000" cy="11430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2">
          <p15:clr>
            <a:srgbClr val="A4A3A4"/>
          </p15:clr>
        </p15:guide>
        <p15:guide id="2" pos="2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CC"/>
    <a:srgbClr val="0066CC"/>
    <a:srgbClr val="0000CC"/>
    <a:srgbClr val="FF0000"/>
    <a:srgbClr val="FFFF66"/>
    <a:srgbClr val="CCFFCC"/>
    <a:srgbClr val="339933"/>
    <a:srgbClr val="FD4133"/>
    <a:srgbClr val="3D63C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9" autoAdjust="0"/>
    <p:restoredTop sz="96791" autoAdjust="0"/>
  </p:normalViewPr>
  <p:slideViewPr>
    <p:cSldViewPr snapToGrid="0">
      <p:cViewPr varScale="1">
        <p:scale>
          <a:sx n="64" d="100"/>
          <a:sy n="64" d="100"/>
        </p:scale>
        <p:origin x="1386" y="66"/>
      </p:cViewPr>
      <p:guideLst>
        <p:guide orient="horz" pos="3792"/>
        <p:guide pos="272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6"/>
    </p:cViewPr>
  </p:sorterViewPr>
  <p:notesViewPr>
    <p:cSldViewPr snapToGrid="0">
      <p:cViewPr>
        <p:scale>
          <a:sx n="50" d="100"/>
          <a:sy n="50" d="100"/>
        </p:scale>
        <p:origin x="-1908" y="-22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85F69C0-785F-4E0A-8A1A-C72078D4609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331DE76-CAEA-4AAC-8846-96C0AE8F2B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0C1181F9-C81E-4471-BCEF-D88671EA0C8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8432654-2AF4-44AC-9F8C-5BA0C61A00D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32E6CA-2D13-4145-8EE0-4F01DE9CD4F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28700" y="3551238"/>
            <a:ext cx="11658600" cy="244951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7400" y="6477000"/>
            <a:ext cx="9601200" cy="292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1AB3F9-FDCA-4F15-BA40-B18B8F868D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028700" y="10414000"/>
            <a:ext cx="28575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2FB9F7-D542-422F-95E3-84400782E3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686300" y="10414000"/>
            <a:ext cx="43434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477786-59F7-4916-9982-7EB98B240A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829800" y="10414000"/>
            <a:ext cx="2857500" cy="762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911FAE-667E-42B2-9F37-9173C7291E5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568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8700" y="1016000"/>
            <a:ext cx="11658600" cy="1905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28700" y="3302000"/>
            <a:ext cx="11658600" cy="6858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0780AB-B65C-4128-BCAC-66329D5870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028700" y="10414000"/>
            <a:ext cx="28575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5FE0BA-97C0-4CEE-9960-2AF370446A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686300" y="10414000"/>
            <a:ext cx="43434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3015C1-8140-46CA-B4A0-F5D2945EE3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829800" y="10414000"/>
            <a:ext cx="2857500" cy="762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29F56E-A9E0-4847-B338-ABE973B3175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724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772650" y="1016000"/>
            <a:ext cx="2914650" cy="9144000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28700" y="1016000"/>
            <a:ext cx="8591550" cy="914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7E8733-DB11-4C35-9894-4EF16B3824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028700" y="10414000"/>
            <a:ext cx="28575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2A5D75-F692-4C70-8790-125DE1A168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686300" y="10414000"/>
            <a:ext cx="43434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A9F5E1-FF46-4F4B-80F1-409C42BA27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829800" y="10414000"/>
            <a:ext cx="2857500" cy="762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1E1E28-4F0B-4461-B288-A4E02675C1A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446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8700" y="1016000"/>
            <a:ext cx="11658600" cy="1905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8700" y="3302000"/>
            <a:ext cx="116586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F2CE7C-37D2-45C5-862E-CCF995E839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028700" y="10414000"/>
            <a:ext cx="28575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DB10FF-1B5F-4A09-A9B3-5CDFCB0211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686300" y="10414000"/>
            <a:ext cx="43434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C651FD-4520-4203-BF7A-358E4F2A59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829800" y="10414000"/>
            <a:ext cx="2857500" cy="762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367D63-8AA6-489C-8523-5327BAF42A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806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4263" y="7345363"/>
            <a:ext cx="11658600" cy="22701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84263" y="4845050"/>
            <a:ext cx="11658600" cy="25003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096E1F-1DC3-401D-9297-03584EE537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028700" y="10414000"/>
            <a:ext cx="28575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418C2E-AAB5-4912-977D-A2D0274615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686300" y="10414000"/>
            <a:ext cx="43434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56FDB9-7826-4D56-9A9F-BDF61738F3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829800" y="10414000"/>
            <a:ext cx="2857500" cy="762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259ABC-12CC-4FF7-9919-32275EF07D8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664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8700" y="1016000"/>
            <a:ext cx="11658600" cy="1905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28700" y="3302000"/>
            <a:ext cx="5753100" cy="6858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34200" y="3302000"/>
            <a:ext cx="5753100" cy="6858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FA5D6E-DC3B-4C14-9719-EF8806F762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028700" y="10414000"/>
            <a:ext cx="28575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CF043D-6508-419D-A4B1-1422D5D8BC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686300" y="10414000"/>
            <a:ext cx="43434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A1BCD5-B031-4F49-AFBC-87D3FB6AA5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829800" y="10414000"/>
            <a:ext cx="2857500" cy="762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CAE20C-6D38-44DB-9D9F-67509C304FF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913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12344400" cy="1905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559050"/>
            <a:ext cx="6061075" cy="10652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5800" y="3624263"/>
            <a:ext cx="6061075" cy="658653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967538" y="2559050"/>
            <a:ext cx="6062662" cy="10652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967538" y="3624263"/>
            <a:ext cx="6062662" cy="658653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5C41D09-9E37-44C6-9AC1-7F931BF6E8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028700" y="10414000"/>
            <a:ext cx="28575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241249F-2551-4E28-BD08-D08DA747C2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686300" y="10414000"/>
            <a:ext cx="43434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9AA3598-5554-4EE2-9082-A69E1CF8B5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829800" y="10414000"/>
            <a:ext cx="2857500" cy="762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E6BA84-5B7E-4C52-8108-C8F0DB8C9CF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609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8700" y="1016000"/>
            <a:ext cx="11658600" cy="1905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2AA3F12-7CA0-4A40-B432-E05E8EC904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028700" y="10414000"/>
            <a:ext cx="28575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BD37DEA-93E6-4BFB-AEE9-790CA2F653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686300" y="10414000"/>
            <a:ext cx="43434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DBB3A00-856D-4DD4-AFE1-A8F2C96A2E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829800" y="10414000"/>
            <a:ext cx="2857500" cy="762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34E4DD-69B8-4D46-B4F8-74ECB100302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911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1D1223-221F-4B72-BF72-FB35A8BE1F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028700" y="10414000"/>
            <a:ext cx="28575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2EE7403-10F3-41EC-8DF0-AC359EECB8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686300" y="10414000"/>
            <a:ext cx="43434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C61F521-BC67-4FC1-9A17-635188FD2A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829800" y="10414000"/>
            <a:ext cx="2857500" cy="762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9FCC373-7F61-4258-9B01-8A5F1EC54E4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9881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55613"/>
            <a:ext cx="4513263" cy="19367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62575" y="455613"/>
            <a:ext cx="7667625" cy="97551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5800" y="2392363"/>
            <a:ext cx="4513263" cy="7818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2BABA7-565D-4942-BCC8-D2913AB4D7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028700" y="10414000"/>
            <a:ext cx="28575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659C46-7213-424C-B97B-4FC36433EC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686300" y="10414000"/>
            <a:ext cx="43434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DD1C58-E1D5-48DC-A1E5-43D152F2F8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829800" y="10414000"/>
            <a:ext cx="2857500" cy="762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C10BC3-10C5-4261-8C04-8EC9DF2BBDA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452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9225" y="8001000"/>
            <a:ext cx="8229600" cy="9445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689225" y="1020763"/>
            <a:ext cx="82296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689225" y="8945563"/>
            <a:ext cx="8229600" cy="1341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DE8207-4009-4BA8-B767-A24B728A49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028700" y="10414000"/>
            <a:ext cx="28575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2A2EFF-4D3E-4A0C-BF0D-A7D353C886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686300" y="10414000"/>
            <a:ext cx="4343400" cy="76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D22ADC-602B-4E25-84E1-A1CF73F7EA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829800" y="10414000"/>
            <a:ext cx="2857500" cy="762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CCE1E3A-FA34-4EAD-9B76-7B752F33FEB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921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TUL-word_Stránka_06">
            <a:extLst>
              <a:ext uri="{FF2B5EF4-FFF2-40B4-BE49-F238E27FC236}">
                <a16:creationId xmlns:a16="http://schemas.microsoft.com/office/drawing/2014/main" id="{642B0F2D-090C-4D6C-9F78-7EFB4BB58D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63" r="10657" b="44829"/>
          <a:stretch>
            <a:fillRect/>
          </a:stretch>
        </p:blipFill>
        <p:spPr bwMode="auto">
          <a:xfrm>
            <a:off x="306388" y="88900"/>
            <a:ext cx="782637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>
            <a:extLst>
              <a:ext uri="{FF2B5EF4-FFF2-40B4-BE49-F238E27FC236}">
                <a16:creationId xmlns:a16="http://schemas.microsoft.com/office/drawing/2014/main" id="{E4F7CDA4-1B0D-4230-B84C-A7B7D1C44CA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68400" y="288925"/>
            <a:ext cx="12204700" cy="338138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altLang="cs-CZ" sz="1600" b="1" i="1" dirty="0">
                <a:solidFill>
                  <a:srgbClr val="CC6600"/>
                </a:solidFill>
                <a:latin typeface="Arial" pitchFamily="34" charset="0"/>
              </a:rPr>
              <a:t>Střihová manipulace košile s tvarovaným sedlem a </a:t>
            </a:r>
            <a:r>
              <a:rPr lang="cs-CZ" altLang="cs-CZ" sz="1600" b="1" i="1" dirty="0" err="1">
                <a:solidFill>
                  <a:srgbClr val="CC6600"/>
                </a:solidFill>
                <a:latin typeface="Arial" pitchFamily="34" charset="0"/>
              </a:rPr>
              <a:t>protizáhybem</a:t>
            </a:r>
            <a:r>
              <a:rPr lang="cs-CZ" altLang="cs-CZ" sz="1600" b="1" i="1" dirty="0">
                <a:solidFill>
                  <a:srgbClr val="CC6600"/>
                </a:solidFill>
                <a:latin typeface="Arial" pitchFamily="34" charset="0"/>
              </a:rPr>
              <a:t> na zadním dílu</a:t>
            </a:r>
          </a:p>
        </p:txBody>
      </p:sp>
      <p:sp>
        <p:nvSpPr>
          <p:cNvPr id="1028" name="Freeform 10">
            <a:extLst>
              <a:ext uri="{FF2B5EF4-FFF2-40B4-BE49-F238E27FC236}">
                <a16:creationId xmlns:a16="http://schemas.microsoft.com/office/drawing/2014/main" id="{120A4634-B787-43EA-8446-FAAC5A9892D4}"/>
              </a:ext>
            </a:extLst>
          </p:cNvPr>
          <p:cNvSpPr>
            <a:spLocks/>
          </p:cNvSpPr>
          <p:nvPr userDrawn="1"/>
        </p:nvSpPr>
        <p:spPr bwMode="auto">
          <a:xfrm>
            <a:off x="225425" y="11017250"/>
            <a:ext cx="13147675" cy="46038"/>
          </a:xfrm>
          <a:custGeom>
            <a:avLst/>
            <a:gdLst>
              <a:gd name="T0" fmla="*/ 0 w 5326"/>
              <a:gd name="T1" fmla="*/ 2147483647 h 1"/>
              <a:gd name="T2" fmla="*/ 2147483647 w 532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326" h="1">
                <a:moveTo>
                  <a:pt x="0" y="1"/>
                </a:moveTo>
                <a:lnTo>
                  <a:pt x="5326" y="0"/>
                </a:lnTo>
              </a:path>
            </a:pathLst>
          </a:custGeom>
          <a:noFill/>
          <a:ln w="28575" cmpd="sng">
            <a:solidFill>
              <a:srgbClr val="CC66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962613F6-5CF5-4241-9268-DA847D2C25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39725" y="11066463"/>
            <a:ext cx="130333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cs-CZ" altLang="cs-CZ" sz="1400" dirty="0">
                <a:solidFill>
                  <a:srgbClr val="221E1F"/>
                </a:solidFill>
                <a:latin typeface="Arial" charset="0"/>
                <a:cs typeface="Calibri" pitchFamily="34" charset="0"/>
              </a:rPr>
              <a:t>Technická univerzita v Liberci</a:t>
            </a:r>
            <a:r>
              <a:rPr lang="cs-CZ" altLang="cs-CZ" sz="1400" dirty="0">
                <a:solidFill>
                  <a:srgbClr val="B3721C"/>
                </a:solidFill>
                <a:latin typeface="Arial" charset="0"/>
                <a:cs typeface="Calibri" pitchFamily="34" charset="0"/>
              </a:rPr>
              <a:t>| Textilní fakulta|</a:t>
            </a:r>
            <a:r>
              <a:rPr lang="cs-CZ" altLang="cs-CZ" sz="1400" dirty="0">
                <a:solidFill>
                  <a:srgbClr val="B3721C"/>
                </a:solidFill>
                <a:latin typeface="Arial" charset="0"/>
              </a:rPr>
              <a:t> </a:t>
            </a:r>
            <a:r>
              <a:rPr lang="cs-CZ" altLang="cs-CZ" sz="1400" dirty="0">
                <a:latin typeface="Arial" charset="0"/>
                <a:cs typeface="Tahoma" pitchFamily="34" charset="0"/>
              </a:rPr>
              <a:t>Katedra oděvnictví</a:t>
            </a:r>
            <a:endParaRPr lang="cs-CZ" altLang="cs-CZ" sz="1400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1438275" rtl="0" eaLnBrk="0" fontAlgn="base" hangingPunct="0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38275" rtl="0" eaLnBrk="0" fontAlgn="base" hangingPunct="0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Times New Roman" pitchFamily="18" charset="0"/>
        </a:defRPr>
      </a:lvl2pPr>
      <a:lvl3pPr algn="ctr" defTabSz="1438275" rtl="0" eaLnBrk="0" fontAlgn="base" hangingPunct="0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Times New Roman" pitchFamily="18" charset="0"/>
        </a:defRPr>
      </a:lvl3pPr>
      <a:lvl4pPr algn="ctr" defTabSz="1438275" rtl="0" eaLnBrk="0" fontAlgn="base" hangingPunct="0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Times New Roman" pitchFamily="18" charset="0"/>
        </a:defRPr>
      </a:lvl4pPr>
      <a:lvl5pPr algn="ctr" defTabSz="1438275" rtl="0" eaLnBrk="0" fontAlgn="base" hangingPunct="0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Times New Roman" pitchFamily="18" charset="0"/>
        </a:defRPr>
      </a:lvl5pPr>
      <a:lvl6pPr marL="457200" algn="ctr" defTabSz="1438275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Times New Roman" pitchFamily="18" charset="0"/>
        </a:defRPr>
      </a:lvl6pPr>
      <a:lvl7pPr marL="914400" algn="ctr" defTabSz="1438275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Times New Roman" pitchFamily="18" charset="0"/>
        </a:defRPr>
      </a:lvl7pPr>
      <a:lvl8pPr marL="1371600" algn="ctr" defTabSz="1438275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Times New Roman" pitchFamily="18" charset="0"/>
        </a:defRPr>
      </a:lvl8pPr>
      <a:lvl9pPr marL="1828800" algn="ctr" defTabSz="1438275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Times New Roman" pitchFamily="18" charset="0"/>
        </a:defRPr>
      </a:lvl9pPr>
    </p:titleStyle>
    <p:bodyStyle>
      <a:lvl1pPr marL="539750" indent="-539750" algn="l" defTabSz="1438275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8400" indent="-450850" algn="l" defTabSz="1438275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7050" indent="-358775" algn="l" defTabSz="1438275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4600" indent="-358775" algn="l" defTabSz="1438275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3232150" indent="-358775" algn="l" defTabSz="1438275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5pPr>
      <a:lvl6pPr marL="3689350" indent="-358775" algn="l" defTabSz="1438275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4146550" indent="-358775" algn="l" defTabSz="1438275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4603750" indent="-358775" algn="l" defTabSz="1438275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5060950" indent="-358775" algn="l" defTabSz="1438275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2CB1CAB9-7CE3-4872-AA32-83147F983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9175" y="4346915"/>
            <a:ext cx="848042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marL="719138" indent="-719138" defTabSz="1436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436688" indent="-717550" defTabSz="1436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155825" indent="-719138" defTabSz="1436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873375" indent="-717550" defTabSz="1436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635375" indent="-719138" defTabSz="1436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092575" indent="-719138" defTabSz="1436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549775" indent="-719138" defTabSz="1436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006975" indent="-719138" defTabSz="1436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464175" indent="-719138" defTabSz="1436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2800" b="1" i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Charakteristické znaky modelové úpravy pánské košile: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C2FAEBC9-2947-4549-B235-B5E0659B6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750" y="5093040"/>
            <a:ext cx="819785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marL="190500" indent="-190500" defTabSz="1436688" eaLnBrk="0" hangingPunct="0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670050" indent="-717550" defTabSz="1436688" eaLnBrk="0" hangingPunct="0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579688" indent="-719138" defTabSz="1436688" eaLnBrk="0" hangingPunct="0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87738" indent="-717550" defTabSz="1436688" eaLnBrk="0" hangingPunct="0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397375" indent="-719138" defTabSz="1436688" eaLnBrk="0" hangingPunct="0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854575" indent="-719138" defTabSz="1436688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311775" indent="-719138" defTabSz="1436688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768975" indent="-719138" defTabSz="1436688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226175" indent="-719138" defTabSz="1436688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stanovení členící linie v horní části zadního dílu </a:t>
            </a:r>
          </a:p>
          <a:p>
            <a:pPr eaLnBrk="1" hangingPunct="1">
              <a:spcBef>
                <a:spcPct val="20000"/>
              </a:spcBef>
            </a:pPr>
            <a:r>
              <a:rPr lang="cs-CZ" altLang="cs-CZ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 oddělení sedla od zadního dílu v členící linií </a:t>
            </a:r>
            <a:br>
              <a:rPr lang="cs-CZ" altLang="cs-CZ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 oblasti lopatek</a:t>
            </a:r>
          </a:p>
          <a:p>
            <a:pPr eaLnBrk="1" hangingPunct="1">
              <a:spcBef>
                <a:spcPct val="20000"/>
              </a:spcBef>
            </a:pPr>
            <a:r>
              <a:rPr lang="cs-CZ" altLang="cs-CZ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 tvarování sedla a zadního dílu v členícím kraji</a:t>
            </a:r>
          </a:p>
          <a:p>
            <a:pPr eaLnBrk="1" hangingPunct="1">
              <a:spcBef>
                <a:spcPct val="20000"/>
              </a:spcBef>
            </a:pPr>
            <a:r>
              <a:rPr lang="cs-CZ" altLang="cs-CZ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 vytvoření </a:t>
            </a:r>
            <a:r>
              <a:rPr lang="cs-CZ" altLang="cs-CZ" sz="28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protizáhybu</a:t>
            </a:r>
            <a:r>
              <a:rPr lang="cs-CZ" altLang="cs-CZ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 zadním dílu v oblasti zadní středové přímky</a:t>
            </a:r>
          </a:p>
          <a:p>
            <a:pPr eaLnBrk="1" hangingPunct="1">
              <a:spcBef>
                <a:spcPct val="20000"/>
              </a:spcBef>
            </a:pPr>
            <a:r>
              <a:rPr lang="cs-CZ" altLang="cs-CZ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 úprava  a zakreslení konečných  tvarů sedla </a:t>
            </a:r>
            <a:br>
              <a:rPr lang="cs-CZ" altLang="cs-CZ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dolní části ZD</a:t>
            </a: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2E5E22B2-FE53-46C1-B544-9CDBFF9CD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928" y="469008"/>
            <a:ext cx="10468730" cy="2363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14000"/>
              </a:lnSpc>
              <a:spcBef>
                <a:spcPct val="50000"/>
              </a:spcBef>
            </a:pPr>
            <a:r>
              <a:rPr lang="cs-CZ" altLang="cs-CZ" sz="4400" b="1" dirty="0">
                <a:solidFill>
                  <a:srgbClr val="3366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STŘIHOVÁ MANIPULACE KOŠILE </a:t>
            </a:r>
            <a:br>
              <a:rPr lang="cs-CZ" altLang="cs-CZ" sz="4400" b="1" dirty="0">
                <a:solidFill>
                  <a:srgbClr val="3366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4400" b="1" dirty="0">
                <a:solidFill>
                  <a:srgbClr val="3366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TVAROVANÝM SEDLEM </a:t>
            </a:r>
            <a:br>
              <a:rPr lang="cs-CZ" altLang="cs-CZ" sz="4400" b="1" dirty="0">
                <a:solidFill>
                  <a:srgbClr val="3366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4400" b="1" dirty="0">
                <a:solidFill>
                  <a:srgbClr val="3366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PROTIZÁHYBEM NA ZADNÍM DÍLU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8786448D-74E3-4F9C-90FE-02222C5B0CED}"/>
              </a:ext>
            </a:extLst>
          </p:cNvPr>
          <p:cNvGrpSpPr/>
          <p:nvPr/>
        </p:nvGrpSpPr>
        <p:grpSpPr>
          <a:xfrm>
            <a:off x="307975" y="3694452"/>
            <a:ext cx="4521200" cy="6000750"/>
            <a:chOff x="307975" y="3694452"/>
            <a:chExt cx="4521200" cy="6000750"/>
          </a:xfrm>
        </p:grpSpPr>
        <p:pic>
          <p:nvPicPr>
            <p:cNvPr id="13316" name="Picture 6" descr="kosela_sedlo">
              <a:extLst>
                <a:ext uri="{FF2B5EF4-FFF2-40B4-BE49-F238E27FC236}">
                  <a16:creationId xmlns:a16="http://schemas.microsoft.com/office/drawing/2014/main" id="{8D899578-1BA7-4E25-98A9-7F555EB724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3694452"/>
              <a:ext cx="3441700" cy="6000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18" name="Skupina 1">
              <a:extLst>
                <a:ext uri="{FF2B5EF4-FFF2-40B4-BE49-F238E27FC236}">
                  <a16:creationId xmlns:a16="http://schemas.microsoft.com/office/drawing/2014/main" id="{42089948-4C40-430F-9F9A-2B33E57BB7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4300" y="5388315"/>
              <a:ext cx="1209675" cy="461962"/>
              <a:chOff x="2654296" y="4399241"/>
              <a:chExt cx="1209672" cy="461665"/>
            </a:xfrm>
          </p:grpSpPr>
          <p:sp>
            <p:nvSpPr>
              <p:cNvPr id="8" name="Šipka doprava 7">
                <a:extLst>
                  <a:ext uri="{FF2B5EF4-FFF2-40B4-BE49-F238E27FC236}">
                    <a16:creationId xmlns:a16="http://schemas.microsoft.com/office/drawing/2014/main" id="{A19D2D4F-4BB9-4730-9E90-140F84B6D3C3}"/>
                  </a:ext>
                </a:extLst>
              </p:cNvPr>
              <p:cNvSpPr/>
              <p:nvPr/>
            </p:nvSpPr>
            <p:spPr bwMode="auto">
              <a:xfrm flipH="1">
                <a:off x="2654296" y="4611829"/>
                <a:ext cx="238124" cy="126918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2EB68C01-14A7-42EC-AE0E-D734369A2D26}"/>
                  </a:ext>
                </a:extLst>
              </p:cNvPr>
              <p:cNvSpPr txBox="1"/>
              <p:nvPr/>
            </p:nvSpPr>
            <p:spPr bwMode="auto">
              <a:xfrm>
                <a:off x="2960683" y="4399241"/>
                <a:ext cx="903285" cy="4616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cs-CZ" dirty="0">
                    <a:solidFill>
                      <a:schemeClr val="accent6">
                        <a:lumMod val="7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sedlo</a:t>
                </a:r>
              </a:p>
            </p:txBody>
          </p:sp>
        </p:grpSp>
        <p:grpSp>
          <p:nvGrpSpPr>
            <p:cNvPr id="13319" name="Skupina 2">
              <a:extLst>
                <a:ext uri="{FF2B5EF4-FFF2-40B4-BE49-F238E27FC236}">
                  <a16:creationId xmlns:a16="http://schemas.microsoft.com/office/drawing/2014/main" id="{961F0B6A-F62E-4F1D-BE40-DD35B73A86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9250" y="6382090"/>
              <a:ext cx="1939925" cy="460375"/>
              <a:chOff x="2889239" y="5392122"/>
              <a:chExt cx="1939934" cy="461665"/>
            </a:xfrm>
          </p:grpSpPr>
          <p:sp>
            <p:nvSpPr>
              <p:cNvPr id="12" name="Šipka doprava 11">
                <a:extLst>
                  <a:ext uri="{FF2B5EF4-FFF2-40B4-BE49-F238E27FC236}">
                    <a16:creationId xmlns:a16="http://schemas.microsoft.com/office/drawing/2014/main" id="{391927E4-4C90-4DC6-81BB-0B6A7F72C1B2}"/>
                  </a:ext>
                </a:extLst>
              </p:cNvPr>
              <p:cNvSpPr/>
              <p:nvPr/>
            </p:nvSpPr>
            <p:spPr bwMode="auto">
              <a:xfrm flipH="1">
                <a:off x="2889239" y="5559276"/>
                <a:ext cx="238126" cy="127356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51834B42-6F9B-44EF-8C1F-7CC2FB9B7BA7}"/>
                  </a:ext>
                </a:extLst>
              </p:cNvPr>
              <p:cNvSpPr txBox="1"/>
              <p:nvPr/>
            </p:nvSpPr>
            <p:spPr bwMode="auto">
              <a:xfrm>
                <a:off x="3195628" y="5392122"/>
                <a:ext cx="1633545" cy="4616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cs-CZ" dirty="0" err="1">
                    <a:solidFill>
                      <a:schemeClr val="accent6">
                        <a:lumMod val="7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protizáhyb</a:t>
                </a:r>
                <a:endParaRPr lang="cs-CZ" dirty="0">
                  <a:solidFill>
                    <a:schemeClr val="accent6">
                      <a:lumMod val="7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7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21" name="Freeform 149">
            <a:extLst>
              <a:ext uri="{FF2B5EF4-FFF2-40B4-BE49-F238E27FC236}">
                <a16:creationId xmlns:a16="http://schemas.microsoft.com/office/drawing/2014/main" id="{6C897C9D-9F80-47DA-AD48-FB82A04C6E70}"/>
              </a:ext>
            </a:extLst>
          </p:cNvPr>
          <p:cNvSpPr>
            <a:spLocks/>
          </p:cNvSpPr>
          <p:nvPr/>
        </p:nvSpPr>
        <p:spPr bwMode="auto">
          <a:xfrm>
            <a:off x="6391275" y="6387908"/>
            <a:ext cx="1571625" cy="214312"/>
          </a:xfrm>
          <a:custGeom>
            <a:avLst/>
            <a:gdLst>
              <a:gd name="T0" fmla="*/ 0 w 990"/>
              <a:gd name="T1" fmla="*/ 2147483647 h 135"/>
              <a:gd name="T2" fmla="*/ 0 w 990"/>
              <a:gd name="T3" fmla="*/ 2147483647 h 135"/>
              <a:gd name="T4" fmla="*/ 2147483647 w 990"/>
              <a:gd name="T5" fmla="*/ 2147483647 h 135"/>
              <a:gd name="T6" fmla="*/ 0 w 990"/>
              <a:gd name="T7" fmla="*/ 2147483647 h 13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90" h="135">
                <a:moveTo>
                  <a:pt x="0" y="45"/>
                </a:moveTo>
                <a:cubicBezTo>
                  <a:pt x="0" y="45"/>
                  <a:pt x="0" y="90"/>
                  <a:pt x="0" y="135"/>
                </a:cubicBezTo>
                <a:cubicBezTo>
                  <a:pt x="303" y="0"/>
                  <a:pt x="990" y="48"/>
                  <a:pt x="990" y="48"/>
                </a:cubicBezTo>
                <a:lnTo>
                  <a:pt x="0" y="45"/>
                </a:lnTo>
                <a:close/>
              </a:path>
            </a:pathLst>
          </a:custGeom>
          <a:solidFill>
            <a:srgbClr val="FF00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800" name="Freeform 128" descr="25%">
            <a:extLst>
              <a:ext uri="{FF2B5EF4-FFF2-40B4-BE49-F238E27FC236}">
                <a16:creationId xmlns:a16="http://schemas.microsoft.com/office/drawing/2014/main" id="{12E6E899-9195-43FF-9D1E-9826043B0203}"/>
              </a:ext>
            </a:extLst>
          </p:cNvPr>
          <p:cNvSpPr>
            <a:spLocks/>
          </p:cNvSpPr>
          <p:nvPr/>
        </p:nvSpPr>
        <p:spPr bwMode="auto">
          <a:xfrm>
            <a:off x="1587500" y="6719695"/>
            <a:ext cx="1997075" cy="2803525"/>
          </a:xfrm>
          <a:custGeom>
            <a:avLst/>
            <a:gdLst>
              <a:gd name="T0" fmla="*/ 0 w 1264"/>
              <a:gd name="T1" fmla="*/ 2147483647 h 1772"/>
              <a:gd name="T2" fmla="*/ 2147483647 w 1264"/>
              <a:gd name="T3" fmla="*/ 0 h 1772"/>
              <a:gd name="T4" fmla="*/ 2147483647 w 1264"/>
              <a:gd name="T5" fmla="*/ 0 h 1772"/>
              <a:gd name="T6" fmla="*/ 2147483647 w 1264"/>
              <a:gd name="T7" fmla="*/ 2147483647 h 1772"/>
              <a:gd name="T8" fmla="*/ 2147483647 w 1264"/>
              <a:gd name="T9" fmla="*/ 2147483647 h 1772"/>
              <a:gd name="T10" fmla="*/ 2147483647 w 1264"/>
              <a:gd name="T11" fmla="*/ 2147483647 h 1772"/>
              <a:gd name="T12" fmla="*/ 0 w 1264"/>
              <a:gd name="T13" fmla="*/ 2147483647 h 17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64" h="1772">
                <a:moveTo>
                  <a:pt x="0" y="1771"/>
                </a:moveTo>
                <a:lnTo>
                  <a:pt x="3" y="0"/>
                </a:lnTo>
                <a:cubicBezTo>
                  <a:pt x="3" y="0"/>
                  <a:pt x="258" y="0"/>
                  <a:pt x="513" y="0"/>
                </a:cubicBezTo>
                <a:cubicBezTo>
                  <a:pt x="768" y="12"/>
                  <a:pt x="990" y="66"/>
                  <a:pt x="990" y="66"/>
                </a:cubicBezTo>
                <a:cubicBezTo>
                  <a:pt x="885" y="888"/>
                  <a:pt x="1264" y="890"/>
                  <a:pt x="1264" y="890"/>
                </a:cubicBezTo>
                <a:cubicBezTo>
                  <a:pt x="1264" y="1331"/>
                  <a:pt x="1264" y="1772"/>
                  <a:pt x="1264" y="1772"/>
                </a:cubicBezTo>
                <a:lnTo>
                  <a:pt x="0" y="1771"/>
                </a:lnTo>
                <a:close/>
              </a:path>
            </a:pathLst>
          </a:custGeom>
          <a:pattFill prst="pct25">
            <a:fgClr>
              <a:schemeClr val="accent2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99" name="Freeform 127" descr="25%">
            <a:extLst>
              <a:ext uri="{FF2B5EF4-FFF2-40B4-BE49-F238E27FC236}">
                <a16:creationId xmlns:a16="http://schemas.microsoft.com/office/drawing/2014/main" id="{C48C42C2-67B0-4A33-ADBD-89D56DA0FEBE}"/>
              </a:ext>
            </a:extLst>
          </p:cNvPr>
          <p:cNvSpPr>
            <a:spLocks/>
          </p:cNvSpPr>
          <p:nvPr/>
        </p:nvSpPr>
        <p:spPr bwMode="auto">
          <a:xfrm>
            <a:off x="1589088" y="5948170"/>
            <a:ext cx="1662112" cy="763588"/>
          </a:xfrm>
          <a:custGeom>
            <a:avLst/>
            <a:gdLst>
              <a:gd name="T0" fmla="*/ 0 w 1047"/>
              <a:gd name="T1" fmla="*/ 2147483647 h 481"/>
              <a:gd name="T2" fmla="*/ 2147483647 w 1047"/>
              <a:gd name="T3" fmla="*/ 0 h 481"/>
              <a:gd name="T4" fmla="*/ 2147483647 w 1047"/>
              <a:gd name="T5" fmla="*/ 2147483647 h 481"/>
              <a:gd name="T6" fmla="*/ 2147483647 w 1047"/>
              <a:gd name="T7" fmla="*/ 2147483647 h 481"/>
              <a:gd name="T8" fmla="*/ 2147483647 w 1047"/>
              <a:gd name="T9" fmla="*/ 2147483647 h 481"/>
              <a:gd name="T10" fmla="*/ 0 w 1047"/>
              <a:gd name="T11" fmla="*/ 2147483647 h 4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47" h="481">
                <a:moveTo>
                  <a:pt x="0" y="164"/>
                </a:moveTo>
                <a:cubicBezTo>
                  <a:pt x="0" y="164"/>
                  <a:pt x="251" y="196"/>
                  <a:pt x="325" y="0"/>
                </a:cubicBezTo>
                <a:cubicBezTo>
                  <a:pt x="686" y="108"/>
                  <a:pt x="1047" y="216"/>
                  <a:pt x="1047" y="216"/>
                </a:cubicBezTo>
                <a:lnTo>
                  <a:pt x="996" y="481"/>
                </a:lnTo>
                <a:cubicBezTo>
                  <a:pt x="497" y="480"/>
                  <a:pt x="2" y="481"/>
                  <a:pt x="2" y="481"/>
                </a:cubicBezTo>
                <a:cubicBezTo>
                  <a:pt x="2" y="481"/>
                  <a:pt x="0" y="164"/>
                  <a:pt x="0" y="164"/>
                </a:cubicBezTo>
                <a:close/>
              </a:path>
            </a:pathLst>
          </a:custGeom>
          <a:pattFill prst="pct25">
            <a:fgClr>
              <a:schemeClr val="accent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2A9F958-2EED-4A45-A098-35D225F9A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2675" y="4636895"/>
            <a:ext cx="1304501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43689" tIns="71844" rIns="143689" bIns="71844">
            <a:spAutoFit/>
          </a:bodyPr>
          <a:lstStyle>
            <a:lvl1pPr defTabSz="1436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436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436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436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436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436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436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436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436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2800" b="1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53ECDD84-8EA0-432E-B74C-B9015FEAD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4674995"/>
            <a:ext cx="3403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defTabSz="1436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436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436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436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4366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436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436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436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436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2800" b="1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Výchozí základ ZD</a:t>
            </a:r>
          </a:p>
        </p:txBody>
      </p:sp>
      <p:grpSp>
        <p:nvGrpSpPr>
          <p:cNvPr id="28677" name="Group 5">
            <a:extLst>
              <a:ext uri="{FF2B5EF4-FFF2-40B4-BE49-F238E27FC236}">
                <a16:creationId xmlns:a16="http://schemas.microsoft.com/office/drawing/2014/main" id="{222A28A5-580B-4B73-BC9D-9C278ADCB8F9}"/>
              </a:ext>
            </a:extLst>
          </p:cNvPr>
          <p:cNvGrpSpPr>
            <a:grpSpLocks/>
          </p:cNvGrpSpPr>
          <p:nvPr/>
        </p:nvGrpSpPr>
        <p:grpSpPr bwMode="auto">
          <a:xfrm>
            <a:off x="603250" y="4506720"/>
            <a:ext cx="12439650" cy="6457950"/>
            <a:chOff x="380" y="2244"/>
            <a:chExt cx="7836" cy="4068"/>
          </a:xfrm>
        </p:grpSpPr>
        <p:sp>
          <p:nvSpPr>
            <p:cNvPr id="14427" name="Line 6">
              <a:extLst>
                <a:ext uri="{FF2B5EF4-FFF2-40B4-BE49-F238E27FC236}">
                  <a16:creationId xmlns:a16="http://schemas.microsoft.com/office/drawing/2014/main" id="{39C57D19-8E84-4516-A706-DA2CC7DDA4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" y="2244"/>
              <a:ext cx="7836" cy="0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28" name="Line 7">
              <a:extLst>
                <a:ext uri="{FF2B5EF4-FFF2-40B4-BE49-F238E27FC236}">
                  <a16:creationId xmlns:a16="http://schemas.microsoft.com/office/drawing/2014/main" id="{DBDF7AA8-A664-4489-A76C-03AA5CCB0B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244"/>
              <a:ext cx="0" cy="40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8713" name="Text Box 41">
            <a:extLst>
              <a:ext uri="{FF2B5EF4-FFF2-40B4-BE49-F238E27FC236}">
                <a16:creationId xmlns:a16="http://schemas.microsoft.com/office/drawing/2014/main" id="{A126FE1F-FD5E-40DA-8AD0-C7C3545CF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5" y="9497820"/>
            <a:ext cx="1638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Pasová linie</a:t>
            </a:r>
          </a:p>
        </p:txBody>
      </p:sp>
      <p:sp>
        <p:nvSpPr>
          <p:cNvPr id="28715" name="Freeform 43">
            <a:extLst>
              <a:ext uri="{FF2B5EF4-FFF2-40B4-BE49-F238E27FC236}">
                <a16:creationId xmlns:a16="http://schemas.microsoft.com/office/drawing/2014/main" id="{342DF4C5-352A-410C-85B4-1B4409238455}"/>
              </a:ext>
            </a:extLst>
          </p:cNvPr>
          <p:cNvSpPr>
            <a:spLocks/>
          </p:cNvSpPr>
          <p:nvPr/>
        </p:nvSpPr>
        <p:spPr bwMode="auto">
          <a:xfrm>
            <a:off x="1585913" y="5954520"/>
            <a:ext cx="1995487" cy="3567113"/>
          </a:xfrm>
          <a:custGeom>
            <a:avLst/>
            <a:gdLst>
              <a:gd name="T0" fmla="*/ 0 w 1257"/>
              <a:gd name="T1" fmla="*/ 2147483647 h 2247"/>
              <a:gd name="T2" fmla="*/ 0 w 1257"/>
              <a:gd name="T3" fmla="*/ 2147483647 h 2247"/>
              <a:gd name="T4" fmla="*/ 2147483647 w 1257"/>
              <a:gd name="T5" fmla="*/ 0 h 2247"/>
              <a:gd name="T6" fmla="*/ 2147483647 w 1257"/>
              <a:gd name="T7" fmla="*/ 2147483647 h 2247"/>
              <a:gd name="T8" fmla="*/ 2147483647 w 1257"/>
              <a:gd name="T9" fmla="*/ 2147483647 h 2247"/>
              <a:gd name="T10" fmla="*/ 2147483647 w 1257"/>
              <a:gd name="T11" fmla="*/ 2147483647 h 2247"/>
              <a:gd name="T12" fmla="*/ 0 w 1257"/>
              <a:gd name="T13" fmla="*/ 2147483647 h 22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57" h="2247">
                <a:moveTo>
                  <a:pt x="0" y="2247"/>
                </a:moveTo>
                <a:cubicBezTo>
                  <a:pt x="0" y="2247"/>
                  <a:pt x="0" y="1204"/>
                  <a:pt x="0" y="162"/>
                </a:cubicBezTo>
                <a:cubicBezTo>
                  <a:pt x="294" y="165"/>
                  <a:pt x="324" y="0"/>
                  <a:pt x="324" y="0"/>
                </a:cubicBezTo>
                <a:lnTo>
                  <a:pt x="1046" y="212"/>
                </a:lnTo>
                <a:cubicBezTo>
                  <a:pt x="1046" y="212"/>
                  <a:pt x="765" y="1296"/>
                  <a:pt x="1257" y="1365"/>
                </a:cubicBezTo>
                <a:cubicBezTo>
                  <a:pt x="1257" y="1806"/>
                  <a:pt x="1257" y="2247"/>
                  <a:pt x="1257" y="2247"/>
                </a:cubicBezTo>
                <a:lnTo>
                  <a:pt x="0" y="224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16" name="Line 44">
            <a:extLst>
              <a:ext uri="{FF2B5EF4-FFF2-40B4-BE49-F238E27FC236}">
                <a16:creationId xmlns:a16="http://schemas.microsoft.com/office/drawing/2014/main" id="{8D0B4FB7-C21B-4C46-88C4-3089E6483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5913" y="6711758"/>
            <a:ext cx="1576387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27" name="Freeform 55">
            <a:extLst>
              <a:ext uri="{FF2B5EF4-FFF2-40B4-BE49-F238E27FC236}">
                <a16:creationId xmlns:a16="http://schemas.microsoft.com/office/drawing/2014/main" id="{5125928F-6B40-4B29-9725-EC9ECF7A6541}"/>
              </a:ext>
            </a:extLst>
          </p:cNvPr>
          <p:cNvSpPr>
            <a:spLocks/>
          </p:cNvSpPr>
          <p:nvPr/>
        </p:nvSpPr>
        <p:spPr bwMode="auto">
          <a:xfrm>
            <a:off x="10134600" y="6697470"/>
            <a:ext cx="2006600" cy="2813050"/>
          </a:xfrm>
          <a:custGeom>
            <a:avLst/>
            <a:gdLst>
              <a:gd name="T0" fmla="*/ 0 w 1264"/>
              <a:gd name="T1" fmla="*/ 2147483647 h 1772"/>
              <a:gd name="T2" fmla="*/ 0 w 1264"/>
              <a:gd name="T3" fmla="*/ 2147483647 h 1772"/>
              <a:gd name="T4" fmla="*/ 2147483647 w 1264"/>
              <a:gd name="T5" fmla="*/ 0 h 1772"/>
              <a:gd name="T6" fmla="*/ 2147483647 w 1264"/>
              <a:gd name="T7" fmla="*/ 2147483647 h 1772"/>
              <a:gd name="T8" fmla="*/ 2147483647 w 1264"/>
              <a:gd name="T9" fmla="*/ 2147483647 h 1772"/>
              <a:gd name="T10" fmla="*/ 2147483647 w 1264"/>
              <a:gd name="T11" fmla="*/ 2147483647 h 1772"/>
              <a:gd name="T12" fmla="*/ 0 w 1264"/>
              <a:gd name="T13" fmla="*/ 2147483647 h 17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64" h="1772">
                <a:moveTo>
                  <a:pt x="0" y="1772"/>
                </a:moveTo>
                <a:lnTo>
                  <a:pt x="0" y="90"/>
                </a:lnTo>
                <a:cubicBezTo>
                  <a:pt x="2" y="96"/>
                  <a:pt x="258" y="0"/>
                  <a:pt x="513" y="0"/>
                </a:cubicBezTo>
                <a:cubicBezTo>
                  <a:pt x="768" y="12"/>
                  <a:pt x="990" y="66"/>
                  <a:pt x="990" y="66"/>
                </a:cubicBezTo>
                <a:cubicBezTo>
                  <a:pt x="885" y="888"/>
                  <a:pt x="1264" y="890"/>
                  <a:pt x="1264" y="890"/>
                </a:cubicBezTo>
                <a:cubicBezTo>
                  <a:pt x="1264" y="1331"/>
                  <a:pt x="1264" y="1772"/>
                  <a:pt x="1264" y="1772"/>
                </a:cubicBezTo>
                <a:lnTo>
                  <a:pt x="0" y="1772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30" name="Freeform 58">
            <a:extLst>
              <a:ext uri="{FF2B5EF4-FFF2-40B4-BE49-F238E27FC236}">
                <a16:creationId xmlns:a16="http://schemas.microsoft.com/office/drawing/2014/main" id="{5739AE08-133A-4AB5-AD64-D2BD2DB80BE8}"/>
              </a:ext>
            </a:extLst>
          </p:cNvPr>
          <p:cNvSpPr>
            <a:spLocks/>
          </p:cNvSpPr>
          <p:nvPr/>
        </p:nvSpPr>
        <p:spPr bwMode="auto">
          <a:xfrm>
            <a:off x="10134600" y="5690995"/>
            <a:ext cx="1670050" cy="901700"/>
          </a:xfrm>
          <a:custGeom>
            <a:avLst/>
            <a:gdLst>
              <a:gd name="T0" fmla="*/ 0 w 1052"/>
              <a:gd name="T1" fmla="*/ 2147483647 h 568"/>
              <a:gd name="T2" fmla="*/ 2147483647 w 1052"/>
              <a:gd name="T3" fmla="*/ 0 h 568"/>
              <a:gd name="T4" fmla="*/ 2147483647 w 1052"/>
              <a:gd name="T5" fmla="*/ 2147483647 h 568"/>
              <a:gd name="T6" fmla="*/ 2147483647 w 1052"/>
              <a:gd name="T7" fmla="*/ 2147483647 h 568"/>
              <a:gd name="T8" fmla="*/ 2147483647 w 1052"/>
              <a:gd name="T9" fmla="*/ 2147483647 h 568"/>
              <a:gd name="T10" fmla="*/ 2147483647 w 1052"/>
              <a:gd name="T11" fmla="*/ 2147483647 h 568"/>
              <a:gd name="T12" fmla="*/ 0 w 1052"/>
              <a:gd name="T13" fmla="*/ 2147483647 h 5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52" h="568">
                <a:moveTo>
                  <a:pt x="0" y="165"/>
                </a:moveTo>
                <a:cubicBezTo>
                  <a:pt x="294" y="168"/>
                  <a:pt x="329" y="0"/>
                  <a:pt x="329" y="0"/>
                </a:cubicBezTo>
                <a:lnTo>
                  <a:pt x="1052" y="212"/>
                </a:lnTo>
                <a:cubicBezTo>
                  <a:pt x="1052" y="212"/>
                  <a:pt x="1015" y="349"/>
                  <a:pt x="996" y="482"/>
                </a:cubicBezTo>
                <a:cubicBezTo>
                  <a:pt x="761" y="480"/>
                  <a:pt x="526" y="478"/>
                  <a:pt x="526" y="478"/>
                </a:cubicBezTo>
                <a:cubicBezTo>
                  <a:pt x="256" y="481"/>
                  <a:pt x="1" y="568"/>
                  <a:pt x="1" y="568"/>
                </a:cubicBezTo>
                <a:cubicBezTo>
                  <a:pt x="1" y="568"/>
                  <a:pt x="0" y="165"/>
                  <a:pt x="0" y="165"/>
                </a:cubicBezTo>
                <a:close/>
              </a:path>
            </a:pathLst>
          </a:custGeom>
          <a:solidFill>
            <a:srgbClr val="CCFFCC"/>
          </a:solidFill>
          <a:ln w="9525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31" name="Line 59">
            <a:extLst>
              <a:ext uri="{FF2B5EF4-FFF2-40B4-BE49-F238E27FC236}">
                <a16:creationId xmlns:a16="http://schemas.microsoft.com/office/drawing/2014/main" id="{200973A2-4B73-4ECE-B80E-7662D78DA1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39363" y="6841933"/>
            <a:ext cx="160337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32" name="Line 60">
            <a:extLst>
              <a:ext uri="{FF2B5EF4-FFF2-40B4-BE49-F238E27FC236}">
                <a16:creationId xmlns:a16="http://schemas.microsoft.com/office/drawing/2014/main" id="{99FE3B0B-CD25-40E4-B347-FBE1F7DE7A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96525" y="6797483"/>
            <a:ext cx="0" cy="2708275"/>
          </a:xfrm>
          <a:prstGeom prst="line">
            <a:avLst/>
          </a:prstGeom>
          <a:noFill/>
          <a:ln w="6350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34" name="Line 62">
            <a:extLst>
              <a:ext uri="{FF2B5EF4-FFF2-40B4-BE49-F238E27FC236}">
                <a16:creationId xmlns:a16="http://schemas.microsoft.com/office/drawing/2014/main" id="{7EAC564C-AA60-4477-B9DD-1EEE0B064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9979025" y="6794308"/>
            <a:ext cx="0" cy="2708275"/>
          </a:xfrm>
          <a:prstGeom prst="line">
            <a:avLst/>
          </a:prstGeom>
          <a:noFill/>
          <a:ln w="6350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35" name="Line 63">
            <a:extLst>
              <a:ext uri="{FF2B5EF4-FFF2-40B4-BE49-F238E27FC236}">
                <a16:creationId xmlns:a16="http://schemas.microsoft.com/office/drawing/2014/main" id="{A1FF955D-67B4-424C-8DD3-0A9091FD9832}"/>
              </a:ext>
            </a:extLst>
          </p:cNvPr>
          <p:cNvSpPr>
            <a:spLocks noChangeShapeType="1"/>
          </p:cNvSpPr>
          <p:nvPr/>
        </p:nvSpPr>
        <p:spPr bwMode="auto">
          <a:xfrm>
            <a:off x="9817100" y="6840345"/>
            <a:ext cx="0" cy="2652713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36" name="Line 64">
            <a:extLst>
              <a:ext uri="{FF2B5EF4-FFF2-40B4-BE49-F238E27FC236}">
                <a16:creationId xmlns:a16="http://schemas.microsoft.com/office/drawing/2014/main" id="{A6E19DCF-BEEC-4481-9067-5D534A7239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75850" y="6792720"/>
            <a:ext cx="31432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38" name="Freeform 66">
            <a:extLst>
              <a:ext uri="{FF2B5EF4-FFF2-40B4-BE49-F238E27FC236}">
                <a16:creationId xmlns:a16="http://schemas.microsoft.com/office/drawing/2014/main" id="{F4651959-12ED-4E15-8EF1-1C7176737FC9}"/>
              </a:ext>
            </a:extLst>
          </p:cNvPr>
          <p:cNvSpPr>
            <a:spLocks/>
          </p:cNvSpPr>
          <p:nvPr/>
        </p:nvSpPr>
        <p:spPr bwMode="auto">
          <a:xfrm>
            <a:off x="10139363" y="6797483"/>
            <a:ext cx="157162" cy="42862"/>
          </a:xfrm>
          <a:custGeom>
            <a:avLst/>
            <a:gdLst>
              <a:gd name="T0" fmla="*/ 0 w 99"/>
              <a:gd name="T1" fmla="*/ 2147483647 h 27"/>
              <a:gd name="T2" fmla="*/ 2147483647 w 99"/>
              <a:gd name="T3" fmla="*/ 0 h 27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9" h="27">
                <a:moveTo>
                  <a:pt x="0" y="27"/>
                </a:moveTo>
                <a:cubicBezTo>
                  <a:pt x="17" y="23"/>
                  <a:pt x="79" y="6"/>
                  <a:pt x="99" y="0"/>
                </a:cubicBezTo>
              </a:path>
            </a:pathLst>
          </a:custGeom>
          <a:noFill/>
          <a:ln w="12700" cmpd="sng">
            <a:solidFill>
              <a:srgbClr val="FD4133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39" name="Freeform 67">
            <a:extLst>
              <a:ext uri="{FF2B5EF4-FFF2-40B4-BE49-F238E27FC236}">
                <a16:creationId xmlns:a16="http://schemas.microsoft.com/office/drawing/2014/main" id="{3D768F39-852C-4471-BC34-25B18BBEC67E}"/>
              </a:ext>
            </a:extLst>
          </p:cNvPr>
          <p:cNvSpPr>
            <a:spLocks/>
          </p:cNvSpPr>
          <p:nvPr/>
        </p:nvSpPr>
        <p:spPr bwMode="auto">
          <a:xfrm flipH="1">
            <a:off x="9982200" y="6797483"/>
            <a:ext cx="165100" cy="46037"/>
          </a:xfrm>
          <a:custGeom>
            <a:avLst/>
            <a:gdLst>
              <a:gd name="T0" fmla="*/ 0 w 104"/>
              <a:gd name="T1" fmla="*/ 2147483647 h 29"/>
              <a:gd name="T2" fmla="*/ 2147483647 w 104"/>
              <a:gd name="T3" fmla="*/ 0 h 2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4" h="29">
                <a:moveTo>
                  <a:pt x="0" y="29"/>
                </a:moveTo>
                <a:cubicBezTo>
                  <a:pt x="17" y="24"/>
                  <a:pt x="82" y="6"/>
                  <a:pt x="104" y="0"/>
                </a:cubicBezTo>
              </a:path>
            </a:pathLst>
          </a:custGeom>
          <a:noFill/>
          <a:ln w="12700" cmpd="sng">
            <a:solidFill>
              <a:srgbClr val="FD4133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40" name="Freeform 68">
            <a:extLst>
              <a:ext uri="{FF2B5EF4-FFF2-40B4-BE49-F238E27FC236}">
                <a16:creationId xmlns:a16="http://schemas.microsoft.com/office/drawing/2014/main" id="{22F763AA-3E3D-4BB6-B93C-EA18A347A7D0}"/>
              </a:ext>
            </a:extLst>
          </p:cNvPr>
          <p:cNvSpPr>
            <a:spLocks/>
          </p:cNvSpPr>
          <p:nvPr/>
        </p:nvSpPr>
        <p:spPr bwMode="auto">
          <a:xfrm>
            <a:off x="9815513" y="6795895"/>
            <a:ext cx="165100" cy="46038"/>
          </a:xfrm>
          <a:custGeom>
            <a:avLst/>
            <a:gdLst>
              <a:gd name="T0" fmla="*/ 0 w 104"/>
              <a:gd name="T1" fmla="*/ 2147483647 h 29"/>
              <a:gd name="T2" fmla="*/ 2147483647 w 104"/>
              <a:gd name="T3" fmla="*/ 0 h 2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4" h="29">
                <a:moveTo>
                  <a:pt x="0" y="29"/>
                </a:moveTo>
                <a:cubicBezTo>
                  <a:pt x="17" y="24"/>
                  <a:pt x="82" y="6"/>
                  <a:pt x="104" y="0"/>
                </a:cubicBezTo>
              </a:path>
            </a:pathLst>
          </a:custGeom>
          <a:noFill/>
          <a:ln w="12700" cap="flat" cmpd="sng">
            <a:solidFill>
              <a:srgbClr val="FD41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8835" name="Group 163">
            <a:extLst>
              <a:ext uri="{FF2B5EF4-FFF2-40B4-BE49-F238E27FC236}">
                <a16:creationId xmlns:a16="http://schemas.microsoft.com/office/drawing/2014/main" id="{D91D5C13-B97F-492E-A0D3-7A4724CD6805}"/>
              </a:ext>
            </a:extLst>
          </p:cNvPr>
          <p:cNvGrpSpPr>
            <a:grpSpLocks/>
          </p:cNvGrpSpPr>
          <p:nvPr/>
        </p:nvGrpSpPr>
        <p:grpSpPr bwMode="auto">
          <a:xfrm>
            <a:off x="9979025" y="6811770"/>
            <a:ext cx="161925" cy="550863"/>
            <a:chOff x="6286" y="3696"/>
            <a:chExt cx="102" cy="347"/>
          </a:xfrm>
        </p:grpSpPr>
        <p:sp>
          <p:nvSpPr>
            <p:cNvPr id="14416" name="Line 69">
              <a:extLst>
                <a:ext uri="{FF2B5EF4-FFF2-40B4-BE49-F238E27FC236}">
                  <a16:creationId xmlns:a16="http://schemas.microsoft.com/office/drawing/2014/main" id="{4123EFC5-2714-457F-B047-E0A1DF8175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88" y="3696"/>
              <a:ext cx="24" cy="2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17" name="Line 70">
              <a:extLst>
                <a:ext uri="{FF2B5EF4-FFF2-40B4-BE49-F238E27FC236}">
                  <a16:creationId xmlns:a16="http://schemas.microsoft.com/office/drawing/2014/main" id="{34632F26-54E2-495B-9E44-496480C8C4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88" y="3704"/>
              <a:ext cx="51" cy="4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18" name="Line 71">
              <a:extLst>
                <a:ext uri="{FF2B5EF4-FFF2-40B4-BE49-F238E27FC236}">
                  <a16:creationId xmlns:a16="http://schemas.microsoft.com/office/drawing/2014/main" id="{D005C534-F478-45CE-9068-BBBC6EF8A9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87" y="3713"/>
              <a:ext cx="77" cy="6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19" name="Line 72">
              <a:extLst>
                <a:ext uri="{FF2B5EF4-FFF2-40B4-BE49-F238E27FC236}">
                  <a16:creationId xmlns:a16="http://schemas.microsoft.com/office/drawing/2014/main" id="{ACF4721A-BD5E-4114-AC46-CAEBB1B240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86" y="3729"/>
              <a:ext cx="97" cy="8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20" name="Line 73">
              <a:extLst>
                <a:ext uri="{FF2B5EF4-FFF2-40B4-BE49-F238E27FC236}">
                  <a16:creationId xmlns:a16="http://schemas.microsoft.com/office/drawing/2014/main" id="{25F706B5-09C0-4648-B8D8-05469FD3D4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90" y="3760"/>
              <a:ext cx="95" cy="7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21" name="Line 75">
              <a:extLst>
                <a:ext uri="{FF2B5EF4-FFF2-40B4-BE49-F238E27FC236}">
                  <a16:creationId xmlns:a16="http://schemas.microsoft.com/office/drawing/2014/main" id="{F85122B8-E245-4BEF-9CB1-FE4E7B7F1E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90" y="3790"/>
              <a:ext cx="98" cy="8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22" name="Line 76">
              <a:extLst>
                <a:ext uri="{FF2B5EF4-FFF2-40B4-BE49-F238E27FC236}">
                  <a16:creationId xmlns:a16="http://schemas.microsoft.com/office/drawing/2014/main" id="{A8FB604A-99B4-46B1-B81B-BE3DCF330B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89" y="3825"/>
              <a:ext cx="97" cy="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23" name="Line 77">
              <a:extLst>
                <a:ext uri="{FF2B5EF4-FFF2-40B4-BE49-F238E27FC236}">
                  <a16:creationId xmlns:a16="http://schemas.microsoft.com/office/drawing/2014/main" id="{433D264C-ED46-49D0-8EDF-031475528A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87" y="3858"/>
              <a:ext cx="99" cy="8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24" name="Line 78">
              <a:extLst>
                <a:ext uri="{FF2B5EF4-FFF2-40B4-BE49-F238E27FC236}">
                  <a16:creationId xmlns:a16="http://schemas.microsoft.com/office/drawing/2014/main" id="{337EEB36-B755-4B79-928B-23382718D4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88" y="3897"/>
              <a:ext cx="95" cy="7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25" name="Line 79">
              <a:extLst>
                <a:ext uri="{FF2B5EF4-FFF2-40B4-BE49-F238E27FC236}">
                  <a16:creationId xmlns:a16="http://schemas.microsoft.com/office/drawing/2014/main" id="{0950A701-FAB1-427F-9416-BAD3448DE0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88" y="3930"/>
              <a:ext cx="95" cy="7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26" name="Line 80">
              <a:extLst>
                <a:ext uri="{FF2B5EF4-FFF2-40B4-BE49-F238E27FC236}">
                  <a16:creationId xmlns:a16="http://schemas.microsoft.com/office/drawing/2014/main" id="{6B2ECA07-77FA-4084-A565-A4850CACB1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88" y="3962"/>
              <a:ext cx="99" cy="8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8784" name="Group 112">
            <a:extLst>
              <a:ext uri="{FF2B5EF4-FFF2-40B4-BE49-F238E27FC236}">
                <a16:creationId xmlns:a16="http://schemas.microsoft.com/office/drawing/2014/main" id="{7AE219A3-4523-42B1-A990-2D2778711932}"/>
              </a:ext>
            </a:extLst>
          </p:cNvPr>
          <p:cNvGrpSpPr>
            <a:grpSpLocks/>
          </p:cNvGrpSpPr>
          <p:nvPr/>
        </p:nvGrpSpPr>
        <p:grpSpPr bwMode="auto">
          <a:xfrm>
            <a:off x="9817100" y="6811770"/>
            <a:ext cx="161925" cy="550863"/>
            <a:chOff x="5854" y="3696"/>
            <a:chExt cx="102" cy="347"/>
          </a:xfrm>
        </p:grpSpPr>
        <p:sp>
          <p:nvSpPr>
            <p:cNvPr id="14405" name="Line 99">
              <a:extLst>
                <a:ext uri="{FF2B5EF4-FFF2-40B4-BE49-F238E27FC236}">
                  <a16:creationId xmlns:a16="http://schemas.microsoft.com/office/drawing/2014/main" id="{40958A91-3D49-44BC-A23A-29E11EDBCF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930" y="3696"/>
              <a:ext cx="24" cy="2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06" name="Line 100">
              <a:extLst>
                <a:ext uri="{FF2B5EF4-FFF2-40B4-BE49-F238E27FC236}">
                  <a16:creationId xmlns:a16="http://schemas.microsoft.com/office/drawing/2014/main" id="{CDAAA4C7-BFCD-4866-8D4C-FD78FFAE2E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903" y="3704"/>
              <a:ext cx="51" cy="4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07" name="Line 101">
              <a:extLst>
                <a:ext uri="{FF2B5EF4-FFF2-40B4-BE49-F238E27FC236}">
                  <a16:creationId xmlns:a16="http://schemas.microsoft.com/office/drawing/2014/main" id="{BEF74EEC-BDB8-45BF-BF65-A97445D3E0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878" y="3713"/>
              <a:ext cx="77" cy="6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08" name="Line 102">
              <a:extLst>
                <a:ext uri="{FF2B5EF4-FFF2-40B4-BE49-F238E27FC236}">
                  <a16:creationId xmlns:a16="http://schemas.microsoft.com/office/drawing/2014/main" id="{84CE88D8-2A34-4446-B8E7-43CB05F72F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859" y="3729"/>
              <a:ext cx="97" cy="8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09" name="Line 103">
              <a:extLst>
                <a:ext uri="{FF2B5EF4-FFF2-40B4-BE49-F238E27FC236}">
                  <a16:creationId xmlns:a16="http://schemas.microsoft.com/office/drawing/2014/main" id="{BC266BF3-E7EA-4210-9051-48492328C2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857" y="3760"/>
              <a:ext cx="95" cy="7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10" name="Line 104">
              <a:extLst>
                <a:ext uri="{FF2B5EF4-FFF2-40B4-BE49-F238E27FC236}">
                  <a16:creationId xmlns:a16="http://schemas.microsoft.com/office/drawing/2014/main" id="{1FFC2626-A6D1-426B-9E9B-96DC9E6E49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854" y="3790"/>
              <a:ext cx="95" cy="7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11" name="Line 105">
              <a:extLst>
                <a:ext uri="{FF2B5EF4-FFF2-40B4-BE49-F238E27FC236}">
                  <a16:creationId xmlns:a16="http://schemas.microsoft.com/office/drawing/2014/main" id="{11D1D86F-7FA8-4F0F-B202-CA66E93315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856" y="3825"/>
              <a:ext cx="97" cy="8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12" name="Line 106">
              <a:extLst>
                <a:ext uri="{FF2B5EF4-FFF2-40B4-BE49-F238E27FC236}">
                  <a16:creationId xmlns:a16="http://schemas.microsoft.com/office/drawing/2014/main" id="{43FFCA6F-ED29-41D9-BAC2-917F2671D2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856" y="3858"/>
              <a:ext cx="99" cy="8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13" name="Line 107">
              <a:extLst>
                <a:ext uri="{FF2B5EF4-FFF2-40B4-BE49-F238E27FC236}">
                  <a16:creationId xmlns:a16="http://schemas.microsoft.com/office/drawing/2014/main" id="{D4F2280D-C400-4342-9D8F-3DBB628E89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859" y="3897"/>
              <a:ext cx="95" cy="7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14" name="Line 108">
              <a:extLst>
                <a:ext uri="{FF2B5EF4-FFF2-40B4-BE49-F238E27FC236}">
                  <a16:creationId xmlns:a16="http://schemas.microsoft.com/office/drawing/2014/main" id="{2D4DD6C5-8384-4F86-8459-F932E05328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859" y="3930"/>
              <a:ext cx="95" cy="7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415" name="Line 109">
              <a:extLst>
                <a:ext uri="{FF2B5EF4-FFF2-40B4-BE49-F238E27FC236}">
                  <a16:creationId xmlns:a16="http://schemas.microsoft.com/office/drawing/2014/main" id="{EC89307E-ABFB-4915-8931-523A9A9F2A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855" y="3962"/>
              <a:ext cx="99" cy="8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8785" name="Line 113">
            <a:extLst>
              <a:ext uri="{FF2B5EF4-FFF2-40B4-BE49-F238E27FC236}">
                <a16:creationId xmlns:a16="http://schemas.microsoft.com/office/drawing/2014/main" id="{2150BED0-87A7-4E62-BA5C-17680480F0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17100" y="9513695"/>
            <a:ext cx="323850" cy="0"/>
          </a:xfrm>
          <a:prstGeom prst="line">
            <a:avLst/>
          </a:prstGeom>
          <a:noFill/>
          <a:ln w="9525">
            <a:solidFill>
              <a:srgbClr val="FD41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8803" name="Group 131">
            <a:extLst>
              <a:ext uri="{FF2B5EF4-FFF2-40B4-BE49-F238E27FC236}">
                <a16:creationId xmlns:a16="http://schemas.microsoft.com/office/drawing/2014/main" id="{9A1C0D70-ABF6-4772-9F1F-416EE17D9DD6}"/>
              </a:ext>
            </a:extLst>
          </p:cNvPr>
          <p:cNvGrpSpPr>
            <a:grpSpLocks/>
          </p:cNvGrpSpPr>
          <p:nvPr/>
        </p:nvGrpSpPr>
        <p:grpSpPr bwMode="auto">
          <a:xfrm>
            <a:off x="3167063" y="6291070"/>
            <a:ext cx="1098550" cy="422275"/>
            <a:chOff x="1995" y="3368"/>
            <a:chExt cx="692" cy="266"/>
          </a:xfrm>
        </p:grpSpPr>
        <p:sp>
          <p:nvSpPr>
            <p:cNvPr id="14401" name="Line 114">
              <a:extLst>
                <a:ext uri="{FF2B5EF4-FFF2-40B4-BE49-F238E27FC236}">
                  <a16:creationId xmlns:a16="http://schemas.microsoft.com/office/drawing/2014/main" id="{623E37B9-3D53-4E13-B66D-D37A0A5995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6" y="3368"/>
              <a:ext cx="215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402" name="Line 115">
              <a:extLst>
                <a:ext uri="{FF2B5EF4-FFF2-40B4-BE49-F238E27FC236}">
                  <a16:creationId xmlns:a16="http://schemas.microsoft.com/office/drawing/2014/main" id="{41BB9F0B-13A2-4862-ADFA-CCD57C68C9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5" y="3634"/>
              <a:ext cx="26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403" name="Line 116">
              <a:extLst>
                <a:ext uri="{FF2B5EF4-FFF2-40B4-BE49-F238E27FC236}">
                  <a16:creationId xmlns:a16="http://schemas.microsoft.com/office/drawing/2014/main" id="{5BB71B69-3B71-438C-8B46-06BEF969F6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5" y="3368"/>
              <a:ext cx="0" cy="26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 type="arrow" w="sm" len="med"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404" name="Text Box 121">
              <a:extLst>
                <a:ext uri="{FF2B5EF4-FFF2-40B4-BE49-F238E27FC236}">
                  <a16:creationId xmlns:a16="http://schemas.microsoft.com/office/drawing/2014/main" id="{6039D8AC-486A-4487-AF49-70653331CF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7" y="3427"/>
              <a:ext cx="420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8285" tIns="16971" rIns="28285" bIns="1697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40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6- 7 cm</a:t>
              </a:r>
            </a:p>
          </p:txBody>
        </p:sp>
      </p:grpSp>
      <p:grpSp>
        <p:nvGrpSpPr>
          <p:cNvPr id="28804" name="Group 132">
            <a:extLst>
              <a:ext uri="{FF2B5EF4-FFF2-40B4-BE49-F238E27FC236}">
                <a16:creationId xmlns:a16="http://schemas.microsoft.com/office/drawing/2014/main" id="{4713BE3C-F02C-4AAB-BDC5-8FBFFB681D74}"/>
              </a:ext>
            </a:extLst>
          </p:cNvPr>
          <p:cNvGrpSpPr>
            <a:grpSpLocks/>
          </p:cNvGrpSpPr>
          <p:nvPr/>
        </p:nvGrpSpPr>
        <p:grpSpPr bwMode="auto">
          <a:xfrm>
            <a:off x="3179763" y="6765733"/>
            <a:ext cx="1050925" cy="344487"/>
            <a:chOff x="2003" y="3667"/>
            <a:chExt cx="662" cy="217"/>
          </a:xfrm>
        </p:grpSpPr>
        <p:sp>
          <p:nvSpPr>
            <p:cNvPr id="14399" name="Line 123">
              <a:extLst>
                <a:ext uri="{FF2B5EF4-FFF2-40B4-BE49-F238E27FC236}">
                  <a16:creationId xmlns:a16="http://schemas.microsoft.com/office/drawing/2014/main" id="{0F87E289-D9B1-4877-B50E-0334DDCE4E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03" y="3667"/>
              <a:ext cx="253" cy="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8285" tIns="16971" rIns="28285" bIns="16971">
              <a:spAutoFit/>
            </a:bodyPr>
            <a:lstStyle/>
            <a:p>
              <a:endPara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400" name="Text Box 124">
              <a:extLst>
                <a:ext uri="{FF2B5EF4-FFF2-40B4-BE49-F238E27FC236}">
                  <a16:creationId xmlns:a16="http://schemas.microsoft.com/office/drawing/2014/main" id="{BC5A4072-269E-45EF-A1C3-E36DBD4904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3" y="3728"/>
              <a:ext cx="372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8285" tIns="16971" rIns="28285" bIns="1697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40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1,5 cm</a:t>
              </a:r>
            </a:p>
          </p:txBody>
        </p:sp>
      </p:grpSp>
      <p:sp>
        <p:nvSpPr>
          <p:cNvPr id="28797" name="Text Box 125">
            <a:extLst>
              <a:ext uri="{FF2B5EF4-FFF2-40B4-BE49-F238E27FC236}">
                <a16:creationId xmlns:a16="http://schemas.microsoft.com/office/drawing/2014/main" id="{11EBC2DB-AF1C-416F-9664-26C0014B0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938" y="7970645"/>
            <a:ext cx="34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8798" name="Text Box 126">
            <a:extLst>
              <a:ext uri="{FF2B5EF4-FFF2-40B4-BE49-F238E27FC236}">
                <a16:creationId xmlns:a16="http://schemas.microsoft.com/office/drawing/2014/main" id="{D1A418F1-C41D-433C-9D18-EFB8B5D24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363" y="6148195"/>
            <a:ext cx="34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grpSp>
        <p:nvGrpSpPr>
          <p:cNvPr id="28805" name="Group 133">
            <a:extLst>
              <a:ext uri="{FF2B5EF4-FFF2-40B4-BE49-F238E27FC236}">
                <a16:creationId xmlns:a16="http://schemas.microsoft.com/office/drawing/2014/main" id="{F27F8E8C-BE77-4E6D-AE60-5ADB637AF726}"/>
              </a:ext>
            </a:extLst>
          </p:cNvPr>
          <p:cNvGrpSpPr>
            <a:grpSpLocks/>
          </p:cNvGrpSpPr>
          <p:nvPr/>
        </p:nvGrpSpPr>
        <p:grpSpPr bwMode="auto">
          <a:xfrm>
            <a:off x="6381750" y="6705408"/>
            <a:ext cx="2006600" cy="2813050"/>
            <a:chOff x="4020" y="3629"/>
            <a:chExt cx="1264" cy="1772"/>
          </a:xfrm>
        </p:grpSpPr>
        <p:sp>
          <p:nvSpPr>
            <p:cNvPr id="14397" name="Freeform 48">
              <a:extLst>
                <a:ext uri="{FF2B5EF4-FFF2-40B4-BE49-F238E27FC236}">
                  <a16:creationId xmlns:a16="http://schemas.microsoft.com/office/drawing/2014/main" id="{8D9B9120-F23D-49EF-8C92-264F405DCE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0" y="3629"/>
              <a:ext cx="1264" cy="1772"/>
            </a:xfrm>
            <a:custGeom>
              <a:avLst/>
              <a:gdLst>
                <a:gd name="T0" fmla="*/ 0 w 1264"/>
                <a:gd name="T1" fmla="*/ 1771 h 1772"/>
                <a:gd name="T2" fmla="*/ 3 w 1264"/>
                <a:gd name="T3" fmla="*/ 0 h 1772"/>
                <a:gd name="T4" fmla="*/ 513 w 1264"/>
                <a:gd name="T5" fmla="*/ 0 h 1772"/>
                <a:gd name="T6" fmla="*/ 990 w 1264"/>
                <a:gd name="T7" fmla="*/ 66 h 1772"/>
                <a:gd name="T8" fmla="*/ 1264 w 1264"/>
                <a:gd name="T9" fmla="*/ 890 h 1772"/>
                <a:gd name="T10" fmla="*/ 1264 w 1264"/>
                <a:gd name="T11" fmla="*/ 1772 h 1772"/>
                <a:gd name="T12" fmla="*/ 0 w 1264"/>
                <a:gd name="T13" fmla="*/ 1771 h 17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64" h="1772">
                  <a:moveTo>
                    <a:pt x="0" y="1771"/>
                  </a:moveTo>
                  <a:lnTo>
                    <a:pt x="3" y="0"/>
                  </a:lnTo>
                  <a:cubicBezTo>
                    <a:pt x="3" y="0"/>
                    <a:pt x="258" y="0"/>
                    <a:pt x="513" y="0"/>
                  </a:cubicBezTo>
                  <a:cubicBezTo>
                    <a:pt x="768" y="12"/>
                    <a:pt x="990" y="66"/>
                    <a:pt x="990" y="66"/>
                  </a:cubicBezTo>
                  <a:cubicBezTo>
                    <a:pt x="885" y="888"/>
                    <a:pt x="1264" y="890"/>
                    <a:pt x="1264" y="890"/>
                  </a:cubicBezTo>
                  <a:cubicBezTo>
                    <a:pt x="1264" y="1331"/>
                    <a:pt x="1264" y="1772"/>
                    <a:pt x="1264" y="1772"/>
                  </a:cubicBezTo>
                  <a:lnTo>
                    <a:pt x="0" y="1771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accent2"/>
              </a:solidFill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398" name="Text Box 129">
              <a:extLst>
                <a:ext uri="{FF2B5EF4-FFF2-40B4-BE49-F238E27FC236}">
                  <a16:creationId xmlns:a16="http://schemas.microsoft.com/office/drawing/2014/main" id="{E0312E0D-3711-4C39-A9E0-9B341BF376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4416"/>
              <a:ext cx="2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8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</p:grpSp>
      <p:grpSp>
        <p:nvGrpSpPr>
          <p:cNvPr id="28806" name="Group 134">
            <a:extLst>
              <a:ext uri="{FF2B5EF4-FFF2-40B4-BE49-F238E27FC236}">
                <a16:creationId xmlns:a16="http://schemas.microsoft.com/office/drawing/2014/main" id="{D746A7A6-7F7B-48AA-8867-DA924746AEAC}"/>
              </a:ext>
            </a:extLst>
          </p:cNvPr>
          <p:cNvGrpSpPr>
            <a:grpSpLocks/>
          </p:cNvGrpSpPr>
          <p:nvPr/>
        </p:nvGrpSpPr>
        <p:grpSpPr bwMode="auto">
          <a:xfrm>
            <a:off x="6384925" y="5694170"/>
            <a:ext cx="1670050" cy="765175"/>
            <a:chOff x="4022" y="3154"/>
            <a:chExt cx="1052" cy="482"/>
          </a:xfrm>
        </p:grpSpPr>
        <p:sp>
          <p:nvSpPr>
            <p:cNvPr id="14395" name="Freeform 46">
              <a:extLst>
                <a:ext uri="{FF2B5EF4-FFF2-40B4-BE49-F238E27FC236}">
                  <a16:creationId xmlns:a16="http://schemas.microsoft.com/office/drawing/2014/main" id="{0EACF95D-49A3-41D6-A4F0-02AC9FE4E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2" y="3154"/>
              <a:ext cx="1052" cy="482"/>
            </a:xfrm>
            <a:custGeom>
              <a:avLst/>
              <a:gdLst>
                <a:gd name="T0" fmla="*/ 0 w 1052"/>
                <a:gd name="T1" fmla="*/ 165 h 482"/>
                <a:gd name="T2" fmla="*/ 329 w 1052"/>
                <a:gd name="T3" fmla="*/ 0 h 482"/>
                <a:gd name="T4" fmla="*/ 1052 w 1052"/>
                <a:gd name="T5" fmla="*/ 212 h 482"/>
                <a:gd name="T6" fmla="*/ 996 w 1052"/>
                <a:gd name="T7" fmla="*/ 482 h 482"/>
                <a:gd name="T8" fmla="*/ 2 w 1052"/>
                <a:gd name="T9" fmla="*/ 482 h 482"/>
                <a:gd name="T10" fmla="*/ 0 w 1052"/>
                <a:gd name="T11" fmla="*/ 165 h 4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52" h="482">
                  <a:moveTo>
                    <a:pt x="0" y="165"/>
                  </a:moveTo>
                  <a:cubicBezTo>
                    <a:pt x="294" y="168"/>
                    <a:pt x="329" y="0"/>
                    <a:pt x="329" y="0"/>
                  </a:cubicBezTo>
                  <a:lnTo>
                    <a:pt x="1052" y="212"/>
                  </a:lnTo>
                  <a:cubicBezTo>
                    <a:pt x="1052" y="212"/>
                    <a:pt x="1014" y="350"/>
                    <a:pt x="996" y="482"/>
                  </a:cubicBezTo>
                  <a:cubicBezTo>
                    <a:pt x="497" y="481"/>
                    <a:pt x="2" y="482"/>
                    <a:pt x="2" y="482"/>
                  </a:cubicBezTo>
                  <a:cubicBezTo>
                    <a:pt x="2" y="482"/>
                    <a:pt x="0" y="165"/>
                    <a:pt x="0" y="165"/>
                  </a:cubicBez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chemeClr val="accent1"/>
              </a:solidFill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396" name="Text Box 130">
              <a:extLst>
                <a:ext uri="{FF2B5EF4-FFF2-40B4-BE49-F238E27FC236}">
                  <a16:creationId xmlns:a16="http://schemas.microsoft.com/office/drawing/2014/main" id="{78F9F460-CA6C-4763-BEE5-EF1831FA49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3312"/>
              <a:ext cx="2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8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  <p:sp>
        <p:nvSpPr>
          <p:cNvPr id="28723" name="Line 51">
            <a:extLst>
              <a:ext uri="{FF2B5EF4-FFF2-40B4-BE49-F238E27FC236}">
                <a16:creationId xmlns:a16="http://schemas.microsoft.com/office/drawing/2014/main" id="{EBBC3415-C4E4-414F-BE0F-FD4C950A96B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6513" y="5481445"/>
            <a:ext cx="0" cy="40259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808" name="Freeform 136">
            <a:extLst>
              <a:ext uri="{FF2B5EF4-FFF2-40B4-BE49-F238E27FC236}">
                <a16:creationId xmlns:a16="http://schemas.microsoft.com/office/drawing/2014/main" id="{57E027E4-98D7-4D29-8297-D14AF909E4BE}"/>
              </a:ext>
            </a:extLst>
          </p:cNvPr>
          <p:cNvSpPr>
            <a:spLocks/>
          </p:cNvSpPr>
          <p:nvPr/>
        </p:nvSpPr>
        <p:spPr bwMode="auto">
          <a:xfrm>
            <a:off x="6381750" y="6573645"/>
            <a:ext cx="1562100" cy="285750"/>
          </a:xfrm>
          <a:custGeom>
            <a:avLst/>
            <a:gdLst>
              <a:gd name="T0" fmla="*/ 0 w 984"/>
              <a:gd name="T1" fmla="*/ 2147483647 h 180"/>
              <a:gd name="T2" fmla="*/ 2147483647 w 984"/>
              <a:gd name="T3" fmla="*/ 2147483647 h 1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84" h="180">
                <a:moveTo>
                  <a:pt x="0" y="180"/>
                </a:moveTo>
                <a:cubicBezTo>
                  <a:pt x="438" y="0"/>
                  <a:pt x="984" y="150"/>
                  <a:pt x="984" y="15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810" name="Freeform 138">
            <a:extLst>
              <a:ext uri="{FF2B5EF4-FFF2-40B4-BE49-F238E27FC236}">
                <a16:creationId xmlns:a16="http://schemas.microsoft.com/office/drawing/2014/main" id="{2CCBBC50-AD3A-493D-AD63-43548C7323B3}"/>
              </a:ext>
            </a:extLst>
          </p:cNvPr>
          <p:cNvSpPr>
            <a:spLocks/>
          </p:cNvSpPr>
          <p:nvPr/>
        </p:nvSpPr>
        <p:spPr bwMode="auto">
          <a:xfrm>
            <a:off x="6381750" y="6440295"/>
            <a:ext cx="1585913" cy="157163"/>
          </a:xfrm>
          <a:custGeom>
            <a:avLst/>
            <a:gdLst>
              <a:gd name="T0" fmla="*/ 0 w 999"/>
              <a:gd name="T1" fmla="*/ 2147483647 h 99"/>
              <a:gd name="T2" fmla="*/ 2147483647 w 999"/>
              <a:gd name="T3" fmla="*/ 2147483647 h 99"/>
              <a:gd name="T4" fmla="*/ 2147483647 w 999"/>
              <a:gd name="T5" fmla="*/ 2147483647 h 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99" h="99">
                <a:moveTo>
                  <a:pt x="0" y="99"/>
                </a:moveTo>
                <a:cubicBezTo>
                  <a:pt x="0" y="99"/>
                  <a:pt x="357" y="0"/>
                  <a:pt x="528" y="12"/>
                </a:cubicBezTo>
                <a:cubicBezTo>
                  <a:pt x="762" y="10"/>
                  <a:pt x="901" y="12"/>
                  <a:pt x="999" y="12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8820" name="Group 148">
            <a:extLst>
              <a:ext uri="{FF2B5EF4-FFF2-40B4-BE49-F238E27FC236}">
                <a16:creationId xmlns:a16="http://schemas.microsoft.com/office/drawing/2014/main" id="{429411E6-AF2E-4CEE-9442-D303DEFB3010}"/>
              </a:ext>
            </a:extLst>
          </p:cNvPr>
          <p:cNvGrpSpPr>
            <a:grpSpLocks/>
          </p:cNvGrpSpPr>
          <p:nvPr/>
        </p:nvGrpSpPr>
        <p:grpSpPr bwMode="auto">
          <a:xfrm>
            <a:off x="5491163" y="6757795"/>
            <a:ext cx="893762" cy="484188"/>
            <a:chOff x="3459" y="3662"/>
            <a:chExt cx="563" cy="305"/>
          </a:xfrm>
        </p:grpSpPr>
        <p:sp>
          <p:nvSpPr>
            <p:cNvPr id="14393" name="Line 140">
              <a:extLst>
                <a:ext uri="{FF2B5EF4-FFF2-40B4-BE49-F238E27FC236}">
                  <a16:creationId xmlns:a16="http://schemas.microsoft.com/office/drawing/2014/main" id="{9734352F-A20C-4D0F-94DF-EF0F8DFB02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71" y="3662"/>
              <a:ext cx="251" cy="1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8285" tIns="16971" rIns="28285" bIns="16971">
              <a:spAutoFit/>
            </a:bodyPr>
            <a:lstStyle/>
            <a:p>
              <a:endPara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394" name="Text Box 141">
              <a:extLst>
                <a:ext uri="{FF2B5EF4-FFF2-40B4-BE49-F238E27FC236}">
                  <a16:creationId xmlns:a16="http://schemas.microsoft.com/office/drawing/2014/main" id="{40131B9F-71D9-4EF1-9B0A-747521D522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9" y="3811"/>
              <a:ext cx="372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8285" tIns="16971" rIns="28285" bIns="1697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40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2,5 cm</a:t>
              </a:r>
            </a:p>
          </p:txBody>
        </p:sp>
      </p:grpSp>
      <p:sp>
        <p:nvSpPr>
          <p:cNvPr id="28814" name="Line 142">
            <a:extLst>
              <a:ext uri="{FF2B5EF4-FFF2-40B4-BE49-F238E27FC236}">
                <a16:creationId xmlns:a16="http://schemas.microsoft.com/office/drawing/2014/main" id="{C3A32643-683D-407D-93EC-8D917C688B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86513" y="6703820"/>
            <a:ext cx="0" cy="157163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815" name="Line 143">
            <a:extLst>
              <a:ext uri="{FF2B5EF4-FFF2-40B4-BE49-F238E27FC236}">
                <a16:creationId xmlns:a16="http://schemas.microsoft.com/office/drawing/2014/main" id="{DF42B0E2-5019-4452-B776-8C3167FAB7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88100" y="6456170"/>
            <a:ext cx="0" cy="141288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8819" name="Group 147">
            <a:extLst>
              <a:ext uri="{FF2B5EF4-FFF2-40B4-BE49-F238E27FC236}">
                <a16:creationId xmlns:a16="http://schemas.microsoft.com/office/drawing/2014/main" id="{6C0A4416-F0CC-4560-A2BC-12095EF2D839}"/>
              </a:ext>
            </a:extLst>
          </p:cNvPr>
          <p:cNvGrpSpPr>
            <a:grpSpLocks/>
          </p:cNvGrpSpPr>
          <p:nvPr/>
        </p:nvGrpSpPr>
        <p:grpSpPr bwMode="auto">
          <a:xfrm>
            <a:off x="5487988" y="6041833"/>
            <a:ext cx="896937" cy="508000"/>
            <a:chOff x="3457" y="3211"/>
            <a:chExt cx="565" cy="320"/>
          </a:xfrm>
        </p:grpSpPr>
        <p:sp>
          <p:nvSpPr>
            <p:cNvPr id="14391" name="Line 144">
              <a:extLst>
                <a:ext uri="{FF2B5EF4-FFF2-40B4-BE49-F238E27FC236}">
                  <a16:creationId xmlns:a16="http://schemas.microsoft.com/office/drawing/2014/main" id="{3AE59E6E-28BA-4384-96E7-3B4C7F419C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1" y="3374"/>
              <a:ext cx="251" cy="1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8285" tIns="16971" rIns="28285" bIns="16971">
              <a:spAutoFit/>
            </a:bodyPr>
            <a:lstStyle/>
            <a:p>
              <a:endPara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392" name="Text Box 145">
              <a:extLst>
                <a:ext uri="{FF2B5EF4-FFF2-40B4-BE49-F238E27FC236}">
                  <a16:creationId xmlns:a16="http://schemas.microsoft.com/office/drawing/2014/main" id="{30BD3036-594F-4692-ACBF-E6FEED2FCF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7" y="3211"/>
              <a:ext cx="372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8285" tIns="16971" rIns="28285" bIns="1697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40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2,5 cm</a:t>
              </a:r>
            </a:p>
          </p:txBody>
        </p:sp>
      </p:grpSp>
      <p:sp>
        <p:nvSpPr>
          <p:cNvPr id="28822" name="Freeform 150">
            <a:extLst>
              <a:ext uri="{FF2B5EF4-FFF2-40B4-BE49-F238E27FC236}">
                <a16:creationId xmlns:a16="http://schemas.microsoft.com/office/drawing/2014/main" id="{E99CB73A-DCDC-4CC0-A9B8-58F2ED7C91C4}"/>
              </a:ext>
            </a:extLst>
          </p:cNvPr>
          <p:cNvSpPr>
            <a:spLocks/>
          </p:cNvSpPr>
          <p:nvPr/>
        </p:nvSpPr>
        <p:spPr bwMode="auto">
          <a:xfrm>
            <a:off x="6386513" y="6668895"/>
            <a:ext cx="871537" cy="180975"/>
          </a:xfrm>
          <a:custGeom>
            <a:avLst/>
            <a:gdLst>
              <a:gd name="T0" fmla="*/ 0 w 549"/>
              <a:gd name="T1" fmla="*/ 2147483647 h 114"/>
              <a:gd name="T2" fmla="*/ 0 w 549"/>
              <a:gd name="T3" fmla="*/ 2147483647 h 114"/>
              <a:gd name="T4" fmla="*/ 2147483647 w 549"/>
              <a:gd name="T5" fmla="*/ 2147483647 h 114"/>
              <a:gd name="T6" fmla="*/ 0 w 549"/>
              <a:gd name="T7" fmla="*/ 2147483647 h 11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49" h="114">
                <a:moveTo>
                  <a:pt x="0" y="24"/>
                </a:moveTo>
                <a:lnTo>
                  <a:pt x="0" y="114"/>
                </a:lnTo>
                <a:cubicBezTo>
                  <a:pt x="324" y="0"/>
                  <a:pt x="549" y="39"/>
                  <a:pt x="549" y="24"/>
                </a:cubicBezTo>
                <a:lnTo>
                  <a:pt x="0" y="24"/>
                </a:lnTo>
                <a:close/>
              </a:path>
            </a:pathLst>
          </a:custGeom>
          <a:solidFill>
            <a:srgbClr val="FF00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8834" name="Group 162">
            <a:extLst>
              <a:ext uri="{FF2B5EF4-FFF2-40B4-BE49-F238E27FC236}">
                <a16:creationId xmlns:a16="http://schemas.microsoft.com/office/drawing/2014/main" id="{6D1E731B-6CDD-455D-ABCA-04100D91EB0F}"/>
              </a:ext>
            </a:extLst>
          </p:cNvPr>
          <p:cNvGrpSpPr>
            <a:grpSpLocks/>
          </p:cNvGrpSpPr>
          <p:nvPr/>
        </p:nvGrpSpPr>
        <p:grpSpPr bwMode="auto">
          <a:xfrm>
            <a:off x="10196513" y="6838758"/>
            <a:ext cx="942975" cy="522287"/>
            <a:chOff x="6423" y="3717"/>
            <a:chExt cx="594" cy="329"/>
          </a:xfrm>
        </p:grpSpPr>
        <p:sp>
          <p:nvSpPr>
            <p:cNvPr id="14389" name="Line 160">
              <a:extLst>
                <a:ext uri="{FF2B5EF4-FFF2-40B4-BE49-F238E27FC236}">
                  <a16:creationId xmlns:a16="http://schemas.microsoft.com/office/drawing/2014/main" id="{B72C0B40-7FF3-4B6A-BD91-6E13D0E943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423" y="3717"/>
              <a:ext cx="197" cy="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8285" tIns="16971" rIns="28285" bIns="16971">
              <a:spAutoFit/>
            </a:bodyPr>
            <a:lstStyle/>
            <a:p>
              <a:endPara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390" name="Text Box 161">
              <a:extLst>
                <a:ext uri="{FF2B5EF4-FFF2-40B4-BE49-F238E27FC236}">
                  <a16:creationId xmlns:a16="http://schemas.microsoft.com/office/drawing/2014/main" id="{39D904E3-327D-4EF8-8CF0-9495AA731F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45" y="3890"/>
              <a:ext cx="372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8285" tIns="16971" rIns="28285" bIns="1697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40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 cm</a:t>
              </a:r>
            </a:p>
          </p:txBody>
        </p:sp>
      </p:grpSp>
      <p:sp>
        <p:nvSpPr>
          <p:cNvPr id="28728" name="Line 56">
            <a:extLst>
              <a:ext uri="{FF2B5EF4-FFF2-40B4-BE49-F238E27FC236}">
                <a16:creationId xmlns:a16="http://schemas.microsoft.com/office/drawing/2014/main" id="{E926B5D8-79B5-4BD9-8ED5-D10D486F3A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33013" y="5302058"/>
            <a:ext cx="0" cy="419735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717" name="Freeform 45">
            <a:extLst>
              <a:ext uri="{FF2B5EF4-FFF2-40B4-BE49-F238E27FC236}">
                <a16:creationId xmlns:a16="http://schemas.microsoft.com/office/drawing/2014/main" id="{DA3AA48D-89FA-44C2-99E0-864B665C0D82}"/>
              </a:ext>
            </a:extLst>
          </p:cNvPr>
          <p:cNvSpPr>
            <a:spLocks/>
          </p:cNvSpPr>
          <p:nvPr/>
        </p:nvSpPr>
        <p:spPr bwMode="auto">
          <a:xfrm>
            <a:off x="1595438" y="6711758"/>
            <a:ext cx="1547812" cy="104775"/>
          </a:xfrm>
          <a:custGeom>
            <a:avLst/>
            <a:gdLst>
              <a:gd name="T0" fmla="*/ 0 w 975"/>
              <a:gd name="T1" fmla="*/ 0 h 66"/>
              <a:gd name="T2" fmla="*/ 2147483647 w 975"/>
              <a:gd name="T3" fmla="*/ 0 h 66"/>
              <a:gd name="T4" fmla="*/ 2147483647 w 975"/>
              <a:gd name="T5" fmla="*/ 2147483647 h 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75" h="66">
                <a:moveTo>
                  <a:pt x="0" y="0"/>
                </a:moveTo>
                <a:cubicBezTo>
                  <a:pt x="0" y="0"/>
                  <a:pt x="256" y="0"/>
                  <a:pt x="513" y="0"/>
                </a:cubicBezTo>
                <a:cubicBezTo>
                  <a:pt x="735" y="12"/>
                  <a:pt x="975" y="66"/>
                  <a:pt x="975" y="66"/>
                </a:cubicBezTo>
              </a:path>
            </a:pathLst>
          </a:custGeom>
          <a:noFill/>
          <a:ln w="12700" cmpd="sng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77" name="Rectangle 166">
            <a:extLst>
              <a:ext uri="{FF2B5EF4-FFF2-40B4-BE49-F238E27FC236}">
                <a16:creationId xmlns:a16="http://schemas.microsoft.com/office/drawing/2014/main" id="{4B49BF9E-6E16-46F1-BBE2-B036DB241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5475" y="3705225"/>
            <a:ext cx="1371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85" name="Text Box 10">
            <a:extLst>
              <a:ext uri="{FF2B5EF4-FFF2-40B4-BE49-F238E27FC236}">
                <a16:creationId xmlns:a16="http://schemas.microsoft.com/office/drawing/2014/main" id="{18C1951E-312A-4655-850D-BE79BB12E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3350" y="2041580"/>
            <a:ext cx="8890000" cy="167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1800"/>
              </a:spcBef>
            </a:pPr>
            <a:r>
              <a:rPr lang="cs-CZ" altLang="cs-CZ" sz="22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Střihová manipulace:</a:t>
            </a:r>
          </a:p>
          <a:p>
            <a:pPr marL="449263" indent="-269875" eaLnBrk="1" hangingPunct="1">
              <a:spcBef>
                <a:spcPts val="600"/>
              </a:spcBef>
              <a:buFont typeface="Calibri" panose="020F0502020204030204" pitchFamily="34" charset="0"/>
              <a:buChar char="–"/>
            </a:pPr>
            <a:r>
              <a:rPr lang="cs-CZ" altLang="cs-CZ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tvarování sedla a zadního dílu v členícím kraji</a:t>
            </a:r>
          </a:p>
          <a:p>
            <a:pPr marL="449263" indent="-269875" eaLnBrk="1" hangingPunct="1">
              <a:spcBef>
                <a:spcPts val="600"/>
              </a:spcBef>
              <a:buFont typeface="Calibri" panose="020F0502020204030204" pitchFamily="34" charset="0"/>
              <a:buChar char="–"/>
            </a:pPr>
            <a:r>
              <a:rPr lang="cs-CZ" altLang="cs-CZ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vytvoření </a:t>
            </a:r>
            <a:r>
              <a:rPr lang="cs-CZ" altLang="cs-CZ" sz="22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protizáhybu</a:t>
            </a:r>
            <a:r>
              <a:rPr lang="cs-CZ" altLang="cs-CZ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 zadním dílu v oblasti zadní  středové přímky</a:t>
            </a:r>
          </a:p>
          <a:p>
            <a:pPr marL="449263" indent="-269875" eaLnBrk="1" hangingPunct="1">
              <a:spcBef>
                <a:spcPts val="600"/>
              </a:spcBef>
              <a:buFont typeface="Calibri" panose="020F0502020204030204" pitchFamily="34" charset="0"/>
              <a:buChar char="–"/>
            </a:pPr>
            <a:r>
              <a:rPr lang="cs-CZ" altLang="cs-CZ" sz="2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úprava  a zakreslení konečných  tvarů sedla a dolní části ZD 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43191145-5A2E-4693-BCD0-B86B28AC76B8}"/>
              </a:ext>
            </a:extLst>
          </p:cNvPr>
          <p:cNvGrpSpPr>
            <a:grpSpLocks/>
          </p:cNvGrpSpPr>
          <p:nvPr/>
        </p:nvGrpSpPr>
        <p:grpSpPr bwMode="auto">
          <a:xfrm>
            <a:off x="354013" y="1464276"/>
            <a:ext cx="3089275" cy="2663825"/>
            <a:chOff x="353348" y="820845"/>
            <a:chExt cx="3089936" cy="2664000"/>
          </a:xfrm>
        </p:grpSpPr>
        <p:pic>
          <p:nvPicPr>
            <p:cNvPr id="14382" name="Picture 165" descr="kosela_sedlo">
              <a:extLst>
                <a:ext uri="{FF2B5EF4-FFF2-40B4-BE49-F238E27FC236}">
                  <a16:creationId xmlns:a16="http://schemas.microsoft.com/office/drawing/2014/main" id="{6C904901-3EC5-427B-9296-069CB6413A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348" y="820845"/>
              <a:ext cx="1527850" cy="266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383" name="Skupina 85">
              <a:extLst>
                <a:ext uri="{FF2B5EF4-FFF2-40B4-BE49-F238E27FC236}">
                  <a16:creationId xmlns:a16="http://schemas.microsoft.com/office/drawing/2014/main" id="{68426A75-0584-4DA3-859D-20CE0C1229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63658" y="1456459"/>
              <a:ext cx="1209672" cy="461665"/>
              <a:chOff x="2654296" y="4399241"/>
              <a:chExt cx="1209672" cy="461665"/>
            </a:xfrm>
          </p:grpSpPr>
          <p:sp>
            <p:nvSpPr>
              <p:cNvPr id="87" name="Šipka doprava 86">
                <a:extLst>
                  <a:ext uri="{FF2B5EF4-FFF2-40B4-BE49-F238E27FC236}">
                    <a16:creationId xmlns:a16="http://schemas.microsoft.com/office/drawing/2014/main" id="{D9106B44-1276-4639-8915-883DA58DBA19}"/>
                  </a:ext>
                </a:extLst>
              </p:cNvPr>
              <p:cNvSpPr/>
              <p:nvPr/>
            </p:nvSpPr>
            <p:spPr bwMode="auto">
              <a:xfrm flipH="1">
                <a:off x="2653852" y="4611408"/>
                <a:ext cx="238176" cy="127008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8" name="TextovéPole 87">
                <a:extLst>
                  <a:ext uri="{FF2B5EF4-FFF2-40B4-BE49-F238E27FC236}">
                    <a16:creationId xmlns:a16="http://schemas.microsoft.com/office/drawing/2014/main" id="{E3AE9EE0-F119-4196-90B5-B33154312A1C}"/>
                  </a:ext>
                </a:extLst>
              </p:cNvPr>
              <p:cNvSpPr txBox="1"/>
              <p:nvPr/>
            </p:nvSpPr>
            <p:spPr bwMode="auto">
              <a:xfrm>
                <a:off x="2960305" y="4398669"/>
                <a:ext cx="903481" cy="46199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cs-CZ" dirty="0">
                    <a:solidFill>
                      <a:schemeClr val="accent6">
                        <a:lumMod val="7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sedlo</a:t>
                </a:r>
              </a:p>
            </p:txBody>
          </p:sp>
        </p:grpSp>
        <p:grpSp>
          <p:nvGrpSpPr>
            <p:cNvPr id="14384" name="Skupina 88">
              <a:extLst>
                <a:ext uri="{FF2B5EF4-FFF2-40B4-BE49-F238E27FC236}">
                  <a16:creationId xmlns:a16="http://schemas.microsoft.com/office/drawing/2014/main" id="{C3B991AD-50CC-4F70-B217-766F266550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03350" y="2049676"/>
              <a:ext cx="1939934" cy="461665"/>
              <a:chOff x="2889239" y="5392122"/>
              <a:chExt cx="1939934" cy="461665"/>
            </a:xfrm>
          </p:grpSpPr>
          <p:sp>
            <p:nvSpPr>
              <p:cNvPr id="90" name="Šipka doprava 89">
                <a:extLst>
                  <a:ext uri="{FF2B5EF4-FFF2-40B4-BE49-F238E27FC236}">
                    <a16:creationId xmlns:a16="http://schemas.microsoft.com/office/drawing/2014/main" id="{E702849E-D3B0-4507-B190-672ECF66D84F}"/>
                  </a:ext>
                </a:extLst>
              </p:cNvPr>
              <p:cNvSpPr/>
              <p:nvPr/>
            </p:nvSpPr>
            <p:spPr bwMode="auto">
              <a:xfrm flipH="1">
                <a:off x="2888833" y="5558795"/>
                <a:ext cx="238176" cy="128596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1" name="TextovéPole 90">
                <a:extLst>
                  <a:ext uri="{FF2B5EF4-FFF2-40B4-BE49-F238E27FC236}">
                    <a16:creationId xmlns:a16="http://schemas.microsoft.com/office/drawing/2014/main" id="{106BCC91-6103-4004-8330-38E2A8E4E861}"/>
                  </a:ext>
                </a:extLst>
              </p:cNvPr>
              <p:cNvSpPr txBox="1"/>
              <p:nvPr/>
            </p:nvSpPr>
            <p:spPr bwMode="auto">
              <a:xfrm>
                <a:off x="3195285" y="5392097"/>
                <a:ext cx="1633888" cy="46199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cs-CZ" dirty="0" err="1">
                    <a:solidFill>
                      <a:schemeClr val="accent6">
                        <a:lumMod val="75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protizáhyb</a:t>
                </a:r>
                <a:endParaRPr lang="cs-CZ" dirty="0">
                  <a:solidFill>
                    <a:schemeClr val="accent6">
                      <a:lumMod val="7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12F57BD8-E512-4574-A7D2-3C4258188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8938" y="5954520"/>
            <a:ext cx="957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sedlo</a:t>
            </a:r>
          </a:p>
        </p:txBody>
      </p:sp>
      <p:sp>
        <p:nvSpPr>
          <p:cNvPr id="94" name="TextovéPole 93">
            <a:extLst>
              <a:ext uri="{FF2B5EF4-FFF2-40B4-BE49-F238E27FC236}">
                <a16:creationId xmlns:a16="http://schemas.microsoft.com/office/drawing/2014/main" id="{5A73538D-A316-4759-AF1B-5A3787FEB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3675" y="8173845"/>
            <a:ext cx="16478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dolní část ZD</a:t>
            </a:r>
          </a:p>
        </p:txBody>
      </p:sp>
      <p:sp>
        <p:nvSpPr>
          <p:cNvPr id="93" name="Text Box 10">
            <a:extLst>
              <a:ext uri="{FF2B5EF4-FFF2-40B4-BE49-F238E27FC236}">
                <a16:creationId xmlns:a16="http://schemas.microsoft.com/office/drawing/2014/main" id="{EAF5B400-CDDA-49CD-BE64-ECB6FDA57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320014"/>
            <a:ext cx="12897292" cy="1046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14000"/>
              </a:lnSpc>
              <a:spcBef>
                <a:spcPct val="50000"/>
              </a:spcBef>
            </a:pPr>
            <a:r>
              <a:rPr lang="cs-CZ" altLang="cs-CZ" sz="2800" b="1" dirty="0">
                <a:solidFill>
                  <a:srgbClr val="3366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STŘIHOVÁ MANIPULACE KOŠILE S TVAROVANÝM SEDLEM </a:t>
            </a:r>
            <a:br>
              <a:rPr lang="cs-CZ" altLang="cs-CZ" sz="2800" b="1" dirty="0">
                <a:solidFill>
                  <a:srgbClr val="3366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2800" b="1" dirty="0">
                <a:solidFill>
                  <a:srgbClr val="3366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PROTIZÁHYBEM NA ZADNÍM DÍLU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8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8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8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8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8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8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28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8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2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2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2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2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28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2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287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7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2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2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28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2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2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28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  <p:bldP spid="28676" grpId="0" autoUpdateAnimBg="0"/>
      <p:bldP spid="28713" grpId="0" autoUpdateAnimBg="0"/>
      <p:bldP spid="28797" grpId="0" autoUpdateAnimBg="0"/>
      <p:bldP spid="28798" grpId="0" autoUpdateAnimBg="0"/>
      <p:bldP spid="85" grpId="0" autoUpdateAnimBg="0"/>
      <p:bldP spid="3" grpId="0"/>
      <p:bldP spid="9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3809</TotalTime>
  <Words>146</Words>
  <Application>Microsoft Office PowerPoint</Application>
  <PresentationFormat>Vlastní</PresentationFormat>
  <Paragraphs>30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Calibri</vt:lpstr>
      <vt:lpstr>Tahoma</vt:lpstr>
      <vt:lpstr>Default Design</vt:lpstr>
      <vt:lpstr>Prezentace aplikace PowerPoint</vt:lpstr>
      <vt:lpstr>Prezentace aplikace PowerPoint</vt:lpstr>
    </vt:vector>
  </TitlesOfParts>
  <Company>FT-TULiberec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viera_glombikova</dc:creator>
  <cp:lastModifiedBy>uzivatel</cp:lastModifiedBy>
  <cp:revision>404</cp:revision>
  <dcterms:created xsi:type="dcterms:W3CDTF">2001-03-02T06:41:52Z</dcterms:created>
  <dcterms:modified xsi:type="dcterms:W3CDTF">2024-05-03T08:08:51Z</dcterms:modified>
</cp:coreProperties>
</file>