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0" r:id="rId2"/>
    <p:sldId id="329" r:id="rId3"/>
    <p:sldId id="322" r:id="rId4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72" autoAdjust="0"/>
    <p:restoredTop sz="84242" autoAdjust="0"/>
  </p:normalViewPr>
  <p:slideViewPr>
    <p:cSldViewPr snapToGrid="0" snapToObjects="1">
      <p:cViewPr>
        <p:scale>
          <a:sx n="138" d="100"/>
          <a:sy n="138" d="100"/>
        </p:scale>
        <p:origin x="-384" y="4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x-none" smtClean="0"/>
              <a:t>30.06.2023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16268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xmlns="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92C6354-2DA8-664A-AFE7-A856B90E07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x-none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xmlns="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F12C5AE-0908-474E-8B97-DA6D9E0CBD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19078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AND_PICTURE_50_50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3AC7792B-685D-6343-9637-22734FADC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x-none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xmlns="" id="{D2FBB12F-FD4B-AE4F-80D0-68F297EE708C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0"/>
            <a:ext cx="3960000" cy="2858691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xmlns="" id="{9EA22F44-DCFF-B74A-991E-BCBE8BB4F45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3959999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xmlns="" id="{B7AD434B-C6DB-6847-85D3-0952D9E79B19}"/>
              </a:ext>
            </a:extLst>
          </p:cNvPr>
          <p:cNvSpPr txBox="1">
            <a:spLocks noGrp="1"/>
          </p:cNvSpPr>
          <p:nvPr>
            <p:ph type="body" sz="quarter" idx="12" hasCustomPrompt="1"/>
          </p:nvPr>
        </p:nvSpPr>
        <p:spPr>
          <a:xfrm>
            <a:off x="118800" y="252001"/>
            <a:ext cx="3959999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CBF1F39-D0FD-F14C-BFA1-6C610F5B90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19078" cy="108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xmlns="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4164572-F8AE-E149-88BB-9E9CD69986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19078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00956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6" r:id="rId3"/>
    <p:sldLayoutId id="2147483671" r:id="rId4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5042A262-FCF2-BCE2-5F3A-5AAB54BB22F7}"/>
              </a:ext>
            </a:extLst>
          </p:cNvPr>
          <p:cNvSpPr/>
          <p:nvPr/>
        </p:nvSpPr>
        <p:spPr>
          <a:xfrm>
            <a:off x="122830" y="4626591"/>
            <a:ext cx="1815152" cy="40943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xmlns="" id="{0CB2ED24-9373-323A-F44D-629B306A1700}"/>
              </a:ext>
            </a:extLst>
          </p:cNvPr>
          <p:cNvSpPr txBox="1">
            <a:spLocks/>
          </p:cNvSpPr>
          <p:nvPr/>
        </p:nvSpPr>
        <p:spPr>
          <a:xfrm>
            <a:off x="0" y="2593303"/>
            <a:ext cx="9144000" cy="909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Předmět: Technologie 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Cvičení 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č. </a:t>
            </a: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12: Ukázka technologie vstřikování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xmlns="" id="{3357E60C-7261-67DD-E247-A1A83B78ED0A}"/>
              </a:ext>
            </a:extLst>
          </p:cNvPr>
          <p:cNvSpPr txBox="1">
            <a:spLocks/>
          </p:cNvSpPr>
          <p:nvPr/>
        </p:nvSpPr>
        <p:spPr>
          <a:xfrm>
            <a:off x="1371600" y="3784561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prstClr val="black"/>
                </a:solidFill>
                <a:latin typeface="Calibri"/>
              </a:rPr>
              <a:t>Ing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. </a:t>
            </a:r>
            <a:r>
              <a:rPr lang="cs-CZ" sz="2000" dirty="0" smtClean="0">
                <a:solidFill>
                  <a:prstClr val="black"/>
                </a:solidFill>
                <a:latin typeface="Calibri"/>
              </a:rPr>
              <a:t>Jiří Habr, 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Ph.D.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837FEC4D-566D-62FC-27AC-50D32AA8EA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190102"/>
            <a:ext cx="838200" cy="295275"/>
          </a:xfrm>
          <a:prstGeom prst="rect">
            <a:avLst/>
          </a:prstGeom>
        </p:spPr>
      </p:pic>
      <p:pic>
        <p:nvPicPr>
          <p:cNvPr id="14" name="Picture 1">
            <a:extLst>
              <a:ext uri="{FF2B5EF4-FFF2-40B4-BE49-F238E27FC236}">
                <a16:creationId xmlns:a16="http://schemas.microsoft.com/office/drawing/2014/main" xmlns="" id="{B3AA00D1-ECF6-BC1F-60F1-1F897DBBAC9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953" y="138226"/>
            <a:ext cx="6602095" cy="859791"/>
          </a:xfrm>
          <a:prstGeom prst="rect">
            <a:avLst/>
          </a:prstGeom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xmlns="" id="{9F4396AF-0F65-CDF2-32B0-AD043FA53713}"/>
              </a:ext>
            </a:extLst>
          </p:cNvPr>
          <p:cNvSpPr txBox="1"/>
          <p:nvPr/>
        </p:nvSpPr>
        <p:spPr>
          <a:xfrm>
            <a:off x="1277605" y="1153381"/>
            <a:ext cx="65887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hangingPunct="1"/>
            <a:r>
              <a:rPr lang="cs-CZ" sz="1800" b="1" kern="1200" dirty="0">
                <a:solidFill>
                  <a:prstClr val="black"/>
                </a:solidFill>
                <a:latin typeface="Calibri"/>
              </a:rPr>
              <a:t>Nové možnosti rozvoje vzdělávání na Technické univerzitě v Liberci</a:t>
            </a:r>
          </a:p>
          <a:p>
            <a:pPr algn="ctr" hangingPunct="1"/>
            <a:endParaRPr lang="cs-CZ" sz="800" kern="1200" dirty="0">
              <a:solidFill>
                <a:prstClr val="black"/>
              </a:solidFill>
              <a:latin typeface="Calibri"/>
            </a:endParaRPr>
          </a:p>
          <a:p>
            <a:pPr algn="ctr" hangingPunct="1"/>
            <a:r>
              <a:rPr lang="cs-CZ" b="1" u="sng" kern="1200" dirty="0">
                <a:solidFill>
                  <a:prstClr val="black"/>
                </a:solidFill>
                <a:latin typeface="Calibri"/>
              </a:rPr>
              <a:t>Specifický cíl A3:Tvorba nových profesně zaměřených studijních programů</a:t>
            </a:r>
          </a:p>
          <a:p>
            <a:pPr algn="ctr" hangingPunct="1"/>
            <a:endParaRPr lang="cs-CZ" b="1" u="sng" kern="1200" dirty="0">
              <a:solidFill>
                <a:prstClr val="black"/>
              </a:solidFill>
              <a:latin typeface="Calibri"/>
            </a:endParaRPr>
          </a:p>
          <a:p>
            <a:pPr algn="ctr" hangingPunct="1"/>
            <a:r>
              <a:rPr lang="cs-CZ" sz="1800" b="1" kern="1200" dirty="0">
                <a:solidFill>
                  <a:prstClr val="black"/>
                </a:solidFill>
                <a:latin typeface="Calibri"/>
              </a:rPr>
              <a:t>NPO_TUL_MSMT-16598/2022</a:t>
            </a:r>
          </a:p>
          <a:p>
            <a:pPr hangingPunct="1"/>
            <a:endParaRPr lang="cs-CZ" sz="1800" kern="12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6" name="Tabulka 15">
            <a:extLst>
              <a:ext uri="{FF2B5EF4-FFF2-40B4-BE49-F238E27FC236}">
                <a16:creationId xmlns:a16="http://schemas.microsoft.com/office/drawing/2014/main" xmlns="" id="{9AD4031E-9A26-401A-8462-1269ED43D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219830"/>
              </p:ext>
            </p:extLst>
          </p:nvPr>
        </p:nvGraphicFramePr>
        <p:xfrm>
          <a:off x="1709420" y="3399258"/>
          <a:ext cx="5725160" cy="182880"/>
        </p:xfrm>
        <a:graphic>
          <a:graphicData uri="http://schemas.openxmlformats.org/drawingml/2006/table">
            <a:tbl>
              <a:tblPr firstRow="1" firstCol="1" bandRow="1"/>
              <a:tblGrid>
                <a:gridCol w="1908175">
                  <a:extLst>
                    <a:ext uri="{9D8B030D-6E8A-4147-A177-3AD203B41FA5}">
                      <a16:colId xmlns:a16="http://schemas.microsoft.com/office/drawing/2014/main" xmlns="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xmlns="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xmlns="" val="3883100167"/>
                    </a:ext>
                  </a:extLst>
                </a:gridCol>
              </a:tblGrid>
              <a:tr h="182880"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3787227"/>
                  </a:ext>
                </a:extLst>
              </a:tr>
            </a:tbl>
          </a:graphicData>
        </a:graphic>
      </p:graphicFrame>
      <p:pic>
        <p:nvPicPr>
          <p:cNvPr id="17" name="Obrázek 31">
            <a:extLst>
              <a:ext uri="{FF2B5EF4-FFF2-40B4-BE49-F238E27FC236}">
                <a16:creationId xmlns:a16="http://schemas.microsoft.com/office/drawing/2014/main" xmlns="" id="{39F76B93-A0F9-97C5-97ED-A4F8C1D4E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19" y="4534853"/>
            <a:ext cx="1619250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Obrázek 32">
            <a:extLst>
              <a:ext uri="{FF2B5EF4-FFF2-40B4-BE49-F238E27FC236}">
                <a16:creationId xmlns:a16="http://schemas.microsoft.com/office/drawing/2014/main" xmlns="" id="{5065CCE7-EA3A-A0D2-0D6C-1E1E7B283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217" y="4534853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Obrázek 33" descr="Foto / Photo: Logo MŠMT">
            <a:extLst>
              <a:ext uri="{FF2B5EF4-FFF2-40B4-BE49-F238E27FC236}">
                <a16:creationId xmlns:a16="http://schemas.microsoft.com/office/drawing/2014/main" xmlns="" id="{BDE18A62-B07F-454D-82A3-AB1ECE8C0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290" y="4534853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72419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Ukázka technologie vstřikování</a:t>
            </a:r>
            <a:endParaRPr lang="x-non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Technologie I</a:t>
            </a:r>
            <a:endParaRPr lang="x-none" dirty="0"/>
          </a:p>
          <a:p>
            <a:endParaRPr lang="x-none" dirty="0"/>
          </a:p>
        </p:txBody>
      </p:sp>
      <p:pic>
        <p:nvPicPr>
          <p:cNvPr id="1026" name="Picture 2" descr="Hydraulické stroje | ARBURG">
            <a:extLst>
              <a:ext uri="{FF2B5EF4-FFF2-40B4-BE49-F238E27FC236}">
                <a16:creationId xmlns:a16="http://schemas.microsoft.com/office/drawing/2014/main" xmlns="" id="{08DBECD1-8940-4690-88A6-45A6F831A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813" y="324953"/>
            <a:ext cx="7723187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1723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/>
              <a:t>Jiří Habr</a:t>
            </a:r>
          </a:p>
          <a:p>
            <a:endParaRPr lang="x-non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FS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88B95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1467</TotalTime>
  <Words>37</Words>
  <Application>Microsoft Office PowerPoint</Application>
  <PresentationFormat>Předvádění na obrazovce (16:9)</PresentationFormat>
  <Paragraphs>12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Simple Light</vt:lpstr>
      <vt:lpstr>Prezentace aplikace PowerPoint</vt:lpstr>
      <vt:lpstr>Ukázka technologie vstřikování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Iva Nováková</cp:lastModifiedBy>
  <cp:revision>149</cp:revision>
  <dcterms:modified xsi:type="dcterms:W3CDTF">2023-06-30T08:27:05Z</dcterms:modified>
</cp:coreProperties>
</file>