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04.07.2023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04.07.2023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04.07.2023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Fyzikální principy tvorby </a:t>
            </a:r>
            <a:r>
              <a:rPr lang="cs-CZ" b="1" dirty="0" err="1">
                <a:solidFill>
                  <a:srgbClr val="7030A0"/>
                </a:solidFill>
              </a:rPr>
              <a:t>nanovláken</a:t>
            </a:r>
            <a:r>
              <a:rPr lang="cs-CZ" b="1" dirty="0">
                <a:solidFill>
                  <a:srgbClr val="7030A0"/>
                </a:solidFill>
              </a:rPr>
              <a:t> pro FT 2022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doc. Ing. Pavel Pokorný,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56501" y="1515050"/>
            <a:ext cx="6586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A2: Rozvoj v oblasti distanční výuky, online výuky a </a:t>
            </a:r>
            <a:r>
              <a:rPr lang="cs-CZ" sz="1400" b="1" u="sng" dirty="0" err="1"/>
              <a:t>blended</a:t>
            </a:r>
            <a:r>
              <a:rPr lang="cs-CZ" sz="1400" b="1" u="sng" dirty="0"/>
              <a:t> learning</a:t>
            </a:r>
          </a:p>
          <a:p>
            <a:pPr algn="ctr"/>
            <a:endParaRPr lang="cs-CZ" sz="800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pic>
        <p:nvPicPr>
          <p:cNvPr id="16" name="Obrázek 15" descr="https://opp.cuni.cz/OPP-85-version1-_npo1_252_67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39261C7-A88C-4872-AAB1-B6DD3F4FC158}"/>
              </a:ext>
            </a:extLst>
          </p:cNvPr>
          <p:cNvSpPr txBox="1"/>
          <p:nvPr/>
        </p:nvSpPr>
        <p:spPr>
          <a:xfrm>
            <a:off x="383522" y="852488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 </a:t>
            </a:r>
          </a:p>
          <a:p>
            <a:pPr marL="514350" indent="-514350">
              <a:buAutoNum type="arabicPeriod"/>
            </a:pPr>
            <a:endParaRPr lang="cs-CZ" sz="2800" b="1" dirty="0"/>
          </a:p>
          <a:p>
            <a:pPr algn="ctr"/>
            <a:r>
              <a:rPr lang="cs-CZ" sz="2800" b="1" dirty="0"/>
              <a:t>Úvod do tvorby </a:t>
            </a:r>
            <a:r>
              <a:rPr lang="cs-CZ" sz="2800" b="1" dirty="0" err="1"/>
              <a:t>nanovláken</a:t>
            </a:r>
            <a:endParaRPr lang="cs-CZ" sz="2800" b="1" dirty="0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D215CA20-EB93-4132-88E5-2650E0A2DE6D}"/>
              </a:ext>
            </a:extLst>
          </p:cNvPr>
          <p:cNvSpPr txBox="1">
            <a:spLocks/>
          </p:cNvSpPr>
          <p:nvPr/>
        </p:nvSpPr>
        <p:spPr>
          <a:xfrm>
            <a:off x="685800" y="2295065"/>
            <a:ext cx="77724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rgbClr val="FF0000"/>
                </a:solidFill>
              </a:rPr>
              <a:t>CO, JAK A PROČ PŘI TVORBĚ NANOVLÁKEN</a:t>
            </a:r>
          </a:p>
        </p:txBody>
      </p:sp>
    </p:spTree>
    <p:extLst>
      <p:ext uri="{BB962C8B-B14F-4D97-AF65-F5344CB8AC3E}">
        <p14:creationId xmlns:p14="http://schemas.microsoft.com/office/powerpoint/2010/main" val="247142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076F883-8F51-4C41-B3E3-80427043EF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302886"/>
            <a:ext cx="9144000" cy="425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9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FA7B862-4EEB-465B-B9C4-EF604BA997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569981"/>
            <a:ext cx="9144000" cy="45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1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8081FEF-E303-4FED-A0F7-7E3E072E9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310802"/>
            <a:ext cx="9144000" cy="423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4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FEFD64A-6BC7-4F3A-A9CD-B91DC69B86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423266"/>
            <a:ext cx="9144000" cy="401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2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073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62</Words>
  <Application>Microsoft Office PowerPoint</Application>
  <PresentationFormat>Předvádění na obrazovce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knt</cp:lastModifiedBy>
  <cp:revision>23</cp:revision>
  <dcterms:created xsi:type="dcterms:W3CDTF">2017-11-24T10:29:28Z</dcterms:created>
  <dcterms:modified xsi:type="dcterms:W3CDTF">2023-07-04T13:00:53Z</dcterms:modified>
</cp:coreProperties>
</file>