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gg39weVnyTnPA7NgGnslsgPZK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8586e052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8586e05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8586e0520_1_0"/>
          <p:cNvSpPr txBox="1"/>
          <p:nvPr>
            <p:ph type="ctrTitle"/>
          </p:nvPr>
        </p:nvSpPr>
        <p:spPr>
          <a:xfrm>
            <a:off x="685800" y="371550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Resumen</a:t>
            </a:r>
            <a:endParaRPr/>
          </a:p>
        </p:txBody>
      </p:sp>
      <p:sp>
        <p:nvSpPr>
          <p:cNvPr id="85" name="Google Shape;85;g2c8586e0520_1_0"/>
          <p:cNvSpPr txBox="1"/>
          <p:nvPr>
            <p:ph idx="1" type="subTitle"/>
          </p:nvPr>
        </p:nvSpPr>
        <p:spPr>
          <a:xfrm>
            <a:off x="1371600" y="2127325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https://www.stream.cz/slavnedny/den-kdy-kolumbus-objevil-ameriku-12-rijen-150682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c8586e0520_1_0"/>
          <p:cNvSpPr txBox="1"/>
          <p:nvPr/>
        </p:nvSpPr>
        <p:spPr>
          <a:xfrm>
            <a:off x="1452275" y="4082525"/>
            <a:ext cx="640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https://www.slavne-dny.cz/episode/10000222/den-kdy-zacal-zanik-rise-azteku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1928812" y="274637"/>
            <a:ext cx="51435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Borbones</a:t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428625" y="1785937"/>
            <a:ext cx="8229600" cy="207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Felipe 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Inglaterra - bloqueo marítimo al comercio entre España y colonias </a:t>
            </a:r>
            <a:endParaRPr/>
          </a:p>
        </p:txBody>
      </p:sp>
      <p:pic>
        <p:nvPicPr>
          <p:cNvPr descr="C:\Users\Valeš\Documents\ROMANISTIKA\ESPANOL\PREDMETY\DLA - Dejiny LAm\DLA 4 - scan foto\EC102.jpg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312" y="3000375"/>
            <a:ext cx="2428875" cy="366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aleš\Documents\ROMANISTIKA\ESPANOL\PREDMETY\DLA - Dejiny LAm\DLA 4 - scan foto\EC104.jpg"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3714750"/>
            <a:ext cx="4465637" cy="29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1500187" y="274637"/>
            <a:ext cx="62865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INDEPENDENCIA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500062" y="1928812"/>
            <a:ext cx="8229600" cy="300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1776 - La declaración de la independencia norteamericana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1789 - Revolución francesa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Declaración de los derechos del hombre y del ciudadano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1571625" y="274637"/>
            <a:ext cx="521493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Túpac Amaru</a:t>
            </a:r>
            <a:endParaRPr/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500062" y="1928812"/>
            <a:ext cx="82296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1780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ejército de 60 000 indios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fracaso - ejecutado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MRTA (Movimiento Revolucionario Túpac Amaru) - grupo guerrillero (1985-97)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2643187" y="285750"/>
            <a:ext cx="36433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Haití</a:t>
            </a:r>
            <a:endParaRPr/>
          </a:p>
        </p:txBody>
      </p:sp>
      <p:sp>
        <p:nvSpPr>
          <p:cNvPr id="164" name="Google Shape;164;p12"/>
          <p:cNvSpPr txBox="1"/>
          <p:nvPr>
            <p:ph idx="1" type="body"/>
          </p:nvPr>
        </p:nvSpPr>
        <p:spPr>
          <a:xfrm>
            <a:off x="457200" y="1600200"/>
            <a:ext cx="8229600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1758 - rebelión de Mackandal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1791 - revuelta de esclavos -Toussaint Louverture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1801 - T.L. gobernador de la parte oriental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1802 - Leclerc mandado por Napoleon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1804 - Dessalines, derroca a los franceses y proclama la independencia de Haiti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1806-1820 - Henri Christophe en el norte de  Haití.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2000250" y="142875"/>
            <a:ext cx="51435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Primera ola</a:t>
            </a:r>
            <a:endParaRPr/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428625" y="1428750"/>
            <a:ext cx="85725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1807 - invasión napoleónica en la Península - vacío del poder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Francisco de Miranda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1806 - desembarca en Venezuela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1811 - declaración de independencia de Venezuela (Primera República)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1812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1814 - fracaso de la primera república, Bolívar se refugia en Jamaica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1928812" y="274637"/>
            <a:ext cx="557212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Francisco Miranda</a:t>
            </a:r>
            <a:endParaRPr/>
          </a:p>
        </p:txBody>
      </p:sp>
      <p:pic>
        <p:nvPicPr>
          <p:cNvPr descr="C:\Users\Valeš\Documents\ROMANISTIKA\ESPANOL\PREDMETY\DLA - Dejiny LAm\DLA 4 - scan foto\Miranda.jpg" id="176" name="Google Shape;1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37" y="1714500"/>
            <a:ext cx="6786562" cy="495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2000250" y="274637"/>
            <a:ext cx="48577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Río de la Plata</a:t>
            </a:r>
            <a:endParaRPr/>
          </a:p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457200" y="1600200"/>
            <a:ext cx="8229600" cy="3757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1806 - los ingleses atacan a Buenos Aires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Santiago de Liniers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1810 Junta de gobierno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1816 - Brasil anexiona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Uruguay</a:t>
            </a:r>
            <a:endParaRPr/>
          </a:p>
        </p:txBody>
      </p:sp>
      <p:pic>
        <p:nvPicPr>
          <p:cNvPr descr="File:Santiago de Liniers.jpg" id="183" name="Google Shape;1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25" y="2643187"/>
            <a:ext cx="3167062" cy="387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6"/>
          <p:cNvSpPr txBox="1"/>
          <p:nvPr/>
        </p:nvSpPr>
        <p:spPr>
          <a:xfrm>
            <a:off x="2286000" y="6072187"/>
            <a:ext cx="28225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Santiago de Liniers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type="title"/>
          </p:nvPr>
        </p:nvSpPr>
        <p:spPr>
          <a:xfrm>
            <a:off x="2428875" y="274637"/>
            <a:ext cx="450056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Paraguay</a:t>
            </a:r>
            <a:endParaRPr/>
          </a:p>
        </p:txBody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428625" y="17859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1811- proclamación de la independencia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1816 - Doctor Francia proclamado dictador perpetuo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1840 - muere Doctor Francia (después de 26 años de dictadura)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Augusto Roa Bastos: </a:t>
            </a:r>
            <a:r>
              <a:rPr b="0" i="1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 el supremo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>
          <a:xfrm>
            <a:off x="2286000" y="274637"/>
            <a:ext cx="385762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México</a:t>
            </a:r>
            <a:endParaRPr/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457200" y="1600200"/>
            <a:ext cx="8229600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Miguel Hidalgo y Costilla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Grito de Dolores: "Viva Fernando VII y mueran los gachupines" </a:t>
            </a:r>
            <a:endParaRPr/>
          </a:p>
        </p:txBody>
      </p:sp>
      <p:pic>
        <p:nvPicPr>
          <p:cNvPr descr="C:\Users\Valeš\Documents\ROMANISTIKA\ESPANOL\PREDMETY\DLA - Dejiny LAm\DLA 4 - scan foto\Mural - Independencia de Mexico.jpg" id="197" name="Google Shape;1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5" y="3286125"/>
            <a:ext cx="6357937" cy="33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2714625" y="274637"/>
            <a:ext cx="350043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Chile</a:t>
            </a:r>
            <a:endParaRPr/>
          </a:p>
        </p:txBody>
      </p:sp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357187" y="1571625"/>
            <a:ext cx="8229600" cy="121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Bernardo O'Higgins</a:t>
            </a:r>
            <a:endParaRPr/>
          </a:p>
        </p:txBody>
      </p:sp>
      <p:pic>
        <p:nvPicPr>
          <p:cNvPr descr="C:\Users\Valeš\Documents\ROMANISTIKA\ESPANOL\PREDMETY\DLA - Dejiny LAm\DLA 4 - scan foto\OHiggins.jpg"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37" y="2357437"/>
            <a:ext cx="45974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285750" y="285750"/>
            <a:ext cx="864393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COLONIA  E  INDEPENDENCIA</a:t>
            </a: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pic>
        <p:nvPicPr>
          <p:cNvPr descr="C:\Users\Mirek\Documents\ROMANISTIKA\ESPANOL\PREDMETY\DLA - Dejiny LAm\DLA 4 - scan\Mural - Independencia de Mexico.jpg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1714500"/>
            <a:ext cx="7858125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2071687" y="274637"/>
            <a:ext cx="464343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Segunda ola</a:t>
            </a:r>
            <a:endParaRPr/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428625" y="1857375"/>
            <a:ext cx="8229600" cy="387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México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Agustín de Iturbide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de Iguala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1822 - Agustín 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1823 - António López de Santa Ana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1823 – Provincias Unidas de América   		Central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1357312" y="274637"/>
            <a:ext cx="642937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de San Martín</a:t>
            </a:r>
            <a:endParaRPr/>
          </a:p>
        </p:txBody>
      </p:sp>
      <p:sp>
        <p:nvSpPr>
          <p:cNvPr id="216" name="Google Shape;216;p21"/>
          <p:cNvSpPr txBox="1"/>
          <p:nvPr>
            <p:ph idx="1" type="body"/>
          </p:nvPr>
        </p:nvSpPr>
        <p:spPr>
          <a:xfrm>
            <a:off x="457200" y="1600200"/>
            <a:ext cx="8043862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 y estratega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1817 - cruza los Andes hacia Chile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1821 - conquista a Lima y libera al Perú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aleš\Documents\ROMANISTIKA\ESPANOL\PREDMETY\DLA - Dejiny LAm\DLA 4 - scan foto\San Martin - Indep de Peru.jpg"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3571875"/>
            <a:ext cx="5189537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6072187" y="5857875"/>
            <a:ext cx="27860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Proclamación de la independencia del Perú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2143125" y="274637"/>
            <a:ext cx="507206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Simon Bolívar</a:t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500062" y="1785937"/>
            <a:ext cx="8229600" cy="3686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1816  vuelve a Venezuela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1819-21 la campaña militar por Venezuela y Colombia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1821  batalla de Carabobo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1822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encuentro de Bolívar y San Martín en Guayaquil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952050" y="5396975"/>
            <a:ext cx="7022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https://www.youtube.com/watch?v=X1D13OtVzeg&amp;t=13s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500062" y="428625"/>
            <a:ext cx="40005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Simon Bolívar</a:t>
            </a:r>
            <a:endParaRPr/>
          </a:p>
        </p:txBody>
      </p:sp>
      <p:pic>
        <p:nvPicPr>
          <p:cNvPr descr="C:\Users\Valeš\Documents\ROMANISTIKA\ESPANOL\PREDMETY\DLA - Dejiny LAm\DLA 4 - scan foto\Bolivar 1.jpg"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437" y="214312"/>
            <a:ext cx="2794000" cy="34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aleš\Documents\ROMANISTIKA\ESPANOL\PREDMETY\DLA - Dejiny LAm\DLA 4 - scan foto\Bolivar - mapa2.jpg" id="232" name="Google Shape;2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3000375"/>
            <a:ext cx="6461125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571500" y="214312"/>
            <a:ext cx="68580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Antonio José de Sucre</a:t>
            </a:r>
            <a:endParaRPr/>
          </a:p>
        </p:txBody>
      </p:sp>
      <p:sp>
        <p:nvSpPr>
          <p:cNvPr id="238" name="Google Shape;238;p24"/>
          <p:cNvSpPr txBox="1"/>
          <p:nvPr>
            <p:ph idx="1" type="body"/>
          </p:nvPr>
        </p:nvSpPr>
        <p:spPr>
          <a:xfrm>
            <a:off x="457200" y="1600200"/>
            <a:ext cx="4614862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de Bolívar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1822 Pichincha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1824 Ayacucho</a:t>
            </a:r>
            <a:endParaRPr/>
          </a:p>
        </p:txBody>
      </p:sp>
      <p:pic>
        <p:nvPicPr>
          <p:cNvPr descr="C:\Users\Valeš\Documents\ROMANISTIKA\ESPANOL\PREDMETY\DLA - Dejiny LAm\DLA 4 - scan foto\Sucre.jpg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3500437"/>
            <a:ext cx="3509962" cy="3097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rtfiles.art.com/5/p/LRG/26/2687/RUWUD00Z/pablo-corral-vega-the-eruption-of-guagua-pichincha-on-october-7-1999-the-volcano-rises-15-728-feet.jpg" id="240" name="Google Shape;2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0" y="1571625"/>
            <a:ext cx="3357562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/>
        </p:nvSpPr>
        <p:spPr>
          <a:xfrm>
            <a:off x="4857750" y="6143625"/>
            <a:ext cx="34734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Guagua Pichincha 1999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214312" y="285750"/>
            <a:ext cx="300037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 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Colombia</a:t>
            </a:r>
            <a:endParaRPr/>
          </a:p>
        </p:txBody>
      </p:sp>
      <p:pic>
        <p:nvPicPr>
          <p:cNvPr descr="C:\Users\Valeš\Documents\ROMANISTIKA\ESPANOL\PREDMETY\DLA - Dejiny LAm\DLA 4 - scan foto\Gran Colombia.jpg" id="247" name="Google Shape;2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5" y="285750"/>
            <a:ext cx="5286375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285750" y="274637"/>
            <a:ext cx="2857500" cy="1368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 Colombia</a:t>
            </a:r>
            <a:endParaRPr/>
          </a:p>
        </p:txBody>
      </p:sp>
      <p:pic>
        <p:nvPicPr>
          <p:cNvPr descr="C:\Users\Valeš\Documents\ROMANISTIKA\ESPANOL\PREDMETY\DLA - Dejiny LAm\DLA 4 - scan foto\Mapa - guerras2.jpg" id="253" name="Google Shape;2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5" y="214312"/>
            <a:ext cx="5346700" cy="642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714375" y="274637"/>
            <a:ext cx="778668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 Colombia </a:t>
            </a: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1821 - 1831</a:t>
            </a:r>
            <a:endParaRPr/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428625" y="1600200"/>
            <a:ext cx="85010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Bolívar presidente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Fco de Paula Santander - vicepresidente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1828  Bolívar asume la dictadura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1830 José Antonio Páez separó a Venezuela y Juan José Flores - separó a Ecuador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1831 se separa Panamá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de diciembre 1830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muere Bolívar en Santa Marta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2143125" y="274637"/>
            <a:ext cx="471487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dictaduras</a:t>
            </a:r>
            <a:endParaRPr/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457200" y="1600200"/>
            <a:ext cx="8229600" cy="19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Juan Manuel de Rosas - primer dictador de Argentina (1829 - 52)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aleš\Documents\ROMANISTIKA\ESPANOL\PREDMETY\DLA - Dejiny LAm\DLA 4 - scan foto\EC139.jpg" id="266" name="Google Shape;2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5" y="2928937"/>
            <a:ext cx="6000750" cy="348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428625" y="214312"/>
            <a:ext cx="37147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  <a:endParaRPr/>
          </a:p>
        </p:txBody>
      </p:sp>
      <p:pic>
        <p:nvPicPr>
          <p:cNvPr descr="C:\Users\Valeš\Documents\ROMANISTIKA\ESPANOL\PREDMETY\DLA - Dejiny LAm\DLA 4 - scan foto\EC254.jpg" id="272" name="Google Shape;2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5" y="1785937"/>
            <a:ext cx="5929312" cy="464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357187" y="1714500"/>
            <a:ext cx="2500312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coiné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encomienda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comercio triangular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capitanía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MRTA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Grito de Dolores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1822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1357312" y="274637"/>
            <a:ext cx="6429375" cy="14398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Consecuencias del descubrimiento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500062" y="19288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América: 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trigo, centeno, caña de azúcar, la vid y los cítricos (limón y naranja)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caballo, la vaca, el cerdo y la oveja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 América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tomate,  maíz, frijoles, cacao, tabaco y patatas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2571750" y="274637"/>
            <a:ext cx="36433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Lengua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428625" y="18573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coiné americana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Voces arahuacas: batata, caimán, canoa, huracán, tabaco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aztecas: coyote, chacal, chocolate, tomate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caribes: banana, colibrí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quechuas: cóndor, llama, pampa, puma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tupi-guaraníes: gaucho, jaguar, tapir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2000250" y="214312"/>
            <a:ext cx="5357812" cy="1797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Leyenda negra y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leyenda blanca</a:t>
            </a:r>
            <a:endParaRPr/>
          </a:p>
        </p:txBody>
      </p:sp>
      <p:pic>
        <p:nvPicPr>
          <p:cNvPr descr="C:\Users\Mirek\Documents\ROMANISTIKA\ESPANOL\PREDMETY\DLA - Dejiny LAm\DLA 4 - scan foto\EC154.jpg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2143125"/>
            <a:ext cx="7929562" cy="450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214437" y="274637"/>
            <a:ext cx="678656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Colonia de los Austria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428625" y="1785937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1503 - abolida esclavización de los indios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Encomienda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Corregimiento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Mita</a:t>
            </a:r>
            <a:endParaRPr/>
          </a:p>
        </p:txBody>
      </p:sp>
      <p:pic>
        <p:nvPicPr>
          <p:cNvPr descr="C:\Users\Mirek\Documents\ROMANISTIKA\ESPANOL\PREDMETY\DLA - Dejiny LAm\DLA 4 - scan foto\EC140.jpg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312" y="3214687"/>
            <a:ext cx="5214937" cy="33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1143000" y="274637"/>
            <a:ext cx="671512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Colonia de los Austria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428625" y="1785937"/>
            <a:ext cx="5786437" cy="43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Negros - comercio triangular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Casa de Contratación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contrabandismo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piratería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Francis Drake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Henry Morgan (llegó a ser gobernador de Jamaica)</a:t>
            </a:r>
            <a:endParaRPr/>
          </a:p>
        </p:txBody>
      </p:sp>
      <p:pic>
        <p:nvPicPr>
          <p:cNvPr descr="C:\Users\Mirek\Documents\ROMANISTIKA\ESPANOL\PREDMETY\DLA - Dejiny LAm\DLA 4 - scan foto\EC29.jpg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0" y="2357437"/>
            <a:ext cx="2786062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571500" y="285750"/>
            <a:ext cx="3857625" cy="1225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Virreinatos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28625" y="1857375"/>
            <a:ext cx="485775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 España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México y Am. central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 Castilla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Perú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Río de la Plata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 Granada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Ec., Col., Ven., Pan.</a:t>
            </a:r>
            <a:endParaRPr/>
          </a:p>
        </p:txBody>
      </p:sp>
      <p:pic>
        <p:nvPicPr>
          <p:cNvPr descr="G:\ROMANISTIKA\ESPANOL\PREDMETY\DLA - Dejiny LAm\DLA 4 - scan foto\Virreinato - mapa.jpg"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87" y="1285875"/>
            <a:ext cx="3929062" cy="523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857250" y="274637"/>
            <a:ext cx="71437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Capitanías y audiencias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Capitanía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gobernada por un militar (capitán general)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Caracas, Guatemala, Cuba, Chile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Audiencia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tribunal de 8 personas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2010-04-21T13:11:58Z</dcterms:created>
  <dc:creator>Mirek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