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D2F40-5B12-4291-8E22-33AB5A77E955}" v="11" dt="2021-04-12T14:33:42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49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énó Vernyik" userId="9f5ce2124afc070d" providerId="LiveId" clId="{A48D2F40-5B12-4291-8E22-33AB5A77E955}"/>
    <pc:docChg chg="undo custSel addSld modSld">
      <pc:chgData name="Zénó Vernyik" userId="9f5ce2124afc070d" providerId="LiveId" clId="{A48D2F40-5B12-4291-8E22-33AB5A77E955}" dt="2021-04-12T14:33:50.310" v="4090" actId="27636"/>
      <pc:docMkLst>
        <pc:docMk/>
      </pc:docMkLst>
      <pc:sldChg chg="modSp mod">
        <pc:chgData name="Zénó Vernyik" userId="9f5ce2124afc070d" providerId="LiveId" clId="{A48D2F40-5B12-4291-8E22-33AB5A77E955}" dt="2021-04-12T13:08:38.427" v="1899" actId="20577"/>
        <pc:sldMkLst>
          <pc:docMk/>
          <pc:sldMk cId="2656724369" sldId="257"/>
        </pc:sldMkLst>
        <pc:spChg chg="mod">
          <ac:chgData name="Zénó Vernyik" userId="9f5ce2124afc070d" providerId="LiveId" clId="{A48D2F40-5B12-4291-8E22-33AB5A77E955}" dt="2021-04-12T13:08:18.031" v="1871" actId="14100"/>
          <ac:spMkLst>
            <pc:docMk/>
            <pc:sldMk cId="2656724369" sldId="257"/>
            <ac:spMk id="2" creationId="{18AC77BF-2FC2-4539-9E24-B65576E3052A}"/>
          </ac:spMkLst>
        </pc:spChg>
        <pc:spChg chg="mod">
          <ac:chgData name="Zénó Vernyik" userId="9f5ce2124afc070d" providerId="LiveId" clId="{A48D2F40-5B12-4291-8E22-33AB5A77E955}" dt="2021-04-12T13:08:38.427" v="1899" actId="20577"/>
          <ac:spMkLst>
            <pc:docMk/>
            <pc:sldMk cId="2656724369" sldId="257"/>
            <ac:spMk id="3" creationId="{418A2968-A17B-4EA9-8F5D-56E1A0A5F8A7}"/>
          </ac:spMkLst>
        </pc:spChg>
      </pc:sldChg>
      <pc:sldChg chg="modSp add mod">
        <pc:chgData name="Zénó Vernyik" userId="9f5ce2124afc070d" providerId="LiveId" clId="{A48D2F40-5B12-4291-8E22-33AB5A77E955}" dt="2021-04-12T12:44:17.013" v="1062" actId="20577"/>
        <pc:sldMkLst>
          <pc:docMk/>
          <pc:sldMk cId="3128717095" sldId="258"/>
        </pc:sldMkLst>
        <pc:spChg chg="mod">
          <ac:chgData name="Zénó Vernyik" userId="9f5ce2124afc070d" providerId="LiveId" clId="{A48D2F40-5B12-4291-8E22-33AB5A77E955}" dt="2021-04-12T12:44:04.698" v="1046" actId="1076"/>
          <ac:spMkLst>
            <pc:docMk/>
            <pc:sldMk cId="3128717095" sldId="258"/>
            <ac:spMk id="2" creationId="{18AC77BF-2FC2-4539-9E24-B65576E3052A}"/>
          </ac:spMkLst>
        </pc:spChg>
        <pc:spChg chg="mod">
          <ac:chgData name="Zénó Vernyik" userId="9f5ce2124afc070d" providerId="LiveId" clId="{A48D2F40-5B12-4291-8E22-33AB5A77E955}" dt="2021-04-12T12:44:17.013" v="1062" actId="20577"/>
          <ac:spMkLst>
            <pc:docMk/>
            <pc:sldMk cId="3128717095" sldId="258"/>
            <ac:spMk id="3" creationId="{418A2968-A17B-4EA9-8F5D-56E1A0A5F8A7}"/>
          </ac:spMkLst>
        </pc:spChg>
      </pc:sldChg>
      <pc:sldChg chg="modSp add mod">
        <pc:chgData name="Zénó Vernyik" userId="9f5ce2124afc070d" providerId="LiveId" clId="{A48D2F40-5B12-4291-8E22-33AB5A77E955}" dt="2021-04-12T12:47:52.830" v="1326" actId="20577"/>
        <pc:sldMkLst>
          <pc:docMk/>
          <pc:sldMk cId="1458466091" sldId="259"/>
        </pc:sldMkLst>
        <pc:spChg chg="mod">
          <ac:chgData name="Zénó Vernyik" userId="9f5ce2124afc070d" providerId="LiveId" clId="{A48D2F40-5B12-4291-8E22-33AB5A77E955}" dt="2021-04-12T12:47:52.830" v="1326" actId="20577"/>
          <ac:spMkLst>
            <pc:docMk/>
            <pc:sldMk cId="1458466091" sldId="259"/>
            <ac:spMk id="3" creationId="{418A2968-A17B-4EA9-8F5D-56E1A0A5F8A7}"/>
          </ac:spMkLst>
        </pc:spChg>
      </pc:sldChg>
      <pc:sldChg chg="addSp modSp add mod setBg">
        <pc:chgData name="Zénó Vernyik" userId="9f5ce2124afc070d" providerId="LiveId" clId="{A48D2F40-5B12-4291-8E22-33AB5A77E955}" dt="2021-04-12T13:17:54.771" v="2238" actId="27636"/>
        <pc:sldMkLst>
          <pc:docMk/>
          <pc:sldMk cId="862179329" sldId="260"/>
        </pc:sldMkLst>
        <pc:spChg chg="mod">
          <ac:chgData name="Zénó Vernyik" userId="9f5ce2124afc070d" providerId="LiveId" clId="{A48D2F40-5B12-4291-8E22-33AB5A77E955}" dt="2021-04-12T13:17:26.989" v="2230" actId="14100"/>
          <ac:spMkLst>
            <pc:docMk/>
            <pc:sldMk cId="862179329" sldId="260"/>
            <ac:spMk id="2" creationId="{18AC77BF-2FC2-4539-9E24-B65576E3052A}"/>
          </ac:spMkLst>
        </pc:spChg>
        <pc:spChg chg="mod">
          <ac:chgData name="Zénó Vernyik" userId="9f5ce2124afc070d" providerId="LiveId" clId="{A48D2F40-5B12-4291-8E22-33AB5A77E955}" dt="2021-04-12T13:17:54.771" v="2238" actId="27636"/>
          <ac:spMkLst>
            <pc:docMk/>
            <pc:sldMk cId="862179329" sldId="260"/>
            <ac:spMk id="3" creationId="{418A2968-A17B-4EA9-8F5D-56E1A0A5F8A7}"/>
          </ac:spMkLst>
        </pc:spChg>
        <pc:spChg chg="add">
          <ac:chgData name="Zénó Vernyik" userId="9f5ce2124afc070d" providerId="LiveId" clId="{A48D2F40-5B12-4291-8E22-33AB5A77E955}" dt="2021-04-12T13:16:54.580" v="2225" actId="26606"/>
          <ac:spMkLst>
            <pc:docMk/>
            <pc:sldMk cId="862179329" sldId="260"/>
            <ac:spMk id="71" creationId="{8651CFA9-6065-4243-AC48-858E359780B1}"/>
          </ac:spMkLst>
        </pc:spChg>
        <pc:spChg chg="add">
          <ac:chgData name="Zénó Vernyik" userId="9f5ce2124afc070d" providerId="LiveId" clId="{A48D2F40-5B12-4291-8E22-33AB5A77E955}" dt="2021-04-12T13:16:54.580" v="2225" actId="26606"/>
          <ac:spMkLst>
            <pc:docMk/>
            <pc:sldMk cId="862179329" sldId="260"/>
            <ac:spMk id="73" creationId="{37962AE0-6A1C-4B76-9D52-10E5E6D7D3BB}"/>
          </ac:spMkLst>
        </pc:spChg>
        <pc:grpChg chg="add">
          <ac:chgData name="Zénó Vernyik" userId="9f5ce2124afc070d" providerId="LiveId" clId="{A48D2F40-5B12-4291-8E22-33AB5A77E955}" dt="2021-04-12T13:16:54.580" v="2225" actId="26606"/>
          <ac:grpSpMkLst>
            <pc:docMk/>
            <pc:sldMk cId="862179329" sldId="260"/>
            <ac:grpSpMk id="75" creationId="{DC655204-C06A-4A55-9BB4-C79C4AF9D63F}"/>
          </ac:grpSpMkLst>
        </pc:grpChg>
        <pc:grpChg chg="add">
          <ac:chgData name="Zénó Vernyik" userId="9f5ce2124afc070d" providerId="LiveId" clId="{A48D2F40-5B12-4291-8E22-33AB5A77E955}" dt="2021-04-12T13:16:54.580" v="2225" actId="26606"/>
          <ac:grpSpMkLst>
            <pc:docMk/>
            <pc:sldMk cId="862179329" sldId="260"/>
            <ac:grpSpMk id="85" creationId="{4C476EAB-383B-48F9-B661-B049EB50AE63}"/>
          </ac:grpSpMkLst>
        </pc:grpChg>
        <pc:picChg chg="add mod">
          <ac:chgData name="Zénó Vernyik" userId="9f5ce2124afc070d" providerId="LiveId" clId="{A48D2F40-5B12-4291-8E22-33AB5A77E955}" dt="2021-04-12T13:16:54.580" v="2225" actId="26606"/>
          <ac:picMkLst>
            <pc:docMk/>
            <pc:sldMk cId="862179329" sldId="260"/>
            <ac:picMk id="1026" creationId="{49CF3235-54AB-4E60-8C55-5542B6E06EBF}"/>
          </ac:picMkLst>
        </pc:picChg>
      </pc:sldChg>
      <pc:sldChg chg="addSp delSp modSp add mod">
        <pc:chgData name="Zénó Vernyik" userId="9f5ce2124afc070d" providerId="LiveId" clId="{A48D2F40-5B12-4291-8E22-33AB5A77E955}" dt="2021-04-12T13:38:29.824" v="2897" actId="1076"/>
        <pc:sldMkLst>
          <pc:docMk/>
          <pc:sldMk cId="956888001" sldId="261"/>
        </pc:sldMkLst>
        <pc:spChg chg="mod">
          <ac:chgData name="Zénó Vernyik" userId="9f5ce2124afc070d" providerId="LiveId" clId="{A48D2F40-5B12-4291-8E22-33AB5A77E955}" dt="2021-04-12T13:38:29.824" v="2897" actId="1076"/>
          <ac:spMkLst>
            <pc:docMk/>
            <pc:sldMk cId="956888001" sldId="261"/>
            <ac:spMk id="2" creationId="{18AC77BF-2FC2-4539-9E24-B65576E3052A}"/>
          </ac:spMkLst>
        </pc:spChg>
        <pc:spChg chg="mod">
          <ac:chgData name="Zénó Vernyik" userId="9f5ce2124afc070d" providerId="LiveId" clId="{A48D2F40-5B12-4291-8E22-33AB5A77E955}" dt="2021-04-12T13:38:14.042" v="2896" actId="27636"/>
          <ac:spMkLst>
            <pc:docMk/>
            <pc:sldMk cId="956888001" sldId="261"/>
            <ac:spMk id="3" creationId="{418A2968-A17B-4EA9-8F5D-56E1A0A5F8A7}"/>
          </ac:spMkLst>
        </pc:spChg>
        <pc:spChg chg="del">
          <ac:chgData name="Zénó Vernyik" userId="9f5ce2124afc070d" providerId="LiveId" clId="{A48D2F40-5B12-4291-8E22-33AB5A77E955}" dt="2021-04-12T13:37:25.239" v="2886" actId="26606"/>
          <ac:spMkLst>
            <pc:docMk/>
            <pc:sldMk cId="956888001" sldId="261"/>
            <ac:spMk id="71" creationId="{8651CFA9-6065-4243-AC48-858E359780B1}"/>
          </ac:spMkLst>
        </pc:spChg>
        <pc:spChg chg="del">
          <ac:chgData name="Zénó Vernyik" userId="9f5ce2124afc070d" providerId="LiveId" clId="{A48D2F40-5B12-4291-8E22-33AB5A77E955}" dt="2021-04-12T13:37:25.239" v="2886" actId="26606"/>
          <ac:spMkLst>
            <pc:docMk/>
            <pc:sldMk cId="956888001" sldId="261"/>
            <ac:spMk id="73" creationId="{37962AE0-6A1C-4B76-9D52-10E5E6D7D3BB}"/>
          </ac:spMkLst>
        </pc:spChg>
        <pc:spChg chg="add">
          <ac:chgData name="Zénó Vernyik" userId="9f5ce2124afc070d" providerId="LiveId" clId="{A48D2F40-5B12-4291-8E22-33AB5A77E955}" dt="2021-04-12T13:37:25.239" v="2886" actId="26606"/>
          <ac:spMkLst>
            <pc:docMk/>
            <pc:sldMk cId="956888001" sldId="261"/>
            <ac:spMk id="137" creationId="{8651CFA9-6065-4243-AC48-858E359780B1}"/>
          </ac:spMkLst>
        </pc:spChg>
        <pc:spChg chg="add">
          <ac:chgData name="Zénó Vernyik" userId="9f5ce2124afc070d" providerId="LiveId" clId="{A48D2F40-5B12-4291-8E22-33AB5A77E955}" dt="2021-04-12T13:37:25.239" v="2886" actId="26606"/>
          <ac:spMkLst>
            <pc:docMk/>
            <pc:sldMk cId="956888001" sldId="261"/>
            <ac:spMk id="139" creationId="{37962AE0-6A1C-4B76-9D52-10E5E6D7D3BB}"/>
          </ac:spMkLst>
        </pc:spChg>
        <pc:grpChg chg="del">
          <ac:chgData name="Zénó Vernyik" userId="9f5ce2124afc070d" providerId="LiveId" clId="{A48D2F40-5B12-4291-8E22-33AB5A77E955}" dt="2021-04-12T13:37:25.239" v="2886" actId="26606"/>
          <ac:grpSpMkLst>
            <pc:docMk/>
            <pc:sldMk cId="956888001" sldId="261"/>
            <ac:grpSpMk id="75" creationId="{DC655204-C06A-4A55-9BB4-C79C4AF9D63F}"/>
          </ac:grpSpMkLst>
        </pc:grpChg>
        <pc:grpChg chg="del">
          <ac:chgData name="Zénó Vernyik" userId="9f5ce2124afc070d" providerId="LiveId" clId="{A48D2F40-5B12-4291-8E22-33AB5A77E955}" dt="2021-04-12T13:37:25.239" v="2886" actId="26606"/>
          <ac:grpSpMkLst>
            <pc:docMk/>
            <pc:sldMk cId="956888001" sldId="261"/>
            <ac:grpSpMk id="85" creationId="{4C476EAB-383B-48F9-B661-B049EB50AE63}"/>
          </ac:grpSpMkLst>
        </pc:grpChg>
        <pc:grpChg chg="add">
          <ac:chgData name="Zénó Vernyik" userId="9f5ce2124afc070d" providerId="LiveId" clId="{A48D2F40-5B12-4291-8E22-33AB5A77E955}" dt="2021-04-12T13:37:25.239" v="2886" actId="26606"/>
          <ac:grpSpMkLst>
            <pc:docMk/>
            <pc:sldMk cId="956888001" sldId="261"/>
            <ac:grpSpMk id="141" creationId="{DC655204-C06A-4A55-9BB4-C79C4AF9D63F}"/>
          </ac:grpSpMkLst>
        </pc:grpChg>
        <pc:grpChg chg="add">
          <ac:chgData name="Zénó Vernyik" userId="9f5ce2124afc070d" providerId="LiveId" clId="{A48D2F40-5B12-4291-8E22-33AB5A77E955}" dt="2021-04-12T13:37:25.239" v="2886" actId="26606"/>
          <ac:grpSpMkLst>
            <pc:docMk/>
            <pc:sldMk cId="956888001" sldId="261"/>
            <ac:grpSpMk id="151" creationId="{4C476EAB-383B-48F9-B661-B049EB50AE63}"/>
          </ac:grpSpMkLst>
        </pc:grpChg>
        <pc:picChg chg="del">
          <ac:chgData name="Zénó Vernyik" userId="9f5ce2124afc070d" providerId="LiveId" clId="{A48D2F40-5B12-4291-8E22-33AB5A77E955}" dt="2021-04-12T13:37:18.070" v="2884" actId="478"/>
          <ac:picMkLst>
            <pc:docMk/>
            <pc:sldMk cId="956888001" sldId="261"/>
            <ac:picMk id="1026" creationId="{49CF3235-54AB-4E60-8C55-5542B6E06EBF}"/>
          </ac:picMkLst>
        </pc:picChg>
        <pc:picChg chg="add del">
          <ac:chgData name="Zénó Vernyik" userId="9f5ce2124afc070d" providerId="LiveId" clId="{A48D2F40-5B12-4291-8E22-33AB5A77E955}" dt="2021-04-12T13:37:18.070" v="2884" actId="478"/>
          <ac:picMkLst>
            <pc:docMk/>
            <pc:sldMk cId="956888001" sldId="261"/>
            <ac:picMk id="2050" creationId="{8C48D402-AFDB-49F6-9DCD-1C4B4628F060}"/>
          </ac:picMkLst>
        </pc:picChg>
        <pc:picChg chg="add mod">
          <ac:chgData name="Zénó Vernyik" userId="9f5ce2124afc070d" providerId="LiveId" clId="{A48D2F40-5B12-4291-8E22-33AB5A77E955}" dt="2021-04-12T13:37:25.239" v="2886" actId="26606"/>
          <ac:picMkLst>
            <pc:docMk/>
            <pc:sldMk cId="956888001" sldId="261"/>
            <ac:picMk id="2052" creationId="{2A1A36EF-60F2-450A-BE51-475CCC3B05CD}"/>
          </ac:picMkLst>
        </pc:picChg>
      </pc:sldChg>
      <pc:sldChg chg="addSp delSp modSp add mod">
        <pc:chgData name="Zénó Vernyik" userId="9f5ce2124afc070d" providerId="LiveId" clId="{A48D2F40-5B12-4291-8E22-33AB5A77E955}" dt="2021-04-12T14:33:50.310" v="4090" actId="27636"/>
        <pc:sldMkLst>
          <pc:docMk/>
          <pc:sldMk cId="1153113173" sldId="262"/>
        </pc:sldMkLst>
        <pc:spChg chg="mod">
          <ac:chgData name="Zénó Vernyik" userId="9f5ce2124afc070d" providerId="LiveId" clId="{A48D2F40-5B12-4291-8E22-33AB5A77E955}" dt="2021-04-12T14:33:05.832" v="4077" actId="1076"/>
          <ac:spMkLst>
            <pc:docMk/>
            <pc:sldMk cId="1153113173" sldId="262"/>
            <ac:spMk id="2" creationId="{18AC77BF-2FC2-4539-9E24-B65576E3052A}"/>
          </ac:spMkLst>
        </pc:spChg>
        <pc:spChg chg="mod">
          <ac:chgData name="Zénó Vernyik" userId="9f5ce2124afc070d" providerId="LiveId" clId="{A48D2F40-5B12-4291-8E22-33AB5A77E955}" dt="2021-04-12T14:33:50.310" v="4090" actId="27636"/>
          <ac:spMkLst>
            <pc:docMk/>
            <pc:sldMk cId="1153113173" sldId="262"/>
            <ac:spMk id="3" creationId="{418A2968-A17B-4EA9-8F5D-56E1A0A5F8A7}"/>
          </ac:spMkLst>
        </pc:spChg>
        <pc:spChg chg="del">
          <ac:chgData name="Zénó Vernyik" userId="9f5ce2124afc070d" providerId="LiveId" clId="{A48D2F40-5B12-4291-8E22-33AB5A77E955}" dt="2021-04-12T14:32:48.213" v="4073" actId="26606"/>
          <ac:spMkLst>
            <pc:docMk/>
            <pc:sldMk cId="1153113173" sldId="262"/>
            <ac:spMk id="137" creationId="{8651CFA9-6065-4243-AC48-858E359780B1}"/>
          </ac:spMkLst>
        </pc:spChg>
        <pc:spChg chg="del">
          <ac:chgData name="Zénó Vernyik" userId="9f5ce2124afc070d" providerId="LiveId" clId="{A48D2F40-5B12-4291-8E22-33AB5A77E955}" dt="2021-04-12T14:32:48.213" v="4073" actId="26606"/>
          <ac:spMkLst>
            <pc:docMk/>
            <pc:sldMk cId="1153113173" sldId="262"/>
            <ac:spMk id="139" creationId="{37962AE0-6A1C-4B76-9D52-10E5E6D7D3BB}"/>
          </ac:spMkLst>
        </pc:spChg>
        <pc:spChg chg="add">
          <ac:chgData name="Zénó Vernyik" userId="9f5ce2124afc070d" providerId="LiveId" clId="{A48D2F40-5B12-4291-8E22-33AB5A77E955}" dt="2021-04-12T14:32:48.213" v="4073" actId="26606"/>
          <ac:spMkLst>
            <pc:docMk/>
            <pc:sldMk cId="1153113173" sldId="262"/>
            <ac:spMk id="192" creationId="{8651CFA9-6065-4243-AC48-858E359780B1}"/>
          </ac:spMkLst>
        </pc:spChg>
        <pc:spChg chg="add">
          <ac:chgData name="Zénó Vernyik" userId="9f5ce2124afc070d" providerId="LiveId" clId="{A48D2F40-5B12-4291-8E22-33AB5A77E955}" dt="2021-04-12T14:32:48.213" v="4073" actId="26606"/>
          <ac:spMkLst>
            <pc:docMk/>
            <pc:sldMk cId="1153113173" sldId="262"/>
            <ac:spMk id="193" creationId="{37962AE0-6A1C-4B76-9D52-10E5E6D7D3BB}"/>
          </ac:spMkLst>
        </pc:spChg>
        <pc:grpChg chg="del">
          <ac:chgData name="Zénó Vernyik" userId="9f5ce2124afc070d" providerId="LiveId" clId="{A48D2F40-5B12-4291-8E22-33AB5A77E955}" dt="2021-04-12T14:32:48.213" v="4073" actId="26606"/>
          <ac:grpSpMkLst>
            <pc:docMk/>
            <pc:sldMk cId="1153113173" sldId="262"/>
            <ac:grpSpMk id="141" creationId="{DC655204-C06A-4A55-9BB4-C79C4AF9D63F}"/>
          </ac:grpSpMkLst>
        </pc:grpChg>
        <pc:grpChg chg="del">
          <ac:chgData name="Zénó Vernyik" userId="9f5ce2124afc070d" providerId="LiveId" clId="{A48D2F40-5B12-4291-8E22-33AB5A77E955}" dt="2021-04-12T14:32:48.213" v="4073" actId="26606"/>
          <ac:grpSpMkLst>
            <pc:docMk/>
            <pc:sldMk cId="1153113173" sldId="262"/>
            <ac:grpSpMk id="151" creationId="{4C476EAB-383B-48F9-B661-B049EB50AE63}"/>
          </ac:grpSpMkLst>
        </pc:grpChg>
        <pc:grpChg chg="add">
          <ac:chgData name="Zénó Vernyik" userId="9f5ce2124afc070d" providerId="LiveId" clId="{A48D2F40-5B12-4291-8E22-33AB5A77E955}" dt="2021-04-12T14:32:48.213" v="4073" actId="26606"/>
          <ac:grpSpMkLst>
            <pc:docMk/>
            <pc:sldMk cId="1153113173" sldId="262"/>
            <ac:grpSpMk id="194" creationId="{DC655204-C06A-4A55-9BB4-C79C4AF9D63F}"/>
          </ac:grpSpMkLst>
        </pc:grpChg>
        <pc:grpChg chg="add">
          <ac:chgData name="Zénó Vernyik" userId="9f5ce2124afc070d" providerId="LiveId" clId="{A48D2F40-5B12-4291-8E22-33AB5A77E955}" dt="2021-04-12T14:32:48.213" v="4073" actId="26606"/>
          <ac:grpSpMkLst>
            <pc:docMk/>
            <pc:sldMk cId="1153113173" sldId="262"/>
            <ac:grpSpMk id="203" creationId="{4C476EAB-383B-48F9-B661-B049EB50AE63}"/>
          </ac:grpSpMkLst>
        </pc:grpChg>
        <pc:picChg chg="add del mod modCrop">
          <ac:chgData name="Zénó Vernyik" userId="9f5ce2124afc070d" providerId="LiveId" clId="{A48D2F40-5B12-4291-8E22-33AB5A77E955}" dt="2021-04-12T14:31:48.219" v="4071" actId="478"/>
          <ac:picMkLst>
            <pc:docMk/>
            <pc:sldMk cId="1153113173" sldId="262"/>
            <ac:picMk id="5" creationId="{3E3B2478-4A6F-442E-A5BE-23A4C7B08BD4}"/>
          </ac:picMkLst>
        </pc:picChg>
        <pc:picChg chg="del">
          <ac:chgData name="Zénó Vernyik" userId="9f5ce2124afc070d" providerId="LiveId" clId="{A48D2F40-5B12-4291-8E22-33AB5A77E955}" dt="2021-04-12T14:26:18.893" v="3796" actId="478"/>
          <ac:picMkLst>
            <pc:docMk/>
            <pc:sldMk cId="1153113173" sldId="262"/>
            <ac:picMk id="2052" creationId="{2A1A36EF-60F2-450A-BE51-475CCC3B05CD}"/>
          </ac:picMkLst>
        </pc:picChg>
        <pc:picChg chg="add mod">
          <ac:chgData name="Zénó Vernyik" userId="9f5ce2124afc070d" providerId="LiveId" clId="{A48D2F40-5B12-4291-8E22-33AB5A77E955}" dt="2021-04-12T14:33:42.659" v="4087" actId="1076"/>
          <ac:picMkLst>
            <pc:docMk/>
            <pc:sldMk cId="1153113173" sldId="262"/>
            <ac:picMk id="3074" creationId="{8634566C-4D15-4A4C-A94F-B7BD757C20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7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1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3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E728E6-A07E-4A6C-AB92-D56E1402F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rrows pointing towards light">
            <a:extLst>
              <a:ext uri="{FF2B5EF4-FFF2-40B4-BE49-F238E27FC236}">
                <a16:creationId xmlns:a16="http://schemas.microsoft.com/office/drawing/2014/main" id="{B79A67B4-7F5B-4EF8-9BC3-4BD190BB80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r="-1" b="1572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C61D20-340D-49A0-ABDE-C5CF67306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cs-CZ" sz="5400" dirty="0" err="1">
                <a:solidFill>
                  <a:srgbClr val="FFFFFF"/>
                </a:solidFill>
              </a:rPr>
              <a:t>The</a:t>
            </a:r>
            <a:r>
              <a:rPr lang="cs-CZ" sz="5400" dirty="0">
                <a:solidFill>
                  <a:srgbClr val="FFFFFF"/>
                </a:solidFill>
              </a:rPr>
              <a:t> </a:t>
            </a:r>
            <a:r>
              <a:rPr lang="cs-CZ" sz="5400" dirty="0" err="1">
                <a:solidFill>
                  <a:srgbClr val="FFFFFF"/>
                </a:solidFill>
              </a:rPr>
              <a:t>Enlightenment</a:t>
            </a:r>
            <a:r>
              <a:rPr lang="cs-CZ" sz="5400" dirty="0">
                <a:solidFill>
                  <a:srgbClr val="FFFFFF"/>
                </a:solidFill>
              </a:rPr>
              <a:t> </a:t>
            </a:r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 err="1">
                <a:solidFill>
                  <a:srgbClr val="FFFFFF"/>
                </a:solidFill>
              </a:rPr>
              <a:t>or</a:t>
            </a:r>
            <a:r>
              <a:rPr lang="cs-CZ" sz="5400" dirty="0">
                <a:solidFill>
                  <a:srgbClr val="FFFFFF"/>
                </a:solidFill>
              </a:rPr>
              <a:t> </a:t>
            </a:r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 err="1">
                <a:solidFill>
                  <a:srgbClr val="FFFFFF"/>
                </a:solidFill>
              </a:rPr>
              <a:t>the</a:t>
            </a:r>
            <a:r>
              <a:rPr lang="cs-CZ" sz="5400" dirty="0">
                <a:solidFill>
                  <a:srgbClr val="FFFFFF"/>
                </a:solidFill>
              </a:rPr>
              <a:t> Age </a:t>
            </a:r>
            <a:r>
              <a:rPr lang="cs-CZ" sz="5400" dirty="0" err="1">
                <a:solidFill>
                  <a:srgbClr val="FFFFFF"/>
                </a:solidFill>
              </a:rPr>
              <a:t>of</a:t>
            </a:r>
            <a:r>
              <a:rPr lang="cs-CZ" sz="5400" dirty="0">
                <a:solidFill>
                  <a:srgbClr val="FFFFFF"/>
                </a:solidFill>
              </a:rPr>
              <a:t> </a:t>
            </a:r>
            <a:r>
              <a:rPr lang="cs-CZ" sz="5400" dirty="0" err="1">
                <a:solidFill>
                  <a:srgbClr val="FFFFFF"/>
                </a:solidFill>
              </a:rPr>
              <a:t>Reason</a:t>
            </a:r>
            <a:endParaRPr lang="cs-CZ" sz="5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AD5D6F-46A1-4921-8D6E-149DD8473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cs-CZ" sz="3600" dirty="0" err="1">
                <a:solidFill>
                  <a:srgbClr val="FFFFFF"/>
                </a:solidFill>
              </a:rPr>
              <a:t>Philosophy</a:t>
            </a:r>
            <a:r>
              <a:rPr lang="cs-CZ" sz="3600" dirty="0">
                <a:solidFill>
                  <a:srgbClr val="FFFFFF"/>
                </a:solidFill>
              </a:rPr>
              <a:t>, </a:t>
            </a:r>
            <a:r>
              <a:rPr lang="cs-CZ" sz="3600" dirty="0" err="1">
                <a:solidFill>
                  <a:srgbClr val="FFFFFF"/>
                </a:solidFill>
              </a:rPr>
              <a:t>Literature</a:t>
            </a:r>
            <a:r>
              <a:rPr lang="cs-CZ" sz="3600" dirty="0">
                <a:solidFill>
                  <a:srgbClr val="FFFFFF"/>
                </a:solidFill>
              </a:rPr>
              <a:t>, Society</a:t>
            </a: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23216" y="3924272"/>
            <a:ext cx="118872" cy="118872"/>
            <a:chOff x="1175347" y="3733800"/>
            <a:chExt cx="118872" cy="11887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9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950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116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Enlightenment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2"/>
            <a:ext cx="10515600" cy="5432207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as a return to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Renaissance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off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known</a:t>
            </a:r>
            <a:r>
              <a:rPr lang="cs-CZ" i="1" dirty="0"/>
              <a:t> </a:t>
            </a:r>
            <a:r>
              <a:rPr lang="cs-CZ" dirty="0" err="1"/>
              <a:t>through</a:t>
            </a:r>
            <a:r>
              <a:rPr lang="cs-CZ" dirty="0"/>
              <a:t>:</a:t>
            </a:r>
            <a:endParaRPr lang="cs-CZ" i="1" dirty="0"/>
          </a:p>
          <a:p>
            <a:pPr lvl="2"/>
            <a:r>
              <a:rPr lang="cs-CZ" i="1" dirty="0"/>
              <a:t> </a:t>
            </a:r>
            <a:r>
              <a:rPr lang="cs-CZ" i="1" dirty="0" err="1"/>
              <a:t>reason</a:t>
            </a:r>
            <a:r>
              <a:rPr lang="cs-CZ" i="1" dirty="0"/>
              <a:t> </a:t>
            </a:r>
            <a:r>
              <a:rPr lang="cs-CZ" dirty="0"/>
              <a:t>(Descartes)</a:t>
            </a:r>
            <a:endParaRPr lang="cs-CZ" i="1" dirty="0"/>
          </a:p>
          <a:p>
            <a:pPr lvl="2"/>
            <a:r>
              <a:rPr lang="cs-CZ" i="1" dirty="0"/>
              <a:t> </a:t>
            </a:r>
            <a:r>
              <a:rPr lang="cs-CZ" i="1" dirty="0" err="1"/>
              <a:t>senses</a:t>
            </a:r>
            <a:r>
              <a:rPr lang="cs-CZ" i="1" dirty="0"/>
              <a:t> </a:t>
            </a:r>
            <a:r>
              <a:rPr lang="cs-CZ" dirty="0"/>
              <a:t>(David </a:t>
            </a:r>
            <a:r>
              <a:rPr lang="cs-CZ" dirty="0" err="1"/>
              <a:t>Hume</a:t>
            </a:r>
            <a:r>
              <a:rPr lang="cs-CZ" dirty="0"/>
              <a:t>)</a:t>
            </a:r>
            <a:endParaRPr lang="cs-CZ" i="1" dirty="0"/>
          </a:p>
          <a:p>
            <a:pPr lvl="1"/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contract</a:t>
            </a:r>
            <a:r>
              <a:rPr lang="cs-CZ" dirty="0"/>
              <a:t> (John Locke, J.-J. Rousseau)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 </a:t>
            </a:r>
            <a:r>
              <a:rPr lang="cs-CZ" dirty="0" err="1"/>
              <a:t>church</a:t>
            </a:r>
            <a:r>
              <a:rPr lang="cs-CZ" dirty="0"/>
              <a:t> and </a:t>
            </a:r>
            <a:r>
              <a:rPr lang="cs-CZ" dirty="0" err="1"/>
              <a:t>state</a:t>
            </a:r>
            <a:r>
              <a:rPr lang="cs-CZ" dirty="0"/>
              <a:t> (Locke, Thomas Jefferson)</a:t>
            </a:r>
          </a:p>
          <a:p>
            <a:pPr lvl="2"/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(</a:t>
            </a:r>
            <a:r>
              <a:rPr lang="cs-CZ" dirty="0" err="1"/>
              <a:t>aka</a:t>
            </a:r>
            <a:r>
              <a:rPr lang="cs-CZ" dirty="0"/>
              <a:t> </a:t>
            </a:r>
            <a:r>
              <a:rPr lang="cs-CZ" dirty="0" err="1"/>
              <a:t>checks</a:t>
            </a:r>
            <a:r>
              <a:rPr lang="cs-CZ" dirty="0"/>
              <a:t> and </a:t>
            </a:r>
            <a:r>
              <a:rPr lang="cs-CZ" dirty="0" err="1"/>
              <a:t>balances</a:t>
            </a:r>
            <a:r>
              <a:rPr lang="cs-CZ" dirty="0"/>
              <a:t>) (</a:t>
            </a:r>
            <a:r>
              <a:rPr lang="cs-CZ" dirty="0" err="1"/>
              <a:t>Montesquieu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tolerance*</a:t>
            </a:r>
          </a:p>
        </p:txBody>
      </p:sp>
    </p:spTree>
    <p:extLst>
      <p:ext uri="{BB962C8B-B14F-4D97-AF65-F5344CB8AC3E}">
        <p14:creationId xmlns:p14="http://schemas.microsoft.com/office/powerpoint/2010/main" val="265672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5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73" y="259843"/>
            <a:ext cx="6545127" cy="711708"/>
          </a:xfrm>
        </p:spPr>
        <p:txBody>
          <a:bodyPr>
            <a:normAutofit/>
          </a:bodyPr>
          <a:lstStyle/>
          <a:p>
            <a:r>
              <a:rPr lang="cs-CZ" sz="4000" dirty="0"/>
              <a:t>John Locke (1632 – 1704)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87" y="1216153"/>
            <a:ext cx="5720067" cy="538200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 </a:t>
            </a:r>
            <a:r>
              <a:rPr lang="cs-CZ" sz="1800" dirty="0" err="1"/>
              <a:t>philosopher</a:t>
            </a:r>
            <a:r>
              <a:rPr lang="cs-CZ" sz="1800" dirty="0"/>
              <a:t> and </a:t>
            </a:r>
            <a:r>
              <a:rPr lang="cs-CZ" sz="1800" dirty="0" err="1"/>
              <a:t>physician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 </a:t>
            </a:r>
            <a:r>
              <a:rPr lang="cs-CZ" sz="1800" dirty="0" err="1"/>
              <a:t>one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most </a:t>
            </a:r>
            <a:r>
              <a:rPr lang="cs-CZ" sz="1800" dirty="0" err="1"/>
              <a:t>influential</a:t>
            </a:r>
            <a:r>
              <a:rPr lang="cs-CZ" sz="1800" dirty="0"/>
              <a:t> </a:t>
            </a:r>
            <a:r>
              <a:rPr lang="cs-CZ" sz="1800" dirty="0" err="1"/>
              <a:t>thinkers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Enlightenment</a:t>
            </a:r>
            <a:r>
              <a:rPr lang="cs-CZ" sz="18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 Voltaire, Rousseau, </a:t>
            </a:r>
            <a:r>
              <a:rPr lang="cs-CZ" sz="1800" dirty="0" err="1"/>
              <a:t>Montesquieu</a:t>
            </a:r>
            <a:r>
              <a:rPr lang="cs-CZ" sz="1800" dirty="0"/>
              <a:t> (as a </a:t>
            </a:r>
            <a:r>
              <a:rPr lang="cs-CZ" sz="1800" dirty="0" err="1"/>
              <a:t>social</a:t>
            </a:r>
            <a:r>
              <a:rPr lang="cs-CZ" sz="1800" dirty="0"/>
              <a:t>/</a:t>
            </a:r>
            <a:r>
              <a:rPr lang="cs-CZ" sz="1800" dirty="0" err="1"/>
              <a:t>political</a:t>
            </a:r>
            <a:r>
              <a:rPr lang="cs-CZ" sz="1800" dirty="0"/>
              <a:t> </a:t>
            </a:r>
            <a:r>
              <a:rPr lang="cs-CZ" sz="1800" dirty="0" err="1"/>
              <a:t>philosopher</a:t>
            </a:r>
            <a:r>
              <a:rPr lang="cs-CZ" sz="1800" dirty="0"/>
              <a:t>)</a:t>
            </a:r>
            <a:endParaRPr lang="cs-CZ" sz="1800" i="1" dirty="0"/>
          </a:p>
          <a:p>
            <a:pPr lvl="1">
              <a:lnSpc>
                <a:spcPct val="100000"/>
              </a:lnSpc>
            </a:pPr>
            <a:r>
              <a:rPr lang="cs-CZ" sz="1800" i="1" dirty="0"/>
              <a:t> </a:t>
            </a:r>
            <a:r>
              <a:rPr lang="cs-CZ" sz="1800" dirty="0" err="1"/>
              <a:t>Hume</a:t>
            </a:r>
            <a:r>
              <a:rPr lang="cs-CZ" sz="1800" dirty="0"/>
              <a:t>, Kant (</a:t>
            </a:r>
            <a:r>
              <a:rPr lang="cs-CZ" sz="1800" dirty="0" err="1"/>
              <a:t>theory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mind, </a:t>
            </a:r>
            <a:r>
              <a:rPr lang="cs-CZ" sz="1800" dirty="0" err="1"/>
              <a:t>empiricism</a:t>
            </a:r>
            <a:r>
              <a:rPr lang="cs-CZ" sz="1800" dirty="0"/>
              <a:t>)</a:t>
            </a:r>
            <a:endParaRPr lang="cs-CZ" sz="1800" i="1" dirty="0"/>
          </a:p>
          <a:p>
            <a:pPr lvl="1">
              <a:lnSpc>
                <a:spcPct val="100000"/>
              </a:lnSpc>
            </a:pPr>
            <a:r>
              <a:rPr lang="cs-CZ" sz="1800" i="1" dirty="0"/>
              <a:t> </a:t>
            </a:r>
            <a:r>
              <a:rPr lang="cs-CZ" sz="1800" dirty="0" err="1"/>
              <a:t>American</a:t>
            </a:r>
            <a:r>
              <a:rPr lang="cs-CZ" sz="1800" dirty="0"/>
              <a:t> and </a:t>
            </a:r>
            <a:r>
              <a:rPr lang="cs-CZ" sz="1800" dirty="0" err="1"/>
              <a:t>French</a:t>
            </a:r>
            <a:r>
              <a:rPr lang="cs-CZ" sz="1800" dirty="0"/>
              <a:t> </a:t>
            </a:r>
            <a:r>
              <a:rPr lang="cs-CZ" sz="1800" dirty="0" err="1"/>
              <a:t>Revolutions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 most </a:t>
            </a:r>
            <a:r>
              <a:rPr lang="cs-CZ" sz="1800" dirty="0" err="1"/>
              <a:t>important</a:t>
            </a:r>
            <a:r>
              <a:rPr lang="cs-CZ" sz="1800" dirty="0"/>
              <a:t> </a:t>
            </a:r>
            <a:r>
              <a:rPr lang="cs-CZ" sz="1800" dirty="0" err="1"/>
              <a:t>texts</a:t>
            </a:r>
            <a:r>
              <a:rPr lang="cs-CZ" sz="18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1800" i="1" dirty="0"/>
              <a:t> </a:t>
            </a:r>
            <a:r>
              <a:rPr lang="cs-CZ" sz="1800" i="1" dirty="0" err="1"/>
              <a:t>Letters</a:t>
            </a:r>
            <a:r>
              <a:rPr lang="cs-CZ" sz="1800" i="1" dirty="0"/>
              <a:t> </a:t>
            </a:r>
            <a:r>
              <a:rPr lang="cs-CZ" sz="1800" i="1" dirty="0" err="1"/>
              <a:t>Concerning</a:t>
            </a:r>
            <a:r>
              <a:rPr lang="cs-CZ" sz="1800" i="1" dirty="0"/>
              <a:t> </a:t>
            </a:r>
            <a:r>
              <a:rPr lang="cs-CZ" sz="1800" i="1" dirty="0" err="1"/>
              <a:t>Toleration</a:t>
            </a:r>
            <a:r>
              <a:rPr lang="cs-CZ" sz="1800" i="1" dirty="0"/>
              <a:t> </a:t>
            </a:r>
            <a:r>
              <a:rPr lang="cs-CZ" sz="1800" dirty="0"/>
              <a:t>(1689, 1690, 1692)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 </a:t>
            </a:r>
            <a:r>
              <a:rPr lang="cs-CZ" sz="1800" i="1" dirty="0" err="1"/>
              <a:t>Two</a:t>
            </a:r>
            <a:r>
              <a:rPr lang="cs-CZ" sz="1800" i="1" dirty="0"/>
              <a:t> </a:t>
            </a:r>
            <a:r>
              <a:rPr lang="cs-CZ" sz="1800" i="1" dirty="0" err="1"/>
              <a:t>Treatises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Government</a:t>
            </a:r>
            <a:r>
              <a:rPr lang="cs-CZ" sz="1800" i="1" dirty="0"/>
              <a:t> </a:t>
            </a:r>
            <a:r>
              <a:rPr lang="cs-CZ" sz="1800" dirty="0"/>
              <a:t>(1689)</a:t>
            </a:r>
          </a:p>
          <a:p>
            <a:pPr lvl="1">
              <a:lnSpc>
                <a:spcPct val="100000"/>
              </a:lnSpc>
            </a:pPr>
            <a:r>
              <a:rPr lang="cs-CZ" sz="1800" dirty="0"/>
              <a:t> </a:t>
            </a:r>
            <a:r>
              <a:rPr lang="cs-CZ" sz="1800" i="1" dirty="0"/>
              <a:t>An </a:t>
            </a:r>
            <a:r>
              <a:rPr lang="cs-CZ" sz="1800" i="1" dirty="0" err="1"/>
              <a:t>Essay</a:t>
            </a:r>
            <a:r>
              <a:rPr lang="cs-CZ" sz="1800" i="1" dirty="0"/>
              <a:t> </a:t>
            </a:r>
            <a:r>
              <a:rPr lang="cs-CZ" sz="1800" i="1" dirty="0" err="1"/>
              <a:t>Concerning</a:t>
            </a:r>
            <a:r>
              <a:rPr lang="cs-CZ" sz="1800" i="1" dirty="0"/>
              <a:t> </a:t>
            </a:r>
            <a:r>
              <a:rPr lang="cs-CZ" sz="1800" i="1" dirty="0" err="1"/>
              <a:t>Human</a:t>
            </a:r>
            <a:r>
              <a:rPr lang="cs-CZ" sz="1800" i="1" dirty="0"/>
              <a:t> </a:t>
            </a:r>
            <a:r>
              <a:rPr lang="cs-CZ" sz="1800" i="1" dirty="0" err="1"/>
              <a:t>Understanding</a:t>
            </a:r>
            <a:r>
              <a:rPr lang="cs-CZ" sz="1800" i="1" dirty="0"/>
              <a:t> </a:t>
            </a:r>
            <a:r>
              <a:rPr lang="cs-CZ" sz="1800" dirty="0"/>
              <a:t>(1689)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 major </a:t>
            </a:r>
            <a:r>
              <a:rPr lang="en-US" sz="1800" dirty="0"/>
              <a:t>“</a:t>
            </a:r>
            <a:r>
              <a:rPr lang="cs-CZ" sz="1800" dirty="0"/>
              <a:t>non-</a:t>
            </a:r>
            <a:r>
              <a:rPr lang="cs-CZ" sz="1800" dirty="0" err="1"/>
              <a:t>political</a:t>
            </a:r>
            <a:r>
              <a:rPr lang="en-US" sz="1800" dirty="0"/>
              <a:t>” ideas: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 the mind as </a:t>
            </a:r>
            <a:r>
              <a:rPr lang="en-US" sz="1800" i="1" dirty="0"/>
              <a:t>tabula rasa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n-US" sz="1800" dirty="0"/>
              <a:t> religious tolerance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 modern Western conception of the </a:t>
            </a:r>
            <a:r>
              <a:rPr lang="en-US" sz="1800" i="1" dirty="0"/>
              <a:t>self</a:t>
            </a:r>
            <a:r>
              <a:rPr lang="cs-CZ" sz="1800" dirty="0"/>
              <a:t>  </a:t>
            </a:r>
            <a:endParaRPr lang="cs-CZ" sz="1800" i="1" dirty="0"/>
          </a:p>
        </p:txBody>
      </p:sp>
      <p:pic>
        <p:nvPicPr>
          <p:cNvPr id="1026" name="Picture 2" descr="Portrait of Locke by Godfrey Kneller in 1697">
            <a:extLst>
              <a:ext uri="{FF2B5EF4-FFF2-40B4-BE49-F238E27FC236}">
                <a16:creationId xmlns:a16="http://schemas.microsoft.com/office/drawing/2014/main" id="{49CF3235-54AB-4E60-8C55-5542B6E06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3497"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7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217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1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31" y="206591"/>
            <a:ext cx="7428739" cy="678437"/>
          </a:xfrm>
        </p:spPr>
        <p:txBody>
          <a:bodyPr>
            <a:normAutofit fontScale="90000"/>
          </a:bodyPr>
          <a:lstStyle/>
          <a:p>
            <a:r>
              <a:rPr lang="en-US" dirty="0"/>
              <a:t>Isaac Newton</a:t>
            </a:r>
            <a:r>
              <a:rPr lang="cs-CZ" dirty="0"/>
              <a:t> (16</a:t>
            </a:r>
            <a:r>
              <a:rPr lang="en-US" dirty="0"/>
              <a:t>4</a:t>
            </a:r>
            <a:r>
              <a:rPr lang="cs-CZ" dirty="0"/>
              <a:t>2 – 17</a:t>
            </a:r>
            <a:r>
              <a:rPr lang="en-US" dirty="0"/>
              <a:t>26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15" y="1311225"/>
            <a:ext cx="5812540" cy="520560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mathematician, physicist, astronomer, theologian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 </a:t>
            </a:r>
            <a:r>
              <a:rPr lang="cs-CZ" sz="2000" dirty="0" err="1"/>
              <a:t>one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most </a:t>
            </a:r>
            <a:r>
              <a:rPr lang="cs-CZ" sz="2000" dirty="0" err="1"/>
              <a:t>influential</a:t>
            </a:r>
            <a:r>
              <a:rPr lang="cs-CZ" sz="2000" dirty="0"/>
              <a:t> </a:t>
            </a:r>
            <a:r>
              <a:rPr lang="en-US" sz="2000" dirty="0"/>
              <a:t>scientists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en-US" sz="2000" dirty="0"/>
              <a:t>all time</a:t>
            </a:r>
            <a:r>
              <a:rPr lang="cs-CZ" sz="2000" dirty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laws of motion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universal theory of gravity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seminal contributions to optics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modern calculus (“with” Leibniz)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first attempt at a systematic measurement of temperature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most </a:t>
            </a:r>
            <a:r>
              <a:rPr lang="cs-CZ" sz="2000" dirty="0" err="1"/>
              <a:t>important</a:t>
            </a:r>
            <a:r>
              <a:rPr lang="cs-CZ" sz="2000" dirty="0"/>
              <a:t> </a:t>
            </a:r>
            <a:r>
              <a:rPr lang="cs-CZ" sz="2000" dirty="0" err="1"/>
              <a:t>texts</a:t>
            </a:r>
            <a:r>
              <a:rPr lang="cs-CZ" sz="20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2000" i="1" dirty="0"/>
              <a:t> </a:t>
            </a:r>
            <a:r>
              <a:rPr lang="en-US" sz="2000" i="1" dirty="0" err="1"/>
              <a:t>Philosophiae</a:t>
            </a:r>
            <a:r>
              <a:rPr lang="en-US" sz="2000" i="1" dirty="0"/>
              <a:t> Naturalis Principia Mathematica</a:t>
            </a:r>
            <a:r>
              <a:rPr lang="cs-CZ" sz="2000" i="1" dirty="0"/>
              <a:t> </a:t>
            </a:r>
            <a:r>
              <a:rPr lang="cs-CZ" sz="2000" dirty="0"/>
              <a:t>(168</a:t>
            </a:r>
            <a:r>
              <a:rPr lang="en-US" sz="2000" dirty="0"/>
              <a:t>7</a:t>
            </a:r>
            <a:r>
              <a:rPr lang="cs-CZ" sz="2000" dirty="0"/>
              <a:t>)</a:t>
            </a:r>
          </a:p>
          <a:p>
            <a:pPr lvl="1">
              <a:lnSpc>
                <a:spcPct val="100000"/>
              </a:lnSpc>
            </a:pPr>
            <a:r>
              <a:rPr lang="cs-CZ" sz="2000" dirty="0"/>
              <a:t> </a:t>
            </a:r>
            <a:r>
              <a:rPr lang="en-US" sz="2000" i="1" dirty="0" err="1"/>
              <a:t>Opticks</a:t>
            </a:r>
            <a:r>
              <a:rPr lang="cs-CZ" sz="2000" i="1" dirty="0"/>
              <a:t> </a:t>
            </a:r>
            <a:r>
              <a:rPr lang="cs-CZ" sz="2000" dirty="0"/>
              <a:t>(1</a:t>
            </a:r>
            <a:r>
              <a:rPr lang="en-US" sz="2000" dirty="0"/>
              <a:t>704</a:t>
            </a:r>
            <a:r>
              <a:rPr lang="cs-CZ" sz="2000" dirty="0"/>
              <a:t>)</a:t>
            </a:r>
          </a:p>
          <a:p>
            <a:pPr lvl="1">
              <a:lnSpc>
                <a:spcPct val="100000"/>
              </a:lnSpc>
            </a:pPr>
            <a:r>
              <a:rPr lang="cs-CZ" sz="2000" dirty="0"/>
              <a:t> </a:t>
            </a:r>
            <a:r>
              <a:rPr lang="cs-CZ" sz="2000" i="1" dirty="0"/>
              <a:t>A</a:t>
            </a:r>
            <a:r>
              <a:rPr lang="en-US" sz="2000" i="1" dirty="0" err="1"/>
              <a:t>rithmetica</a:t>
            </a:r>
            <a:r>
              <a:rPr lang="en-US" sz="2000" i="1" dirty="0"/>
              <a:t> Universalis</a:t>
            </a:r>
            <a:r>
              <a:rPr lang="cs-CZ" sz="2000" i="1" dirty="0"/>
              <a:t> </a:t>
            </a:r>
            <a:r>
              <a:rPr lang="cs-CZ" sz="2000" dirty="0"/>
              <a:t>(1</a:t>
            </a:r>
            <a:r>
              <a:rPr lang="en-US" sz="2000" dirty="0"/>
              <a:t>707</a:t>
            </a:r>
            <a:r>
              <a:rPr lang="cs-CZ" sz="2000" dirty="0"/>
              <a:t>)  </a:t>
            </a:r>
            <a:endParaRPr lang="cs-CZ" sz="2000" i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A1A36EF-60F2-450A-BE51-475CCC3B05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7502"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53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688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94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3" y="345012"/>
            <a:ext cx="6553898" cy="506987"/>
          </a:xfrm>
        </p:spPr>
        <p:txBody>
          <a:bodyPr>
            <a:normAutofit fontScale="90000"/>
          </a:bodyPr>
          <a:lstStyle/>
          <a:p>
            <a:r>
              <a:rPr lang="cs-CZ" dirty="0"/>
              <a:t>David </a:t>
            </a:r>
            <a:r>
              <a:rPr lang="cs-CZ" dirty="0" err="1"/>
              <a:t>Hume</a:t>
            </a:r>
            <a:r>
              <a:rPr lang="cs-CZ" dirty="0"/>
              <a:t> (1711 – 1776)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12" y="1049370"/>
            <a:ext cx="6311512" cy="546361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sz="1600" dirty="0" err="1"/>
              <a:t>philosopher</a:t>
            </a:r>
            <a:r>
              <a:rPr lang="cs-CZ" sz="1600" dirty="0"/>
              <a:t>, </a:t>
            </a:r>
            <a:r>
              <a:rPr lang="cs-CZ" sz="1600" dirty="0" err="1"/>
              <a:t>historian</a:t>
            </a:r>
            <a:r>
              <a:rPr lang="cs-CZ" sz="1600" dirty="0"/>
              <a:t>, </a:t>
            </a:r>
            <a:r>
              <a:rPr lang="cs-CZ" sz="1600" dirty="0" err="1"/>
              <a:t>economist</a:t>
            </a:r>
            <a:r>
              <a:rPr lang="cs-CZ" sz="16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1600" dirty="0" err="1"/>
              <a:t>argues</a:t>
            </a:r>
            <a:r>
              <a:rPr lang="cs-CZ" sz="1600" dirty="0"/>
              <a:t> </a:t>
            </a:r>
            <a:r>
              <a:rPr lang="cs-CZ" sz="1600" dirty="0" err="1"/>
              <a:t>against</a:t>
            </a:r>
            <a:r>
              <a:rPr lang="cs-CZ" sz="1600" dirty="0"/>
              <a:t> </a:t>
            </a:r>
            <a:r>
              <a:rPr lang="cs-CZ" sz="1600" dirty="0" err="1"/>
              <a:t>innate</a:t>
            </a:r>
            <a:r>
              <a:rPr lang="cs-CZ" sz="1600" dirty="0"/>
              <a:t> </a:t>
            </a:r>
            <a:r>
              <a:rPr lang="cs-CZ" sz="1600" dirty="0" err="1"/>
              <a:t>ideas</a:t>
            </a:r>
            <a:r>
              <a:rPr lang="cs-CZ" sz="1600" dirty="0"/>
              <a:t> (</a:t>
            </a:r>
            <a:r>
              <a:rPr lang="cs-CZ" sz="1600" dirty="0" err="1"/>
              <a:t>like</a:t>
            </a:r>
            <a:r>
              <a:rPr lang="cs-CZ" sz="1600" dirty="0"/>
              <a:t> Locke)</a:t>
            </a:r>
          </a:p>
          <a:p>
            <a:pPr>
              <a:lnSpc>
                <a:spcPct val="100000"/>
              </a:lnSpc>
            </a:pPr>
            <a:r>
              <a:rPr lang="cs-CZ" sz="1600" dirty="0" err="1"/>
              <a:t>inductive</a:t>
            </a:r>
            <a:r>
              <a:rPr lang="cs-CZ" sz="1600" dirty="0"/>
              <a:t> </a:t>
            </a:r>
            <a:r>
              <a:rPr lang="cs-CZ" sz="1600" dirty="0" err="1"/>
              <a:t>reasoning</a:t>
            </a:r>
            <a:r>
              <a:rPr lang="cs-CZ" sz="1600" dirty="0"/>
              <a:t> and </a:t>
            </a:r>
            <a:r>
              <a:rPr lang="cs-CZ" sz="1600" dirty="0" err="1"/>
              <a:t>causality</a:t>
            </a:r>
            <a:r>
              <a:rPr lang="cs-CZ" sz="16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are not universal </a:t>
            </a:r>
            <a:r>
              <a:rPr lang="cs-CZ" sz="1600" dirty="0" err="1"/>
              <a:t>laws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600" dirty="0" err="1"/>
              <a:t>cannot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justified</a:t>
            </a:r>
            <a:r>
              <a:rPr lang="cs-CZ" sz="1600" dirty="0"/>
              <a:t> </a:t>
            </a:r>
            <a:r>
              <a:rPr lang="cs-CZ" sz="1600" dirty="0" err="1"/>
              <a:t>rationally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600" dirty="0"/>
              <a:t>are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results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custom</a:t>
            </a:r>
            <a:r>
              <a:rPr lang="cs-CZ" sz="1600" dirty="0"/>
              <a:t> and </a:t>
            </a:r>
            <a:r>
              <a:rPr lang="cs-CZ" sz="1600" dirty="0" err="1"/>
              <a:t>mental</a:t>
            </a:r>
            <a:r>
              <a:rPr lang="cs-CZ" sz="1600" dirty="0"/>
              <a:t> habit</a:t>
            </a:r>
          </a:p>
          <a:p>
            <a:pPr>
              <a:lnSpc>
                <a:spcPct val="100000"/>
              </a:lnSpc>
            </a:pPr>
            <a:r>
              <a:rPr lang="cs-CZ" sz="1600" dirty="0" err="1"/>
              <a:t>passions</a:t>
            </a:r>
            <a:r>
              <a:rPr lang="cs-CZ" sz="1600" dirty="0"/>
              <a:t> and </a:t>
            </a:r>
            <a:r>
              <a:rPr lang="cs-CZ" sz="1600" dirty="0" err="1"/>
              <a:t>impressions</a:t>
            </a:r>
            <a:r>
              <a:rPr lang="cs-CZ" sz="1600" dirty="0"/>
              <a:t> </a:t>
            </a:r>
            <a:r>
              <a:rPr lang="cs-CZ" sz="1600" dirty="0" err="1"/>
              <a:t>govern</a:t>
            </a:r>
            <a:r>
              <a:rPr lang="cs-CZ" sz="1600" dirty="0"/>
              <a:t> </a:t>
            </a:r>
            <a:r>
              <a:rPr lang="cs-CZ" sz="1600" dirty="0" err="1"/>
              <a:t>human</a:t>
            </a:r>
            <a:r>
              <a:rPr lang="cs-CZ" sz="1600" dirty="0"/>
              <a:t> </a:t>
            </a:r>
            <a:r>
              <a:rPr lang="cs-CZ" sz="1600" dirty="0" err="1"/>
              <a:t>behavior</a:t>
            </a:r>
            <a:r>
              <a:rPr lang="cs-CZ" sz="1600" dirty="0"/>
              <a:t>, not </a:t>
            </a:r>
            <a:r>
              <a:rPr lang="cs-CZ" sz="1600" dirty="0" err="1"/>
              <a:t>reason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 err="1"/>
              <a:t>ethics</a:t>
            </a:r>
            <a:r>
              <a:rPr lang="cs-CZ" sz="1600" dirty="0"/>
              <a:t> are </a:t>
            </a:r>
            <a:r>
              <a:rPr lang="cs-CZ" sz="1600" dirty="0" err="1"/>
              <a:t>based</a:t>
            </a:r>
            <a:r>
              <a:rPr lang="cs-CZ" sz="1600" dirty="0"/>
              <a:t> on </a:t>
            </a:r>
            <a:r>
              <a:rPr lang="cs-CZ" sz="1600" dirty="0" err="1"/>
              <a:t>emotions</a:t>
            </a:r>
            <a:r>
              <a:rPr lang="cs-CZ" sz="1600" dirty="0"/>
              <a:t>, not on </a:t>
            </a:r>
            <a:r>
              <a:rPr lang="cs-CZ" sz="1600" dirty="0" err="1"/>
              <a:t>abstract</a:t>
            </a:r>
            <a:r>
              <a:rPr lang="cs-CZ" sz="1600" dirty="0"/>
              <a:t> </a:t>
            </a:r>
            <a:r>
              <a:rPr lang="cs-CZ" sz="1600" dirty="0" err="1"/>
              <a:t>moral</a:t>
            </a:r>
            <a:r>
              <a:rPr lang="cs-CZ" sz="1600" dirty="0"/>
              <a:t> </a:t>
            </a:r>
            <a:r>
              <a:rPr lang="cs-CZ" sz="1600" dirty="0" err="1"/>
              <a:t>principles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 err="1"/>
              <a:t>there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no </a:t>
            </a:r>
            <a:r>
              <a:rPr lang="cs-CZ" sz="1600" dirty="0" err="1"/>
              <a:t>self</a:t>
            </a:r>
            <a:r>
              <a:rPr lang="cs-CZ" sz="1600" dirty="0"/>
              <a:t>, </a:t>
            </a:r>
            <a:r>
              <a:rPr lang="cs-CZ" sz="1600" dirty="0" err="1"/>
              <a:t>only</a:t>
            </a:r>
            <a:r>
              <a:rPr lang="cs-CZ" sz="1600" dirty="0"/>
              <a:t> a </a:t>
            </a:r>
            <a:r>
              <a:rPr lang="cs-CZ" sz="1600" dirty="0" err="1"/>
              <a:t>bundle</a:t>
            </a:r>
            <a:r>
              <a:rPr lang="cs-CZ" sz="1600" dirty="0"/>
              <a:t> </a:t>
            </a:r>
            <a:r>
              <a:rPr lang="cs-CZ" sz="1600" dirty="0" err="1"/>
              <a:t>perceptions</a:t>
            </a:r>
            <a:r>
              <a:rPr lang="cs-CZ" sz="1600" dirty="0"/>
              <a:t> </a:t>
            </a:r>
            <a:r>
              <a:rPr lang="cs-CZ" sz="1600" dirty="0" err="1"/>
              <a:t>without</a:t>
            </a:r>
            <a:r>
              <a:rPr lang="cs-CZ" sz="1600" dirty="0"/>
              <a:t> unity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cohesion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 err="1"/>
              <a:t>political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1600" dirty="0" err="1"/>
              <a:t>private</a:t>
            </a:r>
            <a:r>
              <a:rPr lang="cs-CZ" sz="1600" dirty="0"/>
              <a:t> </a:t>
            </a:r>
            <a:r>
              <a:rPr lang="cs-CZ" sz="1600" dirty="0" err="1"/>
              <a:t>property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600" dirty="0"/>
              <a:t>limited </a:t>
            </a:r>
            <a:r>
              <a:rPr lang="cs-CZ" sz="1600" dirty="0" err="1"/>
              <a:t>government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600" dirty="0" err="1"/>
              <a:t>constitutionalism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most </a:t>
            </a:r>
            <a:r>
              <a:rPr lang="cs-CZ" sz="1600" dirty="0" err="1"/>
              <a:t>important</a:t>
            </a:r>
            <a:r>
              <a:rPr lang="cs-CZ" sz="1600" dirty="0"/>
              <a:t> </a:t>
            </a:r>
            <a:r>
              <a:rPr lang="cs-CZ" sz="1600" dirty="0" err="1"/>
              <a:t>texts</a:t>
            </a:r>
            <a:r>
              <a:rPr lang="cs-CZ" sz="1600" dirty="0"/>
              <a:t>:</a:t>
            </a:r>
          </a:p>
          <a:p>
            <a:pPr lvl="1">
              <a:lnSpc>
                <a:spcPct val="100000"/>
              </a:lnSpc>
            </a:pPr>
            <a:r>
              <a:rPr lang="cs-CZ" sz="1600" i="1" dirty="0"/>
              <a:t> A </a:t>
            </a:r>
            <a:r>
              <a:rPr lang="cs-CZ" sz="1600" i="1" dirty="0" err="1"/>
              <a:t>Treatise</a:t>
            </a:r>
            <a:r>
              <a:rPr lang="cs-CZ" sz="1600" i="1" dirty="0"/>
              <a:t> on </a:t>
            </a:r>
            <a:r>
              <a:rPr lang="cs-CZ" sz="1600" i="1" dirty="0" err="1"/>
              <a:t>Human</a:t>
            </a:r>
            <a:r>
              <a:rPr lang="cs-CZ" sz="1600" i="1" dirty="0"/>
              <a:t> </a:t>
            </a:r>
            <a:r>
              <a:rPr lang="cs-CZ" sz="1600" i="1" dirty="0" err="1"/>
              <a:t>Nature</a:t>
            </a:r>
            <a:r>
              <a:rPr lang="cs-CZ" sz="1600" i="1" dirty="0"/>
              <a:t> </a:t>
            </a:r>
            <a:r>
              <a:rPr lang="cs-CZ" sz="1600" dirty="0"/>
              <a:t>(1</a:t>
            </a:r>
            <a:r>
              <a:rPr lang="en-US" sz="1600" dirty="0"/>
              <a:t>7</a:t>
            </a:r>
            <a:r>
              <a:rPr lang="cs-CZ" sz="1600" dirty="0"/>
              <a:t>39-40)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 </a:t>
            </a:r>
            <a:r>
              <a:rPr lang="cs-CZ" sz="1600" i="1" dirty="0"/>
              <a:t>An </a:t>
            </a:r>
            <a:r>
              <a:rPr lang="cs-CZ" sz="1600" i="1" dirty="0" err="1"/>
              <a:t>Enquiry</a:t>
            </a:r>
            <a:r>
              <a:rPr lang="cs-CZ" sz="1600" i="1" dirty="0"/>
              <a:t> </a:t>
            </a:r>
            <a:r>
              <a:rPr lang="cs-CZ" sz="1600" i="1" dirty="0" err="1"/>
              <a:t>Concerning</a:t>
            </a:r>
            <a:r>
              <a:rPr lang="cs-CZ" sz="1600" i="1" dirty="0"/>
              <a:t> </a:t>
            </a:r>
            <a:r>
              <a:rPr lang="cs-CZ" sz="1600" i="1" dirty="0" err="1"/>
              <a:t>Human</a:t>
            </a:r>
            <a:r>
              <a:rPr lang="cs-CZ" sz="1600" i="1" dirty="0"/>
              <a:t> </a:t>
            </a:r>
            <a:r>
              <a:rPr lang="cs-CZ" sz="1600" i="1" dirty="0" err="1"/>
              <a:t>Understanding</a:t>
            </a:r>
            <a:r>
              <a:rPr lang="cs-CZ" sz="1600" i="1" dirty="0"/>
              <a:t> </a:t>
            </a:r>
            <a:r>
              <a:rPr lang="cs-CZ" sz="1600" dirty="0"/>
              <a:t>(1</a:t>
            </a:r>
            <a:r>
              <a:rPr lang="en-US" sz="1600" dirty="0"/>
              <a:t>74</a:t>
            </a:r>
            <a:r>
              <a:rPr lang="cs-CZ" sz="1600" dirty="0"/>
              <a:t>8)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 </a:t>
            </a:r>
            <a:r>
              <a:rPr lang="cs-CZ" sz="1600" i="1" dirty="0"/>
              <a:t>An </a:t>
            </a:r>
            <a:r>
              <a:rPr lang="cs-CZ" sz="1600" i="1" dirty="0" err="1"/>
              <a:t>Enquiry</a:t>
            </a:r>
            <a:r>
              <a:rPr lang="cs-CZ" sz="1600" i="1" dirty="0"/>
              <a:t> </a:t>
            </a:r>
            <a:r>
              <a:rPr lang="cs-CZ" sz="1600" i="1" dirty="0" err="1"/>
              <a:t>Concerning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Principles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Morals</a:t>
            </a:r>
            <a:r>
              <a:rPr lang="cs-CZ" sz="1600" i="1" dirty="0"/>
              <a:t> </a:t>
            </a:r>
            <a:r>
              <a:rPr lang="cs-CZ" sz="1600" dirty="0"/>
              <a:t>(1</a:t>
            </a:r>
            <a:r>
              <a:rPr lang="en-US" sz="1600" dirty="0"/>
              <a:t>7</a:t>
            </a:r>
            <a:r>
              <a:rPr lang="cs-CZ" sz="1600" dirty="0"/>
              <a:t>51) </a:t>
            </a:r>
            <a:endParaRPr lang="cs-CZ" sz="1600" i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634566C-4D15-4A4C-A94F-B7BD757C20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49" b="-2"/>
          <a:stretch/>
        </p:blipFill>
        <p:spPr bwMode="auto">
          <a:xfrm>
            <a:off x="6960901" y="853201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05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311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550"/>
            <a:ext cx="10515600" cy="797850"/>
          </a:xfrm>
        </p:spPr>
        <p:txBody>
          <a:bodyPr/>
          <a:lstStyle/>
          <a:p>
            <a:r>
              <a:rPr lang="cs-CZ" dirty="0" err="1"/>
              <a:t>Augustan</a:t>
            </a:r>
            <a:r>
              <a:rPr lang="cs-CZ" dirty="0"/>
              <a:t> </a:t>
            </a:r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401"/>
            <a:ext cx="10515600" cy="564105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gained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, </a:t>
            </a:r>
            <a:r>
              <a:rPr lang="cs-CZ" dirty="0" err="1"/>
              <a:t>intellect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head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senses</a:t>
            </a:r>
            <a:r>
              <a:rPr lang="cs-CZ" dirty="0"/>
              <a:t> (</a:t>
            </a:r>
            <a:r>
              <a:rPr lang="cs-CZ" dirty="0" err="1"/>
              <a:t>observation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  <a:r>
              <a:rPr lang="cs-CZ" dirty="0" err="1"/>
              <a:t>interested</a:t>
            </a:r>
            <a:r>
              <a:rPr lang="cs-CZ" dirty="0"/>
              <a:t> in:</a:t>
            </a:r>
          </a:p>
          <a:p>
            <a:pPr lvl="1"/>
            <a:r>
              <a:rPr lang="cs-CZ" dirty="0"/>
              <a:t> society, </a:t>
            </a:r>
            <a:r>
              <a:rPr lang="cs-CZ" dirty="0" err="1"/>
              <a:t>civilization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known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understood</a:t>
            </a:r>
            <a:r>
              <a:rPr lang="cs-CZ" dirty="0"/>
              <a:t> (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experienced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balance, </a:t>
            </a:r>
            <a:r>
              <a:rPr lang="cs-CZ" dirty="0" err="1"/>
              <a:t>symmetry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, </a:t>
            </a:r>
            <a:r>
              <a:rPr lang="cs-CZ" dirty="0" err="1"/>
              <a:t>tradition</a:t>
            </a:r>
            <a:endParaRPr lang="cs-CZ" dirty="0"/>
          </a:p>
          <a:p>
            <a:pPr lvl="1"/>
            <a:r>
              <a:rPr lang="cs-CZ" dirty="0"/>
              <a:t> public </a:t>
            </a:r>
            <a:r>
              <a:rPr lang="cs-CZ" dirty="0" err="1"/>
              <a:t>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71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C77BF-2FC2-4539-9E24-B65576E3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550"/>
            <a:ext cx="10515600" cy="797850"/>
          </a:xfrm>
        </p:spPr>
        <p:txBody>
          <a:bodyPr/>
          <a:lstStyle/>
          <a:p>
            <a:r>
              <a:rPr lang="cs-CZ" dirty="0" err="1"/>
              <a:t>Augustan</a:t>
            </a:r>
            <a:r>
              <a:rPr lang="cs-CZ" dirty="0"/>
              <a:t> </a:t>
            </a:r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2968-A17B-4EA9-8F5D-56E1A0A5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401"/>
            <a:ext cx="10515600" cy="564105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genres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essay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satire</a:t>
            </a:r>
            <a:endParaRPr lang="cs-CZ" dirty="0"/>
          </a:p>
          <a:p>
            <a:pPr lvl="1"/>
            <a:r>
              <a:rPr lang="cs-CZ" dirty="0"/>
              <a:t> dialog</a:t>
            </a:r>
          </a:p>
          <a:p>
            <a:pPr lvl="1"/>
            <a:r>
              <a:rPr lang="cs-CZ" dirty="0"/>
              <a:t> novel</a:t>
            </a:r>
          </a:p>
          <a:p>
            <a:r>
              <a:rPr lang="cs-CZ" dirty="0"/>
              <a:t> </a:t>
            </a:r>
            <a:r>
              <a:rPr lang="cs-CZ" dirty="0" err="1"/>
              <a:t>readership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and </a:t>
            </a:r>
            <a:r>
              <a:rPr lang="cs-CZ" dirty="0" err="1"/>
              <a:t>exponentially</a:t>
            </a:r>
            <a:r>
              <a:rPr lang="cs-CZ" dirty="0"/>
              <a:t> </a:t>
            </a:r>
            <a:r>
              <a:rPr lang="cs-CZ" dirty="0" err="1"/>
              <a:t>growing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 are </a:t>
            </a:r>
            <a:r>
              <a:rPr lang="cs-CZ" dirty="0" err="1"/>
              <a:t>cheaper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dirty="0" err="1"/>
              <a:t>periodicals</a:t>
            </a:r>
            <a:r>
              <a:rPr lang="cs-CZ" dirty="0"/>
              <a:t> and </a:t>
            </a:r>
            <a:r>
              <a:rPr lang="cs-CZ" dirty="0" err="1"/>
              <a:t>newspapers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dirty="0" err="1"/>
              <a:t>circulating</a:t>
            </a:r>
            <a:r>
              <a:rPr lang="cs-CZ" dirty="0"/>
              <a:t> </a:t>
            </a:r>
            <a:r>
              <a:rPr lang="cs-CZ" dirty="0" err="1"/>
              <a:t>libraries</a:t>
            </a:r>
            <a:endParaRPr lang="cs-CZ" dirty="0"/>
          </a:p>
          <a:p>
            <a:pPr lvl="2"/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no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modern</a:t>
            </a:r>
            <a:r>
              <a:rPr lang="cs-CZ" dirty="0"/>
              <a:t> copyright</a:t>
            </a:r>
          </a:p>
          <a:p>
            <a:pPr lvl="2"/>
            <a:r>
              <a:rPr lang="cs-CZ" dirty="0"/>
              <a:t> </a:t>
            </a:r>
            <a:r>
              <a:rPr lang="cs-CZ" dirty="0" err="1"/>
              <a:t>middle-class</a:t>
            </a:r>
            <a:r>
              <a:rPr lang="cs-CZ" dirty="0"/>
              <a:t> </a:t>
            </a:r>
            <a:r>
              <a:rPr lang="cs-CZ" dirty="0" err="1"/>
              <a:t>women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46609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412F24"/>
      </a:dk2>
      <a:lt2>
        <a:srgbClr val="E8E2E8"/>
      </a:lt2>
      <a:accent1>
        <a:srgbClr val="28BA2C"/>
      </a:accent1>
      <a:accent2>
        <a:srgbClr val="57B51B"/>
      </a:accent2>
      <a:accent3>
        <a:srgbClr val="90AA24"/>
      </a:accent3>
      <a:accent4>
        <a:srgbClr val="C19D1C"/>
      </a:accent4>
      <a:accent5>
        <a:srgbClr val="E07030"/>
      </a:accent5>
      <a:accent6>
        <a:srgbClr val="CE1E28"/>
      </a:accent6>
      <a:hlink>
        <a:srgbClr val="AB7539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519</Words>
  <Application>Microsoft Office PowerPoint</Application>
  <PresentationFormat>Širokoúhlá obrazovka</PresentationFormat>
  <Paragraphs>82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AvenirNext LT Pro Medium</vt:lpstr>
      <vt:lpstr>Posterama</vt:lpstr>
      <vt:lpstr>ExploreVTI</vt:lpstr>
      <vt:lpstr>The Enlightenment  or  the Age of Reason</vt:lpstr>
      <vt:lpstr>The Enlightenment</vt:lpstr>
      <vt:lpstr>John Locke (1632 – 1704)</vt:lpstr>
      <vt:lpstr>Isaac Newton (1642 – 1726)</vt:lpstr>
      <vt:lpstr>David Hume (1711 – 1776)</vt:lpstr>
      <vt:lpstr>Augustan Literature</vt:lpstr>
      <vt:lpstr>Augustan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  or  the Age of Reason</dc:title>
  <dc:creator>Zénó Vernyik</dc:creator>
  <cp:lastModifiedBy>Zénó Vernyik</cp:lastModifiedBy>
  <cp:revision>1</cp:revision>
  <dcterms:created xsi:type="dcterms:W3CDTF">2021-04-12T12:02:58Z</dcterms:created>
  <dcterms:modified xsi:type="dcterms:W3CDTF">2021-04-12T14:34:08Z</dcterms:modified>
</cp:coreProperties>
</file>