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83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15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27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69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95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31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22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47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9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17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2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75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62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0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7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91D9-1DF0-4F30-A350-DC48F2F6E99F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B06B98-39D1-415F-94E4-7ED24FC7E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42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AD786-E770-0176-2AF4-6266F114F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Vypravování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D9BCF-79D1-6A52-F6D2-6B6D1AAC0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90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1577B-0940-C40D-CC3E-C2BA8B3F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74FA0-2E98-2391-1E37-976E09B5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84E434-A402-BC9A-334E-EEF772BD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625"/>
            <a:ext cx="117729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9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88958-E892-6726-AB97-C8F29EE2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Komiks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17314-F432-2BA5-11CA-55FBF2CC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FAA0A2-0157-F821-7044-478A8323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83" y="609600"/>
            <a:ext cx="4645437" cy="59563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B69AF8-8A87-7426-4982-A49B4F159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5" y="1218357"/>
            <a:ext cx="4240730" cy="56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BBD1A-2392-019C-6D35-9CD923B5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231FB-55E7-27CA-EB0C-141983360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opis není dostupný.">
            <a:extLst>
              <a:ext uri="{FF2B5EF4-FFF2-40B4-BE49-F238E27FC236}">
                <a16:creationId xmlns:a16="http://schemas.microsoft.com/office/drawing/2014/main" id="{C157BBE1-41F5-D77D-DB62-E09C8993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62" y="0"/>
            <a:ext cx="5094605" cy="6999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25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8465F-8103-D700-99B3-38D984F1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A7F2D-8A5E-7A8E-2673-F4615469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Zážitek z prázdnin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Osnova: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ÚVOD: seznámení s osobou, se situací, s místem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STAŤ: zápletka, stupňování napětí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ZÁVĚR: vyvrcholení, poučení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515D4A-CFDF-B6B9-7728-39273B4D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07" y="245497"/>
            <a:ext cx="5160245" cy="26729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F4AB5D7-ACEB-AC75-FA30-57C1CCED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88" y="3429000"/>
            <a:ext cx="4816910" cy="25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48D12-EB86-6E52-95B6-EFF16A14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BF2AE-3D3C-9FBE-9FA7-CE2FCEBE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E6049-595D-1486-79E5-1367710C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74404"/>
            <a:ext cx="4890828" cy="59841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55A7EE-7D8A-1418-6189-E4B46B16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70" y="474405"/>
            <a:ext cx="4708838" cy="59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E51D36-05F5-AF5E-3717-67D557B48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10" y="524294"/>
            <a:ext cx="4116047" cy="222853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Úkolem vypravování je vylíčit příběh nebo sled událostí tak, aby si je posluchač nebo čtenář dokázal přesně představit.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Dějové napětí, zápletka, časová posloupnost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C62B2F-7735-FEF8-30E2-F91162516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8" y="2314858"/>
            <a:ext cx="7636472" cy="41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00B4-F81C-FB82-5F3C-61928E59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4C230-8A01-FCFA-B0EE-6B30875F0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E4F03C-359F-FB21-D232-6E8FAB92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0" y="1271744"/>
            <a:ext cx="8800680" cy="49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16365-F509-1AA6-95A4-1CA50CE8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8408E-FD17-624E-B32F-6CAF5976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opis není dostupný.">
            <a:extLst>
              <a:ext uri="{FF2B5EF4-FFF2-40B4-BE49-F238E27FC236}">
                <a16:creationId xmlns:a16="http://schemas.microsoft.com/office/drawing/2014/main" id="{B9C2ADC0-FA63-2231-8219-EC045244F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03" y="0"/>
            <a:ext cx="4797453" cy="6783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5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38BC6-B111-0841-6AD1-BBE16859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69F9F-415C-3180-D342-B2470E2F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9B8192-6574-CD20-EDF3-F7CE874E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9" y="68849"/>
            <a:ext cx="5037823" cy="67891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18755B-6364-C182-1E74-47BA560FB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57" y="0"/>
            <a:ext cx="5078580" cy="70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6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99CED-EF6E-0400-9C45-D94F4744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9BC7B1-0BC3-D6BA-6187-C7E00F580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880712-596A-6EFC-BDF0-40DF89FA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73" y="117258"/>
            <a:ext cx="5070738" cy="6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2201F-5BE7-9B02-19CB-BB1DB2A3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Vypravování dle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6FF85-F6DC-0AEC-047C-3AA8CAE3F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DDD1A9-A5CE-CDD4-A96E-62C65E10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3" y="334425"/>
            <a:ext cx="4266364" cy="31919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8907BD-E1CC-82BC-6DBE-250E6059D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" y="1343354"/>
            <a:ext cx="5622524" cy="35861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0330C2E-6557-67BE-9F95-DCC006726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3" y="3996407"/>
            <a:ext cx="4482147" cy="25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FF0C2-3E00-25B2-83E9-5471FAD1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182B624-4C6E-2384-2873-99C900E0D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" y="530374"/>
            <a:ext cx="5638096" cy="3939116"/>
          </a:xfrm>
          <a:prstGeom prst="rect">
            <a:avLst/>
          </a:prstGeom>
        </p:spPr>
      </p:pic>
      <p:pic>
        <p:nvPicPr>
          <p:cNvPr id="5" name="Obrázek 4" descr="Popis není dostupný.">
            <a:extLst>
              <a:ext uri="{FF2B5EF4-FFF2-40B4-BE49-F238E27FC236}">
                <a16:creationId xmlns:a16="http://schemas.microsoft.com/office/drawing/2014/main" id="{C1B78F1A-93DE-2C2B-C301-969AAC3F1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4" y="-57777"/>
            <a:ext cx="5196172" cy="697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3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D7602-8F51-5B44-972E-7AF91A30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6C291F-14E5-836A-0140-D3793F912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opis není dostupný.">
            <a:extLst>
              <a:ext uri="{FF2B5EF4-FFF2-40B4-BE49-F238E27FC236}">
                <a16:creationId xmlns:a16="http://schemas.microsoft.com/office/drawing/2014/main" id="{9CC2E8E3-6285-7A67-094D-032656E76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06850"/>
            <a:ext cx="4420650" cy="624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F8B3F8-2D1A-45A5-82CC-83B02E5FB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2048" y="767171"/>
            <a:ext cx="6244300" cy="5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740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61</Words>
  <Application>Microsoft Office PowerPoint</Application>
  <PresentationFormat>Širokoúhlá obrazovka</PresentationFormat>
  <Paragraphs>12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Fazeta</vt:lpstr>
      <vt:lpstr>Vypravování</vt:lpstr>
      <vt:lpstr>Prezentace aplikace PowerPoint</vt:lpstr>
      <vt:lpstr>Osnova</vt:lpstr>
      <vt:lpstr>Prezentace aplikace PowerPoint</vt:lpstr>
      <vt:lpstr>Prezentace aplikace PowerPoint</vt:lpstr>
      <vt:lpstr>Prezentace aplikace PowerPoint</vt:lpstr>
      <vt:lpstr>Vypravování dle obrázků</vt:lpstr>
      <vt:lpstr>Prezentace aplikace PowerPoint</vt:lpstr>
      <vt:lpstr>Prezentace aplikace PowerPoint</vt:lpstr>
      <vt:lpstr>Prezentace aplikace PowerPoint</vt:lpstr>
      <vt:lpstr>Komiks</vt:lpstr>
      <vt:lpstr>Prezentace aplikace PowerPoint</vt:lpstr>
      <vt:lpstr>Náměty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Vypravování</dc:title>
  <dc:creator>Romana Wágnerová</dc:creator>
  <cp:lastModifiedBy>Romana Wágnerová</cp:lastModifiedBy>
  <cp:revision>1</cp:revision>
  <dcterms:created xsi:type="dcterms:W3CDTF">2023-04-02T12:46:32Z</dcterms:created>
  <dcterms:modified xsi:type="dcterms:W3CDTF">2023-04-02T12:57:54Z</dcterms:modified>
</cp:coreProperties>
</file>