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73" r:id="rId2"/>
    <p:sldId id="312" r:id="rId3"/>
    <p:sldId id="375" r:id="rId4"/>
    <p:sldId id="376" r:id="rId5"/>
    <p:sldId id="403" r:id="rId6"/>
    <p:sldId id="404" r:id="rId7"/>
    <p:sldId id="405" r:id="rId8"/>
    <p:sldId id="407" r:id="rId9"/>
    <p:sldId id="406" r:id="rId10"/>
    <p:sldId id="385" r:id="rId11"/>
    <p:sldId id="408" r:id="rId12"/>
    <p:sldId id="409" r:id="rId13"/>
    <p:sldId id="410" r:id="rId14"/>
    <p:sldId id="386" r:id="rId15"/>
    <p:sldId id="387" r:id="rId16"/>
    <p:sldId id="388" r:id="rId17"/>
    <p:sldId id="411" r:id="rId18"/>
    <p:sldId id="412" r:id="rId19"/>
    <p:sldId id="413" r:id="rId20"/>
    <p:sldId id="414" r:id="rId21"/>
    <p:sldId id="415" r:id="rId22"/>
    <p:sldId id="416" r:id="rId23"/>
    <p:sldId id="449" r:id="rId24"/>
    <p:sldId id="448" r:id="rId25"/>
    <p:sldId id="447" r:id="rId26"/>
    <p:sldId id="419" r:id="rId27"/>
    <p:sldId id="420" r:id="rId28"/>
    <p:sldId id="392" r:id="rId29"/>
    <p:sldId id="423" r:id="rId30"/>
    <p:sldId id="422" r:id="rId31"/>
    <p:sldId id="421" r:id="rId32"/>
    <p:sldId id="395" r:id="rId33"/>
    <p:sldId id="425" r:id="rId34"/>
    <p:sldId id="426" r:id="rId35"/>
    <p:sldId id="429" r:id="rId36"/>
    <p:sldId id="430" r:id="rId37"/>
    <p:sldId id="431" r:id="rId38"/>
    <p:sldId id="432" r:id="rId39"/>
    <p:sldId id="433" r:id="rId40"/>
    <p:sldId id="427" r:id="rId41"/>
    <p:sldId id="428" r:id="rId42"/>
    <p:sldId id="434" r:id="rId43"/>
    <p:sldId id="435" r:id="rId44"/>
    <p:sldId id="436" r:id="rId45"/>
    <p:sldId id="437" r:id="rId46"/>
    <p:sldId id="424" r:id="rId47"/>
    <p:sldId id="396" r:id="rId48"/>
    <p:sldId id="438" r:id="rId49"/>
    <p:sldId id="439" r:id="rId50"/>
    <p:sldId id="440" r:id="rId51"/>
    <p:sldId id="442" r:id="rId52"/>
    <p:sldId id="443" r:id="rId53"/>
    <p:sldId id="444" r:id="rId54"/>
    <p:sldId id="441" r:id="rId55"/>
    <p:sldId id="445" r:id="rId56"/>
    <p:sldId id="397" r:id="rId57"/>
    <p:sldId id="398" r:id="rId58"/>
    <p:sldId id="446" r:id="rId59"/>
    <p:sldId id="374" r:id="rId60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7" autoAdjust="0"/>
    <p:restoredTop sz="91590" autoAdjust="0"/>
  </p:normalViewPr>
  <p:slideViewPr>
    <p:cSldViewPr snapToGrid="0" snapToObjects="1">
      <p:cViewPr varScale="1">
        <p:scale>
          <a:sx n="145" d="100"/>
          <a:sy n="145" d="100"/>
        </p:scale>
        <p:origin x="126" y="2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x-none" smtClean="0"/>
              <a:t>14.09.2023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57925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79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x-none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2C5AE-0908-474E-8B97-DA6D9E0CB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64572-F8AE-E149-88BB-9E9CD6998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C6354-2DA8-664A-AFE7-A856B90E0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52000"/>
            <a:ext cx="8640000" cy="7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834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1" r:id="rId2"/>
    <p:sldLayoutId id="214748367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6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042A262-FCF2-BCE2-5F3A-5AAB54BB22F7}"/>
              </a:ext>
            </a:extLst>
          </p:cNvPr>
          <p:cNvSpPr/>
          <p:nvPr/>
        </p:nvSpPr>
        <p:spPr>
          <a:xfrm>
            <a:off x="122830" y="4626591"/>
            <a:ext cx="1815152" cy="40943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0CB2ED24-9373-323A-F44D-629B306A1700}"/>
              </a:ext>
            </a:extLst>
          </p:cNvPr>
          <p:cNvSpPr txBox="1">
            <a:spLocks/>
          </p:cNvSpPr>
          <p:nvPr/>
        </p:nvSpPr>
        <p:spPr>
          <a:xfrm>
            <a:off x="0" y="2593303"/>
            <a:ext cx="9144000" cy="909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Předmět: Technologie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Přednáška č. 1: Stavba kovů, zpevnění a odpevnění, rozdělení tvářecích pochodů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3357E60C-7261-67DD-E247-A1A83B78ED0A}"/>
              </a:ext>
            </a:extLst>
          </p:cNvPr>
          <p:cNvSpPr txBox="1">
            <a:spLocks/>
          </p:cNvSpPr>
          <p:nvPr/>
        </p:nvSpPr>
        <p:spPr>
          <a:xfrm>
            <a:off x="1371600" y="3784561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prstClr val="black"/>
                </a:solidFill>
                <a:latin typeface="Calibri"/>
              </a:rPr>
              <a:t>doc. Ing. Pavel </a:t>
            </a:r>
            <a:r>
              <a:rPr lang="cs-CZ" sz="2000" dirty="0" err="1">
                <a:solidFill>
                  <a:prstClr val="black"/>
                </a:solidFill>
                <a:latin typeface="Calibri"/>
              </a:rPr>
              <a:t>Solfronk</a:t>
            </a:r>
            <a:r>
              <a:rPr lang="cs-CZ" sz="2000">
                <a:solidFill>
                  <a:prstClr val="black"/>
                </a:solidFill>
                <a:latin typeface="Calibri"/>
              </a:rPr>
              <a:t>, Ph</a:t>
            </a:r>
            <a:r>
              <a:rPr lang="cs-CZ" sz="2000" dirty="0">
                <a:solidFill>
                  <a:prstClr val="black"/>
                </a:solidFill>
                <a:latin typeface="Calibri"/>
              </a:rPr>
              <a:t>.D.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7FEC4D-566D-62FC-27AC-50D32AA8E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190102"/>
            <a:ext cx="838200" cy="295275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B3AA00D1-ECF6-BC1F-60F1-1F897DBBAC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53" y="138226"/>
            <a:ext cx="6602095" cy="85979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4396AF-0F65-CDF2-32B0-AD043FA53713}"/>
              </a:ext>
            </a:extLst>
          </p:cNvPr>
          <p:cNvSpPr txBox="1"/>
          <p:nvPr/>
        </p:nvSpPr>
        <p:spPr>
          <a:xfrm>
            <a:off x="1277605" y="1153381"/>
            <a:ext cx="6588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Nové možnosti rozvoje vzdělávání na Technické univerzitě v Liberci</a:t>
            </a:r>
          </a:p>
          <a:p>
            <a:pPr algn="ctr" hangingPunct="1"/>
            <a:endParaRPr lang="cs-CZ" sz="800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b="1" u="sng" kern="1200" dirty="0">
                <a:solidFill>
                  <a:prstClr val="black"/>
                </a:solidFill>
                <a:latin typeface="Calibri"/>
              </a:rPr>
              <a:t>Specifický cíl A3:Tvorba nových profesně zaměřených studijních programů</a:t>
            </a:r>
          </a:p>
          <a:p>
            <a:pPr algn="ctr" hangingPunct="1"/>
            <a:endParaRPr lang="cs-CZ" b="1" u="sng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NPO_TUL_MSMT-16598/2022</a:t>
            </a:r>
          </a:p>
          <a:p>
            <a:pPr hangingPunct="1"/>
            <a:endParaRPr lang="cs-CZ" sz="1800" kern="1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9AD4031E-9A26-401A-8462-1269ED43D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079498"/>
              </p:ext>
            </p:extLst>
          </p:nvPr>
        </p:nvGraphicFramePr>
        <p:xfrm>
          <a:off x="1709420" y="3399258"/>
          <a:ext cx="5725160" cy="182880"/>
        </p:xfrm>
        <a:graphic>
          <a:graphicData uri="http://schemas.openxmlformats.org/drawingml/2006/table">
            <a:tbl>
              <a:tblPr firstRow="1" firstCol="1" bandRow="1"/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7" name="Obrázek 31">
            <a:extLst>
              <a:ext uri="{FF2B5EF4-FFF2-40B4-BE49-F238E27FC236}">
                <a16:creationId xmlns:a16="http://schemas.microsoft.com/office/drawing/2014/main" id="{39F76B93-A0F9-97C5-97ED-A4F8C1D4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9" y="4534853"/>
            <a:ext cx="16192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32">
            <a:extLst>
              <a:ext uri="{FF2B5EF4-FFF2-40B4-BE49-F238E27FC236}">
                <a16:creationId xmlns:a16="http://schemas.microsoft.com/office/drawing/2014/main" id="{5065CCE7-EA3A-A0D2-0D6C-1E1E7B28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17" y="4534853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33" descr="Foto / Photo: Logo MŠMT">
            <a:extLst>
              <a:ext uri="{FF2B5EF4-FFF2-40B4-BE49-F238E27FC236}">
                <a16:creationId xmlns:a16="http://schemas.microsoft.com/office/drawing/2014/main" id="{BDE18A62-B07F-454D-82A3-AB1ECE8C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90" y="4534853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320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vzniká při přechodu taveniny kovu z kapalného do pevného stavu – krystalizace  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podmínky tuhnutí a případné následné tepelné zpracování ovlivňují výslednou strukturu kovu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Krystalová mřížka</a:t>
            </a: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751AF45D-3E89-04AB-086E-389EFB9F27C0}"/>
              </a:ext>
            </a:extLst>
          </p:cNvPr>
          <p:cNvSpPr txBox="1">
            <a:spLocks/>
          </p:cNvSpPr>
          <p:nvPr/>
        </p:nvSpPr>
        <p:spPr>
          <a:xfrm>
            <a:off x="1032920" y="2051686"/>
            <a:ext cx="3730810" cy="1310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457200" marR="0" indent="-34290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buFont typeface="Wingdings" panose="05000000000000000000" pitchFamily="2" charset="2"/>
              <a:buChar char="§"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dendritická struktura</a:t>
            </a: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ideální monokrystal</a:t>
            </a: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mozaikový krystal</a:t>
            </a: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polykrystalická struktura</a:t>
            </a: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248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výrazná směrovost mechanických vlastností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typické pro odlitky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omezená tvárnost – nevhodné pro tváření !!!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Krystalová mřížka – dendritická struktura</a:t>
            </a:r>
          </a:p>
        </p:txBody>
      </p:sp>
      <p:pic>
        <p:nvPicPr>
          <p:cNvPr id="2" name="Obrázek 1" descr="dendrity.jpg">
            <a:extLst>
              <a:ext uri="{FF2B5EF4-FFF2-40B4-BE49-F238E27FC236}">
                <a16:creationId xmlns:a16="http://schemas.microsoft.com/office/drawing/2014/main" id="{8BBC3658-A337-2A03-C3E5-9D0D5F2F9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8561"/>
          <a:stretch/>
        </p:blipFill>
        <p:spPr>
          <a:xfrm>
            <a:off x="6220800" y="2192859"/>
            <a:ext cx="2671643" cy="2520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85915EB-25D9-2B81-5411-DC17758B5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525" r="44857" b="33236"/>
          <a:stretch/>
        </p:blipFill>
        <p:spPr bwMode="auto">
          <a:xfrm>
            <a:off x="252000" y="2192859"/>
            <a:ext cx="270396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595594B-C437-41C5-CD09-1570A69B9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5006" t="31310" b="14982"/>
          <a:stretch/>
        </p:blipFill>
        <p:spPr bwMode="auto">
          <a:xfrm>
            <a:off x="3252539" y="2192859"/>
            <a:ext cx="263892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3155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orientace jednotlivých zrn záleží na způsobu krystalizace, historii výroby </a:t>
            </a:r>
          </a:p>
          <a:p>
            <a:pPr marL="449263" indent="0" eaLnBrk="1" hangingPunct="1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a následném tepelném zpracování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materiály vhodné pro tváření !!!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Krystalová mřížka – polykrystalická struktura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E503433-0684-1A59-EEB7-A9915E894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3336"/>
            <a:ext cx="2290730" cy="22924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149518F-8117-5BD4-E268-EAC054C45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2343335"/>
            <a:ext cx="3013705" cy="22896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C400823-5516-740B-8822-93CEE089E0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350863"/>
            <a:ext cx="2533650" cy="22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388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Krystalová mřížka – polykrystalická struktura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18CE45B-C19C-716D-6C8C-D40962724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8412" y="1021306"/>
            <a:ext cx="3607382" cy="361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élník 58">
            <a:extLst>
              <a:ext uri="{FF2B5EF4-FFF2-40B4-BE49-F238E27FC236}">
                <a16:creationId xmlns:a16="http://schemas.microsoft.com/office/drawing/2014/main" id="{78297EC3-6D8B-8AC8-FCC3-34F13F069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07" y="1209285"/>
            <a:ext cx="2501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CC"/>
              </a:buClr>
            </a:pPr>
            <a:r>
              <a:rPr lang="cs-CZ" sz="16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Ideální monokrystal </a:t>
            </a:r>
          </a:p>
        </p:txBody>
      </p:sp>
      <p:sp>
        <p:nvSpPr>
          <p:cNvPr id="12" name="Obdélník 58">
            <a:extLst>
              <a:ext uri="{FF2B5EF4-FFF2-40B4-BE49-F238E27FC236}">
                <a16:creationId xmlns:a16="http://schemas.microsoft.com/office/drawing/2014/main" id="{E1053AA9-54F3-A81D-0EE2-1BC0CEA54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07" y="3163373"/>
            <a:ext cx="21957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</a:pPr>
            <a:r>
              <a:rPr lang="cs-CZ" sz="16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Polykrystalická</a:t>
            </a:r>
          </a:p>
          <a:p>
            <a:pPr>
              <a:buClr>
                <a:srgbClr val="0000CC"/>
              </a:buClr>
            </a:pPr>
            <a:r>
              <a:rPr lang="cs-CZ" sz="16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struktura </a:t>
            </a:r>
          </a:p>
        </p:txBody>
      </p:sp>
      <p:sp>
        <p:nvSpPr>
          <p:cNvPr id="13" name="Obdélník 58">
            <a:extLst>
              <a:ext uri="{FF2B5EF4-FFF2-40B4-BE49-F238E27FC236}">
                <a16:creationId xmlns:a16="http://schemas.microsoft.com/office/drawing/2014/main" id="{309DF549-55FF-2A36-7C9B-66460C36E88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504265" y="1302829"/>
            <a:ext cx="2107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</a:pPr>
            <a:r>
              <a:rPr lang="cs-CZ" sz="16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Mozaikový krystal</a:t>
            </a:r>
          </a:p>
        </p:txBody>
      </p:sp>
      <p:sp>
        <p:nvSpPr>
          <p:cNvPr id="14" name="Obdélník 58">
            <a:extLst>
              <a:ext uri="{FF2B5EF4-FFF2-40B4-BE49-F238E27FC236}">
                <a16:creationId xmlns:a16="http://schemas.microsoft.com/office/drawing/2014/main" id="{6C727C40-8D10-9EF4-C301-D7D1AB34450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504265" y="3073673"/>
            <a:ext cx="21424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</a:pPr>
            <a:r>
              <a:rPr lang="cs-CZ" sz="16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Polykrystal s</a:t>
            </a:r>
          </a:p>
          <a:p>
            <a:pPr>
              <a:buClr>
                <a:srgbClr val="0000CC"/>
              </a:buClr>
            </a:pPr>
            <a:r>
              <a:rPr lang="cs-CZ" sz="16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texturou</a:t>
            </a:r>
          </a:p>
        </p:txBody>
      </p:sp>
      <p:sp>
        <p:nvSpPr>
          <p:cNvPr id="15" name="Šipka doprava 24">
            <a:extLst>
              <a:ext uri="{FF2B5EF4-FFF2-40B4-BE49-F238E27FC236}">
                <a16:creationId xmlns:a16="http://schemas.microsoft.com/office/drawing/2014/main" id="{D0C4922B-5CAA-C13D-A23C-9F628C875AEF}"/>
              </a:ext>
            </a:extLst>
          </p:cNvPr>
          <p:cNvSpPr/>
          <p:nvPr/>
        </p:nvSpPr>
        <p:spPr>
          <a:xfrm>
            <a:off x="1555583" y="1726151"/>
            <a:ext cx="650723" cy="179403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24">
            <a:extLst>
              <a:ext uri="{FF2B5EF4-FFF2-40B4-BE49-F238E27FC236}">
                <a16:creationId xmlns:a16="http://schemas.microsoft.com/office/drawing/2014/main" id="{58896DB4-1F7C-B824-91C6-EF4A311F810A}"/>
              </a:ext>
            </a:extLst>
          </p:cNvPr>
          <p:cNvSpPr/>
          <p:nvPr/>
        </p:nvSpPr>
        <p:spPr>
          <a:xfrm>
            <a:off x="1555582" y="3658448"/>
            <a:ext cx="650723" cy="179403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prava 24">
            <a:extLst>
              <a:ext uri="{FF2B5EF4-FFF2-40B4-BE49-F238E27FC236}">
                <a16:creationId xmlns:a16="http://schemas.microsoft.com/office/drawing/2014/main" id="{C5FD2378-C4A6-CE49-4B52-64A939540B93}"/>
              </a:ext>
            </a:extLst>
          </p:cNvPr>
          <p:cNvSpPr/>
          <p:nvPr/>
        </p:nvSpPr>
        <p:spPr>
          <a:xfrm rot="10800000">
            <a:off x="6048147" y="1726150"/>
            <a:ext cx="650723" cy="179403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4">
            <a:extLst>
              <a:ext uri="{FF2B5EF4-FFF2-40B4-BE49-F238E27FC236}">
                <a16:creationId xmlns:a16="http://schemas.microsoft.com/office/drawing/2014/main" id="{CF4C5970-6C70-77D0-CCF7-16D1EE9340C6}"/>
              </a:ext>
            </a:extLst>
          </p:cNvPr>
          <p:cNvSpPr/>
          <p:nvPr/>
        </p:nvSpPr>
        <p:spPr>
          <a:xfrm rot="10800000">
            <a:off x="6048146" y="3658447"/>
            <a:ext cx="650723" cy="179403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997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Výroba mozaikového krystalu</a:t>
            </a:r>
          </a:p>
        </p:txBody>
      </p:sp>
      <p:pic>
        <p:nvPicPr>
          <p:cNvPr id="7" name="Monokrystal.wmv">
            <a:hlinkClick r:id="" action="ppaction://media"/>
            <a:extLst>
              <a:ext uri="{FF2B5EF4-FFF2-40B4-BE49-F238E27FC236}">
                <a16:creationId xmlns:a16="http://schemas.microsoft.com/office/drawing/2014/main" id="{97A058CC-31BA-EDDF-C18F-B70EE22EF3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604.93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000" y="958252"/>
            <a:ext cx="4666587" cy="34221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ECA5C4F-B553-58EC-3C26-EBA321C88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2536" y="1804230"/>
            <a:ext cx="3335339" cy="173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88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Monokrystal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jednotná orientace krystalové mřížky</a:t>
            </a:r>
          </a:p>
          <a:p>
            <a:pPr eaLnBrk="1" hangingPunct="1"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Polykrystal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Krystalová mřížka</a:t>
            </a: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751AF45D-3E89-04AB-086E-389EFB9F27C0}"/>
              </a:ext>
            </a:extLst>
          </p:cNvPr>
          <p:cNvSpPr txBox="1">
            <a:spLocks/>
          </p:cNvSpPr>
          <p:nvPr/>
        </p:nvSpPr>
        <p:spPr>
          <a:xfrm>
            <a:off x="959178" y="1488201"/>
            <a:ext cx="5876701" cy="1066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457200" marR="0" indent="-34290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763588" hangingPunct="1">
              <a:buFont typeface="Wingdings" panose="05000000000000000000" pitchFamily="2" charset="2"/>
              <a:buChar char="§"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Vláknový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- průměr několika </a:t>
            </a:r>
            <a:r>
              <a:rPr lang="el-GR" altLang="cs-CZ" sz="1200" dirty="0">
                <a:latin typeface="Calibri" pitchFamily="34" charset="0"/>
                <a:cs typeface="Calibri" pitchFamily="34" charset="0"/>
              </a:rPr>
              <a:t>μ</a:t>
            </a: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m (pevnost v tahu v řádu 105 </a:t>
            </a:r>
            <a:r>
              <a:rPr lang="cs-CZ" altLang="cs-CZ" sz="1200" dirty="0" err="1">
                <a:latin typeface="Calibri" pitchFamily="34" charset="0"/>
                <a:cs typeface="Calibri" pitchFamily="34" charset="0"/>
              </a:rPr>
              <a:t>MPa</a:t>
            </a: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114300" indent="0" defTabSz="763588" hangingPunct="1">
              <a:lnSpc>
                <a:spcPct val="100000"/>
              </a:lnSpc>
              <a:buNone/>
            </a:pP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		- délka až několik cm</a:t>
            </a:r>
          </a:p>
          <a:p>
            <a:pPr marL="114300" indent="0" defTabSz="763588" hangingPunct="1">
              <a:lnSpc>
                <a:spcPct val="100000"/>
              </a:lnSpc>
              <a:buNone/>
            </a:pP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		- malý počet poruch</a:t>
            </a:r>
          </a:p>
          <a:p>
            <a:pPr marL="114300" indent="0" defTabSz="763588" hangingPunct="1">
              <a:lnSpc>
                <a:spcPct val="100000"/>
              </a:lnSpc>
              <a:buNone/>
            </a:pP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		- pevnost se blíží teoretickým hodnotám</a:t>
            </a: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C169B58-31BB-46EB-13BC-A9A54744D131}"/>
              </a:ext>
            </a:extLst>
          </p:cNvPr>
          <p:cNvSpPr txBox="1">
            <a:spLocks/>
          </p:cNvSpPr>
          <p:nvPr/>
        </p:nvSpPr>
        <p:spPr>
          <a:xfrm>
            <a:off x="959178" y="2672992"/>
            <a:ext cx="6579706" cy="1066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457200" marR="0" indent="-34290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buFont typeface="Wingdings" panose="05000000000000000000" pitchFamily="2" charset="2"/>
              <a:buChar char="§"/>
              <a:tabLst>
                <a:tab pos="1527175" algn="l"/>
              </a:tabLst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Masivní 	</a:t>
            </a: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- složen z bloků (</a:t>
            </a:r>
            <a:r>
              <a:rPr lang="cs-CZ" altLang="cs-CZ" sz="1200" dirty="0" err="1">
                <a:latin typeface="Calibri" pitchFamily="34" charset="0"/>
                <a:cs typeface="Calibri" pitchFamily="34" charset="0"/>
              </a:rPr>
              <a:t>subzrn</a:t>
            </a: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) s nepatrně odlišnou orientací krystalové mřížky</a:t>
            </a:r>
          </a:p>
          <a:p>
            <a:pPr marL="114300" indent="0" defTabSz="509588" hangingPunct="1">
              <a:lnSpc>
                <a:spcPct val="100000"/>
              </a:lnSpc>
              <a:buNone/>
            </a:pP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			- průměr několik cm až desítek cm</a:t>
            </a: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CB6B13-C36E-D9AA-1827-5F46B007F1F7}"/>
              </a:ext>
            </a:extLst>
          </p:cNvPr>
          <p:cNvSpPr txBox="1">
            <a:spLocks/>
          </p:cNvSpPr>
          <p:nvPr/>
        </p:nvSpPr>
        <p:spPr>
          <a:xfrm>
            <a:off x="2375023" y="3501290"/>
            <a:ext cx="6768977" cy="1066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457200" marR="0" indent="-34290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4300" indent="0" defTabSz="538163" hangingPunct="1">
              <a:lnSpc>
                <a:spcPct val="100000"/>
              </a:lnSpc>
              <a:buNone/>
            </a:pP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- tvořen velkým počtem krystalů – </a:t>
            </a:r>
            <a:r>
              <a:rPr lang="cs-CZ" altLang="cs-CZ" sz="1200" dirty="0" err="1">
                <a:latin typeface="Calibri" pitchFamily="34" charset="0"/>
                <a:cs typeface="Calibri" pitchFamily="34" charset="0"/>
              </a:rPr>
              <a:t>poly</a:t>
            </a: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…. (pevnost v tahu v řádu 102 </a:t>
            </a:r>
            <a:r>
              <a:rPr lang="cs-CZ" altLang="cs-CZ" sz="1200" dirty="0" err="1">
                <a:latin typeface="Calibri" pitchFamily="34" charset="0"/>
                <a:cs typeface="Calibri" pitchFamily="34" charset="0"/>
              </a:rPr>
              <a:t>MPa</a:t>
            </a: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114300" indent="0" defTabSz="538163" hangingPunct="1">
              <a:lnSpc>
                <a:spcPct val="100000"/>
              </a:lnSpc>
              <a:buNone/>
            </a:pP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- jednotlivé krystaly jsou nepravidelného tvaru → zrna</a:t>
            </a:r>
          </a:p>
          <a:p>
            <a:pPr marL="114300" indent="0" defTabSz="538163" hangingPunct="1">
              <a:lnSpc>
                <a:spcPct val="100000"/>
              </a:lnSpc>
              <a:buNone/>
            </a:pP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- každé zrno se vyznačuje jinou orientací krystalové mřížky a hranicí, která jej odděluje od zrna sousedního</a:t>
            </a:r>
          </a:p>
          <a:p>
            <a:pPr marL="114300" indent="0" defTabSz="538163" hangingPunct="1">
              <a:lnSpc>
                <a:spcPct val="100000"/>
              </a:lnSpc>
              <a:buNone/>
            </a:pP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- zcela náhodná orientace zrn → </a:t>
            </a:r>
            <a:r>
              <a:rPr lang="cs-CZ" altLang="cs-CZ" sz="1200" dirty="0" err="1">
                <a:latin typeface="Calibri" pitchFamily="34" charset="0"/>
                <a:cs typeface="Calibri" pitchFamily="34" charset="0"/>
              </a:rPr>
              <a:t>kvaziizotropie</a:t>
            </a: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 – ve výsledku stejné vlastnosti materiálu ve všech směrech 				→ lze ji v omezené míře získat tepelným zpracováním</a:t>
            </a:r>
          </a:p>
          <a:p>
            <a:pPr marL="114300" indent="0" defTabSz="538163" hangingPunct="1">
              <a:lnSpc>
                <a:spcPct val="100000"/>
              </a:lnSpc>
              <a:buNone/>
            </a:pP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- většina tvářených polotovarů vykazuje </a:t>
            </a:r>
            <a:r>
              <a:rPr lang="cs-CZ" altLang="cs-CZ" sz="1200" b="1" dirty="0">
                <a:latin typeface="Calibri" pitchFamily="34" charset="0"/>
                <a:cs typeface="Calibri" pitchFamily="34" charset="0"/>
              </a:rPr>
              <a:t>anizotropii (texturu) !!!</a:t>
            </a: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D2587D3-CE2A-6741-404E-EC360F2D22D6}"/>
              </a:ext>
            </a:extLst>
          </p:cNvPr>
          <p:cNvGrpSpPr/>
          <p:nvPr/>
        </p:nvGrpSpPr>
        <p:grpSpPr>
          <a:xfrm>
            <a:off x="6549318" y="1570702"/>
            <a:ext cx="1615287" cy="2328007"/>
            <a:chOff x="7596336" y="2230272"/>
            <a:chExt cx="1512168" cy="2484496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0B0901E4-6565-52AF-75B5-799FE526B0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6336" y="3258916"/>
              <a:ext cx="1440159" cy="598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6000" b="1" kern="0" dirty="0">
                  <a:solidFill>
                    <a:srgbClr val="660033"/>
                  </a:solidFill>
                  <a:latin typeface="+mj-lt"/>
                  <a:ea typeface="+mj-ea"/>
                  <a:cs typeface="+mj-cs"/>
                </a:rPr>
                <a:t>?</a:t>
              </a:r>
            </a:p>
          </p:txBody>
        </p: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9AE9A15A-BD93-818F-24EC-EDFBFDAB482F}"/>
                </a:ext>
              </a:extLst>
            </p:cNvPr>
            <p:cNvGrpSpPr/>
            <p:nvPr/>
          </p:nvGrpSpPr>
          <p:grpSpPr>
            <a:xfrm>
              <a:off x="8310375" y="2230272"/>
              <a:ext cx="798129" cy="2484496"/>
              <a:chOff x="7184465" y="2816711"/>
              <a:chExt cx="798129" cy="2484496"/>
            </a:xfrm>
          </p:grpSpPr>
          <p:sp>
            <p:nvSpPr>
              <p:cNvPr id="10" name="Ohnutá šipka 28">
                <a:extLst>
                  <a:ext uri="{FF2B5EF4-FFF2-40B4-BE49-F238E27FC236}">
                    <a16:creationId xmlns:a16="http://schemas.microsoft.com/office/drawing/2014/main" id="{55FCFEE5-821F-912B-3ABC-74F8BBD8E2D7}"/>
                  </a:ext>
                </a:extLst>
              </p:cNvPr>
              <p:cNvSpPr/>
              <p:nvPr/>
            </p:nvSpPr>
            <p:spPr>
              <a:xfrm rot="10800000" flipV="1">
                <a:off x="7190594" y="2816711"/>
                <a:ext cx="792000" cy="1224000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43750"/>
                </a:avLst>
              </a:prstGeom>
              <a:gradFill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5400000" scaled="0"/>
              </a:gradFill>
              <a:ln w="25400">
                <a:solidFill>
                  <a:srgbClr val="660033">
                    <a:alpha val="9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Ohnutá šipka 30">
                <a:extLst>
                  <a:ext uri="{FF2B5EF4-FFF2-40B4-BE49-F238E27FC236}">
                    <a16:creationId xmlns:a16="http://schemas.microsoft.com/office/drawing/2014/main" id="{056928E2-B724-AB68-177D-713EB9FF79D4}"/>
                  </a:ext>
                </a:extLst>
              </p:cNvPr>
              <p:cNvSpPr/>
              <p:nvPr/>
            </p:nvSpPr>
            <p:spPr>
              <a:xfrm rot="10800000">
                <a:off x="7184465" y="4077207"/>
                <a:ext cx="792000" cy="1224000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43750"/>
                </a:avLst>
              </a:prstGeom>
              <a:gradFill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5400000" scaled="0"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0036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A27735C7-1843-9614-285A-4B18AAC287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76" y="1338635"/>
            <a:ext cx="3534861" cy="34079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Bodové poruchy krystalové mřížky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949B6D57-6109-FA9D-304D-C47C8839102A}"/>
              </a:ext>
            </a:extLst>
          </p:cNvPr>
          <p:cNvGrpSpPr/>
          <p:nvPr/>
        </p:nvGrpSpPr>
        <p:grpSpPr>
          <a:xfrm>
            <a:off x="3343883" y="3849947"/>
            <a:ext cx="3890722" cy="437575"/>
            <a:chOff x="7380312" y="3825910"/>
            <a:chExt cx="3890722" cy="437575"/>
          </a:xfrm>
        </p:grpSpPr>
        <p:sp>
          <p:nvSpPr>
            <p:cNvPr id="10" name="Obdélník 58">
              <a:extLst>
                <a:ext uri="{FF2B5EF4-FFF2-40B4-BE49-F238E27FC236}">
                  <a16:creationId xmlns:a16="http://schemas.microsoft.com/office/drawing/2014/main" id="{3974E2E4-1D8E-E093-75FA-5B3A43116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0312" y="3825910"/>
              <a:ext cx="11348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Vakance</a:t>
              </a:r>
              <a:endParaRPr lang="cs-CZ" sz="2000" b="1" dirty="0">
                <a:solidFill>
                  <a:srgbClr val="660033"/>
                </a:solidFill>
              </a:endParaRPr>
            </a:p>
          </p:txBody>
        </p:sp>
        <p:sp>
          <p:nvSpPr>
            <p:cNvPr id="11" name="Šipka doprava 15">
              <a:extLst>
                <a:ext uri="{FF2B5EF4-FFF2-40B4-BE49-F238E27FC236}">
                  <a16:creationId xmlns:a16="http://schemas.microsoft.com/office/drawing/2014/main" id="{D5CC94DD-1967-3D6F-177F-0DCDA113A9DB}"/>
                </a:ext>
              </a:extLst>
            </p:cNvPr>
            <p:cNvSpPr/>
            <p:nvPr/>
          </p:nvSpPr>
          <p:spPr>
            <a:xfrm rot="21246463">
              <a:off x="8716344" y="3925994"/>
              <a:ext cx="2554690" cy="337491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B7B37F4B-A369-7800-492B-C617D2BF5A39}"/>
              </a:ext>
            </a:extLst>
          </p:cNvPr>
          <p:cNvGrpSpPr/>
          <p:nvPr/>
        </p:nvGrpSpPr>
        <p:grpSpPr>
          <a:xfrm>
            <a:off x="2101647" y="2235404"/>
            <a:ext cx="3769325" cy="1128961"/>
            <a:chOff x="-154855" y="2908464"/>
            <a:chExt cx="3769325" cy="1128961"/>
          </a:xfrm>
        </p:grpSpPr>
        <p:sp>
          <p:nvSpPr>
            <p:cNvPr id="20" name="Obdélník 58">
              <a:extLst>
                <a:ext uri="{FF2B5EF4-FFF2-40B4-BE49-F238E27FC236}">
                  <a16:creationId xmlns:a16="http://schemas.microsoft.com/office/drawing/2014/main" id="{1FCD0740-FF9F-E957-CA8B-A75B63D19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4855" y="2908464"/>
              <a:ext cx="219573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buClr>
                  <a:srgbClr val="0000CC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Intersticiální </a:t>
              </a:r>
            </a:p>
            <a:p>
              <a:pPr algn="r">
                <a:buClr>
                  <a:srgbClr val="0000CC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atom</a:t>
              </a:r>
            </a:p>
          </p:txBody>
        </p:sp>
        <p:sp>
          <p:nvSpPr>
            <p:cNvPr id="21" name="Šipka doprava 22">
              <a:extLst>
                <a:ext uri="{FF2B5EF4-FFF2-40B4-BE49-F238E27FC236}">
                  <a16:creationId xmlns:a16="http://schemas.microsoft.com/office/drawing/2014/main" id="{D17B3BA0-041C-D288-FA98-5DFDF75F72F4}"/>
                </a:ext>
              </a:extLst>
            </p:cNvPr>
            <p:cNvSpPr/>
            <p:nvPr/>
          </p:nvSpPr>
          <p:spPr>
            <a:xfrm rot="1273035">
              <a:off x="1656054" y="3699934"/>
              <a:ext cx="1958416" cy="337491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8F25C14-C639-7ADE-1B42-20B58C3CC53B}"/>
              </a:ext>
            </a:extLst>
          </p:cNvPr>
          <p:cNvGrpSpPr/>
          <p:nvPr/>
        </p:nvGrpSpPr>
        <p:grpSpPr>
          <a:xfrm>
            <a:off x="2295676" y="1569355"/>
            <a:ext cx="3754881" cy="610515"/>
            <a:chOff x="2295017" y="1569355"/>
            <a:chExt cx="3753784" cy="768242"/>
          </a:xfrm>
        </p:grpSpPr>
        <p:sp>
          <p:nvSpPr>
            <p:cNvPr id="13" name="Obdélník 58">
              <a:extLst>
                <a:ext uri="{FF2B5EF4-FFF2-40B4-BE49-F238E27FC236}">
                  <a16:creationId xmlns:a16="http://schemas.microsoft.com/office/drawing/2014/main" id="{077A6B68-35E1-241D-1880-48346DFBC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017" y="1569355"/>
              <a:ext cx="1989443" cy="584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buClr>
                  <a:srgbClr val="0000CC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Substituční</a:t>
              </a:r>
            </a:p>
            <a:p>
              <a:pPr algn="r">
                <a:buClr>
                  <a:srgbClr val="0000CC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 atom</a:t>
              </a:r>
            </a:p>
          </p:txBody>
        </p:sp>
        <p:sp>
          <p:nvSpPr>
            <p:cNvPr id="14" name="Šipka doprava 19">
              <a:extLst>
                <a:ext uri="{FF2B5EF4-FFF2-40B4-BE49-F238E27FC236}">
                  <a16:creationId xmlns:a16="http://schemas.microsoft.com/office/drawing/2014/main" id="{171A4767-06FD-1232-6DB7-E6316D1AC6A8}"/>
                </a:ext>
              </a:extLst>
            </p:cNvPr>
            <p:cNvSpPr/>
            <p:nvPr/>
          </p:nvSpPr>
          <p:spPr>
            <a:xfrm rot="1273035">
              <a:off x="4351675" y="1973760"/>
              <a:ext cx="1697126" cy="363837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5373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Bodové poruchy krystalové mřížky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9998F95-C2B9-ABE8-8023-866054151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76" y="1338635"/>
            <a:ext cx="3534861" cy="3407937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8C5E573F-D257-1B88-1EF4-E69E832A95CE}"/>
              </a:ext>
            </a:extLst>
          </p:cNvPr>
          <p:cNvGrpSpPr/>
          <p:nvPr/>
        </p:nvGrpSpPr>
        <p:grpSpPr>
          <a:xfrm>
            <a:off x="2101647" y="2235404"/>
            <a:ext cx="3769325" cy="1128961"/>
            <a:chOff x="-154855" y="2908464"/>
            <a:chExt cx="3769325" cy="1128961"/>
          </a:xfrm>
        </p:grpSpPr>
        <p:sp>
          <p:nvSpPr>
            <p:cNvPr id="4" name="Obdélník 58">
              <a:extLst>
                <a:ext uri="{FF2B5EF4-FFF2-40B4-BE49-F238E27FC236}">
                  <a16:creationId xmlns:a16="http://schemas.microsoft.com/office/drawing/2014/main" id="{047B8A8E-D968-65B9-217A-2D15B494A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4855" y="2908464"/>
              <a:ext cx="219573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buClr>
                  <a:srgbClr val="0000CC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Intersticiální </a:t>
              </a:r>
            </a:p>
            <a:p>
              <a:pPr algn="r">
                <a:buClr>
                  <a:srgbClr val="0000CC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atom</a:t>
              </a:r>
            </a:p>
          </p:txBody>
        </p:sp>
        <p:sp>
          <p:nvSpPr>
            <p:cNvPr id="7" name="Šipka doprava 22">
              <a:extLst>
                <a:ext uri="{FF2B5EF4-FFF2-40B4-BE49-F238E27FC236}">
                  <a16:creationId xmlns:a16="http://schemas.microsoft.com/office/drawing/2014/main" id="{6A2B5913-357E-B12C-DD20-44762DED063B}"/>
                </a:ext>
              </a:extLst>
            </p:cNvPr>
            <p:cNvSpPr/>
            <p:nvPr/>
          </p:nvSpPr>
          <p:spPr>
            <a:xfrm rot="1273035">
              <a:off x="1656054" y="3699934"/>
              <a:ext cx="1958416" cy="337491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E0D1FFE-6573-C6E4-8CE2-E39960C91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3268706"/>
            <a:ext cx="4613287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značně zvyšuje napětí v krystalové mřížce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pro tváření nežádoucí efekt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prvky s malým průměrem atomu - C, N, O, H, B </a:t>
            </a:r>
          </a:p>
        </p:txBody>
      </p:sp>
    </p:spTree>
    <p:extLst>
      <p:ext uri="{BB962C8B-B14F-4D97-AF65-F5344CB8AC3E}">
        <p14:creationId xmlns:p14="http://schemas.microsoft.com/office/powerpoint/2010/main" val="307454412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Čárové poruchy krystalové mřížky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216B978-09B7-49C0-9F59-6F982AEDE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3" y="1484053"/>
            <a:ext cx="6922225" cy="2950996"/>
          </a:xfrm>
          <a:prstGeom prst="rect">
            <a:avLst/>
          </a:prstGeom>
        </p:spPr>
      </p:pic>
      <p:sp>
        <p:nvSpPr>
          <p:cNvPr id="10" name="Obdélník 58">
            <a:extLst>
              <a:ext uri="{FF2B5EF4-FFF2-40B4-BE49-F238E27FC236}">
                <a16:creationId xmlns:a16="http://schemas.microsoft.com/office/drawing/2014/main" id="{F6A8A6B7-BC8D-8B60-9462-62084BF5D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579" y="4371819"/>
            <a:ext cx="91439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0000CC"/>
              </a:buClr>
            </a:pPr>
            <a:r>
              <a:rPr lang="cs-CZ" sz="2000" b="1" dirty="0">
                <a:solidFill>
                  <a:srgbClr val="660033"/>
                </a:solidFill>
              </a:rPr>
              <a:t>               </a:t>
            </a:r>
            <a:r>
              <a:rPr lang="cs-CZ" sz="16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Ideální mřížka                                                                  	       Hranová dislokace</a:t>
            </a:r>
          </a:p>
        </p:txBody>
      </p:sp>
      <p:sp>
        <p:nvSpPr>
          <p:cNvPr id="11" name="Obdélník 58">
            <a:extLst>
              <a:ext uri="{FF2B5EF4-FFF2-40B4-BE49-F238E27FC236}">
                <a16:creationId xmlns:a16="http://schemas.microsoft.com/office/drawing/2014/main" id="{4A687B49-54A8-5443-1594-FDCCFB177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671" y="950896"/>
            <a:ext cx="2140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</a:pPr>
            <a:r>
              <a:rPr lang="cs-CZ" sz="16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Vložení atomové poloroviny</a:t>
            </a:r>
          </a:p>
        </p:txBody>
      </p:sp>
      <p:sp>
        <p:nvSpPr>
          <p:cNvPr id="12" name="Šipka doprava 15">
            <a:extLst>
              <a:ext uri="{FF2B5EF4-FFF2-40B4-BE49-F238E27FC236}">
                <a16:creationId xmlns:a16="http://schemas.microsoft.com/office/drawing/2014/main" id="{FE7CF68D-D3BF-E149-036E-BEC32F550793}"/>
              </a:ext>
            </a:extLst>
          </p:cNvPr>
          <p:cNvSpPr/>
          <p:nvPr/>
        </p:nvSpPr>
        <p:spPr>
          <a:xfrm rot="5400000">
            <a:off x="4280857" y="1075116"/>
            <a:ext cx="513926" cy="265486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867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Obrázek 435">
            <a:extLst>
              <a:ext uri="{FF2B5EF4-FFF2-40B4-BE49-F238E27FC236}">
                <a16:creationId xmlns:a16="http://schemas.microsoft.com/office/drawing/2014/main" id="{5EC5E769-4562-3499-1E2F-C540AA305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55" y="1333944"/>
            <a:ext cx="4038692" cy="3201189"/>
          </a:xfrm>
          <a:prstGeom prst="rect">
            <a:avLst/>
          </a:prstGeom>
        </p:spPr>
      </p:pic>
      <p:grpSp>
        <p:nvGrpSpPr>
          <p:cNvPr id="437" name="Skupina 436">
            <a:extLst>
              <a:ext uri="{FF2B5EF4-FFF2-40B4-BE49-F238E27FC236}">
                <a16:creationId xmlns:a16="http://schemas.microsoft.com/office/drawing/2014/main" id="{B66577CF-EFD6-007B-A532-B6855C5EF926}"/>
              </a:ext>
            </a:extLst>
          </p:cNvPr>
          <p:cNvGrpSpPr/>
          <p:nvPr/>
        </p:nvGrpSpPr>
        <p:grpSpPr>
          <a:xfrm>
            <a:off x="2052000" y="1318885"/>
            <a:ext cx="4539347" cy="3216248"/>
            <a:chOff x="1211999" y="1599922"/>
            <a:chExt cx="6052463" cy="4288330"/>
          </a:xfrm>
        </p:grpSpPr>
        <p:pic>
          <p:nvPicPr>
            <p:cNvPr id="438" name="Obrázek 437">
              <a:extLst>
                <a:ext uri="{FF2B5EF4-FFF2-40B4-BE49-F238E27FC236}">
                  <a16:creationId xmlns:a16="http://schemas.microsoft.com/office/drawing/2014/main" id="{032A6365-DA48-8322-FDAC-35182E76B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539" y="1620000"/>
              <a:ext cx="5384923" cy="4268252"/>
            </a:xfrm>
            <a:prstGeom prst="rect">
              <a:avLst/>
            </a:prstGeom>
          </p:spPr>
        </p:pic>
        <p:grpSp>
          <p:nvGrpSpPr>
            <p:cNvPr id="439" name="Skupina 438">
              <a:extLst>
                <a:ext uri="{FF2B5EF4-FFF2-40B4-BE49-F238E27FC236}">
                  <a16:creationId xmlns:a16="http://schemas.microsoft.com/office/drawing/2014/main" id="{80FA1E7A-DB84-48C4-A793-F271513E8ADE}"/>
                </a:ext>
              </a:extLst>
            </p:cNvPr>
            <p:cNvGrpSpPr/>
            <p:nvPr/>
          </p:nvGrpSpPr>
          <p:grpSpPr>
            <a:xfrm>
              <a:off x="1211999" y="1599922"/>
              <a:ext cx="2697122" cy="607634"/>
              <a:chOff x="1211999" y="1599922"/>
              <a:chExt cx="2697122" cy="607634"/>
            </a:xfrm>
          </p:grpSpPr>
          <p:sp>
            <p:nvSpPr>
              <p:cNvPr id="440" name="Šipka doprava 117">
                <a:extLst>
                  <a:ext uri="{FF2B5EF4-FFF2-40B4-BE49-F238E27FC236}">
                    <a16:creationId xmlns:a16="http://schemas.microsoft.com/office/drawing/2014/main" id="{2288680F-4657-EB05-758F-293429D3130D}"/>
                  </a:ext>
                </a:extLst>
              </p:cNvPr>
              <p:cNvSpPr/>
              <p:nvPr/>
            </p:nvSpPr>
            <p:spPr>
              <a:xfrm rot="2120800">
                <a:off x="3228522" y="2089341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441" name="Obdélník 58">
                <a:extLst>
                  <a:ext uri="{FF2B5EF4-FFF2-40B4-BE49-F238E27FC236}">
                    <a16:creationId xmlns:a16="http://schemas.microsoft.com/office/drawing/2014/main" id="{99AE1651-C843-5456-B495-7110843F6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999" y="1599922"/>
                <a:ext cx="2652293" cy="307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Vložená rovina atomů</a:t>
                </a:r>
              </a:p>
            </p:txBody>
          </p:sp>
        </p:grpSp>
      </p:grpSp>
      <p:grpSp>
        <p:nvGrpSpPr>
          <p:cNvPr id="442" name="Skupina 441">
            <a:extLst>
              <a:ext uri="{FF2B5EF4-FFF2-40B4-BE49-F238E27FC236}">
                <a16:creationId xmlns:a16="http://schemas.microsoft.com/office/drawing/2014/main" id="{4C5D75C3-63BC-F103-4A19-A91A1DCD55F6}"/>
              </a:ext>
            </a:extLst>
          </p:cNvPr>
          <p:cNvGrpSpPr/>
          <p:nvPr/>
        </p:nvGrpSpPr>
        <p:grpSpPr>
          <a:xfrm>
            <a:off x="1579569" y="1318885"/>
            <a:ext cx="5011778" cy="3216248"/>
            <a:chOff x="582092" y="1599922"/>
            <a:chExt cx="6682370" cy="4288330"/>
          </a:xfrm>
        </p:grpSpPr>
        <p:pic>
          <p:nvPicPr>
            <p:cNvPr id="443" name="Obrázek 442">
              <a:extLst>
                <a:ext uri="{FF2B5EF4-FFF2-40B4-BE49-F238E27FC236}">
                  <a16:creationId xmlns:a16="http://schemas.microsoft.com/office/drawing/2014/main" id="{EBF6BDBB-F988-9356-89F4-EC47D3200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539" y="1620000"/>
              <a:ext cx="5384923" cy="4268252"/>
            </a:xfrm>
            <a:prstGeom prst="rect">
              <a:avLst/>
            </a:prstGeom>
          </p:spPr>
        </p:pic>
        <p:grpSp>
          <p:nvGrpSpPr>
            <p:cNvPr id="444" name="Skupina 443">
              <a:extLst>
                <a:ext uri="{FF2B5EF4-FFF2-40B4-BE49-F238E27FC236}">
                  <a16:creationId xmlns:a16="http://schemas.microsoft.com/office/drawing/2014/main" id="{EFC6933F-144C-E8CC-2FB0-625B53A323FD}"/>
                </a:ext>
              </a:extLst>
            </p:cNvPr>
            <p:cNvGrpSpPr/>
            <p:nvPr/>
          </p:nvGrpSpPr>
          <p:grpSpPr>
            <a:xfrm>
              <a:off x="582092" y="1599922"/>
              <a:ext cx="3327029" cy="1978002"/>
              <a:chOff x="582092" y="1599922"/>
              <a:chExt cx="3327029" cy="1978002"/>
            </a:xfrm>
          </p:grpSpPr>
          <p:sp>
            <p:nvSpPr>
              <p:cNvPr id="445" name="Šipka doprava 127">
                <a:extLst>
                  <a:ext uri="{FF2B5EF4-FFF2-40B4-BE49-F238E27FC236}">
                    <a16:creationId xmlns:a16="http://schemas.microsoft.com/office/drawing/2014/main" id="{F48A8F67-E9A5-DFE3-F65D-A226F638B2B2}"/>
                  </a:ext>
                </a:extLst>
              </p:cNvPr>
              <p:cNvSpPr/>
              <p:nvPr/>
            </p:nvSpPr>
            <p:spPr>
              <a:xfrm rot="2120800">
                <a:off x="3228522" y="2089341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446" name="Obdélník 58">
                <a:extLst>
                  <a:ext uri="{FF2B5EF4-FFF2-40B4-BE49-F238E27FC236}">
                    <a16:creationId xmlns:a16="http://schemas.microsoft.com/office/drawing/2014/main" id="{BE67F601-6E5C-CD56-D03B-7011FA8A5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2000" y="1599922"/>
                <a:ext cx="2652292" cy="307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Vložená rovina atomů</a:t>
                </a:r>
              </a:p>
            </p:txBody>
          </p:sp>
          <p:sp>
            <p:nvSpPr>
              <p:cNvPr id="447" name="Šipka doprava 129">
                <a:extLst>
                  <a:ext uri="{FF2B5EF4-FFF2-40B4-BE49-F238E27FC236}">
                    <a16:creationId xmlns:a16="http://schemas.microsoft.com/office/drawing/2014/main" id="{D43BF44C-AA18-646F-BCFF-67D2C671745A}"/>
                  </a:ext>
                </a:extLst>
              </p:cNvPr>
              <p:cNvSpPr/>
              <p:nvPr/>
            </p:nvSpPr>
            <p:spPr>
              <a:xfrm rot="2547653">
                <a:off x="1945219" y="3459709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448" name="Obdélník 58">
                <a:extLst>
                  <a:ext uri="{FF2B5EF4-FFF2-40B4-BE49-F238E27FC236}">
                    <a16:creationId xmlns:a16="http://schemas.microsoft.com/office/drawing/2014/main" id="{0C44070C-4112-73E9-DF4D-8B8DD41FB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092" y="2937702"/>
                <a:ext cx="165763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Rovina skluzu</a:t>
                </a:r>
              </a:p>
            </p:txBody>
          </p:sp>
        </p:grpSp>
      </p:grpSp>
      <p:grpSp>
        <p:nvGrpSpPr>
          <p:cNvPr id="449" name="Skupina 448">
            <a:extLst>
              <a:ext uri="{FF2B5EF4-FFF2-40B4-BE49-F238E27FC236}">
                <a16:creationId xmlns:a16="http://schemas.microsoft.com/office/drawing/2014/main" id="{A01D14B5-A387-FD9A-C434-807173C41AEC}"/>
              </a:ext>
            </a:extLst>
          </p:cNvPr>
          <p:cNvGrpSpPr/>
          <p:nvPr/>
        </p:nvGrpSpPr>
        <p:grpSpPr>
          <a:xfrm>
            <a:off x="1579569" y="1318885"/>
            <a:ext cx="5011778" cy="3216248"/>
            <a:chOff x="582092" y="1599922"/>
            <a:chExt cx="6682370" cy="4288330"/>
          </a:xfrm>
        </p:grpSpPr>
        <p:pic>
          <p:nvPicPr>
            <p:cNvPr id="450" name="Obrázek 449">
              <a:extLst>
                <a:ext uri="{FF2B5EF4-FFF2-40B4-BE49-F238E27FC236}">
                  <a16:creationId xmlns:a16="http://schemas.microsoft.com/office/drawing/2014/main" id="{6BEA4CDB-0DC8-99F7-997A-190A92A65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539" y="1620000"/>
              <a:ext cx="5384923" cy="4268252"/>
            </a:xfrm>
            <a:prstGeom prst="rect">
              <a:avLst/>
            </a:prstGeom>
          </p:spPr>
        </p:pic>
        <p:grpSp>
          <p:nvGrpSpPr>
            <p:cNvPr id="451" name="Skupina 450">
              <a:extLst>
                <a:ext uri="{FF2B5EF4-FFF2-40B4-BE49-F238E27FC236}">
                  <a16:creationId xmlns:a16="http://schemas.microsoft.com/office/drawing/2014/main" id="{724EDE9A-666E-C2D2-A691-E7E5039A7898}"/>
                </a:ext>
              </a:extLst>
            </p:cNvPr>
            <p:cNvGrpSpPr/>
            <p:nvPr/>
          </p:nvGrpSpPr>
          <p:grpSpPr>
            <a:xfrm>
              <a:off x="582092" y="1599922"/>
              <a:ext cx="3327029" cy="3206168"/>
              <a:chOff x="582092" y="1599922"/>
              <a:chExt cx="3327029" cy="3206168"/>
            </a:xfrm>
          </p:grpSpPr>
          <p:grpSp>
            <p:nvGrpSpPr>
              <p:cNvPr id="452" name="Skupina 451">
                <a:extLst>
                  <a:ext uri="{FF2B5EF4-FFF2-40B4-BE49-F238E27FC236}">
                    <a16:creationId xmlns:a16="http://schemas.microsoft.com/office/drawing/2014/main" id="{9F45E830-9895-B764-14EC-7D2BBD55EF76}"/>
                  </a:ext>
                </a:extLst>
              </p:cNvPr>
              <p:cNvGrpSpPr/>
              <p:nvPr/>
            </p:nvGrpSpPr>
            <p:grpSpPr>
              <a:xfrm>
                <a:off x="582092" y="1599922"/>
                <a:ext cx="3327029" cy="1978002"/>
                <a:chOff x="582092" y="1599922"/>
                <a:chExt cx="3327029" cy="1978002"/>
              </a:xfrm>
            </p:grpSpPr>
            <p:sp>
              <p:nvSpPr>
                <p:cNvPr id="455" name="Šipka doprava 137">
                  <a:extLst>
                    <a:ext uri="{FF2B5EF4-FFF2-40B4-BE49-F238E27FC236}">
                      <a16:creationId xmlns:a16="http://schemas.microsoft.com/office/drawing/2014/main" id="{695F2AF1-1009-7679-4B93-9C238459D552}"/>
                    </a:ext>
                  </a:extLst>
                </p:cNvPr>
                <p:cNvSpPr/>
                <p:nvPr/>
              </p:nvSpPr>
              <p:spPr>
                <a:xfrm rot="2120800">
                  <a:off x="3228522" y="2089341"/>
                  <a:ext cx="680599" cy="118215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rgbClr val="FF9933"/>
                    </a:gs>
                    <a:gs pos="20000">
                      <a:srgbClr val="FF6600"/>
                    </a:gs>
                    <a:gs pos="40000">
                      <a:srgbClr val="FF5050"/>
                    </a:gs>
                    <a:gs pos="65000">
                      <a:srgbClr val="CC0066"/>
                    </a:gs>
                    <a:gs pos="100000">
                      <a:srgbClr val="660033"/>
                    </a:gs>
                  </a:gsLst>
                  <a:lin ang="0" scaled="0"/>
                  <a:tileRect/>
                </a:gra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456" name="Obdélník 58">
                  <a:extLst>
                    <a:ext uri="{FF2B5EF4-FFF2-40B4-BE49-F238E27FC236}">
                      <a16:creationId xmlns:a16="http://schemas.microsoft.com/office/drawing/2014/main" id="{E8DF3F9E-99D3-8F22-C46A-6155D0D4D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12000" y="1599922"/>
                  <a:ext cx="2652292" cy="30777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buClr>
                      <a:srgbClr val="0000CC"/>
                    </a:buClr>
                  </a:pPr>
                  <a:r>
                    <a:rPr lang="cs-CZ" sz="1500" b="1" dirty="0">
                      <a:solidFill>
                        <a:srgbClr val="660033"/>
                      </a:solidFill>
                    </a:rPr>
                    <a:t>Vložená rovina atomů</a:t>
                  </a:r>
                </a:p>
              </p:txBody>
            </p:sp>
            <p:sp>
              <p:nvSpPr>
                <p:cNvPr id="457" name="Šipka doprava 139">
                  <a:extLst>
                    <a:ext uri="{FF2B5EF4-FFF2-40B4-BE49-F238E27FC236}">
                      <a16:creationId xmlns:a16="http://schemas.microsoft.com/office/drawing/2014/main" id="{26F37115-FA38-B6ED-D55C-53B0BBEB8F1B}"/>
                    </a:ext>
                  </a:extLst>
                </p:cNvPr>
                <p:cNvSpPr/>
                <p:nvPr/>
              </p:nvSpPr>
              <p:spPr>
                <a:xfrm rot="2547653">
                  <a:off x="1945219" y="3459709"/>
                  <a:ext cx="680599" cy="118215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rgbClr val="FF9933"/>
                    </a:gs>
                    <a:gs pos="20000">
                      <a:srgbClr val="FF6600"/>
                    </a:gs>
                    <a:gs pos="40000">
                      <a:srgbClr val="FF5050"/>
                    </a:gs>
                    <a:gs pos="65000">
                      <a:srgbClr val="CC0066"/>
                    </a:gs>
                    <a:gs pos="100000">
                      <a:srgbClr val="660033"/>
                    </a:gs>
                  </a:gsLst>
                  <a:lin ang="0" scaled="0"/>
                  <a:tileRect/>
                </a:gra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458" name="Obdélník 58">
                  <a:extLst>
                    <a:ext uri="{FF2B5EF4-FFF2-40B4-BE49-F238E27FC236}">
                      <a16:creationId xmlns:a16="http://schemas.microsoft.com/office/drawing/2014/main" id="{9954853A-AE48-E2F4-DEDF-9CACBD40A7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2092" y="2937702"/>
                  <a:ext cx="1657639" cy="6155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buClr>
                      <a:srgbClr val="0000CC"/>
                    </a:buClr>
                  </a:pPr>
                  <a:r>
                    <a:rPr lang="cs-CZ" sz="1500" b="1" dirty="0">
                      <a:solidFill>
                        <a:srgbClr val="660033"/>
                      </a:solidFill>
                    </a:rPr>
                    <a:t>Rovina skluzu</a:t>
                  </a:r>
                </a:p>
              </p:txBody>
            </p:sp>
          </p:grpSp>
          <p:sp>
            <p:nvSpPr>
              <p:cNvPr id="453" name="Šipka doprava 135">
                <a:extLst>
                  <a:ext uri="{FF2B5EF4-FFF2-40B4-BE49-F238E27FC236}">
                    <a16:creationId xmlns:a16="http://schemas.microsoft.com/office/drawing/2014/main" id="{03626571-FE3D-A6D2-4D05-910EC003565E}"/>
                  </a:ext>
                </a:extLst>
              </p:cNvPr>
              <p:cNvSpPr/>
              <p:nvPr/>
            </p:nvSpPr>
            <p:spPr>
              <a:xfrm rot="19423337">
                <a:off x="2657629" y="4190202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454" name="Obdélník 58">
                <a:extLst>
                  <a:ext uri="{FF2B5EF4-FFF2-40B4-BE49-F238E27FC236}">
                    <a16:creationId xmlns:a16="http://schemas.microsoft.com/office/drawing/2014/main" id="{10162A63-1E2B-58D8-36C6-53226D5E5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243" y="4498314"/>
                <a:ext cx="1880482" cy="307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Dislokační čára</a:t>
                </a:r>
              </a:p>
            </p:txBody>
          </p:sp>
        </p:grpSp>
      </p:grpSp>
      <p:grpSp>
        <p:nvGrpSpPr>
          <p:cNvPr id="459" name="Skupina 458">
            <a:extLst>
              <a:ext uri="{FF2B5EF4-FFF2-40B4-BE49-F238E27FC236}">
                <a16:creationId xmlns:a16="http://schemas.microsoft.com/office/drawing/2014/main" id="{07CD1BAD-AFA5-F0AD-92D1-B5D26000EF5E}"/>
              </a:ext>
            </a:extLst>
          </p:cNvPr>
          <p:cNvGrpSpPr/>
          <p:nvPr/>
        </p:nvGrpSpPr>
        <p:grpSpPr>
          <a:xfrm>
            <a:off x="1584205" y="1203469"/>
            <a:ext cx="5007142" cy="3331664"/>
            <a:chOff x="588273" y="1446033"/>
            <a:chExt cx="6676189" cy="4442219"/>
          </a:xfrm>
        </p:grpSpPr>
        <p:grpSp>
          <p:nvGrpSpPr>
            <p:cNvPr id="460" name="Skupina 459">
              <a:extLst>
                <a:ext uri="{FF2B5EF4-FFF2-40B4-BE49-F238E27FC236}">
                  <a16:creationId xmlns:a16="http://schemas.microsoft.com/office/drawing/2014/main" id="{602C8C43-20A2-730E-5ECD-09D67A8D64F4}"/>
                </a:ext>
              </a:extLst>
            </p:cNvPr>
            <p:cNvGrpSpPr/>
            <p:nvPr/>
          </p:nvGrpSpPr>
          <p:grpSpPr>
            <a:xfrm>
              <a:off x="1115616" y="1446033"/>
              <a:ext cx="6148846" cy="4442219"/>
              <a:chOff x="1115616" y="1446033"/>
              <a:chExt cx="6148846" cy="4442219"/>
            </a:xfrm>
          </p:grpSpPr>
          <p:pic>
            <p:nvPicPr>
              <p:cNvPr id="467" name="Obrázek 466">
                <a:extLst>
                  <a:ext uri="{FF2B5EF4-FFF2-40B4-BE49-F238E27FC236}">
                    <a16:creationId xmlns:a16="http://schemas.microsoft.com/office/drawing/2014/main" id="{9F7BB36E-8490-613C-B334-59D050FE5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539" y="1620000"/>
                <a:ext cx="5384923" cy="4268252"/>
              </a:xfrm>
              <a:prstGeom prst="rect">
                <a:avLst/>
              </a:prstGeom>
            </p:spPr>
          </p:pic>
          <p:sp>
            <p:nvSpPr>
              <p:cNvPr id="468" name="Šipka doprava 154">
                <a:extLst>
                  <a:ext uri="{FF2B5EF4-FFF2-40B4-BE49-F238E27FC236}">
                    <a16:creationId xmlns:a16="http://schemas.microsoft.com/office/drawing/2014/main" id="{DB2BD870-87D1-1E6C-1D9F-72BD7E29D46A}"/>
                  </a:ext>
                </a:extLst>
              </p:cNvPr>
              <p:cNvSpPr/>
              <p:nvPr/>
            </p:nvSpPr>
            <p:spPr>
              <a:xfrm rot="19423337">
                <a:off x="2653189" y="4190505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cxnSp>
            <p:nvCxnSpPr>
              <p:cNvPr id="469" name="Přímá spojnice se šipkou 468">
                <a:extLst>
                  <a:ext uri="{FF2B5EF4-FFF2-40B4-BE49-F238E27FC236}">
                    <a16:creationId xmlns:a16="http://schemas.microsoft.com/office/drawing/2014/main" id="{E61FBA32-4813-6CE4-7626-271C6C2B5B47}"/>
                  </a:ext>
                </a:extLst>
              </p:cNvPr>
              <p:cNvCxnSpPr/>
              <p:nvPr/>
            </p:nvCxnSpPr>
            <p:spPr>
              <a:xfrm>
                <a:off x="4139952" y="2884158"/>
                <a:ext cx="1008112" cy="112794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0" name="Obdélník 58">
                <a:extLst>
                  <a:ext uri="{FF2B5EF4-FFF2-40B4-BE49-F238E27FC236}">
                    <a16:creationId xmlns:a16="http://schemas.microsoft.com/office/drawing/2014/main" id="{9140B249-D37A-6E8E-F8E8-FE8FE12A5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5616" y="1446033"/>
                <a:ext cx="2652292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                     </a:t>
                </a:r>
              </a:p>
              <a:p>
                <a:pPr>
                  <a:buClr>
                    <a:srgbClr val="0000CC"/>
                  </a:buClr>
                </a:pPr>
                <a:endParaRPr lang="cs-CZ" sz="1500" b="1" dirty="0">
                  <a:solidFill>
                    <a:srgbClr val="660033"/>
                  </a:solidFill>
                </a:endParaRPr>
              </a:p>
            </p:txBody>
          </p:sp>
        </p:grpSp>
        <p:grpSp>
          <p:nvGrpSpPr>
            <p:cNvPr id="461" name="Skupina 460">
              <a:extLst>
                <a:ext uri="{FF2B5EF4-FFF2-40B4-BE49-F238E27FC236}">
                  <a16:creationId xmlns:a16="http://schemas.microsoft.com/office/drawing/2014/main" id="{F0696429-CF3C-F7EA-3EF3-1E43898932C4}"/>
                </a:ext>
              </a:extLst>
            </p:cNvPr>
            <p:cNvGrpSpPr/>
            <p:nvPr/>
          </p:nvGrpSpPr>
          <p:grpSpPr>
            <a:xfrm>
              <a:off x="588273" y="2940701"/>
              <a:ext cx="2756136" cy="1868389"/>
              <a:chOff x="582092" y="2937701"/>
              <a:chExt cx="2756136" cy="1868389"/>
            </a:xfrm>
          </p:grpSpPr>
          <p:grpSp>
            <p:nvGrpSpPr>
              <p:cNvPr id="462" name="Skupina 461">
                <a:extLst>
                  <a:ext uri="{FF2B5EF4-FFF2-40B4-BE49-F238E27FC236}">
                    <a16:creationId xmlns:a16="http://schemas.microsoft.com/office/drawing/2014/main" id="{2D6C2D52-237D-8310-BA7C-BA5B595ED429}"/>
                  </a:ext>
                </a:extLst>
              </p:cNvPr>
              <p:cNvGrpSpPr/>
              <p:nvPr/>
            </p:nvGrpSpPr>
            <p:grpSpPr>
              <a:xfrm>
                <a:off x="582092" y="2937701"/>
                <a:ext cx="2043726" cy="640223"/>
                <a:chOff x="582092" y="2937701"/>
                <a:chExt cx="2043726" cy="640223"/>
              </a:xfrm>
            </p:grpSpPr>
            <p:sp>
              <p:nvSpPr>
                <p:cNvPr id="466" name="Obdélník 58">
                  <a:extLst>
                    <a:ext uri="{FF2B5EF4-FFF2-40B4-BE49-F238E27FC236}">
                      <a16:creationId xmlns:a16="http://schemas.microsoft.com/office/drawing/2014/main" id="{A81DF06C-AD9D-7DDE-EA9C-82D87807D4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2092" y="2937701"/>
                  <a:ext cx="1657639" cy="6155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buClr>
                      <a:srgbClr val="0000CC"/>
                    </a:buClr>
                  </a:pPr>
                  <a:r>
                    <a:rPr lang="cs-CZ" sz="1500" b="1" dirty="0">
                      <a:solidFill>
                        <a:srgbClr val="660033"/>
                      </a:solidFill>
                    </a:rPr>
                    <a:t>Rovina skluzu</a:t>
                  </a:r>
                </a:p>
              </p:txBody>
            </p:sp>
            <p:sp>
              <p:nvSpPr>
                <p:cNvPr id="465" name="Šipka doprava 197">
                  <a:extLst>
                    <a:ext uri="{FF2B5EF4-FFF2-40B4-BE49-F238E27FC236}">
                      <a16:creationId xmlns:a16="http://schemas.microsoft.com/office/drawing/2014/main" id="{163BB031-4AEA-7393-7943-6E30DAB272F6}"/>
                    </a:ext>
                  </a:extLst>
                </p:cNvPr>
                <p:cNvSpPr/>
                <p:nvPr/>
              </p:nvSpPr>
              <p:spPr>
                <a:xfrm rot="2547653">
                  <a:off x="1945219" y="3459709"/>
                  <a:ext cx="680599" cy="118215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rgbClr val="FF9933"/>
                    </a:gs>
                    <a:gs pos="20000">
                      <a:srgbClr val="FF6600"/>
                    </a:gs>
                    <a:gs pos="40000">
                      <a:srgbClr val="FF5050"/>
                    </a:gs>
                    <a:gs pos="65000">
                      <a:srgbClr val="CC0066"/>
                    </a:gs>
                    <a:gs pos="100000">
                      <a:srgbClr val="660033"/>
                    </a:gs>
                  </a:gsLst>
                  <a:lin ang="0" scaled="0"/>
                  <a:tileRect/>
                </a:gra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</p:grpSp>
          <p:sp>
            <p:nvSpPr>
              <p:cNvPr id="463" name="Šipka doprava 193">
                <a:extLst>
                  <a:ext uri="{FF2B5EF4-FFF2-40B4-BE49-F238E27FC236}">
                    <a16:creationId xmlns:a16="http://schemas.microsoft.com/office/drawing/2014/main" id="{5291780D-349A-EC15-9595-6DA270AE3011}"/>
                  </a:ext>
                </a:extLst>
              </p:cNvPr>
              <p:cNvSpPr/>
              <p:nvPr/>
            </p:nvSpPr>
            <p:spPr>
              <a:xfrm rot="19423337">
                <a:off x="2657629" y="4190202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464" name="Obdélník 58">
                <a:extLst>
                  <a:ext uri="{FF2B5EF4-FFF2-40B4-BE49-F238E27FC236}">
                    <a16:creationId xmlns:a16="http://schemas.microsoft.com/office/drawing/2014/main" id="{0EC067C4-20E2-A23D-A876-199097471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243" y="4498314"/>
                <a:ext cx="1880483" cy="307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Dislokační čára</a:t>
                </a:r>
              </a:p>
            </p:txBody>
          </p:sp>
        </p:grpSp>
      </p:grpSp>
      <p:grpSp>
        <p:nvGrpSpPr>
          <p:cNvPr id="471" name="Skupina 470">
            <a:extLst>
              <a:ext uri="{FF2B5EF4-FFF2-40B4-BE49-F238E27FC236}">
                <a16:creationId xmlns:a16="http://schemas.microsoft.com/office/drawing/2014/main" id="{ACA16B4E-EDC0-AD8A-5D56-D9E90ADC01DB}"/>
              </a:ext>
            </a:extLst>
          </p:cNvPr>
          <p:cNvGrpSpPr/>
          <p:nvPr/>
        </p:nvGrpSpPr>
        <p:grpSpPr>
          <a:xfrm>
            <a:off x="1583100" y="1204345"/>
            <a:ext cx="5007142" cy="3331664"/>
            <a:chOff x="588273" y="1446033"/>
            <a:chExt cx="6676189" cy="4442219"/>
          </a:xfrm>
        </p:grpSpPr>
        <p:grpSp>
          <p:nvGrpSpPr>
            <p:cNvPr id="472" name="Skupina 471">
              <a:extLst>
                <a:ext uri="{FF2B5EF4-FFF2-40B4-BE49-F238E27FC236}">
                  <a16:creationId xmlns:a16="http://schemas.microsoft.com/office/drawing/2014/main" id="{412D4866-DCBC-E286-8CFE-7507A0E676D3}"/>
                </a:ext>
              </a:extLst>
            </p:cNvPr>
            <p:cNvGrpSpPr/>
            <p:nvPr/>
          </p:nvGrpSpPr>
          <p:grpSpPr>
            <a:xfrm>
              <a:off x="1115616" y="1446033"/>
              <a:ext cx="6148846" cy="4442219"/>
              <a:chOff x="1115616" y="1446033"/>
              <a:chExt cx="6148846" cy="4442219"/>
            </a:xfrm>
          </p:grpSpPr>
          <p:pic>
            <p:nvPicPr>
              <p:cNvPr id="479" name="Obrázek 478">
                <a:extLst>
                  <a:ext uri="{FF2B5EF4-FFF2-40B4-BE49-F238E27FC236}">
                    <a16:creationId xmlns:a16="http://schemas.microsoft.com/office/drawing/2014/main" id="{4752EFF0-9E2A-7246-4CEF-6CA72FAE2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539" y="1620000"/>
                <a:ext cx="5384923" cy="4268252"/>
              </a:xfrm>
              <a:prstGeom prst="rect">
                <a:avLst/>
              </a:prstGeom>
            </p:spPr>
          </p:pic>
          <p:sp>
            <p:nvSpPr>
              <p:cNvPr id="480" name="Šipka doprava 215">
                <a:extLst>
                  <a:ext uri="{FF2B5EF4-FFF2-40B4-BE49-F238E27FC236}">
                    <a16:creationId xmlns:a16="http://schemas.microsoft.com/office/drawing/2014/main" id="{A1EA509E-56FD-5F07-AEDC-5288F2B2755C}"/>
                  </a:ext>
                </a:extLst>
              </p:cNvPr>
              <p:cNvSpPr/>
              <p:nvPr/>
            </p:nvSpPr>
            <p:spPr>
              <a:xfrm rot="19423337">
                <a:off x="2653189" y="4190505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grpSp>
            <p:nvGrpSpPr>
              <p:cNvPr id="481" name="Skupina 480">
                <a:extLst>
                  <a:ext uri="{FF2B5EF4-FFF2-40B4-BE49-F238E27FC236}">
                    <a16:creationId xmlns:a16="http://schemas.microsoft.com/office/drawing/2014/main" id="{47E859BC-807D-3FAC-2679-748BB2DFB2CB}"/>
                  </a:ext>
                </a:extLst>
              </p:cNvPr>
              <p:cNvGrpSpPr/>
              <p:nvPr/>
            </p:nvGrpSpPr>
            <p:grpSpPr>
              <a:xfrm>
                <a:off x="4139952" y="2884158"/>
                <a:ext cx="1008112" cy="1985002"/>
                <a:chOff x="4139952" y="2884158"/>
                <a:chExt cx="1008112" cy="1985002"/>
              </a:xfrm>
            </p:grpSpPr>
            <p:cxnSp>
              <p:nvCxnSpPr>
                <p:cNvPr id="483" name="Přímá spojnice se šipkou 482">
                  <a:extLst>
                    <a:ext uri="{FF2B5EF4-FFF2-40B4-BE49-F238E27FC236}">
                      <a16:creationId xmlns:a16="http://schemas.microsoft.com/office/drawing/2014/main" id="{199AE04A-3AB7-6954-5940-CC2866026AF6}"/>
                    </a:ext>
                  </a:extLst>
                </p:cNvPr>
                <p:cNvCxnSpPr/>
                <p:nvPr/>
              </p:nvCxnSpPr>
              <p:spPr>
                <a:xfrm>
                  <a:off x="4139952" y="2884158"/>
                  <a:ext cx="1008112" cy="112794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Přímá spojnice se šipkou 483">
                  <a:extLst>
                    <a:ext uri="{FF2B5EF4-FFF2-40B4-BE49-F238E27FC236}">
                      <a16:creationId xmlns:a16="http://schemas.microsoft.com/office/drawing/2014/main" id="{451F0D9A-7A52-6747-92C3-35D404F06D01}"/>
                    </a:ext>
                  </a:extLst>
                </p:cNvPr>
                <p:cNvCxnSpPr/>
                <p:nvPr/>
              </p:nvCxnSpPr>
              <p:spPr>
                <a:xfrm flipH="1">
                  <a:off x="4932040" y="2996952"/>
                  <a:ext cx="216024" cy="1872208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2" name="Obdélník 58">
                <a:extLst>
                  <a:ext uri="{FF2B5EF4-FFF2-40B4-BE49-F238E27FC236}">
                    <a16:creationId xmlns:a16="http://schemas.microsoft.com/office/drawing/2014/main" id="{B91612FD-C074-364C-606C-8A594E8DE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5616" y="1446033"/>
                <a:ext cx="2652292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                     </a:t>
                </a:r>
              </a:p>
              <a:p>
                <a:pPr>
                  <a:buClr>
                    <a:srgbClr val="0000CC"/>
                  </a:buClr>
                </a:pPr>
                <a:endParaRPr lang="cs-CZ" sz="1500" b="1" dirty="0">
                  <a:solidFill>
                    <a:srgbClr val="660033"/>
                  </a:solidFill>
                </a:endParaRPr>
              </a:p>
            </p:txBody>
          </p:sp>
        </p:grpSp>
        <p:grpSp>
          <p:nvGrpSpPr>
            <p:cNvPr id="473" name="Skupina 472">
              <a:extLst>
                <a:ext uri="{FF2B5EF4-FFF2-40B4-BE49-F238E27FC236}">
                  <a16:creationId xmlns:a16="http://schemas.microsoft.com/office/drawing/2014/main" id="{9196AACB-5A6A-D241-C9B0-46687D9191C8}"/>
                </a:ext>
              </a:extLst>
            </p:cNvPr>
            <p:cNvGrpSpPr/>
            <p:nvPr/>
          </p:nvGrpSpPr>
          <p:grpSpPr>
            <a:xfrm>
              <a:off x="588273" y="2940701"/>
              <a:ext cx="2756136" cy="1868389"/>
              <a:chOff x="582092" y="2937701"/>
              <a:chExt cx="2756136" cy="1868389"/>
            </a:xfrm>
          </p:grpSpPr>
          <p:grpSp>
            <p:nvGrpSpPr>
              <p:cNvPr id="474" name="Skupina 473">
                <a:extLst>
                  <a:ext uri="{FF2B5EF4-FFF2-40B4-BE49-F238E27FC236}">
                    <a16:creationId xmlns:a16="http://schemas.microsoft.com/office/drawing/2014/main" id="{D815BF7D-0ED1-B3D8-3F7F-8BAD12EB5104}"/>
                  </a:ext>
                </a:extLst>
              </p:cNvPr>
              <p:cNvGrpSpPr/>
              <p:nvPr/>
            </p:nvGrpSpPr>
            <p:grpSpPr>
              <a:xfrm>
                <a:off x="582092" y="2937701"/>
                <a:ext cx="2043726" cy="640223"/>
                <a:chOff x="582092" y="2937701"/>
                <a:chExt cx="2043726" cy="640223"/>
              </a:xfrm>
            </p:grpSpPr>
            <p:sp>
              <p:nvSpPr>
                <p:cNvPr id="478" name="Obdélník 58">
                  <a:extLst>
                    <a:ext uri="{FF2B5EF4-FFF2-40B4-BE49-F238E27FC236}">
                      <a16:creationId xmlns:a16="http://schemas.microsoft.com/office/drawing/2014/main" id="{6C5B2D2D-AA6E-D635-5112-684C7F89A9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2092" y="2937701"/>
                  <a:ext cx="1657639" cy="6155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buClr>
                      <a:srgbClr val="0000CC"/>
                    </a:buClr>
                  </a:pPr>
                  <a:r>
                    <a:rPr lang="cs-CZ" sz="1500" b="1" dirty="0">
                      <a:solidFill>
                        <a:srgbClr val="660033"/>
                      </a:solidFill>
                    </a:rPr>
                    <a:t>Rovina skluzu</a:t>
                  </a:r>
                </a:p>
              </p:txBody>
            </p:sp>
            <p:sp>
              <p:nvSpPr>
                <p:cNvPr id="477" name="Šipka doprava 212">
                  <a:extLst>
                    <a:ext uri="{FF2B5EF4-FFF2-40B4-BE49-F238E27FC236}">
                      <a16:creationId xmlns:a16="http://schemas.microsoft.com/office/drawing/2014/main" id="{5ECC4DB6-9BAF-86A5-34FA-F585BF41504A}"/>
                    </a:ext>
                  </a:extLst>
                </p:cNvPr>
                <p:cNvSpPr/>
                <p:nvPr/>
              </p:nvSpPr>
              <p:spPr>
                <a:xfrm rot="2547653">
                  <a:off x="1945219" y="3459709"/>
                  <a:ext cx="680599" cy="118215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rgbClr val="FF9933"/>
                    </a:gs>
                    <a:gs pos="20000">
                      <a:srgbClr val="FF6600"/>
                    </a:gs>
                    <a:gs pos="40000">
                      <a:srgbClr val="FF5050"/>
                    </a:gs>
                    <a:gs pos="65000">
                      <a:srgbClr val="CC0066"/>
                    </a:gs>
                    <a:gs pos="100000">
                      <a:srgbClr val="660033"/>
                    </a:gs>
                  </a:gsLst>
                  <a:lin ang="0" scaled="0"/>
                  <a:tileRect/>
                </a:gra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</p:grpSp>
          <p:sp>
            <p:nvSpPr>
              <p:cNvPr id="475" name="Šipka doprava 210">
                <a:extLst>
                  <a:ext uri="{FF2B5EF4-FFF2-40B4-BE49-F238E27FC236}">
                    <a16:creationId xmlns:a16="http://schemas.microsoft.com/office/drawing/2014/main" id="{AF8091C1-E818-39E8-9831-3D9160E8BC38}"/>
                  </a:ext>
                </a:extLst>
              </p:cNvPr>
              <p:cNvSpPr/>
              <p:nvPr/>
            </p:nvSpPr>
            <p:spPr>
              <a:xfrm rot="19423337">
                <a:off x="2657629" y="4190202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476" name="Obdélník 58">
                <a:extLst>
                  <a:ext uri="{FF2B5EF4-FFF2-40B4-BE49-F238E27FC236}">
                    <a16:creationId xmlns:a16="http://schemas.microsoft.com/office/drawing/2014/main" id="{382E774C-FE1A-5CED-A864-998A71142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243" y="4498314"/>
                <a:ext cx="1880483" cy="307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Dislokační čára</a:t>
                </a:r>
              </a:p>
            </p:txBody>
          </p:sp>
        </p:grpSp>
      </p:grpSp>
      <p:grpSp>
        <p:nvGrpSpPr>
          <p:cNvPr id="485" name="Skupina 484">
            <a:extLst>
              <a:ext uri="{FF2B5EF4-FFF2-40B4-BE49-F238E27FC236}">
                <a16:creationId xmlns:a16="http://schemas.microsoft.com/office/drawing/2014/main" id="{C54F3AC7-539C-AC57-A26A-72623A5A9BE3}"/>
              </a:ext>
            </a:extLst>
          </p:cNvPr>
          <p:cNvGrpSpPr/>
          <p:nvPr/>
        </p:nvGrpSpPr>
        <p:grpSpPr>
          <a:xfrm>
            <a:off x="1583100" y="1204345"/>
            <a:ext cx="5007142" cy="3331664"/>
            <a:chOff x="588273" y="1446033"/>
            <a:chExt cx="6676189" cy="4442219"/>
          </a:xfrm>
        </p:grpSpPr>
        <p:grpSp>
          <p:nvGrpSpPr>
            <p:cNvPr id="486" name="Skupina 485">
              <a:extLst>
                <a:ext uri="{FF2B5EF4-FFF2-40B4-BE49-F238E27FC236}">
                  <a16:creationId xmlns:a16="http://schemas.microsoft.com/office/drawing/2014/main" id="{C3B6819C-ED0A-50D2-55E7-082C7987A2CD}"/>
                </a:ext>
              </a:extLst>
            </p:cNvPr>
            <p:cNvGrpSpPr/>
            <p:nvPr/>
          </p:nvGrpSpPr>
          <p:grpSpPr>
            <a:xfrm>
              <a:off x="1115616" y="1446033"/>
              <a:ext cx="6148846" cy="4442219"/>
              <a:chOff x="1115616" y="1446033"/>
              <a:chExt cx="6148846" cy="4442219"/>
            </a:xfrm>
          </p:grpSpPr>
          <p:pic>
            <p:nvPicPr>
              <p:cNvPr id="493" name="Obrázek 492">
                <a:extLst>
                  <a:ext uri="{FF2B5EF4-FFF2-40B4-BE49-F238E27FC236}">
                    <a16:creationId xmlns:a16="http://schemas.microsoft.com/office/drawing/2014/main" id="{DD3822CB-D16F-C7F0-AED3-3B5E9C905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539" y="1620000"/>
                <a:ext cx="5384923" cy="4268252"/>
              </a:xfrm>
              <a:prstGeom prst="rect">
                <a:avLst/>
              </a:prstGeom>
            </p:spPr>
          </p:pic>
          <p:sp>
            <p:nvSpPr>
              <p:cNvPr id="494" name="Šipka doprava 233">
                <a:extLst>
                  <a:ext uri="{FF2B5EF4-FFF2-40B4-BE49-F238E27FC236}">
                    <a16:creationId xmlns:a16="http://schemas.microsoft.com/office/drawing/2014/main" id="{F1873CC2-30DE-77DD-E5A3-F401D7C94E6B}"/>
                  </a:ext>
                </a:extLst>
              </p:cNvPr>
              <p:cNvSpPr/>
              <p:nvPr/>
            </p:nvSpPr>
            <p:spPr>
              <a:xfrm rot="19423337">
                <a:off x="2653189" y="4190505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grpSp>
            <p:nvGrpSpPr>
              <p:cNvPr id="495" name="Skupina 494">
                <a:extLst>
                  <a:ext uri="{FF2B5EF4-FFF2-40B4-BE49-F238E27FC236}">
                    <a16:creationId xmlns:a16="http://schemas.microsoft.com/office/drawing/2014/main" id="{43BA94B1-FC00-A5CB-149A-C9C62CB29686}"/>
                  </a:ext>
                </a:extLst>
              </p:cNvPr>
              <p:cNvGrpSpPr/>
              <p:nvPr/>
            </p:nvGrpSpPr>
            <p:grpSpPr>
              <a:xfrm>
                <a:off x="3181573" y="2884158"/>
                <a:ext cx="1966491" cy="1985002"/>
                <a:chOff x="3181573" y="2884158"/>
                <a:chExt cx="1966491" cy="1985002"/>
              </a:xfrm>
            </p:grpSpPr>
            <p:cxnSp>
              <p:nvCxnSpPr>
                <p:cNvPr id="497" name="Přímá spojnice se šipkou 496">
                  <a:extLst>
                    <a:ext uri="{FF2B5EF4-FFF2-40B4-BE49-F238E27FC236}">
                      <a16:creationId xmlns:a16="http://schemas.microsoft.com/office/drawing/2014/main" id="{BA054182-A5F7-A00C-52D1-66EBCB40F225}"/>
                    </a:ext>
                  </a:extLst>
                </p:cNvPr>
                <p:cNvCxnSpPr/>
                <p:nvPr/>
              </p:nvCxnSpPr>
              <p:spPr>
                <a:xfrm>
                  <a:off x="4139952" y="2884158"/>
                  <a:ext cx="1008112" cy="112794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Přímá spojnice se šipkou 497">
                  <a:extLst>
                    <a:ext uri="{FF2B5EF4-FFF2-40B4-BE49-F238E27FC236}">
                      <a16:creationId xmlns:a16="http://schemas.microsoft.com/office/drawing/2014/main" id="{5CDF90E9-4709-26E3-60E3-F5B3160BA409}"/>
                    </a:ext>
                  </a:extLst>
                </p:cNvPr>
                <p:cNvCxnSpPr/>
                <p:nvPr/>
              </p:nvCxnSpPr>
              <p:spPr>
                <a:xfrm flipH="1">
                  <a:off x="4932040" y="2996952"/>
                  <a:ext cx="216024" cy="1872208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Přímá spojnice se šipkou 498">
                  <a:extLst>
                    <a:ext uri="{FF2B5EF4-FFF2-40B4-BE49-F238E27FC236}">
                      <a16:creationId xmlns:a16="http://schemas.microsoft.com/office/drawing/2014/main" id="{5C4F3D74-04DD-DAF0-0913-46D97CF6974B}"/>
                    </a:ext>
                  </a:extLst>
                </p:cNvPr>
                <p:cNvCxnSpPr/>
                <p:nvPr/>
              </p:nvCxnSpPr>
              <p:spPr>
                <a:xfrm flipH="1" flipV="1">
                  <a:off x="3181573" y="4725145"/>
                  <a:ext cx="1763100" cy="144015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6" name="Obdélník 58">
                <a:extLst>
                  <a:ext uri="{FF2B5EF4-FFF2-40B4-BE49-F238E27FC236}">
                    <a16:creationId xmlns:a16="http://schemas.microsoft.com/office/drawing/2014/main" id="{620CC6F8-DBB8-0DEB-F643-E20BAB13D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5616" y="1446033"/>
                <a:ext cx="2652292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                     </a:t>
                </a:r>
              </a:p>
              <a:p>
                <a:pPr>
                  <a:buClr>
                    <a:srgbClr val="0000CC"/>
                  </a:buClr>
                </a:pPr>
                <a:endParaRPr lang="cs-CZ" sz="1500" b="1" dirty="0">
                  <a:solidFill>
                    <a:srgbClr val="660033"/>
                  </a:solidFill>
                </a:endParaRPr>
              </a:p>
            </p:txBody>
          </p:sp>
        </p:grpSp>
        <p:grpSp>
          <p:nvGrpSpPr>
            <p:cNvPr id="487" name="Skupina 486">
              <a:extLst>
                <a:ext uri="{FF2B5EF4-FFF2-40B4-BE49-F238E27FC236}">
                  <a16:creationId xmlns:a16="http://schemas.microsoft.com/office/drawing/2014/main" id="{8F9B97F2-0A91-89C0-1D58-257EEF80F008}"/>
                </a:ext>
              </a:extLst>
            </p:cNvPr>
            <p:cNvGrpSpPr/>
            <p:nvPr/>
          </p:nvGrpSpPr>
          <p:grpSpPr>
            <a:xfrm>
              <a:off x="588273" y="2940701"/>
              <a:ext cx="2756136" cy="1868389"/>
              <a:chOff x="582092" y="2937701"/>
              <a:chExt cx="2756136" cy="1868389"/>
            </a:xfrm>
          </p:grpSpPr>
          <p:grpSp>
            <p:nvGrpSpPr>
              <p:cNvPr id="488" name="Skupina 487">
                <a:extLst>
                  <a:ext uri="{FF2B5EF4-FFF2-40B4-BE49-F238E27FC236}">
                    <a16:creationId xmlns:a16="http://schemas.microsoft.com/office/drawing/2014/main" id="{E7C82C40-5CAF-ECD4-FEB1-D1B9E6214798}"/>
                  </a:ext>
                </a:extLst>
              </p:cNvPr>
              <p:cNvGrpSpPr/>
              <p:nvPr/>
            </p:nvGrpSpPr>
            <p:grpSpPr>
              <a:xfrm>
                <a:off x="582092" y="2937701"/>
                <a:ext cx="2043726" cy="640223"/>
                <a:chOff x="582092" y="2937701"/>
                <a:chExt cx="2043726" cy="640223"/>
              </a:xfrm>
            </p:grpSpPr>
            <p:sp>
              <p:nvSpPr>
                <p:cNvPr id="492" name="Obdélník 58">
                  <a:extLst>
                    <a:ext uri="{FF2B5EF4-FFF2-40B4-BE49-F238E27FC236}">
                      <a16:creationId xmlns:a16="http://schemas.microsoft.com/office/drawing/2014/main" id="{09C43275-FD73-232A-4545-3C8BC4B93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2092" y="2937701"/>
                  <a:ext cx="1657639" cy="6155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buClr>
                      <a:srgbClr val="0000CC"/>
                    </a:buClr>
                  </a:pPr>
                  <a:r>
                    <a:rPr lang="cs-CZ" sz="1500" b="1" dirty="0">
                      <a:solidFill>
                        <a:srgbClr val="660033"/>
                      </a:solidFill>
                    </a:rPr>
                    <a:t>Rovina skluzu</a:t>
                  </a:r>
                </a:p>
              </p:txBody>
            </p:sp>
            <p:sp>
              <p:nvSpPr>
                <p:cNvPr id="491" name="Šipka doprava 230">
                  <a:extLst>
                    <a:ext uri="{FF2B5EF4-FFF2-40B4-BE49-F238E27FC236}">
                      <a16:creationId xmlns:a16="http://schemas.microsoft.com/office/drawing/2014/main" id="{34E2FB28-D700-03F2-6B19-282004DF2F89}"/>
                    </a:ext>
                  </a:extLst>
                </p:cNvPr>
                <p:cNvSpPr/>
                <p:nvPr/>
              </p:nvSpPr>
              <p:spPr>
                <a:xfrm rot="2547653">
                  <a:off x="1945219" y="3459709"/>
                  <a:ext cx="680599" cy="118215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rgbClr val="FF9933"/>
                    </a:gs>
                    <a:gs pos="20000">
                      <a:srgbClr val="FF6600"/>
                    </a:gs>
                    <a:gs pos="40000">
                      <a:srgbClr val="FF5050"/>
                    </a:gs>
                    <a:gs pos="65000">
                      <a:srgbClr val="CC0066"/>
                    </a:gs>
                    <a:gs pos="100000">
                      <a:srgbClr val="660033"/>
                    </a:gs>
                  </a:gsLst>
                  <a:lin ang="0" scaled="0"/>
                  <a:tileRect/>
                </a:gra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</p:grpSp>
          <p:sp>
            <p:nvSpPr>
              <p:cNvPr id="489" name="Šipka doprava 228">
                <a:extLst>
                  <a:ext uri="{FF2B5EF4-FFF2-40B4-BE49-F238E27FC236}">
                    <a16:creationId xmlns:a16="http://schemas.microsoft.com/office/drawing/2014/main" id="{33E54778-81D2-08CA-B4E5-E04474AF0F63}"/>
                  </a:ext>
                </a:extLst>
              </p:cNvPr>
              <p:cNvSpPr/>
              <p:nvPr/>
            </p:nvSpPr>
            <p:spPr>
              <a:xfrm rot="19423337">
                <a:off x="2657629" y="4190202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490" name="Obdélník 58">
                <a:extLst>
                  <a:ext uri="{FF2B5EF4-FFF2-40B4-BE49-F238E27FC236}">
                    <a16:creationId xmlns:a16="http://schemas.microsoft.com/office/drawing/2014/main" id="{D9C4BD08-7BCD-2660-CAC9-46538D6BA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243" y="4498314"/>
                <a:ext cx="1880483" cy="307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Dislokační čára</a:t>
                </a:r>
              </a:p>
            </p:txBody>
          </p:sp>
        </p:grpSp>
      </p:grpSp>
      <p:grpSp>
        <p:nvGrpSpPr>
          <p:cNvPr id="500" name="Skupina 499">
            <a:extLst>
              <a:ext uri="{FF2B5EF4-FFF2-40B4-BE49-F238E27FC236}">
                <a16:creationId xmlns:a16="http://schemas.microsoft.com/office/drawing/2014/main" id="{808B0605-DC5D-29AA-869E-1283A111E685}"/>
              </a:ext>
            </a:extLst>
          </p:cNvPr>
          <p:cNvGrpSpPr/>
          <p:nvPr/>
        </p:nvGrpSpPr>
        <p:grpSpPr>
          <a:xfrm>
            <a:off x="1583100" y="1204345"/>
            <a:ext cx="5007142" cy="3331664"/>
            <a:chOff x="588273" y="1446033"/>
            <a:chExt cx="6676189" cy="4442219"/>
          </a:xfrm>
        </p:grpSpPr>
        <p:grpSp>
          <p:nvGrpSpPr>
            <p:cNvPr id="501" name="Skupina 500">
              <a:extLst>
                <a:ext uri="{FF2B5EF4-FFF2-40B4-BE49-F238E27FC236}">
                  <a16:creationId xmlns:a16="http://schemas.microsoft.com/office/drawing/2014/main" id="{C890F1D0-EA0F-A24E-62EE-139603365B73}"/>
                </a:ext>
              </a:extLst>
            </p:cNvPr>
            <p:cNvGrpSpPr/>
            <p:nvPr/>
          </p:nvGrpSpPr>
          <p:grpSpPr>
            <a:xfrm>
              <a:off x="1115616" y="1446033"/>
              <a:ext cx="6148846" cy="4442219"/>
              <a:chOff x="1115616" y="1446033"/>
              <a:chExt cx="6148846" cy="4442219"/>
            </a:xfrm>
          </p:grpSpPr>
          <p:pic>
            <p:nvPicPr>
              <p:cNvPr id="508" name="Obrázek 507">
                <a:extLst>
                  <a:ext uri="{FF2B5EF4-FFF2-40B4-BE49-F238E27FC236}">
                    <a16:creationId xmlns:a16="http://schemas.microsoft.com/office/drawing/2014/main" id="{4FC9B63C-6F12-A25A-31C9-91F2C98EF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539" y="1620000"/>
                <a:ext cx="5384923" cy="4268252"/>
              </a:xfrm>
              <a:prstGeom prst="rect">
                <a:avLst/>
              </a:prstGeom>
            </p:spPr>
          </p:pic>
          <p:sp>
            <p:nvSpPr>
              <p:cNvPr id="509" name="Šipka doprava 251">
                <a:extLst>
                  <a:ext uri="{FF2B5EF4-FFF2-40B4-BE49-F238E27FC236}">
                    <a16:creationId xmlns:a16="http://schemas.microsoft.com/office/drawing/2014/main" id="{AFD8D9CE-0A9D-FF75-DC5C-F6C19A20A990}"/>
                  </a:ext>
                </a:extLst>
              </p:cNvPr>
              <p:cNvSpPr/>
              <p:nvPr/>
            </p:nvSpPr>
            <p:spPr>
              <a:xfrm rot="19423337">
                <a:off x="2653189" y="4190505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grpSp>
            <p:nvGrpSpPr>
              <p:cNvPr id="510" name="Skupina 509">
                <a:extLst>
                  <a:ext uri="{FF2B5EF4-FFF2-40B4-BE49-F238E27FC236}">
                    <a16:creationId xmlns:a16="http://schemas.microsoft.com/office/drawing/2014/main" id="{2E89E581-2346-F73A-49E9-69E198257604}"/>
                  </a:ext>
                </a:extLst>
              </p:cNvPr>
              <p:cNvGrpSpPr/>
              <p:nvPr/>
            </p:nvGrpSpPr>
            <p:grpSpPr>
              <a:xfrm>
                <a:off x="3059832" y="2818620"/>
                <a:ext cx="2088232" cy="2050540"/>
                <a:chOff x="3059832" y="2818620"/>
                <a:chExt cx="2088232" cy="2050540"/>
              </a:xfrm>
            </p:grpSpPr>
            <p:cxnSp>
              <p:nvCxnSpPr>
                <p:cNvPr id="512" name="Přímá spojnice se šipkou 511">
                  <a:extLst>
                    <a:ext uri="{FF2B5EF4-FFF2-40B4-BE49-F238E27FC236}">
                      <a16:creationId xmlns:a16="http://schemas.microsoft.com/office/drawing/2014/main" id="{649E9FCB-1AC1-CA16-65EF-1783AD24A96F}"/>
                    </a:ext>
                  </a:extLst>
                </p:cNvPr>
                <p:cNvCxnSpPr/>
                <p:nvPr/>
              </p:nvCxnSpPr>
              <p:spPr>
                <a:xfrm>
                  <a:off x="4139952" y="2884158"/>
                  <a:ext cx="1008112" cy="112794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Přímá spojnice se šipkou 512">
                  <a:extLst>
                    <a:ext uri="{FF2B5EF4-FFF2-40B4-BE49-F238E27FC236}">
                      <a16:creationId xmlns:a16="http://schemas.microsoft.com/office/drawing/2014/main" id="{2B3557B8-3660-1F3F-40DC-000704417A3C}"/>
                    </a:ext>
                  </a:extLst>
                </p:cNvPr>
                <p:cNvCxnSpPr/>
                <p:nvPr/>
              </p:nvCxnSpPr>
              <p:spPr>
                <a:xfrm flipH="1">
                  <a:off x="4932040" y="2996952"/>
                  <a:ext cx="216024" cy="1872208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Přímá spojnice se šipkou 513">
                  <a:extLst>
                    <a:ext uri="{FF2B5EF4-FFF2-40B4-BE49-F238E27FC236}">
                      <a16:creationId xmlns:a16="http://schemas.microsoft.com/office/drawing/2014/main" id="{898908FD-FD89-D625-0278-AA6D4D5836B3}"/>
                    </a:ext>
                  </a:extLst>
                </p:cNvPr>
                <p:cNvCxnSpPr/>
                <p:nvPr/>
              </p:nvCxnSpPr>
              <p:spPr>
                <a:xfrm flipH="1" flipV="1">
                  <a:off x="3059832" y="2818620"/>
                  <a:ext cx="144016" cy="1906526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Přímá spojnice se šipkou 514">
                  <a:extLst>
                    <a:ext uri="{FF2B5EF4-FFF2-40B4-BE49-F238E27FC236}">
                      <a16:creationId xmlns:a16="http://schemas.microsoft.com/office/drawing/2014/main" id="{836DCD24-3FAE-EB03-ADFB-4F5F8E45BE18}"/>
                    </a:ext>
                  </a:extLst>
                </p:cNvPr>
                <p:cNvCxnSpPr/>
                <p:nvPr/>
              </p:nvCxnSpPr>
              <p:spPr>
                <a:xfrm flipH="1" flipV="1">
                  <a:off x="3181573" y="4725145"/>
                  <a:ext cx="1763100" cy="144015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1" name="Obdélník 58">
                <a:extLst>
                  <a:ext uri="{FF2B5EF4-FFF2-40B4-BE49-F238E27FC236}">
                    <a16:creationId xmlns:a16="http://schemas.microsoft.com/office/drawing/2014/main" id="{E5BDAA9E-9CBC-D393-D9B2-DF78E4998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5616" y="1446033"/>
                <a:ext cx="2652292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                     </a:t>
                </a:r>
              </a:p>
              <a:p>
                <a:pPr>
                  <a:buClr>
                    <a:srgbClr val="0000CC"/>
                  </a:buClr>
                </a:pPr>
                <a:endParaRPr lang="cs-CZ" sz="1500" b="1" dirty="0">
                  <a:solidFill>
                    <a:srgbClr val="660033"/>
                  </a:solidFill>
                </a:endParaRPr>
              </a:p>
            </p:txBody>
          </p:sp>
        </p:grpSp>
        <p:grpSp>
          <p:nvGrpSpPr>
            <p:cNvPr id="502" name="Skupina 501">
              <a:extLst>
                <a:ext uri="{FF2B5EF4-FFF2-40B4-BE49-F238E27FC236}">
                  <a16:creationId xmlns:a16="http://schemas.microsoft.com/office/drawing/2014/main" id="{8DAF9374-F7C2-0303-5C2C-D72F2E5CE863}"/>
                </a:ext>
              </a:extLst>
            </p:cNvPr>
            <p:cNvGrpSpPr/>
            <p:nvPr/>
          </p:nvGrpSpPr>
          <p:grpSpPr>
            <a:xfrm>
              <a:off x="588273" y="2940701"/>
              <a:ext cx="2756136" cy="1868389"/>
              <a:chOff x="582092" y="2937701"/>
              <a:chExt cx="2756136" cy="1868389"/>
            </a:xfrm>
          </p:grpSpPr>
          <p:grpSp>
            <p:nvGrpSpPr>
              <p:cNvPr id="503" name="Skupina 502">
                <a:extLst>
                  <a:ext uri="{FF2B5EF4-FFF2-40B4-BE49-F238E27FC236}">
                    <a16:creationId xmlns:a16="http://schemas.microsoft.com/office/drawing/2014/main" id="{510B0974-25C5-661F-6A1C-02B5EDF5F0E5}"/>
                  </a:ext>
                </a:extLst>
              </p:cNvPr>
              <p:cNvGrpSpPr/>
              <p:nvPr/>
            </p:nvGrpSpPr>
            <p:grpSpPr>
              <a:xfrm>
                <a:off x="582092" y="2937701"/>
                <a:ext cx="2043726" cy="640223"/>
                <a:chOff x="582092" y="2937701"/>
                <a:chExt cx="2043726" cy="640223"/>
              </a:xfrm>
            </p:grpSpPr>
            <p:sp>
              <p:nvSpPr>
                <p:cNvPr id="507" name="Obdélník 58">
                  <a:extLst>
                    <a:ext uri="{FF2B5EF4-FFF2-40B4-BE49-F238E27FC236}">
                      <a16:creationId xmlns:a16="http://schemas.microsoft.com/office/drawing/2014/main" id="{5F9D6FCA-1507-E6E6-119A-26202FA6ED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2092" y="2937701"/>
                  <a:ext cx="1657639" cy="6155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buClr>
                      <a:srgbClr val="0000CC"/>
                    </a:buClr>
                  </a:pPr>
                  <a:r>
                    <a:rPr lang="cs-CZ" sz="1500" b="1" dirty="0">
                      <a:solidFill>
                        <a:srgbClr val="660033"/>
                      </a:solidFill>
                    </a:rPr>
                    <a:t>Rovina skluzu</a:t>
                  </a:r>
                </a:p>
              </p:txBody>
            </p:sp>
            <p:sp>
              <p:nvSpPr>
                <p:cNvPr id="506" name="Šipka doprava 248">
                  <a:extLst>
                    <a:ext uri="{FF2B5EF4-FFF2-40B4-BE49-F238E27FC236}">
                      <a16:creationId xmlns:a16="http://schemas.microsoft.com/office/drawing/2014/main" id="{8BA58437-9A19-D6AB-83F6-359F9D56A3BE}"/>
                    </a:ext>
                  </a:extLst>
                </p:cNvPr>
                <p:cNvSpPr/>
                <p:nvPr/>
              </p:nvSpPr>
              <p:spPr>
                <a:xfrm rot="2547653">
                  <a:off x="1945219" y="3459709"/>
                  <a:ext cx="680599" cy="118215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rgbClr val="FF9933"/>
                    </a:gs>
                    <a:gs pos="20000">
                      <a:srgbClr val="FF6600"/>
                    </a:gs>
                    <a:gs pos="40000">
                      <a:srgbClr val="FF5050"/>
                    </a:gs>
                    <a:gs pos="65000">
                      <a:srgbClr val="CC0066"/>
                    </a:gs>
                    <a:gs pos="100000">
                      <a:srgbClr val="660033"/>
                    </a:gs>
                  </a:gsLst>
                  <a:lin ang="0" scaled="0"/>
                  <a:tileRect/>
                </a:gra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</p:grpSp>
          <p:sp>
            <p:nvSpPr>
              <p:cNvPr id="504" name="Šipka doprava 246">
                <a:extLst>
                  <a:ext uri="{FF2B5EF4-FFF2-40B4-BE49-F238E27FC236}">
                    <a16:creationId xmlns:a16="http://schemas.microsoft.com/office/drawing/2014/main" id="{1228429D-C887-4B1C-DFF4-3E5351274F79}"/>
                  </a:ext>
                </a:extLst>
              </p:cNvPr>
              <p:cNvSpPr/>
              <p:nvPr/>
            </p:nvSpPr>
            <p:spPr>
              <a:xfrm rot="19423337">
                <a:off x="2657629" y="4190202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505" name="Obdélník 58">
                <a:extLst>
                  <a:ext uri="{FF2B5EF4-FFF2-40B4-BE49-F238E27FC236}">
                    <a16:creationId xmlns:a16="http://schemas.microsoft.com/office/drawing/2014/main" id="{06E19A42-D6FA-76B3-5077-EE1B013A3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243" y="4498314"/>
                <a:ext cx="1880483" cy="307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Dislokační čára</a:t>
                </a:r>
              </a:p>
            </p:txBody>
          </p:sp>
        </p:grpSp>
      </p:grpSp>
      <p:grpSp>
        <p:nvGrpSpPr>
          <p:cNvPr id="516" name="Skupina 515">
            <a:extLst>
              <a:ext uri="{FF2B5EF4-FFF2-40B4-BE49-F238E27FC236}">
                <a16:creationId xmlns:a16="http://schemas.microsoft.com/office/drawing/2014/main" id="{426D16C4-C561-B90A-CC0E-92050E7205B7}"/>
              </a:ext>
            </a:extLst>
          </p:cNvPr>
          <p:cNvGrpSpPr/>
          <p:nvPr/>
        </p:nvGrpSpPr>
        <p:grpSpPr>
          <a:xfrm>
            <a:off x="1583100" y="1204345"/>
            <a:ext cx="5007142" cy="3331664"/>
            <a:chOff x="588273" y="1446033"/>
            <a:chExt cx="6676189" cy="4442219"/>
          </a:xfrm>
        </p:grpSpPr>
        <p:grpSp>
          <p:nvGrpSpPr>
            <p:cNvPr id="517" name="Skupina 516">
              <a:extLst>
                <a:ext uri="{FF2B5EF4-FFF2-40B4-BE49-F238E27FC236}">
                  <a16:creationId xmlns:a16="http://schemas.microsoft.com/office/drawing/2014/main" id="{F00CDA88-B5A0-0FF0-1590-8763029989CE}"/>
                </a:ext>
              </a:extLst>
            </p:cNvPr>
            <p:cNvGrpSpPr/>
            <p:nvPr/>
          </p:nvGrpSpPr>
          <p:grpSpPr>
            <a:xfrm>
              <a:off x="1115616" y="1446033"/>
              <a:ext cx="6148846" cy="4442219"/>
              <a:chOff x="1115616" y="1446033"/>
              <a:chExt cx="6148846" cy="4442219"/>
            </a:xfrm>
          </p:grpSpPr>
          <p:pic>
            <p:nvPicPr>
              <p:cNvPr id="524" name="Obrázek 523">
                <a:extLst>
                  <a:ext uri="{FF2B5EF4-FFF2-40B4-BE49-F238E27FC236}">
                    <a16:creationId xmlns:a16="http://schemas.microsoft.com/office/drawing/2014/main" id="{5625BABE-1A89-8697-6876-8E81E6CCB0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539" y="1620000"/>
                <a:ext cx="5384923" cy="4268252"/>
              </a:xfrm>
              <a:prstGeom prst="rect">
                <a:avLst/>
              </a:prstGeom>
            </p:spPr>
          </p:pic>
          <p:sp>
            <p:nvSpPr>
              <p:cNvPr id="525" name="Šipka doprava 269">
                <a:extLst>
                  <a:ext uri="{FF2B5EF4-FFF2-40B4-BE49-F238E27FC236}">
                    <a16:creationId xmlns:a16="http://schemas.microsoft.com/office/drawing/2014/main" id="{AB4D5384-3BE6-9499-66D2-72168BC155AE}"/>
                  </a:ext>
                </a:extLst>
              </p:cNvPr>
              <p:cNvSpPr/>
              <p:nvPr/>
            </p:nvSpPr>
            <p:spPr>
              <a:xfrm rot="19423337">
                <a:off x="2653189" y="4190505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grpSp>
            <p:nvGrpSpPr>
              <p:cNvPr id="526" name="Skupina 525">
                <a:extLst>
                  <a:ext uri="{FF2B5EF4-FFF2-40B4-BE49-F238E27FC236}">
                    <a16:creationId xmlns:a16="http://schemas.microsoft.com/office/drawing/2014/main" id="{90AE6E20-BBE2-50F5-7CDD-3FDA16AA9AC2}"/>
                  </a:ext>
                </a:extLst>
              </p:cNvPr>
              <p:cNvGrpSpPr/>
              <p:nvPr/>
            </p:nvGrpSpPr>
            <p:grpSpPr>
              <a:xfrm>
                <a:off x="3059832" y="2818620"/>
                <a:ext cx="2088232" cy="2050540"/>
                <a:chOff x="3059832" y="2818620"/>
                <a:chExt cx="2088232" cy="2050540"/>
              </a:xfrm>
            </p:grpSpPr>
            <p:cxnSp>
              <p:nvCxnSpPr>
                <p:cNvPr id="528" name="Přímá spojnice se šipkou 527">
                  <a:extLst>
                    <a:ext uri="{FF2B5EF4-FFF2-40B4-BE49-F238E27FC236}">
                      <a16:creationId xmlns:a16="http://schemas.microsoft.com/office/drawing/2014/main" id="{265687EB-0C6F-ADB1-973C-CE3893F30DA6}"/>
                    </a:ext>
                  </a:extLst>
                </p:cNvPr>
                <p:cNvCxnSpPr/>
                <p:nvPr/>
              </p:nvCxnSpPr>
              <p:spPr>
                <a:xfrm>
                  <a:off x="4139952" y="2884158"/>
                  <a:ext cx="1008112" cy="112794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Přímá spojnice se šipkou 528">
                  <a:extLst>
                    <a:ext uri="{FF2B5EF4-FFF2-40B4-BE49-F238E27FC236}">
                      <a16:creationId xmlns:a16="http://schemas.microsoft.com/office/drawing/2014/main" id="{BEE445BE-0DE0-2BCC-C8CF-F413B1ABAFCA}"/>
                    </a:ext>
                  </a:extLst>
                </p:cNvPr>
                <p:cNvCxnSpPr/>
                <p:nvPr/>
              </p:nvCxnSpPr>
              <p:spPr>
                <a:xfrm flipH="1">
                  <a:off x="4932040" y="2996952"/>
                  <a:ext cx="216024" cy="1872208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Přímá spojnice se šipkou 529">
                  <a:extLst>
                    <a:ext uri="{FF2B5EF4-FFF2-40B4-BE49-F238E27FC236}">
                      <a16:creationId xmlns:a16="http://schemas.microsoft.com/office/drawing/2014/main" id="{D9507FFB-CD43-02CB-EFA3-0E55CE7975BD}"/>
                    </a:ext>
                  </a:extLst>
                </p:cNvPr>
                <p:cNvCxnSpPr/>
                <p:nvPr/>
              </p:nvCxnSpPr>
              <p:spPr>
                <a:xfrm flipH="1" flipV="1">
                  <a:off x="3059832" y="2818620"/>
                  <a:ext cx="144016" cy="1906526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Přímá spojnice se šipkou 530">
                  <a:extLst>
                    <a:ext uri="{FF2B5EF4-FFF2-40B4-BE49-F238E27FC236}">
                      <a16:creationId xmlns:a16="http://schemas.microsoft.com/office/drawing/2014/main" id="{86DF5ACB-5283-9BAB-7A52-138776B6BA8E}"/>
                    </a:ext>
                  </a:extLst>
                </p:cNvPr>
                <p:cNvCxnSpPr/>
                <p:nvPr/>
              </p:nvCxnSpPr>
              <p:spPr>
                <a:xfrm>
                  <a:off x="3059832" y="2818620"/>
                  <a:ext cx="648072" cy="37692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2" name="Přímá spojnice se šipkou 531">
                  <a:extLst>
                    <a:ext uri="{FF2B5EF4-FFF2-40B4-BE49-F238E27FC236}">
                      <a16:creationId xmlns:a16="http://schemas.microsoft.com/office/drawing/2014/main" id="{0483B7E9-FED9-26E4-EAC9-FA4CDAD91271}"/>
                    </a:ext>
                  </a:extLst>
                </p:cNvPr>
                <p:cNvCxnSpPr/>
                <p:nvPr/>
              </p:nvCxnSpPr>
              <p:spPr>
                <a:xfrm flipH="1" flipV="1">
                  <a:off x="3181573" y="4725145"/>
                  <a:ext cx="1763100" cy="144015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7" name="Obdélník 58">
                <a:extLst>
                  <a:ext uri="{FF2B5EF4-FFF2-40B4-BE49-F238E27FC236}">
                    <a16:creationId xmlns:a16="http://schemas.microsoft.com/office/drawing/2014/main" id="{20F94CC6-BF2D-38D3-76BE-98132540C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5616" y="1446033"/>
                <a:ext cx="2652292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                     </a:t>
                </a:r>
              </a:p>
              <a:p>
                <a:pPr>
                  <a:buClr>
                    <a:srgbClr val="0000CC"/>
                  </a:buClr>
                </a:pPr>
                <a:endParaRPr lang="cs-CZ" sz="1500" b="1" dirty="0">
                  <a:solidFill>
                    <a:srgbClr val="660033"/>
                  </a:solidFill>
                </a:endParaRPr>
              </a:p>
            </p:txBody>
          </p:sp>
        </p:grpSp>
        <p:grpSp>
          <p:nvGrpSpPr>
            <p:cNvPr id="518" name="Skupina 517">
              <a:extLst>
                <a:ext uri="{FF2B5EF4-FFF2-40B4-BE49-F238E27FC236}">
                  <a16:creationId xmlns:a16="http://schemas.microsoft.com/office/drawing/2014/main" id="{3E4674B7-6604-80FC-E45D-C2397E16E9C0}"/>
                </a:ext>
              </a:extLst>
            </p:cNvPr>
            <p:cNvGrpSpPr/>
            <p:nvPr/>
          </p:nvGrpSpPr>
          <p:grpSpPr>
            <a:xfrm>
              <a:off x="588273" y="2940701"/>
              <a:ext cx="2756136" cy="1868389"/>
              <a:chOff x="582092" y="2937701"/>
              <a:chExt cx="2756136" cy="1868389"/>
            </a:xfrm>
          </p:grpSpPr>
          <p:grpSp>
            <p:nvGrpSpPr>
              <p:cNvPr id="519" name="Skupina 518">
                <a:extLst>
                  <a:ext uri="{FF2B5EF4-FFF2-40B4-BE49-F238E27FC236}">
                    <a16:creationId xmlns:a16="http://schemas.microsoft.com/office/drawing/2014/main" id="{23A969E6-BD6A-37DA-28F7-2CB28D76454C}"/>
                  </a:ext>
                </a:extLst>
              </p:cNvPr>
              <p:cNvGrpSpPr/>
              <p:nvPr/>
            </p:nvGrpSpPr>
            <p:grpSpPr>
              <a:xfrm>
                <a:off x="582092" y="2937701"/>
                <a:ext cx="2043726" cy="640223"/>
                <a:chOff x="582092" y="2937701"/>
                <a:chExt cx="2043726" cy="640223"/>
              </a:xfrm>
            </p:grpSpPr>
            <p:sp>
              <p:nvSpPr>
                <p:cNvPr id="523" name="Obdélník 58">
                  <a:extLst>
                    <a:ext uri="{FF2B5EF4-FFF2-40B4-BE49-F238E27FC236}">
                      <a16:creationId xmlns:a16="http://schemas.microsoft.com/office/drawing/2014/main" id="{F282688A-4920-7A26-F3D6-F8E090DDC8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2092" y="2937701"/>
                  <a:ext cx="1657639" cy="6155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buClr>
                      <a:srgbClr val="0000CC"/>
                    </a:buClr>
                  </a:pPr>
                  <a:r>
                    <a:rPr lang="cs-CZ" sz="1500" b="1" dirty="0">
                      <a:solidFill>
                        <a:srgbClr val="660033"/>
                      </a:solidFill>
                    </a:rPr>
                    <a:t>Rovina skluzu</a:t>
                  </a:r>
                </a:p>
              </p:txBody>
            </p:sp>
            <p:sp>
              <p:nvSpPr>
                <p:cNvPr id="522" name="Šipka doprava 266">
                  <a:extLst>
                    <a:ext uri="{FF2B5EF4-FFF2-40B4-BE49-F238E27FC236}">
                      <a16:creationId xmlns:a16="http://schemas.microsoft.com/office/drawing/2014/main" id="{30F017A3-C087-DFDB-E3E1-5F802BAEB2AD}"/>
                    </a:ext>
                  </a:extLst>
                </p:cNvPr>
                <p:cNvSpPr/>
                <p:nvPr/>
              </p:nvSpPr>
              <p:spPr>
                <a:xfrm rot="2547653">
                  <a:off x="1945219" y="3459709"/>
                  <a:ext cx="680599" cy="118215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rgbClr val="FF9933"/>
                    </a:gs>
                    <a:gs pos="20000">
                      <a:srgbClr val="FF6600"/>
                    </a:gs>
                    <a:gs pos="40000">
                      <a:srgbClr val="FF5050"/>
                    </a:gs>
                    <a:gs pos="65000">
                      <a:srgbClr val="CC0066"/>
                    </a:gs>
                    <a:gs pos="100000">
                      <a:srgbClr val="660033"/>
                    </a:gs>
                  </a:gsLst>
                  <a:lin ang="0" scaled="0"/>
                  <a:tileRect/>
                </a:gra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</p:grpSp>
          <p:sp>
            <p:nvSpPr>
              <p:cNvPr id="520" name="Šipka doprava 264">
                <a:extLst>
                  <a:ext uri="{FF2B5EF4-FFF2-40B4-BE49-F238E27FC236}">
                    <a16:creationId xmlns:a16="http://schemas.microsoft.com/office/drawing/2014/main" id="{3104B66B-F878-E653-1602-FF290EEBB6B5}"/>
                  </a:ext>
                </a:extLst>
              </p:cNvPr>
              <p:cNvSpPr/>
              <p:nvPr/>
            </p:nvSpPr>
            <p:spPr>
              <a:xfrm rot="19423337">
                <a:off x="2657629" y="4190202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521" name="Obdélník 58">
                <a:extLst>
                  <a:ext uri="{FF2B5EF4-FFF2-40B4-BE49-F238E27FC236}">
                    <a16:creationId xmlns:a16="http://schemas.microsoft.com/office/drawing/2014/main" id="{61CBACA8-A117-D56D-FF19-640A6DEC7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243" y="4498314"/>
                <a:ext cx="1880483" cy="307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Dislokační čára</a:t>
                </a:r>
              </a:p>
            </p:txBody>
          </p:sp>
        </p:grp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Čárové poruchy krystalové mřížky</a:t>
            </a:r>
          </a:p>
        </p:txBody>
      </p:sp>
      <p:sp>
        <p:nvSpPr>
          <p:cNvPr id="312" name="Obdélník 58">
            <a:extLst>
              <a:ext uri="{FF2B5EF4-FFF2-40B4-BE49-F238E27FC236}">
                <a16:creationId xmlns:a16="http://schemas.microsoft.com/office/drawing/2014/main" id="{D3F02C89-2E08-8D0D-9C76-940EDFFCE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353" y="4706090"/>
            <a:ext cx="20952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</a:pPr>
            <a:r>
              <a:rPr lang="cs-CZ" sz="16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Hranová dislokace</a:t>
            </a:r>
          </a:p>
        </p:txBody>
      </p:sp>
      <p:cxnSp>
        <p:nvCxnSpPr>
          <p:cNvPr id="533" name="Přímá spojnice se šipkou 532">
            <a:extLst>
              <a:ext uri="{FF2B5EF4-FFF2-40B4-BE49-F238E27FC236}">
                <a16:creationId xmlns:a16="http://schemas.microsoft.com/office/drawing/2014/main" id="{9B31E8F3-DB57-4C2D-551D-1A3A29808152}"/>
              </a:ext>
            </a:extLst>
          </p:cNvPr>
          <p:cNvCxnSpPr/>
          <p:nvPr/>
        </p:nvCxnSpPr>
        <p:spPr>
          <a:xfrm>
            <a:off x="3922824" y="2262054"/>
            <a:ext cx="325643" cy="23533"/>
          </a:xfrm>
          <a:prstGeom prst="straightConnector1">
            <a:avLst/>
          </a:prstGeom>
          <a:ln w="41275">
            <a:solidFill>
              <a:srgbClr val="FF99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4" name="Skupina 533">
            <a:extLst>
              <a:ext uri="{FF2B5EF4-FFF2-40B4-BE49-F238E27FC236}">
                <a16:creationId xmlns:a16="http://schemas.microsoft.com/office/drawing/2014/main" id="{BCA21BCD-3261-D0A9-85AA-14BB5160E48F}"/>
              </a:ext>
            </a:extLst>
          </p:cNvPr>
          <p:cNvGrpSpPr/>
          <p:nvPr/>
        </p:nvGrpSpPr>
        <p:grpSpPr>
          <a:xfrm>
            <a:off x="4240301" y="1449262"/>
            <a:ext cx="3757123" cy="769814"/>
            <a:chOff x="4129736" y="1783668"/>
            <a:chExt cx="5009498" cy="1026419"/>
          </a:xfrm>
        </p:grpSpPr>
        <p:sp>
          <p:nvSpPr>
            <p:cNvPr id="535" name="Obdélník 58">
              <a:extLst>
                <a:ext uri="{FF2B5EF4-FFF2-40B4-BE49-F238E27FC236}">
                  <a16:creationId xmlns:a16="http://schemas.microsoft.com/office/drawing/2014/main" id="{D28138AA-EBBF-4D81-6B46-5B13E9C34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534" y="1783668"/>
              <a:ext cx="4757700" cy="3077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1500" b="1" dirty="0" err="1">
                  <a:solidFill>
                    <a:srgbClr val="660033"/>
                  </a:solidFill>
                </a:rPr>
                <a:t>Burgersův</a:t>
              </a:r>
              <a:r>
                <a:rPr lang="cs-CZ" sz="1500" b="1" dirty="0">
                  <a:solidFill>
                    <a:srgbClr val="660033"/>
                  </a:solidFill>
                </a:rPr>
                <a:t> vektor Ʇ na dislokační čáru</a:t>
              </a:r>
            </a:p>
          </p:txBody>
        </p:sp>
        <p:sp>
          <p:nvSpPr>
            <p:cNvPr id="536" name="Šipka doprava 301">
              <a:extLst>
                <a:ext uri="{FF2B5EF4-FFF2-40B4-BE49-F238E27FC236}">
                  <a16:creationId xmlns:a16="http://schemas.microsoft.com/office/drawing/2014/main" id="{4E424FF3-1829-BC87-5952-95290F9F3355}"/>
                </a:ext>
              </a:extLst>
            </p:cNvPr>
            <p:cNvSpPr/>
            <p:nvPr/>
          </p:nvSpPr>
          <p:spPr>
            <a:xfrm rot="6955871">
              <a:off x="3848544" y="2410680"/>
              <a:ext cx="680599" cy="118215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</p:spTree>
    <p:extLst>
      <p:ext uri="{BB962C8B-B14F-4D97-AF65-F5344CB8AC3E}">
        <p14:creationId xmlns:p14="http://schemas.microsoft.com/office/powerpoint/2010/main" val="2871880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sdílí nestabilní elektrony ve valenční vrstvě atomu → vzniká kationt a tzv. elektronový mrak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přitažlivé síly mezi kationty vytvářejí krystalovou mřížku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volné elektrony → vysoká tepelná a elektrická vodivost, tvárnost, lesk, nízká elektronegativita atd.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Stavba kovů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4BD633-1A27-F0B5-850E-64BD4F1D75FB}"/>
              </a:ext>
            </a:extLst>
          </p:cNvPr>
          <p:cNvGrpSpPr>
            <a:grpSpLocks noChangeAspect="1"/>
          </p:cNvGrpSpPr>
          <p:nvPr/>
        </p:nvGrpSpPr>
        <p:grpSpPr>
          <a:xfrm>
            <a:off x="4932000" y="2196000"/>
            <a:ext cx="2771902" cy="2771902"/>
            <a:chOff x="0" y="0"/>
            <a:chExt cx="3960000" cy="3960000"/>
          </a:xfrm>
        </p:grpSpPr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EC90F315-7885-B7DD-01E2-7B6143224740}"/>
                </a:ext>
              </a:extLst>
            </p:cNvPr>
            <p:cNvGrpSpPr/>
            <p:nvPr/>
          </p:nvGrpSpPr>
          <p:grpSpPr>
            <a:xfrm>
              <a:off x="0" y="0"/>
              <a:ext cx="3960000" cy="3960000"/>
              <a:chOff x="0" y="0"/>
              <a:chExt cx="3960000" cy="3960000"/>
            </a:xfrm>
          </p:grpSpPr>
          <p:grpSp>
            <p:nvGrpSpPr>
              <p:cNvPr id="40" name="Skupina 39">
                <a:extLst>
                  <a:ext uri="{FF2B5EF4-FFF2-40B4-BE49-F238E27FC236}">
                    <a16:creationId xmlns:a16="http://schemas.microsoft.com/office/drawing/2014/main" id="{B07CF9E0-1799-38E8-B60E-49D6F1D72AF0}"/>
                  </a:ext>
                </a:extLst>
              </p:cNvPr>
              <p:cNvGrpSpPr/>
              <p:nvPr/>
            </p:nvGrpSpPr>
            <p:grpSpPr>
              <a:xfrm>
                <a:off x="0" y="0"/>
                <a:ext cx="3960000" cy="3960000"/>
                <a:chOff x="0" y="0"/>
                <a:chExt cx="3960000" cy="3960000"/>
              </a:xfrm>
            </p:grpSpPr>
            <p:grpSp>
              <p:nvGrpSpPr>
                <p:cNvPr id="96" name="Skupina 95">
                  <a:extLst>
                    <a:ext uri="{FF2B5EF4-FFF2-40B4-BE49-F238E27FC236}">
                      <a16:creationId xmlns:a16="http://schemas.microsoft.com/office/drawing/2014/main" id="{024C49BE-65EC-DA2C-E14E-1730F62F2D8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3960000" cy="3960000"/>
                  <a:chOff x="0" y="0"/>
                  <a:chExt cx="3960000" cy="3960000"/>
                </a:xfrm>
              </p:grpSpPr>
              <p:sp>
                <p:nvSpPr>
                  <p:cNvPr id="100" name="Ovál 99">
                    <a:extLst>
                      <a:ext uri="{FF2B5EF4-FFF2-40B4-BE49-F238E27FC236}">
                        <a16:creationId xmlns:a16="http://schemas.microsoft.com/office/drawing/2014/main" id="{F14A6290-40DC-7D44-D90B-CB184DF96AFC}"/>
                      </a:ext>
                    </a:extLst>
                  </p:cNvPr>
                  <p:cNvSpPr/>
                  <p:nvPr/>
                </p:nvSpPr>
                <p:spPr>
                  <a:xfrm>
                    <a:off x="723900" y="723900"/>
                    <a:ext cx="2520000" cy="252000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101" name="Ovál 100">
                    <a:extLst>
                      <a:ext uri="{FF2B5EF4-FFF2-40B4-BE49-F238E27FC236}">
                        <a16:creationId xmlns:a16="http://schemas.microsoft.com/office/drawing/2014/main" id="{E6C8A2C1-7815-FE9B-A807-92D3E889F737}"/>
                      </a:ext>
                    </a:extLst>
                  </p:cNvPr>
                  <p:cNvSpPr/>
                  <p:nvPr/>
                </p:nvSpPr>
                <p:spPr>
                  <a:xfrm>
                    <a:off x="1085850" y="1076325"/>
                    <a:ext cx="1800000" cy="180000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102" name="Ovál 101">
                    <a:extLst>
                      <a:ext uri="{FF2B5EF4-FFF2-40B4-BE49-F238E27FC236}">
                        <a16:creationId xmlns:a16="http://schemas.microsoft.com/office/drawing/2014/main" id="{4117943A-9FBB-6234-F286-6A597E50D20A}"/>
                      </a:ext>
                    </a:extLst>
                  </p:cNvPr>
                  <p:cNvSpPr/>
                  <p:nvPr/>
                </p:nvSpPr>
                <p:spPr>
                  <a:xfrm>
                    <a:off x="361950" y="361950"/>
                    <a:ext cx="3240000" cy="324000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103" name="Ovál 102">
                    <a:extLst>
                      <a:ext uri="{FF2B5EF4-FFF2-40B4-BE49-F238E27FC236}">
                        <a16:creationId xmlns:a16="http://schemas.microsoft.com/office/drawing/2014/main" id="{7039386A-FC8A-9ED8-3986-A06877E2E20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3960000" cy="396000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97" name="Skupina 96">
                  <a:extLst>
                    <a:ext uri="{FF2B5EF4-FFF2-40B4-BE49-F238E27FC236}">
                      <a16:creationId xmlns:a16="http://schemas.microsoft.com/office/drawing/2014/main" id="{9083FA96-C6DA-0AC0-8934-18569842CD89}"/>
                    </a:ext>
                  </a:extLst>
                </p:cNvPr>
                <p:cNvGrpSpPr/>
                <p:nvPr/>
              </p:nvGrpSpPr>
              <p:grpSpPr>
                <a:xfrm>
                  <a:off x="3593218" y="2695480"/>
                  <a:ext cx="251460" cy="398145"/>
                  <a:chOff x="3467298" y="18068"/>
                  <a:chExt cx="252000" cy="398650"/>
                </a:xfrm>
              </p:grpSpPr>
              <p:sp>
                <p:nvSpPr>
                  <p:cNvPr id="98" name="Ovál 97">
                    <a:extLst>
                      <a:ext uri="{FF2B5EF4-FFF2-40B4-BE49-F238E27FC236}">
                        <a16:creationId xmlns:a16="http://schemas.microsoft.com/office/drawing/2014/main" id="{B3F062EA-B6D3-924B-3082-25F12C9CA4E5}"/>
                      </a:ext>
                    </a:extLst>
                  </p:cNvPr>
                  <p:cNvSpPr/>
                  <p:nvPr/>
                </p:nvSpPr>
                <p:spPr>
                  <a:xfrm>
                    <a:off x="3467298" y="164718"/>
                    <a:ext cx="252000" cy="252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99" name="Textové pole 609">
                    <a:extLst>
                      <a:ext uri="{FF2B5EF4-FFF2-40B4-BE49-F238E27FC236}">
                        <a16:creationId xmlns:a16="http://schemas.microsoft.com/office/drawing/2014/main" id="{D1E0213E-DE31-9129-9A7C-439119AF931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75925" y="18068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</p:grpSp>
          <p:grpSp>
            <p:nvGrpSpPr>
              <p:cNvPr id="41" name="Skupina 40">
                <a:extLst>
                  <a:ext uri="{FF2B5EF4-FFF2-40B4-BE49-F238E27FC236}">
                    <a16:creationId xmlns:a16="http://schemas.microsoft.com/office/drawing/2014/main" id="{3AD5F73F-4C6B-D102-F9A6-A2C0B6838449}"/>
                  </a:ext>
                </a:extLst>
              </p:cNvPr>
              <p:cNvGrpSpPr/>
              <p:nvPr/>
            </p:nvGrpSpPr>
            <p:grpSpPr>
              <a:xfrm>
                <a:off x="247650" y="95250"/>
                <a:ext cx="3480435" cy="3617595"/>
                <a:chOff x="0" y="0"/>
                <a:chExt cx="3480435" cy="3617595"/>
              </a:xfrm>
            </p:grpSpPr>
            <p:grpSp>
              <p:nvGrpSpPr>
                <p:cNvPr id="42" name="Skupina 41">
                  <a:extLst>
                    <a:ext uri="{FF2B5EF4-FFF2-40B4-BE49-F238E27FC236}">
                      <a16:creationId xmlns:a16="http://schemas.microsoft.com/office/drawing/2014/main" id="{221E4B75-01E9-188E-75F6-1C971678B445}"/>
                    </a:ext>
                  </a:extLst>
                </p:cNvPr>
                <p:cNvGrpSpPr/>
                <p:nvPr/>
              </p:nvGrpSpPr>
              <p:grpSpPr>
                <a:xfrm>
                  <a:off x="3228975" y="1609725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94" name="Ovál 93">
                    <a:extLst>
                      <a:ext uri="{FF2B5EF4-FFF2-40B4-BE49-F238E27FC236}">
                        <a16:creationId xmlns:a16="http://schemas.microsoft.com/office/drawing/2014/main" id="{0F98616A-D9CD-E11B-451B-BFFF6CBAE4FE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95" name="Textové pole 613">
                    <a:extLst>
                      <a:ext uri="{FF2B5EF4-FFF2-40B4-BE49-F238E27FC236}">
                        <a16:creationId xmlns:a16="http://schemas.microsoft.com/office/drawing/2014/main" id="{17E9569B-9C15-76E2-B10F-AF9216CF205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43" name="Skupina 42">
                  <a:extLst>
                    <a:ext uri="{FF2B5EF4-FFF2-40B4-BE49-F238E27FC236}">
                      <a16:creationId xmlns:a16="http://schemas.microsoft.com/office/drawing/2014/main" id="{39F3489D-0676-45D8-9E09-5CAEC88E143C}"/>
                    </a:ext>
                  </a:extLst>
                </p:cNvPr>
                <p:cNvGrpSpPr/>
                <p:nvPr/>
              </p:nvGrpSpPr>
              <p:grpSpPr>
                <a:xfrm>
                  <a:off x="0" y="1609725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92" name="Ovál 91">
                    <a:extLst>
                      <a:ext uri="{FF2B5EF4-FFF2-40B4-BE49-F238E27FC236}">
                        <a16:creationId xmlns:a16="http://schemas.microsoft.com/office/drawing/2014/main" id="{8917A4E4-688E-1A93-FD5A-1462733CEF13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93" name="Textové pole 616">
                    <a:extLst>
                      <a:ext uri="{FF2B5EF4-FFF2-40B4-BE49-F238E27FC236}">
                        <a16:creationId xmlns:a16="http://schemas.microsoft.com/office/drawing/2014/main" id="{1A27DE7C-1D8D-09C8-F098-3787C0F8925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44" name="Skupina 43">
                  <a:extLst>
                    <a:ext uri="{FF2B5EF4-FFF2-40B4-BE49-F238E27FC236}">
                      <a16:creationId xmlns:a16="http://schemas.microsoft.com/office/drawing/2014/main" id="{49EE13E5-0973-959D-FFDD-0E3482B981CF}"/>
                    </a:ext>
                  </a:extLst>
                </p:cNvPr>
                <p:cNvGrpSpPr/>
                <p:nvPr/>
              </p:nvGrpSpPr>
              <p:grpSpPr>
                <a:xfrm>
                  <a:off x="104775" y="2181225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90" name="Ovál 89">
                    <a:extLst>
                      <a:ext uri="{FF2B5EF4-FFF2-40B4-BE49-F238E27FC236}">
                        <a16:creationId xmlns:a16="http://schemas.microsoft.com/office/drawing/2014/main" id="{E9C8C74F-AFC4-ED5E-BD21-76F2F5CE1FE6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91" name="Textové pole 619">
                    <a:extLst>
                      <a:ext uri="{FF2B5EF4-FFF2-40B4-BE49-F238E27FC236}">
                        <a16:creationId xmlns:a16="http://schemas.microsoft.com/office/drawing/2014/main" id="{5019854B-767D-C350-0DD1-3E46D6C1807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45" name="Skupina 44">
                  <a:extLst>
                    <a:ext uri="{FF2B5EF4-FFF2-40B4-BE49-F238E27FC236}">
                      <a16:creationId xmlns:a16="http://schemas.microsoft.com/office/drawing/2014/main" id="{24F251CF-741A-2295-A742-95FB96F9EAEE}"/>
                    </a:ext>
                  </a:extLst>
                </p:cNvPr>
                <p:cNvGrpSpPr/>
                <p:nvPr/>
              </p:nvGrpSpPr>
              <p:grpSpPr>
                <a:xfrm>
                  <a:off x="1895475" y="3200400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88" name="Ovál 87">
                    <a:extLst>
                      <a:ext uri="{FF2B5EF4-FFF2-40B4-BE49-F238E27FC236}">
                        <a16:creationId xmlns:a16="http://schemas.microsoft.com/office/drawing/2014/main" id="{DF445C2A-0270-73D8-B5E1-4B7F97D4A6C2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89" name="Textové pole 622">
                    <a:extLst>
                      <a:ext uri="{FF2B5EF4-FFF2-40B4-BE49-F238E27FC236}">
                        <a16:creationId xmlns:a16="http://schemas.microsoft.com/office/drawing/2014/main" id="{457289AC-76DD-FFCF-3182-B0BF22852D1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46" name="Skupina 45">
                  <a:extLst>
                    <a:ext uri="{FF2B5EF4-FFF2-40B4-BE49-F238E27FC236}">
                      <a16:creationId xmlns:a16="http://schemas.microsoft.com/office/drawing/2014/main" id="{C5A6E2E4-2063-F505-FEEC-923195308B4A}"/>
                    </a:ext>
                  </a:extLst>
                </p:cNvPr>
                <p:cNvGrpSpPr/>
                <p:nvPr/>
              </p:nvGrpSpPr>
              <p:grpSpPr>
                <a:xfrm>
                  <a:off x="371475" y="561975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86" name="Ovál 85">
                    <a:extLst>
                      <a:ext uri="{FF2B5EF4-FFF2-40B4-BE49-F238E27FC236}">
                        <a16:creationId xmlns:a16="http://schemas.microsoft.com/office/drawing/2014/main" id="{328DF311-A81C-878C-D8DD-FDC1118026A2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87" name="Textové pole 625">
                    <a:extLst>
                      <a:ext uri="{FF2B5EF4-FFF2-40B4-BE49-F238E27FC236}">
                        <a16:creationId xmlns:a16="http://schemas.microsoft.com/office/drawing/2014/main" id="{D600C712-6443-0F63-169D-2927041FFF3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47" name="Skupina 46">
                  <a:extLst>
                    <a:ext uri="{FF2B5EF4-FFF2-40B4-BE49-F238E27FC236}">
                      <a16:creationId xmlns:a16="http://schemas.microsoft.com/office/drawing/2014/main" id="{B765BD9F-6C35-003B-D432-67FB43BE4083}"/>
                    </a:ext>
                  </a:extLst>
                </p:cNvPr>
                <p:cNvGrpSpPr/>
                <p:nvPr/>
              </p:nvGrpSpPr>
              <p:grpSpPr>
                <a:xfrm>
                  <a:off x="95250" y="1057275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84" name="Ovál 83">
                    <a:extLst>
                      <a:ext uri="{FF2B5EF4-FFF2-40B4-BE49-F238E27FC236}">
                        <a16:creationId xmlns:a16="http://schemas.microsoft.com/office/drawing/2014/main" id="{A69068E9-4FDD-582D-C0C7-0B73944605FA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85" name="Textové pole 628">
                    <a:extLst>
                      <a:ext uri="{FF2B5EF4-FFF2-40B4-BE49-F238E27FC236}">
                        <a16:creationId xmlns:a16="http://schemas.microsoft.com/office/drawing/2014/main" id="{E12ACFCF-57ED-C3F9-C599-457948EE5E3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48" name="Skupina 47">
                  <a:extLst>
                    <a:ext uri="{FF2B5EF4-FFF2-40B4-BE49-F238E27FC236}">
                      <a16:creationId xmlns:a16="http://schemas.microsoft.com/office/drawing/2014/main" id="{9CD88BDD-AB02-537D-02EA-D79CF5F489F4}"/>
                    </a:ext>
                  </a:extLst>
                </p:cNvPr>
                <p:cNvGrpSpPr/>
                <p:nvPr/>
              </p:nvGrpSpPr>
              <p:grpSpPr>
                <a:xfrm>
                  <a:off x="1343025" y="9525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82" name="Ovál 81">
                    <a:extLst>
                      <a:ext uri="{FF2B5EF4-FFF2-40B4-BE49-F238E27FC236}">
                        <a16:creationId xmlns:a16="http://schemas.microsoft.com/office/drawing/2014/main" id="{F516CD7D-C0A7-BF11-26B6-15D3887C4275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83" name="Textové pole 631">
                    <a:extLst>
                      <a:ext uri="{FF2B5EF4-FFF2-40B4-BE49-F238E27FC236}">
                        <a16:creationId xmlns:a16="http://schemas.microsoft.com/office/drawing/2014/main" id="{F855E653-D617-CE1A-AFA3-F0E2E867CE2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49" name="Skupina 48">
                  <a:extLst>
                    <a:ext uri="{FF2B5EF4-FFF2-40B4-BE49-F238E27FC236}">
                      <a16:creationId xmlns:a16="http://schemas.microsoft.com/office/drawing/2014/main" id="{27C82511-C243-4814-58D1-94AE99E4FCA3}"/>
                    </a:ext>
                  </a:extLst>
                </p:cNvPr>
                <p:cNvGrpSpPr/>
                <p:nvPr/>
              </p:nvGrpSpPr>
              <p:grpSpPr>
                <a:xfrm>
                  <a:off x="2867025" y="571500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80" name="Ovál 79">
                    <a:extLst>
                      <a:ext uri="{FF2B5EF4-FFF2-40B4-BE49-F238E27FC236}">
                        <a16:creationId xmlns:a16="http://schemas.microsoft.com/office/drawing/2014/main" id="{3B0A1588-4406-0F7D-15A0-BB2B64F0D77E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81" name="Textové pole 634">
                    <a:extLst>
                      <a:ext uri="{FF2B5EF4-FFF2-40B4-BE49-F238E27FC236}">
                        <a16:creationId xmlns:a16="http://schemas.microsoft.com/office/drawing/2014/main" id="{9B146F62-F762-48C0-1697-A866962C7E4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50" name="Skupina 49">
                  <a:extLst>
                    <a:ext uri="{FF2B5EF4-FFF2-40B4-BE49-F238E27FC236}">
                      <a16:creationId xmlns:a16="http://schemas.microsoft.com/office/drawing/2014/main" id="{93D619D4-AFDA-0255-4FE4-ACF0945294F6}"/>
                    </a:ext>
                  </a:extLst>
                </p:cNvPr>
                <p:cNvGrpSpPr/>
                <p:nvPr/>
              </p:nvGrpSpPr>
              <p:grpSpPr>
                <a:xfrm>
                  <a:off x="800100" y="200025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78" name="Ovál 77">
                    <a:extLst>
                      <a:ext uri="{FF2B5EF4-FFF2-40B4-BE49-F238E27FC236}">
                        <a16:creationId xmlns:a16="http://schemas.microsoft.com/office/drawing/2014/main" id="{0A5D0C7C-5B2A-FEB1-1530-56E57508DF4D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79" name="Textové pole 637">
                    <a:extLst>
                      <a:ext uri="{FF2B5EF4-FFF2-40B4-BE49-F238E27FC236}">
                        <a16:creationId xmlns:a16="http://schemas.microsoft.com/office/drawing/2014/main" id="{17C37E21-0216-243E-5A38-8B8FE63E0F1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51" name="Skupina 50">
                  <a:extLst>
                    <a:ext uri="{FF2B5EF4-FFF2-40B4-BE49-F238E27FC236}">
                      <a16:creationId xmlns:a16="http://schemas.microsoft.com/office/drawing/2014/main" id="{59F9F9CF-9DCD-E200-C3B7-C5FB5DBECC01}"/>
                    </a:ext>
                  </a:extLst>
                </p:cNvPr>
                <p:cNvGrpSpPr/>
                <p:nvPr/>
              </p:nvGrpSpPr>
              <p:grpSpPr>
                <a:xfrm>
                  <a:off x="2428875" y="190500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76" name="Ovál 75">
                    <a:extLst>
                      <a:ext uri="{FF2B5EF4-FFF2-40B4-BE49-F238E27FC236}">
                        <a16:creationId xmlns:a16="http://schemas.microsoft.com/office/drawing/2014/main" id="{CEB354E0-B72A-12DD-AC2C-E2724B0BAE18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77" name="Textové pole 640">
                    <a:extLst>
                      <a:ext uri="{FF2B5EF4-FFF2-40B4-BE49-F238E27FC236}">
                        <a16:creationId xmlns:a16="http://schemas.microsoft.com/office/drawing/2014/main" id="{A132DD6E-3611-BCBD-FBFC-8CDC4A2B89B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52" name="Skupina 51">
                  <a:extLst>
                    <a:ext uri="{FF2B5EF4-FFF2-40B4-BE49-F238E27FC236}">
                      <a16:creationId xmlns:a16="http://schemas.microsoft.com/office/drawing/2014/main" id="{0F38F20F-B74F-FD94-E0C3-3B748DABC204}"/>
                    </a:ext>
                  </a:extLst>
                </p:cNvPr>
                <p:cNvGrpSpPr/>
                <p:nvPr/>
              </p:nvGrpSpPr>
              <p:grpSpPr>
                <a:xfrm>
                  <a:off x="381000" y="2638425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74" name="Ovál 73">
                    <a:extLst>
                      <a:ext uri="{FF2B5EF4-FFF2-40B4-BE49-F238E27FC236}">
                        <a16:creationId xmlns:a16="http://schemas.microsoft.com/office/drawing/2014/main" id="{F9916341-B99A-17B6-8ED2-7381FE223CFA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75" name="Textové pole 643">
                    <a:extLst>
                      <a:ext uri="{FF2B5EF4-FFF2-40B4-BE49-F238E27FC236}">
                        <a16:creationId xmlns:a16="http://schemas.microsoft.com/office/drawing/2014/main" id="{DFF98BC5-38CD-5E10-46B5-D758B20FDC6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53" name="Skupina 52">
                  <a:extLst>
                    <a:ext uri="{FF2B5EF4-FFF2-40B4-BE49-F238E27FC236}">
                      <a16:creationId xmlns:a16="http://schemas.microsoft.com/office/drawing/2014/main" id="{7C4C3A0F-51AB-E844-2380-3D41AB4A8992}"/>
                    </a:ext>
                  </a:extLst>
                </p:cNvPr>
                <p:cNvGrpSpPr/>
                <p:nvPr/>
              </p:nvGrpSpPr>
              <p:grpSpPr>
                <a:xfrm>
                  <a:off x="3143250" y="2162175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72" name="Ovál 71">
                    <a:extLst>
                      <a:ext uri="{FF2B5EF4-FFF2-40B4-BE49-F238E27FC236}">
                        <a16:creationId xmlns:a16="http://schemas.microsoft.com/office/drawing/2014/main" id="{C40397A5-FFBF-F122-FED8-FD223CD3A953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73" name="Textové pole 646">
                    <a:extLst>
                      <a:ext uri="{FF2B5EF4-FFF2-40B4-BE49-F238E27FC236}">
                        <a16:creationId xmlns:a16="http://schemas.microsoft.com/office/drawing/2014/main" id="{845C0CC5-ABD6-24A9-AFA5-B8B11DBD66B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54" name="Skupina 53">
                  <a:extLst>
                    <a:ext uri="{FF2B5EF4-FFF2-40B4-BE49-F238E27FC236}">
                      <a16:creationId xmlns:a16="http://schemas.microsoft.com/office/drawing/2014/main" id="{6FAF4870-3D41-0483-C503-B9690C7DCC70}"/>
                    </a:ext>
                  </a:extLst>
                </p:cNvPr>
                <p:cNvGrpSpPr/>
                <p:nvPr/>
              </p:nvGrpSpPr>
              <p:grpSpPr>
                <a:xfrm>
                  <a:off x="3143250" y="1066800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70" name="Ovál 69">
                    <a:extLst>
                      <a:ext uri="{FF2B5EF4-FFF2-40B4-BE49-F238E27FC236}">
                        <a16:creationId xmlns:a16="http://schemas.microsoft.com/office/drawing/2014/main" id="{F96B5044-7E38-05BD-39BF-4A946F4A0B83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71" name="Textové pole 649">
                    <a:extLst>
                      <a:ext uri="{FF2B5EF4-FFF2-40B4-BE49-F238E27FC236}">
                        <a16:creationId xmlns:a16="http://schemas.microsoft.com/office/drawing/2014/main" id="{F95CCFCA-D279-6629-A0F9-99EF330DF2C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55" name="Skupina 54">
                  <a:extLst>
                    <a:ext uri="{FF2B5EF4-FFF2-40B4-BE49-F238E27FC236}">
                      <a16:creationId xmlns:a16="http://schemas.microsoft.com/office/drawing/2014/main" id="{2162D162-7E51-9AEE-2EBD-41D50A740190}"/>
                    </a:ext>
                  </a:extLst>
                </p:cNvPr>
                <p:cNvGrpSpPr/>
                <p:nvPr/>
              </p:nvGrpSpPr>
              <p:grpSpPr>
                <a:xfrm>
                  <a:off x="1905000" y="0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68" name="Ovál 67">
                    <a:extLst>
                      <a:ext uri="{FF2B5EF4-FFF2-40B4-BE49-F238E27FC236}">
                        <a16:creationId xmlns:a16="http://schemas.microsoft.com/office/drawing/2014/main" id="{271C81D3-52A6-9EEE-44A9-B45D0F1430C6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69" name="Textové pole 652">
                    <a:extLst>
                      <a:ext uri="{FF2B5EF4-FFF2-40B4-BE49-F238E27FC236}">
                        <a16:creationId xmlns:a16="http://schemas.microsoft.com/office/drawing/2014/main" id="{4E1861EA-29B8-85C4-D527-68B5FC443DA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56" name="Skupina 55">
                  <a:extLst>
                    <a:ext uri="{FF2B5EF4-FFF2-40B4-BE49-F238E27FC236}">
                      <a16:creationId xmlns:a16="http://schemas.microsoft.com/office/drawing/2014/main" id="{32F1C301-6D75-C1CA-EAAE-2F4D49BD40D0}"/>
                    </a:ext>
                  </a:extLst>
                </p:cNvPr>
                <p:cNvGrpSpPr/>
                <p:nvPr/>
              </p:nvGrpSpPr>
              <p:grpSpPr>
                <a:xfrm>
                  <a:off x="2857500" y="2647950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66" name="Ovál 65">
                    <a:extLst>
                      <a:ext uri="{FF2B5EF4-FFF2-40B4-BE49-F238E27FC236}">
                        <a16:creationId xmlns:a16="http://schemas.microsoft.com/office/drawing/2014/main" id="{3745B812-B884-C27D-4795-F0BCD50FA7CB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67" name="Textové pole 655">
                    <a:extLst>
                      <a:ext uri="{FF2B5EF4-FFF2-40B4-BE49-F238E27FC236}">
                        <a16:creationId xmlns:a16="http://schemas.microsoft.com/office/drawing/2014/main" id="{B3D1452F-AFD4-CBA7-578A-3BC60662F85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57" name="Skupina 56">
                  <a:extLst>
                    <a:ext uri="{FF2B5EF4-FFF2-40B4-BE49-F238E27FC236}">
                      <a16:creationId xmlns:a16="http://schemas.microsoft.com/office/drawing/2014/main" id="{6FE845A9-67C9-A505-FEA3-D4D239F3C00E}"/>
                    </a:ext>
                  </a:extLst>
                </p:cNvPr>
                <p:cNvGrpSpPr/>
                <p:nvPr/>
              </p:nvGrpSpPr>
              <p:grpSpPr>
                <a:xfrm>
                  <a:off x="2428875" y="2990850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64" name="Ovál 63">
                    <a:extLst>
                      <a:ext uri="{FF2B5EF4-FFF2-40B4-BE49-F238E27FC236}">
                        <a16:creationId xmlns:a16="http://schemas.microsoft.com/office/drawing/2014/main" id="{E2ABDC65-0B51-7181-4B6A-7DCF901C600D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65" name="Textové pole 658">
                    <a:extLst>
                      <a:ext uri="{FF2B5EF4-FFF2-40B4-BE49-F238E27FC236}">
                        <a16:creationId xmlns:a16="http://schemas.microsoft.com/office/drawing/2014/main" id="{DDC5E25D-9F81-2E50-2F59-39725AE1BD5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58" name="Skupina 57">
                  <a:extLst>
                    <a:ext uri="{FF2B5EF4-FFF2-40B4-BE49-F238E27FC236}">
                      <a16:creationId xmlns:a16="http://schemas.microsoft.com/office/drawing/2014/main" id="{8D255655-3393-9E7D-C27A-95E91693E40B}"/>
                    </a:ext>
                  </a:extLst>
                </p:cNvPr>
                <p:cNvGrpSpPr/>
                <p:nvPr/>
              </p:nvGrpSpPr>
              <p:grpSpPr>
                <a:xfrm>
                  <a:off x="1343025" y="3219450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62" name="Ovál 61">
                    <a:extLst>
                      <a:ext uri="{FF2B5EF4-FFF2-40B4-BE49-F238E27FC236}">
                        <a16:creationId xmlns:a16="http://schemas.microsoft.com/office/drawing/2014/main" id="{A9A9A5AD-3493-FEC4-B359-9654FB24BBD2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63" name="Textové pole 661">
                    <a:extLst>
                      <a:ext uri="{FF2B5EF4-FFF2-40B4-BE49-F238E27FC236}">
                        <a16:creationId xmlns:a16="http://schemas.microsoft.com/office/drawing/2014/main" id="{02C949EB-64BB-07CA-AF74-A873393C490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59" name="Skupina 58">
                  <a:extLst>
                    <a:ext uri="{FF2B5EF4-FFF2-40B4-BE49-F238E27FC236}">
                      <a16:creationId xmlns:a16="http://schemas.microsoft.com/office/drawing/2014/main" id="{7A53A44E-5A41-F9AB-802C-2A1041DA5440}"/>
                    </a:ext>
                  </a:extLst>
                </p:cNvPr>
                <p:cNvGrpSpPr/>
                <p:nvPr/>
              </p:nvGrpSpPr>
              <p:grpSpPr>
                <a:xfrm>
                  <a:off x="819150" y="3019425"/>
                  <a:ext cx="251460" cy="398145"/>
                  <a:chOff x="0" y="8626"/>
                  <a:chExt cx="252000" cy="398650"/>
                </a:xfrm>
              </p:grpSpPr>
              <p:sp>
                <p:nvSpPr>
                  <p:cNvPr id="60" name="Ovál 59">
                    <a:extLst>
                      <a:ext uri="{FF2B5EF4-FFF2-40B4-BE49-F238E27FC236}">
                        <a16:creationId xmlns:a16="http://schemas.microsoft.com/office/drawing/2014/main" id="{6D05F35E-DB63-4930-F80F-89E95FB0F408}"/>
                      </a:ext>
                    </a:extLst>
                  </p:cNvPr>
                  <p:cNvSpPr/>
                  <p:nvPr/>
                </p:nvSpPr>
                <p:spPr>
                  <a:xfrm>
                    <a:off x="0" y="155276"/>
                    <a:ext cx="252000" cy="252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cs-CZ" sz="1400">
                        <a:effectLst/>
                        <a:ea typeface="Calibri"/>
                        <a:cs typeface="Times New Roman"/>
                      </a:rPr>
                      <a:t> </a:t>
                    </a:r>
                    <a:endParaRPr lang="cs-CZ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61" name="Textové pole 664">
                    <a:extLst>
                      <a:ext uri="{FF2B5EF4-FFF2-40B4-BE49-F238E27FC236}">
                        <a16:creationId xmlns:a16="http://schemas.microsoft.com/office/drawing/2014/main" id="{C8E33FA0-CCFF-A4DA-438C-14931CB5D08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27" y="8626"/>
                    <a:ext cx="231775" cy="379095"/>
                  </a:xfrm>
                  <a:prstGeom prst="rect">
                    <a:avLst/>
                  </a:prstGeom>
                  <a:noFill/>
                  <a:ln w="76200" cmpd="thickThin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cs-CZ" sz="2800" i="1">
                        <a:effectLst/>
                        <a:latin typeface="Cambria"/>
                        <a:ea typeface="Times New Roman"/>
                        <a:cs typeface="Times New Roman"/>
                      </a:rPr>
                      <a:t>-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</p:grpSp>
        </p:grp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1A74E0FF-3477-DC95-21DA-DDCD7D455B43}"/>
                </a:ext>
              </a:extLst>
            </p:cNvPr>
            <p:cNvGrpSpPr/>
            <p:nvPr/>
          </p:nvGrpSpPr>
          <p:grpSpPr>
            <a:xfrm>
              <a:off x="619125" y="457200"/>
              <a:ext cx="2747010" cy="2912745"/>
              <a:chOff x="0" y="0"/>
              <a:chExt cx="2747010" cy="2912745"/>
            </a:xfrm>
          </p:grpSpPr>
          <p:grpSp>
            <p:nvGrpSpPr>
              <p:cNvPr id="9" name="Skupina 8">
                <a:extLst>
                  <a:ext uri="{FF2B5EF4-FFF2-40B4-BE49-F238E27FC236}">
                    <a16:creationId xmlns:a16="http://schemas.microsoft.com/office/drawing/2014/main" id="{49894998-7BE1-C6C1-BD12-F6453EAF94E9}"/>
                  </a:ext>
                </a:extLst>
              </p:cNvPr>
              <p:cNvGrpSpPr/>
              <p:nvPr/>
            </p:nvGrpSpPr>
            <p:grpSpPr>
              <a:xfrm>
                <a:off x="361950" y="1247775"/>
                <a:ext cx="251460" cy="398145"/>
                <a:chOff x="0" y="8626"/>
                <a:chExt cx="252000" cy="398650"/>
              </a:xfrm>
            </p:grpSpPr>
            <p:sp>
              <p:nvSpPr>
                <p:cNvPr id="38" name="Ovál 37">
                  <a:extLst>
                    <a:ext uri="{FF2B5EF4-FFF2-40B4-BE49-F238E27FC236}">
                      <a16:creationId xmlns:a16="http://schemas.microsoft.com/office/drawing/2014/main" id="{276E52D9-33AE-321F-7CB9-690FAF8A02A7}"/>
                    </a:ext>
                  </a:extLst>
                </p:cNvPr>
                <p:cNvSpPr/>
                <p:nvPr/>
              </p:nvSpPr>
              <p:spPr>
                <a:xfrm>
                  <a:off x="0" y="155276"/>
                  <a:ext cx="252000" cy="25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cs-CZ" sz="1400">
                      <a:effectLst/>
                      <a:ea typeface="Calibri"/>
                      <a:cs typeface="Times New Roman"/>
                    </a:rPr>
                    <a:t> </a:t>
                  </a:r>
                  <a:endParaRPr lang="cs-CZ" sz="11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39" name="Textové pole 668">
                  <a:extLst>
                    <a:ext uri="{FF2B5EF4-FFF2-40B4-BE49-F238E27FC236}">
                      <a16:creationId xmlns:a16="http://schemas.microsoft.com/office/drawing/2014/main" id="{D9BE50B9-248A-B6F7-4D68-F936BE45E5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27" y="8626"/>
                  <a:ext cx="231775" cy="379095"/>
                </a:xfrm>
                <a:prstGeom prst="rect">
                  <a:avLst/>
                </a:prstGeom>
                <a:noFill/>
                <a:ln w="76200" cmpd="thickThin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cs-CZ" sz="2800" i="1">
                      <a:effectLst/>
                      <a:latin typeface="Cambria"/>
                      <a:ea typeface="Times New Roman"/>
                      <a:cs typeface="Times New Roman"/>
                    </a:rPr>
                    <a:t>-</a:t>
                  </a:r>
                  <a:endParaRPr lang="cs-CZ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10" name="Ovál 9">
                <a:extLst>
                  <a:ext uri="{FF2B5EF4-FFF2-40B4-BE49-F238E27FC236}">
                    <a16:creationId xmlns:a16="http://schemas.microsoft.com/office/drawing/2014/main" id="{3D81A4E7-E269-9261-9A3C-A95E7B87E15E}"/>
                  </a:ext>
                </a:extLst>
              </p:cNvPr>
              <p:cNvSpPr/>
              <p:nvPr/>
            </p:nvSpPr>
            <p:spPr>
              <a:xfrm>
                <a:off x="819150" y="981075"/>
                <a:ext cx="1080000" cy="108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grpSp>
            <p:nvGrpSpPr>
              <p:cNvPr id="11" name="Skupina 10">
                <a:extLst>
                  <a:ext uri="{FF2B5EF4-FFF2-40B4-BE49-F238E27FC236}">
                    <a16:creationId xmlns:a16="http://schemas.microsoft.com/office/drawing/2014/main" id="{FCE5C67E-8F92-046D-C482-2B503B7460D8}"/>
                  </a:ext>
                </a:extLst>
              </p:cNvPr>
              <p:cNvGrpSpPr/>
              <p:nvPr/>
            </p:nvGrpSpPr>
            <p:grpSpPr>
              <a:xfrm>
                <a:off x="2143125" y="1247775"/>
                <a:ext cx="251460" cy="398145"/>
                <a:chOff x="0" y="8626"/>
                <a:chExt cx="252000" cy="398650"/>
              </a:xfrm>
            </p:grpSpPr>
            <p:sp>
              <p:nvSpPr>
                <p:cNvPr id="36" name="Ovál 35">
                  <a:extLst>
                    <a:ext uri="{FF2B5EF4-FFF2-40B4-BE49-F238E27FC236}">
                      <a16:creationId xmlns:a16="http://schemas.microsoft.com/office/drawing/2014/main" id="{D7D05F95-4BAB-433D-69F6-038FAB7446A9}"/>
                    </a:ext>
                  </a:extLst>
                </p:cNvPr>
                <p:cNvSpPr/>
                <p:nvPr/>
              </p:nvSpPr>
              <p:spPr>
                <a:xfrm>
                  <a:off x="0" y="155276"/>
                  <a:ext cx="252000" cy="25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cs-CZ" sz="1400">
                      <a:effectLst/>
                      <a:ea typeface="Calibri"/>
                      <a:cs typeface="Times New Roman"/>
                    </a:rPr>
                    <a:t> </a:t>
                  </a:r>
                  <a:endParaRPr lang="cs-CZ" sz="11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37" name="Textové pole 672">
                  <a:extLst>
                    <a:ext uri="{FF2B5EF4-FFF2-40B4-BE49-F238E27FC236}">
                      <a16:creationId xmlns:a16="http://schemas.microsoft.com/office/drawing/2014/main" id="{C8ABB857-A63B-9F5D-8162-C9024E2B9E2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27" y="8626"/>
                  <a:ext cx="231775" cy="379095"/>
                </a:xfrm>
                <a:prstGeom prst="rect">
                  <a:avLst/>
                </a:prstGeom>
                <a:noFill/>
                <a:ln w="76200" cmpd="thickThin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cs-CZ" sz="2800" i="1">
                      <a:effectLst/>
                      <a:latin typeface="Cambria"/>
                      <a:ea typeface="Times New Roman"/>
                      <a:cs typeface="Times New Roman"/>
                    </a:rPr>
                    <a:t>-</a:t>
                  </a:r>
                  <a:endParaRPr lang="cs-CZ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12" name="Skupina 11">
                <a:extLst>
                  <a:ext uri="{FF2B5EF4-FFF2-40B4-BE49-F238E27FC236}">
                    <a16:creationId xmlns:a16="http://schemas.microsoft.com/office/drawing/2014/main" id="{563858BD-2CFF-7FC2-021B-41E57E0EC0ED}"/>
                  </a:ext>
                </a:extLst>
              </p:cNvPr>
              <p:cNvGrpSpPr/>
              <p:nvPr/>
            </p:nvGrpSpPr>
            <p:grpSpPr>
              <a:xfrm>
                <a:off x="1238250" y="0"/>
                <a:ext cx="251460" cy="398145"/>
                <a:chOff x="0" y="8626"/>
                <a:chExt cx="252000" cy="398650"/>
              </a:xfrm>
            </p:grpSpPr>
            <p:sp>
              <p:nvSpPr>
                <p:cNvPr id="34" name="Ovál 33">
                  <a:extLst>
                    <a:ext uri="{FF2B5EF4-FFF2-40B4-BE49-F238E27FC236}">
                      <a16:creationId xmlns:a16="http://schemas.microsoft.com/office/drawing/2014/main" id="{E5520D77-453B-8FB3-1594-212332E33A03}"/>
                    </a:ext>
                  </a:extLst>
                </p:cNvPr>
                <p:cNvSpPr/>
                <p:nvPr/>
              </p:nvSpPr>
              <p:spPr>
                <a:xfrm>
                  <a:off x="0" y="155276"/>
                  <a:ext cx="252000" cy="25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cs-CZ" sz="1400">
                      <a:effectLst/>
                      <a:ea typeface="Calibri"/>
                      <a:cs typeface="Times New Roman"/>
                    </a:rPr>
                    <a:t> </a:t>
                  </a:r>
                  <a:endParaRPr lang="cs-CZ" sz="11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35" name="Textové pole 675">
                  <a:extLst>
                    <a:ext uri="{FF2B5EF4-FFF2-40B4-BE49-F238E27FC236}">
                      <a16:creationId xmlns:a16="http://schemas.microsoft.com/office/drawing/2014/main" id="{078E1C6F-ECB9-B9D1-9A7A-6A641F3456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27" y="8626"/>
                  <a:ext cx="231775" cy="379095"/>
                </a:xfrm>
                <a:prstGeom prst="rect">
                  <a:avLst/>
                </a:prstGeom>
                <a:noFill/>
                <a:ln w="76200" cmpd="thickThin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cs-CZ" sz="2800" i="1">
                      <a:effectLst/>
                      <a:latin typeface="Cambria"/>
                      <a:ea typeface="Times New Roman"/>
                      <a:cs typeface="Times New Roman"/>
                    </a:rPr>
                    <a:t>-</a:t>
                  </a:r>
                  <a:endParaRPr lang="cs-CZ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13" name="Skupina 12">
                <a:extLst>
                  <a:ext uri="{FF2B5EF4-FFF2-40B4-BE49-F238E27FC236}">
                    <a16:creationId xmlns:a16="http://schemas.microsoft.com/office/drawing/2014/main" id="{689FCED0-C2BB-48CB-55AD-F1FED0D13A03}"/>
                  </a:ext>
                </a:extLst>
              </p:cNvPr>
              <p:cNvGrpSpPr/>
              <p:nvPr/>
            </p:nvGrpSpPr>
            <p:grpSpPr>
              <a:xfrm>
                <a:off x="2143125" y="371475"/>
                <a:ext cx="251460" cy="398145"/>
                <a:chOff x="0" y="8626"/>
                <a:chExt cx="252000" cy="398650"/>
              </a:xfrm>
            </p:grpSpPr>
            <p:sp>
              <p:nvSpPr>
                <p:cNvPr id="32" name="Ovál 31">
                  <a:extLst>
                    <a:ext uri="{FF2B5EF4-FFF2-40B4-BE49-F238E27FC236}">
                      <a16:creationId xmlns:a16="http://schemas.microsoft.com/office/drawing/2014/main" id="{4ECB7795-B6B5-0CF7-14CD-7240CF40F3B9}"/>
                    </a:ext>
                  </a:extLst>
                </p:cNvPr>
                <p:cNvSpPr/>
                <p:nvPr/>
              </p:nvSpPr>
              <p:spPr>
                <a:xfrm>
                  <a:off x="0" y="155276"/>
                  <a:ext cx="252000" cy="25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cs-CZ" sz="1400">
                      <a:effectLst/>
                      <a:ea typeface="Calibri"/>
                      <a:cs typeface="Times New Roman"/>
                    </a:rPr>
                    <a:t> </a:t>
                  </a:r>
                  <a:endParaRPr lang="cs-CZ" sz="11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33" name="Textové pole 678">
                  <a:extLst>
                    <a:ext uri="{FF2B5EF4-FFF2-40B4-BE49-F238E27FC236}">
                      <a16:creationId xmlns:a16="http://schemas.microsoft.com/office/drawing/2014/main" id="{0D86B747-A155-EE77-5FC9-E32D4530FE6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27" y="8626"/>
                  <a:ext cx="231775" cy="379095"/>
                </a:xfrm>
                <a:prstGeom prst="rect">
                  <a:avLst/>
                </a:prstGeom>
                <a:noFill/>
                <a:ln w="76200" cmpd="thickThin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cs-CZ" sz="2800" i="1">
                      <a:effectLst/>
                      <a:latin typeface="Cambria"/>
                      <a:ea typeface="Times New Roman"/>
                      <a:cs typeface="Times New Roman"/>
                    </a:rPr>
                    <a:t>-</a:t>
                  </a:r>
                  <a:endParaRPr lang="cs-CZ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14" name="Skupina 13">
                <a:extLst>
                  <a:ext uri="{FF2B5EF4-FFF2-40B4-BE49-F238E27FC236}">
                    <a16:creationId xmlns:a16="http://schemas.microsoft.com/office/drawing/2014/main" id="{77054DCA-3E74-1BB9-426D-95792B4157AD}"/>
                  </a:ext>
                </a:extLst>
              </p:cNvPr>
              <p:cNvGrpSpPr/>
              <p:nvPr/>
            </p:nvGrpSpPr>
            <p:grpSpPr>
              <a:xfrm>
                <a:off x="342900" y="2152650"/>
                <a:ext cx="251460" cy="398145"/>
                <a:chOff x="0" y="8626"/>
                <a:chExt cx="252000" cy="398650"/>
              </a:xfrm>
            </p:grpSpPr>
            <p:sp>
              <p:nvSpPr>
                <p:cNvPr id="30" name="Ovál 29">
                  <a:extLst>
                    <a:ext uri="{FF2B5EF4-FFF2-40B4-BE49-F238E27FC236}">
                      <a16:creationId xmlns:a16="http://schemas.microsoft.com/office/drawing/2014/main" id="{1DB293A8-7931-A000-9D99-65A4FAE456BB}"/>
                    </a:ext>
                  </a:extLst>
                </p:cNvPr>
                <p:cNvSpPr/>
                <p:nvPr/>
              </p:nvSpPr>
              <p:spPr>
                <a:xfrm>
                  <a:off x="0" y="155276"/>
                  <a:ext cx="252000" cy="25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cs-CZ" sz="1400">
                      <a:effectLst/>
                      <a:ea typeface="Calibri"/>
                      <a:cs typeface="Times New Roman"/>
                    </a:rPr>
                    <a:t> </a:t>
                  </a:r>
                  <a:endParaRPr lang="cs-CZ" sz="11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31" name="Textové pole 681">
                  <a:extLst>
                    <a:ext uri="{FF2B5EF4-FFF2-40B4-BE49-F238E27FC236}">
                      <a16:creationId xmlns:a16="http://schemas.microsoft.com/office/drawing/2014/main" id="{027C605E-D8EA-B599-F3AE-5488621896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27" y="8626"/>
                  <a:ext cx="231775" cy="379095"/>
                </a:xfrm>
                <a:prstGeom prst="rect">
                  <a:avLst/>
                </a:prstGeom>
                <a:noFill/>
                <a:ln w="76200" cmpd="thickThin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cs-CZ" sz="2800" i="1">
                      <a:effectLst/>
                      <a:latin typeface="Cambria"/>
                      <a:ea typeface="Times New Roman"/>
                      <a:cs typeface="Times New Roman"/>
                    </a:rPr>
                    <a:t>-</a:t>
                  </a:r>
                  <a:endParaRPr lang="cs-CZ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15" name="Skupina 14">
                <a:extLst>
                  <a:ext uri="{FF2B5EF4-FFF2-40B4-BE49-F238E27FC236}">
                    <a16:creationId xmlns:a16="http://schemas.microsoft.com/office/drawing/2014/main" id="{8B99A97A-CCCD-D4D3-DD3E-97ABA4E3E637}"/>
                  </a:ext>
                </a:extLst>
              </p:cNvPr>
              <p:cNvGrpSpPr/>
              <p:nvPr/>
            </p:nvGrpSpPr>
            <p:grpSpPr>
              <a:xfrm>
                <a:off x="371475" y="371475"/>
                <a:ext cx="251460" cy="398145"/>
                <a:chOff x="0" y="8626"/>
                <a:chExt cx="252000" cy="398650"/>
              </a:xfrm>
            </p:grpSpPr>
            <p:sp>
              <p:nvSpPr>
                <p:cNvPr id="28" name="Ovál 27">
                  <a:extLst>
                    <a:ext uri="{FF2B5EF4-FFF2-40B4-BE49-F238E27FC236}">
                      <a16:creationId xmlns:a16="http://schemas.microsoft.com/office/drawing/2014/main" id="{41CA83F4-E948-7961-35D4-9B7426D8FB66}"/>
                    </a:ext>
                  </a:extLst>
                </p:cNvPr>
                <p:cNvSpPr/>
                <p:nvPr/>
              </p:nvSpPr>
              <p:spPr>
                <a:xfrm>
                  <a:off x="0" y="155276"/>
                  <a:ext cx="252000" cy="25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cs-CZ" sz="1400">
                      <a:effectLst/>
                      <a:ea typeface="Calibri"/>
                      <a:cs typeface="Times New Roman"/>
                    </a:rPr>
                    <a:t> </a:t>
                  </a:r>
                  <a:endParaRPr lang="cs-CZ" sz="11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9" name="Textové pole 684">
                  <a:extLst>
                    <a:ext uri="{FF2B5EF4-FFF2-40B4-BE49-F238E27FC236}">
                      <a16:creationId xmlns:a16="http://schemas.microsoft.com/office/drawing/2014/main" id="{14549B75-2F98-C232-8ADD-0CA257A9AF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27" y="8626"/>
                  <a:ext cx="231775" cy="379095"/>
                </a:xfrm>
                <a:prstGeom prst="rect">
                  <a:avLst/>
                </a:prstGeom>
                <a:noFill/>
                <a:ln w="76200" cmpd="thickThin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cs-CZ" sz="2800" i="1">
                      <a:effectLst/>
                      <a:latin typeface="Cambria"/>
                      <a:ea typeface="Times New Roman"/>
                      <a:cs typeface="Times New Roman"/>
                    </a:rPr>
                    <a:t>-</a:t>
                  </a:r>
                  <a:endParaRPr lang="cs-CZ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728D45F6-817D-40CE-DE17-E21F9ADE5C82}"/>
                  </a:ext>
                </a:extLst>
              </p:cNvPr>
              <p:cNvGrpSpPr/>
              <p:nvPr/>
            </p:nvGrpSpPr>
            <p:grpSpPr>
              <a:xfrm>
                <a:off x="2133600" y="2133600"/>
                <a:ext cx="251460" cy="398145"/>
                <a:chOff x="0" y="8626"/>
                <a:chExt cx="252000" cy="398650"/>
              </a:xfrm>
            </p:grpSpPr>
            <p:sp>
              <p:nvSpPr>
                <p:cNvPr id="26" name="Ovál 25">
                  <a:extLst>
                    <a:ext uri="{FF2B5EF4-FFF2-40B4-BE49-F238E27FC236}">
                      <a16:creationId xmlns:a16="http://schemas.microsoft.com/office/drawing/2014/main" id="{606DDDDE-F10F-0AD0-642A-BC0A7D36FB88}"/>
                    </a:ext>
                  </a:extLst>
                </p:cNvPr>
                <p:cNvSpPr/>
                <p:nvPr/>
              </p:nvSpPr>
              <p:spPr>
                <a:xfrm>
                  <a:off x="0" y="155276"/>
                  <a:ext cx="252000" cy="25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cs-CZ" sz="1400">
                      <a:effectLst/>
                      <a:ea typeface="Calibri"/>
                      <a:cs typeface="Times New Roman"/>
                    </a:rPr>
                    <a:t> </a:t>
                  </a:r>
                  <a:endParaRPr lang="cs-CZ" sz="11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7" name="Textové pole 687">
                  <a:extLst>
                    <a:ext uri="{FF2B5EF4-FFF2-40B4-BE49-F238E27FC236}">
                      <a16:creationId xmlns:a16="http://schemas.microsoft.com/office/drawing/2014/main" id="{09A1C894-1A47-ADDD-B0DE-CC34648E78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27" y="8626"/>
                  <a:ext cx="231775" cy="379095"/>
                </a:xfrm>
                <a:prstGeom prst="rect">
                  <a:avLst/>
                </a:prstGeom>
                <a:noFill/>
                <a:ln w="76200" cmpd="thickThin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cs-CZ" sz="2800" i="1">
                      <a:effectLst/>
                      <a:latin typeface="Cambria"/>
                      <a:ea typeface="Times New Roman"/>
                      <a:cs typeface="Times New Roman"/>
                    </a:rPr>
                    <a:t>-</a:t>
                  </a:r>
                  <a:endParaRPr lang="cs-CZ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17" name="Skupina 16">
                <a:extLst>
                  <a:ext uri="{FF2B5EF4-FFF2-40B4-BE49-F238E27FC236}">
                    <a16:creationId xmlns:a16="http://schemas.microsoft.com/office/drawing/2014/main" id="{B65893C6-4788-CCBF-DA49-3111ADEB4842}"/>
                  </a:ext>
                </a:extLst>
              </p:cNvPr>
              <p:cNvGrpSpPr/>
              <p:nvPr/>
            </p:nvGrpSpPr>
            <p:grpSpPr>
              <a:xfrm>
                <a:off x="2495550" y="1247775"/>
                <a:ext cx="251460" cy="398145"/>
                <a:chOff x="0" y="8626"/>
                <a:chExt cx="252000" cy="398650"/>
              </a:xfrm>
            </p:grpSpPr>
            <p:sp>
              <p:nvSpPr>
                <p:cNvPr id="24" name="Ovál 23">
                  <a:extLst>
                    <a:ext uri="{FF2B5EF4-FFF2-40B4-BE49-F238E27FC236}">
                      <a16:creationId xmlns:a16="http://schemas.microsoft.com/office/drawing/2014/main" id="{7D06C4F7-466F-078B-B310-EF70327E42EF}"/>
                    </a:ext>
                  </a:extLst>
                </p:cNvPr>
                <p:cNvSpPr/>
                <p:nvPr/>
              </p:nvSpPr>
              <p:spPr>
                <a:xfrm>
                  <a:off x="0" y="155276"/>
                  <a:ext cx="252000" cy="25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cs-CZ" sz="1400">
                      <a:effectLst/>
                      <a:ea typeface="Calibri"/>
                      <a:cs typeface="Times New Roman"/>
                    </a:rPr>
                    <a:t> </a:t>
                  </a:r>
                  <a:endParaRPr lang="cs-CZ" sz="11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5" name="Textové pole 690">
                  <a:extLst>
                    <a:ext uri="{FF2B5EF4-FFF2-40B4-BE49-F238E27FC236}">
                      <a16:creationId xmlns:a16="http://schemas.microsoft.com/office/drawing/2014/main" id="{F792A2C3-C5FD-26E5-6870-E9F3E8692F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27" y="8626"/>
                  <a:ext cx="231775" cy="379095"/>
                </a:xfrm>
                <a:prstGeom prst="rect">
                  <a:avLst/>
                </a:prstGeom>
                <a:noFill/>
                <a:ln w="76200" cmpd="thickThin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cs-CZ" sz="2800" i="1">
                      <a:effectLst/>
                      <a:latin typeface="Cambria"/>
                      <a:ea typeface="Times New Roman"/>
                      <a:cs typeface="Times New Roman"/>
                    </a:rPr>
                    <a:t>-</a:t>
                  </a:r>
                  <a:endParaRPr lang="cs-CZ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18" name="Skupina 17">
                <a:extLst>
                  <a:ext uri="{FF2B5EF4-FFF2-40B4-BE49-F238E27FC236}">
                    <a16:creationId xmlns:a16="http://schemas.microsoft.com/office/drawing/2014/main" id="{EED7461A-AD60-939D-3533-B6353BED0204}"/>
                  </a:ext>
                </a:extLst>
              </p:cNvPr>
              <p:cNvGrpSpPr/>
              <p:nvPr/>
            </p:nvGrpSpPr>
            <p:grpSpPr>
              <a:xfrm>
                <a:off x="0" y="1247775"/>
                <a:ext cx="251460" cy="398145"/>
                <a:chOff x="0" y="8626"/>
                <a:chExt cx="252000" cy="398650"/>
              </a:xfrm>
            </p:grpSpPr>
            <p:sp>
              <p:nvSpPr>
                <p:cNvPr id="22" name="Ovál 21">
                  <a:extLst>
                    <a:ext uri="{FF2B5EF4-FFF2-40B4-BE49-F238E27FC236}">
                      <a16:creationId xmlns:a16="http://schemas.microsoft.com/office/drawing/2014/main" id="{9024B5F1-5B7C-E1EB-749F-7B5BEDEC86B6}"/>
                    </a:ext>
                  </a:extLst>
                </p:cNvPr>
                <p:cNvSpPr/>
                <p:nvPr/>
              </p:nvSpPr>
              <p:spPr>
                <a:xfrm>
                  <a:off x="0" y="155276"/>
                  <a:ext cx="252000" cy="25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cs-CZ" sz="1400">
                      <a:effectLst/>
                      <a:ea typeface="Calibri"/>
                      <a:cs typeface="Times New Roman"/>
                    </a:rPr>
                    <a:t> </a:t>
                  </a:r>
                  <a:endParaRPr lang="cs-CZ" sz="11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3" name="Textové pole 693">
                  <a:extLst>
                    <a:ext uri="{FF2B5EF4-FFF2-40B4-BE49-F238E27FC236}">
                      <a16:creationId xmlns:a16="http://schemas.microsoft.com/office/drawing/2014/main" id="{B934624E-684D-CFB6-F43F-CDF772FBB3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27" y="8626"/>
                  <a:ext cx="231775" cy="379095"/>
                </a:xfrm>
                <a:prstGeom prst="rect">
                  <a:avLst/>
                </a:prstGeom>
                <a:noFill/>
                <a:ln w="76200" cmpd="thickThin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cs-CZ" sz="2800" i="1">
                      <a:effectLst/>
                      <a:latin typeface="Cambria"/>
                      <a:ea typeface="Times New Roman"/>
                      <a:cs typeface="Times New Roman"/>
                    </a:rPr>
                    <a:t>-</a:t>
                  </a:r>
                  <a:endParaRPr lang="cs-CZ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19" name="Skupina 18">
                <a:extLst>
                  <a:ext uri="{FF2B5EF4-FFF2-40B4-BE49-F238E27FC236}">
                    <a16:creationId xmlns:a16="http://schemas.microsoft.com/office/drawing/2014/main" id="{2CA4BDA1-6844-DCCF-3141-E3BACD1BFB4D}"/>
                  </a:ext>
                </a:extLst>
              </p:cNvPr>
              <p:cNvGrpSpPr/>
              <p:nvPr/>
            </p:nvGrpSpPr>
            <p:grpSpPr>
              <a:xfrm>
                <a:off x="1238250" y="2514600"/>
                <a:ext cx="251460" cy="398145"/>
                <a:chOff x="0" y="8626"/>
                <a:chExt cx="252000" cy="398650"/>
              </a:xfrm>
            </p:grpSpPr>
            <p:sp>
              <p:nvSpPr>
                <p:cNvPr id="20" name="Ovál 19">
                  <a:extLst>
                    <a:ext uri="{FF2B5EF4-FFF2-40B4-BE49-F238E27FC236}">
                      <a16:creationId xmlns:a16="http://schemas.microsoft.com/office/drawing/2014/main" id="{516C50F8-421F-13BD-D3C9-0A217E673FCB}"/>
                    </a:ext>
                  </a:extLst>
                </p:cNvPr>
                <p:cNvSpPr/>
                <p:nvPr/>
              </p:nvSpPr>
              <p:spPr>
                <a:xfrm>
                  <a:off x="0" y="155276"/>
                  <a:ext cx="252000" cy="25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cs-CZ" sz="1400">
                      <a:effectLst/>
                      <a:ea typeface="Calibri"/>
                      <a:cs typeface="Times New Roman"/>
                    </a:rPr>
                    <a:t> </a:t>
                  </a:r>
                  <a:endParaRPr lang="cs-CZ" sz="11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1" name="Textové pole 696">
                  <a:extLst>
                    <a:ext uri="{FF2B5EF4-FFF2-40B4-BE49-F238E27FC236}">
                      <a16:creationId xmlns:a16="http://schemas.microsoft.com/office/drawing/2014/main" id="{83764F95-57D3-C68A-BDD2-F90343AA79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27" y="8626"/>
                  <a:ext cx="231775" cy="379095"/>
                </a:xfrm>
                <a:prstGeom prst="rect">
                  <a:avLst/>
                </a:prstGeom>
                <a:noFill/>
                <a:ln w="76200" cmpd="thickThin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cs-CZ" sz="2800" i="1">
                      <a:effectLst/>
                      <a:latin typeface="Cambria"/>
                      <a:ea typeface="Times New Roman"/>
                      <a:cs typeface="Times New Roman"/>
                    </a:rPr>
                    <a:t>-</a:t>
                  </a:r>
                  <a:endParaRPr lang="cs-CZ" sz="110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</p:grpSp>
      </p:grp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751AF45D-3E89-04AB-086E-389EFB9F27C0}"/>
              </a:ext>
            </a:extLst>
          </p:cNvPr>
          <p:cNvSpPr txBox="1">
            <a:spLocks/>
          </p:cNvSpPr>
          <p:nvPr/>
        </p:nvSpPr>
        <p:spPr>
          <a:xfrm>
            <a:off x="914932" y="2095931"/>
            <a:ext cx="4399118" cy="267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457200" marR="0" indent="-34290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4300" indent="0" hangingPunct="1">
              <a:buNone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Atom mědi	</a:t>
            </a:r>
            <a:r>
              <a:rPr lang="cs-CZ" altLang="cs-CZ" b="1" baseline="30000" dirty="0">
                <a:latin typeface="Calibri" pitchFamily="34" charset="0"/>
                <a:cs typeface="Calibri" pitchFamily="34" charset="0"/>
              </a:rPr>
              <a:t>29</a:t>
            </a:r>
            <a:r>
              <a:rPr lang="cs-CZ" altLang="cs-CZ" b="1" dirty="0">
                <a:latin typeface="Calibri" pitchFamily="34" charset="0"/>
                <a:cs typeface="Calibri" pitchFamily="34" charset="0"/>
              </a:rPr>
              <a:t>Cu</a:t>
            </a: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 = 1	orbital	1s (2 elektrony)</a:t>
            </a:r>
          </a:p>
          <a:p>
            <a:pPr marL="114300" indent="0" hangingPunct="1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 = 2	orbital	2s (2 elektrony)</a:t>
            </a:r>
          </a:p>
          <a:p>
            <a:pPr marL="114300" indent="0" hangingPunct="1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	2p (6 elektronů)</a:t>
            </a:r>
          </a:p>
          <a:p>
            <a:pPr marL="114300" indent="0" hangingPunct="1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 = 3	orbital	3s (2 elektrony)</a:t>
            </a:r>
          </a:p>
          <a:p>
            <a:pPr marL="114300" indent="0" hangingPunct="1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	3p (6 elektronů)</a:t>
            </a:r>
          </a:p>
          <a:p>
            <a:pPr marL="114300" indent="0" hangingPunct="1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	3d (10 elektronů)</a:t>
            </a:r>
          </a:p>
          <a:p>
            <a:pPr marL="114300" indent="0" hangingPunct="1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 = 4	orbital	4s (1 elektron)</a:t>
            </a: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388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Čárové poruchy krystalové mřížky – pohyb hranové dislokace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554296D8-5395-2E3D-321A-6FEC0254E5F2}"/>
              </a:ext>
            </a:extLst>
          </p:cNvPr>
          <p:cNvGrpSpPr/>
          <p:nvPr/>
        </p:nvGrpSpPr>
        <p:grpSpPr>
          <a:xfrm>
            <a:off x="1398132" y="1641115"/>
            <a:ext cx="6385745" cy="2467358"/>
            <a:chOff x="360000" y="1980000"/>
            <a:chExt cx="8514326" cy="3289811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2BEA2EBD-1A22-C371-969E-5CDAFB7E4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0" y="1980000"/>
              <a:ext cx="4116473" cy="3126993"/>
            </a:xfrm>
            <a:prstGeom prst="rect">
              <a:avLst/>
            </a:prstGeom>
          </p:spPr>
        </p:pic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95204005-A9F8-D314-B1E5-2F7159462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000" y="1995944"/>
              <a:ext cx="4194326" cy="3273867"/>
            </a:xfrm>
            <a:prstGeom prst="rect">
              <a:avLst/>
            </a:prstGeom>
          </p:spPr>
        </p:pic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AE8A5E27-3FEF-17B3-47DF-36D535C3D760}"/>
              </a:ext>
            </a:extLst>
          </p:cNvPr>
          <p:cNvGrpSpPr/>
          <p:nvPr/>
        </p:nvGrpSpPr>
        <p:grpSpPr>
          <a:xfrm>
            <a:off x="1398132" y="1641115"/>
            <a:ext cx="6385745" cy="2467358"/>
            <a:chOff x="360000" y="1980000"/>
            <a:chExt cx="8514326" cy="3289811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0715AEA5-50DE-4BF9-CDE8-EDB5DFD45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0" y="1980000"/>
              <a:ext cx="4091219" cy="3107809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C4939959-A8D7-822D-66D6-CCC146A4B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000" y="1995944"/>
              <a:ext cx="4194326" cy="3273867"/>
            </a:xfrm>
            <a:prstGeom prst="rect">
              <a:avLst/>
            </a:prstGeom>
          </p:spPr>
        </p:pic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D9C7B215-EA2E-98C7-CD75-CB3CA9793FA2}"/>
              </a:ext>
            </a:extLst>
          </p:cNvPr>
          <p:cNvGrpSpPr/>
          <p:nvPr/>
        </p:nvGrpSpPr>
        <p:grpSpPr>
          <a:xfrm>
            <a:off x="1398132" y="1641115"/>
            <a:ext cx="6385745" cy="2467358"/>
            <a:chOff x="360000" y="1980000"/>
            <a:chExt cx="8514326" cy="3289811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2514D74E-449B-CC00-630B-3C66C2B5C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0" y="1980000"/>
              <a:ext cx="4091219" cy="3107809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E32892B6-177F-56B3-09C2-C487E7705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000" y="1995944"/>
              <a:ext cx="4194326" cy="3273867"/>
            </a:xfrm>
            <a:prstGeom prst="rect">
              <a:avLst/>
            </a:prstGeom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19281EB-B609-A09C-0D75-77F3F00FBF9A}"/>
              </a:ext>
            </a:extLst>
          </p:cNvPr>
          <p:cNvGrpSpPr/>
          <p:nvPr/>
        </p:nvGrpSpPr>
        <p:grpSpPr>
          <a:xfrm>
            <a:off x="2494464" y="1131345"/>
            <a:ext cx="4577245" cy="3351037"/>
            <a:chOff x="1821775" y="1300308"/>
            <a:chExt cx="6102993" cy="4468049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99BB38B0-E1F9-9FC4-598E-4026237013D9}"/>
                </a:ext>
              </a:extLst>
            </p:cNvPr>
            <p:cNvGrpSpPr/>
            <p:nvPr/>
          </p:nvGrpSpPr>
          <p:grpSpPr>
            <a:xfrm>
              <a:off x="1821775" y="1300308"/>
              <a:ext cx="900926" cy="4382201"/>
              <a:chOff x="1821775" y="1300308"/>
              <a:chExt cx="900926" cy="4382201"/>
            </a:xfrm>
          </p:grpSpPr>
          <p:sp>
            <p:nvSpPr>
              <p:cNvPr id="20" name="Šipka doprava 19">
                <a:extLst>
                  <a:ext uri="{FF2B5EF4-FFF2-40B4-BE49-F238E27FC236}">
                    <a16:creationId xmlns:a16="http://schemas.microsoft.com/office/drawing/2014/main" id="{7538A7B8-5DF3-7037-F997-AAE983E321F0}"/>
                  </a:ext>
                </a:extLst>
              </p:cNvPr>
              <p:cNvSpPr/>
              <p:nvPr/>
            </p:nvSpPr>
            <p:spPr>
              <a:xfrm>
                <a:off x="1821775" y="1800885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21" name="Šipka doprava 20">
                <a:extLst>
                  <a:ext uri="{FF2B5EF4-FFF2-40B4-BE49-F238E27FC236}">
                    <a16:creationId xmlns:a16="http://schemas.microsoft.com/office/drawing/2014/main" id="{AB183025-6BA4-4134-C306-1922CFCB2865}"/>
                  </a:ext>
                </a:extLst>
              </p:cNvPr>
              <p:cNvSpPr/>
              <p:nvPr/>
            </p:nvSpPr>
            <p:spPr>
              <a:xfrm rot="10800000">
                <a:off x="1828821" y="5024451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22" name="Obdélník 58">
                <a:extLst>
                  <a:ext uri="{FF2B5EF4-FFF2-40B4-BE49-F238E27FC236}">
                    <a16:creationId xmlns:a16="http://schemas.microsoft.com/office/drawing/2014/main" id="{B9D622D9-26E0-DBE8-E847-6F1674ADF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8929" y="5066956"/>
                <a:ext cx="493360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23" name="Obdélník 58">
                <a:extLst>
                  <a:ext uri="{FF2B5EF4-FFF2-40B4-BE49-F238E27FC236}">
                    <a16:creationId xmlns:a16="http://schemas.microsoft.com/office/drawing/2014/main" id="{34FA6FA4-2CB0-CBC3-3F28-B42E79C11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6938" y="1300308"/>
                <a:ext cx="493360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04D0DF4A-D8E2-3F6E-52C9-47B051471FBF}"/>
                </a:ext>
              </a:extLst>
            </p:cNvPr>
            <p:cNvGrpSpPr/>
            <p:nvPr/>
          </p:nvGrpSpPr>
          <p:grpSpPr>
            <a:xfrm>
              <a:off x="5608263" y="1415282"/>
              <a:ext cx="2316505" cy="4353075"/>
              <a:chOff x="5608263" y="1415282"/>
              <a:chExt cx="2316505" cy="4353075"/>
            </a:xfrm>
          </p:grpSpPr>
          <p:sp>
            <p:nvSpPr>
              <p:cNvPr id="16" name="Šipka doprava 25">
                <a:extLst>
                  <a:ext uri="{FF2B5EF4-FFF2-40B4-BE49-F238E27FC236}">
                    <a16:creationId xmlns:a16="http://schemas.microsoft.com/office/drawing/2014/main" id="{56F578E8-A992-DA9D-A2E6-A1CCDF922D77}"/>
                  </a:ext>
                </a:extLst>
              </p:cNvPr>
              <p:cNvSpPr/>
              <p:nvPr/>
            </p:nvSpPr>
            <p:spPr>
              <a:xfrm rot="416304">
                <a:off x="7030888" y="1984571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7" name="Šipka doprava 26">
                <a:extLst>
                  <a:ext uri="{FF2B5EF4-FFF2-40B4-BE49-F238E27FC236}">
                    <a16:creationId xmlns:a16="http://schemas.microsoft.com/office/drawing/2014/main" id="{9FCE0970-361D-CEFB-EF9D-D58687C65698}"/>
                  </a:ext>
                </a:extLst>
              </p:cNvPr>
              <p:cNvSpPr/>
              <p:nvPr/>
            </p:nvSpPr>
            <p:spPr>
              <a:xfrm rot="11292365">
                <a:off x="5608263" y="5086907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8" name="Obdélník 58">
                <a:extLst>
                  <a:ext uri="{FF2B5EF4-FFF2-40B4-BE49-F238E27FC236}">
                    <a16:creationId xmlns:a16="http://schemas.microsoft.com/office/drawing/2014/main" id="{268A915E-2D38-7C1E-01EB-DA1029D91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0152" y="5152804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9" name="Obdélník 58">
                <a:extLst>
                  <a:ext uri="{FF2B5EF4-FFF2-40B4-BE49-F238E27FC236}">
                    <a16:creationId xmlns:a16="http://schemas.microsoft.com/office/drawing/2014/main" id="{EFE4F6E4-99E6-FBCD-563D-41442856B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415282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6F26B58E-477A-091C-7F2F-1EA2F146F97E}"/>
              </a:ext>
            </a:extLst>
          </p:cNvPr>
          <p:cNvGrpSpPr/>
          <p:nvPr/>
        </p:nvGrpSpPr>
        <p:grpSpPr>
          <a:xfrm>
            <a:off x="1398133" y="1295794"/>
            <a:ext cx="6385744" cy="3112138"/>
            <a:chOff x="360001" y="1519573"/>
            <a:chExt cx="8514325" cy="4149517"/>
          </a:xfrm>
        </p:grpSpPr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56E5624B-B614-9E5D-6CDF-8A12A3AB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1" y="1980000"/>
              <a:ext cx="4091219" cy="3107809"/>
            </a:xfrm>
            <a:prstGeom prst="rect">
              <a:avLst/>
            </a:prstGeom>
          </p:spPr>
        </p:pic>
        <p:pic>
          <p:nvPicPr>
            <p:cNvPr id="26" name="Obrázek 25">
              <a:extLst>
                <a:ext uri="{FF2B5EF4-FFF2-40B4-BE49-F238E27FC236}">
                  <a16:creationId xmlns:a16="http://schemas.microsoft.com/office/drawing/2014/main" id="{901C6013-2CF3-CB76-262C-DAD5782F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000" y="1995944"/>
              <a:ext cx="4194326" cy="3273867"/>
            </a:xfrm>
            <a:prstGeom prst="rect">
              <a:avLst/>
            </a:prstGeom>
          </p:spPr>
        </p:pic>
        <p:sp>
          <p:nvSpPr>
            <p:cNvPr id="27" name="Obdélník 58">
              <a:extLst>
                <a:ext uri="{FF2B5EF4-FFF2-40B4-BE49-F238E27FC236}">
                  <a16:creationId xmlns:a16="http://schemas.microsoft.com/office/drawing/2014/main" id="{18E850AD-F9BA-808B-E270-CE7B98469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312" y="4975671"/>
              <a:ext cx="1581847" cy="6155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3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t</a:t>
              </a:r>
            </a:p>
          </p:txBody>
        </p:sp>
        <p:sp>
          <p:nvSpPr>
            <p:cNvPr id="28" name="Obdélník 58">
              <a:extLst>
                <a:ext uri="{FF2B5EF4-FFF2-40B4-BE49-F238E27FC236}">
                  <a16:creationId xmlns:a16="http://schemas.microsoft.com/office/drawing/2014/main" id="{4DDEAEBE-C3B7-7C1B-7DF9-1C09FBE8A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312" y="1519573"/>
              <a:ext cx="1581847" cy="6155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3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t</a:t>
              </a:r>
            </a:p>
          </p:txBody>
        </p:sp>
        <p:sp>
          <p:nvSpPr>
            <p:cNvPr id="29" name="Obdélník 58">
              <a:extLst>
                <a:ext uri="{FF2B5EF4-FFF2-40B4-BE49-F238E27FC236}">
                  <a16:creationId xmlns:a16="http://schemas.microsoft.com/office/drawing/2014/main" id="{AF142A20-A7C4-22C4-42B1-9271FCCC76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6811">
              <a:off x="5264279" y="5053537"/>
              <a:ext cx="1581847" cy="6155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3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t</a:t>
              </a:r>
            </a:p>
          </p:txBody>
        </p:sp>
        <p:sp>
          <p:nvSpPr>
            <p:cNvPr id="30" name="Obdélník 58">
              <a:extLst>
                <a:ext uri="{FF2B5EF4-FFF2-40B4-BE49-F238E27FC236}">
                  <a16:creationId xmlns:a16="http://schemas.microsoft.com/office/drawing/2014/main" id="{C25A3C08-61F4-B184-316C-5632945EDE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6811">
              <a:off x="6913237" y="1680849"/>
              <a:ext cx="1581847" cy="6155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3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945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ázek 27">
            <a:extLst>
              <a:ext uri="{FF2B5EF4-FFF2-40B4-BE49-F238E27FC236}">
                <a16:creationId xmlns:a16="http://schemas.microsoft.com/office/drawing/2014/main" id="{60105B5B-61BC-FB13-51B7-06253107F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98" y="1481076"/>
            <a:ext cx="4356404" cy="2790462"/>
          </a:xfrm>
          <a:prstGeom prst="rect">
            <a:avLst/>
          </a:prstGeom>
        </p:spPr>
      </p:pic>
      <p:grpSp>
        <p:nvGrpSpPr>
          <p:cNvPr id="29" name="Skupina 28">
            <a:extLst>
              <a:ext uri="{FF2B5EF4-FFF2-40B4-BE49-F238E27FC236}">
                <a16:creationId xmlns:a16="http://schemas.microsoft.com/office/drawing/2014/main" id="{374C833D-134F-58FA-4FC2-8E80F1B62A63}"/>
              </a:ext>
            </a:extLst>
          </p:cNvPr>
          <p:cNvGrpSpPr/>
          <p:nvPr/>
        </p:nvGrpSpPr>
        <p:grpSpPr>
          <a:xfrm>
            <a:off x="1490048" y="1481076"/>
            <a:ext cx="5260154" cy="2790462"/>
            <a:chOff x="462730" y="1836000"/>
            <a:chExt cx="7013539" cy="3720616"/>
          </a:xfrm>
        </p:grpSpPr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BF0CB4A0-794B-F4DD-CE1B-7F8DEC8E1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731" y="1836000"/>
              <a:ext cx="5808538" cy="3720616"/>
            </a:xfrm>
            <a:prstGeom prst="rect">
              <a:avLst/>
            </a:prstGeom>
          </p:spPr>
        </p:pic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A907EF49-8658-8930-8FD2-25AF00D18698}"/>
                </a:ext>
              </a:extLst>
            </p:cNvPr>
            <p:cNvGrpSpPr/>
            <p:nvPr/>
          </p:nvGrpSpPr>
          <p:grpSpPr>
            <a:xfrm>
              <a:off x="462730" y="2778665"/>
              <a:ext cx="1861144" cy="649538"/>
              <a:chOff x="462730" y="2778665"/>
              <a:chExt cx="1861144" cy="649538"/>
            </a:xfrm>
          </p:grpSpPr>
          <p:sp>
            <p:nvSpPr>
              <p:cNvPr id="33" name="Obdélník 58">
                <a:extLst>
                  <a:ext uri="{FF2B5EF4-FFF2-40B4-BE49-F238E27FC236}">
                    <a16:creationId xmlns:a16="http://schemas.microsoft.com/office/drawing/2014/main" id="{9C004F0B-B067-0567-1B2C-7C7508068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730" y="2778665"/>
                <a:ext cx="1657639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Rovina skluzu</a:t>
                </a:r>
              </a:p>
            </p:txBody>
          </p:sp>
          <p:sp>
            <p:nvSpPr>
              <p:cNvPr id="32" name="Šipka doprava 27">
                <a:extLst>
                  <a:ext uri="{FF2B5EF4-FFF2-40B4-BE49-F238E27FC236}">
                    <a16:creationId xmlns:a16="http://schemas.microsoft.com/office/drawing/2014/main" id="{6FAE4DA0-196A-502D-5901-EBED6E1296C1}"/>
                  </a:ext>
                </a:extLst>
              </p:cNvPr>
              <p:cNvSpPr/>
              <p:nvPr/>
            </p:nvSpPr>
            <p:spPr>
              <a:xfrm rot="2547653">
                <a:off x="1643275" y="3309988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</p:grp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640B863F-DFA0-18A6-2B84-6D3B691A7FCF}"/>
              </a:ext>
            </a:extLst>
          </p:cNvPr>
          <p:cNvGrpSpPr/>
          <p:nvPr/>
        </p:nvGrpSpPr>
        <p:grpSpPr>
          <a:xfrm>
            <a:off x="1305611" y="1481076"/>
            <a:ext cx="5444591" cy="2790462"/>
            <a:chOff x="216815" y="1836000"/>
            <a:chExt cx="7259454" cy="3720616"/>
          </a:xfrm>
        </p:grpSpPr>
        <p:pic>
          <p:nvPicPr>
            <p:cNvPr id="35" name="Obrázek 34">
              <a:extLst>
                <a:ext uri="{FF2B5EF4-FFF2-40B4-BE49-F238E27FC236}">
                  <a16:creationId xmlns:a16="http://schemas.microsoft.com/office/drawing/2014/main" id="{442230A9-2681-BE73-C9EB-BF6D523BD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731" y="1836000"/>
              <a:ext cx="5808538" cy="3720616"/>
            </a:xfrm>
            <a:prstGeom prst="rect">
              <a:avLst/>
            </a:prstGeom>
          </p:spPr>
        </p:pic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07011086-FB40-80D0-EAE4-AB31A283FC9B}"/>
                </a:ext>
              </a:extLst>
            </p:cNvPr>
            <p:cNvGrpSpPr/>
            <p:nvPr/>
          </p:nvGrpSpPr>
          <p:grpSpPr>
            <a:xfrm>
              <a:off x="216815" y="2778665"/>
              <a:ext cx="2107059" cy="2168084"/>
              <a:chOff x="216815" y="2778665"/>
              <a:chExt cx="2107059" cy="2168084"/>
            </a:xfrm>
          </p:grpSpPr>
          <p:sp>
            <p:nvSpPr>
              <p:cNvPr id="37" name="Šipka doprava 30">
                <a:extLst>
                  <a:ext uri="{FF2B5EF4-FFF2-40B4-BE49-F238E27FC236}">
                    <a16:creationId xmlns:a16="http://schemas.microsoft.com/office/drawing/2014/main" id="{1116C5B4-018E-1C2F-22F4-E0308F6580F2}"/>
                  </a:ext>
                </a:extLst>
              </p:cNvPr>
              <p:cNvSpPr/>
              <p:nvPr/>
            </p:nvSpPr>
            <p:spPr>
              <a:xfrm rot="19423337">
                <a:off x="1580809" y="4266969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38" name="Obdélník 58">
                <a:extLst>
                  <a:ext uri="{FF2B5EF4-FFF2-40B4-BE49-F238E27FC236}">
                    <a16:creationId xmlns:a16="http://schemas.microsoft.com/office/drawing/2014/main" id="{AF8C9986-6E55-A5D8-54B4-510B5A162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15" y="4638973"/>
                <a:ext cx="1880483" cy="307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Dislokační čára</a:t>
                </a:r>
              </a:p>
            </p:txBody>
          </p:sp>
          <p:sp>
            <p:nvSpPr>
              <p:cNvPr id="40" name="Obdélník 58">
                <a:extLst>
                  <a:ext uri="{FF2B5EF4-FFF2-40B4-BE49-F238E27FC236}">
                    <a16:creationId xmlns:a16="http://schemas.microsoft.com/office/drawing/2014/main" id="{B729335B-8A14-AFC3-7A81-BF920D9B7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730" y="2778665"/>
                <a:ext cx="1657639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>
                    <a:solidFill>
                      <a:srgbClr val="660033"/>
                    </a:solidFill>
                  </a:rPr>
                  <a:t>Rovina skluzu</a:t>
                </a:r>
              </a:p>
            </p:txBody>
          </p:sp>
          <p:sp>
            <p:nvSpPr>
              <p:cNvPr id="39" name="Šipka doprava 32">
                <a:extLst>
                  <a:ext uri="{FF2B5EF4-FFF2-40B4-BE49-F238E27FC236}">
                    <a16:creationId xmlns:a16="http://schemas.microsoft.com/office/drawing/2014/main" id="{0AE619A6-1626-1472-7B97-4E08132756D5}"/>
                  </a:ext>
                </a:extLst>
              </p:cNvPr>
              <p:cNvSpPr/>
              <p:nvPr/>
            </p:nvSpPr>
            <p:spPr>
              <a:xfrm rot="2547653">
                <a:off x="1643275" y="3309988"/>
                <a:ext cx="680599" cy="1182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</p:grp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Čárové poruchy krystalové mřížky</a:t>
            </a:r>
          </a:p>
        </p:txBody>
      </p:sp>
      <p:sp>
        <p:nvSpPr>
          <p:cNvPr id="2" name="Obdélník 58">
            <a:extLst>
              <a:ext uri="{FF2B5EF4-FFF2-40B4-BE49-F238E27FC236}">
                <a16:creationId xmlns:a16="http://schemas.microsoft.com/office/drawing/2014/main" id="{1AA956F4-F0F8-940B-6448-A75554439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353" y="4742168"/>
            <a:ext cx="20952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</a:pPr>
            <a:r>
              <a:rPr lang="cs-CZ" sz="16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Šroubová dislokace</a:t>
            </a:r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1819BF3E-81A6-C5D8-75A1-6A24C3C0E0FD}"/>
              </a:ext>
            </a:extLst>
          </p:cNvPr>
          <p:cNvCxnSpPr/>
          <p:nvPr/>
        </p:nvCxnSpPr>
        <p:spPr>
          <a:xfrm>
            <a:off x="4896036" y="3269892"/>
            <a:ext cx="0" cy="810090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D7447685-E184-F0D2-D3FC-572E3A27A7DA}"/>
              </a:ext>
            </a:extLst>
          </p:cNvPr>
          <p:cNvCxnSpPr/>
          <p:nvPr/>
        </p:nvCxnSpPr>
        <p:spPr>
          <a:xfrm flipH="1" flipV="1">
            <a:off x="3113838" y="3583306"/>
            <a:ext cx="1782198" cy="496676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EE06762B-A60B-64D9-6CED-5DCECA0959B8}"/>
              </a:ext>
            </a:extLst>
          </p:cNvPr>
          <p:cNvCxnSpPr/>
          <p:nvPr/>
        </p:nvCxnSpPr>
        <p:spPr>
          <a:xfrm flipH="1" flipV="1">
            <a:off x="3059832" y="1919742"/>
            <a:ext cx="74052" cy="1663564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DD864194-6C37-05E5-D8B6-3F5B966AE46D}"/>
              </a:ext>
            </a:extLst>
          </p:cNvPr>
          <p:cNvCxnSpPr/>
          <p:nvPr/>
        </p:nvCxnSpPr>
        <p:spPr>
          <a:xfrm>
            <a:off x="3059832" y="1934994"/>
            <a:ext cx="594066" cy="146767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268F55E3-D18E-3969-746F-A0B44B9CC051}"/>
              </a:ext>
            </a:extLst>
          </p:cNvPr>
          <p:cNvCxnSpPr/>
          <p:nvPr/>
        </p:nvCxnSpPr>
        <p:spPr>
          <a:xfrm>
            <a:off x="3653898" y="2081760"/>
            <a:ext cx="1458162" cy="221731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F4A2959A-3D22-E16E-1B74-2B5D32FE0A31}"/>
              </a:ext>
            </a:extLst>
          </p:cNvPr>
          <p:cNvCxnSpPr/>
          <p:nvPr/>
        </p:nvCxnSpPr>
        <p:spPr>
          <a:xfrm>
            <a:off x="5112696" y="2311823"/>
            <a:ext cx="0" cy="850056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81CD215E-407B-127A-EFD8-EDDA370B43B7}"/>
              </a:ext>
            </a:extLst>
          </p:cNvPr>
          <p:cNvGrpSpPr/>
          <p:nvPr/>
        </p:nvGrpSpPr>
        <p:grpSpPr>
          <a:xfrm>
            <a:off x="5110995" y="3316494"/>
            <a:ext cx="2809377" cy="493804"/>
            <a:chOff x="1919240" y="1773940"/>
            <a:chExt cx="3745836" cy="658405"/>
          </a:xfrm>
        </p:grpSpPr>
        <p:sp>
          <p:nvSpPr>
            <p:cNvPr id="48" name="Obdélník 58">
              <a:extLst>
                <a:ext uri="{FF2B5EF4-FFF2-40B4-BE49-F238E27FC236}">
                  <a16:creationId xmlns:a16="http://schemas.microsoft.com/office/drawing/2014/main" id="{062E2C79-7C54-300D-8898-31F23920F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555" y="1816792"/>
              <a:ext cx="3026521" cy="6155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1500" b="1" dirty="0" err="1">
                  <a:solidFill>
                    <a:srgbClr val="660033"/>
                  </a:solidFill>
                </a:rPr>
                <a:t>Burgersův</a:t>
              </a:r>
              <a:r>
                <a:rPr lang="cs-CZ" sz="1500" b="1" dirty="0">
                  <a:solidFill>
                    <a:srgbClr val="660033"/>
                  </a:solidFill>
                </a:rPr>
                <a:t> vektor // s dislokační čarou</a:t>
              </a:r>
            </a:p>
          </p:txBody>
        </p:sp>
        <p:sp>
          <p:nvSpPr>
            <p:cNvPr id="49" name="Šipka doprava 203">
              <a:extLst>
                <a:ext uri="{FF2B5EF4-FFF2-40B4-BE49-F238E27FC236}">
                  <a16:creationId xmlns:a16="http://schemas.microsoft.com/office/drawing/2014/main" id="{56639A5E-DC24-29DF-22B2-7C60C912B7F6}"/>
                </a:ext>
              </a:extLst>
            </p:cNvPr>
            <p:cNvSpPr/>
            <p:nvPr/>
          </p:nvSpPr>
          <p:spPr>
            <a:xfrm rot="11750923">
              <a:off x="1919240" y="1773940"/>
              <a:ext cx="680599" cy="118215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  <p:cxnSp>
        <p:nvCxnSpPr>
          <p:cNvPr id="50" name="Přímá spojnice se šipkou 49">
            <a:extLst>
              <a:ext uri="{FF2B5EF4-FFF2-40B4-BE49-F238E27FC236}">
                <a16:creationId xmlns:a16="http://schemas.microsoft.com/office/drawing/2014/main" id="{06EE0D99-AFD7-0103-6BFF-5A3B1A777198}"/>
              </a:ext>
            </a:extLst>
          </p:cNvPr>
          <p:cNvCxnSpPr/>
          <p:nvPr/>
        </p:nvCxnSpPr>
        <p:spPr>
          <a:xfrm flipH="1">
            <a:off x="4862575" y="3161879"/>
            <a:ext cx="303491" cy="86598"/>
          </a:xfrm>
          <a:prstGeom prst="straightConnector1">
            <a:avLst/>
          </a:prstGeom>
          <a:ln w="41275">
            <a:solidFill>
              <a:srgbClr val="FF99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7635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Čárové poruchy krystalové mřížky – pohyb šroubové dislokace</a:t>
            </a:r>
          </a:p>
        </p:txBody>
      </p:sp>
      <p:pic>
        <p:nvPicPr>
          <p:cNvPr id="103" name="Obrázek 102">
            <a:extLst>
              <a:ext uri="{FF2B5EF4-FFF2-40B4-BE49-F238E27FC236}">
                <a16:creationId xmlns:a16="http://schemas.microsoft.com/office/drawing/2014/main" id="{8902672E-E816-88DE-99ED-E2948BF23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48" y="1221246"/>
            <a:ext cx="4048906" cy="3476223"/>
          </a:xfrm>
          <a:prstGeom prst="rect">
            <a:avLst/>
          </a:prstGeom>
        </p:spPr>
      </p:pic>
      <p:grpSp>
        <p:nvGrpSpPr>
          <p:cNvPr id="104" name="Skupina 103">
            <a:extLst>
              <a:ext uri="{FF2B5EF4-FFF2-40B4-BE49-F238E27FC236}">
                <a16:creationId xmlns:a16="http://schemas.microsoft.com/office/drawing/2014/main" id="{0F243DD8-33E8-7A2A-F884-189D6B6663B4}"/>
              </a:ext>
            </a:extLst>
          </p:cNvPr>
          <p:cNvGrpSpPr/>
          <p:nvPr/>
        </p:nvGrpSpPr>
        <p:grpSpPr>
          <a:xfrm>
            <a:off x="2547548" y="1221246"/>
            <a:ext cx="4649454" cy="3579704"/>
            <a:chOff x="1872730" y="1440000"/>
            <a:chExt cx="6199272" cy="4772938"/>
          </a:xfrm>
        </p:grpSpPr>
        <p:pic>
          <p:nvPicPr>
            <p:cNvPr id="105" name="Obrázek 104">
              <a:extLst>
                <a:ext uri="{FF2B5EF4-FFF2-40B4-BE49-F238E27FC236}">
                  <a16:creationId xmlns:a16="http://schemas.microsoft.com/office/drawing/2014/main" id="{F13E9014-613B-BA62-B38E-8A0E5E116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06" name="Skupina 105">
              <a:extLst>
                <a:ext uri="{FF2B5EF4-FFF2-40B4-BE49-F238E27FC236}">
                  <a16:creationId xmlns:a16="http://schemas.microsoft.com/office/drawing/2014/main" id="{40C42DEF-F401-3941-A2B6-FD9536113E22}"/>
                </a:ext>
              </a:extLst>
            </p:cNvPr>
            <p:cNvGrpSpPr/>
            <p:nvPr/>
          </p:nvGrpSpPr>
          <p:grpSpPr>
            <a:xfrm>
              <a:off x="3361696" y="1852901"/>
              <a:ext cx="4710306" cy="4360037"/>
              <a:chOff x="3361696" y="1852901"/>
              <a:chExt cx="4710306" cy="4360037"/>
            </a:xfrm>
          </p:grpSpPr>
          <p:sp>
            <p:nvSpPr>
              <p:cNvPr id="107" name="Šipka doprava 52">
                <a:extLst>
                  <a:ext uri="{FF2B5EF4-FFF2-40B4-BE49-F238E27FC236}">
                    <a16:creationId xmlns:a16="http://schemas.microsoft.com/office/drawing/2014/main" id="{C4FB860D-B340-5427-5D02-3303E953D0FF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08" name="Šipka doprava 53">
                <a:extLst>
                  <a:ext uri="{FF2B5EF4-FFF2-40B4-BE49-F238E27FC236}">
                    <a16:creationId xmlns:a16="http://schemas.microsoft.com/office/drawing/2014/main" id="{E82CB1A7-7F79-75E7-4416-18BDC8936C46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09" name="Obdélník 58">
                <a:extLst>
                  <a:ext uri="{FF2B5EF4-FFF2-40B4-BE49-F238E27FC236}">
                    <a16:creationId xmlns:a16="http://schemas.microsoft.com/office/drawing/2014/main" id="{8D4515C9-457C-5164-D0C3-1BFEAE4BC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10" name="Obdélník 58">
                <a:extLst>
                  <a:ext uri="{FF2B5EF4-FFF2-40B4-BE49-F238E27FC236}">
                    <a16:creationId xmlns:a16="http://schemas.microsoft.com/office/drawing/2014/main" id="{E834367D-72D2-EC6A-1ED9-1D5568A53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11" name="Skupina 110">
            <a:extLst>
              <a:ext uri="{FF2B5EF4-FFF2-40B4-BE49-F238E27FC236}">
                <a16:creationId xmlns:a16="http://schemas.microsoft.com/office/drawing/2014/main" id="{F6C6BD03-2174-FDE9-9F1C-13344DA4839F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12" name="Obrázek 111">
              <a:extLst>
                <a:ext uri="{FF2B5EF4-FFF2-40B4-BE49-F238E27FC236}">
                  <a16:creationId xmlns:a16="http://schemas.microsoft.com/office/drawing/2014/main" id="{10089B7C-7705-3EA0-B5D3-9BBFB87A8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13" name="Skupina 112">
              <a:extLst>
                <a:ext uri="{FF2B5EF4-FFF2-40B4-BE49-F238E27FC236}">
                  <a16:creationId xmlns:a16="http://schemas.microsoft.com/office/drawing/2014/main" id="{8F9E2AAB-D38D-8B8C-6119-2751AA07BB6B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14" name="Šipka doprava 71">
                <a:extLst>
                  <a:ext uri="{FF2B5EF4-FFF2-40B4-BE49-F238E27FC236}">
                    <a16:creationId xmlns:a16="http://schemas.microsoft.com/office/drawing/2014/main" id="{5C20FD38-B7A2-93F9-F3C6-7867F8814DEE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15" name="Šipka doprava 72">
                <a:extLst>
                  <a:ext uri="{FF2B5EF4-FFF2-40B4-BE49-F238E27FC236}">
                    <a16:creationId xmlns:a16="http://schemas.microsoft.com/office/drawing/2014/main" id="{05363F00-3E2F-99A4-FEA9-75A8266A1D0D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16" name="Obdélník 58">
                <a:extLst>
                  <a:ext uri="{FF2B5EF4-FFF2-40B4-BE49-F238E27FC236}">
                    <a16:creationId xmlns:a16="http://schemas.microsoft.com/office/drawing/2014/main" id="{80B8BA22-3013-FAA9-49CD-4A30E9D36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17" name="Obdélník 58">
                <a:extLst>
                  <a:ext uri="{FF2B5EF4-FFF2-40B4-BE49-F238E27FC236}">
                    <a16:creationId xmlns:a16="http://schemas.microsoft.com/office/drawing/2014/main" id="{00627A4A-C13F-ED3B-E441-487888ED2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18" name="Skupina 117">
            <a:extLst>
              <a:ext uri="{FF2B5EF4-FFF2-40B4-BE49-F238E27FC236}">
                <a16:creationId xmlns:a16="http://schemas.microsoft.com/office/drawing/2014/main" id="{A8CAC3A1-80ED-E0D2-D270-5C883307D9F0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19" name="Obrázek 118">
              <a:extLst>
                <a:ext uri="{FF2B5EF4-FFF2-40B4-BE49-F238E27FC236}">
                  <a16:creationId xmlns:a16="http://schemas.microsoft.com/office/drawing/2014/main" id="{8A1A772A-1349-5422-C7EA-E4349E70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20" name="Skupina 119">
              <a:extLst>
                <a:ext uri="{FF2B5EF4-FFF2-40B4-BE49-F238E27FC236}">
                  <a16:creationId xmlns:a16="http://schemas.microsoft.com/office/drawing/2014/main" id="{D7AB3152-B84A-3DFF-6D70-A3B1F8D03FD4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21" name="Šipka doprava 78">
                <a:extLst>
                  <a:ext uri="{FF2B5EF4-FFF2-40B4-BE49-F238E27FC236}">
                    <a16:creationId xmlns:a16="http://schemas.microsoft.com/office/drawing/2014/main" id="{2938CCD6-D399-190D-BF84-E2D100C4E274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22" name="Šipka doprava 79">
                <a:extLst>
                  <a:ext uri="{FF2B5EF4-FFF2-40B4-BE49-F238E27FC236}">
                    <a16:creationId xmlns:a16="http://schemas.microsoft.com/office/drawing/2014/main" id="{43D82E87-0419-91EE-3433-61F866D6F2E3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23" name="Obdélník 58">
                <a:extLst>
                  <a:ext uri="{FF2B5EF4-FFF2-40B4-BE49-F238E27FC236}">
                    <a16:creationId xmlns:a16="http://schemas.microsoft.com/office/drawing/2014/main" id="{6F2059D0-6C84-F495-AFDB-1B46BB6C6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24" name="Obdélník 58">
                <a:extLst>
                  <a:ext uri="{FF2B5EF4-FFF2-40B4-BE49-F238E27FC236}">
                    <a16:creationId xmlns:a16="http://schemas.microsoft.com/office/drawing/2014/main" id="{316D4E52-2E25-4B1E-9346-14D89C423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25" name="Skupina 124">
            <a:extLst>
              <a:ext uri="{FF2B5EF4-FFF2-40B4-BE49-F238E27FC236}">
                <a16:creationId xmlns:a16="http://schemas.microsoft.com/office/drawing/2014/main" id="{B5986CA3-4EA7-901A-1131-2215F2D451D9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26" name="Obrázek 125">
              <a:extLst>
                <a:ext uri="{FF2B5EF4-FFF2-40B4-BE49-F238E27FC236}">
                  <a16:creationId xmlns:a16="http://schemas.microsoft.com/office/drawing/2014/main" id="{A8458B5A-3BF7-0A6C-9700-49C51BD23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27" name="Skupina 126">
              <a:extLst>
                <a:ext uri="{FF2B5EF4-FFF2-40B4-BE49-F238E27FC236}">
                  <a16:creationId xmlns:a16="http://schemas.microsoft.com/office/drawing/2014/main" id="{3AE92489-3C91-7EC7-3891-2E05B7EA3E44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28" name="Šipka doprava 85">
                <a:extLst>
                  <a:ext uri="{FF2B5EF4-FFF2-40B4-BE49-F238E27FC236}">
                    <a16:creationId xmlns:a16="http://schemas.microsoft.com/office/drawing/2014/main" id="{B4C00941-859F-9537-70C6-73841A6B7CDE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29" name="Šipka doprava 86">
                <a:extLst>
                  <a:ext uri="{FF2B5EF4-FFF2-40B4-BE49-F238E27FC236}">
                    <a16:creationId xmlns:a16="http://schemas.microsoft.com/office/drawing/2014/main" id="{32A69114-127B-FE21-BCA5-CCE4A1A774AA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30" name="Obdélník 58">
                <a:extLst>
                  <a:ext uri="{FF2B5EF4-FFF2-40B4-BE49-F238E27FC236}">
                    <a16:creationId xmlns:a16="http://schemas.microsoft.com/office/drawing/2014/main" id="{956EEA75-B226-FF49-AE90-B94C47F74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31" name="Obdélník 58">
                <a:extLst>
                  <a:ext uri="{FF2B5EF4-FFF2-40B4-BE49-F238E27FC236}">
                    <a16:creationId xmlns:a16="http://schemas.microsoft.com/office/drawing/2014/main" id="{B096AB3A-D35F-E7C8-1955-4BFE8A90F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32" name="Skupina 131">
            <a:extLst>
              <a:ext uri="{FF2B5EF4-FFF2-40B4-BE49-F238E27FC236}">
                <a16:creationId xmlns:a16="http://schemas.microsoft.com/office/drawing/2014/main" id="{D825F558-2877-6E2F-16F4-234A33141797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33" name="Obrázek 132">
              <a:extLst>
                <a:ext uri="{FF2B5EF4-FFF2-40B4-BE49-F238E27FC236}">
                  <a16:creationId xmlns:a16="http://schemas.microsoft.com/office/drawing/2014/main" id="{8186C368-BA6F-1BC8-C9BC-162FAC5C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34" name="Skupina 133">
              <a:extLst>
                <a:ext uri="{FF2B5EF4-FFF2-40B4-BE49-F238E27FC236}">
                  <a16:creationId xmlns:a16="http://schemas.microsoft.com/office/drawing/2014/main" id="{13D4E2A3-C752-360A-A630-07228B9C2A9B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35" name="Šipka doprava 95">
                <a:extLst>
                  <a:ext uri="{FF2B5EF4-FFF2-40B4-BE49-F238E27FC236}">
                    <a16:creationId xmlns:a16="http://schemas.microsoft.com/office/drawing/2014/main" id="{881A1EB2-1998-8131-1B4C-6E42CEB409A9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36" name="Šipka doprava 96">
                <a:extLst>
                  <a:ext uri="{FF2B5EF4-FFF2-40B4-BE49-F238E27FC236}">
                    <a16:creationId xmlns:a16="http://schemas.microsoft.com/office/drawing/2014/main" id="{9E06AA72-D53F-4AAD-8554-48F96499AC78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37" name="Obdélník 58">
                <a:extLst>
                  <a:ext uri="{FF2B5EF4-FFF2-40B4-BE49-F238E27FC236}">
                    <a16:creationId xmlns:a16="http://schemas.microsoft.com/office/drawing/2014/main" id="{76250D15-5E55-BF02-721B-066AB4E9C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38" name="Obdélník 58">
                <a:extLst>
                  <a:ext uri="{FF2B5EF4-FFF2-40B4-BE49-F238E27FC236}">
                    <a16:creationId xmlns:a16="http://schemas.microsoft.com/office/drawing/2014/main" id="{0EA0BE81-9936-3458-6D0B-EC6D21E51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39" name="Skupina 138">
            <a:extLst>
              <a:ext uri="{FF2B5EF4-FFF2-40B4-BE49-F238E27FC236}">
                <a16:creationId xmlns:a16="http://schemas.microsoft.com/office/drawing/2014/main" id="{33F33320-04EA-C7D8-6F42-1F8249E03CE9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40" name="Obrázek 139">
              <a:extLst>
                <a:ext uri="{FF2B5EF4-FFF2-40B4-BE49-F238E27FC236}">
                  <a16:creationId xmlns:a16="http://schemas.microsoft.com/office/drawing/2014/main" id="{A3D91C53-9594-E425-6E76-74E0ADB94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41" name="Skupina 140">
              <a:extLst>
                <a:ext uri="{FF2B5EF4-FFF2-40B4-BE49-F238E27FC236}">
                  <a16:creationId xmlns:a16="http://schemas.microsoft.com/office/drawing/2014/main" id="{92D21282-C0EF-9D5D-DEB7-E3615D228688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42" name="Šipka doprava 102">
                <a:extLst>
                  <a:ext uri="{FF2B5EF4-FFF2-40B4-BE49-F238E27FC236}">
                    <a16:creationId xmlns:a16="http://schemas.microsoft.com/office/drawing/2014/main" id="{461CDBD7-83C3-C2FB-58D5-A9151DE225E9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43" name="Šipka doprava 103">
                <a:extLst>
                  <a:ext uri="{FF2B5EF4-FFF2-40B4-BE49-F238E27FC236}">
                    <a16:creationId xmlns:a16="http://schemas.microsoft.com/office/drawing/2014/main" id="{44BBB0FD-F7DC-DCD6-7A76-35B31DDB0354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44" name="Obdélník 58">
                <a:extLst>
                  <a:ext uri="{FF2B5EF4-FFF2-40B4-BE49-F238E27FC236}">
                    <a16:creationId xmlns:a16="http://schemas.microsoft.com/office/drawing/2014/main" id="{433BC66A-B7AF-2022-8204-1B62790D1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45" name="Obdélník 58">
                <a:extLst>
                  <a:ext uri="{FF2B5EF4-FFF2-40B4-BE49-F238E27FC236}">
                    <a16:creationId xmlns:a16="http://schemas.microsoft.com/office/drawing/2014/main" id="{7DC8AF99-9AFA-C206-1133-0FED5C3F6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46" name="Skupina 145">
            <a:extLst>
              <a:ext uri="{FF2B5EF4-FFF2-40B4-BE49-F238E27FC236}">
                <a16:creationId xmlns:a16="http://schemas.microsoft.com/office/drawing/2014/main" id="{0CF7FCE1-679C-C692-9A63-F019F1C1A55F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47" name="Obrázek 146">
              <a:extLst>
                <a:ext uri="{FF2B5EF4-FFF2-40B4-BE49-F238E27FC236}">
                  <a16:creationId xmlns:a16="http://schemas.microsoft.com/office/drawing/2014/main" id="{65639DF4-91CA-6BCB-90C2-4C015D296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48" name="Skupina 147">
              <a:extLst>
                <a:ext uri="{FF2B5EF4-FFF2-40B4-BE49-F238E27FC236}">
                  <a16:creationId xmlns:a16="http://schemas.microsoft.com/office/drawing/2014/main" id="{A9A1E4EC-9D8E-477D-8106-B6BEF212115A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49" name="Šipka doprava 109">
                <a:extLst>
                  <a:ext uri="{FF2B5EF4-FFF2-40B4-BE49-F238E27FC236}">
                    <a16:creationId xmlns:a16="http://schemas.microsoft.com/office/drawing/2014/main" id="{C3EF7286-6945-45BC-06F8-9F66477067B1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50" name="Šipka doprava 110">
                <a:extLst>
                  <a:ext uri="{FF2B5EF4-FFF2-40B4-BE49-F238E27FC236}">
                    <a16:creationId xmlns:a16="http://schemas.microsoft.com/office/drawing/2014/main" id="{91E0B674-CE96-58B1-2400-1B3941FF194A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51" name="Obdélník 58">
                <a:extLst>
                  <a:ext uri="{FF2B5EF4-FFF2-40B4-BE49-F238E27FC236}">
                    <a16:creationId xmlns:a16="http://schemas.microsoft.com/office/drawing/2014/main" id="{E3C7AB39-B306-0DA9-7212-F1F522126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52" name="Obdélník 58">
                <a:extLst>
                  <a:ext uri="{FF2B5EF4-FFF2-40B4-BE49-F238E27FC236}">
                    <a16:creationId xmlns:a16="http://schemas.microsoft.com/office/drawing/2014/main" id="{1E6D6705-2E13-277E-A79E-52555D47A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53" name="Skupina 152">
            <a:extLst>
              <a:ext uri="{FF2B5EF4-FFF2-40B4-BE49-F238E27FC236}">
                <a16:creationId xmlns:a16="http://schemas.microsoft.com/office/drawing/2014/main" id="{5A378FED-5080-E810-D0A6-837ED04DCF62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54" name="Obrázek 153">
              <a:extLst>
                <a:ext uri="{FF2B5EF4-FFF2-40B4-BE49-F238E27FC236}">
                  <a16:creationId xmlns:a16="http://schemas.microsoft.com/office/drawing/2014/main" id="{8D20F065-A5E8-CF95-38F6-ECC5BF38C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55" name="Skupina 154">
              <a:extLst>
                <a:ext uri="{FF2B5EF4-FFF2-40B4-BE49-F238E27FC236}">
                  <a16:creationId xmlns:a16="http://schemas.microsoft.com/office/drawing/2014/main" id="{852C1393-5FF5-ED9B-305D-890B1148F586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56" name="Šipka doprava 165">
                <a:extLst>
                  <a:ext uri="{FF2B5EF4-FFF2-40B4-BE49-F238E27FC236}">
                    <a16:creationId xmlns:a16="http://schemas.microsoft.com/office/drawing/2014/main" id="{DF35C1E6-9F60-FA74-096B-42AECB4233BC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57" name="Šipka doprava 166">
                <a:extLst>
                  <a:ext uri="{FF2B5EF4-FFF2-40B4-BE49-F238E27FC236}">
                    <a16:creationId xmlns:a16="http://schemas.microsoft.com/office/drawing/2014/main" id="{8BB62155-1B02-290D-A09B-589E2F7DD3D2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58" name="Obdélník 58">
                <a:extLst>
                  <a:ext uri="{FF2B5EF4-FFF2-40B4-BE49-F238E27FC236}">
                    <a16:creationId xmlns:a16="http://schemas.microsoft.com/office/drawing/2014/main" id="{1EFC28F9-0EEB-E5CF-F47E-3CEBABF53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59" name="Obdélník 58">
                <a:extLst>
                  <a:ext uri="{FF2B5EF4-FFF2-40B4-BE49-F238E27FC236}">
                    <a16:creationId xmlns:a16="http://schemas.microsoft.com/office/drawing/2014/main" id="{18547A6D-498C-A284-72CC-E64AD59F3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60" name="Skupina 159">
            <a:extLst>
              <a:ext uri="{FF2B5EF4-FFF2-40B4-BE49-F238E27FC236}">
                <a16:creationId xmlns:a16="http://schemas.microsoft.com/office/drawing/2014/main" id="{9DC7204B-F22B-F398-5B6C-68020BB21AB9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61" name="Obrázek 160">
              <a:extLst>
                <a:ext uri="{FF2B5EF4-FFF2-40B4-BE49-F238E27FC236}">
                  <a16:creationId xmlns:a16="http://schemas.microsoft.com/office/drawing/2014/main" id="{7AC4BC4A-017F-EDFF-8E06-382CBFB1C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62" name="Skupina 161">
              <a:extLst>
                <a:ext uri="{FF2B5EF4-FFF2-40B4-BE49-F238E27FC236}">
                  <a16:creationId xmlns:a16="http://schemas.microsoft.com/office/drawing/2014/main" id="{96C37A10-DFF0-DC51-4CC5-4F24770830C9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63" name="Šipka doprava 172">
                <a:extLst>
                  <a:ext uri="{FF2B5EF4-FFF2-40B4-BE49-F238E27FC236}">
                    <a16:creationId xmlns:a16="http://schemas.microsoft.com/office/drawing/2014/main" id="{8230A095-C3ED-444A-517D-EABCDFBE6659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64" name="Šipka doprava 173">
                <a:extLst>
                  <a:ext uri="{FF2B5EF4-FFF2-40B4-BE49-F238E27FC236}">
                    <a16:creationId xmlns:a16="http://schemas.microsoft.com/office/drawing/2014/main" id="{85D52C22-2667-336B-D00D-98CCA7ADFB4D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65" name="Obdélník 58">
                <a:extLst>
                  <a:ext uri="{FF2B5EF4-FFF2-40B4-BE49-F238E27FC236}">
                    <a16:creationId xmlns:a16="http://schemas.microsoft.com/office/drawing/2014/main" id="{5F13C326-1529-2D81-4D17-139D99F5C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66" name="Obdélník 58">
                <a:extLst>
                  <a:ext uri="{FF2B5EF4-FFF2-40B4-BE49-F238E27FC236}">
                    <a16:creationId xmlns:a16="http://schemas.microsoft.com/office/drawing/2014/main" id="{49445459-DB21-0C84-8936-20E7CEA53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67" name="Skupina 166">
            <a:extLst>
              <a:ext uri="{FF2B5EF4-FFF2-40B4-BE49-F238E27FC236}">
                <a16:creationId xmlns:a16="http://schemas.microsoft.com/office/drawing/2014/main" id="{2A63A16B-06B7-536D-60C2-CF7537470162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68" name="Obrázek 167">
              <a:extLst>
                <a:ext uri="{FF2B5EF4-FFF2-40B4-BE49-F238E27FC236}">
                  <a16:creationId xmlns:a16="http://schemas.microsoft.com/office/drawing/2014/main" id="{CC47F9D3-A4D2-910E-22FA-57B8C1444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69" name="Skupina 168">
              <a:extLst>
                <a:ext uri="{FF2B5EF4-FFF2-40B4-BE49-F238E27FC236}">
                  <a16:creationId xmlns:a16="http://schemas.microsoft.com/office/drawing/2014/main" id="{D1BCBDD8-FC56-7A3E-6D99-339F802DFE76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70" name="Šipka doprava 179">
                <a:extLst>
                  <a:ext uri="{FF2B5EF4-FFF2-40B4-BE49-F238E27FC236}">
                    <a16:creationId xmlns:a16="http://schemas.microsoft.com/office/drawing/2014/main" id="{898BAC35-16E7-ED1E-75B4-39FD45AD0AC4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71" name="Šipka doprava 180">
                <a:extLst>
                  <a:ext uri="{FF2B5EF4-FFF2-40B4-BE49-F238E27FC236}">
                    <a16:creationId xmlns:a16="http://schemas.microsoft.com/office/drawing/2014/main" id="{B7C98E2B-D8DC-603E-DCDD-FBA00DCE483E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72" name="Obdélník 58">
                <a:extLst>
                  <a:ext uri="{FF2B5EF4-FFF2-40B4-BE49-F238E27FC236}">
                    <a16:creationId xmlns:a16="http://schemas.microsoft.com/office/drawing/2014/main" id="{7A1E85F1-39C8-AF49-7E16-FDE1DBAF4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73" name="Obdélník 58">
                <a:extLst>
                  <a:ext uri="{FF2B5EF4-FFF2-40B4-BE49-F238E27FC236}">
                    <a16:creationId xmlns:a16="http://schemas.microsoft.com/office/drawing/2014/main" id="{BADFE90C-413A-7935-0938-07C771360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74" name="Skupina 173">
            <a:extLst>
              <a:ext uri="{FF2B5EF4-FFF2-40B4-BE49-F238E27FC236}">
                <a16:creationId xmlns:a16="http://schemas.microsoft.com/office/drawing/2014/main" id="{91189C98-4311-2E36-B899-B7C3FE0ABB1A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75" name="Obrázek 174">
              <a:extLst>
                <a:ext uri="{FF2B5EF4-FFF2-40B4-BE49-F238E27FC236}">
                  <a16:creationId xmlns:a16="http://schemas.microsoft.com/office/drawing/2014/main" id="{434F1C2B-2305-E330-E3F9-420CE7FD8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76" name="Skupina 175">
              <a:extLst>
                <a:ext uri="{FF2B5EF4-FFF2-40B4-BE49-F238E27FC236}">
                  <a16:creationId xmlns:a16="http://schemas.microsoft.com/office/drawing/2014/main" id="{1CBA478F-D767-A519-B8B0-DF9383757C40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77" name="Šipka doprava 186">
                <a:extLst>
                  <a:ext uri="{FF2B5EF4-FFF2-40B4-BE49-F238E27FC236}">
                    <a16:creationId xmlns:a16="http://schemas.microsoft.com/office/drawing/2014/main" id="{DAEC8A21-E97B-4D2E-FE42-AE97D840BE9A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78" name="Šipka doprava 187">
                <a:extLst>
                  <a:ext uri="{FF2B5EF4-FFF2-40B4-BE49-F238E27FC236}">
                    <a16:creationId xmlns:a16="http://schemas.microsoft.com/office/drawing/2014/main" id="{3632601C-EE71-5608-F512-93233BDE11E1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79" name="Obdélník 58">
                <a:extLst>
                  <a:ext uri="{FF2B5EF4-FFF2-40B4-BE49-F238E27FC236}">
                    <a16:creationId xmlns:a16="http://schemas.microsoft.com/office/drawing/2014/main" id="{D9EC48DA-607A-34FD-8357-882A25BA5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80" name="Obdélník 58">
                <a:extLst>
                  <a:ext uri="{FF2B5EF4-FFF2-40B4-BE49-F238E27FC236}">
                    <a16:creationId xmlns:a16="http://schemas.microsoft.com/office/drawing/2014/main" id="{279B5F89-1F02-6E54-2F2B-8320BDDAA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81" name="Skupina 180">
            <a:extLst>
              <a:ext uri="{FF2B5EF4-FFF2-40B4-BE49-F238E27FC236}">
                <a16:creationId xmlns:a16="http://schemas.microsoft.com/office/drawing/2014/main" id="{3CCBB8FC-955E-08FF-43A6-6E107ADFF650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82" name="Obrázek 181">
              <a:extLst>
                <a:ext uri="{FF2B5EF4-FFF2-40B4-BE49-F238E27FC236}">
                  <a16:creationId xmlns:a16="http://schemas.microsoft.com/office/drawing/2014/main" id="{1AFA30F6-788C-9B62-B413-BA3066C2A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83" name="Skupina 182">
              <a:extLst>
                <a:ext uri="{FF2B5EF4-FFF2-40B4-BE49-F238E27FC236}">
                  <a16:creationId xmlns:a16="http://schemas.microsoft.com/office/drawing/2014/main" id="{682433A3-7186-B8AE-AE9F-3B71682D7574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84" name="Šipka doprava 193">
                <a:extLst>
                  <a:ext uri="{FF2B5EF4-FFF2-40B4-BE49-F238E27FC236}">
                    <a16:creationId xmlns:a16="http://schemas.microsoft.com/office/drawing/2014/main" id="{487AD3B4-4ADD-A403-4A07-E446C246EF49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85" name="Šipka doprava 194">
                <a:extLst>
                  <a:ext uri="{FF2B5EF4-FFF2-40B4-BE49-F238E27FC236}">
                    <a16:creationId xmlns:a16="http://schemas.microsoft.com/office/drawing/2014/main" id="{6912A8C2-C9B0-05DE-981F-13F2A15F08A8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86" name="Obdélník 58">
                <a:extLst>
                  <a:ext uri="{FF2B5EF4-FFF2-40B4-BE49-F238E27FC236}">
                    <a16:creationId xmlns:a16="http://schemas.microsoft.com/office/drawing/2014/main" id="{DCF1FD95-7CD4-892C-C535-CD14B27C6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87" name="Obdélník 58">
                <a:extLst>
                  <a:ext uri="{FF2B5EF4-FFF2-40B4-BE49-F238E27FC236}">
                    <a16:creationId xmlns:a16="http://schemas.microsoft.com/office/drawing/2014/main" id="{8554DD72-D243-8216-8251-0516AAA1E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88" name="Skupina 187">
            <a:extLst>
              <a:ext uri="{FF2B5EF4-FFF2-40B4-BE49-F238E27FC236}">
                <a16:creationId xmlns:a16="http://schemas.microsoft.com/office/drawing/2014/main" id="{DAAD14DE-9943-3617-2FBC-B2E876AE45C0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89" name="Obrázek 188">
              <a:extLst>
                <a:ext uri="{FF2B5EF4-FFF2-40B4-BE49-F238E27FC236}">
                  <a16:creationId xmlns:a16="http://schemas.microsoft.com/office/drawing/2014/main" id="{12C5F58B-E829-2CCB-3CA5-FDF1BEDAD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90" name="Skupina 189">
              <a:extLst>
                <a:ext uri="{FF2B5EF4-FFF2-40B4-BE49-F238E27FC236}">
                  <a16:creationId xmlns:a16="http://schemas.microsoft.com/office/drawing/2014/main" id="{BDB12A43-689F-A626-397E-06CDDA9F5872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91" name="Šipka doprava 200">
                <a:extLst>
                  <a:ext uri="{FF2B5EF4-FFF2-40B4-BE49-F238E27FC236}">
                    <a16:creationId xmlns:a16="http://schemas.microsoft.com/office/drawing/2014/main" id="{EF50AD04-1B58-8D32-B07D-1A91DC581B0E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92" name="Šipka doprava 201">
                <a:extLst>
                  <a:ext uri="{FF2B5EF4-FFF2-40B4-BE49-F238E27FC236}">
                    <a16:creationId xmlns:a16="http://schemas.microsoft.com/office/drawing/2014/main" id="{C03BB00E-9968-6041-6F4B-F18776447D7D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93" name="Obdélník 58">
                <a:extLst>
                  <a:ext uri="{FF2B5EF4-FFF2-40B4-BE49-F238E27FC236}">
                    <a16:creationId xmlns:a16="http://schemas.microsoft.com/office/drawing/2014/main" id="{CABBABE9-F586-B9A6-B76C-9C4C17850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194" name="Obdélník 58">
                <a:extLst>
                  <a:ext uri="{FF2B5EF4-FFF2-40B4-BE49-F238E27FC236}">
                    <a16:creationId xmlns:a16="http://schemas.microsoft.com/office/drawing/2014/main" id="{DE4B2312-7858-2A09-8DA7-E8268E53E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195" name="Skupina 194">
            <a:extLst>
              <a:ext uri="{FF2B5EF4-FFF2-40B4-BE49-F238E27FC236}">
                <a16:creationId xmlns:a16="http://schemas.microsoft.com/office/drawing/2014/main" id="{74B93C1F-D90A-2674-4F87-D21FAD937184}"/>
              </a:ext>
            </a:extLst>
          </p:cNvPr>
          <p:cNvGrpSpPr/>
          <p:nvPr/>
        </p:nvGrpSpPr>
        <p:grpSpPr>
          <a:xfrm>
            <a:off x="2547548" y="1221246"/>
            <a:ext cx="4649982" cy="3580528"/>
            <a:chOff x="1872730" y="1440000"/>
            <a:chExt cx="6199976" cy="4774037"/>
          </a:xfrm>
        </p:grpSpPr>
        <p:pic>
          <p:nvPicPr>
            <p:cNvPr id="196" name="Obrázek 195">
              <a:extLst>
                <a:ext uri="{FF2B5EF4-FFF2-40B4-BE49-F238E27FC236}">
                  <a16:creationId xmlns:a16="http://schemas.microsoft.com/office/drawing/2014/main" id="{7EFC5270-484E-2F01-C929-FFDD1E3AE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730" y="1440000"/>
              <a:ext cx="5398541" cy="4634964"/>
            </a:xfrm>
            <a:prstGeom prst="rect">
              <a:avLst/>
            </a:prstGeom>
          </p:spPr>
        </p:pic>
        <p:grpSp>
          <p:nvGrpSpPr>
            <p:cNvPr id="197" name="Skupina 196">
              <a:extLst>
                <a:ext uri="{FF2B5EF4-FFF2-40B4-BE49-F238E27FC236}">
                  <a16:creationId xmlns:a16="http://schemas.microsoft.com/office/drawing/2014/main" id="{727F15A2-AE5B-5D2F-916B-70721E86FF05}"/>
                </a:ext>
              </a:extLst>
            </p:cNvPr>
            <p:cNvGrpSpPr/>
            <p:nvPr/>
          </p:nvGrpSpPr>
          <p:grpSpPr>
            <a:xfrm>
              <a:off x="3362400" y="1854000"/>
              <a:ext cx="4710306" cy="4360037"/>
              <a:chOff x="3361696" y="1852901"/>
              <a:chExt cx="4710306" cy="4360037"/>
            </a:xfrm>
          </p:grpSpPr>
          <p:sp>
            <p:nvSpPr>
              <p:cNvPr id="198" name="Šipka doprava 207">
                <a:extLst>
                  <a:ext uri="{FF2B5EF4-FFF2-40B4-BE49-F238E27FC236}">
                    <a16:creationId xmlns:a16="http://schemas.microsoft.com/office/drawing/2014/main" id="{CED80D6A-3AEC-B28B-89A3-55041E7F9210}"/>
                  </a:ext>
                </a:extLst>
              </p:cNvPr>
              <p:cNvSpPr/>
              <p:nvPr/>
            </p:nvSpPr>
            <p:spPr>
              <a:xfrm rot="21120000">
                <a:off x="7178122" y="2337802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99" name="Šipka doprava 208">
                <a:extLst>
                  <a:ext uri="{FF2B5EF4-FFF2-40B4-BE49-F238E27FC236}">
                    <a16:creationId xmlns:a16="http://schemas.microsoft.com/office/drawing/2014/main" id="{E73A2056-C915-13B4-A6EE-7A65B1978707}"/>
                  </a:ext>
                </a:extLst>
              </p:cNvPr>
              <p:cNvSpPr/>
              <p:nvPr/>
            </p:nvSpPr>
            <p:spPr>
              <a:xfrm rot="10320000">
                <a:off x="3361696" y="5951634"/>
                <a:ext cx="893880" cy="26130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200" name="Obdélník 58">
                <a:extLst>
                  <a:ext uri="{FF2B5EF4-FFF2-40B4-BE49-F238E27FC236}">
                    <a16:creationId xmlns:a16="http://schemas.microsoft.com/office/drawing/2014/main" id="{9735F087-9BC7-C620-2B55-0C779809E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956" y="5466733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  <p:sp>
            <p:nvSpPr>
              <p:cNvPr id="201" name="Obdélník 58">
                <a:extLst>
                  <a:ext uri="{FF2B5EF4-FFF2-40B4-BE49-F238E27FC236}">
                    <a16:creationId xmlns:a16="http://schemas.microsoft.com/office/drawing/2014/main" id="{46A83FA4-D318-C3D6-7ECF-962A30EBE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6749" y="1852901"/>
                <a:ext cx="493359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3000" b="1" dirty="0">
                    <a:solidFill>
                      <a:srgbClr val="660033"/>
                    </a:solidFill>
                    <a:latin typeface="Symbol" panose="05050102010706020507" pitchFamily="18" charset="2"/>
                  </a:rPr>
                  <a:t>t</a:t>
                </a:r>
              </a:p>
            </p:txBody>
          </p:sp>
        </p:grpSp>
      </p:grpSp>
      <p:grpSp>
        <p:nvGrpSpPr>
          <p:cNvPr id="202" name="Skupina 201">
            <a:extLst>
              <a:ext uri="{FF2B5EF4-FFF2-40B4-BE49-F238E27FC236}">
                <a16:creationId xmlns:a16="http://schemas.microsoft.com/office/drawing/2014/main" id="{CCCD5655-8A05-0080-E61C-6611356FFF72}"/>
              </a:ext>
            </a:extLst>
          </p:cNvPr>
          <p:cNvGrpSpPr/>
          <p:nvPr/>
        </p:nvGrpSpPr>
        <p:grpSpPr>
          <a:xfrm>
            <a:off x="2547547" y="1221246"/>
            <a:ext cx="4659830" cy="3817976"/>
            <a:chOff x="1872730" y="1440000"/>
            <a:chExt cx="6213106" cy="5090634"/>
          </a:xfrm>
        </p:grpSpPr>
        <p:grpSp>
          <p:nvGrpSpPr>
            <p:cNvPr id="203" name="Skupina 202">
              <a:extLst>
                <a:ext uri="{FF2B5EF4-FFF2-40B4-BE49-F238E27FC236}">
                  <a16:creationId xmlns:a16="http://schemas.microsoft.com/office/drawing/2014/main" id="{CDA45383-C07F-45BB-155B-75667612408A}"/>
                </a:ext>
              </a:extLst>
            </p:cNvPr>
            <p:cNvGrpSpPr/>
            <p:nvPr/>
          </p:nvGrpSpPr>
          <p:grpSpPr>
            <a:xfrm>
              <a:off x="1872730" y="1440000"/>
              <a:ext cx="6213106" cy="4643385"/>
              <a:chOff x="1872730" y="1440000"/>
              <a:chExt cx="6213106" cy="4643385"/>
            </a:xfrm>
          </p:grpSpPr>
          <p:pic>
            <p:nvPicPr>
              <p:cNvPr id="205" name="Obrázek 204">
                <a:extLst>
                  <a:ext uri="{FF2B5EF4-FFF2-40B4-BE49-F238E27FC236}">
                    <a16:creationId xmlns:a16="http://schemas.microsoft.com/office/drawing/2014/main" id="{0B3B49F8-9A0C-E4D3-F645-0B1FD51AD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2730" y="1440000"/>
                <a:ext cx="5398541" cy="4634964"/>
              </a:xfrm>
              <a:prstGeom prst="rect">
                <a:avLst/>
              </a:prstGeom>
            </p:spPr>
          </p:pic>
          <p:grpSp>
            <p:nvGrpSpPr>
              <p:cNvPr id="206" name="Skupina 205">
                <a:extLst>
                  <a:ext uri="{FF2B5EF4-FFF2-40B4-BE49-F238E27FC236}">
                    <a16:creationId xmlns:a16="http://schemas.microsoft.com/office/drawing/2014/main" id="{0F9F7F51-482D-12B1-49DB-4A2E5519B2C4}"/>
                  </a:ext>
                </a:extLst>
              </p:cNvPr>
              <p:cNvGrpSpPr/>
              <p:nvPr/>
            </p:nvGrpSpPr>
            <p:grpSpPr>
              <a:xfrm>
                <a:off x="3562660" y="1854000"/>
                <a:ext cx="4523176" cy="4229385"/>
                <a:chOff x="3561956" y="1852901"/>
                <a:chExt cx="4523176" cy="4229385"/>
              </a:xfrm>
            </p:grpSpPr>
            <p:sp>
              <p:nvSpPr>
                <p:cNvPr id="207" name="Obdélník 58">
                  <a:extLst>
                    <a:ext uri="{FF2B5EF4-FFF2-40B4-BE49-F238E27FC236}">
                      <a16:creationId xmlns:a16="http://schemas.microsoft.com/office/drawing/2014/main" id="{3F402B7F-F81C-128A-0F2D-376254B8EC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1956" y="5466733"/>
                  <a:ext cx="493359" cy="6155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buClr>
                      <a:srgbClr val="0000CC"/>
                    </a:buClr>
                  </a:pPr>
                  <a:r>
                    <a:rPr lang="cs-CZ" sz="3000" b="1" dirty="0">
                      <a:solidFill>
                        <a:schemeClr val="bg1"/>
                      </a:solidFill>
                      <a:latin typeface="Symbol" panose="05050102010706020507" pitchFamily="18" charset="2"/>
                    </a:rPr>
                    <a:t>t</a:t>
                  </a:r>
                </a:p>
              </p:txBody>
            </p:sp>
            <p:sp>
              <p:nvSpPr>
                <p:cNvPr id="208" name="Obdélník 58">
                  <a:extLst>
                    <a:ext uri="{FF2B5EF4-FFF2-40B4-BE49-F238E27FC236}">
                      <a16:creationId xmlns:a16="http://schemas.microsoft.com/office/drawing/2014/main" id="{11EC2430-7E7A-6BEA-31CD-D7F9D61245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70567" y="1852901"/>
                  <a:ext cx="814565" cy="123110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buClr>
                      <a:srgbClr val="0000CC"/>
                    </a:buClr>
                  </a:pPr>
                  <a:r>
                    <a:rPr lang="cs-CZ" sz="3000" b="1" dirty="0">
                      <a:solidFill>
                        <a:schemeClr val="bg1"/>
                      </a:solidFill>
                      <a:latin typeface="Symbol" panose="05050102010706020507" pitchFamily="18" charset="2"/>
                    </a:rPr>
                    <a:t>    </a:t>
                  </a:r>
                  <a:endParaRPr lang="cs-CZ" sz="750" b="1" dirty="0">
                    <a:solidFill>
                      <a:schemeClr val="bg1"/>
                    </a:solidFill>
                    <a:latin typeface="Symbol" panose="05050102010706020507" pitchFamily="18" charset="2"/>
                  </a:endParaRPr>
                </a:p>
                <a:p>
                  <a:pPr>
                    <a:buClr>
                      <a:srgbClr val="0000CC"/>
                    </a:buClr>
                  </a:pPr>
                  <a:endParaRPr lang="cs-CZ" sz="3000" b="1" dirty="0">
                    <a:solidFill>
                      <a:schemeClr val="bg1"/>
                    </a:solidFill>
                    <a:latin typeface="Symbol" panose="05050102010706020507" pitchFamily="18" charset="2"/>
                  </a:endParaRPr>
                </a:p>
              </p:txBody>
            </p:sp>
          </p:grpSp>
        </p:grpSp>
        <p:sp>
          <p:nvSpPr>
            <p:cNvPr id="204" name="Obdélník 58">
              <a:extLst>
                <a:ext uri="{FF2B5EF4-FFF2-40B4-BE49-F238E27FC236}">
                  <a16:creationId xmlns:a16="http://schemas.microsoft.com/office/drawing/2014/main" id="{5B7383C9-E53D-B6F6-1FC3-74B6B1650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793" y="5915081"/>
              <a:ext cx="1581846" cy="6155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3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9766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Smíšená dislokace</a:t>
            </a:r>
          </a:p>
        </p:txBody>
      </p:sp>
      <p:pic>
        <p:nvPicPr>
          <p:cNvPr id="49" name="Obrázek 48">
            <a:extLst>
              <a:ext uri="{FF2B5EF4-FFF2-40B4-BE49-F238E27FC236}">
                <a16:creationId xmlns:a16="http://schemas.microsoft.com/office/drawing/2014/main" id="{44747D97-FD09-BFF4-9232-E68E6F641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72" y="945000"/>
            <a:ext cx="3647663" cy="3778979"/>
          </a:xfrm>
          <a:prstGeom prst="rect">
            <a:avLst/>
          </a:prstGeom>
        </p:spPr>
      </p:pic>
      <p:grpSp>
        <p:nvGrpSpPr>
          <p:cNvPr id="50" name="Skupina 49">
            <a:extLst>
              <a:ext uri="{FF2B5EF4-FFF2-40B4-BE49-F238E27FC236}">
                <a16:creationId xmlns:a16="http://schemas.microsoft.com/office/drawing/2014/main" id="{5E665081-8B2D-39D7-F9AE-35DA07776C2C}"/>
              </a:ext>
            </a:extLst>
          </p:cNvPr>
          <p:cNvGrpSpPr/>
          <p:nvPr/>
        </p:nvGrpSpPr>
        <p:grpSpPr>
          <a:xfrm>
            <a:off x="2502543" y="945000"/>
            <a:ext cx="6372708" cy="3778979"/>
            <a:chOff x="251520" y="1260000"/>
            <a:chExt cx="8496944" cy="5038638"/>
          </a:xfrm>
        </p:grpSpPr>
        <p:pic>
          <p:nvPicPr>
            <p:cNvPr id="51" name="Obrázek 50">
              <a:extLst>
                <a:ext uri="{FF2B5EF4-FFF2-40B4-BE49-F238E27FC236}">
                  <a16:creationId xmlns:a16="http://schemas.microsoft.com/office/drawing/2014/main" id="{C3E9168B-028B-BFEA-2BFC-98D40F13E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225" y="1260000"/>
              <a:ext cx="4863551" cy="5038638"/>
            </a:xfrm>
            <a:prstGeom prst="rect">
              <a:avLst/>
            </a:prstGeom>
          </p:spPr>
        </p:pic>
        <p:sp>
          <p:nvSpPr>
            <p:cNvPr id="52" name="Šipka doprava 16">
              <a:extLst>
                <a:ext uri="{FF2B5EF4-FFF2-40B4-BE49-F238E27FC236}">
                  <a16:creationId xmlns:a16="http://schemas.microsoft.com/office/drawing/2014/main" id="{CFE2C1A3-9923-2243-8B0B-94E7D4DB9303}"/>
                </a:ext>
              </a:extLst>
            </p:cNvPr>
            <p:cNvSpPr/>
            <p:nvPr/>
          </p:nvSpPr>
          <p:spPr>
            <a:xfrm rot="8846496">
              <a:off x="5424729" y="2599467"/>
              <a:ext cx="1217865" cy="190628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3" name="Obdélník 58">
              <a:extLst>
                <a:ext uri="{FF2B5EF4-FFF2-40B4-BE49-F238E27FC236}">
                  <a16:creationId xmlns:a16="http://schemas.microsoft.com/office/drawing/2014/main" id="{098AD4C9-15A1-5A5D-4430-A3CEA7A9A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3700" y="1989723"/>
              <a:ext cx="2114764" cy="6155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1500" b="1" dirty="0">
                  <a:solidFill>
                    <a:srgbClr val="660033"/>
                  </a:solidFill>
                </a:rPr>
                <a:t>Hranová dislokace</a:t>
              </a:r>
            </a:p>
          </p:txBody>
        </p:sp>
        <p:sp>
          <p:nvSpPr>
            <p:cNvPr id="54" name="Šipka doprava 20">
              <a:extLst>
                <a:ext uri="{FF2B5EF4-FFF2-40B4-BE49-F238E27FC236}">
                  <a16:creationId xmlns:a16="http://schemas.microsoft.com/office/drawing/2014/main" id="{7B92D3FE-BECD-CF37-68F8-F4B1C84B19D4}"/>
                </a:ext>
              </a:extLst>
            </p:cNvPr>
            <p:cNvSpPr/>
            <p:nvPr/>
          </p:nvSpPr>
          <p:spPr>
            <a:xfrm rot="19794974">
              <a:off x="2076521" y="4401889"/>
              <a:ext cx="1650673" cy="250726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5" name="Obdélník 58">
              <a:extLst>
                <a:ext uri="{FF2B5EF4-FFF2-40B4-BE49-F238E27FC236}">
                  <a16:creationId xmlns:a16="http://schemas.microsoft.com/office/drawing/2014/main" id="{ED2B67CE-78C5-CCD9-650E-53BE097E3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20" y="5049441"/>
              <a:ext cx="2160240" cy="6155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1500" b="1" dirty="0">
                  <a:solidFill>
                    <a:srgbClr val="660033"/>
                  </a:solidFill>
                </a:rPr>
                <a:t>Šroubová dislokace</a:t>
              </a:r>
            </a:p>
          </p:txBody>
        </p: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7AB25478-76DD-F892-E38F-ED4BFE145C27}"/>
              </a:ext>
            </a:extLst>
          </p:cNvPr>
          <p:cNvGrpSpPr/>
          <p:nvPr/>
        </p:nvGrpSpPr>
        <p:grpSpPr>
          <a:xfrm>
            <a:off x="2481018" y="945000"/>
            <a:ext cx="6340228" cy="3778979"/>
            <a:chOff x="222819" y="1260000"/>
            <a:chExt cx="8453637" cy="5038638"/>
          </a:xfrm>
        </p:grpSpPr>
        <p:pic>
          <p:nvPicPr>
            <p:cNvPr id="57" name="Obrázek 56">
              <a:extLst>
                <a:ext uri="{FF2B5EF4-FFF2-40B4-BE49-F238E27FC236}">
                  <a16:creationId xmlns:a16="http://schemas.microsoft.com/office/drawing/2014/main" id="{B0BA800B-F956-760F-1ACF-79C6520FF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225" y="1260000"/>
              <a:ext cx="4863551" cy="5038638"/>
            </a:xfrm>
            <a:prstGeom prst="rect">
              <a:avLst/>
            </a:prstGeom>
          </p:spPr>
        </p:pic>
        <p:sp>
          <p:nvSpPr>
            <p:cNvPr id="58" name="Šipka doprava 22">
              <a:extLst>
                <a:ext uri="{FF2B5EF4-FFF2-40B4-BE49-F238E27FC236}">
                  <a16:creationId xmlns:a16="http://schemas.microsoft.com/office/drawing/2014/main" id="{DE5703C9-29B6-097A-EA44-0C0FA018631E}"/>
                </a:ext>
              </a:extLst>
            </p:cNvPr>
            <p:cNvSpPr/>
            <p:nvPr/>
          </p:nvSpPr>
          <p:spPr>
            <a:xfrm rot="1265532">
              <a:off x="1825515" y="2925527"/>
              <a:ext cx="1650673" cy="250726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9" name="Obdélník 58">
              <a:extLst>
                <a:ext uri="{FF2B5EF4-FFF2-40B4-BE49-F238E27FC236}">
                  <a16:creationId xmlns:a16="http://schemas.microsoft.com/office/drawing/2014/main" id="{45EA41E3-FE9B-255C-6F7A-86C816B70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11" y="2300839"/>
              <a:ext cx="2160240" cy="3077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1500" b="1" dirty="0">
                  <a:solidFill>
                    <a:srgbClr val="660033"/>
                  </a:solidFill>
                </a:rPr>
                <a:t>Rovina skluzu</a:t>
              </a:r>
            </a:p>
          </p:txBody>
        </p:sp>
        <p:sp>
          <p:nvSpPr>
            <p:cNvPr id="60" name="Obdélník 58">
              <a:extLst>
                <a:ext uri="{FF2B5EF4-FFF2-40B4-BE49-F238E27FC236}">
                  <a16:creationId xmlns:a16="http://schemas.microsoft.com/office/drawing/2014/main" id="{30536F76-09F5-B04C-3BF0-287B05DA6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819" y="5041378"/>
              <a:ext cx="2160240" cy="3077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endParaRPr lang="cs-CZ" sz="1500" b="1" dirty="0">
                <a:solidFill>
                  <a:srgbClr val="660033"/>
                </a:solidFill>
              </a:endParaRPr>
            </a:p>
          </p:txBody>
        </p:sp>
        <p:sp>
          <p:nvSpPr>
            <p:cNvPr id="61" name="Obdélník 58">
              <a:extLst>
                <a:ext uri="{FF2B5EF4-FFF2-40B4-BE49-F238E27FC236}">
                  <a16:creationId xmlns:a16="http://schemas.microsoft.com/office/drawing/2014/main" id="{F7093041-DFBE-20CF-0FE8-783716FE9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216" y="2010991"/>
              <a:ext cx="2160240" cy="3077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endParaRPr lang="cs-CZ" sz="1500" b="1" dirty="0">
                <a:solidFill>
                  <a:srgbClr val="660033"/>
                </a:solidFill>
              </a:endParaRPr>
            </a:p>
          </p:txBody>
        </p:sp>
        <p:sp>
          <p:nvSpPr>
            <p:cNvPr id="62" name="Šipka doprava 26">
              <a:extLst>
                <a:ext uri="{FF2B5EF4-FFF2-40B4-BE49-F238E27FC236}">
                  <a16:creationId xmlns:a16="http://schemas.microsoft.com/office/drawing/2014/main" id="{6F7EA782-C7C4-5A63-3260-A02D9AED6B67}"/>
                </a:ext>
              </a:extLst>
            </p:cNvPr>
            <p:cNvSpPr/>
            <p:nvPr/>
          </p:nvSpPr>
          <p:spPr>
            <a:xfrm rot="1265532">
              <a:off x="2450520" y="1657679"/>
              <a:ext cx="1650673" cy="250726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63" name="Obdélník 58">
              <a:extLst>
                <a:ext uri="{FF2B5EF4-FFF2-40B4-BE49-F238E27FC236}">
                  <a16:creationId xmlns:a16="http://schemas.microsoft.com/office/drawing/2014/main" id="{F9C6632C-413E-46B8-7808-B97E0E4CB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431" y="1260000"/>
              <a:ext cx="1740596" cy="6155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1500" b="1" dirty="0">
                  <a:solidFill>
                    <a:srgbClr val="660033"/>
                  </a:solidFill>
                </a:rPr>
                <a:t>Dislokační čára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185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Smíšená dislokace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5DB2D2C-EF37-1A4F-A36E-FF8830F85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01" y="945000"/>
            <a:ext cx="3647663" cy="3778979"/>
          </a:xfrm>
          <a:prstGeom prst="rect">
            <a:avLst/>
          </a:prstGeom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90DE56E2-8758-7061-D77C-D3CBF00E4982}"/>
              </a:ext>
            </a:extLst>
          </p:cNvPr>
          <p:cNvCxnSpPr/>
          <p:nvPr/>
        </p:nvCxnSpPr>
        <p:spPr>
          <a:xfrm flipH="1" flipV="1">
            <a:off x="4496146" y="2625756"/>
            <a:ext cx="702714" cy="162018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C379DC2-4708-3F2A-F743-512A7681967D}"/>
              </a:ext>
            </a:extLst>
          </p:cNvPr>
          <p:cNvCxnSpPr/>
          <p:nvPr/>
        </p:nvCxnSpPr>
        <p:spPr>
          <a:xfrm flipV="1">
            <a:off x="4496146" y="1383619"/>
            <a:ext cx="1242138" cy="1241423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C274B2D-229A-B2BD-7013-E9B22A5A36A1}"/>
              </a:ext>
            </a:extLst>
          </p:cNvPr>
          <p:cNvCxnSpPr/>
          <p:nvPr/>
        </p:nvCxnSpPr>
        <p:spPr>
          <a:xfrm>
            <a:off x="5742934" y="1394206"/>
            <a:ext cx="1615531" cy="151430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D18E8404-992C-0B3D-9B31-69FBE4EB61D9}"/>
              </a:ext>
            </a:extLst>
          </p:cNvPr>
          <p:cNvCxnSpPr/>
          <p:nvPr/>
        </p:nvCxnSpPr>
        <p:spPr>
          <a:xfrm flipH="1">
            <a:off x="6706922" y="1565992"/>
            <a:ext cx="651542" cy="789734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F5BE3311-0561-DC90-153C-D513A2B9E8AA}"/>
              </a:ext>
            </a:extLst>
          </p:cNvPr>
          <p:cNvCxnSpPr/>
          <p:nvPr/>
        </p:nvCxnSpPr>
        <p:spPr>
          <a:xfrm flipH="1">
            <a:off x="6227156" y="2355727"/>
            <a:ext cx="479766" cy="702077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8EF8F18-A7C5-4A41-2176-9E1AF70FE7DD}"/>
              </a:ext>
            </a:extLst>
          </p:cNvPr>
          <p:cNvCxnSpPr/>
          <p:nvPr/>
        </p:nvCxnSpPr>
        <p:spPr>
          <a:xfrm flipH="1" flipV="1">
            <a:off x="5441669" y="2852881"/>
            <a:ext cx="803792" cy="198752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F5B065BD-791D-3520-D12E-153CC02C46D4}"/>
              </a:ext>
            </a:extLst>
          </p:cNvPr>
          <p:cNvCxnSpPr/>
          <p:nvPr/>
        </p:nvCxnSpPr>
        <p:spPr>
          <a:xfrm flipH="1" flipV="1">
            <a:off x="5360242" y="2575507"/>
            <a:ext cx="54006" cy="277376"/>
          </a:xfrm>
          <a:prstGeom prst="straightConnector1">
            <a:avLst/>
          </a:prstGeom>
          <a:ln w="41275">
            <a:solidFill>
              <a:srgbClr val="FF99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EEAD447-9D75-0387-8B68-8B970578D515}"/>
              </a:ext>
            </a:extLst>
          </p:cNvPr>
          <p:cNvCxnSpPr/>
          <p:nvPr/>
        </p:nvCxnSpPr>
        <p:spPr>
          <a:xfrm flipH="1">
            <a:off x="5198860" y="2575507"/>
            <a:ext cx="161382" cy="212267"/>
          </a:xfrm>
          <a:prstGeom prst="straightConnector1">
            <a:avLst/>
          </a:prstGeom>
          <a:ln w="41275">
            <a:solidFill>
              <a:srgbClr val="FF99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8B3DD31-BAF4-62B7-53DF-272A13F71948}"/>
              </a:ext>
            </a:extLst>
          </p:cNvPr>
          <p:cNvGrpSpPr/>
          <p:nvPr/>
        </p:nvGrpSpPr>
        <p:grpSpPr>
          <a:xfrm>
            <a:off x="2956556" y="1059582"/>
            <a:ext cx="2631947" cy="3540007"/>
            <a:chOff x="286964" y="1412776"/>
            <a:chExt cx="3509263" cy="4720009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2E848415-AD67-6F47-F74B-D50B488FCE94}"/>
                </a:ext>
              </a:extLst>
            </p:cNvPr>
            <p:cNvGrpSpPr/>
            <p:nvPr/>
          </p:nvGrpSpPr>
          <p:grpSpPr>
            <a:xfrm>
              <a:off x="286964" y="4624487"/>
              <a:ext cx="3509263" cy="1508298"/>
              <a:chOff x="-1285676" y="2535095"/>
              <a:chExt cx="3509263" cy="1508298"/>
            </a:xfrm>
          </p:grpSpPr>
          <p:sp>
            <p:nvSpPr>
              <p:cNvPr id="18" name="Obdélník 58">
                <a:extLst>
                  <a:ext uri="{FF2B5EF4-FFF2-40B4-BE49-F238E27FC236}">
                    <a16:creationId xmlns:a16="http://schemas.microsoft.com/office/drawing/2014/main" id="{BF7F1279-358F-5915-7611-DBEC80EC5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85676" y="3427840"/>
                <a:ext cx="3026522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 err="1">
                    <a:solidFill>
                      <a:srgbClr val="660033"/>
                    </a:solidFill>
                  </a:rPr>
                  <a:t>Burgersův</a:t>
                </a:r>
                <a:r>
                  <a:rPr lang="cs-CZ" sz="1500" b="1" dirty="0">
                    <a:solidFill>
                      <a:srgbClr val="660033"/>
                    </a:solidFill>
                  </a:rPr>
                  <a:t> vektor // s dislokační čarou</a:t>
                </a:r>
              </a:p>
            </p:txBody>
          </p:sp>
          <p:sp>
            <p:nvSpPr>
              <p:cNvPr id="19" name="Šipka doprava 174">
                <a:extLst>
                  <a:ext uri="{FF2B5EF4-FFF2-40B4-BE49-F238E27FC236}">
                    <a16:creationId xmlns:a16="http://schemas.microsoft.com/office/drawing/2014/main" id="{F045C922-5211-BF86-84E9-846E2773E88C}"/>
                  </a:ext>
                </a:extLst>
              </p:cNvPr>
              <p:cNvSpPr/>
              <p:nvPr/>
            </p:nvSpPr>
            <p:spPr>
              <a:xfrm rot="19043408">
                <a:off x="-154183" y="2535095"/>
                <a:ext cx="2377770" cy="120133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</p:grp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A57FCA8C-BAA3-6DFC-7718-20D2948A796C}"/>
                </a:ext>
              </a:extLst>
            </p:cNvPr>
            <p:cNvGrpSpPr/>
            <p:nvPr/>
          </p:nvGrpSpPr>
          <p:grpSpPr>
            <a:xfrm>
              <a:off x="539552" y="1412776"/>
              <a:ext cx="3026521" cy="2254329"/>
              <a:chOff x="-1298473" y="1387325"/>
              <a:chExt cx="3026521" cy="2254329"/>
            </a:xfrm>
          </p:grpSpPr>
          <p:sp>
            <p:nvSpPr>
              <p:cNvPr id="16" name="Obdélník 58">
                <a:extLst>
                  <a:ext uri="{FF2B5EF4-FFF2-40B4-BE49-F238E27FC236}">
                    <a16:creationId xmlns:a16="http://schemas.microsoft.com/office/drawing/2014/main" id="{653DF15F-CEBB-901E-18AB-BBB319C09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98473" y="1387325"/>
                <a:ext cx="3026521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buClr>
                    <a:srgbClr val="0000CC"/>
                  </a:buClr>
                </a:pPr>
                <a:r>
                  <a:rPr lang="cs-CZ" sz="1500" b="1" dirty="0" err="1">
                    <a:solidFill>
                      <a:srgbClr val="660033"/>
                    </a:solidFill>
                  </a:rPr>
                  <a:t>Burgersův</a:t>
                </a:r>
                <a:r>
                  <a:rPr lang="cs-CZ" sz="1500" b="1" dirty="0">
                    <a:solidFill>
                      <a:srgbClr val="660033"/>
                    </a:solidFill>
                  </a:rPr>
                  <a:t> vektor Ʇ na dislokační čáru</a:t>
                </a:r>
              </a:p>
            </p:txBody>
          </p:sp>
          <p:sp>
            <p:nvSpPr>
              <p:cNvPr id="17" name="Šipka doprava 172">
                <a:extLst>
                  <a:ext uri="{FF2B5EF4-FFF2-40B4-BE49-F238E27FC236}">
                    <a16:creationId xmlns:a16="http://schemas.microsoft.com/office/drawing/2014/main" id="{883BE340-96FE-CB1A-907C-26EABC27FA1A}"/>
                  </a:ext>
                </a:extLst>
              </p:cNvPr>
              <p:cNvSpPr/>
              <p:nvPr/>
            </p:nvSpPr>
            <p:spPr>
              <a:xfrm rot="2720009">
                <a:off x="-159238" y="2664208"/>
                <a:ext cx="1820477" cy="13441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9933"/>
                  </a:gs>
                  <a:gs pos="20000">
                    <a:srgbClr val="FF6600"/>
                  </a:gs>
                  <a:gs pos="40000">
                    <a:srgbClr val="FF5050"/>
                  </a:gs>
                  <a:gs pos="65000">
                    <a:srgbClr val="CC0066"/>
                  </a:gs>
                  <a:gs pos="100000">
                    <a:srgbClr val="660033"/>
                  </a:gs>
                </a:gsLst>
                <a:lin ang="0" scaled="0"/>
                <a:tileRect/>
              </a:grad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462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Smíšená dislokace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16CC8DC-577C-E339-ED28-3548CF361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69" y="1080000"/>
            <a:ext cx="3647663" cy="377897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3C8D8FB-DF81-16FE-EAD4-2F61AC5E6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69" y="1080000"/>
            <a:ext cx="3647663" cy="3778979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7C1550DA-3AE0-8283-A471-8B6518CEC876}"/>
              </a:ext>
            </a:extLst>
          </p:cNvPr>
          <p:cNvGrpSpPr/>
          <p:nvPr/>
        </p:nvGrpSpPr>
        <p:grpSpPr>
          <a:xfrm>
            <a:off x="2748169" y="1080000"/>
            <a:ext cx="4901815" cy="3778979"/>
            <a:chOff x="2140225" y="1440000"/>
            <a:chExt cx="6535753" cy="5038638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DB2D2C82-0DF2-9A46-17AF-82E45B0A2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225" y="1440000"/>
              <a:ext cx="4863551" cy="5038638"/>
            </a:xfrm>
            <a:prstGeom prst="rect">
              <a:avLst/>
            </a:prstGeom>
          </p:spPr>
        </p:pic>
        <p:sp>
          <p:nvSpPr>
            <p:cNvPr id="8" name="Obdélník 58">
              <a:extLst>
                <a:ext uri="{FF2B5EF4-FFF2-40B4-BE49-F238E27FC236}">
                  <a16:creationId xmlns:a16="http://schemas.microsoft.com/office/drawing/2014/main" id="{C0A3E062-D95B-599B-ABB7-F09FC9F76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2239" y="5258555"/>
              <a:ext cx="1691740" cy="923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1500" b="1" dirty="0">
                  <a:solidFill>
                    <a:srgbClr val="660033"/>
                  </a:solidFill>
                </a:rPr>
                <a:t>Směr plastické deformace</a:t>
              </a:r>
            </a:p>
          </p:txBody>
        </p:sp>
        <p:sp>
          <p:nvSpPr>
            <p:cNvPr id="9" name="Šipka doprava 26">
              <a:extLst>
                <a:ext uri="{FF2B5EF4-FFF2-40B4-BE49-F238E27FC236}">
                  <a16:creationId xmlns:a16="http://schemas.microsoft.com/office/drawing/2014/main" id="{A773F89D-FAD9-464B-D515-70610869AF63}"/>
                </a:ext>
              </a:extLst>
            </p:cNvPr>
            <p:cNvSpPr/>
            <p:nvPr/>
          </p:nvSpPr>
          <p:spPr>
            <a:xfrm rot="18840000">
              <a:off x="5218875" y="5107083"/>
              <a:ext cx="2413922" cy="323756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0" name="Obdélník 58">
              <a:extLst>
                <a:ext uri="{FF2B5EF4-FFF2-40B4-BE49-F238E27FC236}">
                  <a16:creationId xmlns:a16="http://schemas.microsoft.com/office/drawing/2014/main" id="{F228CAD6-7701-56E5-13FD-CD36977C0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4238" y="2204863"/>
              <a:ext cx="1691740" cy="923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CC"/>
                </a:buClr>
              </a:pPr>
              <a:r>
                <a:rPr lang="cs-CZ" sz="1500" b="1" dirty="0">
                  <a:solidFill>
                    <a:srgbClr val="660033"/>
                  </a:solidFill>
                </a:rPr>
                <a:t>Směr plastické deformace</a:t>
              </a:r>
            </a:p>
          </p:txBody>
        </p:sp>
        <p:sp>
          <p:nvSpPr>
            <p:cNvPr id="11" name="Šipka doprava 31">
              <a:extLst>
                <a:ext uri="{FF2B5EF4-FFF2-40B4-BE49-F238E27FC236}">
                  <a16:creationId xmlns:a16="http://schemas.microsoft.com/office/drawing/2014/main" id="{F5CCEDA4-5383-DC82-6C16-7FE8006D9651}"/>
                </a:ext>
              </a:extLst>
            </p:cNvPr>
            <p:cNvSpPr/>
            <p:nvPr/>
          </p:nvSpPr>
          <p:spPr>
            <a:xfrm rot="4803253">
              <a:off x="5973699" y="2948549"/>
              <a:ext cx="1787996" cy="330907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</p:spTree>
    <p:extLst>
      <p:ext uri="{BB962C8B-B14F-4D97-AF65-F5344CB8AC3E}">
        <p14:creationId xmlns:p14="http://schemas.microsoft.com/office/powerpoint/2010/main" val="714045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Plošné vady krystalové mřížky</a:t>
            </a:r>
          </a:p>
        </p:txBody>
      </p:sp>
      <p:sp>
        <p:nvSpPr>
          <p:cNvPr id="14" name="Obdélník 58">
            <a:extLst>
              <a:ext uri="{FF2B5EF4-FFF2-40B4-BE49-F238E27FC236}">
                <a16:creationId xmlns:a16="http://schemas.microsoft.com/office/drawing/2014/main" id="{F219165A-2E6D-A09A-29F7-8C79294A5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253170"/>
            <a:ext cx="2638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sz="1500" b="1" dirty="0">
                <a:solidFill>
                  <a:srgbClr val="660033"/>
                </a:solidFill>
              </a:rPr>
              <a:t>Hranice zrn   </a:t>
            </a:r>
            <a:r>
              <a:rPr lang="cs-CZ" sz="18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     </a:t>
            </a:r>
          </a:p>
        </p:txBody>
      </p:sp>
      <p:pic>
        <p:nvPicPr>
          <p:cNvPr id="15" name="Obrázek 12" descr="hranice zrn.gif">
            <a:extLst>
              <a:ext uri="{FF2B5EF4-FFF2-40B4-BE49-F238E27FC236}">
                <a16:creationId xmlns:a16="http://schemas.microsoft.com/office/drawing/2014/main" id="{986B41C5-8578-1CF5-E1FE-29EE779547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6195" y="1561403"/>
            <a:ext cx="2472035" cy="26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8554D795-9F2F-89F4-943F-92CEDA38CAED}"/>
              </a:ext>
            </a:extLst>
          </p:cNvPr>
          <p:cNvGrpSpPr/>
          <p:nvPr/>
        </p:nvGrpSpPr>
        <p:grpSpPr>
          <a:xfrm>
            <a:off x="3861939" y="1561403"/>
            <a:ext cx="4058434" cy="2299583"/>
            <a:chOff x="3625251" y="2081871"/>
            <a:chExt cx="5411245" cy="3066110"/>
          </a:xfrm>
        </p:grpSpPr>
        <p:pic>
          <p:nvPicPr>
            <p:cNvPr id="17" name="Obrázek 8" descr="vrstevné vady.jpg">
              <a:extLst>
                <a:ext uri="{FF2B5EF4-FFF2-40B4-BE49-F238E27FC236}">
                  <a16:creationId xmlns:a16="http://schemas.microsoft.com/office/drawing/2014/main" id="{B18AFC49-098D-48A9-068B-8E57D4AD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25251" y="2081871"/>
              <a:ext cx="2691010" cy="2960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bdélník 58">
              <a:extLst>
                <a:ext uri="{FF2B5EF4-FFF2-40B4-BE49-F238E27FC236}">
                  <a16:creationId xmlns:a16="http://schemas.microsoft.com/office/drawing/2014/main" id="{38AA3E53-9B7C-28E0-3853-2AC370986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4" y="2226350"/>
              <a:ext cx="2802582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200" b="1" dirty="0">
                  <a:solidFill>
                    <a:srgbClr val="660033"/>
                  </a:solidFill>
                </a:rPr>
                <a:t>Hranice dvojčatění    </a:t>
              </a:r>
            </a:p>
          </p:txBody>
        </p:sp>
        <p:sp>
          <p:nvSpPr>
            <p:cNvPr id="19" name="Obdélník 58">
              <a:extLst>
                <a:ext uri="{FF2B5EF4-FFF2-40B4-BE49-F238E27FC236}">
                  <a16:creationId xmlns:a16="http://schemas.microsoft.com/office/drawing/2014/main" id="{818CD77A-4539-576D-F843-A6DF47CA0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924" y="4286206"/>
              <a:ext cx="2971800" cy="861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200" b="1" dirty="0">
                  <a:solidFill>
                    <a:srgbClr val="660033"/>
                  </a:solidFill>
                </a:rPr>
                <a:t>Vrstevná vada- vrstva atomů mezi posunutím mřížky    </a:t>
              </a:r>
            </a:p>
          </p:txBody>
        </p:sp>
        <p:sp>
          <p:nvSpPr>
            <p:cNvPr id="20" name="Šipka doprava 25">
              <a:extLst>
                <a:ext uri="{FF2B5EF4-FFF2-40B4-BE49-F238E27FC236}">
                  <a16:creationId xmlns:a16="http://schemas.microsoft.com/office/drawing/2014/main" id="{2B655417-9FEF-8C80-B85A-37BE9168DEBA}"/>
                </a:ext>
              </a:extLst>
            </p:cNvPr>
            <p:cNvSpPr/>
            <p:nvPr/>
          </p:nvSpPr>
          <p:spPr>
            <a:xfrm rot="10800000">
              <a:off x="4947393" y="2460959"/>
              <a:ext cx="1520304" cy="432047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1" name="Obdélník 58">
              <a:extLst>
                <a:ext uri="{FF2B5EF4-FFF2-40B4-BE49-F238E27FC236}">
                  <a16:creationId xmlns:a16="http://schemas.microsoft.com/office/drawing/2014/main" id="{22822508-8751-AB95-D401-D64AF2E2C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7374" y="2852936"/>
              <a:ext cx="3369122" cy="6155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buClr>
                  <a:srgbClr val="0000CC"/>
                </a:buClr>
                <a:defRPr/>
              </a:pPr>
              <a:r>
                <a:rPr lang="cs-CZ" sz="1200" b="1" dirty="0">
                  <a:solidFill>
                    <a:srgbClr val="660033"/>
                  </a:solidFill>
                </a:rPr>
                <a:t>Hranice vrstevné vady – posunutí mřížky</a:t>
              </a:r>
            </a:p>
          </p:txBody>
        </p:sp>
        <p:sp>
          <p:nvSpPr>
            <p:cNvPr id="22" name="Šipka doprava 27">
              <a:extLst>
                <a:ext uri="{FF2B5EF4-FFF2-40B4-BE49-F238E27FC236}">
                  <a16:creationId xmlns:a16="http://schemas.microsoft.com/office/drawing/2014/main" id="{EF3FE4AD-BB50-EDF8-6334-A8031A681F64}"/>
                </a:ext>
              </a:extLst>
            </p:cNvPr>
            <p:cNvSpPr/>
            <p:nvPr/>
          </p:nvSpPr>
          <p:spPr>
            <a:xfrm rot="10800000">
              <a:off x="5099793" y="3293117"/>
              <a:ext cx="1520304" cy="432047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3" name="Šipka doprava 28">
              <a:extLst>
                <a:ext uri="{FF2B5EF4-FFF2-40B4-BE49-F238E27FC236}">
                  <a16:creationId xmlns:a16="http://schemas.microsoft.com/office/drawing/2014/main" id="{397047F5-A3A6-7FE9-586F-FC08E34F124A}"/>
                </a:ext>
              </a:extLst>
            </p:cNvPr>
            <p:cNvSpPr/>
            <p:nvPr/>
          </p:nvSpPr>
          <p:spPr>
            <a:xfrm rot="10800000">
              <a:off x="4963831" y="3854159"/>
              <a:ext cx="1520304" cy="432047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</p:spTree>
    <p:extLst>
      <p:ext uri="{BB962C8B-B14F-4D97-AF65-F5344CB8AC3E}">
        <p14:creationId xmlns:p14="http://schemas.microsoft.com/office/powerpoint/2010/main" val="96432340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Poruchy krystalové mřížky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Objemové vady krystalové mřížky</a:t>
            </a:r>
          </a:p>
        </p:txBody>
      </p:sp>
      <p:pic>
        <p:nvPicPr>
          <p:cNvPr id="2" name="Obrázek 15" descr="vmestek_sulfidu.jpg">
            <a:extLst>
              <a:ext uri="{FF2B5EF4-FFF2-40B4-BE49-F238E27FC236}">
                <a16:creationId xmlns:a16="http://schemas.microsoft.com/office/drawing/2014/main" id="{5A79AD2F-8853-EF01-0E3D-92139550B5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8966" y="1275607"/>
            <a:ext cx="2488406" cy="214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16" descr="objemové_díra.jpg">
            <a:extLst>
              <a:ext uri="{FF2B5EF4-FFF2-40B4-BE49-F238E27FC236}">
                <a16:creationId xmlns:a16="http://schemas.microsoft.com/office/drawing/2014/main" id="{B86D592D-EC32-A45E-2FC3-5D8E63B90E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744" y="2499409"/>
            <a:ext cx="2571750" cy="219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22" descr="struskové vměstky.gif">
            <a:extLst>
              <a:ext uri="{FF2B5EF4-FFF2-40B4-BE49-F238E27FC236}">
                <a16:creationId xmlns:a16="http://schemas.microsoft.com/office/drawing/2014/main" id="{0856E874-E9F2-AF7D-2A89-83E95AB322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b="67171"/>
          <a:stretch>
            <a:fillRect/>
          </a:stretch>
        </p:blipFill>
        <p:spPr bwMode="auto">
          <a:xfrm>
            <a:off x="4988294" y="1256014"/>
            <a:ext cx="2743200" cy="11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58">
            <a:extLst>
              <a:ext uri="{FF2B5EF4-FFF2-40B4-BE49-F238E27FC236}">
                <a16:creationId xmlns:a16="http://schemas.microsoft.com/office/drawing/2014/main" id="{D8896B0B-7978-5A7D-8486-0AEDB459A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743" y="4277380"/>
            <a:ext cx="2228850" cy="3231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sz="1500" b="1" dirty="0">
                <a:solidFill>
                  <a:srgbClr val="660033"/>
                </a:solidFill>
              </a:rPr>
              <a:t>Sulfidický vměstek</a:t>
            </a:r>
          </a:p>
        </p:txBody>
      </p:sp>
      <p:sp>
        <p:nvSpPr>
          <p:cNvPr id="8" name="Šipka doprava 16">
            <a:extLst>
              <a:ext uri="{FF2B5EF4-FFF2-40B4-BE49-F238E27FC236}">
                <a16:creationId xmlns:a16="http://schemas.microsoft.com/office/drawing/2014/main" id="{CB65EC90-2751-1084-3184-76C7AB53CA5C}"/>
              </a:ext>
            </a:extLst>
          </p:cNvPr>
          <p:cNvSpPr/>
          <p:nvPr/>
        </p:nvSpPr>
        <p:spPr>
          <a:xfrm rot="16200000">
            <a:off x="1923056" y="3408954"/>
            <a:ext cx="1140228" cy="324035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9" name="Obdélník 58">
            <a:extLst>
              <a:ext uri="{FF2B5EF4-FFF2-40B4-BE49-F238E27FC236}">
                <a16:creationId xmlns:a16="http://schemas.microsoft.com/office/drawing/2014/main" id="{F659AA54-6D64-9F7E-E46A-29A18C622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7" y="2791872"/>
            <a:ext cx="1022168" cy="3231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sz="1500" b="1" dirty="0">
                <a:solidFill>
                  <a:srgbClr val="660033"/>
                </a:solidFill>
              </a:rPr>
              <a:t>Struska</a:t>
            </a:r>
          </a:p>
        </p:txBody>
      </p:sp>
      <p:sp>
        <p:nvSpPr>
          <p:cNvPr id="10" name="Šipka doprava 19">
            <a:extLst>
              <a:ext uri="{FF2B5EF4-FFF2-40B4-BE49-F238E27FC236}">
                <a16:creationId xmlns:a16="http://schemas.microsoft.com/office/drawing/2014/main" id="{3CC07251-17BB-685B-8139-E8623462348E}"/>
              </a:ext>
            </a:extLst>
          </p:cNvPr>
          <p:cNvSpPr/>
          <p:nvPr/>
        </p:nvSpPr>
        <p:spPr>
          <a:xfrm rot="19803024">
            <a:off x="4360730" y="2204849"/>
            <a:ext cx="1140228" cy="324035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11" name="Obdélník 58">
            <a:extLst>
              <a:ext uri="{FF2B5EF4-FFF2-40B4-BE49-F238E27FC236}">
                <a16:creationId xmlns:a16="http://schemas.microsoft.com/office/drawing/2014/main" id="{1F979ECA-FA4C-03D4-2228-6249A0EAB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094" y="4141086"/>
            <a:ext cx="780731" cy="3231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sz="1500" b="1" dirty="0">
                <a:solidFill>
                  <a:srgbClr val="660033"/>
                </a:solidFill>
              </a:rPr>
              <a:t>Kavita</a:t>
            </a:r>
          </a:p>
        </p:txBody>
      </p:sp>
      <p:sp>
        <p:nvSpPr>
          <p:cNvPr id="12" name="Šipka doprava 21">
            <a:extLst>
              <a:ext uri="{FF2B5EF4-FFF2-40B4-BE49-F238E27FC236}">
                <a16:creationId xmlns:a16="http://schemas.microsoft.com/office/drawing/2014/main" id="{31707915-DDD3-444A-EE41-E12A54CD9DBA}"/>
              </a:ext>
            </a:extLst>
          </p:cNvPr>
          <p:cNvSpPr/>
          <p:nvPr/>
        </p:nvSpPr>
        <p:spPr>
          <a:xfrm rot="20495946">
            <a:off x="4974769" y="3900657"/>
            <a:ext cx="1140228" cy="324035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</p:spTree>
    <p:extLst>
      <p:ext uri="{BB962C8B-B14F-4D97-AF65-F5344CB8AC3E}">
        <p14:creationId xmlns:p14="http://schemas.microsoft.com/office/powerpoint/2010/main" val="56856749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prostorově centrovaná mřížka BCC (Body Centered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Cubic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základní stavební buňku tvoří 9 atomů (2 atomy)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krystalizuje v ní např.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el-GR" altLang="cs-CZ" baseline="-25000" dirty="0">
                <a:latin typeface="Calibri" pitchFamily="34" charset="0"/>
                <a:cs typeface="Calibri" pitchFamily="34" charset="0"/>
              </a:rPr>
              <a:t>α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Mo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W,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Cr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Mn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Nb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V, Na, 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Mechanismy plastického přetvoření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Skluz dislokací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2392971-CEEB-DF95-90D1-7F95F01DD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80" y="1761309"/>
            <a:ext cx="3302000" cy="3077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B03F62-390E-B1CD-584A-4A9D45E20D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80" y="1763117"/>
            <a:ext cx="3302000" cy="30774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768681A-8988-EF49-381D-714B1A5FF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80" y="1763117"/>
            <a:ext cx="3302000" cy="3077464"/>
          </a:xfrm>
          <a:prstGeom prst="rect">
            <a:avLst/>
          </a:prstGeom>
        </p:spPr>
      </p:pic>
      <p:sp>
        <p:nvSpPr>
          <p:cNvPr id="11" name="Obdélník 11">
            <a:extLst>
              <a:ext uri="{FF2B5EF4-FFF2-40B4-BE49-F238E27FC236}">
                <a16:creationId xmlns:a16="http://schemas.microsoft.com/office/drawing/2014/main" id="{87B3815A-AF2E-8518-5986-985C05E9F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209" y="2841780"/>
            <a:ext cx="2937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  <a:defRPr/>
            </a:pPr>
            <a:r>
              <a:rPr lang="cs-CZ" sz="1800" b="1" dirty="0">
                <a:solidFill>
                  <a:srgbClr val="660033"/>
                </a:solidFill>
              </a:rPr>
              <a:t>4 roviny skluzu </a:t>
            </a: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</a:t>
            </a:r>
            <a:r>
              <a:rPr lang="cs-CZ" sz="1800" b="1" dirty="0">
                <a:solidFill>
                  <a:srgbClr val="660033"/>
                </a:solidFill>
              </a:rPr>
              <a:t>110</a:t>
            </a: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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6458538-118E-B093-118C-0E10FCA42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209" y="3194423"/>
            <a:ext cx="22906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800" b="1">
                <a:solidFill>
                  <a:srgbClr val="660033"/>
                </a:solidFill>
                <a:sym typeface="Symbol" pitchFamily="18" charset="2"/>
              </a:rPr>
              <a:t>2 směry </a:t>
            </a:r>
            <a:r>
              <a:rPr lang="en-US" sz="1800" b="1" dirty="0">
                <a:solidFill>
                  <a:srgbClr val="660033"/>
                </a:solidFill>
                <a:sym typeface="Symbol" pitchFamily="18" charset="2"/>
              </a:rPr>
              <a:t>&lt;</a:t>
            </a: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111</a:t>
            </a:r>
            <a:r>
              <a:rPr lang="en-US" sz="1800" b="1" dirty="0">
                <a:solidFill>
                  <a:srgbClr val="660033"/>
                </a:solidFill>
                <a:sym typeface="Symbol" pitchFamily="18" charset="2"/>
              </a:rPr>
              <a:t>&gt;</a:t>
            </a:r>
            <a:endParaRPr lang="cs-CZ" sz="1800" b="1" dirty="0">
              <a:solidFill>
                <a:srgbClr val="660033"/>
              </a:solidFill>
              <a:sym typeface="Symbol" pitchFamily="18" charset="2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F270172-2FE9-10A8-AE31-0DA61F4AB436}"/>
              </a:ext>
            </a:extLst>
          </p:cNvPr>
          <p:cNvSpPr/>
          <p:nvPr/>
        </p:nvSpPr>
        <p:spPr>
          <a:xfrm>
            <a:off x="1133836" y="3540672"/>
            <a:ext cx="3600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8 skluzových systémů</a:t>
            </a:r>
          </a:p>
          <a:p>
            <a:pPr>
              <a:buFont typeface="Wingdings" pitchFamily="2" charset="2"/>
              <a:buNone/>
            </a:pPr>
            <a:r>
              <a:rPr lang="cs-CZ" sz="2100" b="1" u="sng" dirty="0">
                <a:solidFill>
                  <a:srgbClr val="CC0066"/>
                </a:solidFill>
                <a:sym typeface="Symbol" pitchFamily="18" charset="2"/>
              </a:rPr>
              <a:t>Obtížně </a:t>
            </a:r>
            <a:r>
              <a:rPr lang="cs-CZ" sz="2100" b="1" u="sng" dirty="0" err="1">
                <a:solidFill>
                  <a:srgbClr val="CC0066"/>
                </a:solidFill>
                <a:sym typeface="Symbol" pitchFamily="18" charset="2"/>
              </a:rPr>
              <a:t>tvařitelné</a:t>
            </a:r>
            <a:r>
              <a:rPr lang="cs-CZ" sz="2100" b="1" u="sng" dirty="0">
                <a:solidFill>
                  <a:srgbClr val="CC0066"/>
                </a:solidFill>
                <a:sym typeface="Symbol" pitchFamily="18" charset="2"/>
              </a:rPr>
              <a:t> materiály !!!</a:t>
            </a:r>
            <a:endParaRPr lang="en-US" sz="2100" b="1" u="sng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42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plošně centrovaná mřížka FCC (Face Centered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Cubic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základní stavební buňku tvoří 14 atomů (4 atomy)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krystalizuje v ní např.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el-GR" altLang="cs-CZ" baseline="-25000" dirty="0">
                <a:latin typeface="Calibri" pitchFamily="34" charset="0"/>
                <a:cs typeface="Calibri" pitchFamily="34" charset="0"/>
              </a:rPr>
              <a:t>γ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Al,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Au,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Ag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Pt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Ni,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Pb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Mechanismy plastického přetvoření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Skluz dislokací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74E0404-CA5C-0D64-2832-021A6529F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68" y="1789524"/>
            <a:ext cx="3271266" cy="304495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2CBE6C5-4E63-9EB6-002C-1718C195D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70" y="1789524"/>
            <a:ext cx="3271266" cy="30449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3E885B-FD34-F151-A5D4-A142FF2D0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70" y="1789524"/>
            <a:ext cx="3271266" cy="3044952"/>
          </a:xfrm>
          <a:prstGeom prst="rect">
            <a:avLst/>
          </a:prstGeom>
        </p:spPr>
      </p:pic>
      <p:sp>
        <p:nvSpPr>
          <p:cNvPr id="11" name="Obdélník 11">
            <a:extLst>
              <a:ext uri="{FF2B5EF4-FFF2-40B4-BE49-F238E27FC236}">
                <a16:creationId xmlns:a16="http://schemas.microsoft.com/office/drawing/2014/main" id="{908FFE8C-7A77-9657-8C3B-3777E3BEB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209" y="2841780"/>
            <a:ext cx="34247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  <a:defRPr/>
            </a:pPr>
            <a:r>
              <a:rPr lang="cs-CZ" sz="1800" b="1" dirty="0">
                <a:solidFill>
                  <a:srgbClr val="660033"/>
                </a:solidFill>
              </a:rPr>
              <a:t>4 roviny skluzu </a:t>
            </a: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</a:t>
            </a:r>
            <a:r>
              <a:rPr lang="cs-CZ" sz="1800" b="1" dirty="0">
                <a:solidFill>
                  <a:srgbClr val="660033"/>
                </a:solidFill>
              </a:rPr>
              <a:t>111</a:t>
            </a: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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874F940-6DA3-4DB3-62B1-72E82989C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209" y="3194423"/>
            <a:ext cx="22906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3 směry </a:t>
            </a:r>
            <a:r>
              <a:rPr lang="en-US" sz="1800" b="1" dirty="0">
                <a:solidFill>
                  <a:srgbClr val="660033"/>
                </a:solidFill>
                <a:sym typeface="Symbol" pitchFamily="18" charset="2"/>
              </a:rPr>
              <a:t>&lt;</a:t>
            </a: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110</a:t>
            </a:r>
            <a:r>
              <a:rPr lang="en-US" sz="1800" b="1" dirty="0">
                <a:solidFill>
                  <a:srgbClr val="660033"/>
                </a:solidFill>
                <a:sym typeface="Symbol" pitchFamily="18" charset="2"/>
              </a:rPr>
              <a:t>&gt;</a:t>
            </a:r>
            <a:endParaRPr lang="cs-CZ" sz="1800" b="1" dirty="0">
              <a:solidFill>
                <a:srgbClr val="660033"/>
              </a:solidFill>
              <a:sym typeface="Symbol" pitchFamily="18" charset="2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C29BE25-FC04-43A1-7B15-C48530D7470A}"/>
              </a:ext>
            </a:extLst>
          </p:cNvPr>
          <p:cNvSpPr/>
          <p:nvPr/>
        </p:nvSpPr>
        <p:spPr>
          <a:xfrm>
            <a:off x="1133836" y="3540672"/>
            <a:ext cx="403219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12 skluzových systémů</a:t>
            </a:r>
          </a:p>
          <a:p>
            <a:pPr>
              <a:buFont typeface="Wingdings" pitchFamily="2" charset="2"/>
              <a:buNone/>
            </a:pPr>
            <a:r>
              <a:rPr lang="cs-CZ" sz="2100" b="1" u="sng" dirty="0">
                <a:solidFill>
                  <a:srgbClr val="CC0066"/>
                </a:solidFill>
                <a:sym typeface="Symbol" pitchFamily="18" charset="2"/>
              </a:rPr>
              <a:t>Dobře </a:t>
            </a:r>
            <a:r>
              <a:rPr lang="cs-CZ" sz="2100" b="1" u="sng" dirty="0" err="1">
                <a:solidFill>
                  <a:srgbClr val="CC0066"/>
                </a:solidFill>
                <a:sym typeface="Symbol" pitchFamily="18" charset="2"/>
              </a:rPr>
              <a:t>tvařitelné</a:t>
            </a:r>
            <a:r>
              <a:rPr lang="cs-CZ" sz="2100" b="1" u="sng" dirty="0">
                <a:solidFill>
                  <a:srgbClr val="CC0066"/>
                </a:solidFill>
                <a:sym typeface="Symbol" pitchFamily="18" charset="2"/>
              </a:rPr>
              <a:t> materiály !!!</a:t>
            </a:r>
            <a:endParaRPr lang="en-US" sz="2100" b="1" u="sng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07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sdílí nestabilní elektrony ve valenční vrstvě atomu → vzniká kationt a tzv. elektronový mrak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přitažlivé síly mezi kationty vytvářejí krystalovou mřížku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volné elektrony → vysoká tepelná a elektrická vodivost, tvárnost, lesk, nízká elektronegativita atd.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Stavba kovů</a:t>
            </a: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751AF45D-3E89-04AB-086E-389EFB9F27C0}"/>
              </a:ext>
            </a:extLst>
          </p:cNvPr>
          <p:cNvSpPr txBox="1">
            <a:spLocks/>
          </p:cNvSpPr>
          <p:nvPr/>
        </p:nvSpPr>
        <p:spPr>
          <a:xfrm>
            <a:off x="914932" y="2095932"/>
            <a:ext cx="2514068" cy="1066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457200" marR="0" indent="-34290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4300" indent="0" hangingPunct="1">
              <a:buNone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Kationt atomu mědi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hangingPunct="1"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5" name="Ovál 104">
            <a:extLst>
              <a:ext uri="{FF2B5EF4-FFF2-40B4-BE49-F238E27FC236}">
                <a16:creationId xmlns:a16="http://schemas.microsoft.com/office/drawing/2014/main" id="{C5F6C1F8-A96F-5DCB-51C1-1A6A3E57A5ED}"/>
              </a:ext>
            </a:extLst>
          </p:cNvPr>
          <p:cNvSpPr/>
          <p:nvPr/>
        </p:nvSpPr>
        <p:spPr>
          <a:xfrm>
            <a:off x="8684917" y="3778525"/>
            <a:ext cx="176004" cy="17617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cs-CZ" sz="1400">
                <a:effectLst/>
                <a:ea typeface="Calibri"/>
                <a:cs typeface="Times New Roman"/>
              </a:rPr>
              <a:t> </a:t>
            </a:r>
            <a:endParaRPr lang="cs-CZ" sz="1100">
              <a:effectLst/>
              <a:ea typeface="Calibri"/>
              <a:cs typeface="Times New Roman"/>
            </a:endParaRPr>
          </a:p>
        </p:txBody>
      </p:sp>
      <p:sp>
        <p:nvSpPr>
          <p:cNvPr id="106" name="Textové pole 4">
            <a:extLst>
              <a:ext uri="{FF2B5EF4-FFF2-40B4-BE49-F238E27FC236}">
                <a16:creationId xmlns:a16="http://schemas.microsoft.com/office/drawing/2014/main" id="{C462B77B-115F-6429-3CCA-0777C64C2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4917" y="3668167"/>
            <a:ext cx="161787" cy="264922"/>
          </a:xfrm>
          <a:prstGeom prst="rect">
            <a:avLst/>
          </a:prstGeom>
          <a:noFill/>
          <a:ln w="76200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cs-CZ" sz="2800" i="1" dirty="0">
                <a:effectLst/>
                <a:latin typeface="Cambria"/>
                <a:ea typeface="Times New Roman"/>
                <a:cs typeface="Times New Roman"/>
              </a:rPr>
              <a:t>-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7" name="Šipka doprava 185">
            <a:extLst>
              <a:ext uri="{FF2B5EF4-FFF2-40B4-BE49-F238E27FC236}">
                <a16:creationId xmlns:a16="http://schemas.microsoft.com/office/drawing/2014/main" id="{B07B011F-C6D9-48B9-5061-D0D97C43DB11}"/>
              </a:ext>
            </a:extLst>
          </p:cNvPr>
          <p:cNvSpPr/>
          <p:nvPr/>
        </p:nvSpPr>
        <p:spPr>
          <a:xfrm rot="20673035">
            <a:off x="7657383" y="3949161"/>
            <a:ext cx="981186" cy="215473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8" name="Ovál 107">
            <a:extLst>
              <a:ext uri="{FF2B5EF4-FFF2-40B4-BE49-F238E27FC236}">
                <a16:creationId xmlns:a16="http://schemas.microsoft.com/office/drawing/2014/main" id="{A77F2729-03F6-DA62-E821-9C1917387AF0}"/>
              </a:ext>
            </a:extLst>
          </p:cNvPr>
          <p:cNvSpPr/>
          <p:nvPr/>
        </p:nvSpPr>
        <p:spPr>
          <a:xfrm>
            <a:off x="4932000" y="2196000"/>
            <a:ext cx="2771718" cy="277190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cs-CZ" sz="100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+</a:t>
            </a:r>
            <a:endParaRPr lang="cs-CZ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6126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šesterečná s nejtěsnějším uspořádáním HCP (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Hexagonal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Close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Packed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základní stavební buňku tvoří 17 atomů (6 atomů)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krystalizuje v ní např. Mg, Zn, Ti, Cd,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Be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Mechanismy plastického přetvoření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Skluz dislokací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010ED81-113B-45F4-6808-93B0FED05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90" y="1975256"/>
            <a:ext cx="3074795" cy="28599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168A299-078E-80D4-D23B-9614F8AF3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93" y="1975256"/>
            <a:ext cx="3074795" cy="28599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DF90725-8C0A-F57F-22A1-13DB58A9BF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93" y="1975256"/>
            <a:ext cx="3074795" cy="2859911"/>
          </a:xfrm>
          <a:prstGeom prst="rect">
            <a:avLst/>
          </a:prstGeom>
        </p:spPr>
      </p:pic>
      <p:sp>
        <p:nvSpPr>
          <p:cNvPr id="11" name="Obdélník 11">
            <a:extLst>
              <a:ext uri="{FF2B5EF4-FFF2-40B4-BE49-F238E27FC236}">
                <a16:creationId xmlns:a16="http://schemas.microsoft.com/office/drawing/2014/main" id="{1811BBBF-1CC1-576C-4451-C83F3B9FE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209" y="2841780"/>
            <a:ext cx="3144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  <a:defRPr/>
            </a:pPr>
            <a:r>
              <a:rPr lang="cs-CZ" sz="1800" b="1" dirty="0">
                <a:solidFill>
                  <a:srgbClr val="660033"/>
                </a:solidFill>
              </a:rPr>
              <a:t>1 rovina skluzu </a:t>
            </a: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000</a:t>
            </a:r>
            <a:r>
              <a:rPr lang="cs-CZ" sz="1800" b="1" dirty="0">
                <a:solidFill>
                  <a:srgbClr val="660033"/>
                </a:solidFill>
              </a:rPr>
              <a:t>1</a:t>
            </a: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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59503E3-A1F7-0D8A-B2D8-D97625D9F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209" y="3194423"/>
            <a:ext cx="22906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3 směry </a:t>
            </a:r>
            <a:r>
              <a:rPr lang="en-US" sz="1800" b="1" dirty="0">
                <a:solidFill>
                  <a:srgbClr val="660033"/>
                </a:solidFill>
                <a:sym typeface="Symbol" pitchFamily="18" charset="2"/>
              </a:rPr>
              <a:t>&lt;</a:t>
            </a: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1120</a:t>
            </a:r>
            <a:r>
              <a:rPr lang="en-US" sz="1800" b="1" dirty="0">
                <a:solidFill>
                  <a:srgbClr val="660033"/>
                </a:solidFill>
                <a:sym typeface="Symbol" pitchFamily="18" charset="2"/>
              </a:rPr>
              <a:t>&gt;</a:t>
            </a:r>
            <a:endParaRPr lang="cs-CZ" sz="1800" b="1" dirty="0">
              <a:solidFill>
                <a:srgbClr val="660033"/>
              </a:solidFill>
              <a:sym typeface="Symbol" pitchFamily="18" charset="2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B0CFD3F-4DCD-0232-E91C-107D9C831D9E}"/>
              </a:ext>
            </a:extLst>
          </p:cNvPr>
          <p:cNvSpPr/>
          <p:nvPr/>
        </p:nvSpPr>
        <p:spPr>
          <a:xfrm>
            <a:off x="1133836" y="3540673"/>
            <a:ext cx="3600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800" b="1" dirty="0">
                <a:solidFill>
                  <a:srgbClr val="660033"/>
                </a:solidFill>
                <a:sym typeface="Symbol" pitchFamily="18" charset="2"/>
              </a:rPr>
              <a:t>3 skluzové systémy</a:t>
            </a:r>
          </a:p>
          <a:p>
            <a:pPr>
              <a:buFont typeface="Wingdings" pitchFamily="2" charset="2"/>
              <a:buNone/>
            </a:pPr>
            <a:r>
              <a:rPr lang="cs-CZ" sz="2100" b="1" u="sng" dirty="0">
                <a:solidFill>
                  <a:srgbClr val="CC0066"/>
                </a:solidFill>
                <a:sym typeface="Symbol" pitchFamily="18" charset="2"/>
              </a:rPr>
              <a:t>Křehké, obtížně </a:t>
            </a:r>
            <a:r>
              <a:rPr lang="cs-CZ" sz="2100" b="1" u="sng" dirty="0" err="1">
                <a:solidFill>
                  <a:srgbClr val="CC0066"/>
                </a:solidFill>
                <a:sym typeface="Symbol" pitchFamily="18" charset="2"/>
              </a:rPr>
              <a:t>tvařitelné</a:t>
            </a:r>
            <a:r>
              <a:rPr lang="cs-CZ" sz="2100" b="1" u="sng" dirty="0">
                <a:solidFill>
                  <a:srgbClr val="CC0066"/>
                </a:solidFill>
                <a:sym typeface="Symbol" pitchFamily="18" charset="2"/>
              </a:rPr>
              <a:t> materiály !!!</a:t>
            </a:r>
            <a:endParaRPr lang="en-US" sz="2100" b="1" u="sng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08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Mechanismy plastického přetvoření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Skluz dislokací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3ED4DEF-0CE0-6244-14A2-055621B94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89" y="1350000"/>
            <a:ext cx="3141023" cy="3143448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7ECDDA7B-911F-9F09-5C43-AAC6BB18D64D}"/>
              </a:ext>
            </a:extLst>
          </p:cNvPr>
          <p:cNvGrpSpPr/>
          <p:nvPr/>
        </p:nvGrpSpPr>
        <p:grpSpPr>
          <a:xfrm>
            <a:off x="6302198" y="2335543"/>
            <a:ext cx="1185863" cy="712746"/>
            <a:chOff x="6878931" y="3114057"/>
            <a:chExt cx="1581150" cy="950328"/>
          </a:xfrm>
        </p:grpSpPr>
        <p:sp>
          <p:nvSpPr>
            <p:cNvPr id="4" name="Šipka doprava 14">
              <a:extLst>
                <a:ext uri="{FF2B5EF4-FFF2-40B4-BE49-F238E27FC236}">
                  <a16:creationId xmlns:a16="http://schemas.microsoft.com/office/drawing/2014/main" id="{37E7433B-18DF-E39E-BC9B-5B865748C2B4}"/>
                </a:ext>
              </a:extLst>
            </p:cNvPr>
            <p:cNvSpPr/>
            <p:nvPr/>
          </p:nvSpPr>
          <p:spPr>
            <a:xfrm>
              <a:off x="6878931" y="3726879"/>
              <a:ext cx="1581150" cy="337506"/>
            </a:xfrm>
            <a:prstGeom prst="rightArrow">
              <a:avLst/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1050">
                <a:solidFill>
                  <a:srgbClr val="FF0000"/>
                </a:solidFill>
              </a:endParaRP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BC6E590C-9072-1F9E-8A79-BA10A3D86703}"/>
                </a:ext>
              </a:extLst>
            </p:cNvPr>
            <p:cNvSpPr txBox="1"/>
            <p:nvPr/>
          </p:nvSpPr>
          <p:spPr>
            <a:xfrm>
              <a:off x="7372643" y="3114057"/>
              <a:ext cx="59372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300" b="1" dirty="0">
                  <a:solidFill>
                    <a:srgbClr val="660033"/>
                  </a:solidFill>
                </a:rPr>
                <a:t>F</a:t>
              </a: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3CF61C32-92FF-E01D-EC84-CDF1DBE5C4D9}"/>
              </a:ext>
            </a:extLst>
          </p:cNvPr>
          <p:cNvGrpSpPr/>
          <p:nvPr/>
        </p:nvGrpSpPr>
        <p:grpSpPr>
          <a:xfrm>
            <a:off x="2376499" y="1113588"/>
            <a:ext cx="4346263" cy="3682125"/>
            <a:chOff x="1644665" y="1484784"/>
            <a:chExt cx="5795017" cy="4909499"/>
          </a:xfrm>
        </p:grpSpPr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DD7A078A-6772-F5AF-2E37-AB33F95E66CA}"/>
                </a:ext>
              </a:extLst>
            </p:cNvPr>
            <p:cNvGrpSpPr/>
            <p:nvPr/>
          </p:nvGrpSpPr>
          <p:grpSpPr>
            <a:xfrm>
              <a:off x="1644665" y="1484784"/>
              <a:ext cx="5303599" cy="4809291"/>
              <a:chOff x="1644665" y="1484784"/>
              <a:chExt cx="5303599" cy="4809291"/>
            </a:xfrm>
          </p:grpSpPr>
          <p:cxnSp>
            <p:nvCxnSpPr>
              <p:cNvPr id="24" name="Přímá spojnice se šipkou 23">
                <a:extLst>
                  <a:ext uri="{FF2B5EF4-FFF2-40B4-BE49-F238E27FC236}">
                    <a16:creationId xmlns:a16="http://schemas.microsoft.com/office/drawing/2014/main" id="{79EA37B5-236C-EF73-4121-D95CFC2AEF11}"/>
                  </a:ext>
                </a:extLst>
              </p:cNvPr>
              <p:cNvCxnSpPr/>
              <p:nvPr/>
            </p:nvCxnSpPr>
            <p:spPr>
              <a:xfrm flipV="1">
                <a:off x="2180664" y="1484784"/>
                <a:ext cx="4767600" cy="4801712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7A481C34-FC7E-84BA-09CD-33186F861195}"/>
                  </a:ext>
                </a:extLst>
              </p:cNvPr>
              <p:cNvSpPr txBox="1"/>
              <p:nvPr/>
            </p:nvSpPr>
            <p:spPr>
              <a:xfrm rot="19039570">
                <a:off x="1644665" y="5493856"/>
                <a:ext cx="91440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300" dirty="0" err="1">
                    <a:solidFill>
                      <a:srgbClr val="660033"/>
                    </a:solidFill>
                    <a:latin typeface="Symbol" pitchFamily="18" charset="2"/>
                  </a:rPr>
                  <a:t>t</a:t>
                </a:r>
                <a:r>
                  <a:rPr lang="cs-CZ" sz="1050" dirty="0" err="1">
                    <a:solidFill>
                      <a:srgbClr val="660033"/>
                    </a:solidFill>
                  </a:rPr>
                  <a:t>max</a:t>
                </a:r>
                <a:endParaRPr lang="cs-CZ" sz="1050" dirty="0">
                  <a:solidFill>
                    <a:srgbClr val="660033"/>
                  </a:solidFill>
                </a:endParaRPr>
              </a:p>
            </p:txBody>
          </p:sp>
        </p:grp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03D40BE2-209F-005E-946E-C8B999CE716E}"/>
                </a:ext>
              </a:extLst>
            </p:cNvPr>
            <p:cNvGrpSpPr/>
            <p:nvPr/>
          </p:nvGrpSpPr>
          <p:grpSpPr>
            <a:xfrm rot="16200000">
              <a:off x="2334203" y="1288804"/>
              <a:ext cx="4909497" cy="5301461"/>
              <a:chOff x="2038767" y="1484784"/>
              <a:chExt cx="4909497" cy="5301461"/>
            </a:xfrm>
          </p:grpSpPr>
          <p:cxnSp>
            <p:nvCxnSpPr>
              <p:cNvPr id="22" name="Přímá spojnice se šipkou 21">
                <a:extLst>
                  <a:ext uri="{FF2B5EF4-FFF2-40B4-BE49-F238E27FC236}">
                    <a16:creationId xmlns:a16="http://schemas.microsoft.com/office/drawing/2014/main" id="{0A195163-5620-5483-3137-47D338607B0F}"/>
                  </a:ext>
                </a:extLst>
              </p:cNvPr>
              <p:cNvCxnSpPr/>
              <p:nvPr/>
            </p:nvCxnSpPr>
            <p:spPr>
              <a:xfrm flipV="1">
                <a:off x="2180664" y="1484784"/>
                <a:ext cx="4767600" cy="4801712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218EDC0F-7397-D475-45F3-4BB52C88FB2A}"/>
                  </a:ext>
                </a:extLst>
              </p:cNvPr>
              <p:cNvSpPr txBox="1"/>
              <p:nvPr/>
            </p:nvSpPr>
            <p:spPr>
              <a:xfrm rot="8263973">
                <a:off x="2038767" y="5986026"/>
                <a:ext cx="91440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300" dirty="0" err="1">
                    <a:solidFill>
                      <a:srgbClr val="660033"/>
                    </a:solidFill>
                    <a:latin typeface="Symbol" pitchFamily="18" charset="2"/>
                  </a:rPr>
                  <a:t>t</a:t>
                </a:r>
                <a:r>
                  <a:rPr lang="cs-CZ" sz="1050" dirty="0" err="1">
                    <a:solidFill>
                      <a:srgbClr val="660033"/>
                    </a:solidFill>
                  </a:rPr>
                  <a:t>max</a:t>
                </a:r>
                <a:endParaRPr lang="cs-CZ" sz="1050" dirty="0">
                  <a:solidFill>
                    <a:srgbClr val="660033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3837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Vznik dislokací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Krystalizace kovu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4E893DA-BF9F-DB08-5A2E-A10F19E40D07}"/>
              </a:ext>
            </a:extLst>
          </p:cNvPr>
          <p:cNvGrpSpPr/>
          <p:nvPr/>
        </p:nvGrpSpPr>
        <p:grpSpPr>
          <a:xfrm>
            <a:off x="3167999" y="1755127"/>
            <a:ext cx="1621523" cy="3055265"/>
            <a:chOff x="2699999" y="2340169"/>
            <a:chExt cx="2162030" cy="4073687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89ABFA8A-D40C-1073-39E6-CA7F23553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999" y="2880000"/>
              <a:ext cx="2124399" cy="3533856"/>
            </a:xfrm>
            <a:prstGeom prst="rect">
              <a:avLst/>
            </a:prstGeom>
          </p:spPr>
        </p:pic>
        <p:sp>
          <p:nvSpPr>
            <p:cNvPr id="4" name="Obdélník 58">
              <a:extLst>
                <a:ext uri="{FF2B5EF4-FFF2-40B4-BE49-F238E27FC236}">
                  <a16:creationId xmlns:a16="http://schemas.microsoft.com/office/drawing/2014/main" id="{059836ED-D6CD-E3A4-5283-203A37867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9379" y="2340169"/>
              <a:ext cx="2152650" cy="6155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200" b="1" dirty="0">
                  <a:solidFill>
                    <a:srgbClr val="660033"/>
                  </a:solidFill>
                  <a:latin typeface="+mj-lt"/>
                  <a:ea typeface="+mj-ea"/>
                  <a:cs typeface="+mj-cs"/>
                </a:rPr>
                <a:t>Přeměna shluku </a:t>
              </a:r>
              <a:r>
                <a:rPr lang="cs-CZ" sz="1200" b="1" dirty="0" err="1">
                  <a:solidFill>
                    <a:srgbClr val="660033"/>
                  </a:solidFill>
                  <a:latin typeface="+mj-lt"/>
                  <a:ea typeface="+mj-ea"/>
                  <a:cs typeface="+mj-cs"/>
                </a:rPr>
                <a:t>vakancí</a:t>
              </a:r>
              <a:endParaRPr lang="cs-CZ" sz="120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24" name="Obrázek 23">
            <a:extLst>
              <a:ext uri="{FF2B5EF4-FFF2-40B4-BE49-F238E27FC236}">
                <a16:creationId xmlns:a16="http://schemas.microsoft.com/office/drawing/2014/main" id="{0304CCCE-0B5B-79E9-E5F9-8198D4CCD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1" y="2160000"/>
            <a:ext cx="1593299" cy="265039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2C36A9F6-D4C1-45EB-2316-B0C1895D3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1" y="2160000"/>
            <a:ext cx="1593299" cy="2650392"/>
          </a:xfrm>
          <a:prstGeom prst="rect">
            <a:avLst/>
          </a:prstGeom>
        </p:spPr>
      </p:pic>
      <p:sp>
        <p:nvSpPr>
          <p:cNvPr id="26" name="Obdélník 58">
            <a:extLst>
              <a:ext uri="{FF2B5EF4-FFF2-40B4-BE49-F238E27FC236}">
                <a16:creationId xmlns:a16="http://schemas.microsoft.com/office/drawing/2014/main" id="{9FE9A054-58EE-23D7-342D-3ACA4DB24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386138"/>
            <a:ext cx="188400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sz="1200" b="1" dirty="0">
                <a:solidFill>
                  <a:srgbClr val="660033"/>
                </a:solidFill>
                <a:latin typeface="+mj-lt"/>
                <a:ea typeface="+mj-ea"/>
                <a:cs typeface="+mj-cs"/>
              </a:rPr>
              <a:t>Růstová spirála </a:t>
            </a:r>
          </a:p>
          <a:p>
            <a:pPr algn="ctr">
              <a:buClr>
                <a:srgbClr val="0000CC"/>
              </a:buClr>
              <a:defRPr/>
            </a:pPr>
            <a:r>
              <a:rPr lang="cs-CZ" sz="1200" b="1" dirty="0">
                <a:solidFill>
                  <a:srgbClr val="660033"/>
                </a:solidFill>
                <a:latin typeface="+mj-lt"/>
                <a:ea typeface="+mj-ea"/>
                <a:cs typeface="+mj-cs"/>
              </a:rPr>
              <a:t>Šroubová dislokace</a:t>
            </a:r>
          </a:p>
        </p:txBody>
      </p:sp>
      <p:pic>
        <p:nvPicPr>
          <p:cNvPr id="27" name="Obrázek 26" descr="růstová spirála.jpg">
            <a:extLst>
              <a:ext uri="{FF2B5EF4-FFF2-40B4-BE49-F238E27FC236}">
                <a16:creationId xmlns:a16="http://schemas.microsoft.com/office/drawing/2014/main" id="{9B874D9B-9FE0-B917-C5B2-25F74FD583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0" y="1748504"/>
            <a:ext cx="1884004" cy="1637634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24B9DF84-CD09-DB68-1B57-368F982DA0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1" y="2160000"/>
            <a:ext cx="1593299" cy="2650392"/>
          </a:xfrm>
          <a:prstGeom prst="rect">
            <a:avLst/>
          </a:prstGeom>
        </p:spPr>
      </p:pic>
      <p:grpSp>
        <p:nvGrpSpPr>
          <p:cNvPr id="29" name="Skupina 28">
            <a:extLst>
              <a:ext uri="{FF2B5EF4-FFF2-40B4-BE49-F238E27FC236}">
                <a16:creationId xmlns:a16="http://schemas.microsoft.com/office/drawing/2014/main" id="{492AA439-A265-9F5A-37F5-B15F46EEB52D}"/>
              </a:ext>
            </a:extLst>
          </p:cNvPr>
          <p:cNvGrpSpPr/>
          <p:nvPr/>
        </p:nvGrpSpPr>
        <p:grpSpPr>
          <a:xfrm>
            <a:off x="5112060" y="2301720"/>
            <a:ext cx="2883490" cy="2800038"/>
            <a:chOff x="5292080" y="3068960"/>
            <a:chExt cx="3844653" cy="3733383"/>
          </a:xfrm>
        </p:grpSpPr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B4543754-A5FB-6FCC-3A14-D8A218C35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082" y="3068960"/>
              <a:ext cx="2792651" cy="3005674"/>
            </a:xfrm>
            <a:prstGeom prst="rect">
              <a:avLst/>
            </a:prstGeom>
          </p:spPr>
        </p:pic>
        <p:sp>
          <p:nvSpPr>
            <p:cNvPr id="31" name="Obdélník 58">
              <a:extLst>
                <a:ext uri="{FF2B5EF4-FFF2-40B4-BE49-F238E27FC236}">
                  <a16:creationId xmlns:a16="http://schemas.microsoft.com/office/drawing/2014/main" id="{50A1A8FA-887E-2A83-AAD3-96EE32828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080" y="5940569"/>
              <a:ext cx="2232248" cy="8617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CC"/>
                </a:buClr>
                <a:defRPr/>
              </a:pPr>
              <a:r>
                <a:rPr lang="cs-CZ" sz="1200" b="1" dirty="0">
                  <a:solidFill>
                    <a:srgbClr val="660033"/>
                  </a:solidFill>
                  <a:latin typeface="+mj-lt"/>
                  <a:ea typeface="+mj-ea"/>
                  <a:cs typeface="+mj-cs"/>
                </a:rPr>
                <a:t>Srůst  zrna na</a:t>
              </a:r>
            </a:p>
            <a:p>
              <a:pPr>
                <a:buClr>
                  <a:srgbClr val="0000CC"/>
                </a:buClr>
                <a:defRPr/>
              </a:pPr>
              <a:r>
                <a:rPr lang="cs-CZ" sz="1200" b="1" dirty="0">
                  <a:solidFill>
                    <a:srgbClr val="660033"/>
                  </a:solidFill>
                  <a:latin typeface="+mj-lt"/>
                  <a:ea typeface="+mj-ea"/>
                  <a:cs typeface="+mj-cs"/>
                </a:rPr>
                <a:t>maloúhlových hranicích</a:t>
              </a:r>
            </a:p>
          </p:txBody>
        </p:sp>
      </p:grpSp>
      <p:pic>
        <p:nvPicPr>
          <p:cNvPr id="32" name="Obrázek 31">
            <a:extLst>
              <a:ext uri="{FF2B5EF4-FFF2-40B4-BE49-F238E27FC236}">
                <a16:creationId xmlns:a16="http://schemas.microsoft.com/office/drawing/2014/main" id="{AF58979C-4CF7-EDF5-B748-C4C0F76289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01" y="2303100"/>
            <a:ext cx="2094488" cy="225425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8393D7EE-0D1D-A149-A6FA-9512020C06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01" y="2303100"/>
            <a:ext cx="2094488" cy="2254256"/>
          </a:xfrm>
          <a:prstGeom prst="rect">
            <a:avLst/>
          </a:prstGeom>
        </p:spPr>
      </p:pic>
      <p:grpSp>
        <p:nvGrpSpPr>
          <p:cNvPr id="34" name="Skupina 33">
            <a:extLst>
              <a:ext uri="{FF2B5EF4-FFF2-40B4-BE49-F238E27FC236}">
                <a16:creationId xmlns:a16="http://schemas.microsoft.com/office/drawing/2014/main" id="{CE73DE86-4ABA-F8E7-ED4A-5798FF3ABD94}"/>
              </a:ext>
            </a:extLst>
          </p:cNvPr>
          <p:cNvGrpSpPr/>
          <p:nvPr/>
        </p:nvGrpSpPr>
        <p:grpSpPr>
          <a:xfrm>
            <a:off x="5186806" y="1245698"/>
            <a:ext cx="2808083" cy="3311658"/>
            <a:chOff x="6427504" y="1948963"/>
            <a:chExt cx="3744111" cy="4415544"/>
          </a:xfrm>
        </p:grpSpPr>
        <p:pic>
          <p:nvPicPr>
            <p:cNvPr id="35" name="Obrázek 34" descr="malouhlove hranice_2.jpg">
              <a:extLst>
                <a:ext uri="{FF2B5EF4-FFF2-40B4-BE49-F238E27FC236}">
                  <a16:creationId xmlns:a16="http://schemas.microsoft.com/office/drawing/2014/main" id="{B9B75A5D-373A-3735-6792-FFB931B6F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27504" y="1951119"/>
              <a:ext cx="1121888" cy="1598752"/>
            </a:xfrm>
            <a:prstGeom prst="rect">
              <a:avLst/>
            </a:prstGeom>
          </p:spPr>
        </p:pic>
        <p:pic>
          <p:nvPicPr>
            <p:cNvPr id="36" name="Obrázek 35" descr="malouhlove hranice_1.jpg">
              <a:extLst>
                <a:ext uri="{FF2B5EF4-FFF2-40B4-BE49-F238E27FC236}">
                  <a16:creationId xmlns:a16="http://schemas.microsoft.com/office/drawing/2014/main" id="{92FDA7BB-6EC9-31A2-D09A-942C0830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6200000">
              <a:off x="8256337" y="1276244"/>
              <a:ext cx="1219070" cy="2564507"/>
            </a:xfrm>
            <a:prstGeom prst="rect">
              <a:avLst/>
            </a:prstGeom>
          </p:spPr>
        </p:pic>
        <p:pic>
          <p:nvPicPr>
            <p:cNvPr id="37" name="Obrázek 36">
              <a:extLst>
                <a:ext uri="{FF2B5EF4-FFF2-40B4-BE49-F238E27FC236}">
                  <a16:creationId xmlns:a16="http://schemas.microsoft.com/office/drawing/2014/main" id="{1049B26B-01C9-6CC7-BFCE-362343E6F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964" y="3358833"/>
              <a:ext cx="2792651" cy="3005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545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Hustota dislokací</a:t>
            </a:r>
          </a:p>
        </p:txBody>
      </p:sp>
      <p:sp>
        <p:nvSpPr>
          <p:cNvPr id="66" name="Obdélník 58">
            <a:extLst>
              <a:ext uri="{FF2B5EF4-FFF2-40B4-BE49-F238E27FC236}">
                <a16:creationId xmlns:a16="http://schemas.microsoft.com/office/drawing/2014/main" id="{CDF06F81-CC98-0863-1C4B-55F2258AD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813" y="2095322"/>
            <a:ext cx="1514475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  <a:defRPr/>
            </a:pPr>
            <a:r>
              <a: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rPr>
              <a:t>Po tváření za studena</a:t>
            </a:r>
          </a:p>
        </p:txBody>
      </p:sp>
      <p:sp>
        <p:nvSpPr>
          <p:cNvPr id="67" name="Obdélník 58">
            <a:extLst>
              <a:ext uri="{FF2B5EF4-FFF2-40B4-BE49-F238E27FC236}">
                <a16:creationId xmlns:a16="http://schemas.microsoft.com/office/drawing/2014/main" id="{F0FA8246-ED79-78DC-54B8-539C660CD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6853" y="1104754"/>
            <a:ext cx="1930034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rPr>
              <a:t>Vláknové monokrystaly</a:t>
            </a:r>
          </a:p>
        </p:txBody>
      </p:sp>
      <p:sp>
        <p:nvSpPr>
          <p:cNvPr id="68" name="Obdélník 58">
            <a:extLst>
              <a:ext uri="{FF2B5EF4-FFF2-40B4-BE49-F238E27FC236}">
                <a16:creationId xmlns:a16="http://schemas.microsoft.com/office/drawing/2014/main" id="{965325AB-2256-FEEC-97A2-F8EFF0F4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543" y="2475805"/>
            <a:ext cx="1029143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rPr>
              <a:t>Vyžíhaný kov</a:t>
            </a:r>
          </a:p>
        </p:txBody>
      </p: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7DFAE03D-2DD6-8EC3-2C96-E455DEB89F75}"/>
              </a:ext>
            </a:extLst>
          </p:cNvPr>
          <p:cNvGrpSpPr/>
          <p:nvPr/>
        </p:nvGrpSpPr>
        <p:grpSpPr>
          <a:xfrm>
            <a:off x="4085947" y="1011714"/>
            <a:ext cx="3726413" cy="3774282"/>
            <a:chOff x="-43694" y="0"/>
            <a:chExt cx="4968964" cy="5032376"/>
          </a:xfrm>
        </p:grpSpPr>
        <p:grpSp>
          <p:nvGrpSpPr>
            <p:cNvPr id="70" name="Skupina 69">
              <a:extLst>
                <a:ext uri="{FF2B5EF4-FFF2-40B4-BE49-F238E27FC236}">
                  <a16:creationId xmlns:a16="http://schemas.microsoft.com/office/drawing/2014/main" id="{3AF77D99-D46B-AF44-C83E-ED35276425EF}"/>
                </a:ext>
              </a:extLst>
            </p:cNvPr>
            <p:cNvGrpSpPr/>
            <p:nvPr/>
          </p:nvGrpSpPr>
          <p:grpSpPr>
            <a:xfrm>
              <a:off x="229008" y="0"/>
              <a:ext cx="4696262" cy="5032376"/>
              <a:chOff x="0" y="0"/>
              <a:chExt cx="4696262" cy="5032376"/>
            </a:xfrm>
          </p:grpSpPr>
          <p:grpSp>
            <p:nvGrpSpPr>
              <p:cNvPr id="72" name="Skupina 71">
                <a:extLst>
                  <a:ext uri="{FF2B5EF4-FFF2-40B4-BE49-F238E27FC236}">
                    <a16:creationId xmlns:a16="http://schemas.microsoft.com/office/drawing/2014/main" id="{033809A9-D571-0F18-10C9-64C525EF2156}"/>
                  </a:ext>
                </a:extLst>
              </p:cNvPr>
              <p:cNvGrpSpPr/>
              <p:nvPr/>
            </p:nvGrpSpPr>
            <p:grpSpPr>
              <a:xfrm>
                <a:off x="0" y="0"/>
                <a:ext cx="4696262" cy="5032376"/>
                <a:chOff x="0" y="0"/>
                <a:chExt cx="4696262" cy="5032679"/>
              </a:xfrm>
            </p:grpSpPr>
            <p:cxnSp>
              <p:nvCxnSpPr>
                <p:cNvPr id="76" name="Přímá spojnice se šipkou 75">
                  <a:extLst>
                    <a:ext uri="{FF2B5EF4-FFF2-40B4-BE49-F238E27FC236}">
                      <a16:creationId xmlns:a16="http://schemas.microsoft.com/office/drawing/2014/main" id="{DC302CA8-66A8-AB3A-E559-11E77D7C086F}"/>
                    </a:ext>
                  </a:extLst>
                </p:cNvPr>
                <p:cNvCxnSpPr/>
                <p:nvPr/>
              </p:nvCxnSpPr>
              <p:spPr>
                <a:xfrm flipV="1">
                  <a:off x="349857" y="0"/>
                  <a:ext cx="0" cy="4459621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7" name="Skupina 76">
                  <a:extLst>
                    <a:ext uri="{FF2B5EF4-FFF2-40B4-BE49-F238E27FC236}">
                      <a16:creationId xmlns:a16="http://schemas.microsoft.com/office/drawing/2014/main" id="{947221F6-CD4D-10C6-D3C7-52DB3260F97E}"/>
                    </a:ext>
                  </a:extLst>
                </p:cNvPr>
                <p:cNvGrpSpPr/>
                <p:nvPr/>
              </p:nvGrpSpPr>
              <p:grpSpPr>
                <a:xfrm>
                  <a:off x="0" y="174929"/>
                  <a:ext cx="4696262" cy="4857750"/>
                  <a:chOff x="0" y="0"/>
                  <a:chExt cx="4696262" cy="4857750"/>
                </a:xfrm>
              </p:grpSpPr>
              <p:grpSp>
                <p:nvGrpSpPr>
                  <p:cNvPr id="78" name="Skupina 77">
                    <a:extLst>
                      <a:ext uri="{FF2B5EF4-FFF2-40B4-BE49-F238E27FC236}">
                        <a16:creationId xmlns:a16="http://schemas.microsoft.com/office/drawing/2014/main" id="{DC04448F-DBA8-D82A-ACDF-CF9C1C66D228}"/>
                      </a:ext>
                    </a:extLst>
                  </p:cNvPr>
                  <p:cNvGrpSpPr/>
                  <p:nvPr/>
                </p:nvGrpSpPr>
                <p:grpSpPr>
                  <a:xfrm>
                    <a:off x="345880" y="0"/>
                    <a:ext cx="4350382" cy="4857750"/>
                    <a:chOff x="457200" y="0"/>
                    <a:chExt cx="4350610" cy="4858299"/>
                  </a:xfrm>
                </p:grpSpPr>
                <p:sp>
                  <p:nvSpPr>
                    <p:cNvPr id="83" name="Obdélník 82">
                      <a:extLst>
                        <a:ext uri="{FF2B5EF4-FFF2-40B4-BE49-F238E27FC236}">
                          <a16:creationId xmlns:a16="http://schemas.microsoft.com/office/drawing/2014/main" id="{886D698F-74FB-A635-957A-363FD0027CD4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884213" y="2464905"/>
                      <a:ext cx="570543" cy="1821976"/>
                    </a:xfrm>
                    <a:prstGeom prst="rect">
                      <a:avLst/>
                    </a:prstGeom>
                    <a:pattFill prst="ltUp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 sz="1050"/>
                    </a:p>
                  </p:txBody>
                </p:sp>
                <p:sp>
                  <p:nvSpPr>
                    <p:cNvPr id="84" name="Obdélník 83">
                      <a:extLst>
                        <a:ext uri="{FF2B5EF4-FFF2-40B4-BE49-F238E27FC236}">
                          <a16:creationId xmlns:a16="http://schemas.microsoft.com/office/drawing/2014/main" id="{74D74FE7-54F3-4101-797B-8DF998C1B68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743200" y="2914153"/>
                      <a:ext cx="570543" cy="1371960"/>
                    </a:xfrm>
                    <a:prstGeom prst="rect">
                      <a:avLst/>
                    </a:prstGeom>
                    <a:pattFill prst="ltUp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 sz="1050"/>
                    </a:p>
                  </p:txBody>
                </p:sp>
                <p:sp>
                  <p:nvSpPr>
                    <p:cNvPr id="85" name="Obdélník 84">
                      <a:extLst>
                        <a:ext uri="{FF2B5EF4-FFF2-40B4-BE49-F238E27FC236}">
                          <a16:creationId xmlns:a16="http://schemas.microsoft.com/office/drawing/2014/main" id="{E6AB5403-FD7D-1651-3D7E-CF8E614B9B3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033670" y="628153"/>
                      <a:ext cx="225937" cy="3652084"/>
                    </a:xfrm>
                    <a:prstGeom prst="rect">
                      <a:avLst/>
                    </a:prstGeom>
                    <a:pattFill prst="ltUp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 sz="1050"/>
                    </a:p>
                  </p:txBody>
                </p:sp>
                <p:cxnSp>
                  <p:nvCxnSpPr>
                    <p:cNvPr id="86" name="Přímá spojnice se šipkou 85">
                      <a:extLst>
                        <a:ext uri="{FF2B5EF4-FFF2-40B4-BE49-F238E27FC236}">
                          <a16:creationId xmlns:a16="http://schemas.microsoft.com/office/drawing/2014/main" id="{CB81DA16-D132-04CC-2260-2B1F1F24EC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57200" y="4285753"/>
                      <a:ext cx="4342765" cy="0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Přímá spojnice 86">
                      <a:extLst>
                        <a:ext uri="{FF2B5EF4-FFF2-40B4-BE49-F238E27FC236}">
                          <a16:creationId xmlns:a16="http://schemas.microsoft.com/office/drawing/2014/main" id="{05AA8081-38C3-FD1F-D7ED-4C8C748B849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29694" y="4174435"/>
                      <a:ext cx="0" cy="11049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Přímá spojnice 87">
                      <a:extLst>
                        <a:ext uri="{FF2B5EF4-FFF2-40B4-BE49-F238E27FC236}">
                          <a16:creationId xmlns:a16="http://schemas.microsoft.com/office/drawing/2014/main" id="{92B036CE-F03A-4DF6-EFE9-D6600F2F3B3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98213" y="4178411"/>
                      <a:ext cx="0" cy="11049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Přímá spojnice 88">
                      <a:extLst>
                        <a:ext uri="{FF2B5EF4-FFF2-40B4-BE49-F238E27FC236}">
                          <a16:creationId xmlns:a16="http://schemas.microsoft.com/office/drawing/2014/main" id="{089ED86A-CFD4-2FD8-92AE-D98DC35B034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170706" y="4178411"/>
                      <a:ext cx="0" cy="11049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Přímá spojnice 89">
                      <a:extLst>
                        <a:ext uri="{FF2B5EF4-FFF2-40B4-BE49-F238E27FC236}">
                          <a16:creationId xmlns:a16="http://schemas.microsoft.com/office/drawing/2014/main" id="{D2FD39DC-EB6B-8930-4C9A-1663D1144F5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47176" y="4178411"/>
                      <a:ext cx="0" cy="11049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Přímá spojnice 90">
                      <a:extLst>
                        <a:ext uri="{FF2B5EF4-FFF2-40B4-BE49-F238E27FC236}">
                          <a16:creationId xmlns:a16="http://schemas.microsoft.com/office/drawing/2014/main" id="{5A80C93D-16CD-6EB3-7A14-5ABE537440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315694" y="4178411"/>
                      <a:ext cx="0" cy="11049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Přímá spojnice 91">
                      <a:extLst>
                        <a:ext uri="{FF2B5EF4-FFF2-40B4-BE49-F238E27FC236}">
                          <a16:creationId xmlns:a16="http://schemas.microsoft.com/office/drawing/2014/main" id="{5A33225B-479E-E8FE-C612-7196D2FDBF6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460682" y="4178411"/>
                      <a:ext cx="0" cy="11049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Přímá spojnice 92">
                      <a:extLst>
                        <a:ext uri="{FF2B5EF4-FFF2-40B4-BE49-F238E27FC236}">
                          <a16:creationId xmlns:a16="http://schemas.microsoft.com/office/drawing/2014/main" id="{EA1114A8-EC60-BBF4-D650-CABAF689572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888188" y="4186362"/>
                      <a:ext cx="0" cy="11049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4" name="Textové pole 2">
                      <a:extLst>
                        <a:ext uri="{FF2B5EF4-FFF2-40B4-BE49-F238E27FC236}">
                          <a16:creationId xmlns:a16="http://schemas.microsoft.com/office/drawing/2014/main" id="{BF1884ED-4D57-BBC1-3DC7-B5C2659BC83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03082" y="4289729"/>
                      <a:ext cx="342265" cy="23050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cs-CZ" sz="825" b="1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cs-CZ" sz="825"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95" name="Textové pole 2">
                      <a:extLst>
                        <a:ext uri="{FF2B5EF4-FFF2-40B4-BE49-F238E27FC236}">
                          <a16:creationId xmlns:a16="http://schemas.microsoft.com/office/drawing/2014/main" id="{EFDC2117-3E82-F1F3-9BF0-4DECEA5C8C7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86894" y="4285753"/>
                      <a:ext cx="459740" cy="34480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cs-CZ" sz="825" b="1" dirty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cs-CZ" sz="825" b="1" baseline="300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cs-CZ" sz="825" dirty="0"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96" name="Textové pole 2">
                      <a:extLst>
                        <a:ext uri="{FF2B5EF4-FFF2-40B4-BE49-F238E27FC236}">
                          <a16:creationId xmlns:a16="http://schemas.microsoft.com/office/drawing/2014/main" id="{F26351F9-5316-6555-BDAE-EAE856F6AEF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59388" y="4289729"/>
                      <a:ext cx="459740" cy="3409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cs-CZ" sz="825" b="1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cs-CZ" sz="825" b="1" baseline="300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cs-CZ" sz="825"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97" name="Textové pole 2">
                      <a:extLst>
                        <a:ext uri="{FF2B5EF4-FFF2-40B4-BE49-F238E27FC236}">
                          <a16:creationId xmlns:a16="http://schemas.microsoft.com/office/drawing/2014/main" id="{598547B3-08B1-EC87-C230-45F729E39C81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631882" y="4285753"/>
                      <a:ext cx="459740" cy="34480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cs-CZ" sz="825" b="1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cs-CZ" sz="825" b="1" baseline="300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cs-CZ" sz="825"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98" name="Textové pole 2">
                      <a:extLst>
                        <a:ext uri="{FF2B5EF4-FFF2-40B4-BE49-F238E27FC236}">
                          <a16:creationId xmlns:a16="http://schemas.microsoft.com/office/drawing/2014/main" id="{6491AFA6-4538-14F3-62B9-DBF2D1E0633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96425" y="4285753"/>
                      <a:ext cx="459740" cy="34480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cs-CZ" sz="825" b="1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cs-CZ" sz="825" b="1" baseline="300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cs-CZ" sz="825"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99" name="Textové pole 2">
                      <a:extLst>
                        <a:ext uri="{FF2B5EF4-FFF2-40B4-BE49-F238E27FC236}">
                          <a16:creationId xmlns:a16="http://schemas.microsoft.com/office/drawing/2014/main" id="{A31CC30E-60B8-9C56-4CFE-6CE402A5ABA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68919" y="4289729"/>
                      <a:ext cx="459740" cy="3403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cs-CZ" sz="825" b="1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cs-CZ" sz="825" b="1" baseline="3000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cs-CZ" sz="825"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00" name="Textové pole 2">
                      <a:extLst>
                        <a:ext uri="{FF2B5EF4-FFF2-40B4-BE49-F238E27FC236}">
                          <a16:creationId xmlns:a16="http://schemas.microsoft.com/office/drawing/2014/main" id="{4BEA29C7-3DC2-D42A-B6F2-545D0869BE8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41413" y="4285753"/>
                      <a:ext cx="459740" cy="34480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cs-CZ" sz="825" b="1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cs-CZ" sz="825" b="1" baseline="3000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cs-CZ" sz="825"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cxnSp>
                  <p:nvCxnSpPr>
                    <p:cNvPr id="101" name="Přímá spojnice 100">
                      <a:extLst>
                        <a:ext uri="{FF2B5EF4-FFF2-40B4-BE49-F238E27FC236}">
                          <a16:creationId xmlns:a16="http://schemas.microsoft.com/office/drawing/2014/main" id="{5B61D52D-5159-467C-3C18-D5653A579508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57200" y="3371353"/>
                      <a:ext cx="111637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2" name="Volný tvar 77">
                      <a:extLst>
                        <a:ext uri="{FF2B5EF4-FFF2-40B4-BE49-F238E27FC236}">
                          <a16:creationId xmlns:a16="http://schemas.microsoft.com/office/drawing/2014/main" id="{CFD26B48-58A8-11C5-9C97-39C4B393D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00" y="0"/>
                      <a:ext cx="4203510" cy="3294521"/>
                    </a:xfrm>
                    <a:custGeom>
                      <a:avLst/>
                      <a:gdLst>
                        <a:gd name="connsiteX0" fmla="*/ 0 w 4203510"/>
                        <a:gd name="connsiteY0" fmla="*/ 0 h 3275463"/>
                        <a:gd name="connsiteX1" fmla="*/ 238836 w 4203510"/>
                        <a:gd name="connsiteY1" fmla="*/ 702860 h 3275463"/>
                        <a:gd name="connsiteX2" fmla="*/ 539086 w 4203510"/>
                        <a:gd name="connsiteY2" fmla="*/ 1555845 h 3275463"/>
                        <a:gd name="connsiteX3" fmla="*/ 839337 w 4203510"/>
                        <a:gd name="connsiteY3" fmla="*/ 2374711 h 3275463"/>
                        <a:gd name="connsiteX4" fmla="*/ 1091821 w 4203510"/>
                        <a:gd name="connsiteY4" fmla="*/ 2886502 h 3275463"/>
                        <a:gd name="connsiteX5" fmla="*/ 1235122 w 4203510"/>
                        <a:gd name="connsiteY5" fmla="*/ 3091218 h 3275463"/>
                        <a:gd name="connsiteX6" fmla="*/ 1405719 w 4203510"/>
                        <a:gd name="connsiteY6" fmla="*/ 3220872 h 3275463"/>
                        <a:gd name="connsiteX7" fmla="*/ 1576316 w 4203510"/>
                        <a:gd name="connsiteY7" fmla="*/ 3275463 h 3275463"/>
                        <a:gd name="connsiteX8" fmla="*/ 1753737 w 4203510"/>
                        <a:gd name="connsiteY8" fmla="*/ 3275463 h 3275463"/>
                        <a:gd name="connsiteX9" fmla="*/ 2094931 w 4203510"/>
                        <a:gd name="connsiteY9" fmla="*/ 3220872 h 3275463"/>
                        <a:gd name="connsiteX10" fmla="*/ 2565779 w 4203510"/>
                        <a:gd name="connsiteY10" fmla="*/ 3118514 h 3275463"/>
                        <a:gd name="connsiteX11" fmla="*/ 3036627 w 4203510"/>
                        <a:gd name="connsiteY11" fmla="*/ 3002508 h 3275463"/>
                        <a:gd name="connsiteX12" fmla="*/ 3507474 w 4203510"/>
                        <a:gd name="connsiteY12" fmla="*/ 2886502 h 3275463"/>
                        <a:gd name="connsiteX13" fmla="*/ 4032913 w 4203510"/>
                        <a:gd name="connsiteY13" fmla="*/ 2729552 h 3275463"/>
                        <a:gd name="connsiteX14" fmla="*/ 4203510 w 4203510"/>
                        <a:gd name="connsiteY14" fmla="*/ 2688609 h 3275463"/>
                        <a:gd name="connsiteX0" fmla="*/ 0 w 4203510"/>
                        <a:gd name="connsiteY0" fmla="*/ 0 h 3275463"/>
                        <a:gd name="connsiteX1" fmla="*/ 286633 w 4203510"/>
                        <a:gd name="connsiteY1" fmla="*/ 702889 h 3275463"/>
                        <a:gd name="connsiteX2" fmla="*/ 539086 w 4203510"/>
                        <a:gd name="connsiteY2" fmla="*/ 1555845 h 3275463"/>
                        <a:gd name="connsiteX3" fmla="*/ 839337 w 4203510"/>
                        <a:gd name="connsiteY3" fmla="*/ 2374711 h 3275463"/>
                        <a:gd name="connsiteX4" fmla="*/ 1091821 w 4203510"/>
                        <a:gd name="connsiteY4" fmla="*/ 2886502 h 3275463"/>
                        <a:gd name="connsiteX5" fmla="*/ 1235122 w 4203510"/>
                        <a:gd name="connsiteY5" fmla="*/ 3091218 h 3275463"/>
                        <a:gd name="connsiteX6" fmla="*/ 1405719 w 4203510"/>
                        <a:gd name="connsiteY6" fmla="*/ 3220872 h 3275463"/>
                        <a:gd name="connsiteX7" fmla="*/ 1576316 w 4203510"/>
                        <a:gd name="connsiteY7" fmla="*/ 3275463 h 3275463"/>
                        <a:gd name="connsiteX8" fmla="*/ 1753737 w 4203510"/>
                        <a:gd name="connsiteY8" fmla="*/ 3275463 h 3275463"/>
                        <a:gd name="connsiteX9" fmla="*/ 2094931 w 4203510"/>
                        <a:gd name="connsiteY9" fmla="*/ 3220872 h 3275463"/>
                        <a:gd name="connsiteX10" fmla="*/ 2565779 w 4203510"/>
                        <a:gd name="connsiteY10" fmla="*/ 3118514 h 3275463"/>
                        <a:gd name="connsiteX11" fmla="*/ 3036627 w 4203510"/>
                        <a:gd name="connsiteY11" fmla="*/ 3002508 h 3275463"/>
                        <a:gd name="connsiteX12" fmla="*/ 3507474 w 4203510"/>
                        <a:gd name="connsiteY12" fmla="*/ 2886502 h 3275463"/>
                        <a:gd name="connsiteX13" fmla="*/ 4032913 w 4203510"/>
                        <a:gd name="connsiteY13" fmla="*/ 2729552 h 3275463"/>
                        <a:gd name="connsiteX14" fmla="*/ 4203510 w 4203510"/>
                        <a:gd name="connsiteY14" fmla="*/ 2688609 h 3275463"/>
                        <a:gd name="connsiteX0" fmla="*/ 0 w 4203510"/>
                        <a:gd name="connsiteY0" fmla="*/ 0 h 3275463"/>
                        <a:gd name="connsiteX1" fmla="*/ 286633 w 4203510"/>
                        <a:gd name="connsiteY1" fmla="*/ 702889 h 3275463"/>
                        <a:gd name="connsiteX2" fmla="*/ 607389 w 4203510"/>
                        <a:gd name="connsiteY2" fmla="*/ 1542260 h 3275463"/>
                        <a:gd name="connsiteX3" fmla="*/ 839337 w 4203510"/>
                        <a:gd name="connsiteY3" fmla="*/ 2374711 h 3275463"/>
                        <a:gd name="connsiteX4" fmla="*/ 1091821 w 4203510"/>
                        <a:gd name="connsiteY4" fmla="*/ 2886502 h 3275463"/>
                        <a:gd name="connsiteX5" fmla="*/ 1235122 w 4203510"/>
                        <a:gd name="connsiteY5" fmla="*/ 3091218 h 3275463"/>
                        <a:gd name="connsiteX6" fmla="*/ 1405719 w 4203510"/>
                        <a:gd name="connsiteY6" fmla="*/ 3220872 h 3275463"/>
                        <a:gd name="connsiteX7" fmla="*/ 1576316 w 4203510"/>
                        <a:gd name="connsiteY7" fmla="*/ 3275463 h 3275463"/>
                        <a:gd name="connsiteX8" fmla="*/ 1753737 w 4203510"/>
                        <a:gd name="connsiteY8" fmla="*/ 3275463 h 3275463"/>
                        <a:gd name="connsiteX9" fmla="*/ 2094931 w 4203510"/>
                        <a:gd name="connsiteY9" fmla="*/ 3220872 h 3275463"/>
                        <a:gd name="connsiteX10" fmla="*/ 2565779 w 4203510"/>
                        <a:gd name="connsiteY10" fmla="*/ 3118514 h 3275463"/>
                        <a:gd name="connsiteX11" fmla="*/ 3036627 w 4203510"/>
                        <a:gd name="connsiteY11" fmla="*/ 3002508 h 3275463"/>
                        <a:gd name="connsiteX12" fmla="*/ 3507474 w 4203510"/>
                        <a:gd name="connsiteY12" fmla="*/ 2886502 h 3275463"/>
                        <a:gd name="connsiteX13" fmla="*/ 4032913 w 4203510"/>
                        <a:gd name="connsiteY13" fmla="*/ 2729552 h 3275463"/>
                        <a:gd name="connsiteX14" fmla="*/ 4203510 w 4203510"/>
                        <a:gd name="connsiteY14" fmla="*/ 2688609 h 3275463"/>
                        <a:gd name="connsiteX0" fmla="*/ 0 w 4203510"/>
                        <a:gd name="connsiteY0" fmla="*/ 0 h 3275463"/>
                        <a:gd name="connsiteX1" fmla="*/ 286633 w 4203510"/>
                        <a:gd name="connsiteY1" fmla="*/ 702889 h 3275463"/>
                        <a:gd name="connsiteX2" fmla="*/ 607389 w 4203510"/>
                        <a:gd name="connsiteY2" fmla="*/ 1542260 h 3275463"/>
                        <a:gd name="connsiteX3" fmla="*/ 928145 w 4203510"/>
                        <a:gd name="connsiteY3" fmla="*/ 2374807 h 3275463"/>
                        <a:gd name="connsiteX4" fmla="*/ 1091821 w 4203510"/>
                        <a:gd name="connsiteY4" fmla="*/ 2886502 h 3275463"/>
                        <a:gd name="connsiteX5" fmla="*/ 1235122 w 4203510"/>
                        <a:gd name="connsiteY5" fmla="*/ 3091218 h 3275463"/>
                        <a:gd name="connsiteX6" fmla="*/ 1405719 w 4203510"/>
                        <a:gd name="connsiteY6" fmla="*/ 3220872 h 3275463"/>
                        <a:gd name="connsiteX7" fmla="*/ 1576316 w 4203510"/>
                        <a:gd name="connsiteY7" fmla="*/ 3275463 h 3275463"/>
                        <a:gd name="connsiteX8" fmla="*/ 1753737 w 4203510"/>
                        <a:gd name="connsiteY8" fmla="*/ 3275463 h 3275463"/>
                        <a:gd name="connsiteX9" fmla="*/ 2094931 w 4203510"/>
                        <a:gd name="connsiteY9" fmla="*/ 3220872 h 3275463"/>
                        <a:gd name="connsiteX10" fmla="*/ 2565779 w 4203510"/>
                        <a:gd name="connsiteY10" fmla="*/ 3118514 h 3275463"/>
                        <a:gd name="connsiteX11" fmla="*/ 3036627 w 4203510"/>
                        <a:gd name="connsiteY11" fmla="*/ 3002508 h 3275463"/>
                        <a:gd name="connsiteX12" fmla="*/ 3507474 w 4203510"/>
                        <a:gd name="connsiteY12" fmla="*/ 2886502 h 3275463"/>
                        <a:gd name="connsiteX13" fmla="*/ 4032913 w 4203510"/>
                        <a:gd name="connsiteY13" fmla="*/ 2729552 h 3275463"/>
                        <a:gd name="connsiteX14" fmla="*/ 4203510 w 4203510"/>
                        <a:gd name="connsiteY14" fmla="*/ 2688609 h 3275463"/>
                        <a:gd name="connsiteX0" fmla="*/ 0 w 4203510"/>
                        <a:gd name="connsiteY0" fmla="*/ 0 h 3275463"/>
                        <a:gd name="connsiteX1" fmla="*/ 286633 w 4203510"/>
                        <a:gd name="connsiteY1" fmla="*/ 702889 h 3275463"/>
                        <a:gd name="connsiteX2" fmla="*/ 607389 w 4203510"/>
                        <a:gd name="connsiteY2" fmla="*/ 1542260 h 3275463"/>
                        <a:gd name="connsiteX3" fmla="*/ 928145 w 4203510"/>
                        <a:gd name="connsiteY3" fmla="*/ 2374807 h 3275463"/>
                        <a:gd name="connsiteX4" fmla="*/ 1139709 w 4203510"/>
                        <a:gd name="connsiteY4" fmla="*/ 2886619 h 3275463"/>
                        <a:gd name="connsiteX5" fmla="*/ 1235122 w 4203510"/>
                        <a:gd name="connsiteY5" fmla="*/ 3091218 h 3275463"/>
                        <a:gd name="connsiteX6" fmla="*/ 1405719 w 4203510"/>
                        <a:gd name="connsiteY6" fmla="*/ 3220872 h 3275463"/>
                        <a:gd name="connsiteX7" fmla="*/ 1576316 w 4203510"/>
                        <a:gd name="connsiteY7" fmla="*/ 3275463 h 3275463"/>
                        <a:gd name="connsiteX8" fmla="*/ 1753737 w 4203510"/>
                        <a:gd name="connsiteY8" fmla="*/ 3275463 h 3275463"/>
                        <a:gd name="connsiteX9" fmla="*/ 2094931 w 4203510"/>
                        <a:gd name="connsiteY9" fmla="*/ 3220872 h 3275463"/>
                        <a:gd name="connsiteX10" fmla="*/ 2565779 w 4203510"/>
                        <a:gd name="connsiteY10" fmla="*/ 3118514 h 3275463"/>
                        <a:gd name="connsiteX11" fmla="*/ 3036627 w 4203510"/>
                        <a:gd name="connsiteY11" fmla="*/ 3002508 h 3275463"/>
                        <a:gd name="connsiteX12" fmla="*/ 3507474 w 4203510"/>
                        <a:gd name="connsiteY12" fmla="*/ 2886502 h 3275463"/>
                        <a:gd name="connsiteX13" fmla="*/ 4032913 w 4203510"/>
                        <a:gd name="connsiteY13" fmla="*/ 2729552 h 3275463"/>
                        <a:gd name="connsiteX14" fmla="*/ 4203510 w 4203510"/>
                        <a:gd name="connsiteY14" fmla="*/ 2688609 h 3275463"/>
                        <a:gd name="connsiteX0" fmla="*/ 0 w 4203510"/>
                        <a:gd name="connsiteY0" fmla="*/ 0 h 3275463"/>
                        <a:gd name="connsiteX1" fmla="*/ 286633 w 4203510"/>
                        <a:gd name="connsiteY1" fmla="*/ 702889 h 3275463"/>
                        <a:gd name="connsiteX2" fmla="*/ 607389 w 4203510"/>
                        <a:gd name="connsiteY2" fmla="*/ 1542260 h 3275463"/>
                        <a:gd name="connsiteX3" fmla="*/ 928145 w 4203510"/>
                        <a:gd name="connsiteY3" fmla="*/ 2374807 h 3275463"/>
                        <a:gd name="connsiteX4" fmla="*/ 1139709 w 4203510"/>
                        <a:gd name="connsiteY4" fmla="*/ 2886619 h 3275463"/>
                        <a:gd name="connsiteX5" fmla="*/ 1276200 w 4203510"/>
                        <a:gd name="connsiteY5" fmla="*/ 3091344 h 3275463"/>
                        <a:gd name="connsiteX6" fmla="*/ 1405719 w 4203510"/>
                        <a:gd name="connsiteY6" fmla="*/ 3220872 h 3275463"/>
                        <a:gd name="connsiteX7" fmla="*/ 1576316 w 4203510"/>
                        <a:gd name="connsiteY7" fmla="*/ 3275463 h 3275463"/>
                        <a:gd name="connsiteX8" fmla="*/ 1753737 w 4203510"/>
                        <a:gd name="connsiteY8" fmla="*/ 3275463 h 3275463"/>
                        <a:gd name="connsiteX9" fmla="*/ 2094931 w 4203510"/>
                        <a:gd name="connsiteY9" fmla="*/ 3220872 h 3275463"/>
                        <a:gd name="connsiteX10" fmla="*/ 2565779 w 4203510"/>
                        <a:gd name="connsiteY10" fmla="*/ 3118514 h 3275463"/>
                        <a:gd name="connsiteX11" fmla="*/ 3036627 w 4203510"/>
                        <a:gd name="connsiteY11" fmla="*/ 3002508 h 3275463"/>
                        <a:gd name="connsiteX12" fmla="*/ 3507474 w 4203510"/>
                        <a:gd name="connsiteY12" fmla="*/ 2886502 h 3275463"/>
                        <a:gd name="connsiteX13" fmla="*/ 4032913 w 4203510"/>
                        <a:gd name="connsiteY13" fmla="*/ 2729552 h 3275463"/>
                        <a:gd name="connsiteX14" fmla="*/ 4203510 w 4203510"/>
                        <a:gd name="connsiteY14" fmla="*/ 2688609 h 3275463"/>
                        <a:gd name="connsiteX0" fmla="*/ 0 w 4203510"/>
                        <a:gd name="connsiteY0" fmla="*/ 0 h 3281859"/>
                        <a:gd name="connsiteX1" fmla="*/ 286633 w 4203510"/>
                        <a:gd name="connsiteY1" fmla="*/ 702889 h 3281859"/>
                        <a:gd name="connsiteX2" fmla="*/ 607389 w 4203510"/>
                        <a:gd name="connsiteY2" fmla="*/ 1542260 h 3281859"/>
                        <a:gd name="connsiteX3" fmla="*/ 928145 w 4203510"/>
                        <a:gd name="connsiteY3" fmla="*/ 2374807 h 3281859"/>
                        <a:gd name="connsiteX4" fmla="*/ 1139709 w 4203510"/>
                        <a:gd name="connsiteY4" fmla="*/ 2886619 h 3281859"/>
                        <a:gd name="connsiteX5" fmla="*/ 1276200 w 4203510"/>
                        <a:gd name="connsiteY5" fmla="*/ 3091344 h 3281859"/>
                        <a:gd name="connsiteX6" fmla="*/ 1453640 w 4203510"/>
                        <a:gd name="connsiteY6" fmla="*/ 3227827 h 3281859"/>
                        <a:gd name="connsiteX7" fmla="*/ 1576316 w 4203510"/>
                        <a:gd name="connsiteY7" fmla="*/ 3275463 h 3281859"/>
                        <a:gd name="connsiteX8" fmla="*/ 1753737 w 4203510"/>
                        <a:gd name="connsiteY8" fmla="*/ 3275463 h 3281859"/>
                        <a:gd name="connsiteX9" fmla="*/ 2094931 w 4203510"/>
                        <a:gd name="connsiteY9" fmla="*/ 3220872 h 3281859"/>
                        <a:gd name="connsiteX10" fmla="*/ 2565779 w 4203510"/>
                        <a:gd name="connsiteY10" fmla="*/ 3118514 h 3281859"/>
                        <a:gd name="connsiteX11" fmla="*/ 3036627 w 4203510"/>
                        <a:gd name="connsiteY11" fmla="*/ 3002508 h 3281859"/>
                        <a:gd name="connsiteX12" fmla="*/ 3507474 w 4203510"/>
                        <a:gd name="connsiteY12" fmla="*/ 2886502 h 3281859"/>
                        <a:gd name="connsiteX13" fmla="*/ 4032913 w 4203510"/>
                        <a:gd name="connsiteY13" fmla="*/ 2729552 h 3281859"/>
                        <a:gd name="connsiteX14" fmla="*/ 4203510 w 4203510"/>
                        <a:gd name="connsiteY14" fmla="*/ 2688609 h 3281859"/>
                        <a:gd name="connsiteX0" fmla="*/ 0 w 4203510"/>
                        <a:gd name="connsiteY0" fmla="*/ 0 h 3286010"/>
                        <a:gd name="connsiteX1" fmla="*/ 286633 w 4203510"/>
                        <a:gd name="connsiteY1" fmla="*/ 702889 h 3286010"/>
                        <a:gd name="connsiteX2" fmla="*/ 607389 w 4203510"/>
                        <a:gd name="connsiteY2" fmla="*/ 1542260 h 3286010"/>
                        <a:gd name="connsiteX3" fmla="*/ 928145 w 4203510"/>
                        <a:gd name="connsiteY3" fmla="*/ 2374807 h 3286010"/>
                        <a:gd name="connsiteX4" fmla="*/ 1139709 w 4203510"/>
                        <a:gd name="connsiteY4" fmla="*/ 2886619 h 3286010"/>
                        <a:gd name="connsiteX5" fmla="*/ 1276200 w 4203510"/>
                        <a:gd name="connsiteY5" fmla="*/ 3091344 h 3286010"/>
                        <a:gd name="connsiteX6" fmla="*/ 1453640 w 4203510"/>
                        <a:gd name="connsiteY6" fmla="*/ 3227827 h 3286010"/>
                        <a:gd name="connsiteX7" fmla="*/ 1631080 w 4203510"/>
                        <a:gd name="connsiteY7" fmla="*/ 3281859 h 3286010"/>
                        <a:gd name="connsiteX8" fmla="*/ 1753737 w 4203510"/>
                        <a:gd name="connsiteY8" fmla="*/ 3275463 h 3286010"/>
                        <a:gd name="connsiteX9" fmla="*/ 2094931 w 4203510"/>
                        <a:gd name="connsiteY9" fmla="*/ 3220872 h 3286010"/>
                        <a:gd name="connsiteX10" fmla="*/ 2565779 w 4203510"/>
                        <a:gd name="connsiteY10" fmla="*/ 3118514 h 3286010"/>
                        <a:gd name="connsiteX11" fmla="*/ 3036627 w 4203510"/>
                        <a:gd name="connsiteY11" fmla="*/ 3002508 h 3286010"/>
                        <a:gd name="connsiteX12" fmla="*/ 3507474 w 4203510"/>
                        <a:gd name="connsiteY12" fmla="*/ 2886502 h 3286010"/>
                        <a:gd name="connsiteX13" fmla="*/ 4032913 w 4203510"/>
                        <a:gd name="connsiteY13" fmla="*/ 2729552 h 3286010"/>
                        <a:gd name="connsiteX14" fmla="*/ 4203510 w 4203510"/>
                        <a:gd name="connsiteY14" fmla="*/ 2688609 h 3286010"/>
                        <a:gd name="connsiteX0" fmla="*/ 0 w 4203510"/>
                        <a:gd name="connsiteY0" fmla="*/ 0 h 3291733"/>
                        <a:gd name="connsiteX1" fmla="*/ 286633 w 4203510"/>
                        <a:gd name="connsiteY1" fmla="*/ 702889 h 3291733"/>
                        <a:gd name="connsiteX2" fmla="*/ 607389 w 4203510"/>
                        <a:gd name="connsiteY2" fmla="*/ 1542260 h 3291733"/>
                        <a:gd name="connsiteX3" fmla="*/ 928145 w 4203510"/>
                        <a:gd name="connsiteY3" fmla="*/ 2374807 h 3291733"/>
                        <a:gd name="connsiteX4" fmla="*/ 1139709 w 4203510"/>
                        <a:gd name="connsiteY4" fmla="*/ 2886619 h 3291733"/>
                        <a:gd name="connsiteX5" fmla="*/ 1276200 w 4203510"/>
                        <a:gd name="connsiteY5" fmla="*/ 3091344 h 3291733"/>
                        <a:gd name="connsiteX6" fmla="*/ 1453640 w 4203510"/>
                        <a:gd name="connsiteY6" fmla="*/ 3227827 h 3291733"/>
                        <a:gd name="connsiteX7" fmla="*/ 1631080 w 4203510"/>
                        <a:gd name="connsiteY7" fmla="*/ 3281859 h 3291733"/>
                        <a:gd name="connsiteX8" fmla="*/ 1842643 w 4203510"/>
                        <a:gd name="connsiteY8" fmla="*/ 3286010 h 3291733"/>
                        <a:gd name="connsiteX9" fmla="*/ 2094931 w 4203510"/>
                        <a:gd name="connsiteY9" fmla="*/ 3220872 h 3291733"/>
                        <a:gd name="connsiteX10" fmla="*/ 2565779 w 4203510"/>
                        <a:gd name="connsiteY10" fmla="*/ 3118514 h 3291733"/>
                        <a:gd name="connsiteX11" fmla="*/ 3036627 w 4203510"/>
                        <a:gd name="connsiteY11" fmla="*/ 3002508 h 3291733"/>
                        <a:gd name="connsiteX12" fmla="*/ 3507474 w 4203510"/>
                        <a:gd name="connsiteY12" fmla="*/ 2886502 h 3291733"/>
                        <a:gd name="connsiteX13" fmla="*/ 4032913 w 4203510"/>
                        <a:gd name="connsiteY13" fmla="*/ 2729552 h 3291733"/>
                        <a:gd name="connsiteX14" fmla="*/ 4203510 w 4203510"/>
                        <a:gd name="connsiteY14" fmla="*/ 2688609 h 3291733"/>
                        <a:gd name="connsiteX0" fmla="*/ 0 w 4203510"/>
                        <a:gd name="connsiteY0" fmla="*/ 0 h 3296095"/>
                        <a:gd name="connsiteX1" fmla="*/ 286633 w 4203510"/>
                        <a:gd name="connsiteY1" fmla="*/ 702889 h 3296095"/>
                        <a:gd name="connsiteX2" fmla="*/ 607389 w 4203510"/>
                        <a:gd name="connsiteY2" fmla="*/ 1542260 h 3296095"/>
                        <a:gd name="connsiteX3" fmla="*/ 928145 w 4203510"/>
                        <a:gd name="connsiteY3" fmla="*/ 2374807 h 3296095"/>
                        <a:gd name="connsiteX4" fmla="*/ 1139709 w 4203510"/>
                        <a:gd name="connsiteY4" fmla="*/ 2886619 h 3296095"/>
                        <a:gd name="connsiteX5" fmla="*/ 1276200 w 4203510"/>
                        <a:gd name="connsiteY5" fmla="*/ 3091344 h 3296095"/>
                        <a:gd name="connsiteX6" fmla="*/ 1453640 w 4203510"/>
                        <a:gd name="connsiteY6" fmla="*/ 3227827 h 3296095"/>
                        <a:gd name="connsiteX7" fmla="*/ 1631080 w 4203510"/>
                        <a:gd name="connsiteY7" fmla="*/ 3281859 h 3296095"/>
                        <a:gd name="connsiteX8" fmla="*/ 1849663 w 4203510"/>
                        <a:gd name="connsiteY8" fmla="*/ 3291733 h 3296095"/>
                        <a:gd name="connsiteX9" fmla="*/ 2094931 w 4203510"/>
                        <a:gd name="connsiteY9" fmla="*/ 3220872 h 3296095"/>
                        <a:gd name="connsiteX10" fmla="*/ 2565779 w 4203510"/>
                        <a:gd name="connsiteY10" fmla="*/ 3118514 h 3296095"/>
                        <a:gd name="connsiteX11" fmla="*/ 3036627 w 4203510"/>
                        <a:gd name="connsiteY11" fmla="*/ 3002508 h 3296095"/>
                        <a:gd name="connsiteX12" fmla="*/ 3507474 w 4203510"/>
                        <a:gd name="connsiteY12" fmla="*/ 2886502 h 3296095"/>
                        <a:gd name="connsiteX13" fmla="*/ 4032913 w 4203510"/>
                        <a:gd name="connsiteY13" fmla="*/ 2729552 h 3296095"/>
                        <a:gd name="connsiteX14" fmla="*/ 4203510 w 4203510"/>
                        <a:gd name="connsiteY14" fmla="*/ 2688609 h 3296095"/>
                        <a:gd name="connsiteX0" fmla="*/ 0 w 4203510"/>
                        <a:gd name="connsiteY0" fmla="*/ 0 h 3295561"/>
                        <a:gd name="connsiteX1" fmla="*/ 286633 w 4203510"/>
                        <a:gd name="connsiteY1" fmla="*/ 702889 h 3295561"/>
                        <a:gd name="connsiteX2" fmla="*/ 607389 w 4203510"/>
                        <a:gd name="connsiteY2" fmla="*/ 1542260 h 3295561"/>
                        <a:gd name="connsiteX3" fmla="*/ 928145 w 4203510"/>
                        <a:gd name="connsiteY3" fmla="*/ 2374807 h 3295561"/>
                        <a:gd name="connsiteX4" fmla="*/ 1139709 w 4203510"/>
                        <a:gd name="connsiteY4" fmla="*/ 2886619 h 3295561"/>
                        <a:gd name="connsiteX5" fmla="*/ 1276200 w 4203510"/>
                        <a:gd name="connsiteY5" fmla="*/ 3091344 h 3295561"/>
                        <a:gd name="connsiteX6" fmla="*/ 1453640 w 4203510"/>
                        <a:gd name="connsiteY6" fmla="*/ 3227827 h 3295561"/>
                        <a:gd name="connsiteX7" fmla="*/ 1631080 w 4203510"/>
                        <a:gd name="connsiteY7" fmla="*/ 3281859 h 3295561"/>
                        <a:gd name="connsiteX8" fmla="*/ 1849663 w 4203510"/>
                        <a:gd name="connsiteY8" fmla="*/ 3291733 h 3295561"/>
                        <a:gd name="connsiteX9" fmla="*/ 2142925 w 4203510"/>
                        <a:gd name="connsiteY9" fmla="*/ 3228132 h 3295561"/>
                        <a:gd name="connsiteX10" fmla="*/ 2565779 w 4203510"/>
                        <a:gd name="connsiteY10" fmla="*/ 3118514 h 3295561"/>
                        <a:gd name="connsiteX11" fmla="*/ 3036627 w 4203510"/>
                        <a:gd name="connsiteY11" fmla="*/ 3002508 h 3295561"/>
                        <a:gd name="connsiteX12" fmla="*/ 3507474 w 4203510"/>
                        <a:gd name="connsiteY12" fmla="*/ 2886502 h 3295561"/>
                        <a:gd name="connsiteX13" fmla="*/ 4032913 w 4203510"/>
                        <a:gd name="connsiteY13" fmla="*/ 2729552 h 3295561"/>
                        <a:gd name="connsiteX14" fmla="*/ 4203510 w 4203510"/>
                        <a:gd name="connsiteY14" fmla="*/ 2688609 h 3295561"/>
                        <a:gd name="connsiteX0" fmla="*/ 0 w 4203510"/>
                        <a:gd name="connsiteY0" fmla="*/ 0 h 3295561"/>
                        <a:gd name="connsiteX1" fmla="*/ 286633 w 4203510"/>
                        <a:gd name="connsiteY1" fmla="*/ 702889 h 3295561"/>
                        <a:gd name="connsiteX2" fmla="*/ 607389 w 4203510"/>
                        <a:gd name="connsiteY2" fmla="*/ 1542260 h 3295561"/>
                        <a:gd name="connsiteX3" fmla="*/ 928145 w 4203510"/>
                        <a:gd name="connsiteY3" fmla="*/ 2374807 h 3295561"/>
                        <a:gd name="connsiteX4" fmla="*/ 1139709 w 4203510"/>
                        <a:gd name="connsiteY4" fmla="*/ 2886619 h 3295561"/>
                        <a:gd name="connsiteX5" fmla="*/ 1276200 w 4203510"/>
                        <a:gd name="connsiteY5" fmla="*/ 3091344 h 3295561"/>
                        <a:gd name="connsiteX6" fmla="*/ 1453640 w 4203510"/>
                        <a:gd name="connsiteY6" fmla="*/ 3227827 h 3295561"/>
                        <a:gd name="connsiteX7" fmla="*/ 1631080 w 4203510"/>
                        <a:gd name="connsiteY7" fmla="*/ 3281859 h 3295561"/>
                        <a:gd name="connsiteX8" fmla="*/ 1849663 w 4203510"/>
                        <a:gd name="connsiteY8" fmla="*/ 3291733 h 3295561"/>
                        <a:gd name="connsiteX9" fmla="*/ 2142925 w 4203510"/>
                        <a:gd name="connsiteY9" fmla="*/ 3228132 h 3295561"/>
                        <a:gd name="connsiteX10" fmla="*/ 2565779 w 4203510"/>
                        <a:gd name="connsiteY10" fmla="*/ 3118514 h 3295561"/>
                        <a:gd name="connsiteX11" fmla="*/ 3036627 w 4203510"/>
                        <a:gd name="connsiteY11" fmla="*/ 3002508 h 3295561"/>
                        <a:gd name="connsiteX12" fmla="*/ 3507474 w 4203510"/>
                        <a:gd name="connsiteY12" fmla="*/ 2886502 h 3295561"/>
                        <a:gd name="connsiteX13" fmla="*/ 4032913 w 4203510"/>
                        <a:gd name="connsiteY13" fmla="*/ 2729552 h 3295561"/>
                        <a:gd name="connsiteX14" fmla="*/ 4203510 w 4203510"/>
                        <a:gd name="connsiteY14" fmla="*/ 2688609 h 3295561"/>
                        <a:gd name="connsiteX0" fmla="*/ 0 w 4203510"/>
                        <a:gd name="connsiteY0" fmla="*/ 0 h 3294521"/>
                        <a:gd name="connsiteX1" fmla="*/ 286633 w 4203510"/>
                        <a:gd name="connsiteY1" fmla="*/ 702889 h 3294521"/>
                        <a:gd name="connsiteX2" fmla="*/ 607389 w 4203510"/>
                        <a:gd name="connsiteY2" fmla="*/ 1542260 h 3294521"/>
                        <a:gd name="connsiteX3" fmla="*/ 928145 w 4203510"/>
                        <a:gd name="connsiteY3" fmla="*/ 2374807 h 3294521"/>
                        <a:gd name="connsiteX4" fmla="*/ 1139709 w 4203510"/>
                        <a:gd name="connsiteY4" fmla="*/ 2886619 h 3294521"/>
                        <a:gd name="connsiteX5" fmla="*/ 1276200 w 4203510"/>
                        <a:gd name="connsiteY5" fmla="*/ 3091344 h 3294521"/>
                        <a:gd name="connsiteX6" fmla="*/ 1453640 w 4203510"/>
                        <a:gd name="connsiteY6" fmla="*/ 3227827 h 3294521"/>
                        <a:gd name="connsiteX7" fmla="*/ 1631080 w 4203510"/>
                        <a:gd name="connsiteY7" fmla="*/ 3281859 h 3294521"/>
                        <a:gd name="connsiteX8" fmla="*/ 1849663 w 4203510"/>
                        <a:gd name="connsiteY8" fmla="*/ 3291733 h 3294521"/>
                        <a:gd name="connsiteX9" fmla="*/ 2142925 w 4203510"/>
                        <a:gd name="connsiteY9" fmla="*/ 3242317 h 3294521"/>
                        <a:gd name="connsiteX10" fmla="*/ 2565779 w 4203510"/>
                        <a:gd name="connsiteY10" fmla="*/ 3118514 h 3294521"/>
                        <a:gd name="connsiteX11" fmla="*/ 3036627 w 4203510"/>
                        <a:gd name="connsiteY11" fmla="*/ 3002508 h 3294521"/>
                        <a:gd name="connsiteX12" fmla="*/ 3507474 w 4203510"/>
                        <a:gd name="connsiteY12" fmla="*/ 2886502 h 3294521"/>
                        <a:gd name="connsiteX13" fmla="*/ 4032913 w 4203510"/>
                        <a:gd name="connsiteY13" fmla="*/ 2729552 h 3294521"/>
                        <a:gd name="connsiteX14" fmla="*/ 4203510 w 4203510"/>
                        <a:gd name="connsiteY14" fmla="*/ 2688609 h 3294521"/>
                        <a:gd name="connsiteX0" fmla="*/ 0 w 4203510"/>
                        <a:gd name="connsiteY0" fmla="*/ 0 h 3294521"/>
                        <a:gd name="connsiteX1" fmla="*/ 286633 w 4203510"/>
                        <a:gd name="connsiteY1" fmla="*/ 702889 h 3294521"/>
                        <a:gd name="connsiteX2" fmla="*/ 607389 w 4203510"/>
                        <a:gd name="connsiteY2" fmla="*/ 1542260 h 3294521"/>
                        <a:gd name="connsiteX3" fmla="*/ 928145 w 4203510"/>
                        <a:gd name="connsiteY3" fmla="*/ 2374807 h 3294521"/>
                        <a:gd name="connsiteX4" fmla="*/ 1139709 w 4203510"/>
                        <a:gd name="connsiteY4" fmla="*/ 2886619 h 3294521"/>
                        <a:gd name="connsiteX5" fmla="*/ 1276200 w 4203510"/>
                        <a:gd name="connsiteY5" fmla="*/ 3091344 h 3294521"/>
                        <a:gd name="connsiteX6" fmla="*/ 1453640 w 4203510"/>
                        <a:gd name="connsiteY6" fmla="*/ 3227827 h 3294521"/>
                        <a:gd name="connsiteX7" fmla="*/ 1631080 w 4203510"/>
                        <a:gd name="connsiteY7" fmla="*/ 3281859 h 3294521"/>
                        <a:gd name="connsiteX8" fmla="*/ 1849663 w 4203510"/>
                        <a:gd name="connsiteY8" fmla="*/ 3291733 h 3294521"/>
                        <a:gd name="connsiteX9" fmla="*/ 2142925 w 4203510"/>
                        <a:gd name="connsiteY9" fmla="*/ 3242317 h 3294521"/>
                        <a:gd name="connsiteX10" fmla="*/ 2593349 w 4203510"/>
                        <a:gd name="connsiteY10" fmla="*/ 3132295 h 3294521"/>
                        <a:gd name="connsiteX11" fmla="*/ 3036627 w 4203510"/>
                        <a:gd name="connsiteY11" fmla="*/ 3002508 h 3294521"/>
                        <a:gd name="connsiteX12" fmla="*/ 3507474 w 4203510"/>
                        <a:gd name="connsiteY12" fmla="*/ 2886502 h 3294521"/>
                        <a:gd name="connsiteX13" fmla="*/ 4032913 w 4203510"/>
                        <a:gd name="connsiteY13" fmla="*/ 2729552 h 3294521"/>
                        <a:gd name="connsiteX14" fmla="*/ 4203510 w 4203510"/>
                        <a:gd name="connsiteY14" fmla="*/ 2688609 h 3294521"/>
                        <a:gd name="connsiteX0" fmla="*/ 0 w 4203510"/>
                        <a:gd name="connsiteY0" fmla="*/ 0 h 3294521"/>
                        <a:gd name="connsiteX1" fmla="*/ 286633 w 4203510"/>
                        <a:gd name="connsiteY1" fmla="*/ 702889 h 3294521"/>
                        <a:gd name="connsiteX2" fmla="*/ 607389 w 4203510"/>
                        <a:gd name="connsiteY2" fmla="*/ 1542260 h 3294521"/>
                        <a:gd name="connsiteX3" fmla="*/ 928145 w 4203510"/>
                        <a:gd name="connsiteY3" fmla="*/ 2374807 h 3294521"/>
                        <a:gd name="connsiteX4" fmla="*/ 1139709 w 4203510"/>
                        <a:gd name="connsiteY4" fmla="*/ 2886619 h 3294521"/>
                        <a:gd name="connsiteX5" fmla="*/ 1276200 w 4203510"/>
                        <a:gd name="connsiteY5" fmla="*/ 3091344 h 3294521"/>
                        <a:gd name="connsiteX6" fmla="*/ 1453640 w 4203510"/>
                        <a:gd name="connsiteY6" fmla="*/ 3227827 h 3294521"/>
                        <a:gd name="connsiteX7" fmla="*/ 1631080 w 4203510"/>
                        <a:gd name="connsiteY7" fmla="*/ 3281859 h 3294521"/>
                        <a:gd name="connsiteX8" fmla="*/ 1849663 w 4203510"/>
                        <a:gd name="connsiteY8" fmla="*/ 3291733 h 3294521"/>
                        <a:gd name="connsiteX9" fmla="*/ 2142925 w 4203510"/>
                        <a:gd name="connsiteY9" fmla="*/ 3242317 h 3294521"/>
                        <a:gd name="connsiteX10" fmla="*/ 2593349 w 4203510"/>
                        <a:gd name="connsiteY10" fmla="*/ 3132295 h 3294521"/>
                        <a:gd name="connsiteX11" fmla="*/ 3091545 w 4203510"/>
                        <a:gd name="connsiteY11" fmla="*/ 3002637 h 3294521"/>
                        <a:gd name="connsiteX12" fmla="*/ 3507474 w 4203510"/>
                        <a:gd name="connsiteY12" fmla="*/ 2886502 h 3294521"/>
                        <a:gd name="connsiteX13" fmla="*/ 4032913 w 4203510"/>
                        <a:gd name="connsiteY13" fmla="*/ 2729552 h 3294521"/>
                        <a:gd name="connsiteX14" fmla="*/ 4203510 w 4203510"/>
                        <a:gd name="connsiteY14" fmla="*/ 2688609 h 32945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203510" h="3294521">
                          <a:moveTo>
                            <a:pt x="0" y="0"/>
                          </a:moveTo>
                          <a:cubicBezTo>
                            <a:pt x="74494" y="221776"/>
                            <a:pt x="185402" y="445846"/>
                            <a:pt x="286633" y="702889"/>
                          </a:cubicBezTo>
                          <a:cubicBezTo>
                            <a:pt x="387865" y="959932"/>
                            <a:pt x="500470" y="1263607"/>
                            <a:pt x="607389" y="1542260"/>
                          </a:cubicBezTo>
                          <a:cubicBezTo>
                            <a:pt x="714308" y="1820913"/>
                            <a:pt x="839425" y="2150747"/>
                            <a:pt x="928145" y="2374807"/>
                          </a:cubicBezTo>
                          <a:cubicBezTo>
                            <a:pt x="1016865" y="2598867"/>
                            <a:pt x="1081700" y="2767196"/>
                            <a:pt x="1139709" y="2886619"/>
                          </a:cubicBezTo>
                          <a:cubicBezTo>
                            <a:pt x="1197718" y="3006042"/>
                            <a:pt x="1223878" y="3034476"/>
                            <a:pt x="1276200" y="3091344"/>
                          </a:cubicBezTo>
                          <a:cubicBezTo>
                            <a:pt x="1328522" y="3148212"/>
                            <a:pt x="1394493" y="3196075"/>
                            <a:pt x="1453640" y="3227827"/>
                          </a:cubicBezTo>
                          <a:cubicBezTo>
                            <a:pt x="1512787" y="3259579"/>
                            <a:pt x="1565076" y="3271208"/>
                            <a:pt x="1631080" y="3281859"/>
                          </a:cubicBezTo>
                          <a:cubicBezTo>
                            <a:pt x="1697084" y="3292510"/>
                            <a:pt x="1764355" y="3298323"/>
                            <a:pt x="1849663" y="3291733"/>
                          </a:cubicBezTo>
                          <a:cubicBezTo>
                            <a:pt x="1934971" y="3285143"/>
                            <a:pt x="2018977" y="3268890"/>
                            <a:pt x="2142925" y="3242317"/>
                          </a:cubicBezTo>
                          <a:cubicBezTo>
                            <a:pt x="2266873" y="3215744"/>
                            <a:pt x="2435246" y="3172242"/>
                            <a:pt x="2593349" y="3132295"/>
                          </a:cubicBezTo>
                          <a:lnTo>
                            <a:pt x="3091545" y="3002637"/>
                          </a:lnTo>
                          <a:cubicBezTo>
                            <a:pt x="3243899" y="2961672"/>
                            <a:pt x="3350579" y="2932016"/>
                            <a:pt x="3507474" y="2886502"/>
                          </a:cubicBezTo>
                          <a:lnTo>
                            <a:pt x="4032913" y="2729552"/>
                          </a:lnTo>
                          <a:cubicBezTo>
                            <a:pt x="4148919" y="2696570"/>
                            <a:pt x="4176214" y="2692589"/>
                            <a:pt x="4203510" y="2688609"/>
                          </a:cubicBezTo>
                        </a:path>
                      </a:pathLst>
                    </a:custGeom>
                    <a:ln w="222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 sz="1050"/>
                    </a:p>
                  </p:txBody>
                </p:sp>
                <p:cxnSp>
                  <p:nvCxnSpPr>
                    <p:cNvPr id="103" name="Přímá spojnice se šipkou 102">
                      <a:extLst>
                        <a:ext uri="{FF2B5EF4-FFF2-40B4-BE49-F238E27FC236}">
                          <a16:creationId xmlns:a16="http://schemas.microsoft.com/office/drawing/2014/main" id="{0EF9AA1C-DAAE-1AE3-0EE4-FF0EA87A9A5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41013" y="4631635"/>
                      <a:ext cx="799863" cy="0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4" name="Textové pole 2">
                      <a:extLst>
                        <a:ext uri="{FF2B5EF4-FFF2-40B4-BE49-F238E27FC236}">
                          <a16:creationId xmlns:a16="http://schemas.microsoft.com/office/drawing/2014/main" id="{871EEA7C-194E-F77B-F452-954D1BF70D1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55413" y="4504414"/>
                      <a:ext cx="2680379" cy="35388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cs-CZ" sz="1200" b="1" dirty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Hustota dislokací</a:t>
                      </a:r>
                      <a:r>
                        <a:rPr lang="cs-CZ" sz="1200" b="1" dirty="0">
                          <a:solidFill>
                            <a:srgbClr val="660033"/>
                          </a:solidFill>
                          <a:latin typeface="Symbol"/>
                          <a:ea typeface="Calibri"/>
                          <a:cs typeface="Times New Roman"/>
                        </a:rPr>
                        <a:t> r</a:t>
                      </a:r>
                      <a:r>
                        <a:rPr lang="cs-CZ" sz="1200" b="1" dirty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[cm</a:t>
                      </a:r>
                      <a:r>
                        <a:rPr lang="cs-CZ" sz="1200" b="1" baseline="30000" dirty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cs-CZ" sz="1200" b="1" dirty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cs-CZ" sz="1200" dirty="0">
                        <a:solidFill>
                          <a:srgbClr val="6600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sp>
                <p:nvSpPr>
                  <p:cNvPr id="79" name="Textové pole 2">
                    <a:extLst>
                      <a:ext uri="{FF2B5EF4-FFF2-40B4-BE49-F238E27FC236}">
                        <a16:creationId xmlns:a16="http://schemas.microsoft.com/office/drawing/2014/main" id="{1CD261F9-5DE1-2B47-C001-47350814A67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75" y="2345635"/>
                    <a:ext cx="459718" cy="3465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:r>
                      <a:rPr lang="cs-CZ" sz="825" b="1">
                        <a:latin typeface="Calibri"/>
                        <a:ea typeface="Calibri"/>
                        <a:cs typeface="Times New Roman"/>
                      </a:rPr>
                      <a:t>10</a:t>
                    </a:r>
                    <a:r>
                      <a:rPr lang="cs-CZ" sz="825" b="1" baseline="30000">
                        <a:latin typeface="Calibri"/>
                        <a:ea typeface="Calibri"/>
                        <a:cs typeface="Times New Roman"/>
                      </a:rPr>
                      <a:t>3</a:t>
                    </a:r>
                    <a:endParaRPr lang="cs-CZ" sz="825"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80" name="Textové pole 2">
                    <a:extLst>
                      <a:ext uri="{FF2B5EF4-FFF2-40B4-BE49-F238E27FC236}">
                        <a16:creationId xmlns:a16="http://schemas.microsoft.com/office/drawing/2014/main" id="{A9029557-0FFD-2F24-9AD5-2010BC1D398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951" y="3256060"/>
                    <a:ext cx="459718" cy="3465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:r>
                      <a:rPr lang="cs-CZ" sz="825" b="1">
                        <a:latin typeface="Calibri"/>
                        <a:ea typeface="Calibri"/>
                        <a:cs typeface="Times New Roman"/>
                      </a:rPr>
                      <a:t>10</a:t>
                    </a:r>
                    <a:r>
                      <a:rPr lang="cs-CZ" sz="825" b="1" baseline="30000">
                        <a:latin typeface="Calibri"/>
                        <a:ea typeface="Calibri"/>
                        <a:cs typeface="Times New Roman"/>
                      </a:rPr>
                      <a:t>2</a:t>
                    </a:r>
                    <a:endParaRPr lang="cs-CZ" sz="825"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81" name="Textové pole 2">
                    <a:extLst>
                      <a:ext uri="{FF2B5EF4-FFF2-40B4-BE49-F238E27FC236}">
                        <a16:creationId xmlns:a16="http://schemas.microsoft.com/office/drawing/2014/main" id="{A91424E0-F394-185F-667D-30BF3AF02BD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75" y="512860"/>
                    <a:ext cx="459105" cy="3460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:r>
                      <a:rPr lang="cs-CZ" sz="825" b="1">
                        <a:latin typeface="Calibri"/>
                        <a:ea typeface="Calibri"/>
                        <a:cs typeface="Times New Roman"/>
                      </a:rPr>
                      <a:t>10</a:t>
                    </a:r>
                    <a:r>
                      <a:rPr lang="cs-CZ" sz="825" b="1" baseline="30000">
                        <a:latin typeface="Calibri"/>
                        <a:ea typeface="Calibri"/>
                        <a:cs typeface="Times New Roman"/>
                      </a:rPr>
                      <a:t>5</a:t>
                    </a:r>
                    <a:endParaRPr lang="cs-CZ" sz="825"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82" name="Textové pole 2">
                    <a:extLst>
                      <a:ext uri="{FF2B5EF4-FFF2-40B4-BE49-F238E27FC236}">
                        <a16:creationId xmlns:a16="http://schemas.microsoft.com/office/drawing/2014/main" id="{119DCACE-B3FA-7DB7-7966-792B12C0C4B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1431235"/>
                    <a:ext cx="459105" cy="3460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:r>
                      <a:rPr lang="cs-CZ" sz="825" b="1">
                        <a:latin typeface="Calibri"/>
                        <a:ea typeface="Calibri"/>
                        <a:cs typeface="Times New Roman"/>
                      </a:rPr>
                      <a:t>10</a:t>
                    </a:r>
                    <a:r>
                      <a:rPr lang="cs-CZ" sz="825" b="1" baseline="30000">
                        <a:latin typeface="Calibri"/>
                        <a:ea typeface="Calibri"/>
                        <a:cs typeface="Times New Roman"/>
                      </a:rPr>
                      <a:t>4</a:t>
                    </a:r>
                    <a:endParaRPr lang="cs-CZ" sz="825"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</p:grpSp>
          <p:cxnSp>
            <p:nvCxnSpPr>
              <p:cNvPr id="73" name="Přímá spojnice 72">
                <a:extLst>
                  <a:ext uri="{FF2B5EF4-FFF2-40B4-BE49-F238E27FC236}">
                    <a16:creationId xmlns:a16="http://schemas.microsoft.com/office/drawing/2014/main" id="{EA25AC9E-1195-6F02-305D-790DC3E60433}"/>
                  </a:ext>
                </a:extLst>
              </p:cNvPr>
              <p:cNvCxnSpPr/>
              <p:nvPr/>
            </p:nvCxnSpPr>
            <p:spPr>
              <a:xfrm flipH="1">
                <a:off x="342199" y="2631003"/>
                <a:ext cx="1111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Přímá spojnice 73">
                <a:extLst>
                  <a:ext uri="{FF2B5EF4-FFF2-40B4-BE49-F238E27FC236}">
                    <a16:creationId xmlns:a16="http://schemas.microsoft.com/office/drawing/2014/main" id="{CE83876F-6DD4-88D4-D272-9E14A85CEC4F}"/>
                  </a:ext>
                </a:extLst>
              </p:cNvPr>
              <p:cNvCxnSpPr/>
              <p:nvPr/>
            </p:nvCxnSpPr>
            <p:spPr>
              <a:xfrm flipH="1">
                <a:off x="347808" y="1722213"/>
                <a:ext cx="1111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Přímá spojnice 74">
                <a:extLst>
                  <a:ext uri="{FF2B5EF4-FFF2-40B4-BE49-F238E27FC236}">
                    <a16:creationId xmlns:a16="http://schemas.microsoft.com/office/drawing/2014/main" id="{80FEB0A2-949D-A02C-9A03-186EB9B8C09B}"/>
                  </a:ext>
                </a:extLst>
              </p:cNvPr>
              <p:cNvCxnSpPr/>
              <p:nvPr/>
            </p:nvCxnSpPr>
            <p:spPr>
              <a:xfrm flipH="1">
                <a:off x="342199" y="807813"/>
                <a:ext cx="1111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ové pole 2">
              <a:extLst>
                <a:ext uri="{FF2B5EF4-FFF2-40B4-BE49-F238E27FC236}">
                  <a16:creationId xmlns:a16="http://schemas.microsoft.com/office/drawing/2014/main" id="{9A7E12AE-7521-8C90-6139-DC033D312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782379" y="1915752"/>
              <a:ext cx="1831255" cy="353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1200" b="1" dirty="0">
                  <a:solidFill>
                    <a:srgbClr val="660033"/>
                  </a:solidFill>
                  <a:latin typeface="Calibri"/>
                  <a:ea typeface="Calibri"/>
                  <a:cs typeface="Times New Roman"/>
                </a:rPr>
                <a:t>Mez kluzu [</a:t>
              </a:r>
              <a:r>
                <a:rPr lang="cs-CZ" sz="1200" b="1" dirty="0" err="1">
                  <a:solidFill>
                    <a:srgbClr val="660033"/>
                  </a:solidFill>
                  <a:latin typeface="Calibri"/>
                  <a:ea typeface="Calibri"/>
                  <a:cs typeface="Times New Roman"/>
                </a:rPr>
                <a:t>MPa</a:t>
              </a:r>
              <a:r>
                <a:rPr lang="cs-CZ" sz="1200" b="1" dirty="0">
                  <a:solidFill>
                    <a:srgbClr val="660033"/>
                  </a:solidFill>
                  <a:latin typeface="Calibri"/>
                  <a:ea typeface="Calibri"/>
                  <a:cs typeface="Times New Roman"/>
                </a:rPr>
                <a:t>]</a:t>
              </a:r>
              <a:endParaRPr lang="cs-CZ" sz="1200" dirty="0">
                <a:solidFill>
                  <a:srgbClr val="660033"/>
                </a:solidFill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105" name="Skupina 104">
            <a:extLst>
              <a:ext uri="{FF2B5EF4-FFF2-40B4-BE49-F238E27FC236}">
                <a16:creationId xmlns:a16="http://schemas.microsoft.com/office/drawing/2014/main" id="{DFD0C0CA-050A-843C-A684-226CFB87228B}"/>
              </a:ext>
            </a:extLst>
          </p:cNvPr>
          <p:cNvGrpSpPr/>
          <p:nvPr/>
        </p:nvGrpSpPr>
        <p:grpSpPr>
          <a:xfrm>
            <a:off x="1910925" y="1535641"/>
            <a:ext cx="1714024" cy="1719740"/>
            <a:chOff x="0" y="0"/>
            <a:chExt cx="2285419" cy="2293133"/>
          </a:xfrm>
        </p:grpSpPr>
        <p:grpSp>
          <p:nvGrpSpPr>
            <p:cNvPr id="106" name="Skupina 105">
              <a:extLst>
                <a:ext uri="{FF2B5EF4-FFF2-40B4-BE49-F238E27FC236}">
                  <a16:creationId xmlns:a16="http://schemas.microsoft.com/office/drawing/2014/main" id="{61B5F349-21EC-ADE8-EDB1-F657BABDBCF3}"/>
                </a:ext>
              </a:extLst>
            </p:cNvPr>
            <p:cNvGrpSpPr/>
            <p:nvPr/>
          </p:nvGrpSpPr>
          <p:grpSpPr>
            <a:xfrm>
              <a:off x="0" y="0"/>
              <a:ext cx="2285419" cy="2293133"/>
              <a:chOff x="0" y="0"/>
              <a:chExt cx="2285419" cy="2293133"/>
            </a:xfrm>
          </p:grpSpPr>
          <p:grpSp>
            <p:nvGrpSpPr>
              <p:cNvPr id="108" name="Skupina 107">
                <a:extLst>
                  <a:ext uri="{FF2B5EF4-FFF2-40B4-BE49-F238E27FC236}">
                    <a16:creationId xmlns:a16="http://schemas.microsoft.com/office/drawing/2014/main" id="{8CF0F35A-8D18-7DB4-88D7-151602D2D740}"/>
                  </a:ext>
                </a:extLst>
              </p:cNvPr>
              <p:cNvGrpSpPr/>
              <p:nvPr/>
            </p:nvGrpSpPr>
            <p:grpSpPr>
              <a:xfrm>
                <a:off x="0" y="0"/>
                <a:ext cx="2285419" cy="2293133"/>
                <a:chOff x="0" y="0"/>
                <a:chExt cx="2285419" cy="2293133"/>
              </a:xfrm>
            </p:grpSpPr>
            <p:grpSp>
              <p:nvGrpSpPr>
                <p:cNvPr id="111" name="Skupina 110">
                  <a:extLst>
                    <a:ext uri="{FF2B5EF4-FFF2-40B4-BE49-F238E27FC236}">
                      <a16:creationId xmlns:a16="http://schemas.microsoft.com/office/drawing/2014/main" id="{4307ED93-F112-8631-5FFC-467B4E48349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285419" cy="2293133"/>
                  <a:chOff x="0" y="0"/>
                  <a:chExt cx="2285419" cy="2293133"/>
                </a:xfrm>
              </p:grpSpPr>
              <p:sp>
                <p:nvSpPr>
                  <p:cNvPr id="115" name="Obdélník 114">
                    <a:extLst>
                      <a:ext uri="{FF2B5EF4-FFF2-40B4-BE49-F238E27FC236}">
                        <a16:creationId xmlns:a16="http://schemas.microsoft.com/office/drawing/2014/main" id="{6A2E4409-E823-6C86-B2C6-D3489A921689}"/>
                      </a:ext>
                    </a:extLst>
                  </p:cNvPr>
                  <p:cNvSpPr/>
                  <p:nvPr/>
                </p:nvSpPr>
                <p:spPr>
                  <a:xfrm>
                    <a:off x="0" y="807813"/>
                    <a:ext cx="1484618" cy="1485320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1050"/>
                  </a:p>
                </p:txBody>
              </p:sp>
              <p:cxnSp>
                <p:nvCxnSpPr>
                  <p:cNvPr id="116" name="Přímá spojnice 115">
                    <a:extLst>
                      <a:ext uri="{FF2B5EF4-FFF2-40B4-BE49-F238E27FC236}">
                        <a16:creationId xmlns:a16="http://schemas.microsoft.com/office/drawing/2014/main" id="{4F9F2DD2-CBEB-0DEC-2E1D-67EFFE5462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0" y="5610"/>
                    <a:ext cx="798818" cy="80068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Přímá spojnice 116">
                    <a:extLst>
                      <a:ext uri="{FF2B5EF4-FFF2-40B4-BE49-F238E27FC236}">
                        <a16:creationId xmlns:a16="http://schemas.microsoft.com/office/drawing/2014/main" id="{72250795-33E5-756C-3969-0F7FFD9424A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86601" y="0"/>
                    <a:ext cx="798818" cy="80068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Přímá spojnice 117">
                    <a:extLst>
                      <a:ext uri="{FF2B5EF4-FFF2-40B4-BE49-F238E27FC236}">
                        <a16:creationId xmlns:a16="http://schemas.microsoft.com/office/drawing/2014/main" id="{7DA44165-F53E-F3CE-57C2-7EFE566F9860}"/>
                      </a:ext>
                    </a:extLst>
                  </p:cNvPr>
                  <p:cNvCxnSpPr/>
                  <p:nvPr/>
                </p:nvCxnSpPr>
                <p:spPr>
                  <a:xfrm>
                    <a:off x="796594" y="5610"/>
                    <a:ext cx="1488202" cy="210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Přímá spojnice 118">
                    <a:extLst>
                      <a:ext uri="{FF2B5EF4-FFF2-40B4-BE49-F238E27FC236}">
                        <a16:creationId xmlns:a16="http://schemas.microsoft.com/office/drawing/2014/main" id="{4BA80570-47F8-A681-5852-DD626A70207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86601" y="1492211"/>
                    <a:ext cx="798195" cy="8001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Přímá spojnice 119">
                    <a:extLst>
                      <a:ext uri="{FF2B5EF4-FFF2-40B4-BE49-F238E27FC236}">
                        <a16:creationId xmlns:a16="http://schemas.microsoft.com/office/drawing/2014/main" id="{5E96ABCD-A44E-F855-6716-8B88B95EF54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283195" y="16829"/>
                    <a:ext cx="1601" cy="148259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Přímá spojnice 120">
                    <a:extLst>
                      <a:ext uri="{FF2B5EF4-FFF2-40B4-BE49-F238E27FC236}">
                        <a16:creationId xmlns:a16="http://schemas.microsoft.com/office/drawing/2014/main" id="{60E470BD-0462-2004-D56F-91EFE9C9B9A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0" y="1492211"/>
                    <a:ext cx="798195" cy="8001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Přímá spojnice 121">
                    <a:extLst>
                      <a:ext uri="{FF2B5EF4-FFF2-40B4-BE49-F238E27FC236}">
                        <a16:creationId xmlns:a16="http://schemas.microsoft.com/office/drawing/2014/main" id="{DECAFA3D-940F-1EBE-5832-DD661F3EDB71}"/>
                      </a:ext>
                    </a:extLst>
                  </p:cNvPr>
                  <p:cNvCxnSpPr/>
                  <p:nvPr/>
                </p:nvCxnSpPr>
                <p:spPr>
                  <a:xfrm>
                    <a:off x="796594" y="1492211"/>
                    <a:ext cx="148820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Přímá spojnice 122">
                    <a:extLst>
                      <a:ext uri="{FF2B5EF4-FFF2-40B4-BE49-F238E27FC236}">
                        <a16:creationId xmlns:a16="http://schemas.microsoft.com/office/drawing/2014/main" id="{47FFA985-1F8B-CDFA-F776-6E3DCAEFFCC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96594" y="16829"/>
                    <a:ext cx="1270" cy="148272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2" name="Volný tvar 90">
                  <a:extLst>
                    <a:ext uri="{FF2B5EF4-FFF2-40B4-BE49-F238E27FC236}">
                      <a16:creationId xmlns:a16="http://schemas.microsoft.com/office/drawing/2014/main" id="{E32A8A98-4055-720C-3F28-5A09EA38F8D7}"/>
                    </a:ext>
                  </a:extLst>
                </p:cNvPr>
                <p:cNvSpPr/>
                <p:nvPr/>
              </p:nvSpPr>
              <p:spPr>
                <a:xfrm>
                  <a:off x="342199" y="684398"/>
                  <a:ext cx="1656080" cy="668020"/>
                </a:xfrm>
                <a:custGeom>
                  <a:avLst/>
                  <a:gdLst>
                    <a:gd name="connsiteX0" fmla="*/ 0 w 1656488"/>
                    <a:gd name="connsiteY0" fmla="*/ 668265 h 668265"/>
                    <a:gd name="connsiteX1" fmla="*/ 84147 w 1656488"/>
                    <a:gd name="connsiteY1" fmla="*/ 528019 h 668265"/>
                    <a:gd name="connsiteX2" fmla="*/ 218782 w 1656488"/>
                    <a:gd name="connsiteY2" fmla="*/ 544849 h 668265"/>
                    <a:gd name="connsiteX3" fmla="*/ 560981 w 1656488"/>
                    <a:gd name="connsiteY3" fmla="*/ 561678 h 668265"/>
                    <a:gd name="connsiteX4" fmla="*/ 790984 w 1656488"/>
                    <a:gd name="connsiteY4" fmla="*/ 404603 h 668265"/>
                    <a:gd name="connsiteX5" fmla="*/ 1020986 w 1656488"/>
                    <a:gd name="connsiteY5" fmla="*/ 314846 h 668265"/>
                    <a:gd name="connsiteX6" fmla="*/ 1049035 w 1656488"/>
                    <a:gd name="connsiteY6" fmla="*/ 168991 h 668265"/>
                    <a:gd name="connsiteX7" fmla="*/ 1391234 w 1656488"/>
                    <a:gd name="connsiteY7" fmla="*/ 697 h 668265"/>
                    <a:gd name="connsiteX8" fmla="*/ 1649285 w 1656488"/>
                    <a:gd name="connsiteY8" fmla="*/ 236309 h 668265"/>
                    <a:gd name="connsiteX9" fmla="*/ 1559528 w 1656488"/>
                    <a:gd name="connsiteY9" fmla="*/ 359725 h 668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56488" h="668265">
                      <a:moveTo>
                        <a:pt x="0" y="668265"/>
                      </a:moveTo>
                      <a:cubicBezTo>
                        <a:pt x="23841" y="608426"/>
                        <a:pt x="47683" y="548588"/>
                        <a:pt x="84147" y="528019"/>
                      </a:cubicBezTo>
                      <a:cubicBezTo>
                        <a:pt x="120611" y="507450"/>
                        <a:pt x="139310" y="539239"/>
                        <a:pt x="218782" y="544849"/>
                      </a:cubicBezTo>
                      <a:cubicBezTo>
                        <a:pt x="298254" y="550459"/>
                        <a:pt x="465614" y="585052"/>
                        <a:pt x="560981" y="561678"/>
                      </a:cubicBezTo>
                      <a:cubicBezTo>
                        <a:pt x="656348" y="538304"/>
                        <a:pt x="714317" y="445742"/>
                        <a:pt x="790984" y="404603"/>
                      </a:cubicBezTo>
                      <a:cubicBezTo>
                        <a:pt x="867651" y="363464"/>
                        <a:pt x="977977" y="354115"/>
                        <a:pt x="1020986" y="314846"/>
                      </a:cubicBezTo>
                      <a:cubicBezTo>
                        <a:pt x="1063995" y="275577"/>
                        <a:pt x="987327" y="221349"/>
                        <a:pt x="1049035" y="168991"/>
                      </a:cubicBezTo>
                      <a:cubicBezTo>
                        <a:pt x="1110743" y="116633"/>
                        <a:pt x="1291192" y="-10523"/>
                        <a:pt x="1391234" y="697"/>
                      </a:cubicBezTo>
                      <a:cubicBezTo>
                        <a:pt x="1491276" y="11917"/>
                        <a:pt x="1621236" y="176471"/>
                        <a:pt x="1649285" y="236309"/>
                      </a:cubicBezTo>
                      <a:cubicBezTo>
                        <a:pt x="1677334" y="296147"/>
                        <a:pt x="1618431" y="327936"/>
                        <a:pt x="1559528" y="359725"/>
                      </a:cubicBezTo>
                    </a:path>
                  </a:pathLst>
                </a:cu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 sz="1050"/>
                </a:p>
              </p:txBody>
            </p:sp>
            <p:sp>
              <p:nvSpPr>
                <p:cNvPr id="113" name="Volný tvar 91">
                  <a:extLst>
                    <a:ext uri="{FF2B5EF4-FFF2-40B4-BE49-F238E27FC236}">
                      <a16:creationId xmlns:a16="http://schemas.microsoft.com/office/drawing/2014/main" id="{080BEC0E-DB47-EF59-5C71-1AE00EF70031}"/>
                    </a:ext>
                  </a:extLst>
                </p:cNvPr>
                <p:cNvSpPr/>
                <p:nvPr/>
              </p:nvSpPr>
              <p:spPr>
                <a:xfrm>
                  <a:off x="628300" y="353419"/>
                  <a:ext cx="1309039" cy="1258812"/>
                </a:xfrm>
                <a:custGeom>
                  <a:avLst/>
                  <a:gdLst>
                    <a:gd name="connsiteX0" fmla="*/ 0 w 1309039"/>
                    <a:gd name="connsiteY0" fmla="*/ 317114 h 1258812"/>
                    <a:gd name="connsiteX1" fmla="*/ 274881 w 1309039"/>
                    <a:gd name="connsiteY1" fmla="*/ 563946 h 1258812"/>
                    <a:gd name="connsiteX2" fmla="*/ 493664 w 1309039"/>
                    <a:gd name="connsiteY2" fmla="*/ 524677 h 1258812"/>
                    <a:gd name="connsiteX3" fmla="*/ 813423 w 1309039"/>
                    <a:gd name="connsiteY3" fmla="*/ 737850 h 1258812"/>
                    <a:gd name="connsiteX4" fmla="*/ 1116353 w 1309039"/>
                    <a:gd name="connsiteY4" fmla="*/ 850047 h 1258812"/>
                    <a:gd name="connsiteX5" fmla="*/ 1105133 w 1309039"/>
                    <a:gd name="connsiteY5" fmla="*/ 591995 h 1258812"/>
                    <a:gd name="connsiteX6" fmla="*/ 1307087 w 1309039"/>
                    <a:gd name="connsiteY6" fmla="*/ 345163 h 1258812"/>
                    <a:gd name="connsiteX7" fmla="*/ 964888 w 1309039"/>
                    <a:gd name="connsiteY7" fmla="*/ 19794 h 1258812"/>
                    <a:gd name="connsiteX8" fmla="*/ 762935 w 1309039"/>
                    <a:gd name="connsiteY8" fmla="*/ 59063 h 1258812"/>
                    <a:gd name="connsiteX9" fmla="*/ 768545 w 1309039"/>
                    <a:gd name="connsiteY9" fmla="*/ 249796 h 1258812"/>
                    <a:gd name="connsiteX10" fmla="*/ 981718 w 1309039"/>
                    <a:gd name="connsiteY10" fmla="*/ 575166 h 1258812"/>
                    <a:gd name="connsiteX11" fmla="*/ 802203 w 1309039"/>
                    <a:gd name="connsiteY11" fmla="*/ 984682 h 1258812"/>
                    <a:gd name="connsiteX12" fmla="*/ 493664 w 1309039"/>
                    <a:gd name="connsiteY12" fmla="*/ 1248344 h 1258812"/>
                    <a:gd name="connsiteX13" fmla="*/ 448785 w 1309039"/>
                    <a:gd name="connsiteY13" fmla="*/ 625654 h 1258812"/>
                    <a:gd name="connsiteX14" fmla="*/ 516103 w 1309039"/>
                    <a:gd name="connsiteY14" fmla="*/ 171259 h 12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09039" h="1258812">
                      <a:moveTo>
                        <a:pt x="0" y="317114"/>
                      </a:moveTo>
                      <a:cubicBezTo>
                        <a:pt x="96302" y="423233"/>
                        <a:pt x="192604" y="529352"/>
                        <a:pt x="274881" y="563946"/>
                      </a:cubicBezTo>
                      <a:cubicBezTo>
                        <a:pt x="357158" y="598540"/>
                        <a:pt x="403907" y="495693"/>
                        <a:pt x="493664" y="524677"/>
                      </a:cubicBezTo>
                      <a:cubicBezTo>
                        <a:pt x="583421" y="553661"/>
                        <a:pt x="709642" y="683622"/>
                        <a:pt x="813423" y="737850"/>
                      </a:cubicBezTo>
                      <a:cubicBezTo>
                        <a:pt x="917205" y="792078"/>
                        <a:pt x="1067735" y="874356"/>
                        <a:pt x="1116353" y="850047"/>
                      </a:cubicBezTo>
                      <a:cubicBezTo>
                        <a:pt x="1164971" y="825738"/>
                        <a:pt x="1073344" y="676142"/>
                        <a:pt x="1105133" y="591995"/>
                      </a:cubicBezTo>
                      <a:cubicBezTo>
                        <a:pt x="1136922" y="507848"/>
                        <a:pt x="1330461" y="440530"/>
                        <a:pt x="1307087" y="345163"/>
                      </a:cubicBezTo>
                      <a:cubicBezTo>
                        <a:pt x="1283713" y="249796"/>
                        <a:pt x="1055580" y="67477"/>
                        <a:pt x="964888" y="19794"/>
                      </a:cubicBezTo>
                      <a:cubicBezTo>
                        <a:pt x="874196" y="-27889"/>
                        <a:pt x="795659" y="20729"/>
                        <a:pt x="762935" y="59063"/>
                      </a:cubicBezTo>
                      <a:cubicBezTo>
                        <a:pt x="730211" y="97397"/>
                        <a:pt x="732081" y="163779"/>
                        <a:pt x="768545" y="249796"/>
                      </a:cubicBezTo>
                      <a:cubicBezTo>
                        <a:pt x="805009" y="335813"/>
                        <a:pt x="976108" y="452685"/>
                        <a:pt x="981718" y="575166"/>
                      </a:cubicBezTo>
                      <a:cubicBezTo>
                        <a:pt x="987328" y="697647"/>
                        <a:pt x="883545" y="872486"/>
                        <a:pt x="802203" y="984682"/>
                      </a:cubicBezTo>
                      <a:cubicBezTo>
                        <a:pt x="720861" y="1096878"/>
                        <a:pt x="552567" y="1308182"/>
                        <a:pt x="493664" y="1248344"/>
                      </a:cubicBezTo>
                      <a:cubicBezTo>
                        <a:pt x="434761" y="1188506"/>
                        <a:pt x="445045" y="805168"/>
                        <a:pt x="448785" y="625654"/>
                      </a:cubicBezTo>
                      <a:cubicBezTo>
                        <a:pt x="452525" y="446140"/>
                        <a:pt x="484314" y="308699"/>
                        <a:pt x="516103" y="171259"/>
                      </a:cubicBezTo>
                    </a:path>
                  </a:pathLst>
                </a:cu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 sz="1050"/>
                </a:p>
              </p:txBody>
            </p:sp>
            <p:sp>
              <p:nvSpPr>
                <p:cNvPr id="114" name="Volný tvar 92">
                  <a:extLst>
                    <a:ext uri="{FF2B5EF4-FFF2-40B4-BE49-F238E27FC236}">
                      <a16:creationId xmlns:a16="http://schemas.microsoft.com/office/drawing/2014/main" id="{178A6F50-D695-A91A-A474-4EEE41C942C3}"/>
                    </a:ext>
                  </a:extLst>
                </p:cNvPr>
                <p:cNvSpPr/>
                <p:nvPr/>
              </p:nvSpPr>
              <p:spPr>
                <a:xfrm>
                  <a:off x="426346" y="678788"/>
                  <a:ext cx="1201614" cy="1023245"/>
                </a:xfrm>
                <a:custGeom>
                  <a:avLst/>
                  <a:gdLst>
                    <a:gd name="connsiteX0" fmla="*/ 951165 w 1201614"/>
                    <a:gd name="connsiteY0" fmla="*/ 972036 h 1023245"/>
                    <a:gd name="connsiteX1" fmla="*/ 827749 w 1201614"/>
                    <a:gd name="connsiteY1" fmla="*/ 775693 h 1023245"/>
                    <a:gd name="connsiteX2" fmla="*/ 530429 w 1201614"/>
                    <a:gd name="connsiteY2" fmla="*/ 809352 h 1023245"/>
                    <a:gd name="connsiteX3" fmla="*/ 564088 w 1201614"/>
                    <a:gd name="connsiteY3" fmla="*/ 966426 h 1023245"/>
                    <a:gd name="connsiteX4" fmla="*/ 423842 w 1201614"/>
                    <a:gd name="connsiteY4" fmla="*/ 1016915 h 1023245"/>
                    <a:gd name="connsiteX5" fmla="*/ 311646 w 1201614"/>
                    <a:gd name="connsiteY5" fmla="*/ 837401 h 1023245"/>
                    <a:gd name="connsiteX6" fmla="*/ 126522 w 1201614"/>
                    <a:gd name="connsiteY6" fmla="*/ 439104 h 1023245"/>
                    <a:gd name="connsiteX7" fmla="*/ 339695 w 1201614"/>
                    <a:gd name="connsiteY7" fmla="*/ 528861 h 1023245"/>
                    <a:gd name="connsiteX8" fmla="*/ 25545 w 1201614"/>
                    <a:gd name="connsiteY8" fmla="*/ 736424 h 1023245"/>
                    <a:gd name="connsiteX9" fmla="*/ 36765 w 1201614"/>
                    <a:gd name="connsiteY9" fmla="*/ 366176 h 1023245"/>
                    <a:gd name="connsiteX10" fmla="*/ 182620 w 1201614"/>
                    <a:gd name="connsiteY10" fmla="*/ 220321 h 1023245"/>
                    <a:gd name="connsiteX11" fmla="*/ 631406 w 1201614"/>
                    <a:gd name="connsiteY11" fmla="*/ 343737 h 1023245"/>
                    <a:gd name="connsiteX12" fmla="*/ 485550 w 1201614"/>
                    <a:gd name="connsiteY12" fmla="*/ 18368 h 1023245"/>
                    <a:gd name="connsiteX13" fmla="*/ 165791 w 1201614"/>
                    <a:gd name="connsiteY13" fmla="*/ 68856 h 1023245"/>
                    <a:gd name="connsiteX14" fmla="*/ 188230 w 1201614"/>
                    <a:gd name="connsiteY14" fmla="*/ 304468 h 1023245"/>
                    <a:gd name="connsiteX15" fmla="*/ 653845 w 1201614"/>
                    <a:gd name="connsiteY15" fmla="*/ 966426 h 1023245"/>
                    <a:gd name="connsiteX16" fmla="*/ 939945 w 1201614"/>
                    <a:gd name="connsiteY16" fmla="*/ 657887 h 1023245"/>
                    <a:gd name="connsiteX17" fmla="*/ 799700 w 1201614"/>
                    <a:gd name="connsiteY17" fmla="*/ 467153 h 1023245"/>
                    <a:gd name="connsiteX18" fmla="*/ 1024093 w 1201614"/>
                    <a:gd name="connsiteY18" fmla="*/ 310078 h 1023245"/>
                    <a:gd name="connsiteX19" fmla="*/ 1197997 w 1201614"/>
                    <a:gd name="connsiteY19" fmla="*/ 568129 h 1023245"/>
                    <a:gd name="connsiteX20" fmla="*/ 1125069 w 1201614"/>
                    <a:gd name="connsiteY20" fmla="*/ 685936 h 1023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01614" h="1023245">
                      <a:moveTo>
                        <a:pt x="951165" y="972036"/>
                      </a:moveTo>
                      <a:cubicBezTo>
                        <a:pt x="924518" y="887421"/>
                        <a:pt x="897872" y="802807"/>
                        <a:pt x="827749" y="775693"/>
                      </a:cubicBezTo>
                      <a:cubicBezTo>
                        <a:pt x="757626" y="748579"/>
                        <a:pt x="574372" y="777563"/>
                        <a:pt x="530429" y="809352"/>
                      </a:cubicBezTo>
                      <a:cubicBezTo>
                        <a:pt x="486486" y="841141"/>
                        <a:pt x="581852" y="931832"/>
                        <a:pt x="564088" y="966426"/>
                      </a:cubicBezTo>
                      <a:cubicBezTo>
                        <a:pt x="546324" y="1001020"/>
                        <a:pt x="465916" y="1038419"/>
                        <a:pt x="423842" y="1016915"/>
                      </a:cubicBezTo>
                      <a:cubicBezTo>
                        <a:pt x="381768" y="995411"/>
                        <a:pt x="361199" y="933703"/>
                        <a:pt x="311646" y="837401"/>
                      </a:cubicBezTo>
                      <a:cubicBezTo>
                        <a:pt x="262093" y="741099"/>
                        <a:pt x="121847" y="490527"/>
                        <a:pt x="126522" y="439104"/>
                      </a:cubicBezTo>
                      <a:cubicBezTo>
                        <a:pt x="131197" y="387681"/>
                        <a:pt x="356524" y="479308"/>
                        <a:pt x="339695" y="528861"/>
                      </a:cubicBezTo>
                      <a:cubicBezTo>
                        <a:pt x="322866" y="578414"/>
                        <a:pt x="76033" y="763538"/>
                        <a:pt x="25545" y="736424"/>
                      </a:cubicBezTo>
                      <a:cubicBezTo>
                        <a:pt x="-24943" y="709310"/>
                        <a:pt x="10586" y="452193"/>
                        <a:pt x="36765" y="366176"/>
                      </a:cubicBezTo>
                      <a:cubicBezTo>
                        <a:pt x="62944" y="280159"/>
                        <a:pt x="83513" y="224061"/>
                        <a:pt x="182620" y="220321"/>
                      </a:cubicBezTo>
                      <a:cubicBezTo>
                        <a:pt x="281727" y="216581"/>
                        <a:pt x="580918" y="377396"/>
                        <a:pt x="631406" y="343737"/>
                      </a:cubicBezTo>
                      <a:cubicBezTo>
                        <a:pt x="681894" y="310078"/>
                        <a:pt x="563152" y="64181"/>
                        <a:pt x="485550" y="18368"/>
                      </a:cubicBezTo>
                      <a:cubicBezTo>
                        <a:pt x="407948" y="-27445"/>
                        <a:pt x="215344" y="21173"/>
                        <a:pt x="165791" y="68856"/>
                      </a:cubicBezTo>
                      <a:cubicBezTo>
                        <a:pt x="116238" y="116539"/>
                        <a:pt x="106888" y="154873"/>
                        <a:pt x="188230" y="304468"/>
                      </a:cubicBezTo>
                      <a:cubicBezTo>
                        <a:pt x="269572" y="454063"/>
                        <a:pt x="528559" y="907523"/>
                        <a:pt x="653845" y="966426"/>
                      </a:cubicBezTo>
                      <a:cubicBezTo>
                        <a:pt x="779131" y="1025329"/>
                        <a:pt x="915636" y="741099"/>
                        <a:pt x="939945" y="657887"/>
                      </a:cubicBezTo>
                      <a:cubicBezTo>
                        <a:pt x="964254" y="574675"/>
                        <a:pt x="785675" y="525121"/>
                        <a:pt x="799700" y="467153"/>
                      </a:cubicBezTo>
                      <a:cubicBezTo>
                        <a:pt x="813725" y="409185"/>
                        <a:pt x="957710" y="293249"/>
                        <a:pt x="1024093" y="310078"/>
                      </a:cubicBezTo>
                      <a:cubicBezTo>
                        <a:pt x="1090476" y="326907"/>
                        <a:pt x="1181168" y="505486"/>
                        <a:pt x="1197997" y="568129"/>
                      </a:cubicBezTo>
                      <a:cubicBezTo>
                        <a:pt x="1214826" y="630772"/>
                        <a:pt x="1169947" y="658354"/>
                        <a:pt x="1125069" y="685936"/>
                      </a:cubicBezTo>
                    </a:path>
                  </a:pathLst>
                </a:cu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 sz="1050"/>
                </a:p>
              </p:txBody>
            </p:sp>
          </p:grpSp>
          <p:sp>
            <p:nvSpPr>
              <p:cNvPr id="109" name="Volný tvar 87">
                <a:extLst>
                  <a:ext uri="{FF2B5EF4-FFF2-40B4-BE49-F238E27FC236}">
                    <a16:creationId xmlns:a16="http://schemas.microsoft.com/office/drawing/2014/main" id="{4C3C18E0-A731-90C4-C301-7530DEDA5A98}"/>
                  </a:ext>
                </a:extLst>
              </p:cNvPr>
              <p:cNvSpPr/>
              <p:nvPr/>
            </p:nvSpPr>
            <p:spPr>
              <a:xfrm rot="19060701">
                <a:off x="583421" y="673178"/>
                <a:ext cx="1160261" cy="496342"/>
              </a:xfrm>
              <a:custGeom>
                <a:avLst/>
                <a:gdLst>
                  <a:gd name="connsiteX0" fmla="*/ 0 w 1656488"/>
                  <a:gd name="connsiteY0" fmla="*/ 668265 h 668265"/>
                  <a:gd name="connsiteX1" fmla="*/ 84147 w 1656488"/>
                  <a:gd name="connsiteY1" fmla="*/ 528019 h 668265"/>
                  <a:gd name="connsiteX2" fmla="*/ 218782 w 1656488"/>
                  <a:gd name="connsiteY2" fmla="*/ 544849 h 668265"/>
                  <a:gd name="connsiteX3" fmla="*/ 560981 w 1656488"/>
                  <a:gd name="connsiteY3" fmla="*/ 561678 h 668265"/>
                  <a:gd name="connsiteX4" fmla="*/ 790984 w 1656488"/>
                  <a:gd name="connsiteY4" fmla="*/ 404603 h 668265"/>
                  <a:gd name="connsiteX5" fmla="*/ 1020986 w 1656488"/>
                  <a:gd name="connsiteY5" fmla="*/ 314846 h 668265"/>
                  <a:gd name="connsiteX6" fmla="*/ 1049035 w 1656488"/>
                  <a:gd name="connsiteY6" fmla="*/ 168991 h 668265"/>
                  <a:gd name="connsiteX7" fmla="*/ 1391234 w 1656488"/>
                  <a:gd name="connsiteY7" fmla="*/ 697 h 668265"/>
                  <a:gd name="connsiteX8" fmla="*/ 1649285 w 1656488"/>
                  <a:gd name="connsiteY8" fmla="*/ 236309 h 668265"/>
                  <a:gd name="connsiteX9" fmla="*/ 1559528 w 1656488"/>
                  <a:gd name="connsiteY9" fmla="*/ 359725 h 66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56488" h="668265">
                    <a:moveTo>
                      <a:pt x="0" y="668265"/>
                    </a:moveTo>
                    <a:cubicBezTo>
                      <a:pt x="23841" y="608426"/>
                      <a:pt x="47683" y="548588"/>
                      <a:pt x="84147" y="528019"/>
                    </a:cubicBezTo>
                    <a:cubicBezTo>
                      <a:pt x="120611" y="507450"/>
                      <a:pt x="139310" y="539239"/>
                      <a:pt x="218782" y="544849"/>
                    </a:cubicBezTo>
                    <a:cubicBezTo>
                      <a:pt x="298254" y="550459"/>
                      <a:pt x="465614" y="585052"/>
                      <a:pt x="560981" y="561678"/>
                    </a:cubicBezTo>
                    <a:cubicBezTo>
                      <a:pt x="656348" y="538304"/>
                      <a:pt x="714317" y="445742"/>
                      <a:pt x="790984" y="404603"/>
                    </a:cubicBezTo>
                    <a:cubicBezTo>
                      <a:pt x="867651" y="363464"/>
                      <a:pt x="977977" y="354115"/>
                      <a:pt x="1020986" y="314846"/>
                    </a:cubicBezTo>
                    <a:cubicBezTo>
                      <a:pt x="1063995" y="275577"/>
                      <a:pt x="987327" y="221349"/>
                      <a:pt x="1049035" y="168991"/>
                    </a:cubicBezTo>
                    <a:cubicBezTo>
                      <a:pt x="1110743" y="116633"/>
                      <a:pt x="1291192" y="-10523"/>
                      <a:pt x="1391234" y="697"/>
                    </a:cubicBezTo>
                    <a:cubicBezTo>
                      <a:pt x="1491276" y="11917"/>
                      <a:pt x="1621236" y="176471"/>
                      <a:pt x="1649285" y="236309"/>
                    </a:cubicBezTo>
                    <a:cubicBezTo>
                      <a:pt x="1677334" y="296147"/>
                      <a:pt x="1618431" y="327936"/>
                      <a:pt x="1559528" y="359725"/>
                    </a:cubicBezTo>
                  </a:path>
                </a:pathLst>
              </a:cu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 sz="1050"/>
              </a:p>
            </p:txBody>
          </p:sp>
          <p:sp>
            <p:nvSpPr>
              <p:cNvPr id="110" name="Volný tvar 88">
                <a:extLst>
                  <a:ext uri="{FF2B5EF4-FFF2-40B4-BE49-F238E27FC236}">
                    <a16:creationId xmlns:a16="http://schemas.microsoft.com/office/drawing/2014/main" id="{83819B50-2929-FC43-B8E7-4920A2E3D385}"/>
                  </a:ext>
                </a:extLst>
              </p:cNvPr>
              <p:cNvSpPr/>
              <p:nvPr/>
            </p:nvSpPr>
            <p:spPr>
              <a:xfrm>
                <a:off x="639519" y="1020987"/>
                <a:ext cx="704254" cy="391374"/>
              </a:xfrm>
              <a:custGeom>
                <a:avLst/>
                <a:gdLst>
                  <a:gd name="connsiteX0" fmla="*/ 0 w 704254"/>
                  <a:gd name="connsiteY0" fmla="*/ 0 h 391374"/>
                  <a:gd name="connsiteX1" fmla="*/ 314150 w 704254"/>
                  <a:gd name="connsiteY1" fmla="*/ 33659 h 391374"/>
                  <a:gd name="connsiteX2" fmla="*/ 353419 w 704254"/>
                  <a:gd name="connsiteY2" fmla="*/ 151465 h 391374"/>
                  <a:gd name="connsiteX3" fmla="*/ 431956 w 704254"/>
                  <a:gd name="connsiteY3" fmla="*/ 381467 h 391374"/>
                  <a:gd name="connsiteX4" fmla="*/ 605861 w 704254"/>
                  <a:gd name="connsiteY4" fmla="*/ 336589 h 391374"/>
                  <a:gd name="connsiteX5" fmla="*/ 695618 w 704254"/>
                  <a:gd name="connsiteY5" fmla="*/ 218783 h 391374"/>
                  <a:gd name="connsiteX6" fmla="*/ 695618 w 704254"/>
                  <a:gd name="connsiteY6" fmla="*/ 145855 h 39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254" h="391374">
                    <a:moveTo>
                      <a:pt x="0" y="0"/>
                    </a:moveTo>
                    <a:cubicBezTo>
                      <a:pt x="127623" y="4207"/>
                      <a:pt x="255247" y="8415"/>
                      <a:pt x="314150" y="33659"/>
                    </a:cubicBezTo>
                    <a:cubicBezTo>
                      <a:pt x="373053" y="58903"/>
                      <a:pt x="333785" y="93497"/>
                      <a:pt x="353419" y="151465"/>
                    </a:cubicBezTo>
                    <a:cubicBezTo>
                      <a:pt x="373053" y="209433"/>
                      <a:pt x="389882" y="350613"/>
                      <a:pt x="431956" y="381467"/>
                    </a:cubicBezTo>
                    <a:cubicBezTo>
                      <a:pt x="474030" y="412321"/>
                      <a:pt x="561917" y="363703"/>
                      <a:pt x="605861" y="336589"/>
                    </a:cubicBezTo>
                    <a:cubicBezTo>
                      <a:pt x="649805" y="309475"/>
                      <a:pt x="680659" y="250572"/>
                      <a:pt x="695618" y="218783"/>
                    </a:cubicBezTo>
                    <a:cubicBezTo>
                      <a:pt x="710577" y="186994"/>
                      <a:pt x="703097" y="166424"/>
                      <a:pt x="695618" y="145855"/>
                    </a:cubicBezTo>
                  </a:path>
                </a:pathLst>
              </a:cu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 sz="1050"/>
              </a:p>
            </p:txBody>
          </p:sp>
        </p:grpSp>
        <p:sp>
          <p:nvSpPr>
            <p:cNvPr id="107" name="Volný tvar 85">
              <a:extLst>
                <a:ext uri="{FF2B5EF4-FFF2-40B4-BE49-F238E27FC236}">
                  <a16:creationId xmlns:a16="http://schemas.microsoft.com/office/drawing/2014/main" id="{2D4464A8-4A68-DD7F-33E1-14224AF56510}"/>
                </a:ext>
              </a:extLst>
            </p:cNvPr>
            <p:cNvSpPr/>
            <p:nvPr/>
          </p:nvSpPr>
          <p:spPr>
            <a:xfrm>
              <a:off x="589031" y="673178"/>
              <a:ext cx="775335" cy="835660"/>
            </a:xfrm>
            <a:custGeom>
              <a:avLst/>
              <a:gdLst>
                <a:gd name="connsiteX0" fmla="*/ 0 w 775576"/>
                <a:gd name="connsiteY0" fmla="*/ 836064 h 836064"/>
                <a:gd name="connsiteX1" fmla="*/ 112197 w 775576"/>
                <a:gd name="connsiteY1" fmla="*/ 533134 h 836064"/>
                <a:gd name="connsiteX2" fmla="*/ 291711 w 775576"/>
                <a:gd name="connsiteY2" fmla="*/ 510695 h 836064"/>
                <a:gd name="connsiteX3" fmla="*/ 639519 w 775576"/>
                <a:gd name="connsiteY3" fmla="*/ 594842 h 836064"/>
                <a:gd name="connsiteX4" fmla="*/ 774155 w 775576"/>
                <a:gd name="connsiteY4" fmla="*/ 499476 h 836064"/>
                <a:gd name="connsiteX5" fmla="*/ 701227 w 775576"/>
                <a:gd name="connsiteY5" fmla="*/ 336791 h 836064"/>
                <a:gd name="connsiteX6" fmla="*/ 560982 w 775576"/>
                <a:gd name="connsiteY6" fmla="*/ 118008 h 836064"/>
                <a:gd name="connsiteX7" fmla="*/ 381468 w 775576"/>
                <a:gd name="connsiteY7" fmla="*/ 5812 h 836064"/>
                <a:gd name="connsiteX8" fmla="*/ 443176 w 775576"/>
                <a:gd name="connsiteY8" fmla="*/ 291912 h 836064"/>
                <a:gd name="connsiteX9" fmla="*/ 151465 w 775576"/>
                <a:gd name="connsiteY9" fmla="*/ 774356 h 83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5576" h="836064">
                  <a:moveTo>
                    <a:pt x="0" y="836064"/>
                  </a:moveTo>
                  <a:cubicBezTo>
                    <a:pt x="31789" y="711713"/>
                    <a:pt x="63579" y="587362"/>
                    <a:pt x="112197" y="533134"/>
                  </a:cubicBezTo>
                  <a:cubicBezTo>
                    <a:pt x="160815" y="478906"/>
                    <a:pt x="203824" y="500410"/>
                    <a:pt x="291711" y="510695"/>
                  </a:cubicBezTo>
                  <a:cubicBezTo>
                    <a:pt x="379598" y="520980"/>
                    <a:pt x="559112" y="596712"/>
                    <a:pt x="639519" y="594842"/>
                  </a:cubicBezTo>
                  <a:cubicBezTo>
                    <a:pt x="719926" y="592972"/>
                    <a:pt x="763870" y="542484"/>
                    <a:pt x="774155" y="499476"/>
                  </a:cubicBezTo>
                  <a:cubicBezTo>
                    <a:pt x="784440" y="456468"/>
                    <a:pt x="736756" y="400369"/>
                    <a:pt x="701227" y="336791"/>
                  </a:cubicBezTo>
                  <a:cubicBezTo>
                    <a:pt x="665698" y="273213"/>
                    <a:pt x="614275" y="173171"/>
                    <a:pt x="560982" y="118008"/>
                  </a:cubicBezTo>
                  <a:cubicBezTo>
                    <a:pt x="507689" y="62845"/>
                    <a:pt x="401102" y="-23172"/>
                    <a:pt x="381468" y="5812"/>
                  </a:cubicBezTo>
                  <a:cubicBezTo>
                    <a:pt x="361834" y="34796"/>
                    <a:pt x="481510" y="163821"/>
                    <a:pt x="443176" y="291912"/>
                  </a:cubicBezTo>
                  <a:cubicBezTo>
                    <a:pt x="404842" y="420003"/>
                    <a:pt x="278153" y="597179"/>
                    <a:pt x="151465" y="774356"/>
                  </a:cubicBez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sz="1050"/>
            </a:p>
          </p:txBody>
        </p:sp>
      </p:grpSp>
      <p:sp>
        <p:nvSpPr>
          <p:cNvPr id="124" name="Šipka doprava 103">
            <a:extLst>
              <a:ext uri="{FF2B5EF4-FFF2-40B4-BE49-F238E27FC236}">
                <a16:creationId xmlns:a16="http://schemas.microsoft.com/office/drawing/2014/main" id="{B98E4445-354A-4776-AABD-8C80E5399260}"/>
              </a:ext>
            </a:extLst>
          </p:cNvPr>
          <p:cNvSpPr/>
          <p:nvPr/>
        </p:nvSpPr>
        <p:spPr>
          <a:xfrm rot="8561379">
            <a:off x="5209460" y="1464385"/>
            <a:ext cx="633310" cy="153536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125" name="Šipka doprava 104">
            <a:extLst>
              <a:ext uri="{FF2B5EF4-FFF2-40B4-BE49-F238E27FC236}">
                <a16:creationId xmlns:a16="http://schemas.microsoft.com/office/drawing/2014/main" id="{5FF02C6E-A0CF-B9F2-7D14-F0A65A47393B}"/>
              </a:ext>
            </a:extLst>
          </p:cNvPr>
          <p:cNvSpPr/>
          <p:nvPr/>
        </p:nvSpPr>
        <p:spPr>
          <a:xfrm rot="2737699">
            <a:off x="5833158" y="2898577"/>
            <a:ext cx="633310" cy="153536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126" name="Šipka doprava 105">
            <a:extLst>
              <a:ext uri="{FF2B5EF4-FFF2-40B4-BE49-F238E27FC236}">
                <a16:creationId xmlns:a16="http://schemas.microsoft.com/office/drawing/2014/main" id="{1A870F39-0C7C-663F-5352-9FBAE4C395C3}"/>
              </a:ext>
            </a:extLst>
          </p:cNvPr>
          <p:cNvSpPr/>
          <p:nvPr/>
        </p:nvSpPr>
        <p:spPr>
          <a:xfrm rot="3110046">
            <a:off x="6786817" y="2585899"/>
            <a:ext cx="633310" cy="153536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ovéPole 126">
                <a:extLst>
                  <a:ext uri="{FF2B5EF4-FFF2-40B4-BE49-F238E27FC236}">
                    <a16:creationId xmlns:a16="http://schemas.microsoft.com/office/drawing/2014/main" id="{8F3BDA0E-D8AF-EBD4-CBB6-6079DEAE5AD2}"/>
                  </a:ext>
                </a:extLst>
              </p:cNvPr>
              <p:cNvSpPr txBox="1"/>
              <p:nvPr/>
            </p:nvSpPr>
            <p:spPr>
              <a:xfrm>
                <a:off x="1915060" y="3480584"/>
                <a:ext cx="1532422" cy="1254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cs-CZ" sz="18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1800" i="1">
                              <a:latin typeface="Cambria Math"/>
                              <a:ea typeface="Cambria Math"/>
                            </a:rPr>
                            <m:t>𝑙</m:t>
                          </m:r>
                        </m:num>
                        <m:den>
                          <m:r>
                            <a:rPr lang="cs-CZ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cs-CZ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s-CZ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sz="18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cs-CZ" sz="1800" i="1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sz="1050" dirty="0"/>
              </a:p>
              <a:p>
                <a:endParaRPr lang="cs-CZ" sz="105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cs-CZ" sz="18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18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cs-CZ" sz="1800" i="1">
                              <a:latin typeface="Cambria Math"/>
                              <a:ea typeface="Cambria Math"/>
                            </a:rPr>
                            <m:t>𝑆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cs-CZ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s-CZ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sz="18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cs-CZ" sz="1800" i="1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sz="18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27" name="TextovéPole 126">
                <a:extLst>
                  <a:ext uri="{FF2B5EF4-FFF2-40B4-BE49-F238E27FC236}">
                    <a16:creationId xmlns:a16="http://schemas.microsoft.com/office/drawing/2014/main" id="{8F3BDA0E-D8AF-EBD4-CBB6-6079DEAE5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060" y="3480584"/>
                <a:ext cx="1532422" cy="1254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4829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Vznik dislokací při tváření</a:t>
            </a:r>
          </a:p>
        </p:txBody>
      </p:sp>
      <p:pic>
        <p:nvPicPr>
          <p:cNvPr id="18" name="Obrázek 17" descr="F-R-1.gif">
            <a:extLst>
              <a:ext uri="{FF2B5EF4-FFF2-40B4-BE49-F238E27FC236}">
                <a16:creationId xmlns:a16="http://schemas.microsoft.com/office/drawing/2014/main" id="{F43AB1F4-AD5D-3DA8-08F4-DD7697D445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964387"/>
            <a:ext cx="1943100" cy="1017985"/>
          </a:xfrm>
          <a:prstGeom prst="rect">
            <a:avLst/>
          </a:prstGeom>
        </p:spPr>
      </p:pic>
      <p:pic>
        <p:nvPicPr>
          <p:cNvPr id="19" name="Obrázek 18" descr="F-R-2.gif">
            <a:extLst>
              <a:ext uri="{FF2B5EF4-FFF2-40B4-BE49-F238E27FC236}">
                <a16:creationId xmlns:a16="http://schemas.microsoft.com/office/drawing/2014/main" id="{8DB226BF-F23D-A587-C7EB-0B2A3ED574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975228"/>
            <a:ext cx="2100263" cy="1271588"/>
          </a:xfrm>
          <a:prstGeom prst="rect">
            <a:avLst/>
          </a:prstGeom>
        </p:spPr>
      </p:pic>
      <p:pic>
        <p:nvPicPr>
          <p:cNvPr id="20" name="Obrázek 19" descr="F-R-3.gif">
            <a:extLst>
              <a:ext uri="{FF2B5EF4-FFF2-40B4-BE49-F238E27FC236}">
                <a16:creationId xmlns:a16="http://schemas.microsoft.com/office/drawing/2014/main" id="{4E08E87A-DFDE-E79D-C412-B902C63874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3418266"/>
            <a:ext cx="1928813" cy="1264444"/>
          </a:xfrm>
          <a:prstGeom prst="rect">
            <a:avLst/>
          </a:prstGeom>
        </p:spPr>
      </p:pic>
      <p:pic>
        <p:nvPicPr>
          <p:cNvPr id="21" name="Obrázek 20" descr="F-R-4.gif">
            <a:extLst>
              <a:ext uri="{FF2B5EF4-FFF2-40B4-BE49-F238E27FC236}">
                <a16:creationId xmlns:a16="http://schemas.microsoft.com/office/drawing/2014/main" id="{129626E8-9D28-C09F-1626-DBD0DE774E4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68291" y="2822826"/>
            <a:ext cx="2053829" cy="1802734"/>
          </a:xfrm>
          <a:prstGeom prst="rect">
            <a:avLst/>
          </a:prstGeom>
        </p:spPr>
      </p:pic>
      <p:pic>
        <p:nvPicPr>
          <p:cNvPr id="22" name="Obrázek 21" descr="F-R-5.gif">
            <a:extLst>
              <a:ext uri="{FF2B5EF4-FFF2-40B4-BE49-F238E27FC236}">
                <a16:creationId xmlns:a16="http://schemas.microsoft.com/office/drawing/2014/main" id="{C5EA7E2A-CA2B-3B51-D924-15A8F6F22C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93557" y="3128943"/>
            <a:ext cx="2407444" cy="1607344"/>
          </a:xfrm>
          <a:prstGeom prst="rect">
            <a:avLst/>
          </a:prstGeom>
        </p:spPr>
      </p:pic>
      <p:pic>
        <p:nvPicPr>
          <p:cNvPr id="23" name="Obrázek 22" descr="F-R-6.gif">
            <a:extLst>
              <a:ext uri="{FF2B5EF4-FFF2-40B4-BE49-F238E27FC236}">
                <a16:creationId xmlns:a16="http://schemas.microsoft.com/office/drawing/2014/main" id="{936115CC-234E-F1C6-CC91-5EE097C3263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93557" y="1046541"/>
            <a:ext cx="2407444" cy="1735931"/>
          </a:xfrm>
          <a:prstGeom prst="rect">
            <a:avLst/>
          </a:prstGeom>
        </p:spPr>
      </p:pic>
      <p:sp>
        <p:nvSpPr>
          <p:cNvPr id="24" name="Šipka doprava 118">
            <a:extLst>
              <a:ext uri="{FF2B5EF4-FFF2-40B4-BE49-F238E27FC236}">
                <a16:creationId xmlns:a16="http://schemas.microsoft.com/office/drawing/2014/main" id="{BCD08293-F4A1-29FD-5F4A-555111D9FC64}"/>
              </a:ext>
            </a:extLst>
          </p:cNvPr>
          <p:cNvSpPr/>
          <p:nvPr/>
        </p:nvSpPr>
        <p:spPr>
          <a:xfrm rot="5400000">
            <a:off x="1997616" y="1765568"/>
            <a:ext cx="377376" cy="153536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5" name="Šipka doprava 119">
            <a:extLst>
              <a:ext uri="{FF2B5EF4-FFF2-40B4-BE49-F238E27FC236}">
                <a16:creationId xmlns:a16="http://schemas.microsoft.com/office/drawing/2014/main" id="{6F29FB58-E748-5740-A2BB-9675B326CDEA}"/>
              </a:ext>
            </a:extLst>
          </p:cNvPr>
          <p:cNvSpPr/>
          <p:nvPr/>
        </p:nvSpPr>
        <p:spPr>
          <a:xfrm rot="5400000">
            <a:off x="1975172" y="3260671"/>
            <a:ext cx="377376" cy="153536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6" name="Šipka doprava 120">
            <a:extLst>
              <a:ext uri="{FF2B5EF4-FFF2-40B4-BE49-F238E27FC236}">
                <a16:creationId xmlns:a16="http://schemas.microsoft.com/office/drawing/2014/main" id="{07F8679E-7068-6A9C-E5C3-2C5333199CA1}"/>
              </a:ext>
            </a:extLst>
          </p:cNvPr>
          <p:cNvSpPr/>
          <p:nvPr/>
        </p:nvSpPr>
        <p:spPr>
          <a:xfrm>
            <a:off x="3090915" y="3418265"/>
            <a:ext cx="377376" cy="153536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7" name="Šipka doprava 121">
            <a:extLst>
              <a:ext uri="{FF2B5EF4-FFF2-40B4-BE49-F238E27FC236}">
                <a16:creationId xmlns:a16="http://schemas.microsoft.com/office/drawing/2014/main" id="{2111E534-149A-5E48-D43B-B6B5B29B3230}"/>
              </a:ext>
            </a:extLst>
          </p:cNvPr>
          <p:cNvSpPr/>
          <p:nvPr/>
        </p:nvSpPr>
        <p:spPr>
          <a:xfrm>
            <a:off x="5522120" y="3418265"/>
            <a:ext cx="377376" cy="153536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8" name="Šipka doprava 122">
            <a:extLst>
              <a:ext uri="{FF2B5EF4-FFF2-40B4-BE49-F238E27FC236}">
                <a16:creationId xmlns:a16="http://schemas.microsoft.com/office/drawing/2014/main" id="{AAAD583F-6110-38AA-DCA5-8EBAD3673AAC}"/>
              </a:ext>
            </a:extLst>
          </p:cNvPr>
          <p:cNvSpPr/>
          <p:nvPr/>
        </p:nvSpPr>
        <p:spPr>
          <a:xfrm rot="16200000">
            <a:off x="6608590" y="2934745"/>
            <a:ext cx="377376" cy="153536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B7FBED61-029D-DC17-B4A0-D9D3E63C6642}"/>
              </a:ext>
            </a:extLst>
          </p:cNvPr>
          <p:cNvGrpSpPr/>
          <p:nvPr/>
        </p:nvGrpSpPr>
        <p:grpSpPr>
          <a:xfrm>
            <a:off x="3226982" y="1222830"/>
            <a:ext cx="2555262" cy="1402674"/>
            <a:chOff x="2778642" y="1790138"/>
            <a:chExt cx="3407016" cy="1876591"/>
          </a:xfrm>
        </p:grpSpPr>
        <p:sp>
          <p:nvSpPr>
            <p:cNvPr id="30" name="Šipka doprava 123">
              <a:extLst>
                <a:ext uri="{FF2B5EF4-FFF2-40B4-BE49-F238E27FC236}">
                  <a16:creationId xmlns:a16="http://schemas.microsoft.com/office/drawing/2014/main" id="{29C5A524-71BA-2516-2A71-70FD4A827FDF}"/>
                </a:ext>
              </a:extLst>
            </p:cNvPr>
            <p:cNvSpPr/>
            <p:nvPr/>
          </p:nvSpPr>
          <p:spPr>
            <a:xfrm rot="10800000">
              <a:off x="2800349" y="1790138"/>
              <a:ext cx="3385309" cy="204715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1" name="Obdélník 58">
              <a:extLst>
                <a:ext uri="{FF2B5EF4-FFF2-40B4-BE49-F238E27FC236}">
                  <a16:creationId xmlns:a16="http://schemas.microsoft.com/office/drawing/2014/main" id="{DAF91B3B-0520-A6BD-C5FF-9942ACB66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8642" y="2060849"/>
              <a:ext cx="3306291" cy="16058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800" b="1" dirty="0">
                  <a:solidFill>
                    <a:srgbClr val="660033"/>
                  </a:solidFill>
                  <a:latin typeface="+mj-lt"/>
                  <a:ea typeface="+mj-ea"/>
                  <a:cs typeface="+mj-cs"/>
                </a:rPr>
                <a:t>Frank-</a:t>
              </a:r>
              <a:r>
                <a:rPr lang="cs-CZ" sz="1800" b="1" dirty="0" err="1">
                  <a:solidFill>
                    <a:srgbClr val="660033"/>
                  </a:solidFill>
                  <a:latin typeface="+mj-lt"/>
                  <a:ea typeface="+mj-ea"/>
                  <a:cs typeface="+mj-cs"/>
                </a:rPr>
                <a:t>Readův</a:t>
              </a:r>
              <a:r>
                <a:rPr lang="cs-CZ" sz="1800" b="1" dirty="0">
                  <a:solidFill>
                    <a:srgbClr val="660033"/>
                  </a:solidFill>
                  <a:latin typeface="+mj-lt"/>
                  <a:ea typeface="+mj-ea"/>
                  <a:cs typeface="+mj-cs"/>
                </a:rPr>
                <a:t> zdroj dislokací</a:t>
              </a:r>
            </a:p>
            <a:p>
              <a:pPr algn="ctr">
                <a:buClr>
                  <a:srgbClr val="0000CC"/>
                </a:buClr>
                <a:defRPr/>
              </a:pPr>
              <a:r>
                <a:rPr lang="cs-CZ" sz="1800" b="1" dirty="0">
                  <a:solidFill>
                    <a:srgbClr val="660033"/>
                  </a:solidFill>
                  <a:latin typeface="+mj-lt"/>
                  <a:ea typeface="+mj-ea"/>
                  <a:cs typeface="+mj-cs"/>
                </a:rPr>
                <a:t>Možnost opakování až 10 000 x 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470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Proces odpevnění materiálu</a:t>
            </a:r>
            <a:endParaRPr lang="cs-CZ" sz="2000" dirty="0">
              <a:solidFill>
                <a:schemeClr val="accent1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0489628-24DF-8F7C-560F-10506F9DB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snaha materiálu o snížení termodynamické nerovnováhy důsledkem tváření kovů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při nízkých teplotách je tento metastabilní stav prakticky neměnný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hnací silou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odpevňovacích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pochodů je zvýšená teplota a energie uložená v tvářeném materiálu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proces odpevnění rozdělujeme na: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zotavení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primární rekrystalizaci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sekundární rekrystalizaci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rekrystalizace probíhající při následném ohřevu po tváření se nazývá statická rekrystalizace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rekrystalizace probíhající současně s tvářením (pod napětím) za zvýšené teploty se nazývá dynamická rekrystalizace</a:t>
            </a:r>
          </a:p>
        </p:txBody>
      </p:sp>
    </p:spTree>
    <p:extLst>
      <p:ext uri="{BB962C8B-B14F-4D97-AF65-F5344CB8AC3E}">
        <p14:creationId xmlns:p14="http://schemas.microsoft.com/office/powerpoint/2010/main" val="321872995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Proces odpevnění materiálu</a:t>
            </a:r>
            <a:endParaRPr lang="cs-CZ" sz="4000" dirty="0">
              <a:solidFill>
                <a:schemeClr val="accent1"/>
              </a:solidFill>
            </a:endParaRP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1. fáze - zotavení</a:t>
            </a:r>
          </a:p>
        </p:txBody>
      </p:sp>
      <p:sp>
        <p:nvSpPr>
          <p:cNvPr id="133" name="Obdélník 58">
            <a:extLst>
              <a:ext uri="{FF2B5EF4-FFF2-40B4-BE49-F238E27FC236}">
                <a16:creationId xmlns:a16="http://schemas.microsoft.com/office/drawing/2014/main" id="{6397F8F1-1A5C-C664-8DF6-25AA57E42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869672"/>
            <a:ext cx="68580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sz="1800" b="1" dirty="0" err="1">
                <a:solidFill>
                  <a:srgbClr val="660033"/>
                </a:solidFill>
                <a:latin typeface="+mj-lt"/>
                <a:ea typeface="+mj-ea"/>
                <a:cs typeface="+mj-cs"/>
              </a:rPr>
              <a:t>Polygonizace</a:t>
            </a:r>
            <a:r>
              <a:rPr lang="cs-CZ" sz="1800" b="1" dirty="0">
                <a:solidFill>
                  <a:srgbClr val="660033"/>
                </a:solidFill>
                <a:latin typeface="+mj-lt"/>
                <a:ea typeface="+mj-ea"/>
                <a:cs typeface="+mj-cs"/>
              </a:rPr>
              <a:t>         </a:t>
            </a:r>
          </a:p>
        </p:txBody>
      </p:sp>
      <p:grpSp>
        <p:nvGrpSpPr>
          <p:cNvPr id="134" name="Skupina 133">
            <a:extLst>
              <a:ext uri="{FF2B5EF4-FFF2-40B4-BE49-F238E27FC236}">
                <a16:creationId xmlns:a16="http://schemas.microsoft.com/office/drawing/2014/main" id="{3805EE84-7973-E097-889B-894A19767875}"/>
              </a:ext>
            </a:extLst>
          </p:cNvPr>
          <p:cNvGrpSpPr/>
          <p:nvPr/>
        </p:nvGrpSpPr>
        <p:grpSpPr>
          <a:xfrm>
            <a:off x="1485900" y="1383618"/>
            <a:ext cx="6206490" cy="767334"/>
            <a:chOff x="457200" y="1844824"/>
            <a:chExt cx="8275320" cy="1023112"/>
          </a:xfrm>
        </p:grpSpPr>
        <p:grpSp>
          <p:nvGrpSpPr>
            <p:cNvPr id="135" name="Group 2">
              <a:extLst>
                <a:ext uri="{FF2B5EF4-FFF2-40B4-BE49-F238E27FC236}">
                  <a16:creationId xmlns:a16="http://schemas.microsoft.com/office/drawing/2014/main" id="{B7D37883-800B-2A27-0B56-7B0A634B9A9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57200" y="1862096"/>
              <a:ext cx="3474720" cy="1005840"/>
              <a:chOff x="1957" y="2137"/>
              <a:chExt cx="6840" cy="1980"/>
            </a:xfrm>
          </p:grpSpPr>
          <p:grpSp>
            <p:nvGrpSpPr>
              <p:cNvPr id="178" name="Group 3">
                <a:extLst>
                  <a:ext uri="{FF2B5EF4-FFF2-40B4-BE49-F238E27FC236}">
                    <a16:creationId xmlns:a16="http://schemas.microsoft.com/office/drawing/2014/main" id="{EAC1E585-3936-56D2-F68A-5FF75496F6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57" y="2137"/>
                <a:ext cx="6840" cy="1980"/>
                <a:chOff x="1957" y="2137"/>
                <a:chExt cx="6840" cy="1980"/>
              </a:xfrm>
            </p:grpSpPr>
            <p:sp>
              <p:nvSpPr>
                <p:cNvPr id="206" name="Freeform 4">
                  <a:extLst>
                    <a:ext uri="{FF2B5EF4-FFF2-40B4-BE49-F238E27FC236}">
                      <a16:creationId xmlns:a16="http://schemas.microsoft.com/office/drawing/2014/main" id="{94DC376A-6179-C443-CBC8-CD2EC10DB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7" y="3757"/>
                  <a:ext cx="4680" cy="360"/>
                </a:xfrm>
                <a:custGeom>
                  <a:avLst/>
                  <a:gdLst/>
                  <a:ahLst/>
                  <a:cxnLst>
                    <a:cxn ang="0">
                      <a:pos x="0" y="1080"/>
                    </a:cxn>
                    <a:cxn ang="0">
                      <a:pos x="1980" y="0"/>
                    </a:cxn>
                    <a:cxn ang="0">
                      <a:pos x="3960" y="1080"/>
                    </a:cxn>
                  </a:cxnLst>
                  <a:rect l="0" t="0" r="r" b="b"/>
                  <a:pathLst>
                    <a:path w="3960" h="1080">
                      <a:moveTo>
                        <a:pt x="0" y="1080"/>
                      </a:moveTo>
                      <a:cubicBezTo>
                        <a:pt x="660" y="540"/>
                        <a:pt x="1320" y="0"/>
                        <a:pt x="1980" y="0"/>
                      </a:cubicBezTo>
                      <a:cubicBezTo>
                        <a:pt x="2640" y="0"/>
                        <a:pt x="3630" y="900"/>
                        <a:pt x="3960" y="1080"/>
                      </a:cubicBezTo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050"/>
                </a:p>
              </p:txBody>
            </p:sp>
            <p:sp>
              <p:nvSpPr>
                <p:cNvPr id="207" name="Freeform 5">
                  <a:extLst>
                    <a:ext uri="{FF2B5EF4-FFF2-40B4-BE49-F238E27FC236}">
                      <a16:creationId xmlns:a16="http://schemas.microsoft.com/office/drawing/2014/main" id="{F11C797B-5F0F-67B4-FB87-24C4EB38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3217"/>
                  <a:ext cx="5400" cy="360"/>
                </a:xfrm>
                <a:custGeom>
                  <a:avLst/>
                  <a:gdLst/>
                  <a:ahLst/>
                  <a:cxnLst>
                    <a:cxn ang="0">
                      <a:pos x="0" y="1080"/>
                    </a:cxn>
                    <a:cxn ang="0">
                      <a:pos x="1980" y="0"/>
                    </a:cxn>
                    <a:cxn ang="0">
                      <a:pos x="3960" y="1080"/>
                    </a:cxn>
                  </a:cxnLst>
                  <a:rect l="0" t="0" r="r" b="b"/>
                  <a:pathLst>
                    <a:path w="3960" h="1080">
                      <a:moveTo>
                        <a:pt x="0" y="1080"/>
                      </a:moveTo>
                      <a:cubicBezTo>
                        <a:pt x="660" y="540"/>
                        <a:pt x="1320" y="0"/>
                        <a:pt x="1980" y="0"/>
                      </a:cubicBezTo>
                      <a:cubicBezTo>
                        <a:pt x="2640" y="0"/>
                        <a:pt x="3630" y="900"/>
                        <a:pt x="3960" y="1080"/>
                      </a:cubicBezTo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050"/>
                </a:p>
              </p:txBody>
            </p:sp>
            <p:sp>
              <p:nvSpPr>
                <p:cNvPr id="208" name="Freeform 6">
                  <a:extLst>
                    <a:ext uri="{FF2B5EF4-FFF2-40B4-BE49-F238E27FC236}">
                      <a16:creationId xmlns:a16="http://schemas.microsoft.com/office/drawing/2014/main" id="{4A719D59-A1B2-20B5-47DC-43574F268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7" y="2677"/>
                  <a:ext cx="6120" cy="360"/>
                </a:xfrm>
                <a:custGeom>
                  <a:avLst/>
                  <a:gdLst/>
                  <a:ahLst/>
                  <a:cxnLst>
                    <a:cxn ang="0">
                      <a:pos x="0" y="1080"/>
                    </a:cxn>
                    <a:cxn ang="0">
                      <a:pos x="1980" y="0"/>
                    </a:cxn>
                    <a:cxn ang="0">
                      <a:pos x="3960" y="1080"/>
                    </a:cxn>
                  </a:cxnLst>
                  <a:rect l="0" t="0" r="r" b="b"/>
                  <a:pathLst>
                    <a:path w="3960" h="1080">
                      <a:moveTo>
                        <a:pt x="0" y="1080"/>
                      </a:moveTo>
                      <a:cubicBezTo>
                        <a:pt x="660" y="540"/>
                        <a:pt x="1320" y="0"/>
                        <a:pt x="1980" y="0"/>
                      </a:cubicBezTo>
                      <a:cubicBezTo>
                        <a:pt x="2640" y="0"/>
                        <a:pt x="3630" y="900"/>
                        <a:pt x="3960" y="1080"/>
                      </a:cubicBezTo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050"/>
                </a:p>
              </p:txBody>
            </p:sp>
            <p:sp>
              <p:nvSpPr>
                <p:cNvPr id="209" name="Freeform 7">
                  <a:extLst>
                    <a:ext uri="{FF2B5EF4-FFF2-40B4-BE49-F238E27FC236}">
                      <a16:creationId xmlns:a16="http://schemas.microsoft.com/office/drawing/2014/main" id="{4B7796B0-3515-7B4B-76B8-6E554CE1A4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7" y="2137"/>
                  <a:ext cx="6840" cy="360"/>
                </a:xfrm>
                <a:custGeom>
                  <a:avLst/>
                  <a:gdLst/>
                  <a:ahLst/>
                  <a:cxnLst>
                    <a:cxn ang="0">
                      <a:pos x="0" y="1080"/>
                    </a:cxn>
                    <a:cxn ang="0">
                      <a:pos x="1980" y="0"/>
                    </a:cxn>
                    <a:cxn ang="0">
                      <a:pos x="3960" y="1080"/>
                    </a:cxn>
                  </a:cxnLst>
                  <a:rect l="0" t="0" r="r" b="b"/>
                  <a:pathLst>
                    <a:path w="3960" h="1080">
                      <a:moveTo>
                        <a:pt x="0" y="1080"/>
                      </a:moveTo>
                      <a:cubicBezTo>
                        <a:pt x="660" y="540"/>
                        <a:pt x="1320" y="0"/>
                        <a:pt x="1980" y="0"/>
                      </a:cubicBezTo>
                      <a:cubicBezTo>
                        <a:pt x="2640" y="0"/>
                        <a:pt x="3630" y="900"/>
                        <a:pt x="3960" y="1080"/>
                      </a:cubicBezTo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050"/>
                </a:p>
              </p:txBody>
            </p:sp>
            <p:cxnSp>
              <p:nvCxnSpPr>
                <p:cNvPr id="210" name="AutoShape 8">
                  <a:extLst>
                    <a:ext uri="{FF2B5EF4-FFF2-40B4-BE49-F238E27FC236}">
                      <a16:creationId xmlns:a16="http://schemas.microsoft.com/office/drawing/2014/main" id="{36281DDC-0CBB-8B2E-8729-0CB8F34BE81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957" y="2497"/>
                  <a:ext cx="1080" cy="162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1" name="AutoShape 9">
                  <a:extLst>
                    <a:ext uri="{FF2B5EF4-FFF2-40B4-BE49-F238E27FC236}">
                      <a16:creationId xmlns:a16="http://schemas.microsoft.com/office/drawing/2014/main" id="{B0B2325C-06B9-1C97-6B57-5608A7564AD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2677" y="2385"/>
                  <a:ext cx="1080" cy="1552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2" name="AutoShape 10">
                  <a:extLst>
                    <a:ext uri="{FF2B5EF4-FFF2-40B4-BE49-F238E27FC236}">
                      <a16:creationId xmlns:a16="http://schemas.microsoft.com/office/drawing/2014/main" id="{5337EEA5-B0BF-3B7A-2590-E77E9972C0D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5557" y="2137"/>
                  <a:ext cx="360" cy="162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3" name="AutoShape 11">
                  <a:extLst>
                    <a:ext uri="{FF2B5EF4-FFF2-40B4-BE49-F238E27FC236}">
                      <a16:creationId xmlns:a16="http://schemas.microsoft.com/office/drawing/2014/main" id="{2383589B-E08A-C230-B349-7FA1DC20709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6277" y="2214"/>
                  <a:ext cx="540" cy="1617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4" name="AutoShape 12">
                  <a:extLst>
                    <a:ext uri="{FF2B5EF4-FFF2-40B4-BE49-F238E27FC236}">
                      <a16:creationId xmlns:a16="http://schemas.microsoft.com/office/drawing/2014/main" id="{2537A18C-C6D3-2400-5D93-611C2F6F789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6997" y="2385"/>
                  <a:ext cx="900" cy="1552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5" name="AutoShape 13">
                  <a:extLst>
                    <a:ext uri="{FF2B5EF4-FFF2-40B4-BE49-F238E27FC236}">
                      <a16:creationId xmlns:a16="http://schemas.microsoft.com/office/drawing/2014/main" id="{19AE99B2-760F-7B22-C690-BBA7B611E91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7717" y="2497"/>
                  <a:ext cx="1080" cy="162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6" name="AutoShape 14">
                  <a:extLst>
                    <a:ext uri="{FF2B5EF4-FFF2-40B4-BE49-F238E27FC236}">
                      <a16:creationId xmlns:a16="http://schemas.microsoft.com/office/drawing/2014/main" id="{C9AE457A-5AC5-A032-8E2B-4D1072C3069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757" y="2214"/>
                  <a:ext cx="600" cy="162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7" name="AutoShape 15">
                  <a:extLst>
                    <a:ext uri="{FF2B5EF4-FFF2-40B4-BE49-F238E27FC236}">
                      <a16:creationId xmlns:a16="http://schemas.microsoft.com/office/drawing/2014/main" id="{94758E0F-5F6E-B7D4-4A79-1CE7CFBDDE8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837" y="2137"/>
                  <a:ext cx="180" cy="162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79" name="Group 16">
                <a:extLst>
                  <a:ext uri="{FF2B5EF4-FFF2-40B4-BE49-F238E27FC236}">
                    <a16:creationId xmlns:a16="http://schemas.microsoft.com/office/drawing/2014/main" id="{C844C318-959A-BD2E-087E-A80924495A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67356">
                <a:off x="3176" y="3672"/>
                <a:ext cx="350" cy="265"/>
                <a:chOff x="4181" y="4608"/>
                <a:chExt cx="350" cy="265"/>
              </a:xfrm>
            </p:grpSpPr>
            <p:cxnSp>
              <p:nvCxnSpPr>
                <p:cNvPr id="204" name="AutoShape 17">
                  <a:extLst>
                    <a:ext uri="{FF2B5EF4-FFF2-40B4-BE49-F238E27FC236}">
                      <a16:creationId xmlns:a16="http://schemas.microsoft.com/office/drawing/2014/main" id="{2E428F2E-3BC3-A633-A0FC-0EAC3FD1F85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" name="AutoShape 18">
                  <a:extLst>
                    <a:ext uri="{FF2B5EF4-FFF2-40B4-BE49-F238E27FC236}">
                      <a16:creationId xmlns:a16="http://schemas.microsoft.com/office/drawing/2014/main" id="{22271FA9-ABB9-9FBA-AA63-DDE9C68D9A9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80" name="Group 19">
                <a:extLst>
                  <a:ext uri="{FF2B5EF4-FFF2-40B4-BE49-F238E27FC236}">
                    <a16:creationId xmlns:a16="http://schemas.microsoft.com/office/drawing/2014/main" id="{FFC3328D-4F5F-D4E8-74B9-E46CAFD325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754528">
                <a:off x="3554" y="2952"/>
                <a:ext cx="350" cy="265"/>
                <a:chOff x="4181" y="4608"/>
                <a:chExt cx="350" cy="265"/>
              </a:xfrm>
            </p:grpSpPr>
            <p:cxnSp>
              <p:nvCxnSpPr>
                <p:cNvPr id="202" name="AutoShape 20">
                  <a:extLst>
                    <a:ext uri="{FF2B5EF4-FFF2-40B4-BE49-F238E27FC236}">
                      <a16:creationId xmlns:a16="http://schemas.microsoft.com/office/drawing/2014/main" id="{2F07669F-6AC8-0897-4FED-FE2C4578FF6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3" name="AutoShape 21">
                  <a:extLst>
                    <a:ext uri="{FF2B5EF4-FFF2-40B4-BE49-F238E27FC236}">
                      <a16:creationId xmlns:a16="http://schemas.microsoft.com/office/drawing/2014/main" id="{9B9DEDE4-1B30-94C2-BECB-40E34FB093B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81" name="Group 22">
                <a:extLst>
                  <a:ext uri="{FF2B5EF4-FFF2-40B4-BE49-F238E27FC236}">
                    <a16:creationId xmlns:a16="http://schemas.microsoft.com/office/drawing/2014/main" id="{59014085-E2D4-ED7B-8E84-AC4C6525E8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41" y="2859"/>
                <a:ext cx="350" cy="265"/>
                <a:chOff x="4181" y="4608"/>
                <a:chExt cx="350" cy="265"/>
              </a:xfrm>
            </p:grpSpPr>
            <p:cxnSp>
              <p:nvCxnSpPr>
                <p:cNvPr id="200" name="AutoShape 23">
                  <a:extLst>
                    <a:ext uri="{FF2B5EF4-FFF2-40B4-BE49-F238E27FC236}">
                      <a16:creationId xmlns:a16="http://schemas.microsoft.com/office/drawing/2014/main" id="{CA243386-A4F3-2E2D-5C97-DB6DB612E9E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1" name="AutoShape 24">
                  <a:extLst>
                    <a:ext uri="{FF2B5EF4-FFF2-40B4-BE49-F238E27FC236}">
                      <a16:creationId xmlns:a16="http://schemas.microsoft.com/office/drawing/2014/main" id="{6BDCF95B-CA6C-A46E-3A3B-9AC057F1151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82" name="Group 25">
                <a:extLst>
                  <a:ext uri="{FF2B5EF4-FFF2-40B4-BE49-F238E27FC236}">
                    <a16:creationId xmlns:a16="http://schemas.microsoft.com/office/drawing/2014/main" id="{1913CE3B-E1E3-64E9-6E2D-D420A7ECC8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648264">
                <a:off x="2425" y="2594"/>
                <a:ext cx="350" cy="265"/>
                <a:chOff x="4181" y="4608"/>
                <a:chExt cx="350" cy="265"/>
              </a:xfrm>
            </p:grpSpPr>
            <p:cxnSp>
              <p:nvCxnSpPr>
                <p:cNvPr id="198" name="AutoShape 26">
                  <a:extLst>
                    <a:ext uri="{FF2B5EF4-FFF2-40B4-BE49-F238E27FC236}">
                      <a16:creationId xmlns:a16="http://schemas.microsoft.com/office/drawing/2014/main" id="{240A9880-6533-1F3D-14A9-6C7336BB473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9" name="AutoShape 27">
                  <a:extLst>
                    <a:ext uri="{FF2B5EF4-FFF2-40B4-BE49-F238E27FC236}">
                      <a16:creationId xmlns:a16="http://schemas.microsoft.com/office/drawing/2014/main" id="{6B688A6A-F8F1-FD42-6B56-8A39BBF2963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83" name="Group 28">
                <a:extLst>
                  <a:ext uri="{FF2B5EF4-FFF2-40B4-BE49-F238E27FC236}">
                    <a16:creationId xmlns:a16="http://schemas.microsoft.com/office/drawing/2014/main" id="{12A094C1-E5F6-DAB4-C07C-D547050259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99" y="2385"/>
                <a:ext cx="350" cy="265"/>
                <a:chOff x="4181" y="4608"/>
                <a:chExt cx="350" cy="265"/>
              </a:xfrm>
            </p:grpSpPr>
            <p:cxnSp>
              <p:nvCxnSpPr>
                <p:cNvPr id="196" name="AutoShape 29">
                  <a:extLst>
                    <a:ext uri="{FF2B5EF4-FFF2-40B4-BE49-F238E27FC236}">
                      <a16:creationId xmlns:a16="http://schemas.microsoft.com/office/drawing/2014/main" id="{17D9A1EC-2FD1-7F95-CE00-18EBBB2311A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7" name="AutoShape 30">
                  <a:extLst>
                    <a:ext uri="{FF2B5EF4-FFF2-40B4-BE49-F238E27FC236}">
                      <a16:creationId xmlns:a16="http://schemas.microsoft.com/office/drawing/2014/main" id="{4D534601-0736-A94C-4F31-558D7DBF4CA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84" name="Group 31">
                <a:extLst>
                  <a:ext uri="{FF2B5EF4-FFF2-40B4-BE49-F238E27FC236}">
                    <a16:creationId xmlns:a16="http://schemas.microsoft.com/office/drawing/2014/main" id="{05E674F0-723C-26DB-E9D0-5245087940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89304">
                <a:off x="6526" y="3566"/>
                <a:ext cx="350" cy="265"/>
                <a:chOff x="4181" y="4608"/>
                <a:chExt cx="350" cy="265"/>
              </a:xfrm>
            </p:grpSpPr>
            <p:cxnSp>
              <p:nvCxnSpPr>
                <p:cNvPr id="194" name="AutoShape 32">
                  <a:extLst>
                    <a:ext uri="{FF2B5EF4-FFF2-40B4-BE49-F238E27FC236}">
                      <a16:creationId xmlns:a16="http://schemas.microsoft.com/office/drawing/2014/main" id="{B1D5F309-0D1C-AEA0-9C21-6ECB32DDAD5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5" name="AutoShape 33">
                  <a:extLst>
                    <a:ext uri="{FF2B5EF4-FFF2-40B4-BE49-F238E27FC236}">
                      <a16:creationId xmlns:a16="http://schemas.microsoft.com/office/drawing/2014/main" id="{85B0DD0E-CE8F-0E20-CAA5-898420562C7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85" name="Group 34">
                <a:extLst>
                  <a:ext uri="{FF2B5EF4-FFF2-40B4-BE49-F238E27FC236}">
                    <a16:creationId xmlns:a16="http://schemas.microsoft.com/office/drawing/2014/main" id="{F5ABE1D2-EAEB-93B6-1F66-7A9129409D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910636">
                <a:off x="7609" y="3125"/>
                <a:ext cx="350" cy="265"/>
                <a:chOff x="4181" y="4608"/>
                <a:chExt cx="350" cy="265"/>
              </a:xfrm>
            </p:grpSpPr>
            <p:cxnSp>
              <p:nvCxnSpPr>
                <p:cNvPr id="192" name="AutoShape 35">
                  <a:extLst>
                    <a:ext uri="{FF2B5EF4-FFF2-40B4-BE49-F238E27FC236}">
                      <a16:creationId xmlns:a16="http://schemas.microsoft.com/office/drawing/2014/main" id="{515F2EA2-8993-101A-E858-4AB9DCA91F8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3" name="AutoShape 36">
                  <a:extLst>
                    <a:ext uri="{FF2B5EF4-FFF2-40B4-BE49-F238E27FC236}">
                      <a16:creationId xmlns:a16="http://schemas.microsoft.com/office/drawing/2014/main" id="{270EBDBD-607D-A48F-4FFB-64C8B638A4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86" name="Group 37">
                <a:extLst>
                  <a:ext uri="{FF2B5EF4-FFF2-40B4-BE49-F238E27FC236}">
                    <a16:creationId xmlns:a16="http://schemas.microsoft.com/office/drawing/2014/main" id="{3506008E-EE0E-76A0-32A2-9205442CAB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4741">
                <a:off x="6939" y="2493"/>
                <a:ext cx="350" cy="265"/>
                <a:chOff x="4181" y="4608"/>
                <a:chExt cx="350" cy="265"/>
              </a:xfrm>
            </p:grpSpPr>
            <p:cxnSp>
              <p:nvCxnSpPr>
                <p:cNvPr id="190" name="AutoShape 38">
                  <a:extLst>
                    <a:ext uri="{FF2B5EF4-FFF2-40B4-BE49-F238E27FC236}">
                      <a16:creationId xmlns:a16="http://schemas.microsoft.com/office/drawing/2014/main" id="{2D42A915-1CB6-D158-C061-6367590EBBB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1" name="AutoShape 39">
                  <a:extLst>
                    <a:ext uri="{FF2B5EF4-FFF2-40B4-BE49-F238E27FC236}">
                      <a16:creationId xmlns:a16="http://schemas.microsoft.com/office/drawing/2014/main" id="{8FEAD8DA-72C0-F4E2-9EC7-B8AC10200F2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87" name="Group 40">
                <a:extLst>
                  <a:ext uri="{FF2B5EF4-FFF2-40B4-BE49-F238E27FC236}">
                    <a16:creationId xmlns:a16="http://schemas.microsoft.com/office/drawing/2014/main" id="{7E0EC6E1-9CA6-C097-E54F-E95EE0E441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67740">
                <a:off x="5730" y="3407"/>
                <a:ext cx="350" cy="265"/>
                <a:chOff x="4181" y="4608"/>
                <a:chExt cx="350" cy="265"/>
              </a:xfrm>
            </p:grpSpPr>
            <p:cxnSp>
              <p:nvCxnSpPr>
                <p:cNvPr id="188" name="AutoShape 41">
                  <a:extLst>
                    <a:ext uri="{FF2B5EF4-FFF2-40B4-BE49-F238E27FC236}">
                      <a16:creationId xmlns:a16="http://schemas.microsoft.com/office/drawing/2014/main" id="{35922E58-CD97-CF07-5C05-320FB7BE53F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89" name="AutoShape 42">
                  <a:extLst>
                    <a:ext uri="{FF2B5EF4-FFF2-40B4-BE49-F238E27FC236}">
                      <a16:creationId xmlns:a16="http://schemas.microsoft.com/office/drawing/2014/main" id="{DE3F5991-C030-3594-3C77-CB9D7A80E0B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136" name="Group 43">
              <a:extLst>
                <a:ext uri="{FF2B5EF4-FFF2-40B4-BE49-F238E27FC236}">
                  <a16:creationId xmlns:a16="http://schemas.microsoft.com/office/drawing/2014/main" id="{37676250-2827-B158-35FB-1B03BD58946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257800" y="1844824"/>
              <a:ext cx="3474720" cy="1005840"/>
              <a:chOff x="1957" y="5191"/>
              <a:chExt cx="6840" cy="1980"/>
            </a:xfrm>
          </p:grpSpPr>
          <p:grpSp>
            <p:nvGrpSpPr>
              <p:cNvPr id="138" name="Group 44">
                <a:extLst>
                  <a:ext uri="{FF2B5EF4-FFF2-40B4-BE49-F238E27FC236}">
                    <a16:creationId xmlns:a16="http://schemas.microsoft.com/office/drawing/2014/main" id="{4D947DE2-D14E-203B-5D76-60BF16992A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57" y="5191"/>
                <a:ext cx="6840" cy="1980"/>
                <a:chOff x="1957" y="2137"/>
                <a:chExt cx="6840" cy="1980"/>
              </a:xfrm>
            </p:grpSpPr>
            <p:sp>
              <p:nvSpPr>
                <p:cNvPr id="166" name="Freeform 45">
                  <a:extLst>
                    <a:ext uri="{FF2B5EF4-FFF2-40B4-BE49-F238E27FC236}">
                      <a16:creationId xmlns:a16="http://schemas.microsoft.com/office/drawing/2014/main" id="{468F6AD0-ACE4-FFA2-FEDA-95C46B38E2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7" y="3757"/>
                  <a:ext cx="4680" cy="360"/>
                </a:xfrm>
                <a:custGeom>
                  <a:avLst/>
                  <a:gdLst/>
                  <a:ahLst/>
                  <a:cxnLst>
                    <a:cxn ang="0">
                      <a:pos x="0" y="1080"/>
                    </a:cxn>
                    <a:cxn ang="0">
                      <a:pos x="1980" y="0"/>
                    </a:cxn>
                    <a:cxn ang="0">
                      <a:pos x="3960" y="1080"/>
                    </a:cxn>
                  </a:cxnLst>
                  <a:rect l="0" t="0" r="r" b="b"/>
                  <a:pathLst>
                    <a:path w="3960" h="1080">
                      <a:moveTo>
                        <a:pt x="0" y="1080"/>
                      </a:moveTo>
                      <a:cubicBezTo>
                        <a:pt x="660" y="540"/>
                        <a:pt x="1320" y="0"/>
                        <a:pt x="1980" y="0"/>
                      </a:cubicBezTo>
                      <a:cubicBezTo>
                        <a:pt x="2640" y="0"/>
                        <a:pt x="3630" y="900"/>
                        <a:pt x="3960" y="1080"/>
                      </a:cubicBezTo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050"/>
                </a:p>
              </p:txBody>
            </p:sp>
            <p:sp>
              <p:nvSpPr>
                <p:cNvPr id="167" name="Freeform 46">
                  <a:extLst>
                    <a:ext uri="{FF2B5EF4-FFF2-40B4-BE49-F238E27FC236}">
                      <a16:creationId xmlns:a16="http://schemas.microsoft.com/office/drawing/2014/main" id="{1F6A397E-8B55-4D35-0A8D-DE60F13945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3217"/>
                  <a:ext cx="5400" cy="360"/>
                </a:xfrm>
                <a:custGeom>
                  <a:avLst/>
                  <a:gdLst/>
                  <a:ahLst/>
                  <a:cxnLst>
                    <a:cxn ang="0">
                      <a:pos x="0" y="1080"/>
                    </a:cxn>
                    <a:cxn ang="0">
                      <a:pos x="1980" y="0"/>
                    </a:cxn>
                    <a:cxn ang="0">
                      <a:pos x="3960" y="1080"/>
                    </a:cxn>
                  </a:cxnLst>
                  <a:rect l="0" t="0" r="r" b="b"/>
                  <a:pathLst>
                    <a:path w="3960" h="1080">
                      <a:moveTo>
                        <a:pt x="0" y="1080"/>
                      </a:moveTo>
                      <a:cubicBezTo>
                        <a:pt x="660" y="540"/>
                        <a:pt x="1320" y="0"/>
                        <a:pt x="1980" y="0"/>
                      </a:cubicBezTo>
                      <a:cubicBezTo>
                        <a:pt x="2640" y="0"/>
                        <a:pt x="3630" y="900"/>
                        <a:pt x="3960" y="1080"/>
                      </a:cubicBezTo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050"/>
                </a:p>
              </p:txBody>
            </p:sp>
            <p:sp>
              <p:nvSpPr>
                <p:cNvPr id="168" name="Freeform 47">
                  <a:extLst>
                    <a:ext uri="{FF2B5EF4-FFF2-40B4-BE49-F238E27FC236}">
                      <a16:creationId xmlns:a16="http://schemas.microsoft.com/office/drawing/2014/main" id="{00FFF886-7ACB-1F40-3F5E-F0E688B36D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7" y="2677"/>
                  <a:ext cx="6120" cy="360"/>
                </a:xfrm>
                <a:custGeom>
                  <a:avLst/>
                  <a:gdLst/>
                  <a:ahLst/>
                  <a:cxnLst>
                    <a:cxn ang="0">
                      <a:pos x="0" y="1080"/>
                    </a:cxn>
                    <a:cxn ang="0">
                      <a:pos x="1980" y="0"/>
                    </a:cxn>
                    <a:cxn ang="0">
                      <a:pos x="3960" y="1080"/>
                    </a:cxn>
                  </a:cxnLst>
                  <a:rect l="0" t="0" r="r" b="b"/>
                  <a:pathLst>
                    <a:path w="3960" h="1080">
                      <a:moveTo>
                        <a:pt x="0" y="1080"/>
                      </a:moveTo>
                      <a:cubicBezTo>
                        <a:pt x="660" y="540"/>
                        <a:pt x="1320" y="0"/>
                        <a:pt x="1980" y="0"/>
                      </a:cubicBezTo>
                      <a:cubicBezTo>
                        <a:pt x="2640" y="0"/>
                        <a:pt x="3630" y="900"/>
                        <a:pt x="3960" y="1080"/>
                      </a:cubicBezTo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050"/>
                </a:p>
              </p:txBody>
            </p:sp>
            <p:sp>
              <p:nvSpPr>
                <p:cNvPr id="169" name="Freeform 48">
                  <a:extLst>
                    <a:ext uri="{FF2B5EF4-FFF2-40B4-BE49-F238E27FC236}">
                      <a16:creationId xmlns:a16="http://schemas.microsoft.com/office/drawing/2014/main" id="{B3786D61-03E3-0124-ADDE-2186606AF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7" y="2137"/>
                  <a:ext cx="6840" cy="360"/>
                </a:xfrm>
                <a:custGeom>
                  <a:avLst/>
                  <a:gdLst/>
                  <a:ahLst/>
                  <a:cxnLst>
                    <a:cxn ang="0">
                      <a:pos x="0" y="1080"/>
                    </a:cxn>
                    <a:cxn ang="0">
                      <a:pos x="1980" y="0"/>
                    </a:cxn>
                    <a:cxn ang="0">
                      <a:pos x="3960" y="1080"/>
                    </a:cxn>
                  </a:cxnLst>
                  <a:rect l="0" t="0" r="r" b="b"/>
                  <a:pathLst>
                    <a:path w="3960" h="1080">
                      <a:moveTo>
                        <a:pt x="0" y="1080"/>
                      </a:moveTo>
                      <a:cubicBezTo>
                        <a:pt x="660" y="540"/>
                        <a:pt x="1320" y="0"/>
                        <a:pt x="1980" y="0"/>
                      </a:cubicBezTo>
                      <a:cubicBezTo>
                        <a:pt x="2640" y="0"/>
                        <a:pt x="3630" y="900"/>
                        <a:pt x="3960" y="1080"/>
                      </a:cubicBezTo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050"/>
                </a:p>
              </p:txBody>
            </p:sp>
            <p:cxnSp>
              <p:nvCxnSpPr>
                <p:cNvPr id="170" name="AutoShape 49">
                  <a:extLst>
                    <a:ext uri="{FF2B5EF4-FFF2-40B4-BE49-F238E27FC236}">
                      <a16:creationId xmlns:a16="http://schemas.microsoft.com/office/drawing/2014/main" id="{D631928C-317A-7889-14E9-4E124E0E15D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957" y="2497"/>
                  <a:ext cx="1080" cy="162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1" name="AutoShape 50">
                  <a:extLst>
                    <a:ext uri="{FF2B5EF4-FFF2-40B4-BE49-F238E27FC236}">
                      <a16:creationId xmlns:a16="http://schemas.microsoft.com/office/drawing/2014/main" id="{EFB105E6-0EB2-1A60-FCC7-0CAF37F8B57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2677" y="2385"/>
                  <a:ext cx="1080" cy="1552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2" name="AutoShape 51">
                  <a:extLst>
                    <a:ext uri="{FF2B5EF4-FFF2-40B4-BE49-F238E27FC236}">
                      <a16:creationId xmlns:a16="http://schemas.microsoft.com/office/drawing/2014/main" id="{E4515353-8EDF-FD07-F029-0E999932908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5557" y="2137"/>
                  <a:ext cx="360" cy="162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3" name="AutoShape 52">
                  <a:extLst>
                    <a:ext uri="{FF2B5EF4-FFF2-40B4-BE49-F238E27FC236}">
                      <a16:creationId xmlns:a16="http://schemas.microsoft.com/office/drawing/2014/main" id="{94144136-4B70-094F-6649-EBED64FFCE3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6277" y="2214"/>
                  <a:ext cx="540" cy="1617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4" name="AutoShape 53">
                  <a:extLst>
                    <a:ext uri="{FF2B5EF4-FFF2-40B4-BE49-F238E27FC236}">
                      <a16:creationId xmlns:a16="http://schemas.microsoft.com/office/drawing/2014/main" id="{E54D3DA8-3C4D-7725-65EC-82C4D290682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6997" y="2385"/>
                  <a:ext cx="900" cy="1552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5" name="AutoShape 54">
                  <a:extLst>
                    <a:ext uri="{FF2B5EF4-FFF2-40B4-BE49-F238E27FC236}">
                      <a16:creationId xmlns:a16="http://schemas.microsoft.com/office/drawing/2014/main" id="{4DC32BE7-36F5-402B-3A44-64A5519D98F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7717" y="2497"/>
                  <a:ext cx="1080" cy="162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6" name="AutoShape 55">
                  <a:extLst>
                    <a:ext uri="{FF2B5EF4-FFF2-40B4-BE49-F238E27FC236}">
                      <a16:creationId xmlns:a16="http://schemas.microsoft.com/office/drawing/2014/main" id="{66F445FA-20CF-77F0-EA0A-7670A4B1CF7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757" y="2214"/>
                  <a:ext cx="600" cy="162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" name="AutoShape 56">
                  <a:extLst>
                    <a:ext uri="{FF2B5EF4-FFF2-40B4-BE49-F238E27FC236}">
                      <a16:creationId xmlns:a16="http://schemas.microsoft.com/office/drawing/2014/main" id="{6D802A92-DEE4-74C9-8719-5EE64C203EA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837" y="2137"/>
                  <a:ext cx="180" cy="162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9" name="Group 57">
                <a:extLst>
                  <a:ext uri="{FF2B5EF4-FFF2-40B4-BE49-F238E27FC236}">
                    <a16:creationId xmlns:a16="http://schemas.microsoft.com/office/drawing/2014/main" id="{872BE362-5129-3EA6-0E70-122FC537E0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67356">
                <a:off x="3757" y="6631"/>
                <a:ext cx="350" cy="265"/>
                <a:chOff x="4181" y="4608"/>
                <a:chExt cx="350" cy="265"/>
              </a:xfrm>
            </p:grpSpPr>
            <p:cxnSp>
              <p:nvCxnSpPr>
                <p:cNvPr id="164" name="AutoShape 58">
                  <a:extLst>
                    <a:ext uri="{FF2B5EF4-FFF2-40B4-BE49-F238E27FC236}">
                      <a16:creationId xmlns:a16="http://schemas.microsoft.com/office/drawing/2014/main" id="{FCC7C60E-DA51-2122-74DA-EC7AEA17521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5" name="AutoShape 59">
                  <a:extLst>
                    <a:ext uri="{FF2B5EF4-FFF2-40B4-BE49-F238E27FC236}">
                      <a16:creationId xmlns:a16="http://schemas.microsoft.com/office/drawing/2014/main" id="{99888C12-6E0B-0AFE-1811-D4544798100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0" name="Group 60">
                <a:extLst>
                  <a:ext uri="{FF2B5EF4-FFF2-40B4-BE49-F238E27FC236}">
                    <a16:creationId xmlns:a16="http://schemas.microsoft.com/office/drawing/2014/main" id="{02FEE496-D8E2-12CA-132B-C0212CE088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754528">
                <a:off x="3554" y="6006"/>
                <a:ext cx="350" cy="265"/>
                <a:chOff x="4181" y="4608"/>
                <a:chExt cx="350" cy="265"/>
              </a:xfrm>
            </p:grpSpPr>
            <p:cxnSp>
              <p:nvCxnSpPr>
                <p:cNvPr id="162" name="AutoShape 61">
                  <a:extLst>
                    <a:ext uri="{FF2B5EF4-FFF2-40B4-BE49-F238E27FC236}">
                      <a16:creationId xmlns:a16="http://schemas.microsoft.com/office/drawing/2014/main" id="{9806DA00-64AA-DA4E-386B-8B12CC71862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3" name="AutoShape 62">
                  <a:extLst>
                    <a:ext uri="{FF2B5EF4-FFF2-40B4-BE49-F238E27FC236}">
                      <a16:creationId xmlns:a16="http://schemas.microsoft.com/office/drawing/2014/main" id="{DD69A4FC-297A-8A75-F28F-B8673C9A254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1" name="Group 63">
                <a:extLst>
                  <a:ext uri="{FF2B5EF4-FFF2-40B4-BE49-F238E27FC236}">
                    <a16:creationId xmlns:a16="http://schemas.microsoft.com/office/drawing/2014/main" id="{97D2847F-8466-277A-1FE0-4BCE49F70D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41" y="5913"/>
                <a:ext cx="350" cy="265"/>
                <a:chOff x="4181" y="4608"/>
                <a:chExt cx="350" cy="265"/>
              </a:xfrm>
            </p:grpSpPr>
            <p:cxnSp>
              <p:nvCxnSpPr>
                <p:cNvPr id="160" name="AutoShape 64">
                  <a:extLst>
                    <a:ext uri="{FF2B5EF4-FFF2-40B4-BE49-F238E27FC236}">
                      <a16:creationId xmlns:a16="http://schemas.microsoft.com/office/drawing/2014/main" id="{B9B76384-5569-E9AB-4A5E-3909297297B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1" name="AutoShape 65">
                  <a:extLst>
                    <a:ext uri="{FF2B5EF4-FFF2-40B4-BE49-F238E27FC236}">
                      <a16:creationId xmlns:a16="http://schemas.microsoft.com/office/drawing/2014/main" id="{30F7740C-88F1-63E2-B78D-6A792718B5C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2" name="Group 66">
                <a:extLst>
                  <a:ext uri="{FF2B5EF4-FFF2-40B4-BE49-F238E27FC236}">
                    <a16:creationId xmlns:a16="http://schemas.microsoft.com/office/drawing/2014/main" id="{1C3EAA56-D09A-5829-A0E8-6016800DC3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648264">
                <a:off x="3232" y="5466"/>
                <a:ext cx="350" cy="265"/>
                <a:chOff x="4181" y="4608"/>
                <a:chExt cx="350" cy="265"/>
              </a:xfrm>
            </p:grpSpPr>
            <p:cxnSp>
              <p:nvCxnSpPr>
                <p:cNvPr id="158" name="AutoShape 67">
                  <a:extLst>
                    <a:ext uri="{FF2B5EF4-FFF2-40B4-BE49-F238E27FC236}">
                      <a16:creationId xmlns:a16="http://schemas.microsoft.com/office/drawing/2014/main" id="{87B41B2E-827F-5ADB-59FD-34F86EFCF64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9" name="AutoShape 68">
                  <a:extLst>
                    <a:ext uri="{FF2B5EF4-FFF2-40B4-BE49-F238E27FC236}">
                      <a16:creationId xmlns:a16="http://schemas.microsoft.com/office/drawing/2014/main" id="{AECDEEDF-A19D-31FF-157E-AFEBA4B1302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3" name="Group 69">
                <a:extLst>
                  <a:ext uri="{FF2B5EF4-FFF2-40B4-BE49-F238E27FC236}">
                    <a16:creationId xmlns:a16="http://schemas.microsoft.com/office/drawing/2014/main" id="{53DF76EF-4079-4144-F1E2-7415012DF7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41" y="5358"/>
                <a:ext cx="350" cy="265"/>
                <a:chOff x="4181" y="4608"/>
                <a:chExt cx="350" cy="265"/>
              </a:xfrm>
            </p:grpSpPr>
            <p:cxnSp>
              <p:nvCxnSpPr>
                <p:cNvPr id="156" name="AutoShape 70">
                  <a:extLst>
                    <a:ext uri="{FF2B5EF4-FFF2-40B4-BE49-F238E27FC236}">
                      <a16:creationId xmlns:a16="http://schemas.microsoft.com/office/drawing/2014/main" id="{9E57D1D1-40CF-FC6F-9F24-4148E820AE8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7" name="AutoShape 71">
                  <a:extLst>
                    <a:ext uri="{FF2B5EF4-FFF2-40B4-BE49-F238E27FC236}">
                      <a16:creationId xmlns:a16="http://schemas.microsoft.com/office/drawing/2014/main" id="{86DF60E9-5B1F-70BD-6A87-D04222BC755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4" name="Group 72">
                <a:extLst>
                  <a:ext uri="{FF2B5EF4-FFF2-40B4-BE49-F238E27FC236}">
                    <a16:creationId xmlns:a16="http://schemas.microsoft.com/office/drawing/2014/main" id="{04254271-2BE6-53E1-E274-65A7F861E2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89304">
                <a:off x="6589" y="6631"/>
                <a:ext cx="350" cy="265"/>
                <a:chOff x="4181" y="4608"/>
                <a:chExt cx="350" cy="265"/>
              </a:xfrm>
            </p:grpSpPr>
            <p:cxnSp>
              <p:nvCxnSpPr>
                <p:cNvPr id="154" name="AutoShape 73">
                  <a:extLst>
                    <a:ext uri="{FF2B5EF4-FFF2-40B4-BE49-F238E27FC236}">
                      <a16:creationId xmlns:a16="http://schemas.microsoft.com/office/drawing/2014/main" id="{022A27BD-CC1A-08BE-6CE6-A11B9F45787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5" name="AutoShape 74">
                  <a:extLst>
                    <a:ext uri="{FF2B5EF4-FFF2-40B4-BE49-F238E27FC236}">
                      <a16:creationId xmlns:a16="http://schemas.microsoft.com/office/drawing/2014/main" id="{6DDEBFD4-6708-5BE8-DE3F-88F067CEF1A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5" name="Group 75">
                <a:extLst>
                  <a:ext uri="{FF2B5EF4-FFF2-40B4-BE49-F238E27FC236}">
                    <a16:creationId xmlns:a16="http://schemas.microsoft.com/office/drawing/2014/main" id="{BE8D2367-175E-463B-9A95-62CA12DBFE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99050">
                <a:off x="6817" y="6091"/>
                <a:ext cx="350" cy="265"/>
                <a:chOff x="4181" y="4608"/>
                <a:chExt cx="350" cy="265"/>
              </a:xfrm>
            </p:grpSpPr>
            <p:cxnSp>
              <p:nvCxnSpPr>
                <p:cNvPr id="152" name="AutoShape 76">
                  <a:extLst>
                    <a:ext uri="{FF2B5EF4-FFF2-40B4-BE49-F238E27FC236}">
                      <a16:creationId xmlns:a16="http://schemas.microsoft.com/office/drawing/2014/main" id="{4299F640-D75B-26F3-C532-A234F26F213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3" name="AutoShape 77">
                  <a:extLst>
                    <a:ext uri="{FF2B5EF4-FFF2-40B4-BE49-F238E27FC236}">
                      <a16:creationId xmlns:a16="http://schemas.microsoft.com/office/drawing/2014/main" id="{169F72B6-42EB-6EFD-83AF-E4363556592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6" name="Group 78">
                <a:extLst>
                  <a:ext uri="{FF2B5EF4-FFF2-40B4-BE49-F238E27FC236}">
                    <a16:creationId xmlns:a16="http://schemas.microsoft.com/office/drawing/2014/main" id="{09865F0B-D89E-0655-936E-A64727CADC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9760">
                <a:off x="6997" y="5466"/>
                <a:ext cx="350" cy="265"/>
                <a:chOff x="4181" y="4608"/>
                <a:chExt cx="350" cy="265"/>
              </a:xfrm>
            </p:grpSpPr>
            <p:cxnSp>
              <p:nvCxnSpPr>
                <p:cNvPr id="150" name="AutoShape 79">
                  <a:extLst>
                    <a:ext uri="{FF2B5EF4-FFF2-40B4-BE49-F238E27FC236}">
                      <a16:creationId xmlns:a16="http://schemas.microsoft.com/office/drawing/2014/main" id="{76CB312B-6483-1FC0-7482-F5DAB42F09B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1" name="AutoShape 80">
                  <a:extLst>
                    <a:ext uri="{FF2B5EF4-FFF2-40B4-BE49-F238E27FC236}">
                      <a16:creationId xmlns:a16="http://schemas.microsoft.com/office/drawing/2014/main" id="{AF5B647B-F686-340A-BD49-A20EA1599FA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7" name="Group 81">
                <a:extLst>
                  <a:ext uri="{FF2B5EF4-FFF2-40B4-BE49-F238E27FC236}">
                    <a16:creationId xmlns:a16="http://schemas.microsoft.com/office/drawing/2014/main" id="{065ACEDF-1CC5-BD8D-D67F-64D9B45AC4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41" y="6459"/>
                <a:ext cx="350" cy="265"/>
                <a:chOff x="4181" y="4608"/>
                <a:chExt cx="350" cy="265"/>
              </a:xfrm>
            </p:grpSpPr>
            <p:cxnSp>
              <p:nvCxnSpPr>
                <p:cNvPr id="148" name="AutoShape 82">
                  <a:extLst>
                    <a:ext uri="{FF2B5EF4-FFF2-40B4-BE49-F238E27FC236}">
                      <a16:creationId xmlns:a16="http://schemas.microsoft.com/office/drawing/2014/main" id="{DD04116F-EE7E-5F5C-F130-3FB8DF5FC9A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60" y="4608"/>
                  <a:ext cx="1" cy="26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9" name="AutoShape 83">
                  <a:extLst>
                    <a:ext uri="{FF2B5EF4-FFF2-40B4-BE49-F238E27FC236}">
                      <a16:creationId xmlns:a16="http://schemas.microsoft.com/office/drawing/2014/main" id="{E094D572-FEE8-1C01-F29D-3817B2A1B16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81" y="4873"/>
                  <a:ext cx="350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37" name="Šipka doprava 91">
              <a:extLst>
                <a:ext uri="{FF2B5EF4-FFF2-40B4-BE49-F238E27FC236}">
                  <a16:creationId xmlns:a16="http://schemas.microsoft.com/office/drawing/2014/main" id="{286D2B25-4137-7568-2614-4901463C0192}"/>
                </a:ext>
              </a:extLst>
            </p:cNvPr>
            <p:cNvSpPr/>
            <p:nvPr/>
          </p:nvSpPr>
          <p:spPr>
            <a:xfrm>
              <a:off x="4119227" y="2060848"/>
              <a:ext cx="905545" cy="368421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  <p:grpSp>
        <p:nvGrpSpPr>
          <p:cNvPr id="218" name="Skupina 217">
            <a:extLst>
              <a:ext uri="{FF2B5EF4-FFF2-40B4-BE49-F238E27FC236}">
                <a16:creationId xmlns:a16="http://schemas.microsoft.com/office/drawing/2014/main" id="{89D0BBA9-9C2A-55B9-7E36-B8CC82EBC001}"/>
              </a:ext>
            </a:extLst>
          </p:cNvPr>
          <p:cNvGrpSpPr/>
          <p:nvPr/>
        </p:nvGrpSpPr>
        <p:grpSpPr>
          <a:xfrm>
            <a:off x="1143000" y="2617696"/>
            <a:ext cx="5913276" cy="2222306"/>
            <a:chOff x="0" y="3490261"/>
            <a:chExt cx="7884368" cy="2963075"/>
          </a:xfrm>
        </p:grpSpPr>
        <p:grpSp>
          <p:nvGrpSpPr>
            <p:cNvPr id="219" name="Skupina 218">
              <a:extLst>
                <a:ext uri="{FF2B5EF4-FFF2-40B4-BE49-F238E27FC236}">
                  <a16:creationId xmlns:a16="http://schemas.microsoft.com/office/drawing/2014/main" id="{4A0AC33A-5FB0-86F6-5657-74F8B4D9A7F3}"/>
                </a:ext>
              </a:extLst>
            </p:cNvPr>
            <p:cNvGrpSpPr/>
            <p:nvPr/>
          </p:nvGrpSpPr>
          <p:grpSpPr>
            <a:xfrm>
              <a:off x="0" y="3490261"/>
              <a:ext cx="7884368" cy="2963075"/>
              <a:chOff x="0" y="3490261"/>
              <a:chExt cx="7884368" cy="2963075"/>
            </a:xfrm>
          </p:grpSpPr>
          <p:grpSp>
            <p:nvGrpSpPr>
              <p:cNvPr id="221" name="Skupina 220">
                <a:extLst>
                  <a:ext uri="{FF2B5EF4-FFF2-40B4-BE49-F238E27FC236}">
                    <a16:creationId xmlns:a16="http://schemas.microsoft.com/office/drawing/2014/main" id="{CED5D824-1A38-E390-8E1C-9D661FB9F720}"/>
                  </a:ext>
                </a:extLst>
              </p:cNvPr>
              <p:cNvGrpSpPr/>
              <p:nvPr/>
            </p:nvGrpSpPr>
            <p:grpSpPr>
              <a:xfrm>
                <a:off x="2409666" y="3490261"/>
                <a:ext cx="5474702" cy="2963075"/>
                <a:chOff x="2409666" y="3490261"/>
                <a:chExt cx="5474702" cy="2963075"/>
              </a:xfrm>
            </p:grpSpPr>
            <p:pic>
              <p:nvPicPr>
                <p:cNvPr id="223" name="Obrázek 222">
                  <a:extLst>
                    <a:ext uri="{FF2B5EF4-FFF2-40B4-BE49-F238E27FC236}">
                      <a16:creationId xmlns:a16="http://schemas.microsoft.com/office/drawing/2014/main" id="{5973041F-9123-ABE3-8FB7-6CD7A637C3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09666" y="3730720"/>
                  <a:ext cx="4324669" cy="2722616"/>
                </a:xfrm>
                <a:prstGeom prst="rect">
                  <a:avLst/>
                </a:prstGeom>
              </p:spPr>
            </p:pic>
            <p:grpSp>
              <p:nvGrpSpPr>
                <p:cNvPr id="224" name="Skupina 223">
                  <a:extLst>
                    <a:ext uri="{FF2B5EF4-FFF2-40B4-BE49-F238E27FC236}">
                      <a16:creationId xmlns:a16="http://schemas.microsoft.com/office/drawing/2014/main" id="{32AE0C18-C3FE-567C-EBB5-CC816151824E}"/>
                    </a:ext>
                  </a:extLst>
                </p:cNvPr>
                <p:cNvGrpSpPr/>
                <p:nvPr/>
              </p:nvGrpSpPr>
              <p:grpSpPr>
                <a:xfrm>
                  <a:off x="3749040" y="3490261"/>
                  <a:ext cx="4135328" cy="2882139"/>
                  <a:chOff x="1496545" y="3418253"/>
                  <a:chExt cx="4135328" cy="2882139"/>
                </a:xfrm>
              </p:grpSpPr>
              <p:sp>
                <p:nvSpPr>
                  <p:cNvPr id="225" name="Obdélník 58">
                    <a:extLst>
                      <a:ext uri="{FF2B5EF4-FFF2-40B4-BE49-F238E27FC236}">
                        <a16:creationId xmlns:a16="http://schemas.microsoft.com/office/drawing/2014/main" id="{830CEF65-C7EF-5E0A-83CB-8EE1648948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75489" y="3418253"/>
                    <a:ext cx="2143696" cy="55399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buClr>
                        <a:srgbClr val="0000CC"/>
                      </a:buClr>
                      <a:defRPr/>
                    </a:pPr>
                    <a:r>
                      <a:rPr lang="cs-CZ" sz="1050" b="1" dirty="0">
                        <a:solidFill>
                          <a:srgbClr val="660033"/>
                        </a:solidFill>
                        <a:latin typeface="+mj-lt"/>
                        <a:ea typeface="+mj-ea"/>
                        <a:cs typeface="+mj-cs"/>
                      </a:rPr>
                      <a:t>Směr posuvu dislokace</a:t>
                    </a:r>
                  </a:p>
                </p:txBody>
              </p:sp>
              <p:sp>
                <p:nvSpPr>
                  <p:cNvPr id="226" name="Šipka doprava 109">
                    <a:extLst>
                      <a:ext uri="{FF2B5EF4-FFF2-40B4-BE49-F238E27FC236}">
                        <a16:creationId xmlns:a16="http://schemas.microsoft.com/office/drawing/2014/main" id="{1FE90600-779A-D86C-5147-4E825CE3E5F2}"/>
                      </a:ext>
                    </a:extLst>
                  </p:cNvPr>
                  <p:cNvSpPr/>
                  <p:nvPr/>
                </p:nvSpPr>
                <p:spPr>
                  <a:xfrm>
                    <a:off x="1496545" y="3485572"/>
                    <a:ext cx="847427" cy="173140"/>
                  </a:xfrm>
                  <a:prstGeom prst="rightArrow">
                    <a:avLst/>
                  </a:prstGeom>
                  <a:gradFill flip="none" rotWithShape="1">
                    <a:gsLst>
                      <a:gs pos="0">
                        <a:srgbClr val="FF9933"/>
                      </a:gs>
                      <a:gs pos="20000">
                        <a:srgbClr val="FF6600"/>
                      </a:gs>
                      <a:gs pos="40000">
                        <a:srgbClr val="FF5050"/>
                      </a:gs>
                      <a:gs pos="65000">
                        <a:srgbClr val="CC0066"/>
                      </a:gs>
                      <a:gs pos="100000">
                        <a:srgbClr val="660033"/>
                      </a:gs>
                    </a:gsLst>
                    <a:lin ang="0" scaled="0"/>
                    <a:tileRect/>
                  </a:gradFill>
                  <a:ln>
                    <a:solidFill>
                      <a:srgbClr val="66003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227" name="Obdélník 58">
                    <a:extLst>
                      <a:ext uri="{FF2B5EF4-FFF2-40B4-BE49-F238E27FC236}">
                        <a16:creationId xmlns:a16="http://schemas.microsoft.com/office/drawing/2014/main" id="{9CE67E2F-7859-8DA7-3C2C-056F548017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1521" y="4230332"/>
                    <a:ext cx="1400352" cy="55399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buClr>
                        <a:srgbClr val="0000CC"/>
                      </a:buClr>
                      <a:defRPr/>
                    </a:pPr>
                    <a:r>
                      <a:rPr lang="cs-CZ" sz="1050" b="1" dirty="0">
                        <a:solidFill>
                          <a:srgbClr val="660033"/>
                        </a:solidFill>
                        <a:latin typeface="+mj-lt"/>
                        <a:ea typeface="+mj-ea"/>
                        <a:cs typeface="+mj-cs"/>
                      </a:rPr>
                      <a:t>Rovina skluzu</a:t>
                    </a:r>
                  </a:p>
                </p:txBody>
              </p:sp>
              <p:sp>
                <p:nvSpPr>
                  <p:cNvPr id="228" name="Šipka doprava 111">
                    <a:extLst>
                      <a:ext uri="{FF2B5EF4-FFF2-40B4-BE49-F238E27FC236}">
                        <a16:creationId xmlns:a16="http://schemas.microsoft.com/office/drawing/2014/main" id="{8BB55F93-70A2-2C33-E55E-16CB483FCC8D}"/>
                      </a:ext>
                    </a:extLst>
                  </p:cNvPr>
                  <p:cNvSpPr/>
                  <p:nvPr/>
                </p:nvSpPr>
                <p:spPr>
                  <a:xfrm rot="9209917">
                    <a:off x="4058405" y="4662647"/>
                    <a:ext cx="847427" cy="173140"/>
                  </a:xfrm>
                  <a:prstGeom prst="rightArrow">
                    <a:avLst/>
                  </a:prstGeom>
                  <a:gradFill flip="none" rotWithShape="1">
                    <a:gsLst>
                      <a:gs pos="0">
                        <a:srgbClr val="FF9933"/>
                      </a:gs>
                      <a:gs pos="20000">
                        <a:srgbClr val="FF6600"/>
                      </a:gs>
                      <a:gs pos="40000">
                        <a:srgbClr val="FF5050"/>
                      </a:gs>
                      <a:gs pos="65000">
                        <a:srgbClr val="CC0066"/>
                      </a:gs>
                      <a:gs pos="100000">
                        <a:srgbClr val="660033"/>
                      </a:gs>
                    </a:gsLst>
                    <a:lin ang="0" scaled="0"/>
                    <a:tileRect/>
                  </a:gradFill>
                  <a:ln>
                    <a:solidFill>
                      <a:srgbClr val="66003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229" name="Šipka doprava 113">
                    <a:extLst>
                      <a:ext uri="{FF2B5EF4-FFF2-40B4-BE49-F238E27FC236}">
                        <a16:creationId xmlns:a16="http://schemas.microsoft.com/office/drawing/2014/main" id="{2C9F989B-5FEE-F241-9F0C-C430CFB449C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751775" y="6127252"/>
                    <a:ext cx="847427" cy="173140"/>
                  </a:xfrm>
                  <a:prstGeom prst="rightArrow">
                    <a:avLst/>
                  </a:prstGeom>
                  <a:gradFill flip="none" rotWithShape="1">
                    <a:gsLst>
                      <a:gs pos="0">
                        <a:srgbClr val="FF9933"/>
                      </a:gs>
                      <a:gs pos="20000">
                        <a:srgbClr val="FF6600"/>
                      </a:gs>
                      <a:gs pos="40000">
                        <a:srgbClr val="FF5050"/>
                      </a:gs>
                      <a:gs pos="65000">
                        <a:srgbClr val="CC0066"/>
                      </a:gs>
                      <a:gs pos="100000">
                        <a:srgbClr val="660033"/>
                      </a:gs>
                    </a:gsLst>
                    <a:lin ang="0" scaled="0"/>
                    <a:tileRect/>
                  </a:gradFill>
                  <a:ln>
                    <a:solidFill>
                      <a:srgbClr val="66003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</p:grpSp>
          </p:grpSp>
          <p:sp>
            <p:nvSpPr>
              <p:cNvPr id="222" name="Obdélník 58">
                <a:extLst>
                  <a:ext uri="{FF2B5EF4-FFF2-40B4-BE49-F238E27FC236}">
                    <a16:creationId xmlns:a16="http://schemas.microsoft.com/office/drawing/2014/main" id="{EBAE7B89-9C07-BD83-B245-287F1CA47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861194"/>
                <a:ext cx="2651760" cy="4924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CC"/>
                  </a:buClr>
                  <a:defRPr/>
                </a:pPr>
                <a:r>
                  <a:rPr lang="cs-CZ" sz="1800" b="1" dirty="0">
                    <a:solidFill>
                      <a:srgbClr val="660033"/>
                    </a:solidFill>
                    <a:latin typeface="+mj-lt"/>
                    <a:ea typeface="+mj-ea"/>
                    <a:cs typeface="+mj-cs"/>
                  </a:rPr>
                  <a:t>Anihilace        </a:t>
                </a:r>
              </a:p>
            </p:txBody>
          </p:sp>
        </p:grpSp>
        <p:sp>
          <p:nvSpPr>
            <p:cNvPr id="220" name="Obdélník 58">
              <a:extLst>
                <a:ext uri="{FF2B5EF4-FFF2-40B4-BE49-F238E27FC236}">
                  <a16:creationId xmlns:a16="http://schemas.microsoft.com/office/drawing/2014/main" id="{2154DABB-DE87-B396-3298-B0CD33195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7192" y="5891483"/>
              <a:ext cx="2143696" cy="553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050" b="1" dirty="0">
                  <a:solidFill>
                    <a:srgbClr val="660033"/>
                  </a:solidFill>
                  <a:latin typeface="+mj-lt"/>
                  <a:ea typeface="+mj-ea"/>
                  <a:cs typeface="+mj-cs"/>
                </a:rPr>
                <a:t>Směr posuvu dislokace</a:t>
              </a:r>
            </a:p>
          </p:txBody>
        </p:sp>
      </p:grpSp>
      <p:grpSp>
        <p:nvGrpSpPr>
          <p:cNvPr id="230" name="Skupina 229">
            <a:extLst>
              <a:ext uri="{FF2B5EF4-FFF2-40B4-BE49-F238E27FC236}">
                <a16:creationId xmlns:a16="http://schemas.microsoft.com/office/drawing/2014/main" id="{6CE94EDC-A5C0-8C0F-E47D-78053571CB8A}"/>
              </a:ext>
            </a:extLst>
          </p:cNvPr>
          <p:cNvGrpSpPr/>
          <p:nvPr/>
        </p:nvGrpSpPr>
        <p:grpSpPr>
          <a:xfrm>
            <a:off x="2949301" y="2602671"/>
            <a:ext cx="4395638" cy="2236492"/>
            <a:chOff x="2408400" y="3470227"/>
            <a:chExt cx="5860851" cy="2981989"/>
          </a:xfrm>
        </p:grpSpPr>
        <p:pic>
          <p:nvPicPr>
            <p:cNvPr id="231" name="Obrázek 230">
              <a:extLst>
                <a:ext uri="{FF2B5EF4-FFF2-40B4-BE49-F238E27FC236}">
                  <a16:creationId xmlns:a16="http://schemas.microsoft.com/office/drawing/2014/main" id="{097626C4-B088-C814-98E7-A614C9BB9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400" y="3729600"/>
              <a:ext cx="4324669" cy="2722616"/>
            </a:xfrm>
            <a:prstGeom prst="rect">
              <a:avLst/>
            </a:prstGeom>
          </p:spPr>
        </p:pic>
        <p:sp>
          <p:nvSpPr>
            <p:cNvPr id="232" name="Obdélník 58">
              <a:extLst>
                <a:ext uri="{FF2B5EF4-FFF2-40B4-BE49-F238E27FC236}">
                  <a16:creationId xmlns:a16="http://schemas.microsoft.com/office/drawing/2014/main" id="{D9A32B87-0C82-8AF7-FF35-8CD0FC888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5493" y="3470227"/>
              <a:ext cx="3030722" cy="7694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33" name="Obdélník 58">
              <a:extLst>
                <a:ext uri="{FF2B5EF4-FFF2-40B4-BE49-F238E27FC236}">
                  <a16:creationId xmlns:a16="http://schemas.microsoft.com/office/drawing/2014/main" id="{9C9A9623-FB40-92E0-122D-614514EA2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2179" y="4077072"/>
              <a:ext cx="1827072" cy="22775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buClr>
                  <a:srgbClr val="0000CC"/>
                </a:buClr>
                <a:defRPr/>
              </a:pPr>
              <a:endParaRPr lang="cs-CZ" sz="1050" b="1" dirty="0">
                <a:solidFill>
                  <a:srgbClr val="660033"/>
                </a:solidFill>
                <a:latin typeface="+mj-lt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827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Proces odpevnění materiálu</a:t>
            </a:r>
            <a:endParaRPr lang="cs-CZ" sz="4000" dirty="0">
              <a:solidFill>
                <a:schemeClr val="accent1"/>
              </a:solidFill>
            </a:endParaRP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2. fáze – primární rekrystalizace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F58B768-7833-A994-EE65-2D9A019E3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probíhá při teplotách (0,35 až 0,45)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cs-CZ" altLang="cs-CZ" baseline="-25000" dirty="0" err="1">
                <a:latin typeface="Calibri" pitchFamily="34" charset="0"/>
                <a:cs typeface="Calibri" pitchFamily="34" charset="0"/>
              </a:rPr>
              <a:t>tání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[°K]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dochází k migraci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velkoúhlových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hranic původních zrn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 oblastech s nejvyšší energií dochází k iniciaci zárodků nových zrn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vznikají nová zrna lišící se tvarem i velikostí oproti původní struktuře, hustota dislokací odpovídá netvářenému stavu !!!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výrazným způsobem se mění mechanické vlastnosti materiálu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přednostní orientaci zrn nazýváme rekrystalizační texturou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primární rekrystalizace je ukončena v okamžiku styku nových hranic zrn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průběh rekrystalizace záleží na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velikosti počáteční plastické deformace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rekrystalizační teplotě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varu a rozměru výrobku, atd. </a:t>
            </a:r>
          </a:p>
        </p:txBody>
      </p:sp>
    </p:spTree>
    <p:extLst>
      <p:ext uri="{BB962C8B-B14F-4D97-AF65-F5344CB8AC3E}">
        <p14:creationId xmlns:p14="http://schemas.microsoft.com/office/powerpoint/2010/main" val="233424789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Proces odpevnění materiálu</a:t>
            </a:r>
            <a:endParaRPr lang="cs-CZ" sz="4000" dirty="0">
              <a:solidFill>
                <a:schemeClr val="accent1"/>
              </a:solidFill>
            </a:endParaRP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2. fáze – primární rekrystalizace (vliv teploty)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F0A1423-54B8-CAC1-07AE-C29DB8486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22" y="1233900"/>
            <a:ext cx="5063957" cy="353496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64F02A2-DF5D-0F15-D35A-7E8E0E062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22" y="1233901"/>
            <a:ext cx="5063957" cy="353496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2423680-2632-2FD5-D2FB-B9CD00760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22" y="1233900"/>
            <a:ext cx="5063957" cy="353496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717CF59-445C-E7AC-AE98-D90E6CF2FE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22" y="1233900"/>
            <a:ext cx="5063957" cy="353496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A5E9B21-714C-6C0B-88DF-EF62C3591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22" y="1233900"/>
            <a:ext cx="5063957" cy="353496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1B37FB4-7307-10FE-2F71-ADA95BAA08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22" y="1233900"/>
            <a:ext cx="5063957" cy="353496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889C901-E83A-D06D-4867-DD78ECC531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22" y="1233900"/>
            <a:ext cx="5063957" cy="3534964"/>
          </a:xfrm>
          <a:prstGeom prst="rect">
            <a:avLst/>
          </a:prstGeom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0C364B3-008F-8EF6-E4C7-697F538E4FCE}"/>
              </a:ext>
            </a:extLst>
          </p:cNvPr>
          <p:cNvGrpSpPr/>
          <p:nvPr/>
        </p:nvGrpSpPr>
        <p:grpSpPr>
          <a:xfrm>
            <a:off x="1601670" y="1233900"/>
            <a:ext cx="5502309" cy="3534964"/>
            <a:chOff x="611560" y="1645200"/>
            <a:chExt cx="7336412" cy="4713285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4D6AAB5D-286C-ECD1-F339-7F657C7D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029" y="1645200"/>
              <a:ext cx="6751943" cy="4713285"/>
            </a:xfrm>
            <a:prstGeom prst="rect">
              <a:avLst/>
            </a:prstGeom>
          </p:spPr>
        </p:pic>
        <p:sp>
          <p:nvSpPr>
            <p:cNvPr id="24" name="Obdélník 58">
              <a:extLst>
                <a:ext uri="{FF2B5EF4-FFF2-40B4-BE49-F238E27FC236}">
                  <a16:creationId xmlns:a16="http://schemas.microsoft.com/office/drawing/2014/main" id="{FDA52267-1AE3-918C-8607-D11368C35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60" y="4860070"/>
              <a:ext cx="1400352" cy="7694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050" b="1" dirty="0">
                  <a:solidFill>
                    <a:srgbClr val="660033"/>
                  </a:solidFill>
                  <a:latin typeface="+mj-lt"/>
                  <a:ea typeface="+mj-ea"/>
                  <a:cs typeface="+mj-cs"/>
                </a:rPr>
                <a:t>Kritická oblast deformace</a:t>
              </a:r>
            </a:p>
          </p:txBody>
        </p:sp>
        <p:sp>
          <p:nvSpPr>
            <p:cNvPr id="25" name="Šipka doprava 21">
              <a:extLst>
                <a:ext uri="{FF2B5EF4-FFF2-40B4-BE49-F238E27FC236}">
                  <a16:creationId xmlns:a16="http://schemas.microsoft.com/office/drawing/2014/main" id="{3D4D4B19-1B32-DA53-8A4D-2ED756F7F43E}"/>
                </a:ext>
              </a:extLst>
            </p:cNvPr>
            <p:cNvSpPr/>
            <p:nvPr/>
          </p:nvSpPr>
          <p:spPr>
            <a:xfrm rot="714641">
              <a:off x="1844441" y="4773500"/>
              <a:ext cx="847427" cy="173140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</p:grpSp>
    </p:spTree>
    <p:extLst>
      <p:ext uri="{BB962C8B-B14F-4D97-AF65-F5344CB8AC3E}">
        <p14:creationId xmlns:p14="http://schemas.microsoft.com/office/powerpoint/2010/main" val="4244204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Proces odpevnění materiálu</a:t>
            </a:r>
            <a:endParaRPr lang="cs-CZ" sz="4000" dirty="0">
              <a:solidFill>
                <a:schemeClr val="accent1"/>
              </a:solidFill>
            </a:endParaRP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3. fáze – sekundární rekrystalizace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D9D73C1-86DE-A68B-2F88-50BF73A97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dochází k hrubnutí zrna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pro tváření nežádoucí jev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materiál hrubnutím zrna snižuje termodynamickou nestabilitu</a:t>
            </a:r>
          </a:p>
        </p:txBody>
      </p:sp>
    </p:spTree>
    <p:extLst>
      <p:ext uri="{BB962C8B-B14F-4D97-AF65-F5344CB8AC3E}">
        <p14:creationId xmlns:p14="http://schemas.microsoft.com/office/powerpoint/2010/main" val="2872647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marL="114300" indent="0" eaLnBrk="1" hangingPunct="1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existuje 7 krystalografických soustav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kubická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tetragonální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ortorombická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romboedrická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monoklinická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triklinická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hexagonální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Krystalové mřížky technických kovů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124901D9-0C20-423E-ADB1-D10FD944A319}"/>
              </a:ext>
            </a:extLst>
          </p:cNvPr>
          <p:cNvGrpSpPr/>
          <p:nvPr/>
        </p:nvGrpSpPr>
        <p:grpSpPr>
          <a:xfrm>
            <a:off x="2808109" y="2364083"/>
            <a:ext cx="4493135" cy="338554"/>
            <a:chOff x="3641393" y="3539303"/>
            <a:chExt cx="4493135" cy="338554"/>
          </a:xfrm>
        </p:grpSpPr>
        <p:sp>
          <p:nvSpPr>
            <p:cNvPr id="4" name="Šipka doprava 2">
              <a:extLst>
                <a:ext uri="{FF2B5EF4-FFF2-40B4-BE49-F238E27FC236}">
                  <a16:creationId xmlns:a16="http://schemas.microsoft.com/office/drawing/2014/main" id="{6F1D4801-D147-987F-4A5D-9C9D6A1525E9}"/>
                </a:ext>
              </a:extLst>
            </p:cNvPr>
            <p:cNvSpPr/>
            <p:nvPr/>
          </p:nvSpPr>
          <p:spPr>
            <a:xfrm flipV="1">
              <a:off x="3641393" y="3586663"/>
              <a:ext cx="731504" cy="243835"/>
            </a:xfrm>
            <a:prstGeom prst="rightArrow">
              <a:avLst/>
            </a:prstGeom>
            <a:gradFill flip="none" rotWithShape="1">
              <a:gsLst>
                <a:gs pos="0">
                  <a:srgbClr val="FF9933"/>
                </a:gs>
                <a:gs pos="20000">
                  <a:srgbClr val="FF6600"/>
                </a:gs>
                <a:gs pos="40000">
                  <a:srgbClr val="FF5050"/>
                </a:gs>
                <a:gs pos="65000">
                  <a:srgbClr val="CC0066"/>
                </a:gs>
                <a:gs pos="100000">
                  <a:srgbClr val="660033"/>
                </a:gs>
              </a:gsLst>
              <a:lin ang="0" scaled="0"/>
              <a:tileRect/>
            </a:gradFill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11">
              <a:extLst>
                <a:ext uri="{FF2B5EF4-FFF2-40B4-BE49-F238E27FC236}">
                  <a16:creationId xmlns:a16="http://schemas.microsoft.com/office/drawing/2014/main" id="{111D32D3-72DD-FF8C-255F-61652D34F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2897" y="3539303"/>
              <a:ext cx="3761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buClr>
                  <a:srgbClr val="660033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14 </a:t>
              </a:r>
              <a:r>
                <a:rPr lang="cs-CZ" sz="1600" dirty="0" err="1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Bravaisových</a:t>
              </a: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 mřížek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60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Rozdělení technologií tváření dle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E636B0B-E9F3-0600-07E8-64D6DD906EE5}"/>
              </a:ext>
            </a:extLst>
          </p:cNvPr>
          <p:cNvGrpSpPr/>
          <p:nvPr/>
        </p:nvGrpSpPr>
        <p:grpSpPr>
          <a:xfrm>
            <a:off x="4775414" y="1327154"/>
            <a:ext cx="2016224" cy="576064"/>
            <a:chOff x="827584" y="2060848"/>
            <a:chExt cx="2664296" cy="576064"/>
          </a:xfrm>
        </p:grpSpPr>
        <p:sp>
          <p:nvSpPr>
            <p:cNvPr id="3" name="Zaoblený obdélník 22">
              <a:extLst>
                <a:ext uri="{FF2B5EF4-FFF2-40B4-BE49-F238E27FC236}">
                  <a16:creationId xmlns:a16="http://schemas.microsoft.com/office/drawing/2014/main" id="{31F0E404-B247-7646-B383-D3C67BE0051D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 w="4445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4417CD38-1BB5-DFBA-4149-4F3B964F0F6A}"/>
                </a:ext>
              </a:extLst>
            </p:cNvPr>
            <p:cNvSpPr txBox="1"/>
            <p:nvPr/>
          </p:nvSpPr>
          <p:spPr>
            <a:xfrm>
              <a:off x="837373" y="2205674"/>
              <a:ext cx="264471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Tepelného efektu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E1E4CB4-47F1-C90A-BA48-1119A046325E}"/>
              </a:ext>
            </a:extLst>
          </p:cNvPr>
          <p:cNvGrpSpPr/>
          <p:nvPr/>
        </p:nvGrpSpPr>
        <p:grpSpPr>
          <a:xfrm>
            <a:off x="2543414" y="1327154"/>
            <a:ext cx="2016224" cy="576064"/>
            <a:chOff x="827584" y="2060848"/>
            <a:chExt cx="2664296" cy="576064"/>
          </a:xfrm>
        </p:grpSpPr>
        <p:sp>
          <p:nvSpPr>
            <p:cNvPr id="8" name="Zaoblený obdélník 31">
              <a:extLst>
                <a:ext uri="{FF2B5EF4-FFF2-40B4-BE49-F238E27FC236}">
                  <a16:creationId xmlns:a16="http://schemas.microsoft.com/office/drawing/2014/main" id="{A8501AD5-1A14-3AE5-17CF-B81F9182BB75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 w="4445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588ABE4E-F0D8-F73F-3599-8F6AF05EA2F2}"/>
                </a:ext>
              </a:extLst>
            </p:cNvPr>
            <p:cNvSpPr txBox="1"/>
            <p:nvPr/>
          </p:nvSpPr>
          <p:spPr>
            <a:xfrm>
              <a:off x="837373" y="2205674"/>
              <a:ext cx="264471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Působení vnějších sil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6CB9F797-35AC-E35D-F5EB-F1C662B858AA}"/>
              </a:ext>
            </a:extLst>
          </p:cNvPr>
          <p:cNvGrpSpPr/>
          <p:nvPr/>
        </p:nvGrpSpPr>
        <p:grpSpPr>
          <a:xfrm>
            <a:off x="7007414" y="1335105"/>
            <a:ext cx="2016224" cy="576064"/>
            <a:chOff x="827584" y="2060848"/>
            <a:chExt cx="2664296" cy="576064"/>
          </a:xfrm>
        </p:grpSpPr>
        <p:sp>
          <p:nvSpPr>
            <p:cNvPr id="11" name="Zaoblený obdélník 34">
              <a:extLst>
                <a:ext uri="{FF2B5EF4-FFF2-40B4-BE49-F238E27FC236}">
                  <a16:creationId xmlns:a16="http://schemas.microsoft.com/office/drawing/2014/main" id="{42D93F9B-593F-A531-CF58-BAD4AA7F7C88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 w="4445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B2EF4DB2-DBC5-149C-DA6F-4E13C3F075F4}"/>
                </a:ext>
              </a:extLst>
            </p:cNvPr>
            <p:cNvSpPr txBox="1"/>
            <p:nvPr/>
          </p:nvSpPr>
          <p:spPr>
            <a:xfrm>
              <a:off x="837373" y="2069640"/>
              <a:ext cx="264471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Charakteru </a:t>
              </a:r>
            </a:p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deformace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1F9B3181-D93B-8171-9A8C-5026A93CA3D5}"/>
              </a:ext>
            </a:extLst>
          </p:cNvPr>
          <p:cNvGrpSpPr/>
          <p:nvPr/>
        </p:nvGrpSpPr>
        <p:grpSpPr>
          <a:xfrm>
            <a:off x="311414" y="1327154"/>
            <a:ext cx="2016224" cy="576064"/>
            <a:chOff x="827584" y="2060848"/>
            <a:chExt cx="2664296" cy="576064"/>
          </a:xfrm>
        </p:grpSpPr>
        <p:sp>
          <p:nvSpPr>
            <p:cNvPr id="14" name="Zaoblený obdélník 38">
              <a:extLst>
                <a:ext uri="{FF2B5EF4-FFF2-40B4-BE49-F238E27FC236}">
                  <a16:creationId xmlns:a16="http://schemas.microsoft.com/office/drawing/2014/main" id="{7806E6A3-FFE7-FBBE-E597-3893706AC2A6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 w="4445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0A5BC7AC-1817-D203-1211-64D21CF25597}"/>
                </a:ext>
              </a:extLst>
            </p:cNvPr>
            <p:cNvSpPr txBox="1"/>
            <p:nvPr/>
          </p:nvSpPr>
          <p:spPr>
            <a:xfrm>
              <a:off x="837373" y="2205674"/>
              <a:ext cx="264471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Teploty</a:t>
              </a:r>
            </a:p>
          </p:txBody>
        </p:sp>
      </p:grp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F0695AA5-B6B4-B125-B7E0-96BA3F961C3F}"/>
              </a:ext>
            </a:extLst>
          </p:cNvPr>
          <p:cNvCxnSpPr>
            <a:endCxn id="14" idx="0"/>
          </p:cNvCxnSpPr>
          <p:nvPr/>
        </p:nvCxnSpPr>
        <p:spPr>
          <a:xfrm>
            <a:off x="1319525" y="1047914"/>
            <a:ext cx="1" cy="279240"/>
          </a:xfrm>
          <a:prstGeom prst="straightConnector1">
            <a:avLst/>
          </a:prstGeom>
          <a:ln w="444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C57E32BC-C116-D364-6C56-1B2FF293A1B4}"/>
              </a:ext>
            </a:extLst>
          </p:cNvPr>
          <p:cNvCxnSpPr>
            <a:cxnSpLocks/>
          </p:cNvCxnSpPr>
          <p:nvPr/>
        </p:nvCxnSpPr>
        <p:spPr>
          <a:xfrm>
            <a:off x="4667414" y="900000"/>
            <a:ext cx="0" cy="132012"/>
          </a:xfrm>
          <a:prstGeom prst="straightConnector1">
            <a:avLst/>
          </a:prstGeom>
          <a:ln w="44450">
            <a:solidFill>
              <a:srgbClr val="6600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8E80CA08-AB2E-7349-98DA-A5C2EB518E22}"/>
              </a:ext>
            </a:extLst>
          </p:cNvPr>
          <p:cNvCxnSpPr>
            <a:cxnSpLocks/>
          </p:cNvCxnSpPr>
          <p:nvPr/>
        </p:nvCxnSpPr>
        <p:spPr>
          <a:xfrm flipH="1">
            <a:off x="1319525" y="1047914"/>
            <a:ext cx="6696003" cy="0"/>
          </a:xfrm>
          <a:prstGeom prst="straightConnector1">
            <a:avLst/>
          </a:prstGeom>
          <a:ln w="44450">
            <a:solidFill>
              <a:srgbClr val="6600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BC2EAC14-302E-30F2-593C-A8B8F1B7856C}"/>
              </a:ext>
            </a:extLst>
          </p:cNvPr>
          <p:cNvCxnSpPr>
            <a:cxnSpLocks/>
          </p:cNvCxnSpPr>
          <p:nvPr/>
        </p:nvCxnSpPr>
        <p:spPr>
          <a:xfrm>
            <a:off x="3551524" y="1054610"/>
            <a:ext cx="1" cy="279240"/>
          </a:xfrm>
          <a:prstGeom prst="straightConnector1">
            <a:avLst/>
          </a:prstGeom>
          <a:ln w="444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1B9228E6-20A3-CAB7-5221-8DA5EBC4BF90}"/>
              </a:ext>
            </a:extLst>
          </p:cNvPr>
          <p:cNvCxnSpPr>
            <a:cxnSpLocks/>
          </p:cNvCxnSpPr>
          <p:nvPr/>
        </p:nvCxnSpPr>
        <p:spPr>
          <a:xfrm>
            <a:off x="5783524" y="1046770"/>
            <a:ext cx="1" cy="279240"/>
          </a:xfrm>
          <a:prstGeom prst="straightConnector1">
            <a:avLst/>
          </a:prstGeom>
          <a:ln w="444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742EA98E-8A2B-68AE-0F34-208BCDAF4CEA}"/>
              </a:ext>
            </a:extLst>
          </p:cNvPr>
          <p:cNvCxnSpPr>
            <a:cxnSpLocks/>
          </p:cNvCxnSpPr>
          <p:nvPr/>
        </p:nvCxnSpPr>
        <p:spPr>
          <a:xfrm>
            <a:off x="8015526" y="1054610"/>
            <a:ext cx="1" cy="279240"/>
          </a:xfrm>
          <a:prstGeom prst="straightConnector1">
            <a:avLst/>
          </a:prstGeom>
          <a:ln w="444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03080F82-488B-3230-D895-E3E5625CC3FC}"/>
              </a:ext>
            </a:extLst>
          </p:cNvPr>
          <p:cNvGrpSpPr/>
          <p:nvPr/>
        </p:nvGrpSpPr>
        <p:grpSpPr>
          <a:xfrm>
            <a:off x="130909" y="1607175"/>
            <a:ext cx="1980505" cy="3125864"/>
            <a:chOff x="35495" y="2418200"/>
            <a:chExt cx="1980505" cy="3125864"/>
          </a:xfrm>
        </p:grpSpPr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A6FDDDE6-E490-5D92-E472-1C5D1D0021B5}"/>
                </a:ext>
              </a:extLst>
            </p:cNvPr>
            <p:cNvGrpSpPr/>
            <p:nvPr/>
          </p:nvGrpSpPr>
          <p:grpSpPr>
            <a:xfrm>
              <a:off x="216000" y="2880000"/>
              <a:ext cx="1800000" cy="576064"/>
              <a:chOff x="827584" y="2060848"/>
              <a:chExt cx="2664296" cy="576064"/>
            </a:xfrm>
          </p:grpSpPr>
          <p:sp>
            <p:nvSpPr>
              <p:cNvPr id="37" name="Zaoblený obdélník 41">
                <a:extLst>
                  <a:ext uri="{FF2B5EF4-FFF2-40B4-BE49-F238E27FC236}">
                    <a16:creationId xmlns:a16="http://schemas.microsoft.com/office/drawing/2014/main" id="{2DB6525D-C990-FD37-8E31-86966F50E2AD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TextovéPole 37">
                <a:extLst>
                  <a:ext uri="{FF2B5EF4-FFF2-40B4-BE49-F238E27FC236}">
                    <a16:creationId xmlns:a16="http://schemas.microsoft.com/office/drawing/2014/main" id="{2D69EC0B-0FCD-7936-D83B-42E10F3636B1}"/>
                  </a:ext>
                </a:extLst>
              </p:cNvPr>
              <p:cNvSpPr txBox="1"/>
              <p:nvPr/>
            </p:nvSpPr>
            <p:spPr>
              <a:xfrm>
                <a:off x="837373" y="2205674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Tváření za studena</a:t>
                </a:r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B96877ED-3D47-163F-7026-CF600E27AB0C}"/>
                </a:ext>
              </a:extLst>
            </p:cNvPr>
            <p:cNvGrpSpPr/>
            <p:nvPr/>
          </p:nvGrpSpPr>
          <p:grpSpPr>
            <a:xfrm>
              <a:off x="216000" y="3924000"/>
              <a:ext cx="1800000" cy="576064"/>
              <a:chOff x="827584" y="2060848"/>
              <a:chExt cx="2664296" cy="576064"/>
            </a:xfrm>
          </p:grpSpPr>
          <p:sp>
            <p:nvSpPr>
              <p:cNvPr id="35" name="Zaoblený obdélník 44">
                <a:extLst>
                  <a:ext uri="{FF2B5EF4-FFF2-40B4-BE49-F238E27FC236}">
                    <a16:creationId xmlns:a16="http://schemas.microsoft.com/office/drawing/2014/main" id="{65FCEAF0-21AB-AB1B-3BED-0E952D5C5F6D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6" name="TextovéPole 35">
                <a:extLst>
                  <a:ext uri="{FF2B5EF4-FFF2-40B4-BE49-F238E27FC236}">
                    <a16:creationId xmlns:a16="http://schemas.microsoft.com/office/drawing/2014/main" id="{8E7EEE98-88C6-CCCA-6248-CF6B401F86DB}"/>
                  </a:ext>
                </a:extLst>
              </p:cNvPr>
              <p:cNvSpPr txBox="1"/>
              <p:nvPr/>
            </p:nvSpPr>
            <p:spPr>
              <a:xfrm>
                <a:off x="837372" y="2077199"/>
                <a:ext cx="264471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Tváření za </a:t>
                </a:r>
                <a:r>
                  <a:rPr lang="cs-CZ" b="1" dirty="0" err="1">
                    <a:solidFill>
                      <a:srgbClr val="660033"/>
                    </a:solidFill>
                  </a:rPr>
                  <a:t>poloohřevu</a:t>
                </a:r>
                <a:endParaRPr lang="cs-CZ" b="1" dirty="0">
                  <a:solidFill>
                    <a:srgbClr val="660033"/>
                  </a:solidFill>
                </a:endParaRPr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727B4882-7D96-E309-FF16-440024DEB25D}"/>
                </a:ext>
              </a:extLst>
            </p:cNvPr>
            <p:cNvGrpSpPr/>
            <p:nvPr/>
          </p:nvGrpSpPr>
          <p:grpSpPr>
            <a:xfrm>
              <a:off x="216000" y="4968000"/>
              <a:ext cx="1800000" cy="576064"/>
              <a:chOff x="827584" y="2060848"/>
              <a:chExt cx="2664296" cy="576064"/>
            </a:xfrm>
          </p:grpSpPr>
          <p:sp>
            <p:nvSpPr>
              <p:cNvPr id="33" name="Zaoblený obdélník 47">
                <a:extLst>
                  <a:ext uri="{FF2B5EF4-FFF2-40B4-BE49-F238E27FC236}">
                    <a16:creationId xmlns:a16="http://schemas.microsoft.com/office/drawing/2014/main" id="{3D615179-6462-83D4-5B75-A5A6BD5A8B67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9C30ACBF-6DC4-EEAC-080F-7EB3DCEB3767}"/>
                  </a:ext>
                </a:extLst>
              </p:cNvPr>
              <p:cNvSpPr txBox="1"/>
              <p:nvPr/>
            </p:nvSpPr>
            <p:spPr>
              <a:xfrm>
                <a:off x="837372" y="2205674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Tváření za tepla</a:t>
                </a:r>
              </a:p>
            </p:txBody>
          </p:sp>
        </p:grpSp>
        <p:cxnSp>
          <p:nvCxnSpPr>
            <p:cNvPr id="26" name="Přímá spojnice se šipkou 25">
              <a:extLst>
                <a:ext uri="{FF2B5EF4-FFF2-40B4-BE49-F238E27FC236}">
                  <a16:creationId xmlns:a16="http://schemas.microsoft.com/office/drawing/2014/main" id="{086F8674-02B1-811C-C672-586B5381BFE4}"/>
                </a:ext>
              </a:extLst>
            </p:cNvPr>
            <p:cNvCxnSpPr/>
            <p:nvPr/>
          </p:nvCxnSpPr>
          <p:spPr>
            <a:xfrm>
              <a:off x="36000" y="3168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se šipkou 26">
              <a:extLst>
                <a:ext uri="{FF2B5EF4-FFF2-40B4-BE49-F238E27FC236}">
                  <a16:creationId xmlns:a16="http://schemas.microsoft.com/office/drawing/2014/main" id="{70216D67-7A65-1555-8F53-B72BDA1E06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85" y="2424602"/>
              <a:ext cx="2722" cy="74343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se šipkou 27">
              <a:extLst>
                <a:ext uri="{FF2B5EF4-FFF2-40B4-BE49-F238E27FC236}">
                  <a16:creationId xmlns:a16="http://schemas.microsoft.com/office/drawing/2014/main" id="{34A3B57B-1A61-9810-D507-1B9428194708}"/>
                </a:ext>
              </a:extLst>
            </p:cNvPr>
            <p:cNvCxnSpPr/>
            <p:nvPr/>
          </p:nvCxnSpPr>
          <p:spPr>
            <a:xfrm flipH="1">
              <a:off x="35496" y="2418200"/>
              <a:ext cx="180504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>
              <a:extLst>
                <a:ext uri="{FF2B5EF4-FFF2-40B4-BE49-F238E27FC236}">
                  <a16:creationId xmlns:a16="http://schemas.microsoft.com/office/drawing/2014/main" id="{A60F4FAD-9339-8A1E-F352-3686B2A2CEEE}"/>
                </a:ext>
              </a:extLst>
            </p:cNvPr>
            <p:cNvCxnSpPr/>
            <p:nvPr/>
          </p:nvCxnSpPr>
          <p:spPr>
            <a:xfrm>
              <a:off x="35496" y="4212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>
              <a:extLst>
                <a:ext uri="{FF2B5EF4-FFF2-40B4-BE49-F238E27FC236}">
                  <a16:creationId xmlns:a16="http://schemas.microsoft.com/office/drawing/2014/main" id="{0715D013-250C-3BB2-C87D-07CD061670D4}"/>
                </a:ext>
              </a:extLst>
            </p:cNvPr>
            <p:cNvCxnSpPr/>
            <p:nvPr/>
          </p:nvCxnSpPr>
          <p:spPr>
            <a:xfrm>
              <a:off x="35495" y="5256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>
              <a:extLst>
                <a:ext uri="{FF2B5EF4-FFF2-40B4-BE49-F238E27FC236}">
                  <a16:creationId xmlns:a16="http://schemas.microsoft.com/office/drawing/2014/main" id="{45494CB7-0571-C4EC-ABDA-1F6D8CDE5C1B}"/>
                </a:ext>
              </a:extLst>
            </p:cNvPr>
            <p:cNvCxnSpPr/>
            <p:nvPr/>
          </p:nvCxnSpPr>
          <p:spPr>
            <a:xfrm>
              <a:off x="48307" y="4218402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se šipkou 31">
              <a:extLst>
                <a:ext uri="{FF2B5EF4-FFF2-40B4-BE49-F238E27FC236}">
                  <a16:creationId xmlns:a16="http://schemas.microsoft.com/office/drawing/2014/main" id="{193CFF1D-1B2D-0BD1-0137-E45EEB259F5B}"/>
                </a:ext>
              </a:extLst>
            </p:cNvPr>
            <p:cNvCxnSpPr/>
            <p:nvPr/>
          </p:nvCxnSpPr>
          <p:spPr>
            <a:xfrm>
              <a:off x="48307" y="3163325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DD535EAC-C51D-3326-D9D3-690EFE416476}"/>
              </a:ext>
            </a:extLst>
          </p:cNvPr>
          <p:cNvGrpSpPr/>
          <p:nvPr/>
        </p:nvGrpSpPr>
        <p:grpSpPr>
          <a:xfrm>
            <a:off x="2377633" y="1615122"/>
            <a:ext cx="2181911" cy="2381100"/>
            <a:chOff x="2274904" y="2124000"/>
            <a:chExt cx="2181911" cy="2381100"/>
          </a:xfrm>
        </p:grpSpPr>
        <p:grpSp>
          <p:nvGrpSpPr>
            <p:cNvPr id="40" name="Skupina 39">
              <a:extLst>
                <a:ext uri="{FF2B5EF4-FFF2-40B4-BE49-F238E27FC236}">
                  <a16:creationId xmlns:a16="http://schemas.microsoft.com/office/drawing/2014/main" id="{3792AC1A-231F-7C22-0E27-4549672849C1}"/>
                </a:ext>
              </a:extLst>
            </p:cNvPr>
            <p:cNvGrpSpPr/>
            <p:nvPr/>
          </p:nvGrpSpPr>
          <p:grpSpPr>
            <a:xfrm>
              <a:off x="2448000" y="2880000"/>
              <a:ext cx="2008815" cy="576064"/>
              <a:chOff x="827584" y="2060848"/>
              <a:chExt cx="2654505" cy="576064"/>
            </a:xfrm>
          </p:grpSpPr>
          <p:sp>
            <p:nvSpPr>
              <p:cNvPr id="49" name="Zaoblený obdélník 101">
                <a:extLst>
                  <a:ext uri="{FF2B5EF4-FFF2-40B4-BE49-F238E27FC236}">
                    <a16:creationId xmlns:a16="http://schemas.microsoft.com/office/drawing/2014/main" id="{ADE21E3B-73FA-CC77-5FCC-80BA31D056EF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378571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0" name="TextovéPole 49">
                <a:extLst>
                  <a:ext uri="{FF2B5EF4-FFF2-40B4-BE49-F238E27FC236}">
                    <a16:creationId xmlns:a16="http://schemas.microsoft.com/office/drawing/2014/main" id="{F7EE4BA5-8768-9952-27D9-15F6436AE21E}"/>
                  </a:ext>
                </a:extLst>
              </p:cNvPr>
              <p:cNvSpPr txBox="1"/>
              <p:nvPr/>
            </p:nvSpPr>
            <p:spPr>
              <a:xfrm>
                <a:off x="837373" y="2205674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Objemové</a:t>
                </a:r>
              </a:p>
            </p:txBody>
          </p:sp>
        </p:grpSp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A410CAD1-B7C9-0E00-49CE-CA5AA4E7E789}"/>
                </a:ext>
              </a:extLst>
            </p:cNvPr>
            <p:cNvGrpSpPr/>
            <p:nvPr/>
          </p:nvGrpSpPr>
          <p:grpSpPr>
            <a:xfrm>
              <a:off x="2448000" y="3929036"/>
              <a:ext cx="2008815" cy="576064"/>
              <a:chOff x="827584" y="2060848"/>
              <a:chExt cx="2654505" cy="576064"/>
            </a:xfrm>
          </p:grpSpPr>
          <p:sp>
            <p:nvSpPr>
              <p:cNvPr id="47" name="Zaoblený obdélník 104">
                <a:extLst>
                  <a:ext uri="{FF2B5EF4-FFF2-40B4-BE49-F238E27FC236}">
                    <a16:creationId xmlns:a16="http://schemas.microsoft.com/office/drawing/2014/main" id="{33F17D61-2085-127B-C419-9BD1D023A052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378571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TextovéPole 47">
                <a:extLst>
                  <a:ext uri="{FF2B5EF4-FFF2-40B4-BE49-F238E27FC236}">
                    <a16:creationId xmlns:a16="http://schemas.microsoft.com/office/drawing/2014/main" id="{6CABE779-F9A9-5731-5B72-1383006C56B4}"/>
                  </a:ext>
                </a:extLst>
              </p:cNvPr>
              <p:cNvSpPr txBox="1"/>
              <p:nvPr/>
            </p:nvSpPr>
            <p:spPr>
              <a:xfrm>
                <a:off x="837373" y="2208884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Plošné</a:t>
                </a:r>
              </a:p>
            </p:txBody>
          </p:sp>
        </p:grpSp>
        <p:cxnSp>
          <p:nvCxnSpPr>
            <p:cNvPr id="42" name="Přímá spojnice se šipkou 41">
              <a:extLst>
                <a:ext uri="{FF2B5EF4-FFF2-40B4-BE49-F238E27FC236}">
                  <a16:creationId xmlns:a16="http://schemas.microsoft.com/office/drawing/2014/main" id="{7EEF2434-FC12-527E-1CAA-4BA5FD3D9CE8}"/>
                </a:ext>
              </a:extLst>
            </p:cNvPr>
            <p:cNvCxnSpPr/>
            <p:nvPr/>
          </p:nvCxnSpPr>
          <p:spPr>
            <a:xfrm>
              <a:off x="2275408" y="3173036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>
              <a:extLst>
                <a:ext uri="{FF2B5EF4-FFF2-40B4-BE49-F238E27FC236}">
                  <a16:creationId xmlns:a16="http://schemas.microsoft.com/office/drawing/2014/main" id="{A773CEDC-E6FD-F5BB-0E56-3F430690FEC1}"/>
                </a:ext>
              </a:extLst>
            </p:cNvPr>
            <p:cNvCxnSpPr/>
            <p:nvPr/>
          </p:nvCxnSpPr>
          <p:spPr>
            <a:xfrm>
              <a:off x="2284993" y="2137892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>
              <a:extLst>
                <a:ext uri="{FF2B5EF4-FFF2-40B4-BE49-F238E27FC236}">
                  <a16:creationId xmlns:a16="http://schemas.microsoft.com/office/drawing/2014/main" id="{208185C0-6F61-1A6C-584D-F60C4BB0A647}"/>
                </a:ext>
              </a:extLst>
            </p:cNvPr>
            <p:cNvCxnSpPr/>
            <p:nvPr/>
          </p:nvCxnSpPr>
          <p:spPr>
            <a:xfrm flipH="1">
              <a:off x="2274904" y="2124000"/>
              <a:ext cx="180504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se šipkou 44">
              <a:extLst>
                <a:ext uri="{FF2B5EF4-FFF2-40B4-BE49-F238E27FC236}">
                  <a16:creationId xmlns:a16="http://schemas.microsoft.com/office/drawing/2014/main" id="{455B7C18-6A93-6082-7D50-348E0F524FD6}"/>
                </a:ext>
              </a:extLst>
            </p:cNvPr>
            <p:cNvCxnSpPr/>
            <p:nvPr/>
          </p:nvCxnSpPr>
          <p:spPr>
            <a:xfrm>
              <a:off x="2274904" y="4217036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se šipkou 45">
              <a:extLst>
                <a:ext uri="{FF2B5EF4-FFF2-40B4-BE49-F238E27FC236}">
                  <a16:creationId xmlns:a16="http://schemas.microsoft.com/office/drawing/2014/main" id="{5140F907-90D6-9325-C272-C415A6540DC6}"/>
                </a:ext>
              </a:extLst>
            </p:cNvPr>
            <p:cNvCxnSpPr/>
            <p:nvPr/>
          </p:nvCxnSpPr>
          <p:spPr>
            <a:xfrm>
              <a:off x="2287715" y="3168361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CFFDF6B5-B698-AB7A-61FA-ECE414D2DECC}"/>
              </a:ext>
            </a:extLst>
          </p:cNvPr>
          <p:cNvGrpSpPr/>
          <p:nvPr/>
        </p:nvGrpSpPr>
        <p:grpSpPr>
          <a:xfrm>
            <a:off x="4607926" y="1623978"/>
            <a:ext cx="1980505" cy="3420064"/>
            <a:chOff x="35495" y="2124000"/>
            <a:chExt cx="1980505" cy="3420064"/>
          </a:xfrm>
        </p:grpSpPr>
        <p:grpSp>
          <p:nvGrpSpPr>
            <p:cNvPr id="52" name="Skupina 51">
              <a:extLst>
                <a:ext uri="{FF2B5EF4-FFF2-40B4-BE49-F238E27FC236}">
                  <a16:creationId xmlns:a16="http://schemas.microsoft.com/office/drawing/2014/main" id="{3F287B9A-3F5B-DFF0-0B5E-5B4448BE51D8}"/>
                </a:ext>
              </a:extLst>
            </p:cNvPr>
            <p:cNvGrpSpPr/>
            <p:nvPr/>
          </p:nvGrpSpPr>
          <p:grpSpPr>
            <a:xfrm>
              <a:off x="216000" y="2880000"/>
              <a:ext cx="1800000" cy="576064"/>
              <a:chOff x="827584" y="2060848"/>
              <a:chExt cx="2664296" cy="576064"/>
            </a:xfrm>
          </p:grpSpPr>
          <p:sp>
            <p:nvSpPr>
              <p:cNvPr id="66" name="Zaoblený obdélník 138">
                <a:extLst>
                  <a:ext uri="{FF2B5EF4-FFF2-40B4-BE49-F238E27FC236}">
                    <a16:creationId xmlns:a16="http://schemas.microsoft.com/office/drawing/2014/main" id="{7B3727CA-8A6B-2D18-007D-649C0BDFB96D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7" name="TextovéPole 66">
                <a:extLst>
                  <a:ext uri="{FF2B5EF4-FFF2-40B4-BE49-F238E27FC236}">
                    <a16:creationId xmlns:a16="http://schemas.microsoft.com/office/drawing/2014/main" id="{087E4DB0-C4F7-5646-6A45-FAC0F7A9644F}"/>
                  </a:ext>
                </a:extLst>
              </p:cNvPr>
              <p:cNvSpPr txBox="1"/>
              <p:nvPr/>
            </p:nvSpPr>
            <p:spPr>
              <a:xfrm>
                <a:off x="837372" y="2205674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Izotermické</a:t>
                </a:r>
              </a:p>
            </p:txBody>
          </p:sp>
        </p:grp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E4CC631A-73A4-EDB6-9FC9-C60C270235D1}"/>
                </a:ext>
              </a:extLst>
            </p:cNvPr>
            <p:cNvGrpSpPr/>
            <p:nvPr/>
          </p:nvGrpSpPr>
          <p:grpSpPr>
            <a:xfrm>
              <a:off x="216000" y="3924000"/>
              <a:ext cx="1800000" cy="576064"/>
              <a:chOff x="827584" y="2060848"/>
              <a:chExt cx="2664296" cy="576064"/>
            </a:xfrm>
          </p:grpSpPr>
          <p:sp>
            <p:nvSpPr>
              <p:cNvPr id="64" name="Zaoblený obdélník 136">
                <a:extLst>
                  <a:ext uri="{FF2B5EF4-FFF2-40B4-BE49-F238E27FC236}">
                    <a16:creationId xmlns:a16="http://schemas.microsoft.com/office/drawing/2014/main" id="{000B480B-B33A-0CBF-894F-87C06BEAC8C6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5" name="TextovéPole 64">
                <a:extLst>
                  <a:ext uri="{FF2B5EF4-FFF2-40B4-BE49-F238E27FC236}">
                    <a16:creationId xmlns:a16="http://schemas.microsoft.com/office/drawing/2014/main" id="{C61C63E8-8184-9233-5270-851435B30B62}"/>
                  </a:ext>
                </a:extLst>
              </p:cNvPr>
              <p:cNvSpPr txBox="1"/>
              <p:nvPr/>
            </p:nvSpPr>
            <p:spPr>
              <a:xfrm>
                <a:off x="837372" y="2216097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Adiabatické</a:t>
                </a:r>
              </a:p>
            </p:txBody>
          </p:sp>
        </p:grpSp>
        <p:grpSp>
          <p:nvGrpSpPr>
            <p:cNvPr id="54" name="Skupina 53">
              <a:extLst>
                <a:ext uri="{FF2B5EF4-FFF2-40B4-BE49-F238E27FC236}">
                  <a16:creationId xmlns:a16="http://schemas.microsoft.com/office/drawing/2014/main" id="{368B418A-5571-DF0C-0242-0E1FFC0AB80A}"/>
                </a:ext>
              </a:extLst>
            </p:cNvPr>
            <p:cNvGrpSpPr/>
            <p:nvPr/>
          </p:nvGrpSpPr>
          <p:grpSpPr>
            <a:xfrm>
              <a:off x="216000" y="4968000"/>
              <a:ext cx="1800000" cy="576064"/>
              <a:chOff x="827584" y="2060848"/>
              <a:chExt cx="2664296" cy="576064"/>
            </a:xfrm>
          </p:grpSpPr>
          <p:sp>
            <p:nvSpPr>
              <p:cNvPr id="62" name="Zaoblený obdélník 134">
                <a:extLst>
                  <a:ext uri="{FF2B5EF4-FFF2-40B4-BE49-F238E27FC236}">
                    <a16:creationId xmlns:a16="http://schemas.microsoft.com/office/drawing/2014/main" id="{28591E67-FF7F-9190-A80F-F0328E9CB14C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TextovéPole 62">
                <a:extLst>
                  <a:ext uri="{FF2B5EF4-FFF2-40B4-BE49-F238E27FC236}">
                    <a16:creationId xmlns:a16="http://schemas.microsoft.com/office/drawing/2014/main" id="{FC1EDBD3-2C3C-2943-E152-7517A75E30CD}"/>
                  </a:ext>
                </a:extLst>
              </p:cNvPr>
              <p:cNvSpPr txBox="1"/>
              <p:nvPr/>
            </p:nvSpPr>
            <p:spPr>
              <a:xfrm>
                <a:off x="847164" y="2213066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Polytropické</a:t>
                </a:r>
              </a:p>
            </p:txBody>
          </p:sp>
        </p:grpSp>
        <p:cxnSp>
          <p:nvCxnSpPr>
            <p:cNvPr id="55" name="Přímá spojnice se šipkou 54">
              <a:extLst>
                <a:ext uri="{FF2B5EF4-FFF2-40B4-BE49-F238E27FC236}">
                  <a16:creationId xmlns:a16="http://schemas.microsoft.com/office/drawing/2014/main" id="{95251048-6166-E5A1-2D5E-5DE88EFFF4A8}"/>
                </a:ext>
              </a:extLst>
            </p:cNvPr>
            <p:cNvCxnSpPr/>
            <p:nvPr/>
          </p:nvCxnSpPr>
          <p:spPr>
            <a:xfrm>
              <a:off x="36000" y="3168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nice se šipkou 55">
              <a:extLst>
                <a:ext uri="{FF2B5EF4-FFF2-40B4-BE49-F238E27FC236}">
                  <a16:creationId xmlns:a16="http://schemas.microsoft.com/office/drawing/2014/main" id="{7F329AF5-0394-B998-D243-B60AEFBE0A24}"/>
                </a:ext>
              </a:extLst>
            </p:cNvPr>
            <p:cNvCxnSpPr/>
            <p:nvPr/>
          </p:nvCxnSpPr>
          <p:spPr>
            <a:xfrm>
              <a:off x="45585" y="2132856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nice se šipkou 56">
              <a:extLst>
                <a:ext uri="{FF2B5EF4-FFF2-40B4-BE49-F238E27FC236}">
                  <a16:creationId xmlns:a16="http://schemas.microsoft.com/office/drawing/2014/main" id="{DF66052F-975C-F7F9-6A56-008EE97CA186}"/>
                </a:ext>
              </a:extLst>
            </p:cNvPr>
            <p:cNvCxnSpPr/>
            <p:nvPr/>
          </p:nvCxnSpPr>
          <p:spPr>
            <a:xfrm flipH="1">
              <a:off x="35496" y="2124000"/>
              <a:ext cx="180504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se šipkou 57">
              <a:extLst>
                <a:ext uri="{FF2B5EF4-FFF2-40B4-BE49-F238E27FC236}">
                  <a16:creationId xmlns:a16="http://schemas.microsoft.com/office/drawing/2014/main" id="{45AFACAD-83F3-35FD-B7F8-9B4109C792D8}"/>
                </a:ext>
              </a:extLst>
            </p:cNvPr>
            <p:cNvCxnSpPr/>
            <p:nvPr/>
          </p:nvCxnSpPr>
          <p:spPr>
            <a:xfrm>
              <a:off x="35496" y="4212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se šipkou 58">
              <a:extLst>
                <a:ext uri="{FF2B5EF4-FFF2-40B4-BE49-F238E27FC236}">
                  <a16:creationId xmlns:a16="http://schemas.microsoft.com/office/drawing/2014/main" id="{0DAB1856-D599-E00D-8422-7F245835400B}"/>
                </a:ext>
              </a:extLst>
            </p:cNvPr>
            <p:cNvCxnSpPr/>
            <p:nvPr/>
          </p:nvCxnSpPr>
          <p:spPr>
            <a:xfrm>
              <a:off x="35495" y="5256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nice se šipkou 59">
              <a:extLst>
                <a:ext uri="{FF2B5EF4-FFF2-40B4-BE49-F238E27FC236}">
                  <a16:creationId xmlns:a16="http://schemas.microsoft.com/office/drawing/2014/main" id="{7AE5D879-B7B7-2257-D93D-75969E20BF42}"/>
                </a:ext>
              </a:extLst>
            </p:cNvPr>
            <p:cNvCxnSpPr/>
            <p:nvPr/>
          </p:nvCxnSpPr>
          <p:spPr>
            <a:xfrm>
              <a:off x="48307" y="4218402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nice se šipkou 60">
              <a:extLst>
                <a:ext uri="{FF2B5EF4-FFF2-40B4-BE49-F238E27FC236}">
                  <a16:creationId xmlns:a16="http://schemas.microsoft.com/office/drawing/2014/main" id="{0160D83B-65FD-176A-51A4-0C12F18AED76}"/>
                </a:ext>
              </a:extLst>
            </p:cNvPr>
            <p:cNvCxnSpPr/>
            <p:nvPr/>
          </p:nvCxnSpPr>
          <p:spPr>
            <a:xfrm>
              <a:off x="48307" y="3163325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861A0A57-CAF5-1E8D-9E7C-EC23E612EDFA}"/>
              </a:ext>
            </a:extLst>
          </p:cNvPr>
          <p:cNvGrpSpPr/>
          <p:nvPr/>
        </p:nvGrpSpPr>
        <p:grpSpPr>
          <a:xfrm>
            <a:off x="6841142" y="1629014"/>
            <a:ext cx="1980505" cy="3420064"/>
            <a:chOff x="35495" y="2124000"/>
            <a:chExt cx="1980505" cy="3420064"/>
          </a:xfrm>
        </p:grpSpPr>
        <p:grpSp>
          <p:nvGrpSpPr>
            <p:cNvPr id="69" name="Skupina 68">
              <a:extLst>
                <a:ext uri="{FF2B5EF4-FFF2-40B4-BE49-F238E27FC236}">
                  <a16:creationId xmlns:a16="http://schemas.microsoft.com/office/drawing/2014/main" id="{E71517BB-814D-5F9C-5F3B-AF6A82E35197}"/>
                </a:ext>
              </a:extLst>
            </p:cNvPr>
            <p:cNvGrpSpPr/>
            <p:nvPr/>
          </p:nvGrpSpPr>
          <p:grpSpPr>
            <a:xfrm>
              <a:off x="216000" y="2880000"/>
              <a:ext cx="1800000" cy="576064"/>
              <a:chOff x="827584" y="2060848"/>
              <a:chExt cx="2664296" cy="576064"/>
            </a:xfrm>
          </p:grpSpPr>
          <p:sp>
            <p:nvSpPr>
              <p:cNvPr id="83" name="Zaoblený obdélník 155">
                <a:extLst>
                  <a:ext uri="{FF2B5EF4-FFF2-40B4-BE49-F238E27FC236}">
                    <a16:creationId xmlns:a16="http://schemas.microsoft.com/office/drawing/2014/main" id="{7EBF0A7F-AB8A-1F97-D19E-B9F72EA2B89B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4" name="TextovéPole 83">
                <a:extLst>
                  <a:ext uri="{FF2B5EF4-FFF2-40B4-BE49-F238E27FC236}">
                    <a16:creationId xmlns:a16="http://schemas.microsoft.com/office/drawing/2014/main" id="{C6D43BDD-7DC9-3300-7FEB-736B1513275A}"/>
                  </a:ext>
                </a:extLst>
              </p:cNvPr>
              <p:cNvSpPr txBox="1"/>
              <p:nvPr/>
            </p:nvSpPr>
            <p:spPr>
              <a:xfrm>
                <a:off x="837373" y="2205674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Místní</a:t>
                </a:r>
              </a:p>
            </p:txBody>
          </p:sp>
        </p:grpSp>
        <p:grpSp>
          <p:nvGrpSpPr>
            <p:cNvPr id="70" name="Skupina 69">
              <a:extLst>
                <a:ext uri="{FF2B5EF4-FFF2-40B4-BE49-F238E27FC236}">
                  <a16:creationId xmlns:a16="http://schemas.microsoft.com/office/drawing/2014/main" id="{72CBDBB8-BBA4-C1C3-F3C0-595F60D2D3BE}"/>
                </a:ext>
              </a:extLst>
            </p:cNvPr>
            <p:cNvGrpSpPr/>
            <p:nvPr/>
          </p:nvGrpSpPr>
          <p:grpSpPr>
            <a:xfrm>
              <a:off x="216000" y="3924000"/>
              <a:ext cx="1800000" cy="576064"/>
              <a:chOff x="827584" y="2060848"/>
              <a:chExt cx="2664296" cy="576064"/>
            </a:xfrm>
          </p:grpSpPr>
          <p:sp>
            <p:nvSpPr>
              <p:cNvPr id="81" name="Zaoblený obdélník 153">
                <a:extLst>
                  <a:ext uri="{FF2B5EF4-FFF2-40B4-BE49-F238E27FC236}">
                    <a16:creationId xmlns:a16="http://schemas.microsoft.com/office/drawing/2014/main" id="{A427F323-391D-8682-EACF-7D55674D3402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2" name="TextovéPole 81">
                <a:extLst>
                  <a:ext uri="{FF2B5EF4-FFF2-40B4-BE49-F238E27FC236}">
                    <a16:creationId xmlns:a16="http://schemas.microsoft.com/office/drawing/2014/main" id="{BEF5F203-9575-B952-292D-114B701FE897}"/>
                  </a:ext>
                </a:extLst>
              </p:cNvPr>
              <p:cNvSpPr txBox="1"/>
              <p:nvPr/>
            </p:nvSpPr>
            <p:spPr>
              <a:xfrm>
                <a:off x="837372" y="2211061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Částečná</a:t>
                </a:r>
              </a:p>
            </p:txBody>
          </p:sp>
        </p:grpSp>
        <p:grpSp>
          <p:nvGrpSpPr>
            <p:cNvPr id="71" name="Skupina 70">
              <a:extLst>
                <a:ext uri="{FF2B5EF4-FFF2-40B4-BE49-F238E27FC236}">
                  <a16:creationId xmlns:a16="http://schemas.microsoft.com/office/drawing/2014/main" id="{526AEB24-6DA6-3A9E-6C25-32B2DFBE5840}"/>
                </a:ext>
              </a:extLst>
            </p:cNvPr>
            <p:cNvGrpSpPr/>
            <p:nvPr/>
          </p:nvGrpSpPr>
          <p:grpSpPr>
            <a:xfrm>
              <a:off x="216000" y="4968000"/>
              <a:ext cx="1800000" cy="576064"/>
              <a:chOff x="827584" y="2060848"/>
              <a:chExt cx="2664296" cy="576064"/>
            </a:xfrm>
          </p:grpSpPr>
          <p:sp>
            <p:nvSpPr>
              <p:cNvPr id="79" name="Zaoblený obdélník 151">
                <a:extLst>
                  <a:ext uri="{FF2B5EF4-FFF2-40B4-BE49-F238E27FC236}">
                    <a16:creationId xmlns:a16="http://schemas.microsoft.com/office/drawing/2014/main" id="{343553DE-B345-CDA6-0BB6-81ED9EBC5A4E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0" name="TextovéPole 79">
                <a:extLst>
                  <a:ext uri="{FF2B5EF4-FFF2-40B4-BE49-F238E27FC236}">
                    <a16:creationId xmlns:a16="http://schemas.microsoft.com/office/drawing/2014/main" id="{6EE17C8E-2448-4462-60A3-74D5D1993D85}"/>
                  </a:ext>
                </a:extLst>
              </p:cNvPr>
              <p:cNvSpPr txBox="1"/>
              <p:nvPr/>
            </p:nvSpPr>
            <p:spPr>
              <a:xfrm>
                <a:off x="837372" y="2205674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Všestranná</a:t>
                </a:r>
              </a:p>
            </p:txBody>
          </p:sp>
        </p:grpSp>
        <p:cxnSp>
          <p:nvCxnSpPr>
            <p:cNvPr id="72" name="Přímá spojnice se šipkou 71">
              <a:extLst>
                <a:ext uri="{FF2B5EF4-FFF2-40B4-BE49-F238E27FC236}">
                  <a16:creationId xmlns:a16="http://schemas.microsoft.com/office/drawing/2014/main" id="{120C5E99-EC35-A1C1-4F73-074B636D9185}"/>
                </a:ext>
              </a:extLst>
            </p:cNvPr>
            <p:cNvCxnSpPr/>
            <p:nvPr/>
          </p:nvCxnSpPr>
          <p:spPr>
            <a:xfrm>
              <a:off x="36000" y="3168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nice se šipkou 72">
              <a:extLst>
                <a:ext uri="{FF2B5EF4-FFF2-40B4-BE49-F238E27FC236}">
                  <a16:creationId xmlns:a16="http://schemas.microsoft.com/office/drawing/2014/main" id="{C22882D7-6FCA-42A3-AD4D-5C9F6A2F36B5}"/>
                </a:ext>
              </a:extLst>
            </p:cNvPr>
            <p:cNvCxnSpPr/>
            <p:nvPr/>
          </p:nvCxnSpPr>
          <p:spPr>
            <a:xfrm>
              <a:off x="45585" y="2132856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nice se šipkou 73">
              <a:extLst>
                <a:ext uri="{FF2B5EF4-FFF2-40B4-BE49-F238E27FC236}">
                  <a16:creationId xmlns:a16="http://schemas.microsoft.com/office/drawing/2014/main" id="{BFAAD4A9-4806-F71D-506F-600E06F99302}"/>
                </a:ext>
              </a:extLst>
            </p:cNvPr>
            <p:cNvCxnSpPr/>
            <p:nvPr/>
          </p:nvCxnSpPr>
          <p:spPr>
            <a:xfrm flipH="1">
              <a:off x="35496" y="2124000"/>
              <a:ext cx="180504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nice se šipkou 74">
              <a:extLst>
                <a:ext uri="{FF2B5EF4-FFF2-40B4-BE49-F238E27FC236}">
                  <a16:creationId xmlns:a16="http://schemas.microsoft.com/office/drawing/2014/main" id="{5D1F320E-48D0-BE26-9573-32BF1F09B54C}"/>
                </a:ext>
              </a:extLst>
            </p:cNvPr>
            <p:cNvCxnSpPr/>
            <p:nvPr/>
          </p:nvCxnSpPr>
          <p:spPr>
            <a:xfrm>
              <a:off x="35496" y="4212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se šipkou 75">
              <a:extLst>
                <a:ext uri="{FF2B5EF4-FFF2-40B4-BE49-F238E27FC236}">
                  <a16:creationId xmlns:a16="http://schemas.microsoft.com/office/drawing/2014/main" id="{40BC65D6-3D3F-39CC-5152-AEF16D317C06}"/>
                </a:ext>
              </a:extLst>
            </p:cNvPr>
            <p:cNvCxnSpPr/>
            <p:nvPr/>
          </p:nvCxnSpPr>
          <p:spPr>
            <a:xfrm>
              <a:off x="35495" y="5256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Přímá spojnice se šipkou 76">
              <a:extLst>
                <a:ext uri="{FF2B5EF4-FFF2-40B4-BE49-F238E27FC236}">
                  <a16:creationId xmlns:a16="http://schemas.microsoft.com/office/drawing/2014/main" id="{C8063A22-BCB9-ED6E-BC39-3EFA97109936}"/>
                </a:ext>
              </a:extLst>
            </p:cNvPr>
            <p:cNvCxnSpPr/>
            <p:nvPr/>
          </p:nvCxnSpPr>
          <p:spPr>
            <a:xfrm>
              <a:off x="48307" y="4218402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Přímá spojnice se šipkou 77">
              <a:extLst>
                <a:ext uri="{FF2B5EF4-FFF2-40B4-BE49-F238E27FC236}">
                  <a16:creationId xmlns:a16="http://schemas.microsoft.com/office/drawing/2014/main" id="{D8847834-2F58-6A47-8C4C-B4DE0CA8B1AE}"/>
                </a:ext>
              </a:extLst>
            </p:cNvPr>
            <p:cNvCxnSpPr/>
            <p:nvPr/>
          </p:nvCxnSpPr>
          <p:spPr>
            <a:xfrm>
              <a:off x="48307" y="3163325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489795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Rozdělení technologií tváření dle teploty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Tváření za studena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6A1DBF9-E89A-56A7-1D90-92E889CF3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probíhá pod rekrystalizační teplotou materiálu – obvykle platí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cs-CZ" altLang="cs-CZ" baseline="-25000" dirty="0" err="1">
                <a:latin typeface="Calibri" pitchFamily="34" charset="0"/>
                <a:cs typeface="Calibri" pitchFamily="34" charset="0"/>
              </a:rPr>
              <a:t>tváření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 &lt; 0,3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cs-CZ" altLang="cs-CZ" baseline="-25000" dirty="0" err="1">
                <a:latin typeface="Calibri" pitchFamily="34" charset="0"/>
                <a:cs typeface="Calibri" pitchFamily="34" charset="0"/>
              </a:rPr>
              <a:t>tání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[°K]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materiál současně zpevňuje a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odpevňuje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dominantním procesem je zpevnění !!!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dochází k deformaci a přednostní orientaci zrn vzhledem k tvářecí síle (deformační textura), snižuje se plastická schopnost materiálu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zvyšují se pevnostní hodnoty (</a:t>
            </a:r>
            <a:r>
              <a:rPr lang="cs-CZ" altLang="cs-CZ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cs-CZ" altLang="cs-CZ" i="1" baseline="-25000" dirty="0">
                <a:latin typeface="Calibri" pitchFamily="34" charset="0"/>
                <a:cs typeface="Calibri" pitchFamily="34" charset="0"/>
              </a:rPr>
              <a:t>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, </a:t>
            </a:r>
            <a:r>
              <a:rPr lang="cs-CZ" altLang="cs-CZ" i="1" dirty="0" err="1">
                <a:latin typeface="Calibri" pitchFamily="34" charset="0"/>
                <a:cs typeface="Calibri" pitchFamily="34" charset="0"/>
              </a:rPr>
              <a:t>R</a:t>
            </a:r>
            <a:r>
              <a:rPr lang="cs-CZ" altLang="cs-CZ" i="1" baseline="-25000" dirty="0" err="1">
                <a:latin typeface="Calibri" pitchFamily="34" charset="0"/>
                <a:cs typeface="Calibri" pitchFamily="34" charset="0"/>
              </a:rPr>
              <a:t>m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), klesá tažnost (</a:t>
            </a:r>
            <a:r>
              <a:rPr lang="cs-CZ" altLang="cs-CZ" i="1" dirty="0">
                <a:latin typeface="Calibri" pitchFamily="34" charset="0"/>
                <a:cs typeface="Calibri" pitchFamily="34" charset="0"/>
              </a:rPr>
              <a:t>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vysoká rozměrová přesnost a kvalita povrchu výrobku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nevýhodou je nutnost použití velkých tvářecích sil </a:t>
            </a:r>
          </a:p>
        </p:txBody>
      </p:sp>
    </p:spTree>
    <p:extLst>
      <p:ext uri="{BB962C8B-B14F-4D97-AF65-F5344CB8AC3E}">
        <p14:creationId xmlns:p14="http://schemas.microsoft.com/office/powerpoint/2010/main" val="427048377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Rozdělení technologií tváření dle teploty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Tváření za studena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E527C70-3B01-7625-71F2-DE2C43C9C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3" t="52954"/>
          <a:stretch/>
        </p:blipFill>
        <p:spPr bwMode="auto">
          <a:xfrm>
            <a:off x="6989279" y="2920317"/>
            <a:ext cx="1515752" cy="153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délník 58">
            <a:extLst>
              <a:ext uri="{FF2B5EF4-FFF2-40B4-BE49-F238E27FC236}">
                <a16:creationId xmlns:a16="http://schemas.microsoft.com/office/drawing/2014/main" id="{43B42CC8-CC20-CE10-0F51-0B500ED6F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982" y="4454430"/>
            <a:ext cx="269041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b="1" dirty="0">
                <a:solidFill>
                  <a:srgbClr val="660033"/>
                </a:solidFill>
              </a:rPr>
              <a:t>Změna tvaru zrna</a:t>
            </a:r>
          </a:p>
          <a:p>
            <a:pPr algn="ctr">
              <a:buClr>
                <a:srgbClr val="0000CC"/>
              </a:buClr>
              <a:defRPr/>
            </a:pPr>
            <a:r>
              <a:rPr lang="cs-CZ" b="1" dirty="0">
                <a:solidFill>
                  <a:srgbClr val="660033"/>
                </a:solidFill>
              </a:rPr>
              <a:t>(vznik deformační textury)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E61362D3-47B9-0375-6C13-9C61B6DFB86F}"/>
              </a:ext>
            </a:extLst>
          </p:cNvPr>
          <p:cNvGrpSpPr/>
          <p:nvPr/>
        </p:nvGrpSpPr>
        <p:grpSpPr>
          <a:xfrm>
            <a:off x="6986669" y="54627"/>
            <a:ext cx="1518362" cy="2815669"/>
            <a:chOff x="7295609" y="1283390"/>
            <a:chExt cx="1518362" cy="2815669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3675A36-F492-45E5-1C42-04EDF6A4DF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54" r="53473"/>
            <a:stretch/>
          </p:blipFill>
          <p:spPr bwMode="auto">
            <a:xfrm>
              <a:off x="7295609" y="1913056"/>
              <a:ext cx="1518362" cy="1536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Šipka doprava 9">
              <a:extLst>
                <a:ext uri="{FF2B5EF4-FFF2-40B4-BE49-F238E27FC236}">
                  <a16:creationId xmlns:a16="http://schemas.microsoft.com/office/drawing/2014/main" id="{5E334A4F-C725-137A-0C67-1EE81E9FE498}"/>
                </a:ext>
              </a:extLst>
            </p:cNvPr>
            <p:cNvSpPr/>
            <p:nvPr/>
          </p:nvSpPr>
          <p:spPr>
            <a:xfrm rot="5400000">
              <a:off x="7719058" y="1533910"/>
              <a:ext cx="671463" cy="170423"/>
            </a:xfrm>
            <a:prstGeom prst="rightArrow">
              <a:avLst/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rgbClr val="FF0000"/>
                </a:solidFill>
              </a:endParaRP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C2812CE9-8176-348A-E7CB-5BA7B4DA1FF9}"/>
                </a:ext>
              </a:extLst>
            </p:cNvPr>
            <p:cNvSpPr txBox="1"/>
            <p:nvPr/>
          </p:nvSpPr>
          <p:spPr>
            <a:xfrm>
              <a:off x="8108849" y="1308970"/>
              <a:ext cx="593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b="1" dirty="0">
                  <a:solidFill>
                    <a:srgbClr val="660033"/>
                  </a:solidFill>
                </a:rPr>
                <a:t>F</a:t>
              </a:r>
            </a:p>
          </p:txBody>
        </p:sp>
        <p:sp>
          <p:nvSpPr>
            <p:cNvPr id="15" name="Šipka doprava 18">
              <a:extLst>
                <a:ext uri="{FF2B5EF4-FFF2-40B4-BE49-F238E27FC236}">
                  <a16:creationId xmlns:a16="http://schemas.microsoft.com/office/drawing/2014/main" id="{6A41C3E8-3612-9134-0FB0-ADDE7303C154}"/>
                </a:ext>
              </a:extLst>
            </p:cNvPr>
            <p:cNvSpPr/>
            <p:nvPr/>
          </p:nvSpPr>
          <p:spPr>
            <a:xfrm rot="16200000">
              <a:off x="7719225" y="3678116"/>
              <a:ext cx="671463" cy="170423"/>
            </a:xfrm>
            <a:prstGeom prst="rightArrow">
              <a:avLst/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rgbClr val="FF0000"/>
                </a:solidFill>
              </a:endParaRP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5DB83A41-1D99-4B66-5C2C-6C5F8D8915EC}"/>
                </a:ext>
              </a:extLst>
            </p:cNvPr>
            <p:cNvSpPr txBox="1"/>
            <p:nvPr/>
          </p:nvSpPr>
          <p:spPr>
            <a:xfrm>
              <a:off x="8100392" y="3470939"/>
              <a:ext cx="593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b="1" dirty="0">
                  <a:solidFill>
                    <a:srgbClr val="660033"/>
                  </a:solidFill>
                </a:rPr>
                <a:t>F</a:t>
              </a:r>
            </a:p>
          </p:txBody>
        </p:sp>
      </p:grpSp>
      <p:sp>
        <p:nvSpPr>
          <p:cNvPr id="17" name="Obdélník 58">
            <a:extLst>
              <a:ext uri="{FF2B5EF4-FFF2-40B4-BE49-F238E27FC236}">
                <a16:creationId xmlns:a16="http://schemas.microsoft.com/office/drawing/2014/main" id="{F78BF44B-5708-5A05-D70C-9C3AC718AF2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971413" y="1278209"/>
            <a:ext cx="169362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b="1" dirty="0">
                <a:solidFill>
                  <a:srgbClr val="660033"/>
                </a:solidFill>
              </a:rPr>
              <a:t>Před deformací</a:t>
            </a:r>
          </a:p>
        </p:txBody>
      </p:sp>
      <p:sp>
        <p:nvSpPr>
          <p:cNvPr id="18" name="Obdélník 58">
            <a:extLst>
              <a:ext uri="{FF2B5EF4-FFF2-40B4-BE49-F238E27FC236}">
                <a16:creationId xmlns:a16="http://schemas.microsoft.com/office/drawing/2014/main" id="{43F3E0AD-3E57-9249-93E1-F57FB52B795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50953" y="3542737"/>
            <a:ext cx="153454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b="1" dirty="0">
                <a:solidFill>
                  <a:srgbClr val="660033"/>
                </a:solidFill>
              </a:rPr>
              <a:t>Po deformaci</a:t>
            </a:r>
          </a:p>
        </p:txBody>
      </p:sp>
      <p:sp>
        <p:nvSpPr>
          <p:cNvPr id="20" name="Obdélník 58">
            <a:extLst>
              <a:ext uri="{FF2B5EF4-FFF2-40B4-BE49-F238E27FC236}">
                <a16:creationId xmlns:a16="http://schemas.microsoft.com/office/drawing/2014/main" id="{34323FFB-E6E8-B581-617D-4CDF24379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543" y="4593926"/>
            <a:ext cx="3618402" cy="3231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sz="1500" b="1" dirty="0">
                <a:solidFill>
                  <a:srgbClr val="660033"/>
                </a:solidFill>
              </a:rPr>
              <a:t>Změna mechanických vlastností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DBCE6B0C-FAEC-3974-15BD-CDFDE3D112B6}"/>
              </a:ext>
            </a:extLst>
          </p:cNvPr>
          <p:cNvGrpSpPr/>
          <p:nvPr/>
        </p:nvGrpSpPr>
        <p:grpSpPr>
          <a:xfrm>
            <a:off x="1186937" y="1306929"/>
            <a:ext cx="4674422" cy="3263043"/>
            <a:chOff x="7378" y="1742572"/>
            <a:chExt cx="6232562" cy="4350724"/>
          </a:xfrm>
        </p:grpSpPr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3DF408B9-EE30-27E9-3C3C-ADB5BF98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" y="1742572"/>
              <a:ext cx="6232562" cy="4350724"/>
            </a:xfrm>
            <a:prstGeom prst="rect">
              <a:avLst/>
            </a:prstGeom>
          </p:spPr>
        </p:pic>
        <p:sp>
          <p:nvSpPr>
            <p:cNvPr id="23" name="Obdélník 58">
              <a:extLst>
                <a:ext uri="{FF2B5EF4-FFF2-40B4-BE49-F238E27FC236}">
                  <a16:creationId xmlns:a16="http://schemas.microsoft.com/office/drawing/2014/main" id="{2D11858E-E30B-6A37-FE43-E902E4577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800" y="3933056"/>
              <a:ext cx="43204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800" b="1" i="1" dirty="0">
                  <a:solidFill>
                    <a:srgbClr val="660033"/>
                  </a:solidFill>
                </a:rPr>
                <a:t>A</a:t>
              </a:r>
              <a:endParaRPr lang="cs-CZ" sz="1800" b="1" dirty="0">
                <a:solidFill>
                  <a:srgbClr val="660033"/>
                </a:solidFill>
              </a:endParaRPr>
            </a:p>
          </p:txBody>
        </p:sp>
        <p:sp>
          <p:nvSpPr>
            <p:cNvPr id="24" name="Obdélník 58">
              <a:extLst>
                <a:ext uri="{FF2B5EF4-FFF2-40B4-BE49-F238E27FC236}">
                  <a16:creationId xmlns:a16="http://schemas.microsoft.com/office/drawing/2014/main" id="{701CC5D5-1EAB-3CCC-F4CF-B1752AA7A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712" y="2766119"/>
              <a:ext cx="522819" cy="86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800" b="1" i="1" dirty="0">
                  <a:solidFill>
                    <a:srgbClr val="0000FF"/>
                  </a:solidFill>
                </a:rPr>
                <a:t>R</a:t>
              </a:r>
              <a:r>
                <a:rPr lang="cs-CZ" sz="1800" b="1" baseline="-25000" dirty="0">
                  <a:solidFill>
                    <a:srgbClr val="0000FF"/>
                  </a:solidFill>
                </a:rPr>
                <a:t>e</a:t>
              </a:r>
              <a:endParaRPr lang="cs-CZ" sz="1800" b="1" dirty="0">
                <a:solidFill>
                  <a:srgbClr val="0000FF"/>
                </a:solidFill>
              </a:endParaRPr>
            </a:p>
          </p:txBody>
        </p:sp>
        <p:sp>
          <p:nvSpPr>
            <p:cNvPr id="25" name="Obdélník 58">
              <a:extLst>
                <a:ext uri="{FF2B5EF4-FFF2-40B4-BE49-F238E27FC236}">
                  <a16:creationId xmlns:a16="http://schemas.microsoft.com/office/drawing/2014/main" id="{1FF9A3D9-F240-D15D-5BEF-1904E8FAE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3" y="2060848"/>
              <a:ext cx="88681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800" b="1" i="1" dirty="0" err="1">
                  <a:solidFill>
                    <a:srgbClr val="FF0000"/>
                  </a:solidFill>
                </a:rPr>
                <a:t>R</a:t>
              </a:r>
              <a:r>
                <a:rPr lang="cs-CZ" sz="1800" b="1" baseline="-25000" dirty="0" err="1">
                  <a:solidFill>
                    <a:srgbClr val="FF0000"/>
                  </a:solidFill>
                </a:rPr>
                <a:t>m</a:t>
              </a:r>
              <a:endParaRPr lang="cs-CZ" sz="1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65895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Rozdělení technologií tváření dle teploty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Tváření za tepla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0CE904A-D1C9-8352-32AC-F4E1233F8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probíhá nad rekrystalizační teplotou materiálu – obvykle platí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cs-CZ" altLang="cs-CZ" baseline="-25000" dirty="0" err="1">
                <a:latin typeface="Calibri" pitchFamily="34" charset="0"/>
                <a:cs typeface="Calibri" pitchFamily="34" charset="0"/>
              </a:rPr>
              <a:t>tváření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 &gt; 0,7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cs-CZ" altLang="cs-CZ" baseline="-25000" dirty="0" err="1">
                <a:latin typeface="Calibri" pitchFamily="34" charset="0"/>
                <a:cs typeface="Calibri" pitchFamily="34" charset="0"/>
              </a:rPr>
              <a:t>tání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[°K]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materiál současně zpevňuje a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odpevňuje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!!!, v závislosti na teplotně - rychlostních podmínkách tváření probíhá rekrystalizace, při které je zpevnění materiálu kompenzováno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odpevněním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zásadní vliv na průběh odpevnění má rychlost deformace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oproti tváření za studena se výrazně snižuje deformační odpor tvářeného materiálu (až 10 x)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mechanické hodnoty materiálu se po tváření výrazně nemění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nižší kvalita povrchu důsledkem oxidace – tzv. okujení povrchu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možný vznik vláknité textury (nelze ji odstranit)</a:t>
            </a:r>
          </a:p>
        </p:txBody>
      </p:sp>
    </p:spTree>
    <p:extLst>
      <p:ext uri="{BB962C8B-B14F-4D97-AF65-F5344CB8AC3E}">
        <p14:creationId xmlns:p14="http://schemas.microsoft.com/office/powerpoint/2010/main" val="347210816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kupina 55">
            <a:extLst>
              <a:ext uri="{FF2B5EF4-FFF2-40B4-BE49-F238E27FC236}">
                <a16:creationId xmlns:a16="http://schemas.microsoft.com/office/drawing/2014/main" id="{BFB528E2-0E3F-06EB-E83B-E8D80C8D550E}"/>
              </a:ext>
            </a:extLst>
          </p:cNvPr>
          <p:cNvGrpSpPr/>
          <p:nvPr/>
        </p:nvGrpSpPr>
        <p:grpSpPr>
          <a:xfrm>
            <a:off x="2078975" y="1305418"/>
            <a:ext cx="4986050" cy="3480578"/>
            <a:chOff x="1247967" y="1740556"/>
            <a:chExt cx="6648066" cy="4640771"/>
          </a:xfrm>
        </p:grpSpPr>
        <p:pic>
          <p:nvPicPr>
            <p:cNvPr id="57" name="Obrázek 56">
              <a:extLst>
                <a:ext uri="{FF2B5EF4-FFF2-40B4-BE49-F238E27FC236}">
                  <a16:creationId xmlns:a16="http://schemas.microsoft.com/office/drawing/2014/main" id="{EDAF03CB-9272-48FB-4111-E7F5210F7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967" y="1740556"/>
              <a:ext cx="6648066" cy="4640771"/>
            </a:xfrm>
            <a:prstGeom prst="rect">
              <a:avLst/>
            </a:prstGeom>
          </p:spPr>
        </p:pic>
        <p:sp>
          <p:nvSpPr>
            <p:cNvPr id="58" name="Volný tvar 6">
              <a:extLst>
                <a:ext uri="{FF2B5EF4-FFF2-40B4-BE49-F238E27FC236}">
                  <a16:creationId xmlns:a16="http://schemas.microsoft.com/office/drawing/2014/main" id="{07C636A3-ABFE-2DC1-1D76-ED9BE0A89CA9}"/>
                </a:ext>
              </a:extLst>
            </p:cNvPr>
            <p:cNvSpPr/>
            <p:nvPr/>
          </p:nvSpPr>
          <p:spPr>
            <a:xfrm>
              <a:off x="2136038" y="4696358"/>
              <a:ext cx="4813402" cy="958292"/>
            </a:xfrm>
            <a:custGeom>
              <a:avLst/>
              <a:gdLst>
                <a:gd name="connsiteX0" fmla="*/ 0 w 4813402"/>
                <a:gd name="connsiteY0" fmla="*/ 0 h 958292"/>
                <a:gd name="connsiteX1" fmla="*/ 482804 w 4813402"/>
                <a:gd name="connsiteY1" fmla="*/ 248717 h 958292"/>
                <a:gd name="connsiteX2" fmla="*/ 665684 w 4813402"/>
                <a:gd name="connsiteY2" fmla="*/ 292608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31213 w 4813402"/>
                <a:gd name="connsiteY5" fmla="*/ 62179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67482 w 4813402"/>
                <a:gd name="connsiteY8" fmla="*/ 746151 h 958292"/>
                <a:gd name="connsiteX9" fmla="*/ 3482036 w 4813402"/>
                <a:gd name="connsiteY9" fmla="*/ 775412 h 958292"/>
                <a:gd name="connsiteX10" fmla="*/ 3833165 w 4813402"/>
                <a:gd name="connsiteY10" fmla="*/ 833933 h 958292"/>
                <a:gd name="connsiteX11" fmla="*/ 4162349 w 4813402"/>
                <a:gd name="connsiteY11" fmla="*/ 870509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482804 w 4813402"/>
                <a:gd name="connsiteY1" fmla="*/ 248717 h 958292"/>
                <a:gd name="connsiteX2" fmla="*/ 665684 w 4813402"/>
                <a:gd name="connsiteY2" fmla="*/ 292608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31213 w 4813402"/>
                <a:gd name="connsiteY5" fmla="*/ 62179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482036 w 4813402"/>
                <a:gd name="connsiteY9" fmla="*/ 775412 h 958292"/>
                <a:gd name="connsiteX10" fmla="*/ 3833165 w 4813402"/>
                <a:gd name="connsiteY10" fmla="*/ 833933 h 958292"/>
                <a:gd name="connsiteX11" fmla="*/ 4162349 w 4813402"/>
                <a:gd name="connsiteY11" fmla="*/ 870509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482804 w 4813402"/>
                <a:gd name="connsiteY1" fmla="*/ 248717 h 958292"/>
                <a:gd name="connsiteX2" fmla="*/ 665684 w 4813402"/>
                <a:gd name="connsiteY2" fmla="*/ 292608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31213 w 4813402"/>
                <a:gd name="connsiteY5" fmla="*/ 62179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18612 w 4813402"/>
                <a:gd name="connsiteY9" fmla="*/ 804673 h 958292"/>
                <a:gd name="connsiteX10" fmla="*/ 3833165 w 4813402"/>
                <a:gd name="connsiteY10" fmla="*/ 833933 h 958292"/>
                <a:gd name="connsiteX11" fmla="*/ 4162349 w 4813402"/>
                <a:gd name="connsiteY11" fmla="*/ 870509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482804 w 4813402"/>
                <a:gd name="connsiteY1" fmla="*/ 248717 h 958292"/>
                <a:gd name="connsiteX2" fmla="*/ 724205 w 4813402"/>
                <a:gd name="connsiteY2" fmla="*/ 329184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31213 w 4813402"/>
                <a:gd name="connsiteY5" fmla="*/ 62179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18612 w 4813402"/>
                <a:gd name="connsiteY9" fmla="*/ 804673 h 958292"/>
                <a:gd name="connsiteX10" fmla="*/ 3833165 w 4813402"/>
                <a:gd name="connsiteY10" fmla="*/ 833933 h 958292"/>
                <a:gd name="connsiteX11" fmla="*/ 4162349 w 4813402"/>
                <a:gd name="connsiteY11" fmla="*/ 870509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482804 w 4813402"/>
                <a:gd name="connsiteY1" fmla="*/ 248717 h 958292"/>
                <a:gd name="connsiteX2" fmla="*/ 724205 w 4813402"/>
                <a:gd name="connsiteY2" fmla="*/ 329184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60474 w 4813402"/>
                <a:gd name="connsiteY5" fmla="*/ 60716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18612 w 4813402"/>
                <a:gd name="connsiteY9" fmla="*/ 804673 h 958292"/>
                <a:gd name="connsiteX10" fmla="*/ 3833165 w 4813402"/>
                <a:gd name="connsiteY10" fmla="*/ 833933 h 958292"/>
                <a:gd name="connsiteX11" fmla="*/ 4162349 w 4813402"/>
                <a:gd name="connsiteY11" fmla="*/ 870509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482804 w 4813402"/>
                <a:gd name="connsiteY1" fmla="*/ 248717 h 958292"/>
                <a:gd name="connsiteX2" fmla="*/ 724205 w 4813402"/>
                <a:gd name="connsiteY2" fmla="*/ 329184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60474 w 4813402"/>
                <a:gd name="connsiteY5" fmla="*/ 60716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33242 w 4813402"/>
                <a:gd name="connsiteY9" fmla="*/ 746151 h 958292"/>
                <a:gd name="connsiteX10" fmla="*/ 3833165 w 4813402"/>
                <a:gd name="connsiteY10" fmla="*/ 833933 h 958292"/>
                <a:gd name="connsiteX11" fmla="*/ 4162349 w 4813402"/>
                <a:gd name="connsiteY11" fmla="*/ 870509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482804 w 4813402"/>
                <a:gd name="connsiteY1" fmla="*/ 248717 h 958292"/>
                <a:gd name="connsiteX2" fmla="*/ 797357 w 4813402"/>
                <a:gd name="connsiteY2" fmla="*/ 351129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60474 w 4813402"/>
                <a:gd name="connsiteY5" fmla="*/ 60716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33242 w 4813402"/>
                <a:gd name="connsiteY9" fmla="*/ 746151 h 958292"/>
                <a:gd name="connsiteX10" fmla="*/ 3833165 w 4813402"/>
                <a:gd name="connsiteY10" fmla="*/ 833933 h 958292"/>
                <a:gd name="connsiteX11" fmla="*/ 4162349 w 4813402"/>
                <a:gd name="connsiteY11" fmla="*/ 870509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343815 w 4813402"/>
                <a:gd name="connsiteY1" fmla="*/ 197510 h 958292"/>
                <a:gd name="connsiteX2" fmla="*/ 797357 w 4813402"/>
                <a:gd name="connsiteY2" fmla="*/ 351129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60474 w 4813402"/>
                <a:gd name="connsiteY5" fmla="*/ 60716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33242 w 4813402"/>
                <a:gd name="connsiteY9" fmla="*/ 746151 h 958292"/>
                <a:gd name="connsiteX10" fmla="*/ 3833165 w 4813402"/>
                <a:gd name="connsiteY10" fmla="*/ 833933 h 958292"/>
                <a:gd name="connsiteX11" fmla="*/ 4162349 w 4813402"/>
                <a:gd name="connsiteY11" fmla="*/ 870509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343815 w 4813402"/>
                <a:gd name="connsiteY1" fmla="*/ 197510 h 958292"/>
                <a:gd name="connsiteX2" fmla="*/ 833933 w 4813402"/>
                <a:gd name="connsiteY2" fmla="*/ 373075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60474 w 4813402"/>
                <a:gd name="connsiteY5" fmla="*/ 60716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33242 w 4813402"/>
                <a:gd name="connsiteY9" fmla="*/ 746151 h 958292"/>
                <a:gd name="connsiteX10" fmla="*/ 3833165 w 4813402"/>
                <a:gd name="connsiteY10" fmla="*/ 833933 h 958292"/>
                <a:gd name="connsiteX11" fmla="*/ 4162349 w 4813402"/>
                <a:gd name="connsiteY11" fmla="*/ 870509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343815 w 4813402"/>
                <a:gd name="connsiteY1" fmla="*/ 197510 h 958292"/>
                <a:gd name="connsiteX2" fmla="*/ 833933 w 4813402"/>
                <a:gd name="connsiteY2" fmla="*/ 373075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60474 w 4813402"/>
                <a:gd name="connsiteY5" fmla="*/ 60716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33242 w 4813402"/>
                <a:gd name="connsiteY9" fmla="*/ 746151 h 958292"/>
                <a:gd name="connsiteX10" fmla="*/ 3877056 w 4813402"/>
                <a:gd name="connsiteY10" fmla="*/ 848564 h 958292"/>
                <a:gd name="connsiteX11" fmla="*/ 4162349 w 4813402"/>
                <a:gd name="connsiteY11" fmla="*/ 870509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343815 w 4813402"/>
                <a:gd name="connsiteY1" fmla="*/ 197510 h 958292"/>
                <a:gd name="connsiteX2" fmla="*/ 833933 w 4813402"/>
                <a:gd name="connsiteY2" fmla="*/ 373075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60474 w 4813402"/>
                <a:gd name="connsiteY5" fmla="*/ 60716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33242 w 4813402"/>
                <a:gd name="connsiteY9" fmla="*/ 746151 h 958292"/>
                <a:gd name="connsiteX10" fmla="*/ 3877056 w 4813402"/>
                <a:gd name="connsiteY10" fmla="*/ 848564 h 958292"/>
                <a:gd name="connsiteX11" fmla="*/ 4191610 w 4813402"/>
                <a:gd name="connsiteY11" fmla="*/ 877824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343815 w 4813402"/>
                <a:gd name="connsiteY1" fmla="*/ 197510 h 958292"/>
                <a:gd name="connsiteX2" fmla="*/ 833933 w 4813402"/>
                <a:gd name="connsiteY2" fmla="*/ 373075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60474 w 4813402"/>
                <a:gd name="connsiteY5" fmla="*/ 60716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33242 w 4813402"/>
                <a:gd name="connsiteY9" fmla="*/ 746151 h 958292"/>
                <a:gd name="connsiteX10" fmla="*/ 3877056 w 4813402"/>
                <a:gd name="connsiteY10" fmla="*/ 848564 h 958292"/>
                <a:gd name="connsiteX11" fmla="*/ 4220871 w 4813402"/>
                <a:gd name="connsiteY11" fmla="*/ 892455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343815 w 4813402"/>
                <a:gd name="connsiteY1" fmla="*/ 197510 h 958292"/>
                <a:gd name="connsiteX2" fmla="*/ 833933 w 4813402"/>
                <a:gd name="connsiteY2" fmla="*/ 373075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60474 w 4813402"/>
                <a:gd name="connsiteY5" fmla="*/ 60716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33242 w 4813402"/>
                <a:gd name="connsiteY9" fmla="*/ 746151 h 958292"/>
                <a:gd name="connsiteX10" fmla="*/ 3877056 w 4813402"/>
                <a:gd name="connsiteY10" fmla="*/ 848564 h 958292"/>
                <a:gd name="connsiteX11" fmla="*/ 4235501 w 4813402"/>
                <a:gd name="connsiteY11" fmla="*/ 899770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  <a:gd name="connsiteX0" fmla="*/ 0 w 4813402"/>
                <a:gd name="connsiteY0" fmla="*/ 0 h 958292"/>
                <a:gd name="connsiteX1" fmla="*/ 343815 w 4813402"/>
                <a:gd name="connsiteY1" fmla="*/ 197510 h 958292"/>
                <a:gd name="connsiteX2" fmla="*/ 833933 w 4813402"/>
                <a:gd name="connsiteY2" fmla="*/ 373075 h 958292"/>
                <a:gd name="connsiteX3" fmla="*/ 1082650 w 4813402"/>
                <a:gd name="connsiteY3" fmla="*/ 431597 h 958292"/>
                <a:gd name="connsiteX4" fmla="*/ 1477671 w 4813402"/>
                <a:gd name="connsiteY4" fmla="*/ 512064 h 958292"/>
                <a:gd name="connsiteX5" fmla="*/ 1960474 w 4813402"/>
                <a:gd name="connsiteY5" fmla="*/ 607162 h 958292"/>
                <a:gd name="connsiteX6" fmla="*/ 2421332 w 4813402"/>
                <a:gd name="connsiteY6" fmla="*/ 672999 h 958292"/>
                <a:gd name="connsiteX7" fmla="*/ 2779776 w 4813402"/>
                <a:gd name="connsiteY7" fmla="*/ 716890 h 958292"/>
                <a:gd name="connsiteX8" fmla="*/ 3145537 w 4813402"/>
                <a:gd name="connsiteY8" fmla="*/ 760782 h 958292"/>
                <a:gd name="connsiteX9" fmla="*/ 3533242 w 4813402"/>
                <a:gd name="connsiteY9" fmla="*/ 746151 h 958292"/>
                <a:gd name="connsiteX10" fmla="*/ 3877056 w 4813402"/>
                <a:gd name="connsiteY10" fmla="*/ 848564 h 958292"/>
                <a:gd name="connsiteX11" fmla="*/ 4235501 w 4813402"/>
                <a:gd name="connsiteY11" fmla="*/ 899770 h 958292"/>
                <a:gd name="connsiteX12" fmla="*/ 4593946 w 4813402"/>
                <a:gd name="connsiteY12" fmla="*/ 936346 h 958292"/>
                <a:gd name="connsiteX13" fmla="*/ 4813402 w 4813402"/>
                <a:gd name="connsiteY13" fmla="*/ 958292 h 95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13402" h="958292">
                  <a:moveTo>
                    <a:pt x="0" y="0"/>
                  </a:moveTo>
                  <a:cubicBezTo>
                    <a:pt x="163983" y="99974"/>
                    <a:pt x="204826" y="135331"/>
                    <a:pt x="343815" y="197510"/>
                  </a:cubicBezTo>
                  <a:cubicBezTo>
                    <a:pt x="482804" y="259689"/>
                    <a:pt x="710794" y="334061"/>
                    <a:pt x="833933" y="373075"/>
                  </a:cubicBezTo>
                  <a:cubicBezTo>
                    <a:pt x="957072" y="412089"/>
                    <a:pt x="975360" y="408432"/>
                    <a:pt x="1082650" y="431597"/>
                  </a:cubicBezTo>
                  <a:cubicBezTo>
                    <a:pt x="1189940" y="454762"/>
                    <a:pt x="1331367" y="482803"/>
                    <a:pt x="1477671" y="512064"/>
                  </a:cubicBezTo>
                  <a:cubicBezTo>
                    <a:pt x="1623975" y="541325"/>
                    <a:pt x="1803197" y="580340"/>
                    <a:pt x="1960474" y="607162"/>
                  </a:cubicBezTo>
                  <a:cubicBezTo>
                    <a:pt x="2117751" y="633984"/>
                    <a:pt x="2284782" y="654711"/>
                    <a:pt x="2421332" y="672999"/>
                  </a:cubicBezTo>
                  <a:cubicBezTo>
                    <a:pt x="2557882" y="691287"/>
                    <a:pt x="2659075" y="702260"/>
                    <a:pt x="2779776" y="716890"/>
                  </a:cubicBezTo>
                  <a:cubicBezTo>
                    <a:pt x="2901696" y="731521"/>
                    <a:pt x="3019959" y="755905"/>
                    <a:pt x="3145537" y="760782"/>
                  </a:cubicBezTo>
                  <a:cubicBezTo>
                    <a:pt x="3274772" y="755905"/>
                    <a:pt x="3411322" y="731521"/>
                    <a:pt x="3533242" y="746151"/>
                  </a:cubicBezTo>
                  <a:cubicBezTo>
                    <a:pt x="3655162" y="760781"/>
                    <a:pt x="3760013" y="822961"/>
                    <a:pt x="3877056" y="848564"/>
                  </a:cubicBezTo>
                  <a:cubicBezTo>
                    <a:pt x="3994099" y="874167"/>
                    <a:pt x="4116019" y="885140"/>
                    <a:pt x="4235501" y="899770"/>
                  </a:cubicBezTo>
                  <a:lnTo>
                    <a:pt x="4593946" y="936346"/>
                  </a:lnTo>
                  <a:cubicBezTo>
                    <a:pt x="4690263" y="946100"/>
                    <a:pt x="4757928" y="954634"/>
                    <a:pt x="4813402" y="958292"/>
                  </a:cubicBezTo>
                </a:path>
              </a:pathLst>
            </a:custGeom>
            <a:noFill/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9" name="Volný tvar 11">
              <a:extLst>
                <a:ext uri="{FF2B5EF4-FFF2-40B4-BE49-F238E27FC236}">
                  <a16:creationId xmlns:a16="http://schemas.microsoft.com/office/drawing/2014/main" id="{E164220D-F811-93C3-A7B3-1B918F3CF8F6}"/>
                </a:ext>
              </a:extLst>
            </p:cNvPr>
            <p:cNvSpPr/>
            <p:nvPr/>
          </p:nvSpPr>
          <p:spPr>
            <a:xfrm>
              <a:off x="2128723" y="3116275"/>
              <a:ext cx="4828032" cy="2472538"/>
            </a:xfrm>
            <a:custGeom>
              <a:avLst/>
              <a:gdLst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19456 w 4828032"/>
                <a:gd name="connsiteY2" fmla="*/ 358445 h 2472538"/>
                <a:gd name="connsiteX3" fmla="*/ 358445 w 4828032"/>
                <a:gd name="connsiteY3" fmla="*/ 555955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651053 h 2472538"/>
                <a:gd name="connsiteX12" fmla="*/ 2092147 w 4828032"/>
                <a:gd name="connsiteY12" fmla="*/ 738835 h 2472538"/>
                <a:gd name="connsiteX13" fmla="*/ 2267712 w 4828032"/>
                <a:gd name="connsiteY13" fmla="*/ 826618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58445 w 4828032"/>
                <a:gd name="connsiteY3" fmla="*/ 555955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651053 h 2472538"/>
                <a:gd name="connsiteX12" fmla="*/ 2092147 w 4828032"/>
                <a:gd name="connsiteY12" fmla="*/ 738835 h 2472538"/>
                <a:gd name="connsiteX13" fmla="*/ 2267712 w 4828032"/>
                <a:gd name="connsiteY13" fmla="*/ 826618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651053 h 2472538"/>
                <a:gd name="connsiteX12" fmla="*/ 2092147 w 4828032"/>
                <a:gd name="connsiteY12" fmla="*/ 738835 h 2472538"/>
                <a:gd name="connsiteX13" fmla="*/ 2267712 w 4828032"/>
                <a:gd name="connsiteY13" fmla="*/ 826618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92147 w 4828032"/>
                <a:gd name="connsiteY12" fmla="*/ 738835 h 2472538"/>
                <a:gd name="connsiteX13" fmla="*/ 2267712 w 4828032"/>
                <a:gd name="connsiteY13" fmla="*/ 826618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84832 w 4828032"/>
                <a:gd name="connsiteY12" fmla="*/ 885139 h 2472538"/>
                <a:gd name="connsiteX13" fmla="*/ 2267712 w 4828032"/>
                <a:gd name="connsiteY13" fmla="*/ 826618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84832 w 4828032"/>
                <a:gd name="connsiteY12" fmla="*/ 885139 h 2472538"/>
                <a:gd name="connsiteX13" fmla="*/ 2318919 w 4828032"/>
                <a:gd name="connsiteY13" fmla="*/ 1082650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84832 w 4828032"/>
                <a:gd name="connsiteY12" fmla="*/ 885139 h 2472538"/>
                <a:gd name="connsiteX13" fmla="*/ 2318919 w 4828032"/>
                <a:gd name="connsiteY13" fmla="*/ 1082650 h 2472538"/>
                <a:gd name="connsiteX14" fmla="*/ 2494483 w 4828032"/>
                <a:gd name="connsiteY14" fmla="*/ 1002183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84832 w 4828032"/>
                <a:gd name="connsiteY12" fmla="*/ 885139 h 2472538"/>
                <a:gd name="connsiteX13" fmla="*/ 2318919 w 4828032"/>
                <a:gd name="connsiteY13" fmla="*/ 1082650 h 2472538"/>
                <a:gd name="connsiteX14" fmla="*/ 2457907 w 4828032"/>
                <a:gd name="connsiteY14" fmla="*/ 1228954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84832 w 4828032"/>
                <a:gd name="connsiteY12" fmla="*/ 885139 h 2472538"/>
                <a:gd name="connsiteX13" fmla="*/ 2187245 w 4828032"/>
                <a:gd name="connsiteY13" fmla="*/ 1243584 h 2472538"/>
                <a:gd name="connsiteX14" fmla="*/ 2457907 w 4828032"/>
                <a:gd name="connsiteY14" fmla="*/ 1228954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57907 w 4828032"/>
                <a:gd name="connsiteY14" fmla="*/ 1228954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57907 w 4828032"/>
                <a:gd name="connsiteY14" fmla="*/ 1228954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09038 w 4828032"/>
                <a:gd name="connsiteY16" fmla="*/ 1799539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09038 w 4828032"/>
                <a:gd name="connsiteY16" fmla="*/ 1799539 h 2472538"/>
                <a:gd name="connsiteX17" fmla="*/ 3152851 w 4828032"/>
                <a:gd name="connsiteY17" fmla="*/ 1975105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09038 w 4828032"/>
                <a:gd name="connsiteY16" fmla="*/ 1799539 h 2472538"/>
                <a:gd name="connsiteX17" fmla="*/ 3065069 w 4828032"/>
                <a:gd name="connsiteY17" fmla="*/ 1989736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09038 w 4828032"/>
                <a:gd name="connsiteY16" fmla="*/ 1799539 h 2472538"/>
                <a:gd name="connsiteX17" fmla="*/ 3065069 w 4828032"/>
                <a:gd name="connsiteY17" fmla="*/ 1989736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09038 w 4828032"/>
                <a:gd name="connsiteY16" fmla="*/ 1799539 h 2472538"/>
                <a:gd name="connsiteX17" fmla="*/ 3065069 w 4828032"/>
                <a:gd name="connsiteY17" fmla="*/ 1989736 h 2472538"/>
                <a:gd name="connsiteX18" fmla="*/ 3364992 w 4828032"/>
                <a:gd name="connsiteY18" fmla="*/ 1997049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64992 w 4828032"/>
                <a:gd name="connsiteY18" fmla="*/ 1997049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64992 w 4828032"/>
                <a:gd name="connsiteY18" fmla="*/ 1997049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64992 w 4828032"/>
                <a:gd name="connsiteY18" fmla="*/ 1997049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40403 w 4828032"/>
                <a:gd name="connsiteY22" fmla="*/ 2275028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40403 w 4828032"/>
                <a:gd name="connsiteY22" fmla="*/ 2275028 h 2472538"/>
                <a:gd name="connsiteX23" fmla="*/ 4433011 w 4828032"/>
                <a:gd name="connsiteY23" fmla="*/ 2362810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40403 w 4828032"/>
                <a:gd name="connsiteY22" fmla="*/ 2275028 h 2472538"/>
                <a:gd name="connsiteX23" fmla="*/ 4433011 w 4828032"/>
                <a:gd name="connsiteY23" fmla="*/ 2362810 h 2472538"/>
                <a:gd name="connsiteX24" fmla="*/ 4652467 w 4828032"/>
                <a:gd name="connsiteY24" fmla="*/ 2421332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40403 w 4828032"/>
                <a:gd name="connsiteY22" fmla="*/ 2275028 h 2472538"/>
                <a:gd name="connsiteX23" fmla="*/ 4433011 w 4828032"/>
                <a:gd name="connsiteY23" fmla="*/ 2362810 h 2472538"/>
                <a:gd name="connsiteX24" fmla="*/ 4652467 w 4828032"/>
                <a:gd name="connsiteY24" fmla="*/ 2421332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40403 w 4828032"/>
                <a:gd name="connsiteY22" fmla="*/ 2275028 h 2472538"/>
                <a:gd name="connsiteX23" fmla="*/ 4433011 w 4828032"/>
                <a:gd name="connsiteY23" fmla="*/ 2362810 h 2472538"/>
                <a:gd name="connsiteX24" fmla="*/ 4652467 w 4828032"/>
                <a:gd name="connsiteY24" fmla="*/ 2421332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2896819 w 4828032"/>
                <a:gd name="connsiteY17" fmla="*/ 1909267 h 2472538"/>
                <a:gd name="connsiteX18" fmla="*/ 3065069 w 4828032"/>
                <a:gd name="connsiteY18" fmla="*/ 1989736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2896819 w 4828032"/>
                <a:gd name="connsiteY17" fmla="*/ 1909267 h 2472538"/>
                <a:gd name="connsiteX18" fmla="*/ 3130906 w 4828032"/>
                <a:gd name="connsiteY18" fmla="*/ 2004366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896819 w 4828032"/>
                <a:gd name="connsiteY17" fmla="*/ 1909267 h 2472538"/>
                <a:gd name="connsiteX18" fmla="*/ 3130906 w 4828032"/>
                <a:gd name="connsiteY18" fmla="*/ 2004366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04366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52312 w 4828032"/>
                <a:gd name="connsiteY5" fmla="*/ 659328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52312 w 4828032"/>
                <a:gd name="connsiteY5" fmla="*/ 680016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48175 w 4828032"/>
                <a:gd name="connsiteY5" fmla="*/ 663466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7459 w 4828032"/>
                <a:gd name="connsiteY3" fmla="*/ 502829 h 2472538"/>
                <a:gd name="connsiteX4" fmla="*/ 475488 w 4828032"/>
                <a:gd name="connsiteY4" fmla="*/ 621792 h 2472538"/>
                <a:gd name="connsiteX5" fmla="*/ 648175 w 4828032"/>
                <a:gd name="connsiteY5" fmla="*/ 663466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7459 w 4828032"/>
                <a:gd name="connsiteY3" fmla="*/ 502829 h 2472538"/>
                <a:gd name="connsiteX4" fmla="*/ 475488 w 4828032"/>
                <a:gd name="connsiteY4" fmla="*/ 621792 h 2472538"/>
                <a:gd name="connsiteX5" fmla="*/ 648175 w 4828032"/>
                <a:gd name="connsiteY5" fmla="*/ 663466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90243 w 4828032"/>
                <a:gd name="connsiteY15" fmla="*/ 1676802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28032" h="2472538">
                  <a:moveTo>
                    <a:pt x="0" y="0"/>
                  </a:moveTo>
                  <a:cubicBezTo>
                    <a:pt x="14630" y="24993"/>
                    <a:pt x="31699" y="53645"/>
                    <a:pt x="65837" y="109728"/>
                  </a:cubicBezTo>
                  <a:cubicBezTo>
                    <a:pt x="99975" y="165811"/>
                    <a:pt x="159556" y="270982"/>
                    <a:pt x="204826" y="336499"/>
                  </a:cubicBezTo>
                  <a:cubicBezTo>
                    <a:pt x="250096" y="402016"/>
                    <a:pt x="292349" y="455280"/>
                    <a:pt x="337459" y="502829"/>
                  </a:cubicBezTo>
                  <a:cubicBezTo>
                    <a:pt x="382569" y="550378"/>
                    <a:pt x="423702" y="595019"/>
                    <a:pt x="475488" y="621792"/>
                  </a:cubicBezTo>
                  <a:cubicBezTo>
                    <a:pt x="527274" y="648565"/>
                    <a:pt x="587215" y="661028"/>
                    <a:pt x="648175" y="663466"/>
                  </a:cubicBezTo>
                  <a:cubicBezTo>
                    <a:pt x="709135" y="665905"/>
                    <a:pt x="773712" y="661657"/>
                    <a:pt x="841248" y="636423"/>
                  </a:cubicBezTo>
                  <a:cubicBezTo>
                    <a:pt x="908784" y="611189"/>
                    <a:pt x="983896" y="547420"/>
                    <a:pt x="1053390" y="512063"/>
                  </a:cubicBezTo>
                  <a:cubicBezTo>
                    <a:pt x="1122884" y="476706"/>
                    <a:pt x="1185063" y="427940"/>
                    <a:pt x="1258215" y="424282"/>
                  </a:cubicBezTo>
                  <a:cubicBezTo>
                    <a:pt x="1331367" y="420625"/>
                    <a:pt x="1420368" y="451104"/>
                    <a:pt x="1492301" y="490118"/>
                  </a:cubicBezTo>
                  <a:cubicBezTo>
                    <a:pt x="1564234" y="529132"/>
                    <a:pt x="1626413" y="596190"/>
                    <a:pt x="1689811" y="658369"/>
                  </a:cubicBezTo>
                  <a:cubicBezTo>
                    <a:pt x="1753209" y="720549"/>
                    <a:pt x="1811731" y="793701"/>
                    <a:pt x="1872691" y="863195"/>
                  </a:cubicBezTo>
                  <a:cubicBezTo>
                    <a:pt x="1933651" y="932689"/>
                    <a:pt x="2003145" y="1011936"/>
                    <a:pt x="2055571" y="1075334"/>
                  </a:cubicBezTo>
                  <a:cubicBezTo>
                    <a:pt x="2107997" y="1138732"/>
                    <a:pt x="2136039" y="1181405"/>
                    <a:pt x="2187245" y="1243584"/>
                  </a:cubicBezTo>
                  <a:cubicBezTo>
                    <a:pt x="2238451" y="1305763"/>
                    <a:pt x="2295643" y="1376206"/>
                    <a:pt x="2362809" y="1448409"/>
                  </a:cubicBezTo>
                  <a:cubicBezTo>
                    <a:pt x="2429975" y="1520612"/>
                    <a:pt x="2521968" y="1624377"/>
                    <a:pt x="2590243" y="1676802"/>
                  </a:cubicBezTo>
                  <a:cubicBezTo>
                    <a:pt x="2658518" y="1729227"/>
                    <a:pt x="2696984" y="1774206"/>
                    <a:pt x="2757833" y="1821484"/>
                  </a:cubicBezTo>
                  <a:cubicBezTo>
                    <a:pt x="2818682" y="1868762"/>
                    <a:pt x="2909011" y="1931212"/>
                    <a:pt x="2955340" y="1960473"/>
                  </a:cubicBezTo>
                  <a:cubicBezTo>
                    <a:pt x="3001669" y="1989734"/>
                    <a:pt x="3060192" y="2028750"/>
                    <a:pt x="3130906" y="2026312"/>
                  </a:cubicBezTo>
                  <a:cubicBezTo>
                    <a:pt x="3201620" y="2023874"/>
                    <a:pt x="3297937" y="1947062"/>
                    <a:pt x="3379623" y="1945842"/>
                  </a:cubicBezTo>
                  <a:cubicBezTo>
                    <a:pt x="3461309" y="1944623"/>
                    <a:pt x="3556407" y="1993392"/>
                    <a:pt x="3621024" y="2018995"/>
                  </a:cubicBezTo>
                  <a:cubicBezTo>
                    <a:pt x="3685641" y="2044598"/>
                    <a:pt x="3714902" y="2070202"/>
                    <a:pt x="3767328" y="2099463"/>
                  </a:cubicBezTo>
                  <a:cubicBezTo>
                    <a:pt x="3819754" y="2128724"/>
                    <a:pt x="3873399" y="2165300"/>
                    <a:pt x="3935578" y="2194561"/>
                  </a:cubicBezTo>
                  <a:cubicBezTo>
                    <a:pt x="3997757" y="2223822"/>
                    <a:pt x="4057498" y="2246987"/>
                    <a:pt x="4140403" y="2275028"/>
                  </a:cubicBezTo>
                  <a:cubicBezTo>
                    <a:pt x="4223308" y="2303069"/>
                    <a:pt x="4347667" y="2338426"/>
                    <a:pt x="4433011" y="2362810"/>
                  </a:cubicBezTo>
                  <a:cubicBezTo>
                    <a:pt x="4518355" y="2387194"/>
                    <a:pt x="4586630" y="2403044"/>
                    <a:pt x="4652467" y="2421332"/>
                  </a:cubicBezTo>
                  <a:cubicBezTo>
                    <a:pt x="4718304" y="2439620"/>
                    <a:pt x="4796942" y="2460955"/>
                    <a:pt x="4828032" y="2472538"/>
                  </a:cubicBezTo>
                </a:path>
              </a:pathLst>
            </a:custGeom>
            <a:noFill/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60" name="Volný tvar 15">
              <a:extLst>
                <a:ext uri="{FF2B5EF4-FFF2-40B4-BE49-F238E27FC236}">
                  <a16:creationId xmlns:a16="http://schemas.microsoft.com/office/drawing/2014/main" id="{7B159D3C-9BB9-CBF7-0463-3A4CC09DF11F}"/>
                </a:ext>
              </a:extLst>
            </p:cNvPr>
            <p:cNvSpPr/>
            <p:nvPr/>
          </p:nvSpPr>
          <p:spPr>
            <a:xfrm>
              <a:off x="2121407" y="2492896"/>
              <a:ext cx="4831508" cy="3074603"/>
            </a:xfrm>
            <a:custGeom>
              <a:avLst/>
              <a:gdLst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19456 w 4828032"/>
                <a:gd name="connsiteY2" fmla="*/ 358445 h 2472538"/>
                <a:gd name="connsiteX3" fmla="*/ 358445 w 4828032"/>
                <a:gd name="connsiteY3" fmla="*/ 555955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651053 h 2472538"/>
                <a:gd name="connsiteX12" fmla="*/ 2092147 w 4828032"/>
                <a:gd name="connsiteY12" fmla="*/ 738835 h 2472538"/>
                <a:gd name="connsiteX13" fmla="*/ 2267712 w 4828032"/>
                <a:gd name="connsiteY13" fmla="*/ 826618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58445 w 4828032"/>
                <a:gd name="connsiteY3" fmla="*/ 555955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651053 h 2472538"/>
                <a:gd name="connsiteX12" fmla="*/ 2092147 w 4828032"/>
                <a:gd name="connsiteY12" fmla="*/ 738835 h 2472538"/>
                <a:gd name="connsiteX13" fmla="*/ 2267712 w 4828032"/>
                <a:gd name="connsiteY13" fmla="*/ 826618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651053 h 2472538"/>
                <a:gd name="connsiteX12" fmla="*/ 2092147 w 4828032"/>
                <a:gd name="connsiteY12" fmla="*/ 738835 h 2472538"/>
                <a:gd name="connsiteX13" fmla="*/ 2267712 w 4828032"/>
                <a:gd name="connsiteY13" fmla="*/ 826618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92147 w 4828032"/>
                <a:gd name="connsiteY12" fmla="*/ 738835 h 2472538"/>
                <a:gd name="connsiteX13" fmla="*/ 2267712 w 4828032"/>
                <a:gd name="connsiteY13" fmla="*/ 826618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84832 w 4828032"/>
                <a:gd name="connsiteY12" fmla="*/ 885139 h 2472538"/>
                <a:gd name="connsiteX13" fmla="*/ 2267712 w 4828032"/>
                <a:gd name="connsiteY13" fmla="*/ 826618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84832 w 4828032"/>
                <a:gd name="connsiteY12" fmla="*/ 885139 h 2472538"/>
                <a:gd name="connsiteX13" fmla="*/ 2318919 w 4828032"/>
                <a:gd name="connsiteY13" fmla="*/ 1082650 h 2472538"/>
                <a:gd name="connsiteX14" fmla="*/ 2494483 w 4828032"/>
                <a:gd name="connsiteY14" fmla="*/ 1002183 h 2472538"/>
                <a:gd name="connsiteX15" fmla="*/ 2904135 w 4828032"/>
                <a:gd name="connsiteY15" fmla="*/ 1316736 h 2472538"/>
                <a:gd name="connsiteX16" fmla="*/ 3130906 w 4828032"/>
                <a:gd name="connsiteY16" fmla="*/ 1565453 h 2472538"/>
                <a:gd name="connsiteX17" fmla="*/ 3321101 w 4828032"/>
                <a:gd name="connsiteY17" fmla="*/ 1726387 h 2472538"/>
                <a:gd name="connsiteX18" fmla="*/ 3621024 w 4828032"/>
                <a:gd name="connsiteY18" fmla="*/ 2018995 h 2472538"/>
                <a:gd name="connsiteX19" fmla="*/ 3767328 w 4828032"/>
                <a:gd name="connsiteY19" fmla="*/ 2070202 h 2472538"/>
                <a:gd name="connsiteX20" fmla="*/ 3920947 w 4828032"/>
                <a:gd name="connsiteY20" fmla="*/ 2150669 h 2472538"/>
                <a:gd name="connsiteX21" fmla="*/ 4133088 w 4828032"/>
                <a:gd name="connsiteY21" fmla="*/ 2216506 h 2472538"/>
                <a:gd name="connsiteX22" fmla="*/ 4542739 w 4828032"/>
                <a:gd name="connsiteY22" fmla="*/ 2348179 h 2472538"/>
                <a:gd name="connsiteX23" fmla="*/ 4718304 w 4828032"/>
                <a:gd name="connsiteY23" fmla="*/ 2428647 h 2472538"/>
                <a:gd name="connsiteX24" fmla="*/ 4828032 w 4828032"/>
                <a:gd name="connsiteY24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84832 w 4828032"/>
                <a:gd name="connsiteY12" fmla="*/ 885139 h 2472538"/>
                <a:gd name="connsiteX13" fmla="*/ 2318919 w 4828032"/>
                <a:gd name="connsiteY13" fmla="*/ 1082650 h 2472538"/>
                <a:gd name="connsiteX14" fmla="*/ 2494483 w 4828032"/>
                <a:gd name="connsiteY14" fmla="*/ 1002183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84832 w 4828032"/>
                <a:gd name="connsiteY12" fmla="*/ 885139 h 2472538"/>
                <a:gd name="connsiteX13" fmla="*/ 2318919 w 4828032"/>
                <a:gd name="connsiteY13" fmla="*/ 1082650 h 2472538"/>
                <a:gd name="connsiteX14" fmla="*/ 2457907 w 4828032"/>
                <a:gd name="connsiteY14" fmla="*/ 1228954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84832 w 4828032"/>
                <a:gd name="connsiteY12" fmla="*/ 885139 h 2472538"/>
                <a:gd name="connsiteX13" fmla="*/ 2187245 w 4828032"/>
                <a:gd name="connsiteY13" fmla="*/ 1243584 h 2472538"/>
                <a:gd name="connsiteX14" fmla="*/ 2457907 w 4828032"/>
                <a:gd name="connsiteY14" fmla="*/ 1228954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09575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57907 w 4828032"/>
                <a:gd name="connsiteY14" fmla="*/ 1228954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57907 w 4828032"/>
                <a:gd name="connsiteY14" fmla="*/ 1228954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23744 w 4828032"/>
                <a:gd name="connsiteY15" fmla="*/ 1250899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904135 w 4828032"/>
                <a:gd name="connsiteY16" fmla="*/ 1316736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0906 w 4828032"/>
                <a:gd name="connsiteY17" fmla="*/ 15654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1101 w 4828032"/>
                <a:gd name="connsiteY18" fmla="*/ 1726387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82650 w 4828032"/>
                <a:gd name="connsiteY7" fmla="*/ 585216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94791 w 4828032"/>
                <a:gd name="connsiteY8" fmla="*/ 534010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77671 w 4828032"/>
                <a:gd name="connsiteY9" fmla="*/ 512064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704442 w 4828032"/>
                <a:gd name="connsiteY10" fmla="*/ 570586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909267 w 4828032"/>
                <a:gd name="connsiteY11" fmla="*/ 790042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48256 w 4828032"/>
                <a:gd name="connsiteY12" fmla="*/ 1016813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21331 w 4828032"/>
                <a:gd name="connsiteY14" fmla="*/ 1433779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60244 w 4828032"/>
                <a:gd name="connsiteY16" fmla="*/ 1843430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09038 w 4828032"/>
                <a:gd name="connsiteY16" fmla="*/ 1799539 h 2472538"/>
                <a:gd name="connsiteX17" fmla="*/ 3138221 w 4828032"/>
                <a:gd name="connsiteY17" fmla="*/ 1901953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09038 w 4828032"/>
                <a:gd name="connsiteY16" fmla="*/ 1799539 h 2472538"/>
                <a:gd name="connsiteX17" fmla="*/ 3152851 w 4828032"/>
                <a:gd name="connsiteY17" fmla="*/ 1975105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09038 w 4828032"/>
                <a:gd name="connsiteY16" fmla="*/ 1799539 h 2472538"/>
                <a:gd name="connsiteX17" fmla="*/ 3065069 w 4828032"/>
                <a:gd name="connsiteY17" fmla="*/ 1989736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09038 w 4828032"/>
                <a:gd name="connsiteY16" fmla="*/ 1799539 h 2472538"/>
                <a:gd name="connsiteX17" fmla="*/ 3065069 w 4828032"/>
                <a:gd name="connsiteY17" fmla="*/ 1989736 h 2472538"/>
                <a:gd name="connsiteX18" fmla="*/ 3328416 w 4828032"/>
                <a:gd name="connsiteY18" fmla="*/ 1960473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809038 w 4828032"/>
                <a:gd name="connsiteY16" fmla="*/ 1799539 h 2472538"/>
                <a:gd name="connsiteX17" fmla="*/ 3065069 w 4828032"/>
                <a:gd name="connsiteY17" fmla="*/ 1989736 h 2472538"/>
                <a:gd name="connsiteX18" fmla="*/ 3364992 w 4828032"/>
                <a:gd name="connsiteY18" fmla="*/ 1997049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74951 w 4828032"/>
                <a:gd name="connsiteY15" fmla="*/ 1594713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64992 w 4828032"/>
                <a:gd name="connsiteY18" fmla="*/ 1997049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414016 w 4828032"/>
                <a:gd name="connsiteY14" fmla="*/ 1477670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64992 w 4828032"/>
                <a:gd name="connsiteY18" fmla="*/ 1997049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64992 w 4828032"/>
                <a:gd name="connsiteY18" fmla="*/ 1997049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70202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20947 w 4828032"/>
                <a:gd name="connsiteY21" fmla="*/ 2150669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33088 w 4828032"/>
                <a:gd name="connsiteY22" fmla="*/ 2216506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40403 w 4828032"/>
                <a:gd name="connsiteY22" fmla="*/ 2275028 h 2472538"/>
                <a:gd name="connsiteX23" fmla="*/ 4542739 w 4828032"/>
                <a:gd name="connsiteY23" fmla="*/ 2348179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40403 w 4828032"/>
                <a:gd name="connsiteY22" fmla="*/ 2275028 h 2472538"/>
                <a:gd name="connsiteX23" fmla="*/ 4433011 w 4828032"/>
                <a:gd name="connsiteY23" fmla="*/ 2362810 h 2472538"/>
                <a:gd name="connsiteX24" fmla="*/ 4718304 w 4828032"/>
                <a:gd name="connsiteY24" fmla="*/ 2428647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94636 w 4828032"/>
                <a:gd name="connsiteY11" fmla="*/ 848564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40403 w 4828032"/>
                <a:gd name="connsiteY22" fmla="*/ 2275028 h 2472538"/>
                <a:gd name="connsiteX23" fmla="*/ 4433011 w 4828032"/>
                <a:gd name="connsiteY23" fmla="*/ 2362810 h 2472538"/>
                <a:gd name="connsiteX24" fmla="*/ 4652467 w 4828032"/>
                <a:gd name="connsiteY24" fmla="*/ 2421332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75335 w 4828032"/>
                <a:gd name="connsiteY7" fmla="*/ 526694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40403 w 4828032"/>
                <a:gd name="connsiteY22" fmla="*/ 2275028 h 2472538"/>
                <a:gd name="connsiteX23" fmla="*/ 4433011 w 4828032"/>
                <a:gd name="connsiteY23" fmla="*/ 2362810 h 2472538"/>
                <a:gd name="connsiteX24" fmla="*/ 4652467 w 4828032"/>
                <a:gd name="connsiteY24" fmla="*/ 2421332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3065069 w 4828032"/>
                <a:gd name="connsiteY17" fmla="*/ 1989736 h 2472538"/>
                <a:gd name="connsiteX18" fmla="*/ 3379623 w 4828032"/>
                <a:gd name="connsiteY18" fmla="*/ 1945842 h 2472538"/>
                <a:gd name="connsiteX19" fmla="*/ 3621024 w 4828032"/>
                <a:gd name="connsiteY19" fmla="*/ 2018995 h 2472538"/>
                <a:gd name="connsiteX20" fmla="*/ 3767328 w 4828032"/>
                <a:gd name="connsiteY20" fmla="*/ 2099463 h 2472538"/>
                <a:gd name="connsiteX21" fmla="*/ 3935578 w 4828032"/>
                <a:gd name="connsiteY21" fmla="*/ 2194561 h 2472538"/>
                <a:gd name="connsiteX22" fmla="*/ 4140403 w 4828032"/>
                <a:gd name="connsiteY22" fmla="*/ 2275028 h 2472538"/>
                <a:gd name="connsiteX23" fmla="*/ 4433011 w 4828032"/>
                <a:gd name="connsiteY23" fmla="*/ 2362810 h 2472538"/>
                <a:gd name="connsiteX24" fmla="*/ 4652467 w 4828032"/>
                <a:gd name="connsiteY24" fmla="*/ 2421332 h 2472538"/>
                <a:gd name="connsiteX25" fmla="*/ 4828032 w 4828032"/>
                <a:gd name="connsiteY25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2896819 w 4828032"/>
                <a:gd name="connsiteY17" fmla="*/ 1909267 h 2472538"/>
                <a:gd name="connsiteX18" fmla="*/ 3065069 w 4828032"/>
                <a:gd name="connsiteY18" fmla="*/ 1989736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87093 w 4828032"/>
                <a:gd name="connsiteY16" fmla="*/ 1814169 h 2472538"/>
                <a:gd name="connsiteX17" fmla="*/ 2896819 w 4828032"/>
                <a:gd name="connsiteY17" fmla="*/ 1909267 h 2472538"/>
                <a:gd name="connsiteX18" fmla="*/ 3130906 w 4828032"/>
                <a:gd name="connsiteY18" fmla="*/ 2004366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896819 w 4828032"/>
                <a:gd name="connsiteY17" fmla="*/ 1909267 h 2472538"/>
                <a:gd name="connsiteX18" fmla="*/ 3130906 w 4828032"/>
                <a:gd name="connsiteY18" fmla="*/ 2004366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04366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72999 w 4828032"/>
                <a:gd name="connsiteY5" fmla="*/ 651053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29184 w 4828032"/>
                <a:gd name="connsiteY3" fmla="*/ 519379 h 2472538"/>
                <a:gd name="connsiteX4" fmla="*/ 475488 w 4828032"/>
                <a:gd name="connsiteY4" fmla="*/ 621792 h 2472538"/>
                <a:gd name="connsiteX5" fmla="*/ 665684 w 4828032"/>
                <a:gd name="connsiteY5" fmla="*/ 672998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475488 w 4828032"/>
                <a:gd name="connsiteY4" fmla="*/ 621792 h 2472538"/>
                <a:gd name="connsiteX5" fmla="*/ 665684 w 4828032"/>
                <a:gd name="connsiteY5" fmla="*/ 672998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65684 w 4828032"/>
                <a:gd name="connsiteY5" fmla="*/ 672998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41248 w 4828032"/>
                <a:gd name="connsiteY6" fmla="*/ 636423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92454 w 4828032"/>
                <a:gd name="connsiteY6" fmla="*/ 592532 h 2472538"/>
                <a:gd name="connsiteX7" fmla="*/ 1053390 w 4828032"/>
                <a:gd name="connsiteY7" fmla="*/ 512063 h 2472538"/>
                <a:gd name="connsiteX8" fmla="*/ 1258215 w 4828032"/>
                <a:gd name="connsiteY8" fmla="*/ 424282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92454 w 4828032"/>
                <a:gd name="connsiteY6" fmla="*/ 592532 h 2472538"/>
                <a:gd name="connsiteX7" fmla="*/ 1053390 w 4828032"/>
                <a:gd name="connsiteY7" fmla="*/ 512063 h 2472538"/>
                <a:gd name="connsiteX8" fmla="*/ 1272845 w 4828032"/>
                <a:gd name="connsiteY8" fmla="*/ 373076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92454 w 4828032"/>
                <a:gd name="connsiteY6" fmla="*/ 592532 h 2472538"/>
                <a:gd name="connsiteX7" fmla="*/ 1046075 w 4828032"/>
                <a:gd name="connsiteY7" fmla="*/ 482803 h 2472538"/>
                <a:gd name="connsiteX8" fmla="*/ 1272845 w 4828032"/>
                <a:gd name="connsiteY8" fmla="*/ 373076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272845 w 4828032"/>
                <a:gd name="connsiteY8" fmla="*/ 373076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492301 w 4828032"/>
                <a:gd name="connsiteY9" fmla="*/ 490118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863195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2055571 w 4828032"/>
                <a:gd name="connsiteY12" fmla="*/ 1075334 h 2472538"/>
                <a:gd name="connsiteX13" fmla="*/ 2187245 w 4828032"/>
                <a:gd name="connsiteY13" fmla="*/ 1243584 h 2472538"/>
                <a:gd name="connsiteX14" fmla="*/ 2362809 w 4828032"/>
                <a:gd name="connsiteY14" fmla="*/ 1448409 h 2472538"/>
                <a:gd name="connsiteX15" fmla="*/ 2553005 w 4828032"/>
                <a:gd name="connsiteY15" fmla="*/ 1631289 h 2472538"/>
                <a:gd name="connsiteX16" fmla="*/ 2757833 w 4828032"/>
                <a:gd name="connsiteY16" fmla="*/ 1821484 h 2472538"/>
                <a:gd name="connsiteX17" fmla="*/ 2955340 w 4828032"/>
                <a:gd name="connsiteY17" fmla="*/ 1960473 h 2472538"/>
                <a:gd name="connsiteX18" fmla="*/ 3130906 w 4828032"/>
                <a:gd name="connsiteY18" fmla="*/ 2026312 h 2472538"/>
                <a:gd name="connsiteX19" fmla="*/ 3379623 w 4828032"/>
                <a:gd name="connsiteY19" fmla="*/ 1945842 h 2472538"/>
                <a:gd name="connsiteX20" fmla="*/ 3621024 w 4828032"/>
                <a:gd name="connsiteY20" fmla="*/ 2018995 h 2472538"/>
                <a:gd name="connsiteX21" fmla="*/ 3767328 w 4828032"/>
                <a:gd name="connsiteY21" fmla="*/ 2099463 h 2472538"/>
                <a:gd name="connsiteX22" fmla="*/ 3935578 w 4828032"/>
                <a:gd name="connsiteY22" fmla="*/ 2194561 h 2472538"/>
                <a:gd name="connsiteX23" fmla="*/ 4140403 w 4828032"/>
                <a:gd name="connsiteY23" fmla="*/ 2275028 h 2472538"/>
                <a:gd name="connsiteX24" fmla="*/ 4433011 w 4828032"/>
                <a:gd name="connsiteY24" fmla="*/ 2362810 h 2472538"/>
                <a:gd name="connsiteX25" fmla="*/ 4652467 w 4828032"/>
                <a:gd name="connsiteY25" fmla="*/ 2421332 h 2472538"/>
                <a:gd name="connsiteX26" fmla="*/ 4828032 w 4828032"/>
                <a:gd name="connsiteY26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2055571 w 4828032"/>
                <a:gd name="connsiteY12" fmla="*/ 1075334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362809 w 4828032"/>
                <a:gd name="connsiteY15" fmla="*/ 1448409 h 2472538"/>
                <a:gd name="connsiteX16" fmla="*/ 2553005 w 4828032"/>
                <a:gd name="connsiteY16" fmla="*/ 1631289 h 2472538"/>
                <a:gd name="connsiteX17" fmla="*/ 2757833 w 4828032"/>
                <a:gd name="connsiteY17" fmla="*/ 1821484 h 2472538"/>
                <a:gd name="connsiteX18" fmla="*/ 2955340 w 4828032"/>
                <a:gd name="connsiteY18" fmla="*/ 1960473 h 2472538"/>
                <a:gd name="connsiteX19" fmla="*/ 3130906 w 4828032"/>
                <a:gd name="connsiteY19" fmla="*/ 2026312 h 2472538"/>
                <a:gd name="connsiteX20" fmla="*/ 3379623 w 4828032"/>
                <a:gd name="connsiteY20" fmla="*/ 1945842 h 2472538"/>
                <a:gd name="connsiteX21" fmla="*/ 3621024 w 4828032"/>
                <a:gd name="connsiteY21" fmla="*/ 2018995 h 2472538"/>
                <a:gd name="connsiteX22" fmla="*/ 3767328 w 4828032"/>
                <a:gd name="connsiteY22" fmla="*/ 2099463 h 2472538"/>
                <a:gd name="connsiteX23" fmla="*/ 3935578 w 4828032"/>
                <a:gd name="connsiteY23" fmla="*/ 2194561 h 2472538"/>
                <a:gd name="connsiteX24" fmla="*/ 4140403 w 4828032"/>
                <a:gd name="connsiteY24" fmla="*/ 2275028 h 2472538"/>
                <a:gd name="connsiteX25" fmla="*/ 4433011 w 4828032"/>
                <a:gd name="connsiteY25" fmla="*/ 2362810 h 2472538"/>
                <a:gd name="connsiteX26" fmla="*/ 4652467 w 4828032"/>
                <a:gd name="connsiteY26" fmla="*/ 2421332 h 2472538"/>
                <a:gd name="connsiteX27" fmla="*/ 4828032 w 4828032"/>
                <a:gd name="connsiteY27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1989734 w 4828032"/>
                <a:gd name="connsiteY12" fmla="*/ 1104595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362809 w 4828032"/>
                <a:gd name="connsiteY15" fmla="*/ 1448409 h 2472538"/>
                <a:gd name="connsiteX16" fmla="*/ 2553005 w 4828032"/>
                <a:gd name="connsiteY16" fmla="*/ 1631289 h 2472538"/>
                <a:gd name="connsiteX17" fmla="*/ 2757833 w 4828032"/>
                <a:gd name="connsiteY17" fmla="*/ 1821484 h 2472538"/>
                <a:gd name="connsiteX18" fmla="*/ 2955340 w 4828032"/>
                <a:gd name="connsiteY18" fmla="*/ 1960473 h 2472538"/>
                <a:gd name="connsiteX19" fmla="*/ 3130906 w 4828032"/>
                <a:gd name="connsiteY19" fmla="*/ 2026312 h 2472538"/>
                <a:gd name="connsiteX20" fmla="*/ 3379623 w 4828032"/>
                <a:gd name="connsiteY20" fmla="*/ 1945842 h 2472538"/>
                <a:gd name="connsiteX21" fmla="*/ 3621024 w 4828032"/>
                <a:gd name="connsiteY21" fmla="*/ 2018995 h 2472538"/>
                <a:gd name="connsiteX22" fmla="*/ 3767328 w 4828032"/>
                <a:gd name="connsiteY22" fmla="*/ 2099463 h 2472538"/>
                <a:gd name="connsiteX23" fmla="*/ 3935578 w 4828032"/>
                <a:gd name="connsiteY23" fmla="*/ 2194561 h 2472538"/>
                <a:gd name="connsiteX24" fmla="*/ 4140403 w 4828032"/>
                <a:gd name="connsiteY24" fmla="*/ 2275028 h 2472538"/>
                <a:gd name="connsiteX25" fmla="*/ 4433011 w 4828032"/>
                <a:gd name="connsiteY25" fmla="*/ 2362810 h 2472538"/>
                <a:gd name="connsiteX26" fmla="*/ 4652467 w 4828032"/>
                <a:gd name="connsiteY26" fmla="*/ 2421332 h 2472538"/>
                <a:gd name="connsiteX27" fmla="*/ 4828032 w 4828032"/>
                <a:gd name="connsiteY27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1989734 w 4828032"/>
                <a:gd name="connsiteY12" fmla="*/ 1104595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362809 w 4828032"/>
                <a:gd name="connsiteY15" fmla="*/ 1448409 h 2472538"/>
                <a:gd name="connsiteX16" fmla="*/ 2553005 w 4828032"/>
                <a:gd name="connsiteY16" fmla="*/ 1631289 h 2472538"/>
                <a:gd name="connsiteX17" fmla="*/ 2757833 w 4828032"/>
                <a:gd name="connsiteY17" fmla="*/ 1821484 h 2472538"/>
                <a:gd name="connsiteX18" fmla="*/ 2955340 w 4828032"/>
                <a:gd name="connsiteY18" fmla="*/ 1960473 h 2472538"/>
                <a:gd name="connsiteX19" fmla="*/ 3145536 w 4828032"/>
                <a:gd name="connsiteY19" fmla="*/ 2318920 h 2472538"/>
                <a:gd name="connsiteX20" fmla="*/ 3379623 w 4828032"/>
                <a:gd name="connsiteY20" fmla="*/ 1945842 h 2472538"/>
                <a:gd name="connsiteX21" fmla="*/ 3621024 w 4828032"/>
                <a:gd name="connsiteY21" fmla="*/ 2018995 h 2472538"/>
                <a:gd name="connsiteX22" fmla="*/ 3767328 w 4828032"/>
                <a:gd name="connsiteY22" fmla="*/ 2099463 h 2472538"/>
                <a:gd name="connsiteX23" fmla="*/ 3935578 w 4828032"/>
                <a:gd name="connsiteY23" fmla="*/ 2194561 h 2472538"/>
                <a:gd name="connsiteX24" fmla="*/ 4140403 w 4828032"/>
                <a:gd name="connsiteY24" fmla="*/ 2275028 h 2472538"/>
                <a:gd name="connsiteX25" fmla="*/ 4433011 w 4828032"/>
                <a:gd name="connsiteY25" fmla="*/ 2362810 h 2472538"/>
                <a:gd name="connsiteX26" fmla="*/ 4652467 w 4828032"/>
                <a:gd name="connsiteY26" fmla="*/ 2421332 h 2472538"/>
                <a:gd name="connsiteX27" fmla="*/ 4828032 w 4828032"/>
                <a:gd name="connsiteY27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1989734 w 4828032"/>
                <a:gd name="connsiteY12" fmla="*/ 1104595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362809 w 4828032"/>
                <a:gd name="connsiteY15" fmla="*/ 1448409 h 2472538"/>
                <a:gd name="connsiteX16" fmla="*/ 2553005 w 4828032"/>
                <a:gd name="connsiteY16" fmla="*/ 1631289 h 2472538"/>
                <a:gd name="connsiteX17" fmla="*/ 2757833 w 4828032"/>
                <a:gd name="connsiteY17" fmla="*/ 1821484 h 2472538"/>
                <a:gd name="connsiteX18" fmla="*/ 2962655 w 4828032"/>
                <a:gd name="connsiteY18" fmla="*/ 2238451 h 2472538"/>
                <a:gd name="connsiteX19" fmla="*/ 3145536 w 4828032"/>
                <a:gd name="connsiteY19" fmla="*/ 2318920 h 2472538"/>
                <a:gd name="connsiteX20" fmla="*/ 3379623 w 4828032"/>
                <a:gd name="connsiteY20" fmla="*/ 1945842 h 2472538"/>
                <a:gd name="connsiteX21" fmla="*/ 3621024 w 4828032"/>
                <a:gd name="connsiteY21" fmla="*/ 2018995 h 2472538"/>
                <a:gd name="connsiteX22" fmla="*/ 3767328 w 4828032"/>
                <a:gd name="connsiteY22" fmla="*/ 2099463 h 2472538"/>
                <a:gd name="connsiteX23" fmla="*/ 3935578 w 4828032"/>
                <a:gd name="connsiteY23" fmla="*/ 2194561 h 2472538"/>
                <a:gd name="connsiteX24" fmla="*/ 4140403 w 4828032"/>
                <a:gd name="connsiteY24" fmla="*/ 2275028 h 2472538"/>
                <a:gd name="connsiteX25" fmla="*/ 4433011 w 4828032"/>
                <a:gd name="connsiteY25" fmla="*/ 2362810 h 2472538"/>
                <a:gd name="connsiteX26" fmla="*/ 4652467 w 4828032"/>
                <a:gd name="connsiteY26" fmla="*/ 2421332 h 2472538"/>
                <a:gd name="connsiteX27" fmla="*/ 4828032 w 4828032"/>
                <a:gd name="connsiteY27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1989734 w 4828032"/>
                <a:gd name="connsiteY12" fmla="*/ 1104595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362809 w 4828032"/>
                <a:gd name="connsiteY15" fmla="*/ 1448409 h 2472538"/>
                <a:gd name="connsiteX16" fmla="*/ 2553005 w 4828032"/>
                <a:gd name="connsiteY16" fmla="*/ 1631289 h 2472538"/>
                <a:gd name="connsiteX17" fmla="*/ 2662736 w 4828032"/>
                <a:gd name="connsiteY17" fmla="*/ 1960472 h 2472538"/>
                <a:gd name="connsiteX18" fmla="*/ 2962655 w 4828032"/>
                <a:gd name="connsiteY18" fmla="*/ 2238451 h 2472538"/>
                <a:gd name="connsiteX19" fmla="*/ 3145536 w 4828032"/>
                <a:gd name="connsiteY19" fmla="*/ 2318920 h 2472538"/>
                <a:gd name="connsiteX20" fmla="*/ 3379623 w 4828032"/>
                <a:gd name="connsiteY20" fmla="*/ 1945842 h 2472538"/>
                <a:gd name="connsiteX21" fmla="*/ 3621024 w 4828032"/>
                <a:gd name="connsiteY21" fmla="*/ 2018995 h 2472538"/>
                <a:gd name="connsiteX22" fmla="*/ 3767328 w 4828032"/>
                <a:gd name="connsiteY22" fmla="*/ 2099463 h 2472538"/>
                <a:gd name="connsiteX23" fmla="*/ 3935578 w 4828032"/>
                <a:gd name="connsiteY23" fmla="*/ 2194561 h 2472538"/>
                <a:gd name="connsiteX24" fmla="*/ 4140403 w 4828032"/>
                <a:gd name="connsiteY24" fmla="*/ 2275028 h 2472538"/>
                <a:gd name="connsiteX25" fmla="*/ 4433011 w 4828032"/>
                <a:gd name="connsiteY25" fmla="*/ 2362810 h 2472538"/>
                <a:gd name="connsiteX26" fmla="*/ 4652467 w 4828032"/>
                <a:gd name="connsiteY26" fmla="*/ 2421332 h 2472538"/>
                <a:gd name="connsiteX27" fmla="*/ 4828032 w 4828032"/>
                <a:gd name="connsiteY27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1989734 w 4828032"/>
                <a:gd name="connsiteY12" fmla="*/ 1104595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362809 w 4828032"/>
                <a:gd name="connsiteY15" fmla="*/ 1448409 h 2472538"/>
                <a:gd name="connsiteX16" fmla="*/ 2450592 w 4828032"/>
                <a:gd name="connsiteY16" fmla="*/ 1697126 h 2472538"/>
                <a:gd name="connsiteX17" fmla="*/ 2662736 w 4828032"/>
                <a:gd name="connsiteY17" fmla="*/ 1960472 h 2472538"/>
                <a:gd name="connsiteX18" fmla="*/ 2962655 w 4828032"/>
                <a:gd name="connsiteY18" fmla="*/ 2238451 h 2472538"/>
                <a:gd name="connsiteX19" fmla="*/ 3145536 w 4828032"/>
                <a:gd name="connsiteY19" fmla="*/ 2318920 h 2472538"/>
                <a:gd name="connsiteX20" fmla="*/ 3379623 w 4828032"/>
                <a:gd name="connsiteY20" fmla="*/ 1945842 h 2472538"/>
                <a:gd name="connsiteX21" fmla="*/ 3621024 w 4828032"/>
                <a:gd name="connsiteY21" fmla="*/ 2018995 h 2472538"/>
                <a:gd name="connsiteX22" fmla="*/ 3767328 w 4828032"/>
                <a:gd name="connsiteY22" fmla="*/ 2099463 h 2472538"/>
                <a:gd name="connsiteX23" fmla="*/ 3935578 w 4828032"/>
                <a:gd name="connsiteY23" fmla="*/ 2194561 h 2472538"/>
                <a:gd name="connsiteX24" fmla="*/ 4140403 w 4828032"/>
                <a:gd name="connsiteY24" fmla="*/ 2275028 h 2472538"/>
                <a:gd name="connsiteX25" fmla="*/ 4433011 w 4828032"/>
                <a:gd name="connsiteY25" fmla="*/ 2362810 h 2472538"/>
                <a:gd name="connsiteX26" fmla="*/ 4652467 w 4828032"/>
                <a:gd name="connsiteY26" fmla="*/ 2421332 h 2472538"/>
                <a:gd name="connsiteX27" fmla="*/ 4828032 w 4828032"/>
                <a:gd name="connsiteY27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1989734 w 4828032"/>
                <a:gd name="connsiteY12" fmla="*/ 1104595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223820 w 4828032"/>
                <a:gd name="connsiteY15" fmla="*/ 1477670 h 2472538"/>
                <a:gd name="connsiteX16" fmla="*/ 2450592 w 4828032"/>
                <a:gd name="connsiteY16" fmla="*/ 1697126 h 2472538"/>
                <a:gd name="connsiteX17" fmla="*/ 2662736 w 4828032"/>
                <a:gd name="connsiteY17" fmla="*/ 1960472 h 2472538"/>
                <a:gd name="connsiteX18" fmla="*/ 2962655 w 4828032"/>
                <a:gd name="connsiteY18" fmla="*/ 2238451 h 2472538"/>
                <a:gd name="connsiteX19" fmla="*/ 3145536 w 4828032"/>
                <a:gd name="connsiteY19" fmla="*/ 2318920 h 2472538"/>
                <a:gd name="connsiteX20" fmla="*/ 3379623 w 4828032"/>
                <a:gd name="connsiteY20" fmla="*/ 1945842 h 2472538"/>
                <a:gd name="connsiteX21" fmla="*/ 3621024 w 4828032"/>
                <a:gd name="connsiteY21" fmla="*/ 2018995 h 2472538"/>
                <a:gd name="connsiteX22" fmla="*/ 3767328 w 4828032"/>
                <a:gd name="connsiteY22" fmla="*/ 2099463 h 2472538"/>
                <a:gd name="connsiteX23" fmla="*/ 3935578 w 4828032"/>
                <a:gd name="connsiteY23" fmla="*/ 2194561 h 2472538"/>
                <a:gd name="connsiteX24" fmla="*/ 4140403 w 4828032"/>
                <a:gd name="connsiteY24" fmla="*/ 2275028 h 2472538"/>
                <a:gd name="connsiteX25" fmla="*/ 4433011 w 4828032"/>
                <a:gd name="connsiteY25" fmla="*/ 2362810 h 2472538"/>
                <a:gd name="connsiteX26" fmla="*/ 4652467 w 4828032"/>
                <a:gd name="connsiteY26" fmla="*/ 2421332 h 2472538"/>
                <a:gd name="connsiteX27" fmla="*/ 4828032 w 4828032"/>
                <a:gd name="connsiteY27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1989734 w 4828032"/>
                <a:gd name="connsiteY12" fmla="*/ 1104595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136038 w 4828032"/>
                <a:gd name="connsiteY15" fmla="*/ 1344877 h 2472538"/>
                <a:gd name="connsiteX16" fmla="*/ 2223820 w 4828032"/>
                <a:gd name="connsiteY16" fmla="*/ 1477670 h 2472538"/>
                <a:gd name="connsiteX17" fmla="*/ 2450592 w 4828032"/>
                <a:gd name="connsiteY17" fmla="*/ 1697126 h 2472538"/>
                <a:gd name="connsiteX18" fmla="*/ 2662736 w 4828032"/>
                <a:gd name="connsiteY18" fmla="*/ 1960472 h 2472538"/>
                <a:gd name="connsiteX19" fmla="*/ 2962655 w 4828032"/>
                <a:gd name="connsiteY19" fmla="*/ 2238451 h 2472538"/>
                <a:gd name="connsiteX20" fmla="*/ 3145536 w 4828032"/>
                <a:gd name="connsiteY20" fmla="*/ 2318920 h 2472538"/>
                <a:gd name="connsiteX21" fmla="*/ 3379623 w 4828032"/>
                <a:gd name="connsiteY21" fmla="*/ 1945842 h 2472538"/>
                <a:gd name="connsiteX22" fmla="*/ 3621024 w 4828032"/>
                <a:gd name="connsiteY22" fmla="*/ 2018995 h 2472538"/>
                <a:gd name="connsiteX23" fmla="*/ 3767328 w 4828032"/>
                <a:gd name="connsiteY23" fmla="*/ 2099463 h 2472538"/>
                <a:gd name="connsiteX24" fmla="*/ 3935578 w 4828032"/>
                <a:gd name="connsiteY24" fmla="*/ 2194561 h 2472538"/>
                <a:gd name="connsiteX25" fmla="*/ 4140403 w 4828032"/>
                <a:gd name="connsiteY25" fmla="*/ 2275028 h 2472538"/>
                <a:gd name="connsiteX26" fmla="*/ 4433011 w 4828032"/>
                <a:gd name="connsiteY26" fmla="*/ 2362810 h 2472538"/>
                <a:gd name="connsiteX27" fmla="*/ 4652467 w 4828032"/>
                <a:gd name="connsiteY27" fmla="*/ 2421332 h 2472538"/>
                <a:gd name="connsiteX28" fmla="*/ 4828032 w 4828032"/>
                <a:gd name="connsiteY28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1989734 w 4828032"/>
                <a:gd name="connsiteY12" fmla="*/ 1104595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136038 w 4828032"/>
                <a:gd name="connsiteY15" fmla="*/ 1344877 h 2472538"/>
                <a:gd name="connsiteX16" fmla="*/ 2223820 w 4828032"/>
                <a:gd name="connsiteY16" fmla="*/ 1477670 h 2472538"/>
                <a:gd name="connsiteX17" fmla="*/ 2450592 w 4828032"/>
                <a:gd name="connsiteY17" fmla="*/ 1697126 h 2472538"/>
                <a:gd name="connsiteX18" fmla="*/ 2662736 w 4828032"/>
                <a:gd name="connsiteY18" fmla="*/ 1960472 h 2472538"/>
                <a:gd name="connsiteX19" fmla="*/ 2962655 w 4828032"/>
                <a:gd name="connsiteY19" fmla="*/ 2238451 h 2472538"/>
                <a:gd name="connsiteX20" fmla="*/ 3152851 w 4828032"/>
                <a:gd name="connsiteY20" fmla="*/ 2362811 h 2472538"/>
                <a:gd name="connsiteX21" fmla="*/ 3379623 w 4828032"/>
                <a:gd name="connsiteY21" fmla="*/ 1945842 h 2472538"/>
                <a:gd name="connsiteX22" fmla="*/ 3621024 w 4828032"/>
                <a:gd name="connsiteY22" fmla="*/ 2018995 h 2472538"/>
                <a:gd name="connsiteX23" fmla="*/ 3767328 w 4828032"/>
                <a:gd name="connsiteY23" fmla="*/ 2099463 h 2472538"/>
                <a:gd name="connsiteX24" fmla="*/ 3935578 w 4828032"/>
                <a:gd name="connsiteY24" fmla="*/ 2194561 h 2472538"/>
                <a:gd name="connsiteX25" fmla="*/ 4140403 w 4828032"/>
                <a:gd name="connsiteY25" fmla="*/ 2275028 h 2472538"/>
                <a:gd name="connsiteX26" fmla="*/ 4433011 w 4828032"/>
                <a:gd name="connsiteY26" fmla="*/ 2362810 h 2472538"/>
                <a:gd name="connsiteX27" fmla="*/ 4652467 w 4828032"/>
                <a:gd name="connsiteY27" fmla="*/ 2421332 h 2472538"/>
                <a:gd name="connsiteX28" fmla="*/ 4828032 w 4828032"/>
                <a:gd name="connsiteY28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1989734 w 4828032"/>
                <a:gd name="connsiteY12" fmla="*/ 1104595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136038 w 4828032"/>
                <a:gd name="connsiteY15" fmla="*/ 1344877 h 2472538"/>
                <a:gd name="connsiteX16" fmla="*/ 2223820 w 4828032"/>
                <a:gd name="connsiteY16" fmla="*/ 1477670 h 2472538"/>
                <a:gd name="connsiteX17" fmla="*/ 2450592 w 4828032"/>
                <a:gd name="connsiteY17" fmla="*/ 1697126 h 2472538"/>
                <a:gd name="connsiteX18" fmla="*/ 2662736 w 4828032"/>
                <a:gd name="connsiteY18" fmla="*/ 1960472 h 2472538"/>
                <a:gd name="connsiteX19" fmla="*/ 2962655 w 4828032"/>
                <a:gd name="connsiteY19" fmla="*/ 2238451 h 2472538"/>
                <a:gd name="connsiteX20" fmla="*/ 3152851 w 4828032"/>
                <a:gd name="connsiteY20" fmla="*/ 2362811 h 2472538"/>
                <a:gd name="connsiteX21" fmla="*/ 3408884 w 4828032"/>
                <a:gd name="connsiteY21" fmla="*/ 2289656 h 2472538"/>
                <a:gd name="connsiteX22" fmla="*/ 3621024 w 4828032"/>
                <a:gd name="connsiteY22" fmla="*/ 2018995 h 2472538"/>
                <a:gd name="connsiteX23" fmla="*/ 3767328 w 4828032"/>
                <a:gd name="connsiteY23" fmla="*/ 2099463 h 2472538"/>
                <a:gd name="connsiteX24" fmla="*/ 3935578 w 4828032"/>
                <a:gd name="connsiteY24" fmla="*/ 2194561 h 2472538"/>
                <a:gd name="connsiteX25" fmla="*/ 4140403 w 4828032"/>
                <a:gd name="connsiteY25" fmla="*/ 2275028 h 2472538"/>
                <a:gd name="connsiteX26" fmla="*/ 4433011 w 4828032"/>
                <a:gd name="connsiteY26" fmla="*/ 2362810 h 2472538"/>
                <a:gd name="connsiteX27" fmla="*/ 4652467 w 4828032"/>
                <a:gd name="connsiteY27" fmla="*/ 2421332 h 2472538"/>
                <a:gd name="connsiteX28" fmla="*/ 4828032 w 4828032"/>
                <a:gd name="connsiteY28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1989734 w 4828032"/>
                <a:gd name="connsiteY12" fmla="*/ 1104595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136038 w 4828032"/>
                <a:gd name="connsiteY15" fmla="*/ 1344877 h 2472538"/>
                <a:gd name="connsiteX16" fmla="*/ 2223820 w 4828032"/>
                <a:gd name="connsiteY16" fmla="*/ 1477670 h 2472538"/>
                <a:gd name="connsiteX17" fmla="*/ 2450592 w 4828032"/>
                <a:gd name="connsiteY17" fmla="*/ 1697126 h 2472538"/>
                <a:gd name="connsiteX18" fmla="*/ 2662736 w 4828032"/>
                <a:gd name="connsiteY18" fmla="*/ 1960472 h 2472538"/>
                <a:gd name="connsiteX19" fmla="*/ 2962655 w 4828032"/>
                <a:gd name="connsiteY19" fmla="*/ 2238451 h 2472538"/>
                <a:gd name="connsiteX20" fmla="*/ 3152851 w 4828032"/>
                <a:gd name="connsiteY20" fmla="*/ 2362811 h 2472538"/>
                <a:gd name="connsiteX21" fmla="*/ 3408884 w 4828032"/>
                <a:gd name="connsiteY21" fmla="*/ 2289656 h 2472538"/>
                <a:gd name="connsiteX22" fmla="*/ 3569817 w 4828032"/>
                <a:gd name="connsiteY22" fmla="*/ 2333549 h 2472538"/>
                <a:gd name="connsiteX23" fmla="*/ 3767328 w 4828032"/>
                <a:gd name="connsiteY23" fmla="*/ 2099463 h 2472538"/>
                <a:gd name="connsiteX24" fmla="*/ 3935578 w 4828032"/>
                <a:gd name="connsiteY24" fmla="*/ 2194561 h 2472538"/>
                <a:gd name="connsiteX25" fmla="*/ 4140403 w 4828032"/>
                <a:gd name="connsiteY25" fmla="*/ 2275028 h 2472538"/>
                <a:gd name="connsiteX26" fmla="*/ 4433011 w 4828032"/>
                <a:gd name="connsiteY26" fmla="*/ 2362810 h 2472538"/>
                <a:gd name="connsiteX27" fmla="*/ 4652467 w 4828032"/>
                <a:gd name="connsiteY27" fmla="*/ 2421332 h 2472538"/>
                <a:gd name="connsiteX28" fmla="*/ 4828032 w 4828032"/>
                <a:gd name="connsiteY28" fmla="*/ 2472538 h 2472538"/>
                <a:gd name="connsiteX0" fmla="*/ 0 w 4828032"/>
                <a:gd name="connsiteY0" fmla="*/ 0 h 2472538"/>
                <a:gd name="connsiteX1" fmla="*/ 65837 w 4828032"/>
                <a:gd name="connsiteY1" fmla="*/ 109728 h 2472538"/>
                <a:gd name="connsiteX2" fmla="*/ 204826 w 4828032"/>
                <a:gd name="connsiteY2" fmla="*/ 336499 h 2472538"/>
                <a:gd name="connsiteX3" fmla="*/ 336499 w 4828032"/>
                <a:gd name="connsiteY3" fmla="*/ 490118 h 2472538"/>
                <a:gd name="connsiteX4" fmla="*/ 512064 w 4828032"/>
                <a:gd name="connsiteY4" fmla="*/ 599846 h 2472538"/>
                <a:gd name="connsiteX5" fmla="*/ 694945 w 4828032"/>
                <a:gd name="connsiteY5" fmla="*/ 636422 h 2472538"/>
                <a:gd name="connsiteX6" fmla="*/ 863194 w 4828032"/>
                <a:gd name="connsiteY6" fmla="*/ 592532 h 2472538"/>
                <a:gd name="connsiteX7" fmla="*/ 1046075 w 4828032"/>
                <a:gd name="connsiteY7" fmla="*/ 482803 h 2472538"/>
                <a:gd name="connsiteX8" fmla="*/ 1309421 w 4828032"/>
                <a:gd name="connsiteY8" fmla="*/ 373076 h 2472538"/>
                <a:gd name="connsiteX9" fmla="*/ 1528877 w 4828032"/>
                <a:gd name="connsiteY9" fmla="*/ 512064 h 2472538"/>
                <a:gd name="connsiteX10" fmla="*/ 1689811 w 4828032"/>
                <a:gd name="connsiteY10" fmla="*/ 658369 h 2472538"/>
                <a:gd name="connsiteX11" fmla="*/ 1872691 w 4828032"/>
                <a:gd name="connsiteY11" fmla="*/ 936347 h 2472538"/>
                <a:gd name="connsiteX12" fmla="*/ 1989734 w 4828032"/>
                <a:gd name="connsiteY12" fmla="*/ 1104595 h 2472538"/>
                <a:gd name="connsiteX13" fmla="*/ 2070202 w 4828032"/>
                <a:gd name="connsiteY13" fmla="*/ 1191258 h 2472538"/>
                <a:gd name="connsiteX14" fmla="*/ 2187245 w 4828032"/>
                <a:gd name="connsiteY14" fmla="*/ 1243584 h 2472538"/>
                <a:gd name="connsiteX15" fmla="*/ 2136038 w 4828032"/>
                <a:gd name="connsiteY15" fmla="*/ 1344877 h 2472538"/>
                <a:gd name="connsiteX16" fmla="*/ 2223820 w 4828032"/>
                <a:gd name="connsiteY16" fmla="*/ 1477670 h 2472538"/>
                <a:gd name="connsiteX17" fmla="*/ 2450592 w 4828032"/>
                <a:gd name="connsiteY17" fmla="*/ 1697126 h 2472538"/>
                <a:gd name="connsiteX18" fmla="*/ 2662736 w 4828032"/>
                <a:gd name="connsiteY18" fmla="*/ 1960472 h 2472538"/>
                <a:gd name="connsiteX19" fmla="*/ 2962655 w 4828032"/>
                <a:gd name="connsiteY19" fmla="*/ 2238451 h 2472538"/>
                <a:gd name="connsiteX20" fmla="*/ 3152851 w 4828032"/>
                <a:gd name="connsiteY20" fmla="*/ 2362811 h 2472538"/>
                <a:gd name="connsiteX21" fmla="*/ 3408884 w 4828032"/>
                <a:gd name="connsiteY21" fmla="*/ 2289656 h 2472538"/>
                <a:gd name="connsiteX22" fmla="*/ 3569817 w 4828032"/>
                <a:gd name="connsiteY22" fmla="*/ 2333549 h 2472538"/>
                <a:gd name="connsiteX23" fmla="*/ 3781958 w 4828032"/>
                <a:gd name="connsiteY23" fmla="*/ 2443278 h 2472538"/>
                <a:gd name="connsiteX24" fmla="*/ 3935578 w 4828032"/>
                <a:gd name="connsiteY24" fmla="*/ 2194561 h 2472538"/>
                <a:gd name="connsiteX25" fmla="*/ 4140403 w 4828032"/>
                <a:gd name="connsiteY25" fmla="*/ 2275028 h 2472538"/>
                <a:gd name="connsiteX26" fmla="*/ 4433011 w 4828032"/>
                <a:gd name="connsiteY26" fmla="*/ 2362810 h 2472538"/>
                <a:gd name="connsiteX27" fmla="*/ 4652467 w 4828032"/>
                <a:gd name="connsiteY27" fmla="*/ 2421332 h 2472538"/>
                <a:gd name="connsiteX28" fmla="*/ 4828032 w 4828032"/>
                <a:gd name="connsiteY28" fmla="*/ 2472538 h 2472538"/>
                <a:gd name="connsiteX0" fmla="*/ 0 w 4828032"/>
                <a:gd name="connsiteY0" fmla="*/ 0 h 2502501"/>
                <a:gd name="connsiteX1" fmla="*/ 65837 w 4828032"/>
                <a:gd name="connsiteY1" fmla="*/ 109728 h 2502501"/>
                <a:gd name="connsiteX2" fmla="*/ 204826 w 4828032"/>
                <a:gd name="connsiteY2" fmla="*/ 336499 h 2502501"/>
                <a:gd name="connsiteX3" fmla="*/ 336499 w 4828032"/>
                <a:gd name="connsiteY3" fmla="*/ 490118 h 2502501"/>
                <a:gd name="connsiteX4" fmla="*/ 512064 w 4828032"/>
                <a:gd name="connsiteY4" fmla="*/ 599846 h 2502501"/>
                <a:gd name="connsiteX5" fmla="*/ 694945 w 4828032"/>
                <a:gd name="connsiteY5" fmla="*/ 636422 h 2502501"/>
                <a:gd name="connsiteX6" fmla="*/ 863194 w 4828032"/>
                <a:gd name="connsiteY6" fmla="*/ 592532 h 2502501"/>
                <a:gd name="connsiteX7" fmla="*/ 1046075 w 4828032"/>
                <a:gd name="connsiteY7" fmla="*/ 482803 h 2502501"/>
                <a:gd name="connsiteX8" fmla="*/ 1309421 w 4828032"/>
                <a:gd name="connsiteY8" fmla="*/ 373076 h 2502501"/>
                <a:gd name="connsiteX9" fmla="*/ 1528877 w 4828032"/>
                <a:gd name="connsiteY9" fmla="*/ 512064 h 2502501"/>
                <a:gd name="connsiteX10" fmla="*/ 1689811 w 4828032"/>
                <a:gd name="connsiteY10" fmla="*/ 658369 h 2502501"/>
                <a:gd name="connsiteX11" fmla="*/ 1872691 w 4828032"/>
                <a:gd name="connsiteY11" fmla="*/ 936347 h 2502501"/>
                <a:gd name="connsiteX12" fmla="*/ 1989734 w 4828032"/>
                <a:gd name="connsiteY12" fmla="*/ 1104595 h 2502501"/>
                <a:gd name="connsiteX13" fmla="*/ 2070202 w 4828032"/>
                <a:gd name="connsiteY13" fmla="*/ 1191258 h 2502501"/>
                <a:gd name="connsiteX14" fmla="*/ 2187245 w 4828032"/>
                <a:gd name="connsiteY14" fmla="*/ 1243584 h 2502501"/>
                <a:gd name="connsiteX15" fmla="*/ 2136038 w 4828032"/>
                <a:gd name="connsiteY15" fmla="*/ 1344877 h 2502501"/>
                <a:gd name="connsiteX16" fmla="*/ 2223820 w 4828032"/>
                <a:gd name="connsiteY16" fmla="*/ 1477670 h 2502501"/>
                <a:gd name="connsiteX17" fmla="*/ 2450592 w 4828032"/>
                <a:gd name="connsiteY17" fmla="*/ 1697126 h 2502501"/>
                <a:gd name="connsiteX18" fmla="*/ 2662736 w 4828032"/>
                <a:gd name="connsiteY18" fmla="*/ 1960472 h 2502501"/>
                <a:gd name="connsiteX19" fmla="*/ 2962655 w 4828032"/>
                <a:gd name="connsiteY19" fmla="*/ 2238451 h 2502501"/>
                <a:gd name="connsiteX20" fmla="*/ 3152851 w 4828032"/>
                <a:gd name="connsiteY20" fmla="*/ 2362811 h 2502501"/>
                <a:gd name="connsiteX21" fmla="*/ 3408884 w 4828032"/>
                <a:gd name="connsiteY21" fmla="*/ 2289656 h 2502501"/>
                <a:gd name="connsiteX22" fmla="*/ 3569817 w 4828032"/>
                <a:gd name="connsiteY22" fmla="*/ 2333549 h 2502501"/>
                <a:gd name="connsiteX23" fmla="*/ 3781958 w 4828032"/>
                <a:gd name="connsiteY23" fmla="*/ 2443278 h 2502501"/>
                <a:gd name="connsiteX24" fmla="*/ 3957523 w 4828032"/>
                <a:gd name="connsiteY24" fmla="*/ 2494484 h 2502501"/>
                <a:gd name="connsiteX25" fmla="*/ 4140403 w 4828032"/>
                <a:gd name="connsiteY25" fmla="*/ 2275028 h 2502501"/>
                <a:gd name="connsiteX26" fmla="*/ 4433011 w 4828032"/>
                <a:gd name="connsiteY26" fmla="*/ 2362810 h 2502501"/>
                <a:gd name="connsiteX27" fmla="*/ 4652467 w 4828032"/>
                <a:gd name="connsiteY27" fmla="*/ 2421332 h 2502501"/>
                <a:gd name="connsiteX28" fmla="*/ 4828032 w 4828032"/>
                <a:gd name="connsiteY28" fmla="*/ 2472538 h 2502501"/>
                <a:gd name="connsiteX0" fmla="*/ 0 w 4828032"/>
                <a:gd name="connsiteY0" fmla="*/ 0 h 2592916"/>
                <a:gd name="connsiteX1" fmla="*/ 65837 w 4828032"/>
                <a:gd name="connsiteY1" fmla="*/ 109728 h 2592916"/>
                <a:gd name="connsiteX2" fmla="*/ 204826 w 4828032"/>
                <a:gd name="connsiteY2" fmla="*/ 336499 h 2592916"/>
                <a:gd name="connsiteX3" fmla="*/ 336499 w 4828032"/>
                <a:gd name="connsiteY3" fmla="*/ 490118 h 2592916"/>
                <a:gd name="connsiteX4" fmla="*/ 512064 w 4828032"/>
                <a:gd name="connsiteY4" fmla="*/ 599846 h 2592916"/>
                <a:gd name="connsiteX5" fmla="*/ 694945 w 4828032"/>
                <a:gd name="connsiteY5" fmla="*/ 636422 h 2592916"/>
                <a:gd name="connsiteX6" fmla="*/ 863194 w 4828032"/>
                <a:gd name="connsiteY6" fmla="*/ 592532 h 2592916"/>
                <a:gd name="connsiteX7" fmla="*/ 1046075 w 4828032"/>
                <a:gd name="connsiteY7" fmla="*/ 482803 h 2592916"/>
                <a:gd name="connsiteX8" fmla="*/ 1309421 w 4828032"/>
                <a:gd name="connsiteY8" fmla="*/ 373076 h 2592916"/>
                <a:gd name="connsiteX9" fmla="*/ 1528877 w 4828032"/>
                <a:gd name="connsiteY9" fmla="*/ 512064 h 2592916"/>
                <a:gd name="connsiteX10" fmla="*/ 1689811 w 4828032"/>
                <a:gd name="connsiteY10" fmla="*/ 658369 h 2592916"/>
                <a:gd name="connsiteX11" fmla="*/ 1872691 w 4828032"/>
                <a:gd name="connsiteY11" fmla="*/ 936347 h 2592916"/>
                <a:gd name="connsiteX12" fmla="*/ 1989734 w 4828032"/>
                <a:gd name="connsiteY12" fmla="*/ 1104595 h 2592916"/>
                <a:gd name="connsiteX13" fmla="*/ 2070202 w 4828032"/>
                <a:gd name="connsiteY13" fmla="*/ 1191258 h 2592916"/>
                <a:gd name="connsiteX14" fmla="*/ 2187245 w 4828032"/>
                <a:gd name="connsiteY14" fmla="*/ 1243584 h 2592916"/>
                <a:gd name="connsiteX15" fmla="*/ 2136038 w 4828032"/>
                <a:gd name="connsiteY15" fmla="*/ 1344877 h 2592916"/>
                <a:gd name="connsiteX16" fmla="*/ 2223820 w 4828032"/>
                <a:gd name="connsiteY16" fmla="*/ 1477670 h 2592916"/>
                <a:gd name="connsiteX17" fmla="*/ 2450592 w 4828032"/>
                <a:gd name="connsiteY17" fmla="*/ 1697126 h 2592916"/>
                <a:gd name="connsiteX18" fmla="*/ 2662736 w 4828032"/>
                <a:gd name="connsiteY18" fmla="*/ 1960472 h 2592916"/>
                <a:gd name="connsiteX19" fmla="*/ 2962655 w 4828032"/>
                <a:gd name="connsiteY19" fmla="*/ 2238451 h 2592916"/>
                <a:gd name="connsiteX20" fmla="*/ 3152851 w 4828032"/>
                <a:gd name="connsiteY20" fmla="*/ 2362811 h 2592916"/>
                <a:gd name="connsiteX21" fmla="*/ 3408884 w 4828032"/>
                <a:gd name="connsiteY21" fmla="*/ 2289656 h 2592916"/>
                <a:gd name="connsiteX22" fmla="*/ 3569817 w 4828032"/>
                <a:gd name="connsiteY22" fmla="*/ 2333549 h 2592916"/>
                <a:gd name="connsiteX23" fmla="*/ 3781958 w 4828032"/>
                <a:gd name="connsiteY23" fmla="*/ 2443278 h 2592916"/>
                <a:gd name="connsiteX24" fmla="*/ 3957523 w 4828032"/>
                <a:gd name="connsiteY24" fmla="*/ 2494484 h 2592916"/>
                <a:gd name="connsiteX25" fmla="*/ 4147718 w 4828032"/>
                <a:gd name="connsiteY25" fmla="*/ 2589582 h 2592916"/>
                <a:gd name="connsiteX26" fmla="*/ 4433011 w 4828032"/>
                <a:gd name="connsiteY26" fmla="*/ 2362810 h 2592916"/>
                <a:gd name="connsiteX27" fmla="*/ 4652467 w 4828032"/>
                <a:gd name="connsiteY27" fmla="*/ 2421332 h 2592916"/>
                <a:gd name="connsiteX28" fmla="*/ 4828032 w 4828032"/>
                <a:gd name="connsiteY28" fmla="*/ 2472538 h 2592916"/>
                <a:gd name="connsiteX0" fmla="*/ 0 w 4828032"/>
                <a:gd name="connsiteY0" fmla="*/ 0 h 2768448"/>
                <a:gd name="connsiteX1" fmla="*/ 65837 w 4828032"/>
                <a:gd name="connsiteY1" fmla="*/ 109728 h 2768448"/>
                <a:gd name="connsiteX2" fmla="*/ 204826 w 4828032"/>
                <a:gd name="connsiteY2" fmla="*/ 336499 h 2768448"/>
                <a:gd name="connsiteX3" fmla="*/ 336499 w 4828032"/>
                <a:gd name="connsiteY3" fmla="*/ 490118 h 2768448"/>
                <a:gd name="connsiteX4" fmla="*/ 512064 w 4828032"/>
                <a:gd name="connsiteY4" fmla="*/ 599846 h 2768448"/>
                <a:gd name="connsiteX5" fmla="*/ 694945 w 4828032"/>
                <a:gd name="connsiteY5" fmla="*/ 636422 h 2768448"/>
                <a:gd name="connsiteX6" fmla="*/ 863194 w 4828032"/>
                <a:gd name="connsiteY6" fmla="*/ 592532 h 2768448"/>
                <a:gd name="connsiteX7" fmla="*/ 1046075 w 4828032"/>
                <a:gd name="connsiteY7" fmla="*/ 482803 h 2768448"/>
                <a:gd name="connsiteX8" fmla="*/ 1309421 w 4828032"/>
                <a:gd name="connsiteY8" fmla="*/ 373076 h 2768448"/>
                <a:gd name="connsiteX9" fmla="*/ 1528877 w 4828032"/>
                <a:gd name="connsiteY9" fmla="*/ 512064 h 2768448"/>
                <a:gd name="connsiteX10" fmla="*/ 1689811 w 4828032"/>
                <a:gd name="connsiteY10" fmla="*/ 658369 h 2768448"/>
                <a:gd name="connsiteX11" fmla="*/ 1872691 w 4828032"/>
                <a:gd name="connsiteY11" fmla="*/ 936347 h 2768448"/>
                <a:gd name="connsiteX12" fmla="*/ 1989734 w 4828032"/>
                <a:gd name="connsiteY12" fmla="*/ 1104595 h 2768448"/>
                <a:gd name="connsiteX13" fmla="*/ 2070202 w 4828032"/>
                <a:gd name="connsiteY13" fmla="*/ 1191258 h 2768448"/>
                <a:gd name="connsiteX14" fmla="*/ 2187245 w 4828032"/>
                <a:gd name="connsiteY14" fmla="*/ 1243584 h 2768448"/>
                <a:gd name="connsiteX15" fmla="*/ 2136038 w 4828032"/>
                <a:gd name="connsiteY15" fmla="*/ 1344877 h 2768448"/>
                <a:gd name="connsiteX16" fmla="*/ 2223820 w 4828032"/>
                <a:gd name="connsiteY16" fmla="*/ 1477670 h 2768448"/>
                <a:gd name="connsiteX17" fmla="*/ 2450592 w 4828032"/>
                <a:gd name="connsiteY17" fmla="*/ 1697126 h 2768448"/>
                <a:gd name="connsiteX18" fmla="*/ 2662736 w 4828032"/>
                <a:gd name="connsiteY18" fmla="*/ 1960472 h 2768448"/>
                <a:gd name="connsiteX19" fmla="*/ 2962655 w 4828032"/>
                <a:gd name="connsiteY19" fmla="*/ 2238451 h 2768448"/>
                <a:gd name="connsiteX20" fmla="*/ 3152851 w 4828032"/>
                <a:gd name="connsiteY20" fmla="*/ 2362811 h 2768448"/>
                <a:gd name="connsiteX21" fmla="*/ 3408884 w 4828032"/>
                <a:gd name="connsiteY21" fmla="*/ 2289656 h 2768448"/>
                <a:gd name="connsiteX22" fmla="*/ 3569817 w 4828032"/>
                <a:gd name="connsiteY22" fmla="*/ 2333549 h 2768448"/>
                <a:gd name="connsiteX23" fmla="*/ 3781958 w 4828032"/>
                <a:gd name="connsiteY23" fmla="*/ 2443278 h 2768448"/>
                <a:gd name="connsiteX24" fmla="*/ 3957523 w 4828032"/>
                <a:gd name="connsiteY24" fmla="*/ 2494484 h 2768448"/>
                <a:gd name="connsiteX25" fmla="*/ 4147718 w 4828032"/>
                <a:gd name="connsiteY25" fmla="*/ 2589582 h 2768448"/>
                <a:gd name="connsiteX26" fmla="*/ 4469587 w 4828032"/>
                <a:gd name="connsiteY26" fmla="*/ 2765146 h 2768448"/>
                <a:gd name="connsiteX27" fmla="*/ 4652467 w 4828032"/>
                <a:gd name="connsiteY27" fmla="*/ 2421332 h 2768448"/>
                <a:gd name="connsiteX28" fmla="*/ 4828032 w 4828032"/>
                <a:gd name="connsiteY28" fmla="*/ 2472538 h 2768448"/>
                <a:gd name="connsiteX0" fmla="*/ 0 w 4828032"/>
                <a:gd name="connsiteY0" fmla="*/ 0 h 2822011"/>
                <a:gd name="connsiteX1" fmla="*/ 65837 w 4828032"/>
                <a:gd name="connsiteY1" fmla="*/ 109728 h 2822011"/>
                <a:gd name="connsiteX2" fmla="*/ 204826 w 4828032"/>
                <a:gd name="connsiteY2" fmla="*/ 336499 h 2822011"/>
                <a:gd name="connsiteX3" fmla="*/ 336499 w 4828032"/>
                <a:gd name="connsiteY3" fmla="*/ 490118 h 2822011"/>
                <a:gd name="connsiteX4" fmla="*/ 512064 w 4828032"/>
                <a:gd name="connsiteY4" fmla="*/ 599846 h 2822011"/>
                <a:gd name="connsiteX5" fmla="*/ 694945 w 4828032"/>
                <a:gd name="connsiteY5" fmla="*/ 636422 h 2822011"/>
                <a:gd name="connsiteX6" fmla="*/ 863194 w 4828032"/>
                <a:gd name="connsiteY6" fmla="*/ 592532 h 2822011"/>
                <a:gd name="connsiteX7" fmla="*/ 1046075 w 4828032"/>
                <a:gd name="connsiteY7" fmla="*/ 482803 h 2822011"/>
                <a:gd name="connsiteX8" fmla="*/ 1309421 w 4828032"/>
                <a:gd name="connsiteY8" fmla="*/ 373076 h 2822011"/>
                <a:gd name="connsiteX9" fmla="*/ 1528877 w 4828032"/>
                <a:gd name="connsiteY9" fmla="*/ 512064 h 2822011"/>
                <a:gd name="connsiteX10" fmla="*/ 1689811 w 4828032"/>
                <a:gd name="connsiteY10" fmla="*/ 658369 h 2822011"/>
                <a:gd name="connsiteX11" fmla="*/ 1872691 w 4828032"/>
                <a:gd name="connsiteY11" fmla="*/ 936347 h 2822011"/>
                <a:gd name="connsiteX12" fmla="*/ 1989734 w 4828032"/>
                <a:gd name="connsiteY12" fmla="*/ 1104595 h 2822011"/>
                <a:gd name="connsiteX13" fmla="*/ 2070202 w 4828032"/>
                <a:gd name="connsiteY13" fmla="*/ 1191258 h 2822011"/>
                <a:gd name="connsiteX14" fmla="*/ 2187245 w 4828032"/>
                <a:gd name="connsiteY14" fmla="*/ 1243584 h 2822011"/>
                <a:gd name="connsiteX15" fmla="*/ 2136038 w 4828032"/>
                <a:gd name="connsiteY15" fmla="*/ 1344877 h 2822011"/>
                <a:gd name="connsiteX16" fmla="*/ 2223820 w 4828032"/>
                <a:gd name="connsiteY16" fmla="*/ 1477670 h 2822011"/>
                <a:gd name="connsiteX17" fmla="*/ 2450592 w 4828032"/>
                <a:gd name="connsiteY17" fmla="*/ 1697126 h 2822011"/>
                <a:gd name="connsiteX18" fmla="*/ 2662736 w 4828032"/>
                <a:gd name="connsiteY18" fmla="*/ 1960472 h 2822011"/>
                <a:gd name="connsiteX19" fmla="*/ 2962655 w 4828032"/>
                <a:gd name="connsiteY19" fmla="*/ 2238451 h 2822011"/>
                <a:gd name="connsiteX20" fmla="*/ 3152851 w 4828032"/>
                <a:gd name="connsiteY20" fmla="*/ 2362811 h 2822011"/>
                <a:gd name="connsiteX21" fmla="*/ 3408884 w 4828032"/>
                <a:gd name="connsiteY21" fmla="*/ 2289656 h 2822011"/>
                <a:gd name="connsiteX22" fmla="*/ 3569817 w 4828032"/>
                <a:gd name="connsiteY22" fmla="*/ 2333549 h 2822011"/>
                <a:gd name="connsiteX23" fmla="*/ 3781958 w 4828032"/>
                <a:gd name="connsiteY23" fmla="*/ 2443278 h 2822011"/>
                <a:gd name="connsiteX24" fmla="*/ 3957523 w 4828032"/>
                <a:gd name="connsiteY24" fmla="*/ 2494484 h 2822011"/>
                <a:gd name="connsiteX25" fmla="*/ 4147718 w 4828032"/>
                <a:gd name="connsiteY25" fmla="*/ 2589582 h 2822011"/>
                <a:gd name="connsiteX26" fmla="*/ 4469587 w 4828032"/>
                <a:gd name="connsiteY26" fmla="*/ 2765146 h 2822011"/>
                <a:gd name="connsiteX27" fmla="*/ 4659783 w 4828032"/>
                <a:gd name="connsiteY27" fmla="*/ 2801722 h 2822011"/>
                <a:gd name="connsiteX28" fmla="*/ 4828032 w 4828032"/>
                <a:gd name="connsiteY28" fmla="*/ 2472538 h 2822011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512064 w 4886554"/>
                <a:gd name="connsiteY4" fmla="*/ 599846 h 2948026"/>
                <a:gd name="connsiteX5" fmla="*/ 694945 w 4886554"/>
                <a:gd name="connsiteY5" fmla="*/ 636422 h 2948026"/>
                <a:gd name="connsiteX6" fmla="*/ 863194 w 4886554"/>
                <a:gd name="connsiteY6" fmla="*/ 592532 h 2948026"/>
                <a:gd name="connsiteX7" fmla="*/ 1046075 w 4886554"/>
                <a:gd name="connsiteY7" fmla="*/ 482803 h 2948026"/>
                <a:gd name="connsiteX8" fmla="*/ 1309421 w 4886554"/>
                <a:gd name="connsiteY8" fmla="*/ 37307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72691 w 4886554"/>
                <a:gd name="connsiteY11" fmla="*/ 936347 h 2948026"/>
                <a:gd name="connsiteX12" fmla="*/ 1989734 w 4886554"/>
                <a:gd name="connsiteY12" fmla="*/ 1104595 h 2948026"/>
                <a:gd name="connsiteX13" fmla="*/ 2070202 w 4886554"/>
                <a:gd name="connsiteY13" fmla="*/ 1191258 h 2948026"/>
                <a:gd name="connsiteX14" fmla="*/ 2187245 w 4886554"/>
                <a:gd name="connsiteY14" fmla="*/ 1243584 h 2948026"/>
                <a:gd name="connsiteX15" fmla="*/ 2136038 w 4886554"/>
                <a:gd name="connsiteY15" fmla="*/ 1344877 h 2948026"/>
                <a:gd name="connsiteX16" fmla="*/ 2223820 w 4886554"/>
                <a:gd name="connsiteY16" fmla="*/ 1477670 h 2948026"/>
                <a:gd name="connsiteX17" fmla="*/ 2450592 w 4886554"/>
                <a:gd name="connsiteY17" fmla="*/ 1697126 h 2948026"/>
                <a:gd name="connsiteX18" fmla="*/ 2662736 w 4886554"/>
                <a:gd name="connsiteY18" fmla="*/ 1960472 h 2948026"/>
                <a:gd name="connsiteX19" fmla="*/ 2962655 w 4886554"/>
                <a:gd name="connsiteY19" fmla="*/ 2238451 h 2948026"/>
                <a:gd name="connsiteX20" fmla="*/ 3152851 w 4886554"/>
                <a:gd name="connsiteY20" fmla="*/ 2362811 h 2948026"/>
                <a:gd name="connsiteX21" fmla="*/ 3408884 w 4886554"/>
                <a:gd name="connsiteY21" fmla="*/ 2289656 h 2948026"/>
                <a:gd name="connsiteX22" fmla="*/ 3569817 w 4886554"/>
                <a:gd name="connsiteY22" fmla="*/ 2333549 h 2948026"/>
                <a:gd name="connsiteX23" fmla="*/ 3781958 w 4886554"/>
                <a:gd name="connsiteY23" fmla="*/ 2443278 h 2948026"/>
                <a:gd name="connsiteX24" fmla="*/ 3957523 w 4886554"/>
                <a:gd name="connsiteY24" fmla="*/ 2494484 h 2948026"/>
                <a:gd name="connsiteX25" fmla="*/ 4147718 w 4886554"/>
                <a:gd name="connsiteY25" fmla="*/ 2589582 h 2948026"/>
                <a:gd name="connsiteX26" fmla="*/ 4469587 w 4886554"/>
                <a:gd name="connsiteY26" fmla="*/ 2765146 h 2948026"/>
                <a:gd name="connsiteX27" fmla="*/ 4659783 w 4886554"/>
                <a:gd name="connsiteY27" fmla="*/ 2801722 h 2948026"/>
                <a:gd name="connsiteX28" fmla="*/ 4886554 w 4886554"/>
                <a:gd name="connsiteY28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512064 w 4886554"/>
                <a:gd name="connsiteY4" fmla="*/ 599846 h 2948026"/>
                <a:gd name="connsiteX5" fmla="*/ 694945 w 4886554"/>
                <a:gd name="connsiteY5" fmla="*/ 636422 h 2948026"/>
                <a:gd name="connsiteX6" fmla="*/ 863194 w 4886554"/>
                <a:gd name="connsiteY6" fmla="*/ 592532 h 2948026"/>
                <a:gd name="connsiteX7" fmla="*/ 1046075 w 4886554"/>
                <a:gd name="connsiteY7" fmla="*/ 482803 h 2948026"/>
                <a:gd name="connsiteX8" fmla="*/ 1309421 w 4886554"/>
                <a:gd name="connsiteY8" fmla="*/ 37307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72691 w 4886554"/>
                <a:gd name="connsiteY11" fmla="*/ 936347 h 2948026"/>
                <a:gd name="connsiteX12" fmla="*/ 1989734 w 4886554"/>
                <a:gd name="connsiteY12" fmla="*/ 1104595 h 2948026"/>
                <a:gd name="connsiteX13" fmla="*/ 2070202 w 4886554"/>
                <a:gd name="connsiteY13" fmla="*/ 1191258 h 2948026"/>
                <a:gd name="connsiteX14" fmla="*/ 2187245 w 4886554"/>
                <a:gd name="connsiteY14" fmla="*/ 1243584 h 2948026"/>
                <a:gd name="connsiteX15" fmla="*/ 2136038 w 4886554"/>
                <a:gd name="connsiteY15" fmla="*/ 1344877 h 2948026"/>
                <a:gd name="connsiteX16" fmla="*/ 2223820 w 4886554"/>
                <a:gd name="connsiteY16" fmla="*/ 1477670 h 2948026"/>
                <a:gd name="connsiteX17" fmla="*/ 2450592 w 4886554"/>
                <a:gd name="connsiteY17" fmla="*/ 1697126 h 2948026"/>
                <a:gd name="connsiteX18" fmla="*/ 2662736 w 4886554"/>
                <a:gd name="connsiteY18" fmla="*/ 1960472 h 2948026"/>
                <a:gd name="connsiteX19" fmla="*/ 2962655 w 4886554"/>
                <a:gd name="connsiteY19" fmla="*/ 2238451 h 2948026"/>
                <a:gd name="connsiteX20" fmla="*/ 3152851 w 4886554"/>
                <a:gd name="connsiteY20" fmla="*/ 2362811 h 2948026"/>
                <a:gd name="connsiteX21" fmla="*/ 3408884 w 4886554"/>
                <a:gd name="connsiteY21" fmla="*/ 2289656 h 2948026"/>
                <a:gd name="connsiteX22" fmla="*/ 3569817 w 4886554"/>
                <a:gd name="connsiteY22" fmla="*/ 2333549 h 2948026"/>
                <a:gd name="connsiteX23" fmla="*/ 3781958 w 4886554"/>
                <a:gd name="connsiteY23" fmla="*/ 2443278 h 2948026"/>
                <a:gd name="connsiteX24" fmla="*/ 3957523 w 4886554"/>
                <a:gd name="connsiteY24" fmla="*/ 2494484 h 2948026"/>
                <a:gd name="connsiteX25" fmla="*/ 4147718 w 4886554"/>
                <a:gd name="connsiteY25" fmla="*/ 2589582 h 2948026"/>
                <a:gd name="connsiteX26" fmla="*/ 4469587 w 4886554"/>
                <a:gd name="connsiteY26" fmla="*/ 2765146 h 2948026"/>
                <a:gd name="connsiteX27" fmla="*/ 4659783 w 4886554"/>
                <a:gd name="connsiteY27" fmla="*/ 2860243 h 2948026"/>
                <a:gd name="connsiteX28" fmla="*/ 4886554 w 4886554"/>
                <a:gd name="connsiteY28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512064 w 4886554"/>
                <a:gd name="connsiteY4" fmla="*/ 599846 h 2948026"/>
                <a:gd name="connsiteX5" fmla="*/ 694945 w 4886554"/>
                <a:gd name="connsiteY5" fmla="*/ 636422 h 2948026"/>
                <a:gd name="connsiteX6" fmla="*/ 863194 w 4886554"/>
                <a:gd name="connsiteY6" fmla="*/ 592532 h 2948026"/>
                <a:gd name="connsiteX7" fmla="*/ 1046075 w 4886554"/>
                <a:gd name="connsiteY7" fmla="*/ 482803 h 2948026"/>
                <a:gd name="connsiteX8" fmla="*/ 1309421 w 4886554"/>
                <a:gd name="connsiteY8" fmla="*/ 37307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72691 w 4886554"/>
                <a:gd name="connsiteY11" fmla="*/ 936347 h 2948026"/>
                <a:gd name="connsiteX12" fmla="*/ 1989734 w 4886554"/>
                <a:gd name="connsiteY12" fmla="*/ 1104595 h 2948026"/>
                <a:gd name="connsiteX13" fmla="*/ 2070202 w 4886554"/>
                <a:gd name="connsiteY13" fmla="*/ 1191258 h 2948026"/>
                <a:gd name="connsiteX14" fmla="*/ 2099463 w 4886554"/>
                <a:gd name="connsiteY14" fmla="*/ 1265529 h 2948026"/>
                <a:gd name="connsiteX15" fmla="*/ 2136038 w 4886554"/>
                <a:gd name="connsiteY15" fmla="*/ 1344877 h 2948026"/>
                <a:gd name="connsiteX16" fmla="*/ 2223820 w 4886554"/>
                <a:gd name="connsiteY16" fmla="*/ 1477670 h 2948026"/>
                <a:gd name="connsiteX17" fmla="*/ 2450592 w 4886554"/>
                <a:gd name="connsiteY17" fmla="*/ 1697126 h 2948026"/>
                <a:gd name="connsiteX18" fmla="*/ 2662736 w 4886554"/>
                <a:gd name="connsiteY18" fmla="*/ 1960472 h 2948026"/>
                <a:gd name="connsiteX19" fmla="*/ 2962655 w 4886554"/>
                <a:gd name="connsiteY19" fmla="*/ 2238451 h 2948026"/>
                <a:gd name="connsiteX20" fmla="*/ 3152851 w 4886554"/>
                <a:gd name="connsiteY20" fmla="*/ 2362811 h 2948026"/>
                <a:gd name="connsiteX21" fmla="*/ 3408884 w 4886554"/>
                <a:gd name="connsiteY21" fmla="*/ 2289656 h 2948026"/>
                <a:gd name="connsiteX22" fmla="*/ 3569817 w 4886554"/>
                <a:gd name="connsiteY22" fmla="*/ 2333549 h 2948026"/>
                <a:gd name="connsiteX23" fmla="*/ 3781958 w 4886554"/>
                <a:gd name="connsiteY23" fmla="*/ 2443278 h 2948026"/>
                <a:gd name="connsiteX24" fmla="*/ 3957523 w 4886554"/>
                <a:gd name="connsiteY24" fmla="*/ 2494484 h 2948026"/>
                <a:gd name="connsiteX25" fmla="*/ 4147718 w 4886554"/>
                <a:gd name="connsiteY25" fmla="*/ 2589582 h 2948026"/>
                <a:gd name="connsiteX26" fmla="*/ 4469587 w 4886554"/>
                <a:gd name="connsiteY26" fmla="*/ 2765146 h 2948026"/>
                <a:gd name="connsiteX27" fmla="*/ 4659783 w 4886554"/>
                <a:gd name="connsiteY27" fmla="*/ 2860243 h 2948026"/>
                <a:gd name="connsiteX28" fmla="*/ 4886554 w 4886554"/>
                <a:gd name="connsiteY28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512064 w 4886554"/>
                <a:gd name="connsiteY4" fmla="*/ 599846 h 2948026"/>
                <a:gd name="connsiteX5" fmla="*/ 694945 w 4886554"/>
                <a:gd name="connsiteY5" fmla="*/ 636422 h 2948026"/>
                <a:gd name="connsiteX6" fmla="*/ 863194 w 4886554"/>
                <a:gd name="connsiteY6" fmla="*/ 592532 h 2948026"/>
                <a:gd name="connsiteX7" fmla="*/ 1046075 w 4886554"/>
                <a:gd name="connsiteY7" fmla="*/ 482803 h 2948026"/>
                <a:gd name="connsiteX8" fmla="*/ 1309421 w 4886554"/>
                <a:gd name="connsiteY8" fmla="*/ 37307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72691 w 4886554"/>
                <a:gd name="connsiteY11" fmla="*/ 936347 h 2948026"/>
                <a:gd name="connsiteX12" fmla="*/ 1989734 w 4886554"/>
                <a:gd name="connsiteY12" fmla="*/ 1104595 h 2948026"/>
                <a:gd name="connsiteX13" fmla="*/ 2070202 w 4886554"/>
                <a:gd name="connsiteY13" fmla="*/ 1191258 h 2948026"/>
                <a:gd name="connsiteX14" fmla="*/ 2099463 w 4886554"/>
                <a:gd name="connsiteY14" fmla="*/ 1265529 h 2948026"/>
                <a:gd name="connsiteX15" fmla="*/ 2136038 w 4886554"/>
                <a:gd name="connsiteY15" fmla="*/ 1344877 h 2948026"/>
                <a:gd name="connsiteX16" fmla="*/ 2304287 w 4886554"/>
                <a:gd name="connsiteY16" fmla="*/ 1543507 h 2948026"/>
                <a:gd name="connsiteX17" fmla="*/ 2450592 w 4886554"/>
                <a:gd name="connsiteY17" fmla="*/ 1697126 h 2948026"/>
                <a:gd name="connsiteX18" fmla="*/ 2662736 w 4886554"/>
                <a:gd name="connsiteY18" fmla="*/ 1960472 h 2948026"/>
                <a:gd name="connsiteX19" fmla="*/ 2962655 w 4886554"/>
                <a:gd name="connsiteY19" fmla="*/ 2238451 h 2948026"/>
                <a:gd name="connsiteX20" fmla="*/ 3152851 w 4886554"/>
                <a:gd name="connsiteY20" fmla="*/ 2362811 h 2948026"/>
                <a:gd name="connsiteX21" fmla="*/ 3408884 w 4886554"/>
                <a:gd name="connsiteY21" fmla="*/ 2289656 h 2948026"/>
                <a:gd name="connsiteX22" fmla="*/ 3569817 w 4886554"/>
                <a:gd name="connsiteY22" fmla="*/ 2333549 h 2948026"/>
                <a:gd name="connsiteX23" fmla="*/ 3781958 w 4886554"/>
                <a:gd name="connsiteY23" fmla="*/ 2443278 h 2948026"/>
                <a:gd name="connsiteX24" fmla="*/ 3957523 w 4886554"/>
                <a:gd name="connsiteY24" fmla="*/ 2494484 h 2948026"/>
                <a:gd name="connsiteX25" fmla="*/ 4147718 w 4886554"/>
                <a:gd name="connsiteY25" fmla="*/ 2589582 h 2948026"/>
                <a:gd name="connsiteX26" fmla="*/ 4469587 w 4886554"/>
                <a:gd name="connsiteY26" fmla="*/ 2765146 h 2948026"/>
                <a:gd name="connsiteX27" fmla="*/ 4659783 w 4886554"/>
                <a:gd name="connsiteY27" fmla="*/ 2860243 h 2948026"/>
                <a:gd name="connsiteX28" fmla="*/ 4886554 w 4886554"/>
                <a:gd name="connsiteY28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512064 w 4886554"/>
                <a:gd name="connsiteY4" fmla="*/ 599846 h 2948026"/>
                <a:gd name="connsiteX5" fmla="*/ 694945 w 4886554"/>
                <a:gd name="connsiteY5" fmla="*/ 636422 h 2948026"/>
                <a:gd name="connsiteX6" fmla="*/ 863194 w 4886554"/>
                <a:gd name="connsiteY6" fmla="*/ 592532 h 2948026"/>
                <a:gd name="connsiteX7" fmla="*/ 1046075 w 4886554"/>
                <a:gd name="connsiteY7" fmla="*/ 482803 h 2948026"/>
                <a:gd name="connsiteX8" fmla="*/ 1309421 w 4886554"/>
                <a:gd name="connsiteY8" fmla="*/ 37307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72691 w 4886554"/>
                <a:gd name="connsiteY11" fmla="*/ 936347 h 2948026"/>
                <a:gd name="connsiteX12" fmla="*/ 1989734 w 4886554"/>
                <a:gd name="connsiteY12" fmla="*/ 1104595 h 2948026"/>
                <a:gd name="connsiteX13" fmla="*/ 2070202 w 4886554"/>
                <a:gd name="connsiteY13" fmla="*/ 1191258 h 2948026"/>
                <a:gd name="connsiteX14" fmla="*/ 2099463 w 4886554"/>
                <a:gd name="connsiteY14" fmla="*/ 1265529 h 2948026"/>
                <a:gd name="connsiteX15" fmla="*/ 2187244 w 4886554"/>
                <a:gd name="connsiteY15" fmla="*/ 1388769 h 2948026"/>
                <a:gd name="connsiteX16" fmla="*/ 2304287 w 4886554"/>
                <a:gd name="connsiteY16" fmla="*/ 1543507 h 2948026"/>
                <a:gd name="connsiteX17" fmla="*/ 2450592 w 4886554"/>
                <a:gd name="connsiteY17" fmla="*/ 1697126 h 2948026"/>
                <a:gd name="connsiteX18" fmla="*/ 2662736 w 4886554"/>
                <a:gd name="connsiteY18" fmla="*/ 1960472 h 2948026"/>
                <a:gd name="connsiteX19" fmla="*/ 2962655 w 4886554"/>
                <a:gd name="connsiteY19" fmla="*/ 2238451 h 2948026"/>
                <a:gd name="connsiteX20" fmla="*/ 3152851 w 4886554"/>
                <a:gd name="connsiteY20" fmla="*/ 2362811 h 2948026"/>
                <a:gd name="connsiteX21" fmla="*/ 3408884 w 4886554"/>
                <a:gd name="connsiteY21" fmla="*/ 2289656 h 2948026"/>
                <a:gd name="connsiteX22" fmla="*/ 3569817 w 4886554"/>
                <a:gd name="connsiteY22" fmla="*/ 2333549 h 2948026"/>
                <a:gd name="connsiteX23" fmla="*/ 3781958 w 4886554"/>
                <a:gd name="connsiteY23" fmla="*/ 2443278 h 2948026"/>
                <a:gd name="connsiteX24" fmla="*/ 3957523 w 4886554"/>
                <a:gd name="connsiteY24" fmla="*/ 2494484 h 2948026"/>
                <a:gd name="connsiteX25" fmla="*/ 4147718 w 4886554"/>
                <a:gd name="connsiteY25" fmla="*/ 2589582 h 2948026"/>
                <a:gd name="connsiteX26" fmla="*/ 4469587 w 4886554"/>
                <a:gd name="connsiteY26" fmla="*/ 2765146 h 2948026"/>
                <a:gd name="connsiteX27" fmla="*/ 4659783 w 4886554"/>
                <a:gd name="connsiteY27" fmla="*/ 2860243 h 2948026"/>
                <a:gd name="connsiteX28" fmla="*/ 4886554 w 4886554"/>
                <a:gd name="connsiteY28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512064 w 4886554"/>
                <a:gd name="connsiteY4" fmla="*/ 599846 h 2948026"/>
                <a:gd name="connsiteX5" fmla="*/ 694945 w 4886554"/>
                <a:gd name="connsiteY5" fmla="*/ 636422 h 2948026"/>
                <a:gd name="connsiteX6" fmla="*/ 863194 w 4886554"/>
                <a:gd name="connsiteY6" fmla="*/ 592532 h 2948026"/>
                <a:gd name="connsiteX7" fmla="*/ 1046075 w 4886554"/>
                <a:gd name="connsiteY7" fmla="*/ 482803 h 2948026"/>
                <a:gd name="connsiteX8" fmla="*/ 1309421 w 4886554"/>
                <a:gd name="connsiteY8" fmla="*/ 37307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58060 w 4886554"/>
                <a:gd name="connsiteY11" fmla="*/ 877825 h 2948026"/>
                <a:gd name="connsiteX12" fmla="*/ 1989734 w 4886554"/>
                <a:gd name="connsiteY12" fmla="*/ 1104595 h 2948026"/>
                <a:gd name="connsiteX13" fmla="*/ 2070202 w 4886554"/>
                <a:gd name="connsiteY13" fmla="*/ 1191258 h 2948026"/>
                <a:gd name="connsiteX14" fmla="*/ 2099463 w 4886554"/>
                <a:gd name="connsiteY14" fmla="*/ 1265529 h 2948026"/>
                <a:gd name="connsiteX15" fmla="*/ 2187244 w 4886554"/>
                <a:gd name="connsiteY15" fmla="*/ 1388769 h 2948026"/>
                <a:gd name="connsiteX16" fmla="*/ 2304287 w 4886554"/>
                <a:gd name="connsiteY16" fmla="*/ 1543507 h 2948026"/>
                <a:gd name="connsiteX17" fmla="*/ 2450592 w 4886554"/>
                <a:gd name="connsiteY17" fmla="*/ 1697126 h 2948026"/>
                <a:gd name="connsiteX18" fmla="*/ 2662736 w 4886554"/>
                <a:gd name="connsiteY18" fmla="*/ 1960472 h 2948026"/>
                <a:gd name="connsiteX19" fmla="*/ 2962655 w 4886554"/>
                <a:gd name="connsiteY19" fmla="*/ 2238451 h 2948026"/>
                <a:gd name="connsiteX20" fmla="*/ 3152851 w 4886554"/>
                <a:gd name="connsiteY20" fmla="*/ 2362811 h 2948026"/>
                <a:gd name="connsiteX21" fmla="*/ 3408884 w 4886554"/>
                <a:gd name="connsiteY21" fmla="*/ 2289656 h 2948026"/>
                <a:gd name="connsiteX22" fmla="*/ 3569817 w 4886554"/>
                <a:gd name="connsiteY22" fmla="*/ 2333549 h 2948026"/>
                <a:gd name="connsiteX23" fmla="*/ 3781958 w 4886554"/>
                <a:gd name="connsiteY23" fmla="*/ 2443278 h 2948026"/>
                <a:gd name="connsiteX24" fmla="*/ 3957523 w 4886554"/>
                <a:gd name="connsiteY24" fmla="*/ 2494484 h 2948026"/>
                <a:gd name="connsiteX25" fmla="*/ 4147718 w 4886554"/>
                <a:gd name="connsiteY25" fmla="*/ 2589582 h 2948026"/>
                <a:gd name="connsiteX26" fmla="*/ 4469587 w 4886554"/>
                <a:gd name="connsiteY26" fmla="*/ 2765146 h 2948026"/>
                <a:gd name="connsiteX27" fmla="*/ 4659783 w 4886554"/>
                <a:gd name="connsiteY27" fmla="*/ 2860243 h 2948026"/>
                <a:gd name="connsiteX28" fmla="*/ 4886554 w 4886554"/>
                <a:gd name="connsiteY28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512064 w 4886554"/>
                <a:gd name="connsiteY4" fmla="*/ 599846 h 2948026"/>
                <a:gd name="connsiteX5" fmla="*/ 694945 w 4886554"/>
                <a:gd name="connsiteY5" fmla="*/ 636422 h 2948026"/>
                <a:gd name="connsiteX6" fmla="*/ 863194 w 4886554"/>
                <a:gd name="connsiteY6" fmla="*/ 592532 h 2948026"/>
                <a:gd name="connsiteX7" fmla="*/ 1046075 w 4886554"/>
                <a:gd name="connsiteY7" fmla="*/ 482803 h 2948026"/>
                <a:gd name="connsiteX8" fmla="*/ 1309421 w 4886554"/>
                <a:gd name="connsiteY8" fmla="*/ 37307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58060 w 4886554"/>
                <a:gd name="connsiteY11" fmla="*/ 877825 h 2948026"/>
                <a:gd name="connsiteX12" fmla="*/ 1989734 w 4886554"/>
                <a:gd name="connsiteY12" fmla="*/ 1104595 h 2948026"/>
                <a:gd name="connsiteX13" fmla="*/ 2099463 w 4886554"/>
                <a:gd name="connsiteY13" fmla="*/ 1265529 h 2948026"/>
                <a:gd name="connsiteX14" fmla="*/ 2187244 w 4886554"/>
                <a:gd name="connsiteY14" fmla="*/ 1388769 h 2948026"/>
                <a:gd name="connsiteX15" fmla="*/ 2304287 w 4886554"/>
                <a:gd name="connsiteY15" fmla="*/ 1543507 h 2948026"/>
                <a:gd name="connsiteX16" fmla="*/ 2450592 w 4886554"/>
                <a:gd name="connsiteY16" fmla="*/ 1697126 h 2948026"/>
                <a:gd name="connsiteX17" fmla="*/ 2662736 w 4886554"/>
                <a:gd name="connsiteY17" fmla="*/ 1960472 h 2948026"/>
                <a:gd name="connsiteX18" fmla="*/ 2962655 w 4886554"/>
                <a:gd name="connsiteY18" fmla="*/ 2238451 h 2948026"/>
                <a:gd name="connsiteX19" fmla="*/ 3152851 w 4886554"/>
                <a:gd name="connsiteY19" fmla="*/ 2362811 h 2948026"/>
                <a:gd name="connsiteX20" fmla="*/ 3408884 w 4886554"/>
                <a:gd name="connsiteY20" fmla="*/ 2289656 h 2948026"/>
                <a:gd name="connsiteX21" fmla="*/ 3569817 w 4886554"/>
                <a:gd name="connsiteY21" fmla="*/ 2333549 h 2948026"/>
                <a:gd name="connsiteX22" fmla="*/ 3781958 w 4886554"/>
                <a:gd name="connsiteY22" fmla="*/ 2443278 h 2948026"/>
                <a:gd name="connsiteX23" fmla="*/ 3957523 w 4886554"/>
                <a:gd name="connsiteY23" fmla="*/ 2494484 h 2948026"/>
                <a:gd name="connsiteX24" fmla="*/ 4147718 w 4886554"/>
                <a:gd name="connsiteY24" fmla="*/ 2589582 h 2948026"/>
                <a:gd name="connsiteX25" fmla="*/ 4469587 w 4886554"/>
                <a:gd name="connsiteY25" fmla="*/ 2765146 h 2948026"/>
                <a:gd name="connsiteX26" fmla="*/ 4659783 w 4886554"/>
                <a:gd name="connsiteY26" fmla="*/ 2860243 h 2948026"/>
                <a:gd name="connsiteX27" fmla="*/ 4886554 w 4886554"/>
                <a:gd name="connsiteY27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512064 w 4886554"/>
                <a:gd name="connsiteY4" fmla="*/ 599846 h 2948026"/>
                <a:gd name="connsiteX5" fmla="*/ 694945 w 4886554"/>
                <a:gd name="connsiteY5" fmla="*/ 636422 h 2948026"/>
                <a:gd name="connsiteX6" fmla="*/ 863194 w 4886554"/>
                <a:gd name="connsiteY6" fmla="*/ 592532 h 2948026"/>
                <a:gd name="connsiteX7" fmla="*/ 1046075 w 4886554"/>
                <a:gd name="connsiteY7" fmla="*/ 482803 h 2948026"/>
                <a:gd name="connsiteX8" fmla="*/ 1331366 w 4886554"/>
                <a:gd name="connsiteY8" fmla="*/ 20482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58060 w 4886554"/>
                <a:gd name="connsiteY11" fmla="*/ 877825 h 2948026"/>
                <a:gd name="connsiteX12" fmla="*/ 1989734 w 4886554"/>
                <a:gd name="connsiteY12" fmla="*/ 1104595 h 2948026"/>
                <a:gd name="connsiteX13" fmla="*/ 2099463 w 4886554"/>
                <a:gd name="connsiteY13" fmla="*/ 1265529 h 2948026"/>
                <a:gd name="connsiteX14" fmla="*/ 2187244 w 4886554"/>
                <a:gd name="connsiteY14" fmla="*/ 1388769 h 2948026"/>
                <a:gd name="connsiteX15" fmla="*/ 2304287 w 4886554"/>
                <a:gd name="connsiteY15" fmla="*/ 1543507 h 2948026"/>
                <a:gd name="connsiteX16" fmla="*/ 2450592 w 4886554"/>
                <a:gd name="connsiteY16" fmla="*/ 1697126 h 2948026"/>
                <a:gd name="connsiteX17" fmla="*/ 2662736 w 4886554"/>
                <a:gd name="connsiteY17" fmla="*/ 1960472 h 2948026"/>
                <a:gd name="connsiteX18" fmla="*/ 2962655 w 4886554"/>
                <a:gd name="connsiteY18" fmla="*/ 2238451 h 2948026"/>
                <a:gd name="connsiteX19" fmla="*/ 3152851 w 4886554"/>
                <a:gd name="connsiteY19" fmla="*/ 2362811 h 2948026"/>
                <a:gd name="connsiteX20" fmla="*/ 3408884 w 4886554"/>
                <a:gd name="connsiteY20" fmla="*/ 2289656 h 2948026"/>
                <a:gd name="connsiteX21" fmla="*/ 3569817 w 4886554"/>
                <a:gd name="connsiteY21" fmla="*/ 2333549 h 2948026"/>
                <a:gd name="connsiteX22" fmla="*/ 3781958 w 4886554"/>
                <a:gd name="connsiteY22" fmla="*/ 2443278 h 2948026"/>
                <a:gd name="connsiteX23" fmla="*/ 3957523 w 4886554"/>
                <a:gd name="connsiteY23" fmla="*/ 2494484 h 2948026"/>
                <a:gd name="connsiteX24" fmla="*/ 4147718 w 4886554"/>
                <a:gd name="connsiteY24" fmla="*/ 2589582 h 2948026"/>
                <a:gd name="connsiteX25" fmla="*/ 4469587 w 4886554"/>
                <a:gd name="connsiteY25" fmla="*/ 2765146 h 2948026"/>
                <a:gd name="connsiteX26" fmla="*/ 4659783 w 4886554"/>
                <a:gd name="connsiteY26" fmla="*/ 2860243 h 2948026"/>
                <a:gd name="connsiteX27" fmla="*/ 4886554 w 4886554"/>
                <a:gd name="connsiteY27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512064 w 4886554"/>
                <a:gd name="connsiteY4" fmla="*/ 599846 h 2948026"/>
                <a:gd name="connsiteX5" fmla="*/ 687630 w 4886554"/>
                <a:gd name="connsiteY5" fmla="*/ 592531 h 2948026"/>
                <a:gd name="connsiteX6" fmla="*/ 863194 w 4886554"/>
                <a:gd name="connsiteY6" fmla="*/ 592532 h 2948026"/>
                <a:gd name="connsiteX7" fmla="*/ 1046075 w 4886554"/>
                <a:gd name="connsiteY7" fmla="*/ 482803 h 2948026"/>
                <a:gd name="connsiteX8" fmla="*/ 1331366 w 4886554"/>
                <a:gd name="connsiteY8" fmla="*/ 20482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58060 w 4886554"/>
                <a:gd name="connsiteY11" fmla="*/ 877825 h 2948026"/>
                <a:gd name="connsiteX12" fmla="*/ 1989734 w 4886554"/>
                <a:gd name="connsiteY12" fmla="*/ 1104595 h 2948026"/>
                <a:gd name="connsiteX13" fmla="*/ 2099463 w 4886554"/>
                <a:gd name="connsiteY13" fmla="*/ 1265529 h 2948026"/>
                <a:gd name="connsiteX14" fmla="*/ 2187244 w 4886554"/>
                <a:gd name="connsiteY14" fmla="*/ 1388769 h 2948026"/>
                <a:gd name="connsiteX15" fmla="*/ 2304287 w 4886554"/>
                <a:gd name="connsiteY15" fmla="*/ 1543507 h 2948026"/>
                <a:gd name="connsiteX16" fmla="*/ 2450592 w 4886554"/>
                <a:gd name="connsiteY16" fmla="*/ 1697126 h 2948026"/>
                <a:gd name="connsiteX17" fmla="*/ 2662736 w 4886554"/>
                <a:gd name="connsiteY17" fmla="*/ 1960472 h 2948026"/>
                <a:gd name="connsiteX18" fmla="*/ 2962655 w 4886554"/>
                <a:gd name="connsiteY18" fmla="*/ 2238451 h 2948026"/>
                <a:gd name="connsiteX19" fmla="*/ 3152851 w 4886554"/>
                <a:gd name="connsiteY19" fmla="*/ 2362811 h 2948026"/>
                <a:gd name="connsiteX20" fmla="*/ 3408884 w 4886554"/>
                <a:gd name="connsiteY20" fmla="*/ 2289656 h 2948026"/>
                <a:gd name="connsiteX21" fmla="*/ 3569817 w 4886554"/>
                <a:gd name="connsiteY21" fmla="*/ 2333549 h 2948026"/>
                <a:gd name="connsiteX22" fmla="*/ 3781958 w 4886554"/>
                <a:gd name="connsiteY22" fmla="*/ 2443278 h 2948026"/>
                <a:gd name="connsiteX23" fmla="*/ 3957523 w 4886554"/>
                <a:gd name="connsiteY23" fmla="*/ 2494484 h 2948026"/>
                <a:gd name="connsiteX24" fmla="*/ 4147718 w 4886554"/>
                <a:gd name="connsiteY24" fmla="*/ 2589582 h 2948026"/>
                <a:gd name="connsiteX25" fmla="*/ 4469587 w 4886554"/>
                <a:gd name="connsiteY25" fmla="*/ 2765146 h 2948026"/>
                <a:gd name="connsiteX26" fmla="*/ 4659783 w 4886554"/>
                <a:gd name="connsiteY26" fmla="*/ 2860243 h 2948026"/>
                <a:gd name="connsiteX27" fmla="*/ 4886554 w 4886554"/>
                <a:gd name="connsiteY27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512064 w 4886554"/>
                <a:gd name="connsiteY4" fmla="*/ 599846 h 2948026"/>
                <a:gd name="connsiteX5" fmla="*/ 687630 w 4886554"/>
                <a:gd name="connsiteY5" fmla="*/ 592531 h 2948026"/>
                <a:gd name="connsiteX6" fmla="*/ 885140 w 4886554"/>
                <a:gd name="connsiteY6" fmla="*/ 555956 h 2948026"/>
                <a:gd name="connsiteX7" fmla="*/ 1046075 w 4886554"/>
                <a:gd name="connsiteY7" fmla="*/ 482803 h 2948026"/>
                <a:gd name="connsiteX8" fmla="*/ 1331366 w 4886554"/>
                <a:gd name="connsiteY8" fmla="*/ 20482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58060 w 4886554"/>
                <a:gd name="connsiteY11" fmla="*/ 877825 h 2948026"/>
                <a:gd name="connsiteX12" fmla="*/ 1989734 w 4886554"/>
                <a:gd name="connsiteY12" fmla="*/ 1104595 h 2948026"/>
                <a:gd name="connsiteX13" fmla="*/ 2099463 w 4886554"/>
                <a:gd name="connsiteY13" fmla="*/ 1265529 h 2948026"/>
                <a:gd name="connsiteX14" fmla="*/ 2187244 w 4886554"/>
                <a:gd name="connsiteY14" fmla="*/ 1388769 h 2948026"/>
                <a:gd name="connsiteX15" fmla="*/ 2304287 w 4886554"/>
                <a:gd name="connsiteY15" fmla="*/ 1543507 h 2948026"/>
                <a:gd name="connsiteX16" fmla="*/ 2450592 w 4886554"/>
                <a:gd name="connsiteY16" fmla="*/ 1697126 h 2948026"/>
                <a:gd name="connsiteX17" fmla="*/ 2662736 w 4886554"/>
                <a:gd name="connsiteY17" fmla="*/ 1960472 h 2948026"/>
                <a:gd name="connsiteX18" fmla="*/ 2962655 w 4886554"/>
                <a:gd name="connsiteY18" fmla="*/ 2238451 h 2948026"/>
                <a:gd name="connsiteX19" fmla="*/ 3152851 w 4886554"/>
                <a:gd name="connsiteY19" fmla="*/ 2362811 h 2948026"/>
                <a:gd name="connsiteX20" fmla="*/ 3408884 w 4886554"/>
                <a:gd name="connsiteY20" fmla="*/ 2289656 h 2948026"/>
                <a:gd name="connsiteX21" fmla="*/ 3569817 w 4886554"/>
                <a:gd name="connsiteY21" fmla="*/ 2333549 h 2948026"/>
                <a:gd name="connsiteX22" fmla="*/ 3781958 w 4886554"/>
                <a:gd name="connsiteY22" fmla="*/ 2443278 h 2948026"/>
                <a:gd name="connsiteX23" fmla="*/ 3957523 w 4886554"/>
                <a:gd name="connsiteY23" fmla="*/ 2494484 h 2948026"/>
                <a:gd name="connsiteX24" fmla="*/ 4147718 w 4886554"/>
                <a:gd name="connsiteY24" fmla="*/ 2589582 h 2948026"/>
                <a:gd name="connsiteX25" fmla="*/ 4469587 w 4886554"/>
                <a:gd name="connsiteY25" fmla="*/ 2765146 h 2948026"/>
                <a:gd name="connsiteX26" fmla="*/ 4659783 w 4886554"/>
                <a:gd name="connsiteY26" fmla="*/ 2860243 h 2948026"/>
                <a:gd name="connsiteX27" fmla="*/ 4886554 w 4886554"/>
                <a:gd name="connsiteY27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512064 w 4886554"/>
                <a:gd name="connsiteY4" fmla="*/ 599846 h 2948026"/>
                <a:gd name="connsiteX5" fmla="*/ 687630 w 4886554"/>
                <a:gd name="connsiteY5" fmla="*/ 592531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331366 w 4886554"/>
                <a:gd name="connsiteY8" fmla="*/ 20482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58060 w 4886554"/>
                <a:gd name="connsiteY11" fmla="*/ 877825 h 2948026"/>
                <a:gd name="connsiteX12" fmla="*/ 1989734 w 4886554"/>
                <a:gd name="connsiteY12" fmla="*/ 1104595 h 2948026"/>
                <a:gd name="connsiteX13" fmla="*/ 2099463 w 4886554"/>
                <a:gd name="connsiteY13" fmla="*/ 1265529 h 2948026"/>
                <a:gd name="connsiteX14" fmla="*/ 2187244 w 4886554"/>
                <a:gd name="connsiteY14" fmla="*/ 1388769 h 2948026"/>
                <a:gd name="connsiteX15" fmla="*/ 2304287 w 4886554"/>
                <a:gd name="connsiteY15" fmla="*/ 1543507 h 2948026"/>
                <a:gd name="connsiteX16" fmla="*/ 2450592 w 4886554"/>
                <a:gd name="connsiteY16" fmla="*/ 1697126 h 2948026"/>
                <a:gd name="connsiteX17" fmla="*/ 2662736 w 4886554"/>
                <a:gd name="connsiteY17" fmla="*/ 1960472 h 2948026"/>
                <a:gd name="connsiteX18" fmla="*/ 2962655 w 4886554"/>
                <a:gd name="connsiteY18" fmla="*/ 2238451 h 2948026"/>
                <a:gd name="connsiteX19" fmla="*/ 3152851 w 4886554"/>
                <a:gd name="connsiteY19" fmla="*/ 2362811 h 2948026"/>
                <a:gd name="connsiteX20" fmla="*/ 3408884 w 4886554"/>
                <a:gd name="connsiteY20" fmla="*/ 2289656 h 2948026"/>
                <a:gd name="connsiteX21" fmla="*/ 3569817 w 4886554"/>
                <a:gd name="connsiteY21" fmla="*/ 2333549 h 2948026"/>
                <a:gd name="connsiteX22" fmla="*/ 3781958 w 4886554"/>
                <a:gd name="connsiteY22" fmla="*/ 2443278 h 2948026"/>
                <a:gd name="connsiteX23" fmla="*/ 3957523 w 4886554"/>
                <a:gd name="connsiteY23" fmla="*/ 2494484 h 2948026"/>
                <a:gd name="connsiteX24" fmla="*/ 4147718 w 4886554"/>
                <a:gd name="connsiteY24" fmla="*/ 2589582 h 2948026"/>
                <a:gd name="connsiteX25" fmla="*/ 4469587 w 4886554"/>
                <a:gd name="connsiteY25" fmla="*/ 2765146 h 2948026"/>
                <a:gd name="connsiteX26" fmla="*/ 4659783 w 4886554"/>
                <a:gd name="connsiteY26" fmla="*/ 2860243 h 2948026"/>
                <a:gd name="connsiteX27" fmla="*/ 4886554 w 4886554"/>
                <a:gd name="connsiteY27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7630 w 4886554"/>
                <a:gd name="connsiteY5" fmla="*/ 592531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331366 w 4886554"/>
                <a:gd name="connsiteY8" fmla="*/ 20482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58060 w 4886554"/>
                <a:gd name="connsiteY11" fmla="*/ 877825 h 2948026"/>
                <a:gd name="connsiteX12" fmla="*/ 1989734 w 4886554"/>
                <a:gd name="connsiteY12" fmla="*/ 1104595 h 2948026"/>
                <a:gd name="connsiteX13" fmla="*/ 2099463 w 4886554"/>
                <a:gd name="connsiteY13" fmla="*/ 1265529 h 2948026"/>
                <a:gd name="connsiteX14" fmla="*/ 2187244 w 4886554"/>
                <a:gd name="connsiteY14" fmla="*/ 1388769 h 2948026"/>
                <a:gd name="connsiteX15" fmla="*/ 2304287 w 4886554"/>
                <a:gd name="connsiteY15" fmla="*/ 1543507 h 2948026"/>
                <a:gd name="connsiteX16" fmla="*/ 2450592 w 4886554"/>
                <a:gd name="connsiteY16" fmla="*/ 1697126 h 2948026"/>
                <a:gd name="connsiteX17" fmla="*/ 2662736 w 4886554"/>
                <a:gd name="connsiteY17" fmla="*/ 1960472 h 2948026"/>
                <a:gd name="connsiteX18" fmla="*/ 2962655 w 4886554"/>
                <a:gd name="connsiteY18" fmla="*/ 2238451 h 2948026"/>
                <a:gd name="connsiteX19" fmla="*/ 3152851 w 4886554"/>
                <a:gd name="connsiteY19" fmla="*/ 2362811 h 2948026"/>
                <a:gd name="connsiteX20" fmla="*/ 3408884 w 4886554"/>
                <a:gd name="connsiteY20" fmla="*/ 2289656 h 2948026"/>
                <a:gd name="connsiteX21" fmla="*/ 3569817 w 4886554"/>
                <a:gd name="connsiteY21" fmla="*/ 2333549 h 2948026"/>
                <a:gd name="connsiteX22" fmla="*/ 3781958 w 4886554"/>
                <a:gd name="connsiteY22" fmla="*/ 2443278 h 2948026"/>
                <a:gd name="connsiteX23" fmla="*/ 3957523 w 4886554"/>
                <a:gd name="connsiteY23" fmla="*/ 2494484 h 2948026"/>
                <a:gd name="connsiteX24" fmla="*/ 4147718 w 4886554"/>
                <a:gd name="connsiteY24" fmla="*/ 2589582 h 2948026"/>
                <a:gd name="connsiteX25" fmla="*/ 4469587 w 4886554"/>
                <a:gd name="connsiteY25" fmla="*/ 2765146 h 2948026"/>
                <a:gd name="connsiteX26" fmla="*/ 4659783 w 4886554"/>
                <a:gd name="connsiteY26" fmla="*/ 2860243 h 2948026"/>
                <a:gd name="connsiteX27" fmla="*/ 4886554 w 4886554"/>
                <a:gd name="connsiteY27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331366 w 4886554"/>
                <a:gd name="connsiteY8" fmla="*/ 204826 h 2948026"/>
                <a:gd name="connsiteX9" fmla="*/ 1528877 w 4886554"/>
                <a:gd name="connsiteY9" fmla="*/ 512064 h 2948026"/>
                <a:gd name="connsiteX10" fmla="*/ 1689811 w 4886554"/>
                <a:gd name="connsiteY10" fmla="*/ 658369 h 2948026"/>
                <a:gd name="connsiteX11" fmla="*/ 1858060 w 4886554"/>
                <a:gd name="connsiteY11" fmla="*/ 877825 h 2948026"/>
                <a:gd name="connsiteX12" fmla="*/ 1989734 w 4886554"/>
                <a:gd name="connsiteY12" fmla="*/ 1104595 h 2948026"/>
                <a:gd name="connsiteX13" fmla="*/ 2099463 w 4886554"/>
                <a:gd name="connsiteY13" fmla="*/ 1265529 h 2948026"/>
                <a:gd name="connsiteX14" fmla="*/ 2187244 w 4886554"/>
                <a:gd name="connsiteY14" fmla="*/ 1388769 h 2948026"/>
                <a:gd name="connsiteX15" fmla="*/ 2304287 w 4886554"/>
                <a:gd name="connsiteY15" fmla="*/ 1543507 h 2948026"/>
                <a:gd name="connsiteX16" fmla="*/ 2450592 w 4886554"/>
                <a:gd name="connsiteY16" fmla="*/ 1697126 h 2948026"/>
                <a:gd name="connsiteX17" fmla="*/ 2662736 w 4886554"/>
                <a:gd name="connsiteY17" fmla="*/ 1960472 h 2948026"/>
                <a:gd name="connsiteX18" fmla="*/ 2962655 w 4886554"/>
                <a:gd name="connsiteY18" fmla="*/ 2238451 h 2948026"/>
                <a:gd name="connsiteX19" fmla="*/ 3152851 w 4886554"/>
                <a:gd name="connsiteY19" fmla="*/ 2362811 h 2948026"/>
                <a:gd name="connsiteX20" fmla="*/ 3408884 w 4886554"/>
                <a:gd name="connsiteY20" fmla="*/ 2289656 h 2948026"/>
                <a:gd name="connsiteX21" fmla="*/ 3569817 w 4886554"/>
                <a:gd name="connsiteY21" fmla="*/ 2333549 h 2948026"/>
                <a:gd name="connsiteX22" fmla="*/ 3781958 w 4886554"/>
                <a:gd name="connsiteY22" fmla="*/ 2443278 h 2948026"/>
                <a:gd name="connsiteX23" fmla="*/ 3957523 w 4886554"/>
                <a:gd name="connsiteY23" fmla="*/ 2494484 h 2948026"/>
                <a:gd name="connsiteX24" fmla="*/ 4147718 w 4886554"/>
                <a:gd name="connsiteY24" fmla="*/ 2589582 h 2948026"/>
                <a:gd name="connsiteX25" fmla="*/ 4469587 w 4886554"/>
                <a:gd name="connsiteY25" fmla="*/ 2765146 h 2948026"/>
                <a:gd name="connsiteX26" fmla="*/ 4659783 w 4886554"/>
                <a:gd name="connsiteY26" fmla="*/ 2860243 h 2948026"/>
                <a:gd name="connsiteX27" fmla="*/ 4886554 w 4886554"/>
                <a:gd name="connsiteY27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331366 w 4886554"/>
                <a:gd name="connsiteY8" fmla="*/ 204826 h 2948026"/>
                <a:gd name="connsiteX9" fmla="*/ 1580083 w 4886554"/>
                <a:gd name="connsiteY9" fmla="*/ 504749 h 2948026"/>
                <a:gd name="connsiteX10" fmla="*/ 1689811 w 4886554"/>
                <a:gd name="connsiteY10" fmla="*/ 658369 h 2948026"/>
                <a:gd name="connsiteX11" fmla="*/ 1858060 w 4886554"/>
                <a:gd name="connsiteY11" fmla="*/ 877825 h 2948026"/>
                <a:gd name="connsiteX12" fmla="*/ 1989734 w 4886554"/>
                <a:gd name="connsiteY12" fmla="*/ 1104595 h 2948026"/>
                <a:gd name="connsiteX13" fmla="*/ 2099463 w 4886554"/>
                <a:gd name="connsiteY13" fmla="*/ 1265529 h 2948026"/>
                <a:gd name="connsiteX14" fmla="*/ 2187244 w 4886554"/>
                <a:gd name="connsiteY14" fmla="*/ 1388769 h 2948026"/>
                <a:gd name="connsiteX15" fmla="*/ 2304287 w 4886554"/>
                <a:gd name="connsiteY15" fmla="*/ 1543507 h 2948026"/>
                <a:gd name="connsiteX16" fmla="*/ 2450592 w 4886554"/>
                <a:gd name="connsiteY16" fmla="*/ 1697126 h 2948026"/>
                <a:gd name="connsiteX17" fmla="*/ 2662736 w 4886554"/>
                <a:gd name="connsiteY17" fmla="*/ 1960472 h 2948026"/>
                <a:gd name="connsiteX18" fmla="*/ 2962655 w 4886554"/>
                <a:gd name="connsiteY18" fmla="*/ 2238451 h 2948026"/>
                <a:gd name="connsiteX19" fmla="*/ 3152851 w 4886554"/>
                <a:gd name="connsiteY19" fmla="*/ 2362811 h 2948026"/>
                <a:gd name="connsiteX20" fmla="*/ 3408884 w 4886554"/>
                <a:gd name="connsiteY20" fmla="*/ 2289656 h 2948026"/>
                <a:gd name="connsiteX21" fmla="*/ 3569817 w 4886554"/>
                <a:gd name="connsiteY21" fmla="*/ 2333549 h 2948026"/>
                <a:gd name="connsiteX22" fmla="*/ 3781958 w 4886554"/>
                <a:gd name="connsiteY22" fmla="*/ 2443278 h 2948026"/>
                <a:gd name="connsiteX23" fmla="*/ 3957523 w 4886554"/>
                <a:gd name="connsiteY23" fmla="*/ 2494484 h 2948026"/>
                <a:gd name="connsiteX24" fmla="*/ 4147718 w 4886554"/>
                <a:gd name="connsiteY24" fmla="*/ 2589582 h 2948026"/>
                <a:gd name="connsiteX25" fmla="*/ 4469587 w 4886554"/>
                <a:gd name="connsiteY25" fmla="*/ 2765146 h 2948026"/>
                <a:gd name="connsiteX26" fmla="*/ 4659783 w 4886554"/>
                <a:gd name="connsiteY26" fmla="*/ 2860243 h 2948026"/>
                <a:gd name="connsiteX27" fmla="*/ 4886554 w 4886554"/>
                <a:gd name="connsiteY27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331366 w 4886554"/>
                <a:gd name="connsiteY8" fmla="*/ 204826 h 2948026"/>
                <a:gd name="connsiteX9" fmla="*/ 1594714 w 4886554"/>
                <a:gd name="connsiteY9" fmla="*/ 453543 h 2948026"/>
                <a:gd name="connsiteX10" fmla="*/ 1689811 w 4886554"/>
                <a:gd name="connsiteY10" fmla="*/ 658369 h 2948026"/>
                <a:gd name="connsiteX11" fmla="*/ 1858060 w 4886554"/>
                <a:gd name="connsiteY11" fmla="*/ 877825 h 2948026"/>
                <a:gd name="connsiteX12" fmla="*/ 1989734 w 4886554"/>
                <a:gd name="connsiteY12" fmla="*/ 1104595 h 2948026"/>
                <a:gd name="connsiteX13" fmla="*/ 2099463 w 4886554"/>
                <a:gd name="connsiteY13" fmla="*/ 1265529 h 2948026"/>
                <a:gd name="connsiteX14" fmla="*/ 2187244 w 4886554"/>
                <a:gd name="connsiteY14" fmla="*/ 1388769 h 2948026"/>
                <a:gd name="connsiteX15" fmla="*/ 2304287 w 4886554"/>
                <a:gd name="connsiteY15" fmla="*/ 1543507 h 2948026"/>
                <a:gd name="connsiteX16" fmla="*/ 2450592 w 4886554"/>
                <a:gd name="connsiteY16" fmla="*/ 1697126 h 2948026"/>
                <a:gd name="connsiteX17" fmla="*/ 2662736 w 4886554"/>
                <a:gd name="connsiteY17" fmla="*/ 1960472 h 2948026"/>
                <a:gd name="connsiteX18" fmla="*/ 2962655 w 4886554"/>
                <a:gd name="connsiteY18" fmla="*/ 2238451 h 2948026"/>
                <a:gd name="connsiteX19" fmla="*/ 3152851 w 4886554"/>
                <a:gd name="connsiteY19" fmla="*/ 2362811 h 2948026"/>
                <a:gd name="connsiteX20" fmla="*/ 3408884 w 4886554"/>
                <a:gd name="connsiteY20" fmla="*/ 2289656 h 2948026"/>
                <a:gd name="connsiteX21" fmla="*/ 3569817 w 4886554"/>
                <a:gd name="connsiteY21" fmla="*/ 2333549 h 2948026"/>
                <a:gd name="connsiteX22" fmla="*/ 3781958 w 4886554"/>
                <a:gd name="connsiteY22" fmla="*/ 2443278 h 2948026"/>
                <a:gd name="connsiteX23" fmla="*/ 3957523 w 4886554"/>
                <a:gd name="connsiteY23" fmla="*/ 2494484 h 2948026"/>
                <a:gd name="connsiteX24" fmla="*/ 4147718 w 4886554"/>
                <a:gd name="connsiteY24" fmla="*/ 2589582 h 2948026"/>
                <a:gd name="connsiteX25" fmla="*/ 4469587 w 4886554"/>
                <a:gd name="connsiteY25" fmla="*/ 2765146 h 2948026"/>
                <a:gd name="connsiteX26" fmla="*/ 4659783 w 4886554"/>
                <a:gd name="connsiteY26" fmla="*/ 2860243 h 2948026"/>
                <a:gd name="connsiteX27" fmla="*/ 4886554 w 4886554"/>
                <a:gd name="connsiteY27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331366 w 4886554"/>
                <a:gd name="connsiteY8" fmla="*/ 204826 h 2948026"/>
                <a:gd name="connsiteX9" fmla="*/ 1594714 w 4886554"/>
                <a:gd name="connsiteY9" fmla="*/ 453543 h 2948026"/>
                <a:gd name="connsiteX10" fmla="*/ 1689811 w 4886554"/>
                <a:gd name="connsiteY10" fmla="*/ 658369 h 2948026"/>
                <a:gd name="connsiteX11" fmla="*/ 1726387 w 4886554"/>
                <a:gd name="connsiteY11" fmla="*/ 674586 h 2948026"/>
                <a:gd name="connsiteX12" fmla="*/ 1858060 w 4886554"/>
                <a:gd name="connsiteY12" fmla="*/ 877825 h 2948026"/>
                <a:gd name="connsiteX13" fmla="*/ 1989734 w 4886554"/>
                <a:gd name="connsiteY13" fmla="*/ 1104595 h 2948026"/>
                <a:gd name="connsiteX14" fmla="*/ 2099463 w 4886554"/>
                <a:gd name="connsiteY14" fmla="*/ 1265529 h 2948026"/>
                <a:gd name="connsiteX15" fmla="*/ 2187244 w 4886554"/>
                <a:gd name="connsiteY15" fmla="*/ 1388769 h 2948026"/>
                <a:gd name="connsiteX16" fmla="*/ 2304287 w 4886554"/>
                <a:gd name="connsiteY16" fmla="*/ 1543507 h 2948026"/>
                <a:gd name="connsiteX17" fmla="*/ 2450592 w 4886554"/>
                <a:gd name="connsiteY17" fmla="*/ 1697126 h 2948026"/>
                <a:gd name="connsiteX18" fmla="*/ 2662736 w 4886554"/>
                <a:gd name="connsiteY18" fmla="*/ 1960472 h 2948026"/>
                <a:gd name="connsiteX19" fmla="*/ 2962655 w 4886554"/>
                <a:gd name="connsiteY19" fmla="*/ 2238451 h 2948026"/>
                <a:gd name="connsiteX20" fmla="*/ 3152851 w 4886554"/>
                <a:gd name="connsiteY20" fmla="*/ 2362811 h 2948026"/>
                <a:gd name="connsiteX21" fmla="*/ 3408884 w 4886554"/>
                <a:gd name="connsiteY21" fmla="*/ 2289656 h 2948026"/>
                <a:gd name="connsiteX22" fmla="*/ 3569817 w 4886554"/>
                <a:gd name="connsiteY22" fmla="*/ 2333549 h 2948026"/>
                <a:gd name="connsiteX23" fmla="*/ 3781958 w 4886554"/>
                <a:gd name="connsiteY23" fmla="*/ 2443278 h 2948026"/>
                <a:gd name="connsiteX24" fmla="*/ 3957523 w 4886554"/>
                <a:gd name="connsiteY24" fmla="*/ 2494484 h 2948026"/>
                <a:gd name="connsiteX25" fmla="*/ 4147718 w 4886554"/>
                <a:gd name="connsiteY25" fmla="*/ 2589582 h 2948026"/>
                <a:gd name="connsiteX26" fmla="*/ 4469587 w 4886554"/>
                <a:gd name="connsiteY26" fmla="*/ 2765146 h 2948026"/>
                <a:gd name="connsiteX27" fmla="*/ 4659783 w 4886554"/>
                <a:gd name="connsiteY27" fmla="*/ 2860243 h 2948026"/>
                <a:gd name="connsiteX28" fmla="*/ 4886554 w 4886554"/>
                <a:gd name="connsiteY28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331366 w 4886554"/>
                <a:gd name="connsiteY8" fmla="*/ 204826 h 2948026"/>
                <a:gd name="connsiteX9" fmla="*/ 1594714 w 4886554"/>
                <a:gd name="connsiteY9" fmla="*/ 453543 h 2948026"/>
                <a:gd name="connsiteX10" fmla="*/ 1689811 w 4886554"/>
                <a:gd name="connsiteY10" fmla="*/ 658369 h 2948026"/>
                <a:gd name="connsiteX11" fmla="*/ 1741017 w 4886554"/>
                <a:gd name="connsiteY11" fmla="*/ 740423 h 2948026"/>
                <a:gd name="connsiteX12" fmla="*/ 1858060 w 4886554"/>
                <a:gd name="connsiteY12" fmla="*/ 877825 h 2948026"/>
                <a:gd name="connsiteX13" fmla="*/ 1989734 w 4886554"/>
                <a:gd name="connsiteY13" fmla="*/ 1104595 h 2948026"/>
                <a:gd name="connsiteX14" fmla="*/ 2099463 w 4886554"/>
                <a:gd name="connsiteY14" fmla="*/ 1265529 h 2948026"/>
                <a:gd name="connsiteX15" fmla="*/ 2187244 w 4886554"/>
                <a:gd name="connsiteY15" fmla="*/ 1388769 h 2948026"/>
                <a:gd name="connsiteX16" fmla="*/ 2304287 w 4886554"/>
                <a:gd name="connsiteY16" fmla="*/ 1543507 h 2948026"/>
                <a:gd name="connsiteX17" fmla="*/ 2450592 w 4886554"/>
                <a:gd name="connsiteY17" fmla="*/ 1697126 h 2948026"/>
                <a:gd name="connsiteX18" fmla="*/ 2662736 w 4886554"/>
                <a:gd name="connsiteY18" fmla="*/ 1960472 h 2948026"/>
                <a:gd name="connsiteX19" fmla="*/ 2962655 w 4886554"/>
                <a:gd name="connsiteY19" fmla="*/ 2238451 h 2948026"/>
                <a:gd name="connsiteX20" fmla="*/ 3152851 w 4886554"/>
                <a:gd name="connsiteY20" fmla="*/ 2362811 h 2948026"/>
                <a:gd name="connsiteX21" fmla="*/ 3408884 w 4886554"/>
                <a:gd name="connsiteY21" fmla="*/ 2289656 h 2948026"/>
                <a:gd name="connsiteX22" fmla="*/ 3569817 w 4886554"/>
                <a:gd name="connsiteY22" fmla="*/ 2333549 h 2948026"/>
                <a:gd name="connsiteX23" fmla="*/ 3781958 w 4886554"/>
                <a:gd name="connsiteY23" fmla="*/ 2443278 h 2948026"/>
                <a:gd name="connsiteX24" fmla="*/ 3957523 w 4886554"/>
                <a:gd name="connsiteY24" fmla="*/ 2494484 h 2948026"/>
                <a:gd name="connsiteX25" fmla="*/ 4147718 w 4886554"/>
                <a:gd name="connsiteY25" fmla="*/ 2589582 h 2948026"/>
                <a:gd name="connsiteX26" fmla="*/ 4469587 w 4886554"/>
                <a:gd name="connsiteY26" fmla="*/ 2765146 h 2948026"/>
                <a:gd name="connsiteX27" fmla="*/ 4659783 w 4886554"/>
                <a:gd name="connsiteY27" fmla="*/ 2860243 h 2948026"/>
                <a:gd name="connsiteX28" fmla="*/ 4886554 w 4886554"/>
                <a:gd name="connsiteY28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331366 w 4886554"/>
                <a:gd name="connsiteY8" fmla="*/ 204826 h 2948026"/>
                <a:gd name="connsiteX9" fmla="*/ 1594714 w 4886554"/>
                <a:gd name="connsiteY9" fmla="*/ 453543 h 2948026"/>
                <a:gd name="connsiteX10" fmla="*/ 1704441 w 4886554"/>
                <a:gd name="connsiteY10" fmla="*/ 636424 h 2948026"/>
                <a:gd name="connsiteX11" fmla="*/ 1741017 w 4886554"/>
                <a:gd name="connsiteY11" fmla="*/ 740423 h 2948026"/>
                <a:gd name="connsiteX12" fmla="*/ 1858060 w 4886554"/>
                <a:gd name="connsiteY12" fmla="*/ 877825 h 2948026"/>
                <a:gd name="connsiteX13" fmla="*/ 1989734 w 4886554"/>
                <a:gd name="connsiteY13" fmla="*/ 1104595 h 2948026"/>
                <a:gd name="connsiteX14" fmla="*/ 2099463 w 4886554"/>
                <a:gd name="connsiteY14" fmla="*/ 1265529 h 2948026"/>
                <a:gd name="connsiteX15" fmla="*/ 2187244 w 4886554"/>
                <a:gd name="connsiteY15" fmla="*/ 1388769 h 2948026"/>
                <a:gd name="connsiteX16" fmla="*/ 2304287 w 4886554"/>
                <a:gd name="connsiteY16" fmla="*/ 1543507 h 2948026"/>
                <a:gd name="connsiteX17" fmla="*/ 2450592 w 4886554"/>
                <a:gd name="connsiteY17" fmla="*/ 1697126 h 2948026"/>
                <a:gd name="connsiteX18" fmla="*/ 2662736 w 4886554"/>
                <a:gd name="connsiteY18" fmla="*/ 1960472 h 2948026"/>
                <a:gd name="connsiteX19" fmla="*/ 2962655 w 4886554"/>
                <a:gd name="connsiteY19" fmla="*/ 2238451 h 2948026"/>
                <a:gd name="connsiteX20" fmla="*/ 3152851 w 4886554"/>
                <a:gd name="connsiteY20" fmla="*/ 2362811 h 2948026"/>
                <a:gd name="connsiteX21" fmla="*/ 3408884 w 4886554"/>
                <a:gd name="connsiteY21" fmla="*/ 2289656 h 2948026"/>
                <a:gd name="connsiteX22" fmla="*/ 3569817 w 4886554"/>
                <a:gd name="connsiteY22" fmla="*/ 2333549 h 2948026"/>
                <a:gd name="connsiteX23" fmla="*/ 3781958 w 4886554"/>
                <a:gd name="connsiteY23" fmla="*/ 2443278 h 2948026"/>
                <a:gd name="connsiteX24" fmla="*/ 3957523 w 4886554"/>
                <a:gd name="connsiteY24" fmla="*/ 2494484 h 2948026"/>
                <a:gd name="connsiteX25" fmla="*/ 4147718 w 4886554"/>
                <a:gd name="connsiteY25" fmla="*/ 2589582 h 2948026"/>
                <a:gd name="connsiteX26" fmla="*/ 4469587 w 4886554"/>
                <a:gd name="connsiteY26" fmla="*/ 2765146 h 2948026"/>
                <a:gd name="connsiteX27" fmla="*/ 4659783 w 4886554"/>
                <a:gd name="connsiteY27" fmla="*/ 2860243 h 2948026"/>
                <a:gd name="connsiteX28" fmla="*/ 4886554 w 4886554"/>
                <a:gd name="connsiteY28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331366 w 4886554"/>
                <a:gd name="connsiteY8" fmla="*/ 204826 h 2948026"/>
                <a:gd name="connsiteX9" fmla="*/ 1477670 w 4886554"/>
                <a:gd name="connsiteY9" fmla="*/ 323456 h 2948026"/>
                <a:gd name="connsiteX10" fmla="*/ 1594714 w 4886554"/>
                <a:gd name="connsiteY10" fmla="*/ 453543 h 2948026"/>
                <a:gd name="connsiteX11" fmla="*/ 1704441 w 4886554"/>
                <a:gd name="connsiteY11" fmla="*/ 636424 h 2948026"/>
                <a:gd name="connsiteX12" fmla="*/ 1741017 w 4886554"/>
                <a:gd name="connsiteY12" fmla="*/ 740423 h 2948026"/>
                <a:gd name="connsiteX13" fmla="*/ 1858060 w 4886554"/>
                <a:gd name="connsiteY13" fmla="*/ 877825 h 2948026"/>
                <a:gd name="connsiteX14" fmla="*/ 1989734 w 4886554"/>
                <a:gd name="connsiteY14" fmla="*/ 1104595 h 2948026"/>
                <a:gd name="connsiteX15" fmla="*/ 2099463 w 4886554"/>
                <a:gd name="connsiteY15" fmla="*/ 1265529 h 2948026"/>
                <a:gd name="connsiteX16" fmla="*/ 2187244 w 4886554"/>
                <a:gd name="connsiteY16" fmla="*/ 1388769 h 2948026"/>
                <a:gd name="connsiteX17" fmla="*/ 2304287 w 4886554"/>
                <a:gd name="connsiteY17" fmla="*/ 1543507 h 2948026"/>
                <a:gd name="connsiteX18" fmla="*/ 2450592 w 4886554"/>
                <a:gd name="connsiteY18" fmla="*/ 1697126 h 2948026"/>
                <a:gd name="connsiteX19" fmla="*/ 2662736 w 4886554"/>
                <a:gd name="connsiteY19" fmla="*/ 1960472 h 2948026"/>
                <a:gd name="connsiteX20" fmla="*/ 2962655 w 4886554"/>
                <a:gd name="connsiteY20" fmla="*/ 2238451 h 2948026"/>
                <a:gd name="connsiteX21" fmla="*/ 3152851 w 4886554"/>
                <a:gd name="connsiteY21" fmla="*/ 2362811 h 2948026"/>
                <a:gd name="connsiteX22" fmla="*/ 3408884 w 4886554"/>
                <a:gd name="connsiteY22" fmla="*/ 2289656 h 2948026"/>
                <a:gd name="connsiteX23" fmla="*/ 3569817 w 4886554"/>
                <a:gd name="connsiteY23" fmla="*/ 2333549 h 2948026"/>
                <a:gd name="connsiteX24" fmla="*/ 3781958 w 4886554"/>
                <a:gd name="connsiteY24" fmla="*/ 2443278 h 2948026"/>
                <a:gd name="connsiteX25" fmla="*/ 3957523 w 4886554"/>
                <a:gd name="connsiteY25" fmla="*/ 2494484 h 2948026"/>
                <a:gd name="connsiteX26" fmla="*/ 4147718 w 4886554"/>
                <a:gd name="connsiteY26" fmla="*/ 2589582 h 2948026"/>
                <a:gd name="connsiteX27" fmla="*/ 4469587 w 4886554"/>
                <a:gd name="connsiteY27" fmla="*/ 2765146 h 2948026"/>
                <a:gd name="connsiteX28" fmla="*/ 4659783 w 4886554"/>
                <a:gd name="connsiteY28" fmla="*/ 2860243 h 2948026"/>
                <a:gd name="connsiteX29" fmla="*/ 4886554 w 4886554"/>
                <a:gd name="connsiteY29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331366 w 4886554"/>
                <a:gd name="connsiteY8" fmla="*/ 204826 h 2948026"/>
                <a:gd name="connsiteX9" fmla="*/ 1514246 w 4886554"/>
                <a:gd name="connsiteY9" fmla="*/ 294195 h 2948026"/>
                <a:gd name="connsiteX10" fmla="*/ 1594714 w 4886554"/>
                <a:gd name="connsiteY10" fmla="*/ 453543 h 2948026"/>
                <a:gd name="connsiteX11" fmla="*/ 1704441 w 4886554"/>
                <a:gd name="connsiteY11" fmla="*/ 636424 h 2948026"/>
                <a:gd name="connsiteX12" fmla="*/ 1741017 w 4886554"/>
                <a:gd name="connsiteY12" fmla="*/ 740423 h 2948026"/>
                <a:gd name="connsiteX13" fmla="*/ 1858060 w 4886554"/>
                <a:gd name="connsiteY13" fmla="*/ 877825 h 2948026"/>
                <a:gd name="connsiteX14" fmla="*/ 1989734 w 4886554"/>
                <a:gd name="connsiteY14" fmla="*/ 1104595 h 2948026"/>
                <a:gd name="connsiteX15" fmla="*/ 2099463 w 4886554"/>
                <a:gd name="connsiteY15" fmla="*/ 1265529 h 2948026"/>
                <a:gd name="connsiteX16" fmla="*/ 2187244 w 4886554"/>
                <a:gd name="connsiteY16" fmla="*/ 1388769 h 2948026"/>
                <a:gd name="connsiteX17" fmla="*/ 2304287 w 4886554"/>
                <a:gd name="connsiteY17" fmla="*/ 1543507 h 2948026"/>
                <a:gd name="connsiteX18" fmla="*/ 2450592 w 4886554"/>
                <a:gd name="connsiteY18" fmla="*/ 1697126 h 2948026"/>
                <a:gd name="connsiteX19" fmla="*/ 2662736 w 4886554"/>
                <a:gd name="connsiteY19" fmla="*/ 1960472 h 2948026"/>
                <a:gd name="connsiteX20" fmla="*/ 2962655 w 4886554"/>
                <a:gd name="connsiteY20" fmla="*/ 2238451 h 2948026"/>
                <a:gd name="connsiteX21" fmla="*/ 3152851 w 4886554"/>
                <a:gd name="connsiteY21" fmla="*/ 2362811 h 2948026"/>
                <a:gd name="connsiteX22" fmla="*/ 3408884 w 4886554"/>
                <a:gd name="connsiteY22" fmla="*/ 2289656 h 2948026"/>
                <a:gd name="connsiteX23" fmla="*/ 3569817 w 4886554"/>
                <a:gd name="connsiteY23" fmla="*/ 2333549 h 2948026"/>
                <a:gd name="connsiteX24" fmla="*/ 3781958 w 4886554"/>
                <a:gd name="connsiteY24" fmla="*/ 2443278 h 2948026"/>
                <a:gd name="connsiteX25" fmla="*/ 3957523 w 4886554"/>
                <a:gd name="connsiteY25" fmla="*/ 2494484 h 2948026"/>
                <a:gd name="connsiteX26" fmla="*/ 4147718 w 4886554"/>
                <a:gd name="connsiteY26" fmla="*/ 2589582 h 2948026"/>
                <a:gd name="connsiteX27" fmla="*/ 4469587 w 4886554"/>
                <a:gd name="connsiteY27" fmla="*/ 2765146 h 2948026"/>
                <a:gd name="connsiteX28" fmla="*/ 4659783 w 4886554"/>
                <a:gd name="connsiteY28" fmla="*/ 2860243 h 2948026"/>
                <a:gd name="connsiteX29" fmla="*/ 4886554 w 4886554"/>
                <a:gd name="connsiteY29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163117 w 4886554"/>
                <a:gd name="connsiteY8" fmla="*/ 338086 h 2948026"/>
                <a:gd name="connsiteX9" fmla="*/ 1331366 w 4886554"/>
                <a:gd name="connsiteY9" fmla="*/ 204826 h 2948026"/>
                <a:gd name="connsiteX10" fmla="*/ 1514246 w 4886554"/>
                <a:gd name="connsiteY10" fmla="*/ 294195 h 2948026"/>
                <a:gd name="connsiteX11" fmla="*/ 1594714 w 4886554"/>
                <a:gd name="connsiteY11" fmla="*/ 453543 h 2948026"/>
                <a:gd name="connsiteX12" fmla="*/ 1704441 w 4886554"/>
                <a:gd name="connsiteY12" fmla="*/ 636424 h 2948026"/>
                <a:gd name="connsiteX13" fmla="*/ 1741017 w 4886554"/>
                <a:gd name="connsiteY13" fmla="*/ 740423 h 2948026"/>
                <a:gd name="connsiteX14" fmla="*/ 1858060 w 4886554"/>
                <a:gd name="connsiteY14" fmla="*/ 877825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75335 w 4886554"/>
                <a:gd name="connsiteY7" fmla="*/ 409651 h 2948026"/>
                <a:gd name="connsiteX8" fmla="*/ 1163117 w 4886554"/>
                <a:gd name="connsiteY8" fmla="*/ 308825 h 2948026"/>
                <a:gd name="connsiteX9" fmla="*/ 1331366 w 4886554"/>
                <a:gd name="connsiteY9" fmla="*/ 204826 h 2948026"/>
                <a:gd name="connsiteX10" fmla="*/ 1514246 w 4886554"/>
                <a:gd name="connsiteY10" fmla="*/ 294195 h 2948026"/>
                <a:gd name="connsiteX11" fmla="*/ 1594714 w 4886554"/>
                <a:gd name="connsiteY11" fmla="*/ 453543 h 2948026"/>
                <a:gd name="connsiteX12" fmla="*/ 1704441 w 4886554"/>
                <a:gd name="connsiteY12" fmla="*/ 636424 h 2948026"/>
                <a:gd name="connsiteX13" fmla="*/ 1741017 w 4886554"/>
                <a:gd name="connsiteY13" fmla="*/ 740423 h 2948026"/>
                <a:gd name="connsiteX14" fmla="*/ 1858060 w 4886554"/>
                <a:gd name="connsiteY14" fmla="*/ 877825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08825 h 2948026"/>
                <a:gd name="connsiteX9" fmla="*/ 1331366 w 4886554"/>
                <a:gd name="connsiteY9" fmla="*/ 204826 h 2948026"/>
                <a:gd name="connsiteX10" fmla="*/ 1514246 w 4886554"/>
                <a:gd name="connsiteY10" fmla="*/ 294195 h 2948026"/>
                <a:gd name="connsiteX11" fmla="*/ 1594714 w 4886554"/>
                <a:gd name="connsiteY11" fmla="*/ 453543 h 2948026"/>
                <a:gd name="connsiteX12" fmla="*/ 1704441 w 4886554"/>
                <a:gd name="connsiteY12" fmla="*/ 636424 h 2948026"/>
                <a:gd name="connsiteX13" fmla="*/ 1741017 w 4886554"/>
                <a:gd name="connsiteY13" fmla="*/ 740423 h 2948026"/>
                <a:gd name="connsiteX14" fmla="*/ 1858060 w 4886554"/>
                <a:gd name="connsiteY14" fmla="*/ 877825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08825 h 2948026"/>
                <a:gd name="connsiteX9" fmla="*/ 1331366 w 4886554"/>
                <a:gd name="connsiteY9" fmla="*/ 204826 h 2948026"/>
                <a:gd name="connsiteX10" fmla="*/ 1514246 w 4886554"/>
                <a:gd name="connsiteY10" fmla="*/ 294195 h 2948026"/>
                <a:gd name="connsiteX11" fmla="*/ 1616660 w 4886554"/>
                <a:gd name="connsiteY11" fmla="*/ 468173 h 2948026"/>
                <a:gd name="connsiteX12" fmla="*/ 1704441 w 4886554"/>
                <a:gd name="connsiteY12" fmla="*/ 636424 h 2948026"/>
                <a:gd name="connsiteX13" fmla="*/ 1741017 w 4886554"/>
                <a:gd name="connsiteY13" fmla="*/ 740423 h 2948026"/>
                <a:gd name="connsiteX14" fmla="*/ 1858060 w 4886554"/>
                <a:gd name="connsiteY14" fmla="*/ 877825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31366 w 4886554"/>
                <a:gd name="connsiteY9" fmla="*/ 204826 h 2948026"/>
                <a:gd name="connsiteX10" fmla="*/ 1514246 w 4886554"/>
                <a:gd name="connsiteY10" fmla="*/ 294195 h 2948026"/>
                <a:gd name="connsiteX11" fmla="*/ 1616660 w 4886554"/>
                <a:gd name="connsiteY11" fmla="*/ 468173 h 2948026"/>
                <a:gd name="connsiteX12" fmla="*/ 1704441 w 4886554"/>
                <a:gd name="connsiteY12" fmla="*/ 636424 h 2948026"/>
                <a:gd name="connsiteX13" fmla="*/ 1741017 w 4886554"/>
                <a:gd name="connsiteY13" fmla="*/ 740423 h 2948026"/>
                <a:gd name="connsiteX14" fmla="*/ 1858060 w 4886554"/>
                <a:gd name="connsiteY14" fmla="*/ 877825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31366 w 4886554"/>
                <a:gd name="connsiteY9" fmla="*/ 204826 h 2948026"/>
                <a:gd name="connsiteX10" fmla="*/ 1536192 w 4886554"/>
                <a:gd name="connsiteY10" fmla="*/ 272250 h 2948026"/>
                <a:gd name="connsiteX11" fmla="*/ 1616660 w 4886554"/>
                <a:gd name="connsiteY11" fmla="*/ 468173 h 2948026"/>
                <a:gd name="connsiteX12" fmla="*/ 1704441 w 4886554"/>
                <a:gd name="connsiteY12" fmla="*/ 636424 h 2948026"/>
                <a:gd name="connsiteX13" fmla="*/ 1741017 w 4886554"/>
                <a:gd name="connsiteY13" fmla="*/ 740423 h 2948026"/>
                <a:gd name="connsiteX14" fmla="*/ 1858060 w 4886554"/>
                <a:gd name="connsiteY14" fmla="*/ 877825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31366 w 4886554"/>
                <a:gd name="connsiteY9" fmla="*/ 204826 h 2948026"/>
                <a:gd name="connsiteX10" fmla="*/ 1536192 w 4886554"/>
                <a:gd name="connsiteY10" fmla="*/ 272250 h 2948026"/>
                <a:gd name="connsiteX11" fmla="*/ 1675181 w 4886554"/>
                <a:gd name="connsiteY11" fmla="*/ 460858 h 2948026"/>
                <a:gd name="connsiteX12" fmla="*/ 1704441 w 4886554"/>
                <a:gd name="connsiteY12" fmla="*/ 636424 h 2948026"/>
                <a:gd name="connsiteX13" fmla="*/ 1741017 w 4886554"/>
                <a:gd name="connsiteY13" fmla="*/ 740423 h 2948026"/>
                <a:gd name="connsiteX14" fmla="*/ 1858060 w 4886554"/>
                <a:gd name="connsiteY14" fmla="*/ 877825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31366 w 4886554"/>
                <a:gd name="connsiteY9" fmla="*/ 204826 h 2948026"/>
                <a:gd name="connsiteX10" fmla="*/ 1536192 w 4886554"/>
                <a:gd name="connsiteY10" fmla="*/ 272250 h 2948026"/>
                <a:gd name="connsiteX11" fmla="*/ 1675181 w 4886554"/>
                <a:gd name="connsiteY11" fmla="*/ 460858 h 2948026"/>
                <a:gd name="connsiteX12" fmla="*/ 1755648 w 4886554"/>
                <a:gd name="connsiteY12" fmla="*/ 643739 h 2948026"/>
                <a:gd name="connsiteX13" fmla="*/ 1741017 w 4886554"/>
                <a:gd name="connsiteY13" fmla="*/ 740423 h 2948026"/>
                <a:gd name="connsiteX14" fmla="*/ 1858060 w 4886554"/>
                <a:gd name="connsiteY14" fmla="*/ 877825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31366 w 4886554"/>
                <a:gd name="connsiteY9" fmla="*/ 204826 h 2948026"/>
                <a:gd name="connsiteX10" fmla="*/ 1536192 w 4886554"/>
                <a:gd name="connsiteY10" fmla="*/ 272250 h 2948026"/>
                <a:gd name="connsiteX11" fmla="*/ 1675181 w 4886554"/>
                <a:gd name="connsiteY11" fmla="*/ 460858 h 2948026"/>
                <a:gd name="connsiteX12" fmla="*/ 1755648 w 4886554"/>
                <a:gd name="connsiteY12" fmla="*/ 643739 h 2948026"/>
                <a:gd name="connsiteX13" fmla="*/ 1806854 w 4886554"/>
                <a:gd name="connsiteY13" fmla="*/ 762368 h 2948026"/>
                <a:gd name="connsiteX14" fmla="*/ 1858060 w 4886554"/>
                <a:gd name="connsiteY14" fmla="*/ 877825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31366 w 4886554"/>
                <a:gd name="connsiteY9" fmla="*/ 204826 h 2948026"/>
                <a:gd name="connsiteX10" fmla="*/ 1536192 w 4886554"/>
                <a:gd name="connsiteY10" fmla="*/ 272250 h 2948026"/>
                <a:gd name="connsiteX11" fmla="*/ 1675181 w 4886554"/>
                <a:gd name="connsiteY11" fmla="*/ 460858 h 2948026"/>
                <a:gd name="connsiteX12" fmla="*/ 1755648 w 4886554"/>
                <a:gd name="connsiteY12" fmla="*/ 643739 h 2948026"/>
                <a:gd name="connsiteX13" fmla="*/ 1806854 w 4886554"/>
                <a:gd name="connsiteY13" fmla="*/ 762368 h 2948026"/>
                <a:gd name="connsiteX14" fmla="*/ 1887321 w 4886554"/>
                <a:gd name="connsiteY14" fmla="*/ 921716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31366 w 4886554"/>
                <a:gd name="connsiteY9" fmla="*/ 204826 h 2948026"/>
                <a:gd name="connsiteX10" fmla="*/ 1536192 w 4886554"/>
                <a:gd name="connsiteY10" fmla="*/ 272250 h 2948026"/>
                <a:gd name="connsiteX11" fmla="*/ 1675181 w 4886554"/>
                <a:gd name="connsiteY11" fmla="*/ 460858 h 2948026"/>
                <a:gd name="connsiteX12" fmla="*/ 1748333 w 4886554"/>
                <a:gd name="connsiteY12" fmla="*/ 621793 h 2948026"/>
                <a:gd name="connsiteX13" fmla="*/ 1806854 w 4886554"/>
                <a:gd name="connsiteY13" fmla="*/ 762368 h 2948026"/>
                <a:gd name="connsiteX14" fmla="*/ 1887321 w 4886554"/>
                <a:gd name="connsiteY14" fmla="*/ 921716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31366 w 4886554"/>
                <a:gd name="connsiteY9" fmla="*/ 204826 h 2948026"/>
                <a:gd name="connsiteX10" fmla="*/ 1572768 w 4886554"/>
                <a:gd name="connsiteY10" fmla="*/ 279565 h 2948026"/>
                <a:gd name="connsiteX11" fmla="*/ 1675181 w 4886554"/>
                <a:gd name="connsiteY11" fmla="*/ 460858 h 2948026"/>
                <a:gd name="connsiteX12" fmla="*/ 1748333 w 4886554"/>
                <a:gd name="connsiteY12" fmla="*/ 621793 h 2948026"/>
                <a:gd name="connsiteX13" fmla="*/ 1806854 w 4886554"/>
                <a:gd name="connsiteY13" fmla="*/ 762368 h 2948026"/>
                <a:gd name="connsiteX14" fmla="*/ 1887321 w 4886554"/>
                <a:gd name="connsiteY14" fmla="*/ 921716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572768 w 4886554"/>
                <a:gd name="connsiteY10" fmla="*/ 279565 h 2948026"/>
                <a:gd name="connsiteX11" fmla="*/ 1675181 w 4886554"/>
                <a:gd name="connsiteY11" fmla="*/ 460858 h 2948026"/>
                <a:gd name="connsiteX12" fmla="*/ 1748333 w 4886554"/>
                <a:gd name="connsiteY12" fmla="*/ 621793 h 2948026"/>
                <a:gd name="connsiteX13" fmla="*/ 1806854 w 4886554"/>
                <a:gd name="connsiteY13" fmla="*/ 762368 h 2948026"/>
                <a:gd name="connsiteX14" fmla="*/ 1887321 w 4886554"/>
                <a:gd name="connsiteY14" fmla="*/ 921716 h 2948026"/>
                <a:gd name="connsiteX15" fmla="*/ 1989734 w 4886554"/>
                <a:gd name="connsiteY15" fmla="*/ 1104595 h 2948026"/>
                <a:gd name="connsiteX16" fmla="*/ 2099463 w 4886554"/>
                <a:gd name="connsiteY16" fmla="*/ 1265529 h 2948026"/>
                <a:gd name="connsiteX17" fmla="*/ 2187244 w 4886554"/>
                <a:gd name="connsiteY17" fmla="*/ 1388769 h 2948026"/>
                <a:gd name="connsiteX18" fmla="*/ 2304287 w 4886554"/>
                <a:gd name="connsiteY18" fmla="*/ 1543507 h 2948026"/>
                <a:gd name="connsiteX19" fmla="*/ 2450592 w 4886554"/>
                <a:gd name="connsiteY19" fmla="*/ 1697126 h 2948026"/>
                <a:gd name="connsiteX20" fmla="*/ 2662736 w 4886554"/>
                <a:gd name="connsiteY20" fmla="*/ 1960472 h 2948026"/>
                <a:gd name="connsiteX21" fmla="*/ 2962655 w 4886554"/>
                <a:gd name="connsiteY21" fmla="*/ 2238451 h 2948026"/>
                <a:gd name="connsiteX22" fmla="*/ 3152851 w 4886554"/>
                <a:gd name="connsiteY22" fmla="*/ 2362811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42989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99463 w 4886554"/>
                <a:gd name="connsiteY17" fmla="*/ 1265529 h 2948026"/>
                <a:gd name="connsiteX18" fmla="*/ 2187244 w 4886554"/>
                <a:gd name="connsiteY18" fmla="*/ 1388769 h 2948026"/>
                <a:gd name="connsiteX19" fmla="*/ 2304287 w 4886554"/>
                <a:gd name="connsiteY19" fmla="*/ 1543507 h 2948026"/>
                <a:gd name="connsiteX20" fmla="*/ 2450592 w 4886554"/>
                <a:gd name="connsiteY20" fmla="*/ 1697126 h 2948026"/>
                <a:gd name="connsiteX21" fmla="*/ 2662736 w 4886554"/>
                <a:gd name="connsiteY21" fmla="*/ 1960472 h 2948026"/>
                <a:gd name="connsiteX22" fmla="*/ 2962655 w 4886554"/>
                <a:gd name="connsiteY22" fmla="*/ 2238451 h 2948026"/>
                <a:gd name="connsiteX23" fmla="*/ 3152851 w 4886554"/>
                <a:gd name="connsiteY23" fmla="*/ 2362811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99463 w 4886554"/>
                <a:gd name="connsiteY17" fmla="*/ 1265529 h 2948026"/>
                <a:gd name="connsiteX18" fmla="*/ 2187244 w 4886554"/>
                <a:gd name="connsiteY18" fmla="*/ 1388769 h 2948026"/>
                <a:gd name="connsiteX19" fmla="*/ 2304287 w 4886554"/>
                <a:gd name="connsiteY19" fmla="*/ 1543507 h 2948026"/>
                <a:gd name="connsiteX20" fmla="*/ 2450592 w 4886554"/>
                <a:gd name="connsiteY20" fmla="*/ 1697126 h 2948026"/>
                <a:gd name="connsiteX21" fmla="*/ 2662736 w 4886554"/>
                <a:gd name="connsiteY21" fmla="*/ 1960472 h 2948026"/>
                <a:gd name="connsiteX22" fmla="*/ 2962655 w 4886554"/>
                <a:gd name="connsiteY22" fmla="*/ 2238451 h 2948026"/>
                <a:gd name="connsiteX23" fmla="*/ 3152851 w 4886554"/>
                <a:gd name="connsiteY23" fmla="*/ 2362811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99463 w 4886554"/>
                <a:gd name="connsiteY17" fmla="*/ 1265529 h 2948026"/>
                <a:gd name="connsiteX18" fmla="*/ 2187244 w 4886554"/>
                <a:gd name="connsiteY18" fmla="*/ 1388769 h 2948026"/>
                <a:gd name="connsiteX19" fmla="*/ 2304287 w 4886554"/>
                <a:gd name="connsiteY19" fmla="*/ 1543507 h 2948026"/>
                <a:gd name="connsiteX20" fmla="*/ 2465223 w 4886554"/>
                <a:gd name="connsiteY20" fmla="*/ 1799538 h 2948026"/>
                <a:gd name="connsiteX21" fmla="*/ 2662736 w 4886554"/>
                <a:gd name="connsiteY21" fmla="*/ 1960472 h 2948026"/>
                <a:gd name="connsiteX22" fmla="*/ 2962655 w 4886554"/>
                <a:gd name="connsiteY22" fmla="*/ 2238451 h 2948026"/>
                <a:gd name="connsiteX23" fmla="*/ 3152851 w 4886554"/>
                <a:gd name="connsiteY23" fmla="*/ 2362811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99463 w 4886554"/>
                <a:gd name="connsiteY17" fmla="*/ 1265529 h 2948026"/>
                <a:gd name="connsiteX18" fmla="*/ 2187244 w 4886554"/>
                <a:gd name="connsiteY18" fmla="*/ 1388769 h 2948026"/>
                <a:gd name="connsiteX19" fmla="*/ 2304287 w 4886554"/>
                <a:gd name="connsiteY19" fmla="*/ 1543507 h 2948026"/>
                <a:gd name="connsiteX20" fmla="*/ 2465223 w 4886554"/>
                <a:gd name="connsiteY20" fmla="*/ 1799538 h 2948026"/>
                <a:gd name="connsiteX21" fmla="*/ 2662736 w 4886554"/>
                <a:gd name="connsiteY21" fmla="*/ 1960472 h 2948026"/>
                <a:gd name="connsiteX22" fmla="*/ 2962655 w 4886554"/>
                <a:gd name="connsiteY22" fmla="*/ 2238451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99463 w 4886554"/>
                <a:gd name="connsiteY17" fmla="*/ 1265529 h 2948026"/>
                <a:gd name="connsiteX18" fmla="*/ 2187244 w 4886554"/>
                <a:gd name="connsiteY18" fmla="*/ 1388769 h 2948026"/>
                <a:gd name="connsiteX19" fmla="*/ 2304287 w 4886554"/>
                <a:gd name="connsiteY19" fmla="*/ 1543507 h 2948026"/>
                <a:gd name="connsiteX20" fmla="*/ 2465223 w 4886554"/>
                <a:gd name="connsiteY20" fmla="*/ 1799538 h 2948026"/>
                <a:gd name="connsiteX21" fmla="*/ 2662736 w 4886554"/>
                <a:gd name="connsiteY21" fmla="*/ 1960472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99463 w 4886554"/>
                <a:gd name="connsiteY17" fmla="*/ 1265529 h 2948026"/>
                <a:gd name="connsiteX18" fmla="*/ 2187244 w 4886554"/>
                <a:gd name="connsiteY18" fmla="*/ 1388769 h 2948026"/>
                <a:gd name="connsiteX19" fmla="*/ 2304287 w 4886554"/>
                <a:gd name="connsiteY19" fmla="*/ 1543507 h 2948026"/>
                <a:gd name="connsiteX20" fmla="*/ 2465223 w 4886554"/>
                <a:gd name="connsiteY20" fmla="*/ 1799538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99463 w 4886554"/>
                <a:gd name="connsiteY17" fmla="*/ 1265529 h 2948026"/>
                <a:gd name="connsiteX18" fmla="*/ 2187244 w 4886554"/>
                <a:gd name="connsiteY18" fmla="*/ 1388769 h 2948026"/>
                <a:gd name="connsiteX19" fmla="*/ 2304287 w 4886554"/>
                <a:gd name="connsiteY19" fmla="*/ 1543507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99463 w 4886554"/>
                <a:gd name="connsiteY17" fmla="*/ 1265529 h 2948026"/>
                <a:gd name="connsiteX18" fmla="*/ 2187244 w 4886554"/>
                <a:gd name="connsiteY18" fmla="*/ 1388769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99463 w 4886554"/>
                <a:gd name="connsiteY17" fmla="*/ 1265529 h 2948026"/>
                <a:gd name="connsiteX18" fmla="*/ 2157983 w 4886554"/>
                <a:gd name="connsiteY18" fmla="*/ 1418030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70202 w 4886554"/>
                <a:gd name="connsiteY17" fmla="*/ 1280159 h 2948026"/>
                <a:gd name="connsiteX18" fmla="*/ 2157983 w 4886554"/>
                <a:gd name="connsiteY18" fmla="*/ 1418030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70202 w 4886554"/>
                <a:gd name="connsiteY17" fmla="*/ 1280159 h 2948026"/>
                <a:gd name="connsiteX18" fmla="*/ 2172614 w 4886554"/>
                <a:gd name="connsiteY18" fmla="*/ 1447291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70202 w 4886554"/>
                <a:gd name="connsiteY17" fmla="*/ 1280159 h 2948026"/>
                <a:gd name="connsiteX18" fmla="*/ 2172614 w 4886554"/>
                <a:gd name="connsiteY18" fmla="*/ 1447291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70202 w 4886554"/>
                <a:gd name="connsiteY17" fmla="*/ 1280159 h 2948026"/>
                <a:gd name="connsiteX18" fmla="*/ 2172614 w 4886554"/>
                <a:gd name="connsiteY18" fmla="*/ 1447291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70202 w 4886554"/>
                <a:gd name="connsiteY17" fmla="*/ 1280159 h 2948026"/>
                <a:gd name="connsiteX18" fmla="*/ 2172614 w 4886554"/>
                <a:gd name="connsiteY18" fmla="*/ 1447291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89734 w 4886554"/>
                <a:gd name="connsiteY16" fmla="*/ 1104595 h 2948026"/>
                <a:gd name="connsiteX17" fmla="*/ 2070202 w 4886554"/>
                <a:gd name="connsiteY17" fmla="*/ 1280159 h 2948026"/>
                <a:gd name="connsiteX18" fmla="*/ 2172614 w 4886554"/>
                <a:gd name="connsiteY18" fmla="*/ 1447291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67789 w 4886554"/>
                <a:gd name="connsiteY16" fmla="*/ 1089965 h 2948026"/>
                <a:gd name="connsiteX17" fmla="*/ 2070202 w 4886554"/>
                <a:gd name="connsiteY17" fmla="*/ 1280159 h 2948026"/>
                <a:gd name="connsiteX18" fmla="*/ 2172614 w 4886554"/>
                <a:gd name="connsiteY18" fmla="*/ 1447291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7321 w 4886554"/>
                <a:gd name="connsiteY15" fmla="*/ 921716 h 2948026"/>
                <a:gd name="connsiteX16" fmla="*/ 1967789 w 4886554"/>
                <a:gd name="connsiteY16" fmla="*/ 1089965 h 2948026"/>
                <a:gd name="connsiteX17" fmla="*/ 2070202 w 4886554"/>
                <a:gd name="connsiteY17" fmla="*/ 1280159 h 2948026"/>
                <a:gd name="connsiteX18" fmla="*/ 2172614 w 4886554"/>
                <a:gd name="connsiteY18" fmla="*/ 1447291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0006 w 4886554"/>
                <a:gd name="connsiteY15" fmla="*/ 899771 h 2948026"/>
                <a:gd name="connsiteX16" fmla="*/ 1967789 w 4886554"/>
                <a:gd name="connsiteY16" fmla="*/ 1089965 h 2948026"/>
                <a:gd name="connsiteX17" fmla="*/ 2070202 w 4886554"/>
                <a:gd name="connsiteY17" fmla="*/ 1280159 h 2948026"/>
                <a:gd name="connsiteX18" fmla="*/ 2172614 w 4886554"/>
                <a:gd name="connsiteY18" fmla="*/ 1447291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880006 w 4886554"/>
                <a:gd name="connsiteY15" fmla="*/ 899771 h 2948026"/>
                <a:gd name="connsiteX16" fmla="*/ 1967789 w 4886554"/>
                <a:gd name="connsiteY16" fmla="*/ 1089965 h 2948026"/>
                <a:gd name="connsiteX17" fmla="*/ 2070202 w 4886554"/>
                <a:gd name="connsiteY17" fmla="*/ 1280159 h 2948026"/>
                <a:gd name="connsiteX18" fmla="*/ 2172614 w 4886554"/>
                <a:gd name="connsiteY18" fmla="*/ 1447291 h 2948026"/>
                <a:gd name="connsiteX19" fmla="*/ 2282341 w 4886554"/>
                <a:gd name="connsiteY19" fmla="*/ 1616659 h 2948026"/>
                <a:gd name="connsiteX20" fmla="*/ 2472538 w 4886554"/>
                <a:gd name="connsiteY20" fmla="*/ 1858060 h 2948026"/>
                <a:gd name="connsiteX21" fmla="*/ 2655420 w 4886554"/>
                <a:gd name="connsiteY21" fmla="*/ 2070200 h 2948026"/>
                <a:gd name="connsiteX22" fmla="*/ 2962655 w 4886554"/>
                <a:gd name="connsiteY22" fmla="*/ 2399385 h 2948026"/>
                <a:gd name="connsiteX23" fmla="*/ 3138221 w 4886554"/>
                <a:gd name="connsiteY23" fmla="*/ 2501800 h 2948026"/>
                <a:gd name="connsiteX24" fmla="*/ 3408884 w 4886554"/>
                <a:gd name="connsiteY24" fmla="*/ 2289656 h 2948026"/>
                <a:gd name="connsiteX25" fmla="*/ 3569817 w 4886554"/>
                <a:gd name="connsiteY25" fmla="*/ 2333549 h 2948026"/>
                <a:gd name="connsiteX26" fmla="*/ 3781958 w 4886554"/>
                <a:gd name="connsiteY26" fmla="*/ 2443278 h 2948026"/>
                <a:gd name="connsiteX27" fmla="*/ 3957523 w 4886554"/>
                <a:gd name="connsiteY27" fmla="*/ 2494484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06854 w 4886554"/>
                <a:gd name="connsiteY14" fmla="*/ 762368 h 2948026"/>
                <a:gd name="connsiteX15" fmla="*/ 1967789 w 4886554"/>
                <a:gd name="connsiteY15" fmla="*/ 1089965 h 2948026"/>
                <a:gd name="connsiteX16" fmla="*/ 2070202 w 4886554"/>
                <a:gd name="connsiteY16" fmla="*/ 1280159 h 2948026"/>
                <a:gd name="connsiteX17" fmla="*/ 2172614 w 4886554"/>
                <a:gd name="connsiteY17" fmla="*/ 1447291 h 2948026"/>
                <a:gd name="connsiteX18" fmla="*/ 2282341 w 4886554"/>
                <a:gd name="connsiteY18" fmla="*/ 1616659 h 2948026"/>
                <a:gd name="connsiteX19" fmla="*/ 2472538 w 4886554"/>
                <a:gd name="connsiteY19" fmla="*/ 1858060 h 2948026"/>
                <a:gd name="connsiteX20" fmla="*/ 2655420 w 4886554"/>
                <a:gd name="connsiteY20" fmla="*/ 2070200 h 2948026"/>
                <a:gd name="connsiteX21" fmla="*/ 2962655 w 4886554"/>
                <a:gd name="connsiteY21" fmla="*/ 2399385 h 2948026"/>
                <a:gd name="connsiteX22" fmla="*/ 3138221 w 4886554"/>
                <a:gd name="connsiteY22" fmla="*/ 2501800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50745 w 4886554"/>
                <a:gd name="connsiteY14" fmla="*/ 857466 h 2948026"/>
                <a:gd name="connsiteX15" fmla="*/ 1967789 w 4886554"/>
                <a:gd name="connsiteY15" fmla="*/ 1089965 h 2948026"/>
                <a:gd name="connsiteX16" fmla="*/ 2070202 w 4886554"/>
                <a:gd name="connsiteY16" fmla="*/ 1280159 h 2948026"/>
                <a:gd name="connsiteX17" fmla="*/ 2172614 w 4886554"/>
                <a:gd name="connsiteY17" fmla="*/ 1447291 h 2948026"/>
                <a:gd name="connsiteX18" fmla="*/ 2282341 w 4886554"/>
                <a:gd name="connsiteY18" fmla="*/ 1616659 h 2948026"/>
                <a:gd name="connsiteX19" fmla="*/ 2472538 w 4886554"/>
                <a:gd name="connsiteY19" fmla="*/ 1858060 h 2948026"/>
                <a:gd name="connsiteX20" fmla="*/ 2655420 w 4886554"/>
                <a:gd name="connsiteY20" fmla="*/ 2070200 h 2948026"/>
                <a:gd name="connsiteX21" fmla="*/ 2962655 w 4886554"/>
                <a:gd name="connsiteY21" fmla="*/ 2399385 h 2948026"/>
                <a:gd name="connsiteX22" fmla="*/ 3138221 w 4886554"/>
                <a:gd name="connsiteY22" fmla="*/ 2501800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50745 w 4886554"/>
                <a:gd name="connsiteY14" fmla="*/ 857466 h 2948026"/>
                <a:gd name="connsiteX15" fmla="*/ 1967789 w 4886554"/>
                <a:gd name="connsiteY15" fmla="*/ 1089965 h 2948026"/>
                <a:gd name="connsiteX16" fmla="*/ 2070202 w 4886554"/>
                <a:gd name="connsiteY16" fmla="*/ 1280159 h 2948026"/>
                <a:gd name="connsiteX17" fmla="*/ 2172614 w 4886554"/>
                <a:gd name="connsiteY17" fmla="*/ 1447291 h 2948026"/>
                <a:gd name="connsiteX18" fmla="*/ 2282341 w 4886554"/>
                <a:gd name="connsiteY18" fmla="*/ 1616659 h 2948026"/>
                <a:gd name="connsiteX19" fmla="*/ 2472538 w 4886554"/>
                <a:gd name="connsiteY19" fmla="*/ 1858060 h 2948026"/>
                <a:gd name="connsiteX20" fmla="*/ 2655420 w 4886554"/>
                <a:gd name="connsiteY20" fmla="*/ 2070200 h 2948026"/>
                <a:gd name="connsiteX21" fmla="*/ 2962655 w 4886554"/>
                <a:gd name="connsiteY21" fmla="*/ 2399385 h 2948026"/>
                <a:gd name="connsiteX22" fmla="*/ 3145536 w 4886554"/>
                <a:gd name="connsiteY22" fmla="*/ 2523745 h 2948026"/>
                <a:gd name="connsiteX23" fmla="*/ 3408884 w 4886554"/>
                <a:gd name="connsiteY23" fmla="*/ 2289656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50745 w 4886554"/>
                <a:gd name="connsiteY14" fmla="*/ 857466 h 2948026"/>
                <a:gd name="connsiteX15" fmla="*/ 1967789 w 4886554"/>
                <a:gd name="connsiteY15" fmla="*/ 1089965 h 2948026"/>
                <a:gd name="connsiteX16" fmla="*/ 2070202 w 4886554"/>
                <a:gd name="connsiteY16" fmla="*/ 1280159 h 2948026"/>
                <a:gd name="connsiteX17" fmla="*/ 2172614 w 4886554"/>
                <a:gd name="connsiteY17" fmla="*/ 1447291 h 2948026"/>
                <a:gd name="connsiteX18" fmla="*/ 2282341 w 4886554"/>
                <a:gd name="connsiteY18" fmla="*/ 1616659 h 2948026"/>
                <a:gd name="connsiteX19" fmla="*/ 2472538 w 4886554"/>
                <a:gd name="connsiteY19" fmla="*/ 1858060 h 2948026"/>
                <a:gd name="connsiteX20" fmla="*/ 2655420 w 4886554"/>
                <a:gd name="connsiteY20" fmla="*/ 2070200 h 2948026"/>
                <a:gd name="connsiteX21" fmla="*/ 2962655 w 4886554"/>
                <a:gd name="connsiteY21" fmla="*/ 2399385 h 2948026"/>
                <a:gd name="connsiteX22" fmla="*/ 3145536 w 4886554"/>
                <a:gd name="connsiteY22" fmla="*/ 2523745 h 2948026"/>
                <a:gd name="connsiteX23" fmla="*/ 3416199 w 4886554"/>
                <a:gd name="connsiteY23" fmla="*/ 2450591 h 2948026"/>
                <a:gd name="connsiteX24" fmla="*/ 3569817 w 4886554"/>
                <a:gd name="connsiteY24" fmla="*/ 2333549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50745 w 4886554"/>
                <a:gd name="connsiteY14" fmla="*/ 857466 h 2948026"/>
                <a:gd name="connsiteX15" fmla="*/ 1967789 w 4886554"/>
                <a:gd name="connsiteY15" fmla="*/ 1089965 h 2948026"/>
                <a:gd name="connsiteX16" fmla="*/ 2070202 w 4886554"/>
                <a:gd name="connsiteY16" fmla="*/ 1280159 h 2948026"/>
                <a:gd name="connsiteX17" fmla="*/ 2172614 w 4886554"/>
                <a:gd name="connsiteY17" fmla="*/ 1447291 h 2948026"/>
                <a:gd name="connsiteX18" fmla="*/ 2282341 w 4886554"/>
                <a:gd name="connsiteY18" fmla="*/ 1616659 h 2948026"/>
                <a:gd name="connsiteX19" fmla="*/ 2472538 w 4886554"/>
                <a:gd name="connsiteY19" fmla="*/ 1858060 h 2948026"/>
                <a:gd name="connsiteX20" fmla="*/ 2655420 w 4886554"/>
                <a:gd name="connsiteY20" fmla="*/ 2070200 h 2948026"/>
                <a:gd name="connsiteX21" fmla="*/ 2962655 w 4886554"/>
                <a:gd name="connsiteY21" fmla="*/ 2399385 h 2948026"/>
                <a:gd name="connsiteX22" fmla="*/ 3145536 w 4886554"/>
                <a:gd name="connsiteY22" fmla="*/ 2523745 h 2948026"/>
                <a:gd name="connsiteX23" fmla="*/ 3416199 w 4886554"/>
                <a:gd name="connsiteY23" fmla="*/ 2450591 h 2948026"/>
                <a:gd name="connsiteX24" fmla="*/ 3577132 w 4886554"/>
                <a:gd name="connsiteY24" fmla="*/ 2479853 h 2948026"/>
                <a:gd name="connsiteX25" fmla="*/ 3781958 w 4886554"/>
                <a:gd name="connsiteY25" fmla="*/ 2443278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50745 w 4886554"/>
                <a:gd name="connsiteY14" fmla="*/ 857466 h 2948026"/>
                <a:gd name="connsiteX15" fmla="*/ 1967789 w 4886554"/>
                <a:gd name="connsiteY15" fmla="*/ 1089965 h 2948026"/>
                <a:gd name="connsiteX16" fmla="*/ 2070202 w 4886554"/>
                <a:gd name="connsiteY16" fmla="*/ 1280159 h 2948026"/>
                <a:gd name="connsiteX17" fmla="*/ 2172614 w 4886554"/>
                <a:gd name="connsiteY17" fmla="*/ 1447291 h 2948026"/>
                <a:gd name="connsiteX18" fmla="*/ 2282341 w 4886554"/>
                <a:gd name="connsiteY18" fmla="*/ 1616659 h 2948026"/>
                <a:gd name="connsiteX19" fmla="*/ 2472538 w 4886554"/>
                <a:gd name="connsiteY19" fmla="*/ 1858060 h 2948026"/>
                <a:gd name="connsiteX20" fmla="*/ 2655420 w 4886554"/>
                <a:gd name="connsiteY20" fmla="*/ 2070200 h 2948026"/>
                <a:gd name="connsiteX21" fmla="*/ 2962655 w 4886554"/>
                <a:gd name="connsiteY21" fmla="*/ 2399385 h 2948026"/>
                <a:gd name="connsiteX22" fmla="*/ 3145536 w 4886554"/>
                <a:gd name="connsiteY22" fmla="*/ 2523745 h 2948026"/>
                <a:gd name="connsiteX23" fmla="*/ 3416199 w 4886554"/>
                <a:gd name="connsiteY23" fmla="*/ 2450591 h 2948026"/>
                <a:gd name="connsiteX24" fmla="*/ 3577132 w 4886554"/>
                <a:gd name="connsiteY24" fmla="*/ 2479853 h 2948026"/>
                <a:gd name="connsiteX25" fmla="*/ 3796588 w 4886554"/>
                <a:gd name="connsiteY25" fmla="*/ 2611527 h 2948026"/>
                <a:gd name="connsiteX26" fmla="*/ 3957523 w 4886554"/>
                <a:gd name="connsiteY26" fmla="*/ 2494484 h 2948026"/>
                <a:gd name="connsiteX27" fmla="*/ 4147718 w 4886554"/>
                <a:gd name="connsiteY27" fmla="*/ 2589582 h 2948026"/>
                <a:gd name="connsiteX28" fmla="*/ 4469587 w 4886554"/>
                <a:gd name="connsiteY28" fmla="*/ 2765146 h 2948026"/>
                <a:gd name="connsiteX29" fmla="*/ 4659783 w 4886554"/>
                <a:gd name="connsiteY29" fmla="*/ 2860243 h 2948026"/>
                <a:gd name="connsiteX30" fmla="*/ 4886554 w 4886554"/>
                <a:gd name="connsiteY30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50745 w 4886554"/>
                <a:gd name="connsiteY14" fmla="*/ 857466 h 2948026"/>
                <a:gd name="connsiteX15" fmla="*/ 1967789 w 4886554"/>
                <a:gd name="connsiteY15" fmla="*/ 1089965 h 2948026"/>
                <a:gd name="connsiteX16" fmla="*/ 2070202 w 4886554"/>
                <a:gd name="connsiteY16" fmla="*/ 1280159 h 2948026"/>
                <a:gd name="connsiteX17" fmla="*/ 2172614 w 4886554"/>
                <a:gd name="connsiteY17" fmla="*/ 1447291 h 2948026"/>
                <a:gd name="connsiteX18" fmla="*/ 2282341 w 4886554"/>
                <a:gd name="connsiteY18" fmla="*/ 1616659 h 2948026"/>
                <a:gd name="connsiteX19" fmla="*/ 2472538 w 4886554"/>
                <a:gd name="connsiteY19" fmla="*/ 1858060 h 2948026"/>
                <a:gd name="connsiteX20" fmla="*/ 2655420 w 4886554"/>
                <a:gd name="connsiteY20" fmla="*/ 2070200 h 2948026"/>
                <a:gd name="connsiteX21" fmla="*/ 2962655 w 4886554"/>
                <a:gd name="connsiteY21" fmla="*/ 2399385 h 2948026"/>
                <a:gd name="connsiteX22" fmla="*/ 3145536 w 4886554"/>
                <a:gd name="connsiteY22" fmla="*/ 2523745 h 2948026"/>
                <a:gd name="connsiteX23" fmla="*/ 3416199 w 4886554"/>
                <a:gd name="connsiteY23" fmla="*/ 2450591 h 2948026"/>
                <a:gd name="connsiteX24" fmla="*/ 3577132 w 4886554"/>
                <a:gd name="connsiteY24" fmla="*/ 2479853 h 2948026"/>
                <a:gd name="connsiteX25" fmla="*/ 3796588 w 4886554"/>
                <a:gd name="connsiteY25" fmla="*/ 2611527 h 2948026"/>
                <a:gd name="connsiteX26" fmla="*/ 3957523 w 4886554"/>
                <a:gd name="connsiteY26" fmla="*/ 2494484 h 2948026"/>
                <a:gd name="connsiteX27" fmla="*/ 3994099 w 4886554"/>
                <a:gd name="connsiteY27" fmla="*/ 2722842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86554"/>
                <a:gd name="connsiteY0" fmla="*/ 0 h 2948026"/>
                <a:gd name="connsiteX1" fmla="*/ 65837 w 4886554"/>
                <a:gd name="connsiteY1" fmla="*/ 109728 h 2948026"/>
                <a:gd name="connsiteX2" fmla="*/ 204826 w 4886554"/>
                <a:gd name="connsiteY2" fmla="*/ 336499 h 2948026"/>
                <a:gd name="connsiteX3" fmla="*/ 336499 w 4886554"/>
                <a:gd name="connsiteY3" fmla="*/ 490118 h 2948026"/>
                <a:gd name="connsiteX4" fmla="*/ 482803 w 4886554"/>
                <a:gd name="connsiteY4" fmla="*/ 570586 h 2948026"/>
                <a:gd name="connsiteX5" fmla="*/ 680315 w 4886554"/>
                <a:gd name="connsiteY5" fmla="*/ 614477 h 2948026"/>
                <a:gd name="connsiteX6" fmla="*/ 885140 w 4886554"/>
                <a:gd name="connsiteY6" fmla="*/ 555956 h 2948026"/>
                <a:gd name="connsiteX7" fmla="*/ 1038759 w 4886554"/>
                <a:gd name="connsiteY7" fmla="*/ 446227 h 2948026"/>
                <a:gd name="connsiteX8" fmla="*/ 1163117 w 4886554"/>
                <a:gd name="connsiteY8" fmla="*/ 330771 h 2948026"/>
                <a:gd name="connsiteX9" fmla="*/ 1316736 w 4886554"/>
                <a:gd name="connsiteY9" fmla="*/ 234087 h 2948026"/>
                <a:gd name="connsiteX10" fmla="*/ 1455725 w 4886554"/>
                <a:gd name="connsiteY10" fmla="*/ 206413 h 2948026"/>
                <a:gd name="connsiteX11" fmla="*/ 1572768 w 4886554"/>
                <a:gd name="connsiteY11" fmla="*/ 279565 h 2948026"/>
                <a:gd name="connsiteX12" fmla="*/ 1675181 w 4886554"/>
                <a:gd name="connsiteY12" fmla="*/ 460858 h 2948026"/>
                <a:gd name="connsiteX13" fmla="*/ 1748333 w 4886554"/>
                <a:gd name="connsiteY13" fmla="*/ 621793 h 2948026"/>
                <a:gd name="connsiteX14" fmla="*/ 1850745 w 4886554"/>
                <a:gd name="connsiteY14" fmla="*/ 857466 h 2948026"/>
                <a:gd name="connsiteX15" fmla="*/ 1967789 w 4886554"/>
                <a:gd name="connsiteY15" fmla="*/ 1089965 h 2948026"/>
                <a:gd name="connsiteX16" fmla="*/ 2070202 w 4886554"/>
                <a:gd name="connsiteY16" fmla="*/ 1280159 h 2948026"/>
                <a:gd name="connsiteX17" fmla="*/ 2172614 w 4886554"/>
                <a:gd name="connsiteY17" fmla="*/ 1447291 h 2948026"/>
                <a:gd name="connsiteX18" fmla="*/ 2282341 w 4886554"/>
                <a:gd name="connsiteY18" fmla="*/ 1616659 h 2948026"/>
                <a:gd name="connsiteX19" fmla="*/ 2472538 w 4886554"/>
                <a:gd name="connsiteY19" fmla="*/ 1858060 h 2948026"/>
                <a:gd name="connsiteX20" fmla="*/ 2655420 w 4886554"/>
                <a:gd name="connsiteY20" fmla="*/ 2070200 h 2948026"/>
                <a:gd name="connsiteX21" fmla="*/ 2962655 w 4886554"/>
                <a:gd name="connsiteY21" fmla="*/ 2399385 h 2948026"/>
                <a:gd name="connsiteX22" fmla="*/ 3145536 w 4886554"/>
                <a:gd name="connsiteY22" fmla="*/ 2523745 h 2948026"/>
                <a:gd name="connsiteX23" fmla="*/ 3416199 w 4886554"/>
                <a:gd name="connsiteY23" fmla="*/ 2450591 h 2948026"/>
                <a:gd name="connsiteX24" fmla="*/ 3577132 w 4886554"/>
                <a:gd name="connsiteY24" fmla="*/ 2479853 h 2948026"/>
                <a:gd name="connsiteX25" fmla="*/ 3796588 w 4886554"/>
                <a:gd name="connsiteY25" fmla="*/ 2611527 h 2948026"/>
                <a:gd name="connsiteX26" fmla="*/ 3950208 w 4886554"/>
                <a:gd name="connsiteY26" fmla="*/ 2677364 h 2948026"/>
                <a:gd name="connsiteX27" fmla="*/ 3994099 w 4886554"/>
                <a:gd name="connsiteY27" fmla="*/ 2722842 h 2948026"/>
                <a:gd name="connsiteX28" fmla="*/ 4147718 w 4886554"/>
                <a:gd name="connsiteY28" fmla="*/ 2589582 h 2948026"/>
                <a:gd name="connsiteX29" fmla="*/ 4469587 w 4886554"/>
                <a:gd name="connsiteY29" fmla="*/ 2765146 h 2948026"/>
                <a:gd name="connsiteX30" fmla="*/ 4659783 w 4886554"/>
                <a:gd name="connsiteY30" fmla="*/ 2860243 h 2948026"/>
                <a:gd name="connsiteX31" fmla="*/ 4886554 w 4886554"/>
                <a:gd name="connsiteY31" fmla="*/ 2948026 h 2948026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96588 w 4864608"/>
                <a:gd name="connsiteY25" fmla="*/ 2611527 h 3087015"/>
                <a:gd name="connsiteX26" fmla="*/ 3950208 w 4864608"/>
                <a:gd name="connsiteY26" fmla="*/ 2677364 h 3087015"/>
                <a:gd name="connsiteX27" fmla="*/ 3994099 w 4864608"/>
                <a:gd name="connsiteY27" fmla="*/ 2722842 h 3087015"/>
                <a:gd name="connsiteX28" fmla="*/ 4147718 w 4864608"/>
                <a:gd name="connsiteY28" fmla="*/ 2589582 h 3087015"/>
                <a:gd name="connsiteX29" fmla="*/ 4469587 w 4864608"/>
                <a:gd name="connsiteY29" fmla="*/ 2765146 h 3087015"/>
                <a:gd name="connsiteX30" fmla="*/ 4659783 w 4864608"/>
                <a:gd name="connsiteY30" fmla="*/ 2860243 h 3087015"/>
                <a:gd name="connsiteX31" fmla="*/ 4864608 w 4864608"/>
                <a:gd name="connsiteY31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96588 w 4864608"/>
                <a:gd name="connsiteY25" fmla="*/ 2611527 h 3087015"/>
                <a:gd name="connsiteX26" fmla="*/ 3950208 w 4864608"/>
                <a:gd name="connsiteY26" fmla="*/ 2677364 h 3087015"/>
                <a:gd name="connsiteX27" fmla="*/ 3994099 w 4864608"/>
                <a:gd name="connsiteY27" fmla="*/ 2722842 h 3087015"/>
                <a:gd name="connsiteX28" fmla="*/ 4147718 w 4864608"/>
                <a:gd name="connsiteY28" fmla="*/ 2589582 h 3087015"/>
                <a:gd name="connsiteX29" fmla="*/ 4469587 w 4864608"/>
                <a:gd name="connsiteY29" fmla="*/ 2765146 h 3087015"/>
                <a:gd name="connsiteX30" fmla="*/ 4659783 w 4864608"/>
                <a:gd name="connsiteY30" fmla="*/ 2860243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96588 w 4864608"/>
                <a:gd name="connsiteY25" fmla="*/ 2611527 h 3087015"/>
                <a:gd name="connsiteX26" fmla="*/ 3950208 w 4864608"/>
                <a:gd name="connsiteY26" fmla="*/ 2677364 h 3087015"/>
                <a:gd name="connsiteX27" fmla="*/ 3994099 w 4864608"/>
                <a:gd name="connsiteY27" fmla="*/ 2722842 h 3087015"/>
                <a:gd name="connsiteX28" fmla="*/ 4147718 w 4864608"/>
                <a:gd name="connsiteY28" fmla="*/ 2589582 h 3087015"/>
                <a:gd name="connsiteX29" fmla="*/ 4469587 w 4864608"/>
                <a:gd name="connsiteY29" fmla="*/ 2765146 h 3087015"/>
                <a:gd name="connsiteX30" fmla="*/ 4550055 w 4864608"/>
                <a:gd name="connsiteY30" fmla="*/ 2948026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96588 w 4864608"/>
                <a:gd name="connsiteY25" fmla="*/ 2611527 h 3087015"/>
                <a:gd name="connsiteX26" fmla="*/ 3950208 w 4864608"/>
                <a:gd name="connsiteY26" fmla="*/ 2677364 h 3087015"/>
                <a:gd name="connsiteX27" fmla="*/ 3994099 w 4864608"/>
                <a:gd name="connsiteY27" fmla="*/ 2722842 h 3087015"/>
                <a:gd name="connsiteX28" fmla="*/ 4147718 w 4864608"/>
                <a:gd name="connsiteY28" fmla="*/ 2589582 h 3087015"/>
                <a:gd name="connsiteX29" fmla="*/ 4425695 w 4864608"/>
                <a:gd name="connsiteY29" fmla="*/ 2911450 h 3087015"/>
                <a:gd name="connsiteX30" fmla="*/ 4550055 w 4864608"/>
                <a:gd name="connsiteY30" fmla="*/ 2948026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96588 w 4864608"/>
                <a:gd name="connsiteY25" fmla="*/ 2611527 h 3087015"/>
                <a:gd name="connsiteX26" fmla="*/ 3950208 w 4864608"/>
                <a:gd name="connsiteY26" fmla="*/ 2677364 h 3087015"/>
                <a:gd name="connsiteX27" fmla="*/ 3994099 w 4864608"/>
                <a:gd name="connsiteY27" fmla="*/ 2722842 h 3087015"/>
                <a:gd name="connsiteX28" fmla="*/ 4206240 w 4864608"/>
                <a:gd name="connsiteY28" fmla="*/ 2860245 h 3087015"/>
                <a:gd name="connsiteX29" fmla="*/ 4425695 w 4864608"/>
                <a:gd name="connsiteY29" fmla="*/ 2911450 h 3087015"/>
                <a:gd name="connsiteX30" fmla="*/ 4550055 w 4864608"/>
                <a:gd name="connsiteY30" fmla="*/ 2948026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96588 w 4864608"/>
                <a:gd name="connsiteY25" fmla="*/ 2611527 h 3087015"/>
                <a:gd name="connsiteX26" fmla="*/ 3906317 w 4864608"/>
                <a:gd name="connsiteY26" fmla="*/ 2713940 h 3087015"/>
                <a:gd name="connsiteX27" fmla="*/ 3994099 w 4864608"/>
                <a:gd name="connsiteY27" fmla="*/ 2722842 h 3087015"/>
                <a:gd name="connsiteX28" fmla="*/ 4206240 w 4864608"/>
                <a:gd name="connsiteY28" fmla="*/ 2860245 h 3087015"/>
                <a:gd name="connsiteX29" fmla="*/ 4425695 w 4864608"/>
                <a:gd name="connsiteY29" fmla="*/ 2911450 h 3087015"/>
                <a:gd name="connsiteX30" fmla="*/ 4550055 w 4864608"/>
                <a:gd name="connsiteY30" fmla="*/ 2948026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13940 h 3087015"/>
                <a:gd name="connsiteX27" fmla="*/ 3994099 w 4864608"/>
                <a:gd name="connsiteY27" fmla="*/ 2722842 h 3087015"/>
                <a:gd name="connsiteX28" fmla="*/ 4206240 w 4864608"/>
                <a:gd name="connsiteY28" fmla="*/ 2860245 h 3087015"/>
                <a:gd name="connsiteX29" fmla="*/ 4425695 w 4864608"/>
                <a:gd name="connsiteY29" fmla="*/ 2911450 h 3087015"/>
                <a:gd name="connsiteX30" fmla="*/ 4550055 w 4864608"/>
                <a:gd name="connsiteY30" fmla="*/ 2948026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13940 h 3087015"/>
                <a:gd name="connsiteX27" fmla="*/ 4023360 w 4864608"/>
                <a:gd name="connsiteY27" fmla="*/ 2788679 h 3087015"/>
                <a:gd name="connsiteX28" fmla="*/ 4206240 w 4864608"/>
                <a:gd name="connsiteY28" fmla="*/ 2860245 h 3087015"/>
                <a:gd name="connsiteX29" fmla="*/ 4425695 w 4864608"/>
                <a:gd name="connsiteY29" fmla="*/ 2911450 h 3087015"/>
                <a:gd name="connsiteX30" fmla="*/ 4550055 w 4864608"/>
                <a:gd name="connsiteY30" fmla="*/ 2948026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13940 h 3087015"/>
                <a:gd name="connsiteX27" fmla="*/ 4023360 w 4864608"/>
                <a:gd name="connsiteY27" fmla="*/ 2788679 h 3087015"/>
                <a:gd name="connsiteX28" fmla="*/ 4206240 w 4864608"/>
                <a:gd name="connsiteY28" fmla="*/ 2860245 h 3087015"/>
                <a:gd name="connsiteX29" fmla="*/ 4425695 w 4864608"/>
                <a:gd name="connsiteY29" fmla="*/ 2911450 h 3087015"/>
                <a:gd name="connsiteX30" fmla="*/ 4528109 w 4864608"/>
                <a:gd name="connsiteY30" fmla="*/ 2955341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13940 h 3087015"/>
                <a:gd name="connsiteX27" fmla="*/ 4023360 w 4864608"/>
                <a:gd name="connsiteY27" fmla="*/ 2788679 h 3087015"/>
                <a:gd name="connsiteX28" fmla="*/ 4206240 w 4864608"/>
                <a:gd name="connsiteY28" fmla="*/ 2860245 h 3087015"/>
                <a:gd name="connsiteX29" fmla="*/ 4411065 w 4864608"/>
                <a:gd name="connsiteY29" fmla="*/ 2933395 h 3087015"/>
                <a:gd name="connsiteX30" fmla="*/ 4528109 w 4864608"/>
                <a:gd name="connsiteY30" fmla="*/ 2955341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43200 h 3087015"/>
                <a:gd name="connsiteX27" fmla="*/ 4023360 w 4864608"/>
                <a:gd name="connsiteY27" fmla="*/ 2788679 h 3087015"/>
                <a:gd name="connsiteX28" fmla="*/ 4206240 w 4864608"/>
                <a:gd name="connsiteY28" fmla="*/ 2860245 h 3087015"/>
                <a:gd name="connsiteX29" fmla="*/ 4411065 w 4864608"/>
                <a:gd name="connsiteY29" fmla="*/ 2933395 h 3087015"/>
                <a:gd name="connsiteX30" fmla="*/ 4528109 w 4864608"/>
                <a:gd name="connsiteY30" fmla="*/ 2955341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43200 h 3087015"/>
                <a:gd name="connsiteX27" fmla="*/ 4037990 w 4864608"/>
                <a:gd name="connsiteY27" fmla="*/ 2825255 h 3087015"/>
                <a:gd name="connsiteX28" fmla="*/ 4206240 w 4864608"/>
                <a:gd name="connsiteY28" fmla="*/ 2860245 h 3087015"/>
                <a:gd name="connsiteX29" fmla="*/ 4411065 w 4864608"/>
                <a:gd name="connsiteY29" fmla="*/ 2933395 h 3087015"/>
                <a:gd name="connsiteX30" fmla="*/ 4528109 w 4864608"/>
                <a:gd name="connsiteY30" fmla="*/ 2955341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43200 h 3087015"/>
                <a:gd name="connsiteX27" fmla="*/ 4037990 w 4864608"/>
                <a:gd name="connsiteY27" fmla="*/ 2825255 h 3087015"/>
                <a:gd name="connsiteX28" fmla="*/ 4206240 w 4864608"/>
                <a:gd name="connsiteY28" fmla="*/ 2882191 h 3087015"/>
                <a:gd name="connsiteX29" fmla="*/ 4411065 w 4864608"/>
                <a:gd name="connsiteY29" fmla="*/ 2933395 h 3087015"/>
                <a:gd name="connsiteX30" fmla="*/ 4528109 w 4864608"/>
                <a:gd name="connsiteY30" fmla="*/ 2955341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43200 h 3087015"/>
                <a:gd name="connsiteX27" fmla="*/ 4037990 w 4864608"/>
                <a:gd name="connsiteY27" fmla="*/ 2825255 h 3087015"/>
                <a:gd name="connsiteX28" fmla="*/ 4206240 w 4864608"/>
                <a:gd name="connsiteY28" fmla="*/ 2882191 h 3087015"/>
                <a:gd name="connsiteX29" fmla="*/ 4411065 w 4864608"/>
                <a:gd name="connsiteY29" fmla="*/ 2933395 h 3087015"/>
                <a:gd name="connsiteX30" fmla="*/ 4528109 w 4864608"/>
                <a:gd name="connsiteY30" fmla="*/ 2984601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43200 h 3087015"/>
                <a:gd name="connsiteX27" fmla="*/ 4037990 w 4864608"/>
                <a:gd name="connsiteY27" fmla="*/ 2825255 h 3087015"/>
                <a:gd name="connsiteX28" fmla="*/ 4206240 w 4864608"/>
                <a:gd name="connsiteY28" fmla="*/ 2882191 h 3087015"/>
                <a:gd name="connsiteX29" fmla="*/ 4411065 w 4864608"/>
                <a:gd name="connsiteY29" fmla="*/ 2933395 h 3087015"/>
                <a:gd name="connsiteX30" fmla="*/ 4528109 w 4864608"/>
                <a:gd name="connsiteY30" fmla="*/ 2984601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43200 h 3087015"/>
                <a:gd name="connsiteX27" fmla="*/ 4037990 w 4864608"/>
                <a:gd name="connsiteY27" fmla="*/ 2825255 h 3087015"/>
                <a:gd name="connsiteX28" fmla="*/ 4206240 w 4864608"/>
                <a:gd name="connsiteY28" fmla="*/ 2882191 h 3087015"/>
                <a:gd name="connsiteX29" fmla="*/ 4411065 w 4864608"/>
                <a:gd name="connsiteY29" fmla="*/ 2933395 h 3087015"/>
                <a:gd name="connsiteX30" fmla="*/ 4528109 w 4864608"/>
                <a:gd name="connsiteY30" fmla="*/ 2984601 h 3087015"/>
                <a:gd name="connsiteX31" fmla="*/ 4659782 w 4864608"/>
                <a:gd name="connsiteY31" fmla="*/ 3000819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43200 h 3087015"/>
                <a:gd name="connsiteX27" fmla="*/ 4037990 w 4864608"/>
                <a:gd name="connsiteY27" fmla="*/ 2825255 h 3087015"/>
                <a:gd name="connsiteX28" fmla="*/ 4206240 w 4864608"/>
                <a:gd name="connsiteY28" fmla="*/ 2882191 h 3087015"/>
                <a:gd name="connsiteX29" fmla="*/ 4411065 w 4864608"/>
                <a:gd name="connsiteY29" fmla="*/ 2933395 h 3087015"/>
                <a:gd name="connsiteX30" fmla="*/ 4528109 w 4864608"/>
                <a:gd name="connsiteY30" fmla="*/ 2984601 h 3087015"/>
                <a:gd name="connsiteX31" fmla="*/ 4655644 w 4864608"/>
                <a:gd name="connsiteY31" fmla="*/ 3009094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43200 h 3087015"/>
                <a:gd name="connsiteX27" fmla="*/ 4037990 w 4864608"/>
                <a:gd name="connsiteY27" fmla="*/ 2825255 h 3087015"/>
                <a:gd name="connsiteX28" fmla="*/ 4206240 w 4864608"/>
                <a:gd name="connsiteY28" fmla="*/ 2882191 h 3087015"/>
                <a:gd name="connsiteX29" fmla="*/ 4411065 w 4864608"/>
                <a:gd name="connsiteY29" fmla="*/ 2949945 h 3087015"/>
                <a:gd name="connsiteX30" fmla="*/ 4528109 w 4864608"/>
                <a:gd name="connsiteY30" fmla="*/ 2984601 h 3087015"/>
                <a:gd name="connsiteX31" fmla="*/ 4655644 w 4864608"/>
                <a:gd name="connsiteY31" fmla="*/ 3009094 h 3087015"/>
                <a:gd name="connsiteX32" fmla="*/ 4864608 w 4864608"/>
                <a:gd name="connsiteY32" fmla="*/ 3087015 h 3087015"/>
                <a:gd name="connsiteX0" fmla="*/ 0 w 4864608"/>
                <a:gd name="connsiteY0" fmla="*/ 0 h 3087015"/>
                <a:gd name="connsiteX1" fmla="*/ 65837 w 4864608"/>
                <a:gd name="connsiteY1" fmla="*/ 109728 h 3087015"/>
                <a:gd name="connsiteX2" fmla="*/ 204826 w 4864608"/>
                <a:gd name="connsiteY2" fmla="*/ 336499 h 3087015"/>
                <a:gd name="connsiteX3" fmla="*/ 336499 w 4864608"/>
                <a:gd name="connsiteY3" fmla="*/ 490118 h 3087015"/>
                <a:gd name="connsiteX4" fmla="*/ 482803 w 4864608"/>
                <a:gd name="connsiteY4" fmla="*/ 570586 h 3087015"/>
                <a:gd name="connsiteX5" fmla="*/ 680315 w 4864608"/>
                <a:gd name="connsiteY5" fmla="*/ 614477 h 3087015"/>
                <a:gd name="connsiteX6" fmla="*/ 885140 w 4864608"/>
                <a:gd name="connsiteY6" fmla="*/ 555956 h 3087015"/>
                <a:gd name="connsiteX7" fmla="*/ 1038759 w 4864608"/>
                <a:gd name="connsiteY7" fmla="*/ 446227 h 3087015"/>
                <a:gd name="connsiteX8" fmla="*/ 1163117 w 4864608"/>
                <a:gd name="connsiteY8" fmla="*/ 330771 h 3087015"/>
                <a:gd name="connsiteX9" fmla="*/ 1316736 w 4864608"/>
                <a:gd name="connsiteY9" fmla="*/ 234087 h 3087015"/>
                <a:gd name="connsiteX10" fmla="*/ 1455725 w 4864608"/>
                <a:gd name="connsiteY10" fmla="*/ 206413 h 3087015"/>
                <a:gd name="connsiteX11" fmla="*/ 1572768 w 4864608"/>
                <a:gd name="connsiteY11" fmla="*/ 279565 h 3087015"/>
                <a:gd name="connsiteX12" fmla="*/ 1675181 w 4864608"/>
                <a:gd name="connsiteY12" fmla="*/ 460858 h 3087015"/>
                <a:gd name="connsiteX13" fmla="*/ 1748333 w 4864608"/>
                <a:gd name="connsiteY13" fmla="*/ 621793 h 3087015"/>
                <a:gd name="connsiteX14" fmla="*/ 1850745 w 4864608"/>
                <a:gd name="connsiteY14" fmla="*/ 857466 h 3087015"/>
                <a:gd name="connsiteX15" fmla="*/ 1967789 w 4864608"/>
                <a:gd name="connsiteY15" fmla="*/ 1089965 h 3087015"/>
                <a:gd name="connsiteX16" fmla="*/ 2070202 w 4864608"/>
                <a:gd name="connsiteY16" fmla="*/ 1280159 h 3087015"/>
                <a:gd name="connsiteX17" fmla="*/ 2172614 w 4864608"/>
                <a:gd name="connsiteY17" fmla="*/ 1447291 h 3087015"/>
                <a:gd name="connsiteX18" fmla="*/ 2282341 w 4864608"/>
                <a:gd name="connsiteY18" fmla="*/ 1616659 h 3087015"/>
                <a:gd name="connsiteX19" fmla="*/ 2472538 w 4864608"/>
                <a:gd name="connsiteY19" fmla="*/ 1858060 h 3087015"/>
                <a:gd name="connsiteX20" fmla="*/ 2655420 w 4864608"/>
                <a:gd name="connsiteY20" fmla="*/ 2070200 h 3087015"/>
                <a:gd name="connsiteX21" fmla="*/ 2962655 w 4864608"/>
                <a:gd name="connsiteY21" fmla="*/ 2399385 h 3087015"/>
                <a:gd name="connsiteX22" fmla="*/ 3145536 w 4864608"/>
                <a:gd name="connsiteY22" fmla="*/ 2523745 h 3087015"/>
                <a:gd name="connsiteX23" fmla="*/ 3416199 w 4864608"/>
                <a:gd name="connsiteY23" fmla="*/ 2450591 h 3087015"/>
                <a:gd name="connsiteX24" fmla="*/ 3577132 w 4864608"/>
                <a:gd name="connsiteY24" fmla="*/ 2479853 h 3087015"/>
                <a:gd name="connsiteX25" fmla="*/ 3781958 w 4864608"/>
                <a:gd name="connsiteY25" fmla="*/ 2655418 h 3087015"/>
                <a:gd name="connsiteX26" fmla="*/ 3906317 w 4864608"/>
                <a:gd name="connsiteY26" fmla="*/ 2743200 h 3087015"/>
                <a:gd name="connsiteX27" fmla="*/ 4037990 w 4864608"/>
                <a:gd name="connsiteY27" fmla="*/ 2825255 h 3087015"/>
                <a:gd name="connsiteX28" fmla="*/ 4206240 w 4864608"/>
                <a:gd name="connsiteY28" fmla="*/ 2882191 h 3087015"/>
                <a:gd name="connsiteX29" fmla="*/ 4411065 w 4864608"/>
                <a:gd name="connsiteY29" fmla="*/ 2949945 h 3087015"/>
                <a:gd name="connsiteX30" fmla="*/ 4528109 w 4864608"/>
                <a:gd name="connsiteY30" fmla="*/ 2984601 h 3087015"/>
                <a:gd name="connsiteX31" fmla="*/ 4655644 w 4864608"/>
                <a:gd name="connsiteY31" fmla="*/ 3009094 h 3087015"/>
                <a:gd name="connsiteX32" fmla="*/ 4864608 w 4864608"/>
                <a:gd name="connsiteY32" fmla="*/ 3087015 h 3087015"/>
                <a:gd name="connsiteX0" fmla="*/ 0 w 4839783"/>
                <a:gd name="connsiteY0" fmla="*/ 0 h 3074603"/>
                <a:gd name="connsiteX1" fmla="*/ 65837 w 4839783"/>
                <a:gd name="connsiteY1" fmla="*/ 109728 h 3074603"/>
                <a:gd name="connsiteX2" fmla="*/ 204826 w 4839783"/>
                <a:gd name="connsiteY2" fmla="*/ 336499 h 3074603"/>
                <a:gd name="connsiteX3" fmla="*/ 336499 w 4839783"/>
                <a:gd name="connsiteY3" fmla="*/ 490118 h 3074603"/>
                <a:gd name="connsiteX4" fmla="*/ 482803 w 4839783"/>
                <a:gd name="connsiteY4" fmla="*/ 570586 h 3074603"/>
                <a:gd name="connsiteX5" fmla="*/ 680315 w 4839783"/>
                <a:gd name="connsiteY5" fmla="*/ 614477 h 3074603"/>
                <a:gd name="connsiteX6" fmla="*/ 885140 w 4839783"/>
                <a:gd name="connsiteY6" fmla="*/ 555956 h 3074603"/>
                <a:gd name="connsiteX7" fmla="*/ 1038759 w 4839783"/>
                <a:gd name="connsiteY7" fmla="*/ 446227 h 3074603"/>
                <a:gd name="connsiteX8" fmla="*/ 1163117 w 4839783"/>
                <a:gd name="connsiteY8" fmla="*/ 330771 h 3074603"/>
                <a:gd name="connsiteX9" fmla="*/ 1316736 w 4839783"/>
                <a:gd name="connsiteY9" fmla="*/ 234087 h 3074603"/>
                <a:gd name="connsiteX10" fmla="*/ 1455725 w 4839783"/>
                <a:gd name="connsiteY10" fmla="*/ 206413 h 3074603"/>
                <a:gd name="connsiteX11" fmla="*/ 1572768 w 4839783"/>
                <a:gd name="connsiteY11" fmla="*/ 279565 h 3074603"/>
                <a:gd name="connsiteX12" fmla="*/ 1675181 w 4839783"/>
                <a:gd name="connsiteY12" fmla="*/ 460858 h 3074603"/>
                <a:gd name="connsiteX13" fmla="*/ 1748333 w 4839783"/>
                <a:gd name="connsiteY13" fmla="*/ 621793 h 3074603"/>
                <a:gd name="connsiteX14" fmla="*/ 1850745 w 4839783"/>
                <a:gd name="connsiteY14" fmla="*/ 857466 h 3074603"/>
                <a:gd name="connsiteX15" fmla="*/ 1967789 w 4839783"/>
                <a:gd name="connsiteY15" fmla="*/ 1089965 h 3074603"/>
                <a:gd name="connsiteX16" fmla="*/ 2070202 w 4839783"/>
                <a:gd name="connsiteY16" fmla="*/ 1280159 h 3074603"/>
                <a:gd name="connsiteX17" fmla="*/ 2172614 w 4839783"/>
                <a:gd name="connsiteY17" fmla="*/ 1447291 h 3074603"/>
                <a:gd name="connsiteX18" fmla="*/ 2282341 w 4839783"/>
                <a:gd name="connsiteY18" fmla="*/ 1616659 h 3074603"/>
                <a:gd name="connsiteX19" fmla="*/ 2472538 w 4839783"/>
                <a:gd name="connsiteY19" fmla="*/ 1858060 h 3074603"/>
                <a:gd name="connsiteX20" fmla="*/ 2655420 w 4839783"/>
                <a:gd name="connsiteY20" fmla="*/ 2070200 h 3074603"/>
                <a:gd name="connsiteX21" fmla="*/ 2962655 w 4839783"/>
                <a:gd name="connsiteY21" fmla="*/ 2399385 h 3074603"/>
                <a:gd name="connsiteX22" fmla="*/ 3145536 w 4839783"/>
                <a:gd name="connsiteY22" fmla="*/ 2523745 h 3074603"/>
                <a:gd name="connsiteX23" fmla="*/ 3416199 w 4839783"/>
                <a:gd name="connsiteY23" fmla="*/ 2450591 h 3074603"/>
                <a:gd name="connsiteX24" fmla="*/ 3577132 w 4839783"/>
                <a:gd name="connsiteY24" fmla="*/ 2479853 h 3074603"/>
                <a:gd name="connsiteX25" fmla="*/ 3781958 w 4839783"/>
                <a:gd name="connsiteY25" fmla="*/ 2655418 h 3074603"/>
                <a:gd name="connsiteX26" fmla="*/ 3906317 w 4839783"/>
                <a:gd name="connsiteY26" fmla="*/ 2743200 h 3074603"/>
                <a:gd name="connsiteX27" fmla="*/ 4037990 w 4839783"/>
                <a:gd name="connsiteY27" fmla="*/ 2825255 h 3074603"/>
                <a:gd name="connsiteX28" fmla="*/ 4206240 w 4839783"/>
                <a:gd name="connsiteY28" fmla="*/ 2882191 h 3074603"/>
                <a:gd name="connsiteX29" fmla="*/ 4411065 w 4839783"/>
                <a:gd name="connsiteY29" fmla="*/ 2949945 h 3074603"/>
                <a:gd name="connsiteX30" fmla="*/ 4528109 w 4839783"/>
                <a:gd name="connsiteY30" fmla="*/ 2984601 h 3074603"/>
                <a:gd name="connsiteX31" fmla="*/ 4655644 w 4839783"/>
                <a:gd name="connsiteY31" fmla="*/ 3009094 h 3074603"/>
                <a:gd name="connsiteX32" fmla="*/ 4839783 w 4839783"/>
                <a:gd name="connsiteY32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82803 w 4831508"/>
                <a:gd name="connsiteY4" fmla="*/ 570586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172614 w 4831508"/>
                <a:gd name="connsiteY17" fmla="*/ 1447291 h 3074603"/>
                <a:gd name="connsiteX18" fmla="*/ 2282341 w 4831508"/>
                <a:gd name="connsiteY18" fmla="*/ 1616659 h 3074603"/>
                <a:gd name="connsiteX19" fmla="*/ 2472538 w 4831508"/>
                <a:gd name="connsiteY19" fmla="*/ 1858060 h 3074603"/>
                <a:gd name="connsiteX20" fmla="*/ 2655420 w 4831508"/>
                <a:gd name="connsiteY20" fmla="*/ 2070200 h 3074603"/>
                <a:gd name="connsiteX21" fmla="*/ 2962655 w 4831508"/>
                <a:gd name="connsiteY21" fmla="*/ 2399385 h 3074603"/>
                <a:gd name="connsiteX22" fmla="*/ 3145536 w 4831508"/>
                <a:gd name="connsiteY22" fmla="*/ 2523745 h 3074603"/>
                <a:gd name="connsiteX23" fmla="*/ 3416199 w 4831508"/>
                <a:gd name="connsiteY23" fmla="*/ 2450591 h 3074603"/>
                <a:gd name="connsiteX24" fmla="*/ 3577132 w 4831508"/>
                <a:gd name="connsiteY24" fmla="*/ 2479853 h 3074603"/>
                <a:gd name="connsiteX25" fmla="*/ 3781958 w 4831508"/>
                <a:gd name="connsiteY25" fmla="*/ 2655418 h 3074603"/>
                <a:gd name="connsiteX26" fmla="*/ 3906317 w 4831508"/>
                <a:gd name="connsiteY26" fmla="*/ 2743200 h 3074603"/>
                <a:gd name="connsiteX27" fmla="*/ 4037990 w 4831508"/>
                <a:gd name="connsiteY27" fmla="*/ 2825255 h 3074603"/>
                <a:gd name="connsiteX28" fmla="*/ 4206240 w 4831508"/>
                <a:gd name="connsiteY28" fmla="*/ 2882191 h 3074603"/>
                <a:gd name="connsiteX29" fmla="*/ 4411065 w 4831508"/>
                <a:gd name="connsiteY29" fmla="*/ 2949945 h 3074603"/>
                <a:gd name="connsiteX30" fmla="*/ 4528109 w 4831508"/>
                <a:gd name="connsiteY30" fmla="*/ 2984601 h 3074603"/>
                <a:gd name="connsiteX31" fmla="*/ 4655644 w 4831508"/>
                <a:gd name="connsiteY31" fmla="*/ 3009094 h 3074603"/>
                <a:gd name="connsiteX32" fmla="*/ 4831508 w 4831508"/>
                <a:gd name="connsiteY32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82803 w 4831508"/>
                <a:gd name="connsiteY4" fmla="*/ 570586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172614 w 4831508"/>
                <a:gd name="connsiteY17" fmla="*/ 1447291 h 3074603"/>
                <a:gd name="connsiteX18" fmla="*/ 2282341 w 4831508"/>
                <a:gd name="connsiteY18" fmla="*/ 1616659 h 3074603"/>
                <a:gd name="connsiteX19" fmla="*/ 2472538 w 4831508"/>
                <a:gd name="connsiteY19" fmla="*/ 1858060 h 3074603"/>
                <a:gd name="connsiteX20" fmla="*/ 2655420 w 4831508"/>
                <a:gd name="connsiteY20" fmla="*/ 2070200 h 3074603"/>
                <a:gd name="connsiteX21" fmla="*/ 2962655 w 4831508"/>
                <a:gd name="connsiteY21" fmla="*/ 2399385 h 3074603"/>
                <a:gd name="connsiteX22" fmla="*/ 3145536 w 4831508"/>
                <a:gd name="connsiteY22" fmla="*/ 2523745 h 3074603"/>
                <a:gd name="connsiteX23" fmla="*/ 3416199 w 4831508"/>
                <a:gd name="connsiteY23" fmla="*/ 2450591 h 3074603"/>
                <a:gd name="connsiteX24" fmla="*/ 3577132 w 4831508"/>
                <a:gd name="connsiteY24" fmla="*/ 2479853 h 3074603"/>
                <a:gd name="connsiteX25" fmla="*/ 3781958 w 4831508"/>
                <a:gd name="connsiteY25" fmla="*/ 2655418 h 3074603"/>
                <a:gd name="connsiteX26" fmla="*/ 3906317 w 4831508"/>
                <a:gd name="connsiteY26" fmla="*/ 2743200 h 3074603"/>
                <a:gd name="connsiteX27" fmla="*/ 4037990 w 4831508"/>
                <a:gd name="connsiteY27" fmla="*/ 2812842 h 3074603"/>
                <a:gd name="connsiteX28" fmla="*/ 4206240 w 4831508"/>
                <a:gd name="connsiteY28" fmla="*/ 2882191 h 3074603"/>
                <a:gd name="connsiteX29" fmla="*/ 4411065 w 4831508"/>
                <a:gd name="connsiteY29" fmla="*/ 2949945 h 3074603"/>
                <a:gd name="connsiteX30" fmla="*/ 4528109 w 4831508"/>
                <a:gd name="connsiteY30" fmla="*/ 2984601 h 3074603"/>
                <a:gd name="connsiteX31" fmla="*/ 4655644 w 4831508"/>
                <a:gd name="connsiteY31" fmla="*/ 3009094 h 3074603"/>
                <a:gd name="connsiteX32" fmla="*/ 4831508 w 4831508"/>
                <a:gd name="connsiteY32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82803 w 4831508"/>
                <a:gd name="connsiteY4" fmla="*/ 570586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172614 w 4831508"/>
                <a:gd name="connsiteY17" fmla="*/ 1447291 h 3074603"/>
                <a:gd name="connsiteX18" fmla="*/ 2282341 w 4831508"/>
                <a:gd name="connsiteY18" fmla="*/ 1616659 h 3074603"/>
                <a:gd name="connsiteX19" fmla="*/ 2455988 w 4831508"/>
                <a:gd name="connsiteY19" fmla="*/ 1845647 h 3074603"/>
                <a:gd name="connsiteX20" fmla="*/ 2655420 w 4831508"/>
                <a:gd name="connsiteY20" fmla="*/ 2070200 h 3074603"/>
                <a:gd name="connsiteX21" fmla="*/ 2962655 w 4831508"/>
                <a:gd name="connsiteY21" fmla="*/ 2399385 h 3074603"/>
                <a:gd name="connsiteX22" fmla="*/ 3145536 w 4831508"/>
                <a:gd name="connsiteY22" fmla="*/ 2523745 h 3074603"/>
                <a:gd name="connsiteX23" fmla="*/ 3416199 w 4831508"/>
                <a:gd name="connsiteY23" fmla="*/ 2450591 h 3074603"/>
                <a:gd name="connsiteX24" fmla="*/ 3577132 w 4831508"/>
                <a:gd name="connsiteY24" fmla="*/ 2479853 h 3074603"/>
                <a:gd name="connsiteX25" fmla="*/ 3781958 w 4831508"/>
                <a:gd name="connsiteY25" fmla="*/ 2655418 h 3074603"/>
                <a:gd name="connsiteX26" fmla="*/ 3906317 w 4831508"/>
                <a:gd name="connsiteY26" fmla="*/ 2743200 h 3074603"/>
                <a:gd name="connsiteX27" fmla="*/ 4037990 w 4831508"/>
                <a:gd name="connsiteY27" fmla="*/ 2812842 h 3074603"/>
                <a:gd name="connsiteX28" fmla="*/ 4206240 w 4831508"/>
                <a:gd name="connsiteY28" fmla="*/ 2882191 h 3074603"/>
                <a:gd name="connsiteX29" fmla="*/ 4411065 w 4831508"/>
                <a:gd name="connsiteY29" fmla="*/ 2949945 h 3074603"/>
                <a:gd name="connsiteX30" fmla="*/ 4528109 w 4831508"/>
                <a:gd name="connsiteY30" fmla="*/ 2984601 h 3074603"/>
                <a:gd name="connsiteX31" fmla="*/ 4655644 w 4831508"/>
                <a:gd name="connsiteY31" fmla="*/ 3009094 h 3074603"/>
                <a:gd name="connsiteX32" fmla="*/ 4831508 w 4831508"/>
                <a:gd name="connsiteY32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82803 w 4831508"/>
                <a:gd name="connsiteY4" fmla="*/ 570586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172614 w 4831508"/>
                <a:gd name="connsiteY17" fmla="*/ 1447291 h 3074603"/>
                <a:gd name="connsiteX18" fmla="*/ 2282341 w 4831508"/>
                <a:gd name="connsiteY18" fmla="*/ 1616659 h 3074603"/>
                <a:gd name="connsiteX19" fmla="*/ 2455988 w 4831508"/>
                <a:gd name="connsiteY19" fmla="*/ 1845647 h 3074603"/>
                <a:gd name="connsiteX20" fmla="*/ 2655420 w 4831508"/>
                <a:gd name="connsiteY20" fmla="*/ 2070200 h 3074603"/>
                <a:gd name="connsiteX21" fmla="*/ 2962655 w 4831508"/>
                <a:gd name="connsiteY21" fmla="*/ 2399385 h 3074603"/>
                <a:gd name="connsiteX22" fmla="*/ 3145536 w 4831508"/>
                <a:gd name="connsiteY22" fmla="*/ 2523745 h 3074603"/>
                <a:gd name="connsiteX23" fmla="*/ 3416199 w 4831508"/>
                <a:gd name="connsiteY23" fmla="*/ 2450591 h 3074603"/>
                <a:gd name="connsiteX24" fmla="*/ 3577132 w 4831508"/>
                <a:gd name="connsiteY24" fmla="*/ 2479853 h 3074603"/>
                <a:gd name="connsiteX25" fmla="*/ 3781958 w 4831508"/>
                <a:gd name="connsiteY25" fmla="*/ 2655418 h 3074603"/>
                <a:gd name="connsiteX26" fmla="*/ 3906317 w 4831508"/>
                <a:gd name="connsiteY26" fmla="*/ 2743200 h 3074603"/>
                <a:gd name="connsiteX27" fmla="*/ 4037990 w 4831508"/>
                <a:gd name="connsiteY27" fmla="*/ 2812842 h 3074603"/>
                <a:gd name="connsiteX28" fmla="*/ 4206240 w 4831508"/>
                <a:gd name="connsiteY28" fmla="*/ 2882191 h 3074603"/>
                <a:gd name="connsiteX29" fmla="*/ 4411065 w 4831508"/>
                <a:gd name="connsiteY29" fmla="*/ 2949945 h 3074603"/>
                <a:gd name="connsiteX30" fmla="*/ 4528109 w 4831508"/>
                <a:gd name="connsiteY30" fmla="*/ 2984601 h 3074603"/>
                <a:gd name="connsiteX31" fmla="*/ 4655644 w 4831508"/>
                <a:gd name="connsiteY31" fmla="*/ 3009094 h 3074603"/>
                <a:gd name="connsiteX32" fmla="*/ 4831508 w 4831508"/>
                <a:gd name="connsiteY32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82803 w 4831508"/>
                <a:gd name="connsiteY4" fmla="*/ 570586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172614 w 4831508"/>
                <a:gd name="connsiteY17" fmla="*/ 1447291 h 3074603"/>
                <a:gd name="connsiteX18" fmla="*/ 2282341 w 4831508"/>
                <a:gd name="connsiteY18" fmla="*/ 1616659 h 3074603"/>
                <a:gd name="connsiteX19" fmla="*/ 2455988 w 4831508"/>
                <a:gd name="connsiteY19" fmla="*/ 1849785 h 3074603"/>
                <a:gd name="connsiteX20" fmla="*/ 2655420 w 4831508"/>
                <a:gd name="connsiteY20" fmla="*/ 2070200 h 3074603"/>
                <a:gd name="connsiteX21" fmla="*/ 2962655 w 4831508"/>
                <a:gd name="connsiteY21" fmla="*/ 2399385 h 3074603"/>
                <a:gd name="connsiteX22" fmla="*/ 3145536 w 4831508"/>
                <a:gd name="connsiteY22" fmla="*/ 2523745 h 3074603"/>
                <a:gd name="connsiteX23" fmla="*/ 3416199 w 4831508"/>
                <a:gd name="connsiteY23" fmla="*/ 2450591 h 3074603"/>
                <a:gd name="connsiteX24" fmla="*/ 3577132 w 4831508"/>
                <a:gd name="connsiteY24" fmla="*/ 2479853 h 3074603"/>
                <a:gd name="connsiteX25" fmla="*/ 3781958 w 4831508"/>
                <a:gd name="connsiteY25" fmla="*/ 2655418 h 3074603"/>
                <a:gd name="connsiteX26" fmla="*/ 3906317 w 4831508"/>
                <a:gd name="connsiteY26" fmla="*/ 2743200 h 3074603"/>
                <a:gd name="connsiteX27" fmla="*/ 4037990 w 4831508"/>
                <a:gd name="connsiteY27" fmla="*/ 2812842 h 3074603"/>
                <a:gd name="connsiteX28" fmla="*/ 4206240 w 4831508"/>
                <a:gd name="connsiteY28" fmla="*/ 2882191 h 3074603"/>
                <a:gd name="connsiteX29" fmla="*/ 4411065 w 4831508"/>
                <a:gd name="connsiteY29" fmla="*/ 2949945 h 3074603"/>
                <a:gd name="connsiteX30" fmla="*/ 4528109 w 4831508"/>
                <a:gd name="connsiteY30" fmla="*/ 2984601 h 3074603"/>
                <a:gd name="connsiteX31" fmla="*/ 4655644 w 4831508"/>
                <a:gd name="connsiteY31" fmla="*/ 3009094 h 3074603"/>
                <a:gd name="connsiteX32" fmla="*/ 4831508 w 4831508"/>
                <a:gd name="connsiteY32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82803 w 4831508"/>
                <a:gd name="connsiteY4" fmla="*/ 570586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172614 w 4831508"/>
                <a:gd name="connsiteY17" fmla="*/ 1447291 h 3074603"/>
                <a:gd name="connsiteX18" fmla="*/ 2282341 w 4831508"/>
                <a:gd name="connsiteY18" fmla="*/ 1616659 h 3074603"/>
                <a:gd name="connsiteX19" fmla="*/ 2455988 w 4831508"/>
                <a:gd name="connsiteY19" fmla="*/ 1849785 h 3074603"/>
                <a:gd name="connsiteX20" fmla="*/ 2671970 w 4831508"/>
                <a:gd name="connsiteY20" fmla="*/ 2095025 h 3074603"/>
                <a:gd name="connsiteX21" fmla="*/ 2962655 w 4831508"/>
                <a:gd name="connsiteY21" fmla="*/ 2399385 h 3074603"/>
                <a:gd name="connsiteX22" fmla="*/ 3145536 w 4831508"/>
                <a:gd name="connsiteY22" fmla="*/ 2523745 h 3074603"/>
                <a:gd name="connsiteX23" fmla="*/ 3416199 w 4831508"/>
                <a:gd name="connsiteY23" fmla="*/ 2450591 h 3074603"/>
                <a:gd name="connsiteX24" fmla="*/ 3577132 w 4831508"/>
                <a:gd name="connsiteY24" fmla="*/ 2479853 h 3074603"/>
                <a:gd name="connsiteX25" fmla="*/ 3781958 w 4831508"/>
                <a:gd name="connsiteY25" fmla="*/ 2655418 h 3074603"/>
                <a:gd name="connsiteX26" fmla="*/ 3906317 w 4831508"/>
                <a:gd name="connsiteY26" fmla="*/ 2743200 h 3074603"/>
                <a:gd name="connsiteX27" fmla="*/ 4037990 w 4831508"/>
                <a:gd name="connsiteY27" fmla="*/ 2812842 h 3074603"/>
                <a:gd name="connsiteX28" fmla="*/ 4206240 w 4831508"/>
                <a:gd name="connsiteY28" fmla="*/ 2882191 h 3074603"/>
                <a:gd name="connsiteX29" fmla="*/ 4411065 w 4831508"/>
                <a:gd name="connsiteY29" fmla="*/ 2949945 h 3074603"/>
                <a:gd name="connsiteX30" fmla="*/ 4528109 w 4831508"/>
                <a:gd name="connsiteY30" fmla="*/ 2984601 h 3074603"/>
                <a:gd name="connsiteX31" fmla="*/ 4655644 w 4831508"/>
                <a:gd name="connsiteY31" fmla="*/ 3009094 h 3074603"/>
                <a:gd name="connsiteX32" fmla="*/ 4831508 w 4831508"/>
                <a:gd name="connsiteY32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91078 w 4831508"/>
                <a:gd name="connsiteY4" fmla="*/ 587137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172614 w 4831508"/>
                <a:gd name="connsiteY17" fmla="*/ 1447291 h 3074603"/>
                <a:gd name="connsiteX18" fmla="*/ 2282341 w 4831508"/>
                <a:gd name="connsiteY18" fmla="*/ 1616659 h 3074603"/>
                <a:gd name="connsiteX19" fmla="*/ 2455988 w 4831508"/>
                <a:gd name="connsiteY19" fmla="*/ 1849785 h 3074603"/>
                <a:gd name="connsiteX20" fmla="*/ 2671970 w 4831508"/>
                <a:gd name="connsiteY20" fmla="*/ 2095025 h 3074603"/>
                <a:gd name="connsiteX21" fmla="*/ 2962655 w 4831508"/>
                <a:gd name="connsiteY21" fmla="*/ 2399385 h 3074603"/>
                <a:gd name="connsiteX22" fmla="*/ 3145536 w 4831508"/>
                <a:gd name="connsiteY22" fmla="*/ 2523745 h 3074603"/>
                <a:gd name="connsiteX23" fmla="*/ 3416199 w 4831508"/>
                <a:gd name="connsiteY23" fmla="*/ 2450591 h 3074603"/>
                <a:gd name="connsiteX24" fmla="*/ 3577132 w 4831508"/>
                <a:gd name="connsiteY24" fmla="*/ 2479853 h 3074603"/>
                <a:gd name="connsiteX25" fmla="*/ 3781958 w 4831508"/>
                <a:gd name="connsiteY25" fmla="*/ 2655418 h 3074603"/>
                <a:gd name="connsiteX26" fmla="*/ 3906317 w 4831508"/>
                <a:gd name="connsiteY26" fmla="*/ 2743200 h 3074603"/>
                <a:gd name="connsiteX27" fmla="*/ 4037990 w 4831508"/>
                <a:gd name="connsiteY27" fmla="*/ 2812842 h 3074603"/>
                <a:gd name="connsiteX28" fmla="*/ 4206240 w 4831508"/>
                <a:gd name="connsiteY28" fmla="*/ 2882191 h 3074603"/>
                <a:gd name="connsiteX29" fmla="*/ 4411065 w 4831508"/>
                <a:gd name="connsiteY29" fmla="*/ 2949945 h 3074603"/>
                <a:gd name="connsiteX30" fmla="*/ 4528109 w 4831508"/>
                <a:gd name="connsiteY30" fmla="*/ 2984601 h 3074603"/>
                <a:gd name="connsiteX31" fmla="*/ 4655644 w 4831508"/>
                <a:gd name="connsiteY31" fmla="*/ 3009094 h 3074603"/>
                <a:gd name="connsiteX32" fmla="*/ 4831508 w 4831508"/>
                <a:gd name="connsiteY32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91078 w 4831508"/>
                <a:gd name="connsiteY4" fmla="*/ 587137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176751 w 4831508"/>
                <a:gd name="connsiteY17" fmla="*/ 1467979 h 3074603"/>
                <a:gd name="connsiteX18" fmla="*/ 2282341 w 4831508"/>
                <a:gd name="connsiteY18" fmla="*/ 1616659 h 3074603"/>
                <a:gd name="connsiteX19" fmla="*/ 2455988 w 4831508"/>
                <a:gd name="connsiteY19" fmla="*/ 1849785 h 3074603"/>
                <a:gd name="connsiteX20" fmla="*/ 2671970 w 4831508"/>
                <a:gd name="connsiteY20" fmla="*/ 2095025 h 3074603"/>
                <a:gd name="connsiteX21" fmla="*/ 2962655 w 4831508"/>
                <a:gd name="connsiteY21" fmla="*/ 2399385 h 3074603"/>
                <a:gd name="connsiteX22" fmla="*/ 3145536 w 4831508"/>
                <a:gd name="connsiteY22" fmla="*/ 2523745 h 3074603"/>
                <a:gd name="connsiteX23" fmla="*/ 3416199 w 4831508"/>
                <a:gd name="connsiteY23" fmla="*/ 2450591 h 3074603"/>
                <a:gd name="connsiteX24" fmla="*/ 3577132 w 4831508"/>
                <a:gd name="connsiteY24" fmla="*/ 2479853 h 3074603"/>
                <a:gd name="connsiteX25" fmla="*/ 3781958 w 4831508"/>
                <a:gd name="connsiteY25" fmla="*/ 2655418 h 3074603"/>
                <a:gd name="connsiteX26" fmla="*/ 3906317 w 4831508"/>
                <a:gd name="connsiteY26" fmla="*/ 2743200 h 3074603"/>
                <a:gd name="connsiteX27" fmla="*/ 4037990 w 4831508"/>
                <a:gd name="connsiteY27" fmla="*/ 2812842 h 3074603"/>
                <a:gd name="connsiteX28" fmla="*/ 4206240 w 4831508"/>
                <a:gd name="connsiteY28" fmla="*/ 2882191 h 3074603"/>
                <a:gd name="connsiteX29" fmla="*/ 4411065 w 4831508"/>
                <a:gd name="connsiteY29" fmla="*/ 2949945 h 3074603"/>
                <a:gd name="connsiteX30" fmla="*/ 4528109 w 4831508"/>
                <a:gd name="connsiteY30" fmla="*/ 2984601 h 3074603"/>
                <a:gd name="connsiteX31" fmla="*/ 4655644 w 4831508"/>
                <a:gd name="connsiteY31" fmla="*/ 3009094 h 3074603"/>
                <a:gd name="connsiteX32" fmla="*/ 4831508 w 4831508"/>
                <a:gd name="connsiteY32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91078 w 4831508"/>
                <a:gd name="connsiteY4" fmla="*/ 587137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180888 w 4831508"/>
                <a:gd name="connsiteY17" fmla="*/ 1451429 h 3074603"/>
                <a:gd name="connsiteX18" fmla="*/ 2282341 w 4831508"/>
                <a:gd name="connsiteY18" fmla="*/ 1616659 h 3074603"/>
                <a:gd name="connsiteX19" fmla="*/ 2455988 w 4831508"/>
                <a:gd name="connsiteY19" fmla="*/ 1849785 h 3074603"/>
                <a:gd name="connsiteX20" fmla="*/ 2671970 w 4831508"/>
                <a:gd name="connsiteY20" fmla="*/ 2095025 h 3074603"/>
                <a:gd name="connsiteX21" fmla="*/ 2962655 w 4831508"/>
                <a:gd name="connsiteY21" fmla="*/ 2399385 h 3074603"/>
                <a:gd name="connsiteX22" fmla="*/ 3145536 w 4831508"/>
                <a:gd name="connsiteY22" fmla="*/ 2523745 h 3074603"/>
                <a:gd name="connsiteX23" fmla="*/ 3416199 w 4831508"/>
                <a:gd name="connsiteY23" fmla="*/ 2450591 h 3074603"/>
                <a:gd name="connsiteX24" fmla="*/ 3577132 w 4831508"/>
                <a:gd name="connsiteY24" fmla="*/ 2479853 h 3074603"/>
                <a:gd name="connsiteX25" fmla="*/ 3781958 w 4831508"/>
                <a:gd name="connsiteY25" fmla="*/ 2655418 h 3074603"/>
                <a:gd name="connsiteX26" fmla="*/ 3906317 w 4831508"/>
                <a:gd name="connsiteY26" fmla="*/ 2743200 h 3074603"/>
                <a:gd name="connsiteX27" fmla="*/ 4037990 w 4831508"/>
                <a:gd name="connsiteY27" fmla="*/ 2812842 h 3074603"/>
                <a:gd name="connsiteX28" fmla="*/ 4206240 w 4831508"/>
                <a:gd name="connsiteY28" fmla="*/ 2882191 h 3074603"/>
                <a:gd name="connsiteX29" fmla="*/ 4411065 w 4831508"/>
                <a:gd name="connsiteY29" fmla="*/ 2949945 h 3074603"/>
                <a:gd name="connsiteX30" fmla="*/ 4528109 w 4831508"/>
                <a:gd name="connsiteY30" fmla="*/ 2984601 h 3074603"/>
                <a:gd name="connsiteX31" fmla="*/ 4655644 w 4831508"/>
                <a:gd name="connsiteY31" fmla="*/ 3009094 h 3074603"/>
                <a:gd name="connsiteX32" fmla="*/ 4831508 w 4831508"/>
                <a:gd name="connsiteY32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91078 w 4831508"/>
                <a:gd name="connsiteY4" fmla="*/ 587137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282341 w 4831508"/>
                <a:gd name="connsiteY17" fmla="*/ 1616659 h 3074603"/>
                <a:gd name="connsiteX18" fmla="*/ 2455988 w 4831508"/>
                <a:gd name="connsiteY18" fmla="*/ 1849785 h 3074603"/>
                <a:gd name="connsiteX19" fmla="*/ 2671970 w 4831508"/>
                <a:gd name="connsiteY19" fmla="*/ 2095025 h 3074603"/>
                <a:gd name="connsiteX20" fmla="*/ 2962655 w 4831508"/>
                <a:gd name="connsiteY20" fmla="*/ 2399385 h 3074603"/>
                <a:gd name="connsiteX21" fmla="*/ 3145536 w 4831508"/>
                <a:gd name="connsiteY21" fmla="*/ 2523745 h 3074603"/>
                <a:gd name="connsiteX22" fmla="*/ 3416199 w 4831508"/>
                <a:gd name="connsiteY22" fmla="*/ 2450591 h 3074603"/>
                <a:gd name="connsiteX23" fmla="*/ 3577132 w 4831508"/>
                <a:gd name="connsiteY23" fmla="*/ 2479853 h 3074603"/>
                <a:gd name="connsiteX24" fmla="*/ 3781958 w 4831508"/>
                <a:gd name="connsiteY24" fmla="*/ 2655418 h 3074603"/>
                <a:gd name="connsiteX25" fmla="*/ 3906317 w 4831508"/>
                <a:gd name="connsiteY25" fmla="*/ 2743200 h 3074603"/>
                <a:gd name="connsiteX26" fmla="*/ 4037990 w 4831508"/>
                <a:gd name="connsiteY26" fmla="*/ 2812842 h 3074603"/>
                <a:gd name="connsiteX27" fmla="*/ 4206240 w 4831508"/>
                <a:gd name="connsiteY27" fmla="*/ 2882191 h 3074603"/>
                <a:gd name="connsiteX28" fmla="*/ 4411065 w 4831508"/>
                <a:gd name="connsiteY28" fmla="*/ 2949945 h 3074603"/>
                <a:gd name="connsiteX29" fmla="*/ 4528109 w 4831508"/>
                <a:gd name="connsiteY29" fmla="*/ 2984601 h 3074603"/>
                <a:gd name="connsiteX30" fmla="*/ 4655644 w 4831508"/>
                <a:gd name="connsiteY30" fmla="*/ 3009094 h 3074603"/>
                <a:gd name="connsiteX31" fmla="*/ 4831508 w 4831508"/>
                <a:gd name="connsiteY31" fmla="*/ 3074603 h 3074603"/>
                <a:gd name="connsiteX0" fmla="*/ 0 w 4834465"/>
                <a:gd name="connsiteY0" fmla="*/ 0 h 3074603"/>
                <a:gd name="connsiteX1" fmla="*/ 65837 w 4834465"/>
                <a:gd name="connsiteY1" fmla="*/ 109728 h 3074603"/>
                <a:gd name="connsiteX2" fmla="*/ 204826 w 4834465"/>
                <a:gd name="connsiteY2" fmla="*/ 336499 h 3074603"/>
                <a:gd name="connsiteX3" fmla="*/ 336499 w 4834465"/>
                <a:gd name="connsiteY3" fmla="*/ 490118 h 3074603"/>
                <a:gd name="connsiteX4" fmla="*/ 491078 w 4834465"/>
                <a:gd name="connsiteY4" fmla="*/ 587137 h 3074603"/>
                <a:gd name="connsiteX5" fmla="*/ 680315 w 4834465"/>
                <a:gd name="connsiteY5" fmla="*/ 614477 h 3074603"/>
                <a:gd name="connsiteX6" fmla="*/ 885140 w 4834465"/>
                <a:gd name="connsiteY6" fmla="*/ 555956 h 3074603"/>
                <a:gd name="connsiteX7" fmla="*/ 1038759 w 4834465"/>
                <a:gd name="connsiteY7" fmla="*/ 446227 h 3074603"/>
                <a:gd name="connsiteX8" fmla="*/ 1163117 w 4834465"/>
                <a:gd name="connsiteY8" fmla="*/ 330771 h 3074603"/>
                <a:gd name="connsiteX9" fmla="*/ 1316736 w 4834465"/>
                <a:gd name="connsiteY9" fmla="*/ 234087 h 3074603"/>
                <a:gd name="connsiteX10" fmla="*/ 1455725 w 4834465"/>
                <a:gd name="connsiteY10" fmla="*/ 206413 h 3074603"/>
                <a:gd name="connsiteX11" fmla="*/ 1572768 w 4834465"/>
                <a:gd name="connsiteY11" fmla="*/ 279565 h 3074603"/>
                <a:gd name="connsiteX12" fmla="*/ 1675181 w 4834465"/>
                <a:gd name="connsiteY12" fmla="*/ 460858 h 3074603"/>
                <a:gd name="connsiteX13" fmla="*/ 1748333 w 4834465"/>
                <a:gd name="connsiteY13" fmla="*/ 621793 h 3074603"/>
                <a:gd name="connsiteX14" fmla="*/ 1850745 w 4834465"/>
                <a:gd name="connsiteY14" fmla="*/ 857466 h 3074603"/>
                <a:gd name="connsiteX15" fmla="*/ 1967789 w 4834465"/>
                <a:gd name="connsiteY15" fmla="*/ 1089965 h 3074603"/>
                <a:gd name="connsiteX16" fmla="*/ 2070202 w 4834465"/>
                <a:gd name="connsiteY16" fmla="*/ 1280159 h 3074603"/>
                <a:gd name="connsiteX17" fmla="*/ 2282341 w 4834465"/>
                <a:gd name="connsiteY17" fmla="*/ 1616659 h 3074603"/>
                <a:gd name="connsiteX18" fmla="*/ 2455988 w 4834465"/>
                <a:gd name="connsiteY18" fmla="*/ 1849785 h 3074603"/>
                <a:gd name="connsiteX19" fmla="*/ 2671970 w 4834465"/>
                <a:gd name="connsiteY19" fmla="*/ 2095025 h 3074603"/>
                <a:gd name="connsiteX20" fmla="*/ 2962655 w 4834465"/>
                <a:gd name="connsiteY20" fmla="*/ 2399385 h 3074603"/>
                <a:gd name="connsiteX21" fmla="*/ 3145536 w 4834465"/>
                <a:gd name="connsiteY21" fmla="*/ 2523745 h 3074603"/>
                <a:gd name="connsiteX22" fmla="*/ 3416199 w 4834465"/>
                <a:gd name="connsiteY22" fmla="*/ 2450591 h 3074603"/>
                <a:gd name="connsiteX23" fmla="*/ 3577132 w 4834465"/>
                <a:gd name="connsiteY23" fmla="*/ 2479853 h 3074603"/>
                <a:gd name="connsiteX24" fmla="*/ 3781958 w 4834465"/>
                <a:gd name="connsiteY24" fmla="*/ 2655418 h 3074603"/>
                <a:gd name="connsiteX25" fmla="*/ 3906317 w 4834465"/>
                <a:gd name="connsiteY25" fmla="*/ 2743200 h 3074603"/>
                <a:gd name="connsiteX26" fmla="*/ 4037990 w 4834465"/>
                <a:gd name="connsiteY26" fmla="*/ 2812842 h 3074603"/>
                <a:gd name="connsiteX27" fmla="*/ 4206240 w 4834465"/>
                <a:gd name="connsiteY27" fmla="*/ 2882191 h 3074603"/>
                <a:gd name="connsiteX28" fmla="*/ 4411065 w 4834465"/>
                <a:gd name="connsiteY28" fmla="*/ 2949945 h 3074603"/>
                <a:gd name="connsiteX29" fmla="*/ 4528109 w 4834465"/>
                <a:gd name="connsiteY29" fmla="*/ 2984601 h 3074603"/>
                <a:gd name="connsiteX30" fmla="*/ 4655644 w 4834465"/>
                <a:gd name="connsiteY30" fmla="*/ 3009094 h 3074603"/>
                <a:gd name="connsiteX31" fmla="*/ 4831508 w 4834465"/>
                <a:gd name="connsiteY31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91078 w 4831508"/>
                <a:gd name="connsiteY4" fmla="*/ 587137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282341 w 4831508"/>
                <a:gd name="connsiteY17" fmla="*/ 1616659 h 3074603"/>
                <a:gd name="connsiteX18" fmla="*/ 2455988 w 4831508"/>
                <a:gd name="connsiteY18" fmla="*/ 1849785 h 3074603"/>
                <a:gd name="connsiteX19" fmla="*/ 2671970 w 4831508"/>
                <a:gd name="connsiteY19" fmla="*/ 2095025 h 3074603"/>
                <a:gd name="connsiteX20" fmla="*/ 2962655 w 4831508"/>
                <a:gd name="connsiteY20" fmla="*/ 2399385 h 3074603"/>
                <a:gd name="connsiteX21" fmla="*/ 3145536 w 4831508"/>
                <a:gd name="connsiteY21" fmla="*/ 2523745 h 3074603"/>
                <a:gd name="connsiteX22" fmla="*/ 3416199 w 4831508"/>
                <a:gd name="connsiteY22" fmla="*/ 2450591 h 3074603"/>
                <a:gd name="connsiteX23" fmla="*/ 3577132 w 4831508"/>
                <a:gd name="connsiteY23" fmla="*/ 2479853 h 3074603"/>
                <a:gd name="connsiteX24" fmla="*/ 3781958 w 4831508"/>
                <a:gd name="connsiteY24" fmla="*/ 2655418 h 3074603"/>
                <a:gd name="connsiteX25" fmla="*/ 3906317 w 4831508"/>
                <a:gd name="connsiteY25" fmla="*/ 2743200 h 3074603"/>
                <a:gd name="connsiteX26" fmla="*/ 4037990 w 4831508"/>
                <a:gd name="connsiteY26" fmla="*/ 2812842 h 3074603"/>
                <a:gd name="connsiteX27" fmla="*/ 4206240 w 4831508"/>
                <a:gd name="connsiteY27" fmla="*/ 2882191 h 3074603"/>
                <a:gd name="connsiteX28" fmla="*/ 4411065 w 4831508"/>
                <a:gd name="connsiteY28" fmla="*/ 2949945 h 3074603"/>
                <a:gd name="connsiteX29" fmla="*/ 4528109 w 4831508"/>
                <a:gd name="connsiteY29" fmla="*/ 2984601 h 3074603"/>
                <a:gd name="connsiteX30" fmla="*/ 4655644 w 4831508"/>
                <a:gd name="connsiteY30" fmla="*/ 3009094 h 3074603"/>
                <a:gd name="connsiteX31" fmla="*/ 4831508 w 4831508"/>
                <a:gd name="connsiteY31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91078 w 4831508"/>
                <a:gd name="connsiteY4" fmla="*/ 587137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282341 w 4831508"/>
                <a:gd name="connsiteY17" fmla="*/ 1616659 h 3074603"/>
                <a:gd name="connsiteX18" fmla="*/ 2455988 w 4831508"/>
                <a:gd name="connsiteY18" fmla="*/ 1849785 h 3074603"/>
                <a:gd name="connsiteX19" fmla="*/ 2671970 w 4831508"/>
                <a:gd name="connsiteY19" fmla="*/ 2095025 h 3074603"/>
                <a:gd name="connsiteX20" fmla="*/ 2962655 w 4831508"/>
                <a:gd name="connsiteY20" fmla="*/ 2399385 h 3074603"/>
                <a:gd name="connsiteX21" fmla="*/ 3145536 w 4831508"/>
                <a:gd name="connsiteY21" fmla="*/ 2523745 h 3074603"/>
                <a:gd name="connsiteX22" fmla="*/ 3416199 w 4831508"/>
                <a:gd name="connsiteY22" fmla="*/ 2450591 h 3074603"/>
                <a:gd name="connsiteX23" fmla="*/ 3577132 w 4831508"/>
                <a:gd name="connsiteY23" fmla="*/ 2479853 h 3074603"/>
                <a:gd name="connsiteX24" fmla="*/ 3781958 w 4831508"/>
                <a:gd name="connsiteY24" fmla="*/ 2655418 h 3074603"/>
                <a:gd name="connsiteX25" fmla="*/ 3906317 w 4831508"/>
                <a:gd name="connsiteY25" fmla="*/ 2743200 h 3074603"/>
                <a:gd name="connsiteX26" fmla="*/ 4037990 w 4831508"/>
                <a:gd name="connsiteY26" fmla="*/ 2812842 h 3074603"/>
                <a:gd name="connsiteX27" fmla="*/ 4206240 w 4831508"/>
                <a:gd name="connsiteY27" fmla="*/ 2882191 h 3074603"/>
                <a:gd name="connsiteX28" fmla="*/ 4411065 w 4831508"/>
                <a:gd name="connsiteY28" fmla="*/ 2949945 h 3074603"/>
                <a:gd name="connsiteX29" fmla="*/ 4528109 w 4831508"/>
                <a:gd name="connsiteY29" fmla="*/ 2984601 h 3074603"/>
                <a:gd name="connsiteX30" fmla="*/ 4668056 w 4831508"/>
                <a:gd name="connsiteY30" fmla="*/ 3009094 h 3074603"/>
                <a:gd name="connsiteX31" fmla="*/ 4831508 w 4831508"/>
                <a:gd name="connsiteY31" fmla="*/ 3074603 h 3074603"/>
                <a:gd name="connsiteX0" fmla="*/ 0 w 4831508"/>
                <a:gd name="connsiteY0" fmla="*/ 0 h 3074603"/>
                <a:gd name="connsiteX1" fmla="*/ 65837 w 4831508"/>
                <a:gd name="connsiteY1" fmla="*/ 109728 h 3074603"/>
                <a:gd name="connsiteX2" fmla="*/ 204826 w 4831508"/>
                <a:gd name="connsiteY2" fmla="*/ 336499 h 3074603"/>
                <a:gd name="connsiteX3" fmla="*/ 336499 w 4831508"/>
                <a:gd name="connsiteY3" fmla="*/ 490118 h 3074603"/>
                <a:gd name="connsiteX4" fmla="*/ 491078 w 4831508"/>
                <a:gd name="connsiteY4" fmla="*/ 587137 h 3074603"/>
                <a:gd name="connsiteX5" fmla="*/ 680315 w 4831508"/>
                <a:gd name="connsiteY5" fmla="*/ 614477 h 3074603"/>
                <a:gd name="connsiteX6" fmla="*/ 885140 w 4831508"/>
                <a:gd name="connsiteY6" fmla="*/ 555956 h 3074603"/>
                <a:gd name="connsiteX7" fmla="*/ 1038759 w 4831508"/>
                <a:gd name="connsiteY7" fmla="*/ 446227 h 3074603"/>
                <a:gd name="connsiteX8" fmla="*/ 1163117 w 4831508"/>
                <a:gd name="connsiteY8" fmla="*/ 330771 h 3074603"/>
                <a:gd name="connsiteX9" fmla="*/ 1316736 w 4831508"/>
                <a:gd name="connsiteY9" fmla="*/ 234087 h 3074603"/>
                <a:gd name="connsiteX10" fmla="*/ 1455725 w 4831508"/>
                <a:gd name="connsiteY10" fmla="*/ 206413 h 3074603"/>
                <a:gd name="connsiteX11" fmla="*/ 1572768 w 4831508"/>
                <a:gd name="connsiteY11" fmla="*/ 279565 h 3074603"/>
                <a:gd name="connsiteX12" fmla="*/ 1675181 w 4831508"/>
                <a:gd name="connsiteY12" fmla="*/ 460858 h 3074603"/>
                <a:gd name="connsiteX13" fmla="*/ 1748333 w 4831508"/>
                <a:gd name="connsiteY13" fmla="*/ 621793 h 3074603"/>
                <a:gd name="connsiteX14" fmla="*/ 1850745 w 4831508"/>
                <a:gd name="connsiteY14" fmla="*/ 857466 h 3074603"/>
                <a:gd name="connsiteX15" fmla="*/ 1967789 w 4831508"/>
                <a:gd name="connsiteY15" fmla="*/ 1089965 h 3074603"/>
                <a:gd name="connsiteX16" fmla="*/ 2070202 w 4831508"/>
                <a:gd name="connsiteY16" fmla="*/ 1280159 h 3074603"/>
                <a:gd name="connsiteX17" fmla="*/ 2282341 w 4831508"/>
                <a:gd name="connsiteY17" fmla="*/ 1616659 h 3074603"/>
                <a:gd name="connsiteX18" fmla="*/ 2455988 w 4831508"/>
                <a:gd name="connsiteY18" fmla="*/ 1849785 h 3074603"/>
                <a:gd name="connsiteX19" fmla="*/ 2671970 w 4831508"/>
                <a:gd name="connsiteY19" fmla="*/ 2095025 h 3074603"/>
                <a:gd name="connsiteX20" fmla="*/ 2962655 w 4831508"/>
                <a:gd name="connsiteY20" fmla="*/ 2399385 h 3074603"/>
                <a:gd name="connsiteX21" fmla="*/ 3145536 w 4831508"/>
                <a:gd name="connsiteY21" fmla="*/ 2523745 h 3074603"/>
                <a:gd name="connsiteX22" fmla="*/ 3416199 w 4831508"/>
                <a:gd name="connsiteY22" fmla="*/ 2450591 h 3074603"/>
                <a:gd name="connsiteX23" fmla="*/ 3577132 w 4831508"/>
                <a:gd name="connsiteY23" fmla="*/ 2479853 h 3074603"/>
                <a:gd name="connsiteX24" fmla="*/ 3781958 w 4831508"/>
                <a:gd name="connsiteY24" fmla="*/ 2655418 h 3074603"/>
                <a:gd name="connsiteX25" fmla="*/ 3906317 w 4831508"/>
                <a:gd name="connsiteY25" fmla="*/ 2743200 h 3074603"/>
                <a:gd name="connsiteX26" fmla="*/ 4037990 w 4831508"/>
                <a:gd name="connsiteY26" fmla="*/ 2812842 h 3074603"/>
                <a:gd name="connsiteX27" fmla="*/ 4206240 w 4831508"/>
                <a:gd name="connsiteY27" fmla="*/ 2882191 h 3074603"/>
                <a:gd name="connsiteX28" fmla="*/ 4411065 w 4831508"/>
                <a:gd name="connsiteY28" fmla="*/ 2949945 h 3074603"/>
                <a:gd name="connsiteX29" fmla="*/ 4528109 w 4831508"/>
                <a:gd name="connsiteY29" fmla="*/ 2984601 h 3074603"/>
                <a:gd name="connsiteX30" fmla="*/ 4831508 w 4831508"/>
                <a:gd name="connsiteY30" fmla="*/ 3074603 h 307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31508" h="3074603">
                  <a:moveTo>
                    <a:pt x="0" y="0"/>
                  </a:moveTo>
                  <a:cubicBezTo>
                    <a:pt x="14630" y="24993"/>
                    <a:pt x="31699" y="53645"/>
                    <a:pt x="65837" y="109728"/>
                  </a:cubicBezTo>
                  <a:cubicBezTo>
                    <a:pt x="99975" y="165811"/>
                    <a:pt x="159716" y="273101"/>
                    <a:pt x="204826" y="336499"/>
                  </a:cubicBezTo>
                  <a:cubicBezTo>
                    <a:pt x="249936" y="399897"/>
                    <a:pt x="288790" y="448345"/>
                    <a:pt x="336499" y="490118"/>
                  </a:cubicBezTo>
                  <a:cubicBezTo>
                    <a:pt x="384208" y="531891"/>
                    <a:pt x="433775" y="566411"/>
                    <a:pt x="491078" y="587137"/>
                  </a:cubicBezTo>
                  <a:cubicBezTo>
                    <a:pt x="548381" y="607863"/>
                    <a:pt x="614638" y="619674"/>
                    <a:pt x="680315" y="614477"/>
                  </a:cubicBezTo>
                  <a:cubicBezTo>
                    <a:pt x="745992" y="609280"/>
                    <a:pt x="825399" y="583998"/>
                    <a:pt x="885140" y="555956"/>
                  </a:cubicBezTo>
                  <a:cubicBezTo>
                    <a:pt x="944881" y="527914"/>
                    <a:pt x="992430" y="483758"/>
                    <a:pt x="1038759" y="446227"/>
                  </a:cubicBezTo>
                  <a:cubicBezTo>
                    <a:pt x="1085089" y="408696"/>
                    <a:pt x="1120445" y="364908"/>
                    <a:pt x="1163117" y="330771"/>
                  </a:cubicBezTo>
                  <a:cubicBezTo>
                    <a:pt x="1205789" y="296634"/>
                    <a:pt x="1267968" y="254813"/>
                    <a:pt x="1316736" y="234087"/>
                  </a:cubicBezTo>
                  <a:cubicBezTo>
                    <a:pt x="1365504" y="213361"/>
                    <a:pt x="1413053" y="198833"/>
                    <a:pt x="1455725" y="206413"/>
                  </a:cubicBezTo>
                  <a:cubicBezTo>
                    <a:pt x="1498397" y="213993"/>
                    <a:pt x="1536192" y="243254"/>
                    <a:pt x="1572768" y="279565"/>
                  </a:cubicBezTo>
                  <a:cubicBezTo>
                    <a:pt x="1609344" y="315877"/>
                    <a:pt x="1645920" y="403820"/>
                    <a:pt x="1675181" y="460858"/>
                  </a:cubicBezTo>
                  <a:cubicBezTo>
                    <a:pt x="1704442" y="517896"/>
                    <a:pt x="1719072" y="555692"/>
                    <a:pt x="1748333" y="621793"/>
                  </a:cubicBezTo>
                  <a:cubicBezTo>
                    <a:pt x="1777594" y="687894"/>
                    <a:pt x="1822704" y="820890"/>
                    <a:pt x="1850745" y="857466"/>
                  </a:cubicBezTo>
                  <a:cubicBezTo>
                    <a:pt x="1887321" y="935495"/>
                    <a:pt x="1931213" y="1019516"/>
                    <a:pt x="1967789" y="1089965"/>
                  </a:cubicBezTo>
                  <a:cubicBezTo>
                    <a:pt x="2004365" y="1160414"/>
                    <a:pt x="2017777" y="1192377"/>
                    <a:pt x="2070202" y="1280159"/>
                  </a:cubicBezTo>
                  <a:cubicBezTo>
                    <a:pt x="2122627" y="1367941"/>
                    <a:pt x="2218043" y="1521721"/>
                    <a:pt x="2282341" y="1616659"/>
                  </a:cubicBezTo>
                  <a:cubicBezTo>
                    <a:pt x="2346639" y="1711597"/>
                    <a:pt x="2387713" y="1780809"/>
                    <a:pt x="2455988" y="1849785"/>
                  </a:cubicBezTo>
                  <a:cubicBezTo>
                    <a:pt x="2531578" y="1953416"/>
                    <a:pt x="2587526" y="2003425"/>
                    <a:pt x="2671970" y="2095025"/>
                  </a:cubicBezTo>
                  <a:cubicBezTo>
                    <a:pt x="2756415" y="2186625"/>
                    <a:pt x="2916326" y="2370124"/>
                    <a:pt x="2962655" y="2399385"/>
                  </a:cubicBezTo>
                  <a:cubicBezTo>
                    <a:pt x="3008984" y="2428646"/>
                    <a:pt x="3069945" y="2515211"/>
                    <a:pt x="3145536" y="2523745"/>
                  </a:cubicBezTo>
                  <a:cubicBezTo>
                    <a:pt x="3221127" y="2532279"/>
                    <a:pt x="3344266" y="2457906"/>
                    <a:pt x="3416199" y="2450591"/>
                  </a:cubicBezTo>
                  <a:cubicBezTo>
                    <a:pt x="3488132" y="2443276"/>
                    <a:pt x="3516172" y="2445715"/>
                    <a:pt x="3577132" y="2479853"/>
                  </a:cubicBezTo>
                  <a:cubicBezTo>
                    <a:pt x="3638092" y="2513991"/>
                    <a:pt x="3727094" y="2611527"/>
                    <a:pt x="3781958" y="2655418"/>
                  </a:cubicBezTo>
                  <a:cubicBezTo>
                    <a:pt x="3836822" y="2699309"/>
                    <a:pt x="3863645" y="2716963"/>
                    <a:pt x="3906317" y="2743200"/>
                  </a:cubicBezTo>
                  <a:cubicBezTo>
                    <a:pt x="3948989" y="2769437"/>
                    <a:pt x="4006291" y="2796992"/>
                    <a:pt x="4037990" y="2812842"/>
                  </a:cubicBezTo>
                  <a:cubicBezTo>
                    <a:pt x="4069689" y="2828692"/>
                    <a:pt x="4144061" y="2859341"/>
                    <a:pt x="4206240" y="2882191"/>
                  </a:cubicBezTo>
                  <a:cubicBezTo>
                    <a:pt x="4268419" y="2905042"/>
                    <a:pt x="4342790" y="2927360"/>
                    <a:pt x="4411065" y="2949945"/>
                  </a:cubicBezTo>
                  <a:cubicBezTo>
                    <a:pt x="4464710" y="2967013"/>
                    <a:pt x="4458035" y="2963825"/>
                    <a:pt x="4528109" y="2984601"/>
                  </a:cubicBezTo>
                  <a:lnTo>
                    <a:pt x="4831508" y="3074603"/>
                  </a:lnTo>
                </a:path>
              </a:pathLst>
            </a:custGeom>
            <a:noFill/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61" name="Volný tvar 2">
              <a:extLst>
                <a:ext uri="{FF2B5EF4-FFF2-40B4-BE49-F238E27FC236}">
                  <a16:creationId xmlns:a16="http://schemas.microsoft.com/office/drawing/2014/main" id="{DDF3E809-6DAC-3921-9830-A5C15D9E2FE9}"/>
                </a:ext>
              </a:extLst>
            </p:cNvPr>
            <p:cNvSpPr/>
            <p:nvPr/>
          </p:nvSpPr>
          <p:spPr>
            <a:xfrm>
              <a:off x="2130726" y="3036498"/>
              <a:ext cx="4951561" cy="1759861"/>
            </a:xfrm>
            <a:custGeom>
              <a:avLst/>
              <a:gdLst>
                <a:gd name="connsiteX0" fmla="*/ 0 w 4779033"/>
                <a:gd name="connsiteY0" fmla="*/ 957532 h 1631531"/>
                <a:gd name="connsiteX1" fmla="*/ 172528 w 4779033"/>
                <a:gd name="connsiteY1" fmla="*/ 931653 h 1631531"/>
                <a:gd name="connsiteX2" fmla="*/ 310550 w 4779033"/>
                <a:gd name="connsiteY2" fmla="*/ 948906 h 1631531"/>
                <a:gd name="connsiteX3" fmla="*/ 500332 w 4779033"/>
                <a:gd name="connsiteY3" fmla="*/ 1035170 h 1631531"/>
                <a:gd name="connsiteX4" fmla="*/ 741871 w 4779033"/>
                <a:gd name="connsiteY4" fmla="*/ 1285336 h 1631531"/>
                <a:gd name="connsiteX5" fmla="*/ 862641 w 4779033"/>
                <a:gd name="connsiteY5" fmla="*/ 1440612 h 1631531"/>
                <a:gd name="connsiteX6" fmla="*/ 992037 w 4779033"/>
                <a:gd name="connsiteY6" fmla="*/ 1595887 h 1631531"/>
                <a:gd name="connsiteX7" fmla="*/ 1250830 w 4779033"/>
                <a:gd name="connsiteY7" fmla="*/ 1630393 h 1631531"/>
                <a:gd name="connsiteX8" fmla="*/ 1535501 w 4779033"/>
                <a:gd name="connsiteY8" fmla="*/ 1570008 h 1631531"/>
                <a:gd name="connsiteX9" fmla="*/ 1966822 w 4779033"/>
                <a:gd name="connsiteY9" fmla="*/ 1354348 h 1631531"/>
                <a:gd name="connsiteX10" fmla="*/ 2268747 w 4779033"/>
                <a:gd name="connsiteY10" fmla="*/ 1061049 h 1631531"/>
                <a:gd name="connsiteX11" fmla="*/ 2829464 w 4779033"/>
                <a:gd name="connsiteY11" fmla="*/ 793631 h 1631531"/>
                <a:gd name="connsiteX12" fmla="*/ 3252158 w 4779033"/>
                <a:gd name="connsiteY12" fmla="*/ 681487 h 1631531"/>
                <a:gd name="connsiteX13" fmla="*/ 3631720 w 4779033"/>
                <a:gd name="connsiteY13" fmla="*/ 603849 h 1631531"/>
                <a:gd name="connsiteX14" fmla="*/ 3925018 w 4779033"/>
                <a:gd name="connsiteY14" fmla="*/ 560717 h 1631531"/>
                <a:gd name="connsiteX15" fmla="*/ 4226943 w 4779033"/>
                <a:gd name="connsiteY15" fmla="*/ 448574 h 1631531"/>
                <a:gd name="connsiteX16" fmla="*/ 4641011 w 4779033"/>
                <a:gd name="connsiteY16" fmla="*/ 327804 h 1631531"/>
                <a:gd name="connsiteX17" fmla="*/ 4779033 w 4779033"/>
                <a:gd name="connsiteY17" fmla="*/ 0 h 1631531"/>
                <a:gd name="connsiteX0" fmla="*/ 0 w 4779033"/>
                <a:gd name="connsiteY0" fmla="*/ 957532 h 1631531"/>
                <a:gd name="connsiteX1" fmla="*/ 172528 w 4779033"/>
                <a:gd name="connsiteY1" fmla="*/ 931653 h 1631531"/>
                <a:gd name="connsiteX2" fmla="*/ 310550 w 4779033"/>
                <a:gd name="connsiteY2" fmla="*/ 948906 h 1631531"/>
                <a:gd name="connsiteX3" fmla="*/ 500332 w 4779033"/>
                <a:gd name="connsiteY3" fmla="*/ 1035170 h 1631531"/>
                <a:gd name="connsiteX4" fmla="*/ 741871 w 4779033"/>
                <a:gd name="connsiteY4" fmla="*/ 1285336 h 1631531"/>
                <a:gd name="connsiteX5" fmla="*/ 862641 w 4779033"/>
                <a:gd name="connsiteY5" fmla="*/ 1440612 h 1631531"/>
                <a:gd name="connsiteX6" fmla="*/ 992037 w 4779033"/>
                <a:gd name="connsiteY6" fmla="*/ 1595887 h 1631531"/>
                <a:gd name="connsiteX7" fmla="*/ 1250830 w 4779033"/>
                <a:gd name="connsiteY7" fmla="*/ 1630393 h 1631531"/>
                <a:gd name="connsiteX8" fmla="*/ 1535501 w 4779033"/>
                <a:gd name="connsiteY8" fmla="*/ 1570008 h 1631531"/>
                <a:gd name="connsiteX9" fmla="*/ 1966822 w 4779033"/>
                <a:gd name="connsiteY9" fmla="*/ 1354348 h 1631531"/>
                <a:gd name="connsiteX10" fmla="*/ 2268747 w 4779033"/>
                <a:gd name="connsiteY10" fmla="*/ 1061049 h 1631531"/>
                <a:gd name="connsiteX11" fmla="*/ 2829464 w 4779033"/>
                <a:gd name="connsiteY11" fmla="*/ 793631 h 1631531"/>
                <a:gd name="connsiteX12" fmla="*/ 3252158 w 4779033"/>
                <a:gd name="connsiteY12" fmla="*/ 681487 h 1631531"/>
                <a:gd name="connsiteX13" fmla="*/ 3631720 w 4779033"/>
                <a:gd name="connsiteY13" fmla="*/ 603849 h 1631531"/>
                <a:gd name="connsiteX14" fmla="*/ 3925018 w 4779033"/>
                <a:gd name="connsiteY14" fmla="*/ 560717 h 1631531"/>
                <a:gd name="connsiteX15" fmla="*/ 4226943 w 4779033"/>
                <a:gd name="connsiteY15" fmla="*/ 448574 h 1631531"/>
                <a:gd name="connsiteX16" fmla="*/ 4597879 w 4779033"/>
                <a:gd name="connsiteY16" fmla="*/ 267419 h 1631531"/>
                <a:gd name="connsiteX17" fmla="*/ 4779033 w 4779033"/>
                <a:gd name="connsiteY17" fmla="*/ 0 h 1631531"/>
                <a:gd name="connsiteX0" fmla="*/ 0 w 4830792"/>
                <a:gd name="connsiteY0" fmla="*/ 1000664 h 1674663"/>
                <a:gd name="connsiteX1" fmla="*/ 172528 w 4830792"/>
                <a:gd name="connsiteY1" fmla="*/ 974785 h 1674663"/>
                <a:gd name="connsiteX2" fmla="*/ 310550 w 4830792"/>
                <a:gd name="connsiteY2" fmla="*/ 992038 h 1674663"/>
                <a:gd name="connsiteX3" fmla="*/ 500332 w 4830792"/>
                <a:gd name="connsiteY3" fmla="*/ 1078302 h 1674663"/>
                <a:gd name="connsiteX4" fmla="*/ 741871 w 4830792"/>
                <a:gd name="connsiteY4" fmla="*/ 1328468 h 1674663"/>
                <a:gd name="connsiteX5" fmla="*/ 862641 w 4830792"/>
                <a:gd name="connsiteY5" fmla="*/ 1483744 h 1674663"/>
                <a:gd name="connsiteX6" fmla="*/ 992037 w 4830792"/>
                <a:gd name="connsiteY6" fmla="*/ 1639019 h 1674663"/>
                <a:gd name="connsiteX7" fmla="*/ 1250830 w 4830792"/>
                <a:gd name="connsiteY7" fmla="*/ 1673525 h 1674663"/>
                <a:gd name="connsiteX8" fmla="*/ 1535501 w 4830792"/>
                <a:gd name="connsiteY8" fmla="*/ 1613140 h 1674663"/>
                <a:gd name="connsiteX9" fmla="*/ 1966822 w 4830792"/>
                <a:gd name="connsiteY9" fmla="*/ 1397480 h 1674663"/>
                <a:gd name="connsiteX10" fmla="*/ 2268747 w 4830792"/>
                <a:gd name="connsiteY10" fmla="*/ 1104181 h 1674663"/>
                <a:gd name="connsiteX11" fmla="*/ 2829464 w 4830792"/>
                <a:gd name="connsiteY11" fmla="*/ 836763 h 1674663"/>
                <a:gd name="connsiteX12" fmla="*/ 3252158 w 4830792"/>
                <a:gd name="connsiteY12" fmla="*/ 724619 h 1674663"/>
                <a:gd name="connsiteX13" fmla="*/ 3631720 w 4830792"/>
                <a:gd name="connsiteY13" fmla="*/ 646981 h 1674663"/>
                <a:gd name="connsiteX14" fmla="*/ 3925018 w 4830792"/>
                <a:gd name="connsiteY14" fmla="*/ 603849 h 1674663"/>
                <a:gd name="connsiteX15" fmla="*/ 4226943 w 4830792"/>
                <a:gd name="connsiteY15" fmla="*/ 491706 h 1674663"/>
                <a:gd name="connsiteX16" fmla="*/ 4597879 w 4830792"/>
                <a:gd name="connsiteY16" fmla="*/ 310551 h 1674663"/>
                <a:gd name="connsiteX17" fmla="*/ 4830792 w 4830792"/>
                <a:gd name="connsiteY17" fmla="*/ 0 h 1674663"/>
                <a:gd name="connsiteX0" fmla="*/ 0 w 4882550"/>
                <a:gd name="connsiteY0" fmla="*/ 1043796 h 1717795"/>
                <a:gd name="connsiteX1" fmla="*/ 172528 w 4882550"/>
                <a:gd name="connsiteY1" fmla="*/ 1017917 h 1717795"/>
                <a:gd name="connsiteX2" fmla="*/ 310550 w 4882550"/>
                <a:gd name="connsiteY2" fmla="*/ 1035170 h 1717795"/>
                <a:gd name="connsiteX3" fmla="*/ 500332 w 4882550"/>
                <a:gd name="connsiteY3" fmla="*/ 1121434 h 1717795"/>
                <a:gd name="connsiteX4" fmla="*/ 741871 w 4882550"/>
                <a:gd name="connsiteY4" fmla="*/ 1371600 h 1717795"/>
                <a:gd name="connsiteX5" fmla="*/ 862641 w 4882550"/>
                <a:gd name="connsiteY5" fmla="*/ 1526876 h 1717795"/>
                <a:gd name="connsiteX6" fmla="*/ 992037 w 4882550"/>
                <a:gd name="connsiteY6" fmla="*/ 1682151 h 1717795"/>
                <a:gd name="connsiteX7" fmla="*/ 1250830 w 4882550"/>
                <a:gd name="connsiteY7" fmla="*/ 1716657 h 1717795"/>
                <a:gd name="connsiteX8" fmla="*/ 1535501 w 4882550"/>
                <a:gd name="connsiteY8" fmla="*/ 1656272 h 1717795"/>
                <a:gd name="connsiteX9" fmla="*/ 1966822 w 4882550"/>
                <a:gd name="connsiteY9" fmla="*/ 1440612 h 1717795"/>
                <a:gd name="connsiteX10" fmla="*/ 2268747 w 4882550"/>
                <a:gd name="connsiteY10" fmla="*/ 1147313 h 1717795"/>
                <a:gd name="connsiteX11" fmla="*/ 2829464 w 4882550"/>
                <a:gd name="connsiteY11" fmla="*/ 879895 h 1717795"/>
                <a:gd name="connsiteX12" fmla="*/ 3252158 w 4882550"/>
                <a:gd name="connsiteY12" fmla="*/ 767751 h 1717795"/>
                <a:gd name="connsiteX13" fmla="*/ 3631720 w 4882550"/>
                <a:gd name="connsiteY13" fmla="*/ 690113 h 1717795"/>
                <a:gd name="connsiteX14" fmla="*/ 3925018 w 4882550"/>
                <a:gd name="connsiteY14" fmla="*/ 646981 h 1717795"/>
                <a:gd name="connsiteX15" fmla="*/ 4226943 w 4882550"/>
                <a:gd name="connsiteY15" fmla="*/ 534838 h 1717795"/>
                <a:gd name="connsiteX16" fmla="*/ 4597879 w 4882550"/>
                <a:gd name="connsiteY16" fmla="*/ 353683 h 1717795"/>
                <a:gd name="connsiteX17" fmla="*/ 4882550 w 4882550"/>
                <a:gd name="connsiteY17" fmla="*/ 0 h 1717795"/>
                <a:gd name="connsiteX0" fmla="*/ 0 w 4882550"/>
                <a:gd name="connsiteY0" fmla="*/ 1043796 h 1716724"/>
                <a:gd name="connsiteX1" fmla="*/ 172528 w 4882550"/>
                <a:gd name="connsiteY1" fmla="*/ 1017917 h 1716724"/>
                <a:gd name="connsiteX2" fmla="*/ 310550 w 4882550"/>
                <a:gd name="connsiteY2" fmla="*/ 1035170 h 1716724"/>
                <a:gd name="connsiteX3" fmla="*/ 500332 w 4882550"/>
                <a:gd name="connsiteY3" fmla="*/ 1121434 h 1716724"/>
                <a:gd name="connsiteX4" fmla="*/ 741871 w 4882550"/>
                <a:gd name="connsiteY4" fmla="*/ 1371600 h 1716724"/>
                <a:gd name="connsiteX5" fmla="*/ 862641 w 4882550"/>
                <a:gd name="connsiteY5" fmla="*/ 1526876 h 1716724"/>
                <a:gd name="connsiteX6" fmla="*/ 1069674 w 4882550"/>
                <a:gd name="connsiteY6" fmla="*/ 1664898 h 1716724"/>
                <a:gd name="connsiteX7" fmla="*/ 1250830 w 4882550"/>
                <a:gd name="connsiteY7" fmla="*/ 1716657 h 1716724"/>
                <a:gd name="connsiteX8" fmla="*/ 1535501 w 4882550"/>
                <a:gd name="connsiteY8" fmla="*/ 1656272 h 1716724"/>
                <a:gd name="connsiteX9" fmla="*/ 1966822 w 4882550"/>
                <a:gd name="connsiteY9" fmla="*/ 1440612 h 1716724"/>
                <a:gd name="connsiteX10" fmla="*/ 2268747 w 4882550"/>
                <a:gd name="connsiteY10" fmla="*/ 1147313 h 1716724"/>
                <a:gd name="connsiteX11" fmla="*/ 2829464 w 4882550"/>
                <a:gd name="connsiteY11" fmla="*/ 879895 h 1716724"/>
                <a:gd name="connsiteX12" fmla="*/ 3252158 w 4882550"/>
                <a:gd name="connsiteY12" fmla="*/ 767751 h 1716724"/>
                <a:gd name="connsiteX13" fmla="*/ 3631720 w 4882550"/>
                <a:gd name="connsiteY13" fmla="*/ 690113 h 1716724"/>
                <a:gd name="connsiteX14" fmla="*/ 3925018 w 4882550"/>
                <a:gd name="connsiteY14" fmla="*/ 646981 h 1716724"/>
                <a:gd name="connsiteX15" fmla="*/ 4226943 w 4882550"/>
                <a:gd name="connsiteY15" fmla="*/ 534838 h 1716724"/>
                <a:gd name="connsiteX16" fmla="*/ 4597879 w 4882550"/>
                <a:gd name="connsiteY16" fmla="*/ 353683 h 1716724"/>
                <a:gd name="connsiteX17" fmla="*/ 4882550 w 4882550"/>
                <a:gd name="connsiteY17" fmla="*/ 0 h 1716724"/>
                <a:gd name="connsiteX0" fmla="*/ 0 w 4882550"/>
                <a:gd name="connsiteY0" fmla="*/ 1043796 h 1716724"/>
                <a:gd name="connsiteX1" fmla="*/ 172528 w 4882550"/>
                <a:gd name="connsiteY1" fmla="*/ 1017917 h 1716724"/>
                <a:gd name="connsiteX2" fmla="*/ 310550 w 4882550"/>
                <a:gd name="connsiteY2" fmla="*/ 1035170 h 1716724"/>
                <a:gd name="connsiteX3" fmla="*/ 500332 w 4882550"/>
                <a:gd name="connsiteY3" fmla="*/ 1121434 h 1716724"/>
                <a:gd name="connsiteX4" fmla="*/ 741871 w 4882550"/>
                <a:gd name="connsiteY4" fmla="*/ 1371600 h 1716724"/>
                <a:gd name="connsiteX5" fmla="*/ 862641 w 4882550"/>
                <a:gd name="connsiteY5" fmla="*/ 1526876 h 1716724"/>
                <a:gd name="connsiteX6" fmla="*/ 1069674 w 4882550"/>
                <a:gd name="connsiteY6" fmla="*/ 1664898 h 1716724"/>
                <a:gd name="connsiteX7" fmla="*/ 1250830 w 4882550"/>
                <a:gd name="connsiteY7" fmla="*/ 1716657 h 1716724"/>
                <a:gd name="connsiteX8" fmla="*/ 1535501 w 4882550"/>
                <a:gd name="connsiteY8" fmla="*/ 1656272 h 1716724"/>
                <a:gd name="connsiteX9" fmla="*/ 1966822 w 4882550"/>
                <a:gd name="connsiteY9" fmla="*/ 1388853 h 1716724"/>
                <a:gd name="connsiteX10" fmla="*/ 2268747 w 4882550"/>
                <a:gd name="connsiteY10" fmla="*/ 1147313 h 1716724"/>
                <a:gd name="connsiteX11" fmla="*/ 2829464 w 4882550"/>
                <a:gd name="connsiteY11" fmla="*/ 879895 h 1716724"/>
                <a:gd name="connsiteX12" fmla="*/ 3252158 w 4882550"/>
                <a:gd name="connsiteY12" fmla="*/ 767751 h 1716724"/>
                <a:gd name="connsiteX13" fmla="*/ 3631720 w 4882550"/>
                <a:gd name="connsiteY13" fmla="*/ 690113 h 1716724"/>
                <a:gd name="connsiteX14" fmla="*/ 3925018 w 4882550"/>
                <a:gd name="connsiteY14" fmla="*/ 646981 h 1716724"/>
                <a:gd name="connsiteX15" fmla="*/ 4226943 w 4882550"/>
                <a:gd name="connsiteY15" fmla="*/ 534838 h 1716724"/>
                <a:gd name="connsiteX16" fmla="*/ 4597879 w 4882550"/>
                <a:gd name="connsiteY16" fmla="*/ 353683 h 1716724"/>
                <a:gd name="connsiteX17" fmla="*/ 4882550 w 4882550"/>
                <a:gd name="connsiteY17" fmla="*/ 0 h 1716724"/>
                <a:gd name="connsiteX0" fmla="*/ 0 w 4882550"/>
                <a:gd name="connsiteY0" fmla="*/ 1043796 h 1716724"/>
                <a:gd name="connsiteX1" fmla="*/ 172528 w 4882550"/>
                <a:gd name="connsiteY1" fmla="*/ 1017917 h 1716724"/>
                <a:gd name="connsiteX2" fmla="*/ 310550 w 4882550"/>
                <a:gd name="connsiteY2" fmla="*/ 1035170 h 1716724"/>
                <a:gd name="connsiteX3" fmla="*/ 500332 w 4882550"/>
                <a:gd name="connsiteY3" fmla="*/ 1121434 h 1716724"/>
                <a:gd name="connsiteX4" fmla="*/ 741871 w 4882550"/>
                <a:gd name="connsiteY4" fmla="*/ 1371600 h 1716724"/>
                <a:gd name="connsiteX5" fmla="*/ 862641 w 4882550"/>
                <a:gd name="connsiteY5" fmla="*/ 1526876 h 1716724"/>
                <a:gd name="connsiteX6" fmla="*/ 1069674 w 4882550"/>
                <a:gd name="connsiteY6" fmla="*/ 1664898 h 1716724"/>
                <a:gd name="connsiteX7" fmla="*/ 1250830 w 4882550"/>
                <a:gd name="connsiteY7" fmla="*/ 1716657 h 1716724"/>
                <a:gd name="connsiteX8" fmla="*/ 1535501 w 4882550"/>
                <a:gd name="connsiteY8" fmla="*/ 1656272 h 1716724"/>
                <a:gd name="connsiteX9" fmla="*/ 1966822 w 4882550"/>
                <a:gd name="connsiteY9" fmla="*/ 1388853 h 1716724"/>
                <a:gd name="connsiteX10" fmla="*/ 2268747 w 4882550"/>
                <a:gd name="connsiteY10" fmla="*/ 1147313 h 1716724"/>
                <a:gd name="connsiteX11" fmla="*/ 2682815 w 4882550"/>
                <a:gd name="connsiteY11" fmla="*/ 948906 h 1716724"/>
                <a:gd name="connsiteX12" fmla="*/ 3252158 w 4882550"/>
                <a:gd name="connsiteY12" fmla="*/ 767751 h 1716724"/>
                <a:gd name="connsiteX13" fmla="*/ 3631720 w 4882550"/>
                <a:gd name="connsiteY13" fmla="*/ 690113 h 1716724"/>
                <a:gd name="connsiteX14" fmla="*/ 3925018 w 4882550"/>
                <a:gd name="connsiteY14" fmla="*/ 646981 h 1716724"/>
                <a:gd name="connsiteX15" fmla="*/ 4226943 w 4882550"/>
                <a:gd name="connsiteY15" fmla="*/ 534838 h 1716724"/>
                <a:gd name="connsiteX16" fmla="*/ 4597879 w 4882550"/>
                <a:gd name="connsiteY16" fmla="*/ 353683 h 1716724"/>
                <a:gd name="connsiteX17" fmla="*/ 4882550 w 4882550"/>
                <a:gd name="connsiteY17" fmla="*/ 0 h 1716724"/>
                <a:gd name="connsiteX0" fmla="*/ 0 w 4882550"/>
                <a:gd name="connsiteY0" fmla="*/ 1043796 h 1716724"/>
                <a:gd name="connsiteX1" fmla="*/ 172528 w 4882550"/>
                <a:gd name="connsiteY1" fmla="*/ 1017917 h 1716724"/>
                <a:gd name="connsiteX2" fmla="*/ 310550 w 4882550"/>
                <a:gd name="connsiteY2" fmla="*/ 1035170 h 1716724"/>
                <a:gd name="connsiteX3" fmla="*/ 500332 w 4882550"/>
                <a:gd name="connsiteY3" fmla="*/ 1121434 h 1716724"/>
                <a:gd name="connsiteX4" fmla="*/ 741871 w 4882550"/>
                <a:gd name="connsiteY4" fmla="*/ 1371600 h 1716724"/>
                <a:gd name="connsiteX5" fmla="*/ 862641 w 4882550"/>
                <a:gd name="connsiteY5" fmla="*/ 1526876 h 1716724"/>
                <a:gd name="connsiteX6" fmla="*/ 1069674 w 4882550"/>
                <a:gd name="connsiteY6" fmla="*/ 1664898 h 1716724"/>
                <a:gd name="connsiteX7" fmla="*/ 1250830 w 4882550"/>
                <a:gd name="connsiteY7" fmla="*/ 1716657 h 1716724"/>
                <a:gd name="connsiteX8" fmla="*/ 1535501 w 4882550"/>
                <a:gd name="connsiteY8" fmla="*/ 1656272 h 1716724"/>
                <a:gd name="connsiteX9" fmla="*/ 1966822 w 4882550"/>
                <a:gd name="connsiteY9" fmla="*/ 1388853 h 1716724"/>
                <a:gd name="connsiteX10" fmla="*/ 2268747 w 4882550"/>
                <a:gd name="connsiteY10" fmla="*/ 1147313 h 1716724"/>
                <a:gd name="connsiteX11" fmla="*/ 2682815 w 4882550"/>
                <a:gd name="connsiteY11" fmla="*/ 948906 h 1716724"/>
                <a:gd name="connsiteX12" fmla="*/ 3252158 w 4882550"/>
                <a:gd name="connsiteY12" fmla="*/ 767751 h 1716724"/>
                <a:gd name="connsiteX13" fmla="*/ 3631720 w 4882550"/>
                <a:gd name="connsiteY13" fmla="*/ 690113 h 1716724"/>
                <a:gd name="connsiteX14" fmla="*/ 3968150 w 4882550"/>
                <a:gd name="connsiteY14" fmla="*/ 629728 h 1716724"/>
                <a:gd name="connsiteX15" fmla="*/ 4226943 w 4882550"/>
                <a:gd name="connsiteY15" fmla="*/ 534838 h 1716724"/>
                <a:gd name="connsiteX16" fmla="*/ 4597879 w 4882550"/>
                <a:gd name="connsiteY16" fmla="*/ 353683 h 1716724"/>
                <a:gd name="connsiteX17" fmla="*/ 4882550 w 4882550"/>
                <a:gd name="connsiteY17" fmla="*/ 0 h 1716724"/>
                <a:gd name="connsiteX0" fmla="*/ 0 w 4882550"/>
                <a:gd name="connsiteY0" fmla="*/ 1043796 h 1716724"/>
                <a:gd name="connsiteX1" fmla="*/ 172528 w 4882550"/>
                <a:gd name="connsiteY1" fmla="*/ 1017917 h 1716724"/>
                <a:gd name="connsiteX2" fmla="*/ 310550 w 4882550"/>
                <a:gd name="connsiteY2" fmla="*/ 1035170 h 1716724"/>
                <a:gd name="connsiteX3" fmla="*/ 500332 w 4882550"/>
                <a:gd name="connsiteY3" fmla="*/ 1121434 h 1716724"/>
                <a:gd name="connsiteX4" fmla="*/ 741871 w 4882550"/>
                <a:gd name="connsiteY4" fmla="*/ 1371600 h 1716724"/>
                <a:gd name="connsiteX5" fmla="*/ 862641 w 4882550"/>
                <a:gd name="connsiteY5" fmla="*/ 1526876 h 1716724"/>
                <a:gd name="connsiteX6" fmla="*/ 1069674 w 4882550"/>
                <a:gd name="connsiteY6" fmla="*/ 1664898 h 1716724"/>
                <a:gd name="connsiteX7" fmla="*/ 1250830 w 4882550"/>
                <a:gd name="connsiteY7" fmla="*/ 1716657 h 1716724"/>
                <a:gd name="connsiteX8" fmla="*/ 1535501 w 4882550"/>
                <a:gd name="connsiteY8" fmla="*/ 1656272 h 1716724"/>
                <a:gd name="connsiteX9" fmla="*/ 1906437 w 4882550"/>
                <a:gd name="connsiteY9" fmla="*/ 1431986 h 1716724"/>
                <a:gd name="connsiteX10" fmla="*/ 2268747 w 4882550"/>
                <a:gd name="connsiteY10" fmla="*/ 1147313 h 1716724"/>
                <a:gd name="connsiteX11" fmla="*/ 2682815 w 4882550"/>
                <a:gd name="connsiteY11" fmla="*/ 948906 h 1716724"/>
                <a:gd name="connsiteX12" fmla="*/ 3252158 w 4882550"/>
                <a:gd name="connsiteY12" fmla="*/ 767751 h 1716724"/>
                <a:gd name="connsiteX13" fmla="*/ 3631720 w 4882550"/>
                <a:gd name="connsiteY13" fmla="*/ 690113 h 1716724"/>
                <a:gd name="connsiteX14" fmla="*/ 3968150 w 4882550"/>
                <a:gd name="connsiteY14" fmla="*/ 629728 h 1716724"/>
                <a:gd name="connsiteX15" fmla="*/ 4226943 w 4882550"/>
                <a:gd name="connsiteY15" fmla="*/ 534838 h 1716724"/>
                <a:gd name="connsiteX16" fmla="*/ 4597879 w 4882550"/>
                <a:gd name="connsiteY16" fmla="*/ 353683 h 1716724"/>
                <a:gd name="connsiteX17" fmla="*/ 4882550 w 4882550"/>
                <a:gd name="connsiteY17" fmla="*/ 0 h 1716724"/>
                <a:gd name="connsiteX0" fmla="*/ 0 w 4882550"/>
                <a:gd name="connsiteY0" fmla="*/ 1043796 h 1716724"/>
                <a:gd name="connsiteX1" fmla="*/ 172528 w 4882550"/>
                <a:gd name="connsiteY1" fmla="*/ 1017917 h 1716724"/>
                <a:gd name="connsiteX2" fmla="*/ 310550 w 4882550"/>
                <a:gd name="connsiteY2" fmla="*/ 1035170 h 1716724"/>
                <a:gd name="connsiteX3" fmla="*/ 500332 w 4882550"/>
                <a:gd name="connsiteY3" fmla="*/ 1121434 h 1716724"/>
                <a:gd name="connsiteX4" fmla="*/ 741871 w 4882550"/>
                <a:gd name="connsiteY4" fmla="*/ 1371600 h 1716724"/>
                <a:gd name="connsiteX5" fmla="*/ 862641 w 4882550"/>
                <a:gd name="connsiteY5" fmla="*/ 1526876 h 1716724"/>
                <a:gd name="connsiteX6" fmla="*/ 1069674 w 4882550"/>
                <a:gd name="connsiteY6" fmla="*/ 1664898 h 1716724"/>
                <a:gd name="connsiteX7" fmla="*/ 1250830 w 4882550"/>
                <a:gd name="connsiteY7" fmla="*/ 1716657 h 1716724"/>
                <a:gd name="connsiteX8" fmla="*/ 1535501 w 4882550"/>
                <a:gd name="connsiteY8" fmla="*/ 1656272 h 1716724"/>
                <a:gd name="connsiteX9" fmla="*/ 1906437 w 4882550"/>
                <a:gd name="connsiteY9" fmla="*/ 1431986 h 1716724"/>
                <a:gd name="connsiteX10" fmla="*/ 2337758 w 4882550"/>
                <a:gd name="connsiteY10" fmla="*/ 1104181 h 1716724"/>
                <a:gd name="connsiteX11" fmla="*/ 2682815 w 4882550"/>
                <a:gd name="connsiteY11" fmla="*/ 948906 h 1716724"/>
                <a:gd name="connsiteX12" fmla="*/ 3252158 w 4882550"/>
                <a:gd name="connsiteY12" fmla="*/ 767751 h 1716724"/>
                <a:gd name="connsiteX13" fmla="*/ 3631720 w 4882550"/>
                <a:gd name="connsiteY13" fmla="*/ 690113 h 1716724"/>
                <a:gd name="connsiteX14" fmla="*/ 3968150 w 4882550"/>
                <a:gd name="connsiteY14" fmla="*/ 629728 h 1716724"/>
                <a:gd name="connsiteX15" fmla="*/ 4226943 w 4882550"/>
                <a:gd name="connsiteY15" fmla="*/ 534838 h 1716724"/>
                <a:gd name="connsiteX16" fmla="*/ 4597879 w 4882550"/>
                <a:gd name="connsiteY16" fmla="*/ 353683 h 1716724"/>
                <a:gd name="connsiteX17" fmla="*/ 4882550 w 4882550"/>
                <a:gd name="connsiteY17" fmla="*/ 0 h 1716724"/>
                <a:gd name="connsiteX0" fmla="*/ 0 w 4882550"/>
                <a:gd name="connsiteY0" fmla="*/ 1043796 h 1716724"/>
                <a:gd name="connsiteX1" fmla="*/ 172528 w 4882550"/>
                <a:gd name="connsiteY1" fmla="*/ 1017917 h 1716724"/>
                <a:gd name="connsiteX2" fmla="*/ 310550 w 4882550"/>
                <a:gd name="connsiteY2" fmla="*/ 1035170 h 1716724"/>
                <a:gd name="connsiteX3" fmla="*/ 500332 w 4882550"/>
                <a:gd name="connsiteY3" fmla="*/ 1121434 h 1716724"/>
                <a:gd name="connsiteX4" fmla="*/ 741871 w 4882550"/>
                <a:gd name="connsiteY4" fmla="*/ 1371600 h 1716724"/>
                <a:gd name="connsiteX5" fmla="*/ 862641 w 4882550"/>
                <a:gd name="connsiteY5" fmla="*/ 1526876 h 1716724"/>
                <a:gd name="connsiteX6" fmla="*/ 1069674 w 4882550"/>
                <a:gd name="connsiteY6" fmla="*/ 1664898 h 1716724"/>
                <a:gd name="connsiteX7" fmla="*/ 1250830 w 4882550"/>
                <a:gd name="connsiteY7" fmla="*/ 1716657 h 1716724"/>
                <a:gd name="connsiteX8" fmla="*/ 1535501 w 4882550"/>
                <a:gd name="connsiteY8" fmla="*/ 1656272 h 1716724"/>
                <a:gd name="connsiteX9" fmla="*/ 1906437 w 4882550"/>
                <a:gd name="connsiteY9" fmla="*/ 1431986 h 1716724"/>
                <a:gd name="connsiteX10" fmla="*/ 2337758 w 4882550"/>
                <a:gd name="connsiteY10" fmla="*/ 1104181 h 1716724"/>
                <a:gd name="connsiteX11" fmla="*/ 2769079 w 4882550"/>
                <a:gd name="connsiteY11" fmla="*/ 905774 h 1716724"/>
                <a:gd name="connsiteX12" fmla="*/ 3252158 w 4882550"/>
                <a:gd name="connsiteY12" fmla="*/ 767751 h 1716724"/>
                <a:gd name="connsiteX13" fmla="*/ 3631720 w 4882550"/>
                <a:gd name="connsiteY13" fmla="*/ 690113 h 1716724"/>
                <a:gd name="connsiteX14" fmla="*/ 3968150 w 4882550"/>
                <a:gd name="connsiteY14" fmla="*/ 629728 h 1716724"/>
                <a:gd name="connsiteX15" fmla="*/ 4226943 w 4882550"/>
                <a:gd name="connsiteY15" fmla="*/ 534838 h 1716724"/>
                <a:gd name="connsiteX16" fmla="*/ 4597879 w 4882550"/>
                <a:gd name="connsiteY16" fmla="*/ 353683 h 1716724"/>
                <a:gd name="connsiteX17" fmla="*/ 4882550 w 4882550"/>
                <a:gd name="connsiteY17" fmla="*/ 0 h 1716724"/>
                <a:gd name="connsiteX0" fmla="*/ 0 w 4882550"/>
                <a:gd name="connsiteY0" fmla="*/ 1043796 h 1716724"/>
                <a:gd name="connsiteX1" fmla="*/ 172528 w 4882550"/>
                <a:gd name="connsiteY1" fmla="*/ 1017917 h 1716724"/>
                <a:gd name="connsiteX2" fmla="*/ 310550 w 4882550"/>
                <a:gd name="connsiteY2" fmla="*/ 1035170 h 1716724"/>
                <a:gd name="connsiteX3" fmla="*/ 500332 w 4882550"/>
                <a:gd name="connsiteY3" fmla="*/ 1121434 h 1716724"/>
                <a:gd name="connsiteX4" fmla="*/ 741871 w 4882550"/>
                <a:gd name="connsiteY4" fmla="*/ 1371600 h 1716724"/>
                <a:gd name="connsiteX5" fmla="*/ 862641 w 4882550"/>
                <a:gd name="connsiteY5" fmla="*/ 1526876 h 1716724"/>
                <a:gd name="connsiteX6" fmla="*/ 1069674 w 4882550"/>
                <a:gd name="connsiteY6" fmla="*/ 1664898 h 1716724"/>
                <a:gd name="connsiteX7" fmla="*/ 1250830 w 4882550"/>
                <a:gd name="connsiteY7" fmla="*/ 1716657 h 1716724"/>
                <a:gd name="connsiteX8" fmla="*/ 1535501 w 4882550"/>
                <a:gd name="connsiteY8" fmla="*/ 1656272 h 1716724"/>
                <a:gd name="connsiteX9" fmla="*/ 1906437 w 4882550"/>
                <a:gd name="connsiteY9" fmla="*/ 1431986 h 1716724"/>
                <a:gd name="connsiteX10" fmla="*/ 2337758 w 4882550"/>
                <a:gd name="connsiteY10" fmla="*/ 1104181 h 1716724"/>
                <a:gd name="connsiteX11" fmla="*/ 2769079 w 4882550"/>
                <a:gd name="connsiteY11" fmla="*/ 905774 h 1716724"/>
                <a:gd name="connsiteX12" fmla="*/ 3252158 w 4882550"/>
                <a:gd name="connsiteY12" fmla="*/ 767751 h 1716724"/>
                <a:gd name="connsiteX13" fmla="*/ 3631720 w 4882550"/>
                <a:gd name="connsiteY13" fmla="*/ 690113 h 1716724"/>
                <a:gd name="connsiteX14" fmla="*/ 3968150 w 4882550"/>
                <a:gd name="connsiteY14" fmla="*/ 629728 h 1716724"/>
                <a:gd name="connsiteX15" fmla="*/ 4313207 w 4882550"/>
                <a:gd name="connsiteY15" fmla="*/ 500333 h 1716724"/>
                <a:gd name="connsiteX16" fmla="*/ 4597879 w 4882550"/>
                <a:gd name="connsiteY16" fmla="*/ 353683 h 1716724"/>
                <a:gd name="connsiteX17" fmla="*/ 4882550 w 4882550"/>
                <a:gd name="connsiteY17" fmla="*/ 0 h 1716724"/>
                <a:gd name="connsiteX0" fmla="*/ 0 w 4882550"/>
                <a:gd name="connsiteY0" fmla="*/ 1043796 h 1716724"/>
                <a:gd name="connsiteX1" fmla="*/ 172528 w 4882550"/>
                <a:gd name="connsiteY1" fmla="*/ 1017917 h 1716724"/>
                <a:gd name="connsiteX2" fmla="*/ 310550 w 4882550"/>
                <a:gd name="connsiteY2" fmla="*/ 1035170 h 1716724"/>
                <a:gd name="connsiteX3" fmla="*/ 500332 w 4882550"/>
                <a:gd name="connsiteY3" fmla="*/ 1121434 h 1716724"/>
                <a:gd name="connsiteX4" fmla="*/ 741871 w 4882550"/>
                <a:gd name="connsiteY4" fmla="*/ 1371600 h 1716724"/>
                <a:gd name="connsiteX5" fmla="*/ 862641 w 4882550"/>
                <a:gd name="connsiteY5" fmla="*/ 1526876 h 1716724"/>
                <a:gd name="connsiteX6" fmla="*/ 1069674 w 4882550"/>
                <a:gd name="connsiteY6" fmla="*/ 1664898 h 1716724"/>
                <a:gd name="connsiteX7" fmla="*/ 1250830 w 4882550"/>
                <a:gd name="connsiteY7" fmla="*/ 1716657 h 1716724"/>
                <a:gd name="connsiteX8" fmla="*/ 1535501 w 4882550"/>
                <a:gd name="connsiteY8" fmla="*/ 1656272 h 1716724"/>
                <a:gd name="connsiteX9" fmla="*/ 1906437 w 4882550"/>
                <a:gd name="connsiteY9" fmla="*/ 1431986 h 1716724"/>
                <a:gd name="connsiteX10" fmla="*/ 2337758 w 4882550"/>
                <a:gd name="connsiteY10" fmla="*/ 1104181 h 1716724"/>
                <a:gd name="connsiteX11" fmla="*/ 2769079 w 4882550"/>
                <a:gd name="connsiteY11" fmla="*/ 905774 h 1716724"/>
                <a:gd name="connsiteX12" fmla="*/ 3252158 w 4882550"/>
                <a:gd name="connsiteY12" fmla="*/ 767751 h 1716724"/>
                <a:gd name="connsiteX13" fmla="*/ 3631720 w 4882550"/>
                <a:gd name="connsiteY13" fmla="*/ 690113 h 1716724"/>
                <a:gd name="connsiteX14" fmla="*/ 3968150 w 4882550"/>
                <a:gd name="connsiteY14" fmla="*/ 629728 h 1716724"/>
                <a:gd name="connsiteX15" fmla="*/ 4313207 w 4882550"/>
                <a:gd name="connsiteY15" fmla="*/ 500333 h 1716724"/>
                <a:gd name="connsiteX16" fmla="*/ 4666891 w 4882550"/>
                <a:gd name="connsiteY16" fmla="*/ 284672 h 1716724"/>
                <a:gd name="connsiteX17" fmla="*/ 4882550 w 4882550"/>
                <a:gd name="connsiteY17" fmla="*/ 0 h 1716724"/>
                <a:gd name="connsiteX0" fmla="*/ 0 w 4951561"/>
                <a:gd name="connsiteY0" fmla="*/ 1086928 h 1759856"/>
                <a:gd name="connsiteX1" fmla="*/ 172528 w 4951561"/>
                <a:gd name="connsiteY1" fmla="*/ 1061049 h 1759856"/>
                <a:gd name="connsiteX2" fmla="*/ 310550 w 4951561"/>
                <a:gd name="connsiteY2" fmla="*/ 1078302 h 1759856"/>
                <a:gd name="connsiteX3" fmla="*/ 500332 w 4951561"/>
                <a:gd name="connsiteY3" fmla="*/ 1164566 h 1759856"/>
                <a:gd name="connsiteX4" fmla="*/ 741871 w 4951561"/>
                <a:gd name="connsiteY4" fmla="*/ 1414732 h 1759856"/>
                <a:gd name="connsiteX5" fmla="*/ 862641 w 4951561"/>
                <a:gd name="connsiteY5" fmla="*/ 1570008 h 1759856"/>
                <a:gd name="connsiteX6" fmla="*/ 1069674 w 4951561"/>
                <a:gd name="connsiteY6" fmla="*/ 1708030 h 1759856"/>
                <a:gd name="connsiteX7" fmla="*/ 1250830 w 4951561"/>
                <a:gd name="connsiteY7" fmla="*/ 1759789 h 1759856"/>
                <a:gd name="connsiteX8" fmla="*/ 1535501 w 4951561"/>
                <a:gd name="connsiteY8" fmla="*/ 1699404 h 1759856"/>
                <a:gd name="connsiteX9" fmla="*/ 1906437 w 4951561"/>
                <a:gd name="connsiteY9" fmla="*/ 1475118 h 1759856"/>
                <a:gd name="connsiteX10" fmla="*/ 2337758 w 4951561"/>
                <a:gd name="connsiteY10" fmla="*/ 1147313 h 1759856"/>
                <a:gd name="connsiteX11" fmla="*/ 2769079 w 4951561"/>
                <a:gd name="connsiteY11" fmla="*/ 948906 h 1759856"/>
                <a:gd name="connsiteX12" fmla="*/ 3252158 w 4951561"/>
                <a:gd name="connsiteY12" fmla="*/ 810883 h 1759856"/>
                <a:gd name="connsiteX13" fmla="*/ 3631720 w 4951561"/>
                <a:gd name="connsiteY13" fmla="*/ 733245 h 1759856"/>
                <a:gd name="connsiteX14" fmla="*/ 3968150 w 4951561"/>
                <a:gd name="connsiteY14" fmla="*/ 672860 h 1759856"/>
                <a:gd name="connsiteX15" fmla="*/ 4313207 w 4951561"/>
                <a:gd name="connsiteY15" fmla="*/ 543465 h 1759856"/>
                <a:gd name="connsiteX16" fmla="*/ 4666891 w 4951561"/>
                <a:gd name="connsiteY16" fmla="*/ 327804 h 1759856"/>
                <a:gd name="connsiteX17" fmla="*/ 4951561 w 4951561"/>
                <a:gd name="connsiteY17" fmla="*/ 0 h 1759856"/>
                <a:gd name="connsiteX0" fmla="*/ 0 w 4951561"/>
                <a:gd name="connsiteY0" fmla="*/ 1086928 h 1759856"/>
                <a:gd name="connsiteX1" fmla="*/ 172528 w 4951561"/>
                <a:gd name="connsiteY1" fmla="*/ 1061049 h 1759856"/>
                <a:gd name="connsiteX2" fmla="*/ 310550 w 4951561"/>
                <a:gd name="connsiteY2" fmla="*/ 1078302 h 1759856"/>
                <a:gd name="connsiteX3" fmla="*/ 500332 w 4951561"/>
                <a:gd name="connsiteY3" fmla="*/ 1164566 h 1759856"/>
                <a:gd name="connsiteX4" fmla="*/ 741871 w 4951561"/>
                <a:gd name="connsiteY4" fmla="*/ 1414732 h 1759856"/>
                <a:gd name="connsiteX5" fmla="*/ 862641 w 4951561"/>
                <a:gd name="connsiteY5" fmla="*/ 1570008 h 1759856"/>
                <a:gd name="connsiteX6" fmla="*/ 1069674 w 4951561"/>
                <a:gd name="connsiteY6" fmla="*/ 1708030 h 1759856"/>
                <a:gd name="connsiteX7" fmla="*/ 1250830 w 4951561"/>
                <a:gd name="connsiteY7" fmla="*/ 1759789 h 1759856"/>
                <a:gd name="connsiteX8" fmla="*/ 1535501 w 4951561"/>
                <a:gd name="connsiteY8" fmla="*/ 1699404 h 1759856"/>
                <a:gd name="connsiteX9" fmla="*/ 1906437 w 4951561"/>
                <a:gd name="connsiteY9" fmla="*/ 1475118 h 1759856"/>
                <a:gd name="connsiteX10" fmla="*/ 2337758 w 4951561"/>
                <a:gd name="connsiteY10" fmla="*/ 1147313 h 1759856"/>
                <a:gd name="connsiteX11" fmla="*/ 2769079 w 4951561"/>
                <a:gd name="connsiteY11" fmla="*/ 948906 h 1759856"/>
                <a:gd name="connsiteX12" fmla="*/ 3252158 w 4951561"/>
                <a:gd name="connsiteY12" fmla="*/ 810883 h 1759856"/>
                <a:gd name="connsiteX13" fmla="*/ 3631720 w 4951561"/>
                <a:gd name="connsiteY13" fmla="*/ 733245 h 1759856"/>
                <a:gd name="connsiteX14" fmla="*/ 3968150 w 4951561"/>
                <a:gd name="connsiteY14" fmla="*/ 672860 h 1759856"/>
                <a:gd name="connsiteX15" fmla="*/ 4313207 w 4951561"/>
                <a:gd name="connsiteY15" fmla="*/ 543465 h 1759856"/>
                <a:gd name="connsiteX16" fmla="*/ 4666891 w 4951561"/>
                <a:gd name="connsiteY16" fmla="*/ 327804 h 1759856"/>
                <a:gd name="connsiteX17" fmla="*/ 4951561 w 4951561"/>
                <a:gd name="connsiteY17" fmla="*/ 0 h 1759856"/>
                <a:gd name="connsiteX0" fmla="*/ 0 w 4951561"/>
                <a:gd name="connsiteY0" fmla="*/ 1086928 h 1759856"/>
                <a:gd name="connsiteX1" fmla="*/ 172528 w 4951561"/>
                <a:gd name="connsiteY1" fmla="*/ 1061049 h 1759856"/>
                <a:gd name="connsiteX2" fmla="*/ 310550 w 4951561"/>
                <a:gd name="connsiteY2" fmla="*/ 1078302 h 1759856"/>
                <a:gd name="connsiteX3" fmla="*/ 500332 w 4951561"/>
                <a:gd name="connsiteY3" fmla="*/ 1164566 h 1759856"/>
                <a:gd name="connsiteX4" fmla="*/ 741871 w 4951561"/>
                <a:gd name="connsiteY4" fmla="*/ 1414732 h 1759856"/>
                <a:gd name="connsiteX5" fmla="*/ 862641 w 4951561"/>
                <a:gd name="connsiteY5" fmla="*/ 1570008 h 1759856"/>
                <a:gd name="connsiteX6" fmla="*/ 1069674 w 4951561"/>
                <a:gd name="connsiteY6" fmla="*/ 1708030 h 1759856"/>
                <a:gd name="connsiteX7" fmla="*/ 1250830 w 4951561"/>
                <a:gd name="connsiteY7" fmla="*/ 1759789 h 1759856"/>
                <a:gd name="connsiteX8" fmla="*/ 1535501 w 4951561"/>
                <a:gd name="connsiteY8" fmla="*/ 1699404 h 1759856"/>
                <a:gd name="connsiteX9" fmla="*/ 1906437 w 4951561"/>
                <a:gd name="connsiteY9" fmla="*/ 1475118 h 1759856"/>
                <a:gd name="connsiteX10" fmla="*/ 2337758 w 4951561"/>
                <a:gd name="connsiteY10" fmla="*/ 1147313 h 1759856"/>
                <a:gd name="connsiteX11" fmla="*/ 2769079 w 4951561"/>
                <a:gd name="connsiteY11" fmla="*/ 948906 h 1759856"/>
                <a:gd name="connsiteX12" fmla="*/ 3252158 w 4951561"/>
                <a:gd name="connsiteY12" fmla="*/ 810883 h 1759856"/>
                <a:gd name="connsiteX13" fmla="*/ 3631720 w 4951561"/>
                <a:gd name="connsiteY13" fmla="*/ 733245 h 1759856"/>
                <a:gd name="connsiteX14" fmla="*/ 3976776 w 4951561"/>
                <a:gd name="connsiteY14" fmla="*/ 655607 h 1759856"/>
                <a:gd name="connsiteX15" fmla="*/ 4313207 w 4951561"/>
                <a:gd name="connsiteY15" fmla="*/ 543465 h 1759856"/>
                <a:gd name="connsiteX16" fmla="*/ 4666891 w 4951561"/>
                <a:gd name="connsiteY16" fmla="*/ 327804 h 1759856"/>
                <a:gd name="connsiteX17" fmla="*/ 4951561 w 4951561"/>
                <a:gd name="connsiteY17" fmla="*/ 0 h 1759856"/>
                <a:gd name="connsiteX0" fmla="*/ 0 w 4951561"/>
                <a:gd name="connsiteY0" fmla="*/ 1086928 h 1759861"/>
                <a:gd name="connsiteX1" fmla="*/ 172528 w 4951561"/>
                <a:gd name="connsiteY1" fmla="*/ 1061049 h 1759861"/>
                <a:gd name="connsiteX2" fmla="*/ 310550 w 4951561"/>
                <a:gd name="connsiteY2" fmla="*/ 1078302 h 1759861"/>
                <a:gd name="connsiteX3" fmla="*/ 500332 w 4951561"/>
                <a:gd name="connsiteY3" fmla="*/ 1164566 h 1759861"/>
                <a:gd name="connsiteX4" fmla="*/ 741871 w 4951561"/>
                <a:gd name="connsiteY4" fmla="*/ 1414732 h 1759861"/>
                <a:gd name="connsiteX5" fmla="*/ 888520 w 4951561"/>
                <a:gd name="connsiteY5" fmla="*/ 1561382 h 1759861"/>
                <a:gd name="connsiteX6" fmla="*/ 1069674 w 4951561"/>
                <a:gd name="connsiteY6" fmla="*/ 1708030 h 1759861"/>
                <a:gd name="connsiteX7" fmla="*/ 1250830 w 4951561"/>
                <a:gd name="connsiteY7" fmla="*/ 1759789 h 1759861"/>
                <a:gd name="connsiteX8" fmla="*/ 1535501 w 4951561"/>
                <a:gd name="connsiteY8" fmla="*/ 1699404 h 1759861"/>
                <a:gd name="connsiteX9" fmla="*/ 1906437 w 4951561"/>
                <a:gd name="connsiteY9" fmla="*/ 1475118 h 1759861"/>
                <a:gd name="connsiteX10" fmla="*/ 2337758 w 4951561"/>
                <a:gd name="connsiteY10" fmla="*/ 1147313 h 1759861"/>
                <a:gd name="connsiteX11" fmla="*/ 2769079 w 4951561"/>
                <a:gd name="connsiteY11" fmla="*/ 948906 h 1759861"/>
                <a:gd name="connsiteX12" fmla="*/ 3252158 w 4951561"/>
                <a:gd name="connsiteY12" fmla="*/ 810883 h 1759861"/>
                <a:gd name="connsiteX13" fmla="*/ 3631720 w 4951561"/>
                <a:gd name="connsiteY13" fmla="*/ 733245 h 1759861"/>
                <a:gd name="connsiteX14" fmla="*/ 3976776 w 4951561"/>
                <a:gd name="connsiteY14" fmla="*/ 655607 h 1759861"/>
                <a:gd name="connsiteX15" fmla="*/ 4313207 w 4951561"/>
                <a:gd name="connsiteY15" fmla="*/ 543465 h 1759861"/>
                <a:gd name="connsiteX16" fmla="*/ 4666891 w 4951561"/>
                <a:gd name="connsiteY16" fmla="*/ 327804 h 1759861"/>
                <a:gd name="connsiteX17" fmla="*/ 4951561 w 4951561"/>
                <a:gd name="connsiteY17" fmla="*/ 0 h 1759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51561" h="1759861">
                  <a:moveTo>
                    <a:pt x="0" y="1086928"/>
                  </a:moveTo>
                  <a:cubicBezTo>
                    <a:pt x="60385" y="1074707"/>
                    <a:pt x="120770" y="1062487"/>
                    <a:pt x="172528" y="1061049"/>
                  </a:cubicBezTo>
                  <a:cubicBezTo>
                    <a:pt x="224286" y="1059611"/>
                    <a:pt x="255916" y="1061049"/>
                    <a:pt x="310550" y="1078302"/>
                  </a:cubicBezTo>
                  <a:cubicBezTo>
                    <a:pt x="365184" y="1095555"/>
                    <a:pt x="428445" y="1108494"/>
                    <a:pt x="500332" y="1164566"/>
                  </a:cubicBezTo>
                  <a:cubicBezTo>
                    <a:pt x="572219" y="1220638"/>
                    <a:pt x="677173" y="1348596"/>
                    <a:pt x="741871" y="1414732"/>
                  </a:cubicBezTo>
                  <a:cubicBezTo>
                    <a:pt x="806569" y="1480868"/>
                    <a:pt x="833886" y="1512499"/>
                    <a:pt x="888520" y="1561382"/>
                  </a:cubicBezTo>
                  <a:cubicBezTo>
                    <a:pt x="943154" y="1610265"/>
                    <a:pt x="1009289" y="1674962"/>
                    <a:pt x="1069674" y="1708030"/>
                  </a:cubicBezTo>
                  <a:cubicBezTo>
                    <a:pt x="1130059" y="1741098"/>
                    <a:pt x="1173192" y="1761227"/>
                    <a:pt x="1250830" y="1759789"/>
                  </a:cubicBezTo>
                  <a:cubicBezTo>
                    <a:pt x="1328468" y="1758351"/>
                    <a:pt x="1426233" y="1746849"/>
                    <a:pt x="1535501" y="1699404"/>
                  </a:cubicBezTo>
                  <a:cubicBezTo>
                    <a:pt x="1644769" y="1651959"/>
                    <a:pt x="1772728" y="1567133"/>
                    <a:pt x="1906437" y="1475118"/>
                  </a:cubicBezTo>
                  <a:cubicBezTo>
                    <a:pt x="2040147" y="1383103"/>
                    <a:pt x="2193984" y="1235015"/>
                    <a:pt x="2337758" y="1147313"/>
                  </a:cubicBezTo>
                  <a:cubicBezTo>
                    <a:pt x="2481532" y="1059611"/>
                    <a:pt x="2616679" y="1004978"/>
                    <a:pt x="2769079" y="948906"/>
                  </a:cubicBezTo>
                  <a:cubicBezTo>
                    <a:pt x="2921479" y="892834"/>
                    <a:pt x="3108384" y="846827"/>
                    <a:pt x="3252158" y="810883"/>
                  </a:cubicBezTo>
                  <a:cubicBezTo>
                    <a:pt x="3395932" y="774939"/>
                    <a:pt x="3510950" y="759124"/>
                    <a:pt x="3631720" y="733245"/>
                  </a:cubicBezTo>
                  <a:cubicBezTo>
                    <a:pt x="3752490" y="707366"/>
                    <a:pt x="3863195" y="687237"/>
                    <a:pt x="3976776" y="655607"/>
                  </a:cubicBezTo>
                  <a:cubicBezTo>
                    <a:pt x="4090357" y="623977"/>
                    <a:pt x="4198188" y="598099"/>
                    <a:pt x="4313207" y="543465"/>
                  </a:cubicBezTo>
                  <a:cubicBezTo>
                    <a:pt x="4428226" y="488831"/>
                    <a:pt x="4560499" y="418381"/>
                    <a:pt x="4666891" y="327804"/>
                  </a:cubicBezTo>
                  <a:cubicBezTo>
                    <a:pt x="4773283" y="237227"/>
                    <a:pt x="4894051" y="126521"/>
                    <a:pt x="4951561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62" name="Obdélník 58">
              <a:extLst>
                <a:ext uri="{FF2B5EF4-FFF2-40B4-BE49-F238E27FC236}">
                  <a16:creationId xmlns:a16="http://schemas.microsoft.com/office/drawing/2014/main" id="{3CC93827-952C-1DED-94B7-5B9EDFC95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604" y="4458598"/>
              <a:ext cx="8364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200" b="1" i="1" dirty="0">
                  <a:solidFill>
                    <a:srgbClr val="000099"/>
                  </a:solidFill>
                  <a:latin typeface="Symbol" panose="05050102010706020507" pitchFamily="18" charset="2"/>
                </a:rPr>
                <a:t>j </a:t>
              </a:r>
              <a:r>
                <a:rPr lang="cs-CZ" sz="12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0</a:t>
              </a:r>
            </a:p>
          </p:txBody>
        </p:sp>
        <p:sp>
          <p:nvSpPr>
            <p:cNvPr id="63" name="Obdélník 58">
              <a:extLst>
                <a:ext uri="{FF2B5EF4-FFF2-40B4-BE49-F238E27FC236}">
                  <a16:creationId xmlns:a16="http://schemas.microsoft.com/office/drawing/2014/main" id="{C9FE2C68-164B-A1BC-F164-7B6D70E96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727" y="3068960"/>
              <a:ext cx="10036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200" b="1" i="1" dirty="0">
                  <a:solidFill>
                    <a:srgbClr val="003399"/>
                  </a:solidFill>
                  <a:latin typeface="Symbol" panose="05050102010706020507" pitchFamily="18" charset="2"/>
                </a:rPr>
                <a:t>j </a:t>
              </a:r>
              <a:r>
                <a:rPr lang="cs-CZ" sz="1200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0,1</a:t>
              </a:r>
            </a:p>
          </p:txBody>
        </p:sp>
        <p:sp>
          <p:nvSpPr>
            <p:cNvPr id="64" name="Obdélník 58">
              <a:extLst>
                <a:ext uri="{FF2B5EF4-FFF2-40B4-BE49-F238E27FC236}">
                  <a16:creationId xmlns:a16="http://schemas.microsoft.com/office/drawing/2014/main" id="{2E7E3100-9208-4D6B-9771-198D1DA2C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727" y="2370365"/>
              <a:ext cx="10023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200" b="1" i="1" dirty="0">
                  <a:solidFill>
                    <a:srgbClr val="0066CC"/>
                  </a:solidFill>
                  <a:latin typeface="Symbol" panose="05050102010706020507" pitchFamily="18" charset="2"/>
                </a:rPr>
                <a:t>j </a:t>
              </a:r>
              <a:r>
                <a:rPr lang="cs-CZ" sz="1200" dirty="0">
                  <a:solidFill>
                    <a:srgbClr val="00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0,5</a:t>
              </a:r>
            </a:p>
          </p:txBody>
        </p:sp>
        <p:sp>
          <p:nvSpPr>
            <p:cNvPr id="65" name="Obdélník 58">
              <a:extLst>
                <a:ext uri="{FF2B5EF4-FFF2-40B4-BE49-F238E27FC236}">
                  <a16:creationId xmlns:a16="http://schemas.microsoft.com/office/drawing/2014/main" id="{6B0CE33F-EB4F-BD54-5B88-6C39C28A2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168" y="3255367"/>
              <a:ext cx="43204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800" b="1" i="1" dirty="0">
                  <a:solidFill>
                    <a:srgbClr val="FF0000"/>
                  </a:solidFill>
                </a:rPr>
                <a:t>A</a:t>
              </a:r>
              <a:endParaRPr lang="cs-CZ" sz="1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6" name="Skupina 65">
            <a:extLst>
              <a:ext uri="{FF2B5EF4-FFF2-40B4-BE49-F238E27FC236}">
                <a16:creationId xmlns:a16="http://schemas.microsoft.com/office/drawing/2014/main" id="{4829B821-E0EA-7FFD-C835-FA2C6394002C}"/>
              </a:ext>
            </a:extLst>
          </p:cNvPr>
          <p:cNvGrpSpPr/>
          <p:nvPr/>
        </p:nvGrpSpPr>
        <p:grpSpPr>
          <a:xfrm>
            <a:off x="2078976" y="1305418"/>
            <a:ext cx="4986049" cy="3480578"/>
            <a:chOff x="1247967" y="1740556"/>
            <a:chExt cx="6648065" cy="4640771"/>
          </a:xfrm>
        </p:grpSpPr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C51046ED-5D70-E3A2-0979-36590664BB76}"/>
                </a:ext>
              </a:extLst>
            </p:cNvPr>
            <p:cNvGrpSpPr/>
            <p:nvPr/>
          </p:nvGrpSpPr>
          <p:grpSpPr>
            <a:xfrm>
              <a:off x="1247967" y="1740556"/>
              <a:ext cx="6648065" cy="4640771"/>
              <a:chOff x="1247967" y="1740556"/>
              <a:chExt cx="6648065" cy="4640771"/>
            </a:xfrm>
          </p:grpSpPr>
          <p:pic>
            <p:nvPicPr>
              <p:cNvPr id="69" name="Obrázek 68">
                <a:extLst>
                  <a:ext uri="{FF2B5EF4-FFF2-40B4-BE49-F238E27FC236}">
                    <a16:creationId xmlns:a16="http://schemas.microsoft.com/office/drawing/2014/main" id="{0DF13B7C-485A-9905-AE62-B8A1F2FC3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7967" y="1740556"/>
                <a:ext cx="6648065" cy="4640771"/>
              </a:xfrm>
              <a:prstGeom prst="rect">
                <a:avLst/>
              </a:prstGeom>
            </p:spPr>
          </p:pic>
          <p:sp>
            <p:nvSpPr>
              <p:cNvPr id="70" name="Volný tvar 24">
                <a:extLst>
                  <a:ext uri="{FF2B5EF4-FFF2-40B4-BE49-F238E27FC236}">
                    <a16:creationId xmlns:a16="http://schemas.microsoft.com/office/drawing/2014/main" id="{0716C498-F121-78E0-99B5-6F8ABD8B4659}"/>
                  </a:ext>
                </a:extLst>
              </p:cNvPr>
              <p:cNvSpPr/>
              <p:nvPr/>
            </p:nvSpPr>
            <p:spPr>
              <a:xfrm>
                <a:off x="2136038" y="4696358"/>
                <a:ext cx="4813402" cy="958292"/>
              </a:xfrm>
              <a:custGeom>
                <a:avLst/>
                <a:gdLst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665684 w 4813402"/>
                  <a:gd name="connsiteY2" fmla="*/ 292608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31213 w 4813402"/>
                  <a:gd name="connsiteY5" fmla="*/ 62179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67482 w 4813402"/>
                  <a:gd name="connsiteY8" fmla="*/ 746151 h 958292"/>
                  <a:gd name="connsiteX9" fmla="*/ 3482036 w 4813402"/>
                  <a:gd name="connsiteY9" fmla="*/ 775412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665684 w 4813402"/>
                  <a:gd name="connsiteY2" fmla="*/ 292608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31213 w 4813402"/>
                  <a:gd name="connsiteY5" fmla="*/ 62179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482036 w 4813402"/>
                  <a:gd name="connsiteY9" fmla="*/ 775412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665684 w 4813402"/>
                  <a:gd name="connsiteY2" fmla="*/ 292608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31213 w 4813402"/>
                  <a:gd name="connsiteY5" fmla="*/ 62179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18612 w 4813402"/>
                  <a:gd name="connsiteY9" fmla="*/ 804673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724205 w 4813402"/>
                  <a:gd name="connsiteY2" fmla="*/ 329184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31213 w 4813402"/>
                  <a:gd name="connsiteY5" fmla="*/ 62179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18612 w 4813402"/>
                  <a:gd name="connsiteY9" fmla="*/ 804673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724205 w 4813402"/>
                  <a:gd name="connsiteY2" fmla="*/ 329184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18612 w 4813402"/>
                  <a:gd name="connsiteY9" fmla="*/ 804673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724205 w 4813402"/>
                  <a:gd name="connsiteY2" fmla="*/ 329184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797357 w 4813402"/>
                  <a:gd name="connsiteY2" fmla="*/ 351129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797357 w 4813402"/>
                  <a:gd name="connsiteY2" fmla="*/ 351129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77056 w 4813402"/>
                  <a:gd name="connsiteY10" fmla="*/ 848564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77056 w 4813402"/>
                  <a:gd name="connsiteY10" fmla="*/ 848564 h 958292"/>
                  <a:gd name="connsiteX11" fmla="*/ 4191610 w 4813402"/>
                  <a:gd name="connsiteY11" fmla="*/ 877824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77056 w 4813402"/>
                  <a:gd name="connsiteY10" fmla="*/ 848564 h 958292"/>
                  <a:gd name="connsiteX11" fmla="*/ 4220871 w 4813402"/>
                  <a:gd name="connsiteY11" fmla="*/ 892455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77056 w 4813402"/>
                  <a:gd name="connsiteY10" fmla="*/ 848564 h 958292"/>
                  <a:gd name="connsiteX11" fmla="*/ 4235501 w 4813402"/>
                  <a:gd name="connsiteY11" fmla="*/ 899770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77056 w 4813402"/>
                  <a:gd name="connsiteY10" fmla="*/ 848564 h 958292"/>
                  <a:gd name="connsiteX11" fmla="*/ 4235501 w 4813402"/>
                  <a:gd name="connsiteY11" fmla="*/ 899770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13402" h="958292">
                    <a:moveTo>
                      <a:pt x="0" y="0"/>
                    </a:moveTo>
                    <a:cubicBezTo>
                      <a:pt x="163983" y="99974"/>
                      <a:pt x="204826" y="135331"/>
                      <a:pt x="343815" y="197510"/>
                    </a:cubicBezTo>
                    <a:cubicBezTo>
                      <a:pt x="482804" y="259689"/>
                      <a:pt x="710794" y="334061"/>
                      <a:pt x="833933" y="373075"/>
                    </a:cubicBezTo>
                    <a:cubicBezTo>
                      <a:pt x="957072" y="412089"/>
                      <a:pt x="975360" y="408432"/>
                      <a:pt x="1082650" y="431597"/>
                    </a:cubicBezTo>
                    <a:cubicBezTo>
                      <a:pt x="1189940" y="454762"/>
                      <a:pt x="1331367" y="482803"/>
                      <a:pt x="1477671" y="512064"/>
                    </a:cubicBezTo>
                    <a:cubicBezTo>
                      <a:pt x="1623975" y="541325"/>
                      <a:pt x="1803197" y="580340"/>
                      <a:pt x="1960474" y="607162"/>
                    </a:cubicBezTo>
                    <a:cubicBezTo>
                      <a:pt x="2117751" y="633984"/>
                      <a:pt x="2284782" y="654711"/>
                      <a:pt x="2421332" y="672999"/>
                    </a:cubicBezTo>
                    <a:cubicBezTo>
                      <a:pt x="2557882" y="691287"/>
                      <a:pt x="2659075" y="702260"/>
                      <a:pt x="2779776" y="716890"/>
                    </a:cubicBezTo>
                    <a:cubicBezTo>
                      <a:pt x="2901696" y="731521"/>
                      <a:pt x="3019959" y="755905"/>
                      <a:pt x="3145537" y="760782"/>
                    </a:cubicBezTo>
                    <a:cubicBezTo>
                      <a:pt x="3274772" y="755905"/>
                      <a:pt x="3411322" y="731521"/>
                      <a:pt x="3533242" y="746151"/>
                    </a:cubicBezTo>
                    <a:cubicBezTo>
                      <a:pt x="3655162" y="760781"/>
                      <a:pt x="3760013" y="822961"/>
                      <a:pt x="3877056" y="848564"/>
                    </a:cubicBezTo>
                    <a:cubicBezTo>
                      <a:pt x="3994099" y="874167"/>
                      <a:pt x="4116019" y="885140"/>
                      <a:pt x="4235501" y="899770"/>
                    </a:cubicBezTo>
                    <a:lnTo>
                      <a:pt x="4593946" y="936346"/>
                    </a:lnTo>
                    <a:cubicBezTo>
                      <a:pt x="4690263" y="946100"/>
                      <a:pt x="4757928" y="954634"/>
                      <a:pt x="4813402" y="958292"/>
                    </a:cubicBezTo>
                  </a:path>
                </a:pathLst>
              </a:custGeom>
              <a:noFill/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71" name="Volný tvar 25">
                <a:extLst>
                  <a:ext uri="{FF2B5EF4-FFF2-40B4-BE49-F238E27FC236}">
                    <a16:creationId xmlns:a16="http://schemas.microsoft.com/office/drawing/2014/main" id="{83B6524B-DD04-E4A5-122B-B8CBF58A3510}"/>
                  </a:ext>
                </a:extLst>
              </p:cNvPr>
              <p:cNvSpPr/>
              <p:nvPr/>
            </p:nvSpPr>
            <p:spPr>
              <a:xfrm>
                <a:off x="2128723" y="3116275"/>
                <a:ext cx="4828032" cy="2472538"/>
              </a:xfrm>
              <a:custGeom>
                <a:avLst/>
                <a:gdLst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19456 w 4828032"/>
                  <a:gd name="connsiteY2" fmla="*/ 358445 h 2472538"/>
                  <a:gd name="connsiteX3" fmla="*/ 358445 w 4828032"/>
                  <a:gd name="connsiteY3" fmla="*/ 555955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58445 w 4828032"/>
                  <a:gd name="connsiteY3" fmla="*/ 555955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94483 w 4828032"/>
                  <a:gd name="connsiteY14" fmla="*/ 1002183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152851 w 4828032"/>
                  <a:gd name="connsiteY17" fmla="*/ 1975105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2896819 w 4828032"/>
                  <a:gd name="connsiteY17" fmla="*/ 1909267 h 2472538"/>
                  <a:gd name="connsiteX18" fmla="*/ 3065069 w 4828032"/>
                  <a:gd name="connsiteY18" fmla="*/ 198973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2896819 w 4828032"/>
                  <a:gd name="connsiteY17" fmla="*/ 1909267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896819 w 4828032"/>
                  <a:gd name="connsiteY17" fmla="*/ 1909267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52312 w 4828032"/>
                  <a:gd name="connsiteY5" fmla="*/ 659328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52312 w 4828032"/>
                  <a:gd name="connsiteY5" fmla="*/ 680016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48175 w 4828032"/>
                  <a:gd name="connsiteY5" fmla="*/ 663466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7459 w 4828032"/>
                  <a:gd name="connsiteY3" fmla="*/ 502829 h 2472538"/>
                  <a:gd name="connsiteX4" fmla="*/ 475488 w 4828032"/>
                  <a:gd name="connsiteY4" fmla="*/ 621792 h 2472538"/>
                  <a:gd name="connsiteX5" fmla="*/ 648175 w 4828032"/>
                  <a:gd name="connsiteY5" fmla="*/ 663466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7459 w 4828032"/>
                  <a:gd name="connsiteY3" fmla="*/ 502829 h 2472538"/>
                  <a:gd name="connsiteX4" fmla="*/ 475488 w 4828032"/>
                  <a:gd name="connsiteY4" fmla="*/ 621792 h 2472538"/>
                  <a:gd name="connsiteX5" fmla="*/ 648175 w 4828032"/>
                  <a:gd name="connsiteY5" fmla="*/ 663466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90243 w 4828032"/>
                  <a:gd name="connsiteY15" fmla="*/ 1676802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828032" h="2472538">
                    <a:moveTo>
                      <a:pt x="0" y="0"/>
                    </a:moveTo>
                    <a:cubicBezTo>
                      <a:pt x="14630" y="24993"/>
                      <a:pt x="31699" y="53645"/>
                      <a:pt x="65837" y="109728"/>
                    </a:cubicBezTo>
                    <a:cubicBezTo>
                      <a:pt x="99975" y="165811"/>
                      <a:pt x="159556" y="270982"/>
                      <a:pt x="204826" y="336499"/>
                    </a:cubicBezTo>
                    <a:cubicBezTo>
                      <a:pt x="250096" y="402016"/>
                      <a:pt x="292349" y="455280"/>
                      <a:pt x="337459" y="502829"/>
                    </a:cubicBezTo>
                    <a:cubicBezTo>
                      <a:pt x="382569" y="550378"/>
                      <a:pt x="423702" y="595019"/>
                      <a:pt x="475488" y="621792"/>
                    </a:cubicBezTo>
                    <a:cubicBezTo>
                      <a:pt x="527274" y="648565"/>
                      <a:pt x="587215" y="661028"/>
                      <a:pt x="648175" y="663466"/>
                    </a:cubicBezTo>
                    <a:cubicBezTo>
                      <a:pt x="709135" y="665905"/>
                      <a:pt x="773712" y="661657"/>
                      <a:pt x="841248" y="636423"/>
                    </a:cubicBezTo>
                    <a:cubicBezTo>
                      <a:pt x="908784" y="611189"/>
                      <a:pt x="983896" y="547420"/>
                      <a:pt x="1053390" y="512063"/>
                    </a:cubicBezTo>
                    <a:cubicBezTo>
                      <a:pt x="1122884" y="476706"/>
                      <a:pt x="1185063" y="427940"/>
                      <a:pt x="1258215" y="424282"/>
                    </a:cubicBezTo>
                    <a:cubicBezTo>
                      <a:pt x="1331367" y="420625"/>
                      <a:pt x="1420368" y="451104"/>
                      <a:pt x="1492301" y="490118"/>
                    </a:cubicBezTo>
                    <a:cubicBezTo>
                      <a:pt x="1564234" y="529132"/>
                      <a:pt x="1626413" y="596190"/>
                      <a:pt x="1689811" y="658369"/>
                    </a:cubicBezTo>
                    <a:cubicBezTo>
                      <a:pt x="1753209" y="720549"/>
                      <a:pt x="1811731" y="793701"/>
                      <a:pt x="1872691" y="863195"/>
                    </a:cubicBezTo>
                    <a:cubicBezTo>
                      <a:pt x="1933651" y="932689"/>
                      <a:pt x="2003145" y="1011936"/>
                      <a:pt x="2055571" y="1075334"/>
                    </a:cubicBezTo>
                    <a:cubicBezTo>
                      <a:pt x="2107997" y="1138732"/>
                      <a:pt x="2136039" y="1181405"/>
                      <a:pt x="2187245" y="1243584"/>
                    </a:cubicBezTo>
                    <a:cubicBezTo>
                      <a:pt x="2238451" y="1305763"/>
                      <a:pt x="2295643" y="1376206"/>
                      <a:pt x="2362809" y="1448409"/>
                    </a:cubicBezTo>
                    <a:cubicBezTo>
                      <a:pt x="2429975" y="1520612"/>
                      <a:pt x="2521968" y="1624377"/>
                      <a:pt x="2590243" y="1676802"/>
                    </a:cubicBezTo>
                    <a:cubicBezTo>
                      <a:pt x="2658518" y="1729227"/>
                      <a:pt x="2696984" y="1774206"/>
                      <a:pt x="2757833" y="1821484"/>
                    </a:cubicBezTo>
                    <a:cubicBezTo>
                      <a:pt x="2818682" y="1868762"/>
                      <a:pt x="2909011" y="1931212"/>
                      <a:pt x="2955340" y="1960473"/>
                    </a:cubicBezTo>
                    <a:cubicBezTo>
                      <a:pt x="3001669" y="1989734"/>
                      <a:pt x="3060192" y="2028750"/>
                      <a:pt x="3130906" y="2026312"/>
                    </a:cubicBezTo>
                    <a:cubicBezTo>
                      <a:pt x="3201620" y="2023874"/>
                      <a:pt x="3297937" y="1947062"/>
                      <a:pt x="3379623" y="1945842"/>
                    </a:cubicBezTo>
                    <a:cubicBezTo>
                      <a:pt x="3461309" y="1944623"/>
                      <a:pt x="3556407" y="1993392"/>
                      <a:pt x="3621024" y="2018995"/>
                    </a:cubicBezTo>
                    <a:cubicBezTo>
                      <a:pt x="3685641" y="2044598"/>
                      <a:pt x="3714902" y="2070202"/>
                      <a:pt x="3767328" y="2099463"/>
                    </a:cubicBezTo>
                    <a:cubicBezTo>
                      <a:pt x="3819754" y="2128724"/>
                      <a:pt x="3873399" y="2165300"/>
                      <a:pt x="3935578" y="2194561"/>
                    </a:cubicBezTo>
                    <a:cubicBezTo>
                      <a:pt x="3997757" y="2223822"/>
                      <a:pt x="4057498" y="2246987"/>
                      <a:pt x="4140403" y="2275028"/>
                    </a:cubicBezTo>
                    <a:cubicBezTo>
                      <a:pt x="4223308" y="2303069"/>
                      <a:pt x="4347667" y="2338426"/>
                      <a:pt x="4433011" y="2362810"/>
                    </a:cubicBezTo>
                    <a:cubicBezTo>
                      <a:pt x="4518355" y="2387194"/>
                      <a:pt x="4586630" y="2403044"/>
                      <a:pt x="4652467" y="2421332"/>
                    </a:cubicBezTo>
                    <a:cubicBezTo>
                      <a:pt x="4718304" y="2439620"/>
                      <a:pt x="4796942" y="2460955"/>
                      <a:pt x="4828032" y="2472538"/>
                    </a:cubicBezTo>
                  </a:path>
                </a:pathLst>
              </a:custGeom>
              <a:noFill/>
              <a:ln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72" name="Volný tvar 26">
                <a:extLst>
                  <a:ext uri="{FF2B5EF4-FFF2-40B4-BE49-F238E27FC236}">
                    <a16:creationId xmlns:a16="http://schemas.microsoft.com/office/drawing/2014/main" id="{2C20FEEE-F76E-D0D7-E4EF-D95B0C471923}"/>
                  </a:ext>
                </a:extLst>
              </p:cNvPr>
              <p:cNvSpPr/>
              <p:nvPr/>
            </p:nvSpPr>
            <p:spPr>
              <a:xfrm>
                <a:off x="2121407" y="2492896"/>
                <a:ext cx="4831508" cy="3074603"/>
              </a:xfrm>
              <a:custGeom>
                <a:avLst/>
                <a:gdLst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19456 w 4828032"/>
                  <a:gd name="connsiteY2" fmla="*/ 358445 h 2472538"/>
                  <a:gd name="connsiteX3" fmla="*/ 358445 w 4828032"/>
                  <a:gd name="connsiteY3" fmla="*/ 555955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58445 w 4828032"/>
                  <a:gd name="connsiteY3" fmla="*/ 555955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94483 w 4828032"/>
                  <a:gd name="connsiteY14" fmla="*/ 1002183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152851 w 4828032"/>
                  <a:gd name="connsiteY17" fmla="*/ 1975105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2896819 w 4828032"/>
                  <a:gd name="connsiteY17" fmla="*/ 1909267 h 2472538"/>
                  <a:gd name="connsiteX18" fmla="*/ 3065069 w 4828032"/>
                  <a:gd name="connsiteY18" fmla="*/ 198973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2896819 w 4828032"/>
                  <a:gd name="connsiteY17" fmla="*/ 1909267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896819 w 4828032"/>
                  <a:gd name="connsiteY17" fmla="*/ 1909267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65684 w 4828032"/>
                  <a:gd name="connsiteY5" fmla="*/ 672998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475488 w 4828032"/>
                  <a:gd name="connsiteY4" fmla="*/ 621792 h 2472538"/>
                  <a:gd name="connsiteX5" fmla="*/ 665684 w 4828032"/>
                  <a:gd name="connsiteY5" fmla="*/ 672998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65684 w 4828032"/>
                  <a:gd name="connsiteY5" fmla="*/ 672998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92454 w 4828032"/>
                  <a:gd name="connsiteY6" fmla="*/ 592532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92454 w 4828032"/>
                  <a:gd name="connsiteY6" fmla="*/ 592532 h 2472538"/>
                  <a:gd name="connsiteX7" fmla="*/ 1053390 w 4828032"/>
                  <a:gd name="connsiteY7" fmla="*/ 512063 h 2472538"/>
                  <a:gd name="connsiteX8" fmla="*/ 1272845 w 4828032"/>
                  <a:gd name="connsiteY8" fmla="*/ 373076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9245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272845 w 4828032"/>
                  <a:gd name="connsiteY8" fmla="*/ 373076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272845 w 4828032"/>
                  <a:gd name="connsiteY8" fmla="*/ 373076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2055571 w 4828032"/>
                  <a:gd name="connsiteY12" fmla="*/ 1075334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553005 w 4828032"/>
                  <a:gd name="connsiteY16" fmla="*/ 1631289 h 2472538"/>
                  <a:gd name="connsiteX17" fmla="*/ 2757833 w 4828032"/>
                  <a:gd name="connsiteY17" fmla="*/ 1821484 h 2472538"/>
                  <a:gd name="connsiteX18" fmla="*/ 2955340 w 4828032"/>
                  <a:gd name="connsiteY18" fmla="*/ 1960473 h 2472538"/>
                  <a:gd name="connsiteX19" fmla="*/ 3130906 w 4828032"/>
                  <a:gd name="connsiteY19" fmla="*/ 2026312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553005 w 4828032"/>
                  <a:gd name="connsiteY16" fmla="*/ 1631289 h 2472538"/>
                  <a:gd name="connsiteX17" fmla="*/ 2757833 w 4828032"/>
                  <a:gd name="connsiteY17" fmla="*/ 1821484 h 2472538"/>
                  <a:gd name="connsiteX18" fmla="*/ 2955340 w 4828032"/>
                  <a:gd name="connsiteY18" fmla="*/ 1960473 h 2472538"/>
                  <a:gd name="connsiteX19" fmla="*/ 3130906 w 4828032"/>
                  <a:gd name="connsiteY19" fmla="*/ 2026312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553005 w 4828032"/>
                  <a:gd name="connsiteY16" fmla="*/ 1631289 h 2472538"/>
                  <a:gd name="connsiteX17" fmla="*/ 2757833 w 4828032"/>
                  <a:gd name="connsiteY17" fmla="*/ 1821484 h 2472538"/>
                  <a:gd name="connsiteX18" fmla="*/ 2955340 w 4828032"/>
                  <a:gd name="connsiteY18" fmla="*/ 1960473 h 2472538"/>
                  <a:gd name="connsiteX19" fmla="*/ 3145536 w 4828032"/>
                  <a:gd name="connsiteY19" fmla="*/ 2318920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553005 w 4828032"/>
                  <a:gd name="connsiteY16" fmla="*/ 1631289 h 2472538"/>
                  <a:gd name="connsiteX17" fmla="*/ 2757833 w 4828032"/>
                  <a:gd name="connsiteY17" fmla="*/ 1821484 h 2472538"/>
                  <a:gd name="connsiteX18" fmla="*/ 2962655 w 4828032"/>
                  <a:gd name="connsiteY18" fmla="*/ 2238451 h 2472538"/>
                  <a:gd name="connsiteX19" fmla="*/ 3145536 w 4828032"/>
                  <a:gd name="connsiteY19" fmla="*/ 2318920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553005 w 4828032"/>
                  <a:gd name="connsiteY16" fmla="*/ 1631289 h 2472538"/>
                  <a:gd name="connsiteX17" fmla="*/ 2662736 w 4828032"/>
                  <a:gd name="connsiteY17" fmla="*/ 1960472 h 2472538"/>
                  <a:gd name="connsiteX18" fmla="*/ 2962655 w 4828032"/>
                  <a:gd name="connsiteY18" fmla="*/ 2238451 h 2472538"/>
                  <a:gd name="connsiteX19" fmla="*/ 3145536 w 4828032"/>
                  <a:gd name="connsiteY19" fmla="*/ 2318920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450592 w 4828032"/>
                  <a:gd name="connsiteY16" fmla="*/ 1697126 h 2472538"/>
                  <a:gd name="connsiteX17" fmla="*/ 2662736 w 4828032"/>
                  <a:gd name="connsiteY17" fmla="*/ 1960472 h 2472538"/>
                  <a:gd name="connsiteX18" fmla="*/ 2962655 w 4828032"/>
                  <a:gd name="connsiteY18" fmla="*/ 2238451 h 2472538"/>
                  <a:gd name="connsiteX19" fmla="*/ 3145536 w 4828032"/>
                  <a:gd name="connsiteY19" fmla="*/ 2318920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223820 w 4828032"/>
                  <a:gd name="connsiteY15" fmla="*/ 1477670 h 2472538"/>
                  <a:gd name="connsiteX16" fmla="*/ 2450592 w 4828032"/>
                  <a:gd name="connsiteY16" fmla="*/ 1697126 h 2472538"/>
                  <a:gd name="connsiteX17" fmla="*/ 2662736 w 4828032"/>
                  <a:gd name="connsiteY17" fmla="*/ 1960472 h 2472538"/>
                  <a:gd name="connsiteX18" fmla="*/ 2962655 w 4828032"/>
                  <a:gd name="connsiteY18" fmla="*/ 2238451 h 2472538"/>
                  <a:gd name="connsiteX19" fmla="*/ 3145536 w 4828032"/>
                  <a:gd name="connsiteY19" fmla="*/ 2318920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136038 w 4828032"/>
                  <a:gd name="connsiteY15" fmla="*/ 1344877 h 2472538"/>
                  <a:gd name="connsiteX16" fmla="*/ 2223820 w 4828032"/>
                  <a:gd name="connsiteY16" fmla="*/ 1477670 h 2472538"/>
                  <a:gd name="connsiteX17" fmla="*/ 2450592 w 4828032"/>
                  <a:gd name="connsiteY17" fmla="*/ 1697126 h 2472538"/>
                  <a:gd name="connsiteX18" fmla="*/ 2662736 w 4828032"/>
                  <a:gd name="connsiteY18" fmla="*/ 1960472 h 2472538"/>
                  <a:gd name="connsiteX19" fmla="*/ 2962655 w 4828032"/>
                  <a:gd name="connsiteY19" fmla="*/ 2238451 h 2472538"/>
                  <a:gd name="connsiteX20" fmla="*/ 3145536 w 4828032"/>
                  <a:gd name="connsiteY20" fmla="*/ 2318920 h 2472538"/>
                  <a:gd name="connsiteX21" fmla="*/ 3379623 w 4828032"/>
                  <a:gd name="connsiteY21" fmla="*/ 1945842 h 2472538"/>
                  <a:gd name="connsiteX22" fmla="*/ 3621024 w 4828032"/>
                  <a:gd name="connsiteY22" fmla="*/ 2018995 h 2472538"/>
                  <a:gd name="connsiteX23" fmla="*/ 3767328 w 4828032"/>
                  <a:gd name="connsiteY23" fmla="*/ 2099463 h 2472538"/>
                  <a:gd name="connsiteX24" fmla="*/ 3935578 w 4828032"/>
                  <a:gd name="connsiteY24" fmla="*/ 2194561 h 2472538"/>
                  <a:gd name="connsiteX25" fmla="*/ 4140403 w 4828032"/>
                  <a:gd name="connsiteY25" fmla="*/ 2275028 h 2472538"/>
                  <a:gd name="connsiteX26" fmla="*/ 4433011 w 4828032"/>
                  <a:gd name="connsiteY26" fmla="*/ 2362810 h 2472538"/>
                  <a:gd name="connsiteX27" fmla="*/ 4652467 w 4828032"/>
                  <a:gd name="connsiteY27" fmla="*/ 2421332 h 2472538"/>
                  <a:gd name="connsiteX28" fmla="*/ 4828032 w 4828032"/>
                  <a:gd name="connsiteY28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136038 w 4828032"/>
                  <a:gd name="connsiteY15" fmla="*/ 1344877 h 2472538"/>
                  <a:gd name="connsiteX16" fmla="*/ 2223820 w 4828032"/>
                  <a:gd name="connsiteY16" fmla="*/ 1477670 h 2472538"/>
                  <a:gd name="connsiteX17" fmla="*/ 2450592 w 4828032"/>
                  <a:gd name="connsiteY17" fmla="*/ 1697126 h 2472538"/>
                  <a:gd name="connsiteX18" fmla="*/ 2662736 w 4828032"/>
                  <a:gd name="connsiteY18" fmla="*/ 1960472 h 2472538"/>
                  <a:gd name="connsiteX19" fmla="*/ 2962655 w 4828032"/>
                  <a:gd name="connsiteY19" fmla="*/ 2238451 h 2472538"/>
                  <a:gd name="connsiteX20" fmla="*/ 3152851 w 4828032"/>
                  <a:gd name="connsiteY20" fmla="*/ 2362811 h 2472538"/>
                  <a:gd name="connsiteX21" fmla="*/ 3379623 w 4828032"/>
                  <a:gd name="connsiteY21" fmla="*/ 1945842 h 2472538"/>
                  <a:gd name="connsiteX22" fmla="*/ 3621024 w 4828032"/>
                  <a:gd name="connsiteY22" fmla="*/ 2018995 h 2472538"/>
                  <a:gd name="connsiteX23" fmla="*/ 3767328 w 4828032"/>
                  <a:gd name="connsiteY23" fmla="*/ 2099463 h 2472538"/>
                  <a:gd name="connsiteX24" fmla="*/ 3935578 w 4828032"/>
                  <a:gd name="connsiteY24" fmla="*/ 2194561 h 2472538"/>
                  <a:gd name="connsiteX25" fmla="*/ 4140403 w 4828032"/>
                  <a:gd name="connsiteY25" fmla="*/ 2275028 h 2472538"/>
                  <a:gd name="connsiteX26" fmla="*/ 4433011 w 4828032"/>
                  <a:gd name="connsiteY26" fmla="*/ 2362810 h 2472538"/>
                  <a:gd name="connsiteX27" fmla="*/ 4652467 w 4828032"/>
                  <a:gd name="connsiteY27" fmla="*/ 2421332 h 2472538"/>
                  <a:gd name="connsiteX28" fmla="*/ 4828032 w 4828032"/>
                  <a:gd name="connsiteY28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136038 w 4828032"/>
                  <a:gd name="connsiteY15" fmla="*/ 1344877 h 2472538"/>
                  <a:gd name="connsiteX16" fmla="*/ 2223820 w 4828032"/>
                  <a:gd name="connsiteY16" fmla="*/ 1477670 h 2472538"/>
                  <a:gd name="connsiteX17" fmla="*/ 2450592 w 4828032"/>
                  <a:gd name="connsiteY17" fmla="*/ 1697126 h 2472538"/>
                  <a:gd name="connsiteX18" fmla="*/ 2662736 w 4828032"/>
                  <a:gd name="connsiteY18" fmla="*/ 1960472 h 2472538"/>
                  <a:gd name="connsiteX19" fmla="*/ 2962655 w 4828032"/>
                  <a:gd name="connsiteY19" fmla="*/ 2238451 h 2472538"/>
                  <a:gd name="connsiteX20" fmla="*/ 3152851 w 4828032"/>
                  <a:gd name="connsiteY20" fmla="*/ 2362811 h 2472538"/>
                  <a:gd name="connsiteX21" fmla="*/ 3408884 w 4828032"/>
                  <a:gd name="connsiteY21" fmla="*/ 2289656 h 2472538"/>
                  <a:gd name="connsiteX22" fmla="*/ 3621024 w 4828032"/>
                  <a:gd name="connsiteY22" fmla="*/ 2018995 h 2472538"/>
                  <a:gd name="connsiteX23" fmla="*/ 3767328 w 4828032"/>
                  <a:gd name="connsiteY23" fmla="*/ 2099463 h 2472538"/>
                  <a:gd name="connsiteX24" fmla="*/ 3935578 w 4828032"/>
                  <a:gd name="connsiteY24" fmla="*/ 2194561 h 2472538"/>
                  <a:gd name="connsiteX25" fmla="*/ 4140403 w 4828032"/>
                  <a:gd name="connsiteY25" fmla="*/ 2275028 h 2472538"/>
                  <a:gd name="connsiteX26" fmla="*/ 4433011 w 4828032"/>
                  <a:gd name="connsiteY26" fmla="*/ 2362810 h 2472538"/>
                  <a:gd name="connsiteX27" fmla="*/ 4652467 w 4828032"/>
                  <a:gd name="connsiteY27" fmla="*/ 2421332 h 2472538"/>
                  <a:gd name="connsiteX28" fmla="*/ 4828032 w 4828032"/>
                  <a:gd name="connsiteY28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136038 w 4828032"/>
                  <a:gd name="connsiteY15" fmla="*/ 1344877 h 2472538"/>
                  <a:gd name="connsiteX16" fmla="*/ 2223820 w 4828032"/>
                  <a:gd name="connsiteY16" fmla="*/ 1477670 h 2472538"/>
                  <a:gd name="connsiteX17" fmla="*/ 2450592 w 4828032"/>
                  <a:gd name="connsiteY17" fmla="*/ 1697126 h 2472538"/>
                  <a:gd name="connsiteX18" fmla="*/ 2662736 w 4828032"/>
                  <a:gd name="connsiteY18" fmla="*/ 1960472 h 2472538"/>
                  <a:gd name="connsiteX19" fmla="*/ 2962655 w 4828032"/>
                  <a:gd name="connsiteY19" fmla="*/ 2238451 h 2472538"/>
                  <a:gd name="connsiteX20" fmla="*/ 3152851 w 4828032"/>
                  <a:gd name="connsiteY20" fmla="*/ 2362811 h 2472538"/>
                  <a:gd name="connsiteX21" fmla="*/ 3408884 w 4828032"/>
                  <a:gd name="connsiteY21" fmla="*/ 2289656 h 2472538"/>
                  <a:gd name="connsiteX22" fmla="*/ 3569817 w 4828032"/>
                  <a:gd name="connsiteY22" fmla="*/ 2333549 h 2472538"/>
                  <a:gd name="connsiteX23" fmla="*/ 3767328 w 4828032"/>
                  <a:gd name="connsiteY23" fmla="*/ 2099463 h 2472538"/>
                  <a:gd name="connsiteX24" fmla="*/ 3935578 w 4828032"/>
                  <a:gd name="connsiteY24" fmla="*/ 2194561 h 2472538"/>
                  <a:gd name="connsiteX25" fmla="*/ 4140403 w 4828032"/>
                  <a:gd name="connsiteY25" fmla="*/ 2275028 h 2472538"/>
                  <a:gd name="connsiteX26" fmla="*/ 4433011 w 4828032"/>
                  <a:gd name="connsiteY26" fmla="*/ 2362810 h 2472538"/>
                  <a:gd name="connsiteX27" fmla="*/ 4652467 w 4828032"/>
                  <a:gd name="connsiteY27" fmla="*/ 2421332 h 2472538"/>
                  <a:gd name="connsiteX28" fmla="*/ 4828032 w 4828032"/>
                  <a:gd name="connsiteY28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136038 w 4828032"/>
                  <a:gd name="connsiteY15" fmla="*/ 1344877 h 2472538"/>
                  <a:gd name="connsiteX16" fmla="*/ 2223820 w 4828032"/>
                  <a:gd name="connsiteY16" fmla="*/ 1477670 h 2472538"/>
                  <a:gd name="connsiteX17" fmla="*/ 2450592 w 4828032"/>
                  <a:gd name="connsiteY17" fmla="*/ 1697126 h 2472538"/>
                  <a:gd name="connsiteX18" fmla="*/ 2662736 w 4828032"/>
                  <a:gd name="connsiteY18" fmla="*/ 1960472 h 2472538"/>
                  <a:gd name="connsiteX19" fmla="*/ 2962655 w 4828032"/>
                  <a:gd name="connsiteY19" fmla="*/ 2238451 h 2472538"/>
                  <a:gd name="connsiteX20" fmla="*/ 3152851 w 4828032"/>
                  <a:gd name="connsiteY20" fmla="*/ 2362811 h 2472538"/>
                  <a:gd name="connsiteX21" fmla="*/ 3408884 w 4828032"/>
                  <a:gd name="connsiteY21" fmla="*/ 2289656 h 2472538"/>
                  <a:gd name="connsiteX22" fmla="*/ 3569817 w 4828032"/>
                  <a:gd name="connsiteY22" fmla="*/ 2333549 h 2472538"/>
                  <a:gd name="connsiteX23" fmla="*/ 3781958 w 4828032"/>
                  <a:gd name="connsiteY23" fmla="*/ 2443278 h 2472538"/>
                  <a:gd name="connsiteX24" fmla="*/ 3935578 w 4828032"/>
                  <a:gd name="connsiteY24" fmla="*/ 2194561 h 2472538"/>
                  <a:gd name="connsiteX25" fmla="*/ 4140403 w 4828032"/>
                  <a:gd name="connsiteY25" fmla="*/ 2275028 h 2472538"/>
                  <a:gd name="connsiteX26" fmla="*/ 4433011 w 4828032"/>
                  <a:gd name="connsiteY26" fmla="*/ 2362810 h 2472538"/>
                  <a:gd name="connsiteX27" fmla="*/ 4652467 w 4828032"/>
                  <a:gd name="connsiteY27" fmla="*/ 2421332 h 2472538"/>
                  <a:gd name="connsiteX28" fmla="*/ 4828032 w 4828032"/>
                  <a:gd name="connsiteY28" fmla="*/ 2472538 h 2472538"/>
                  <a:gd name="connsiteX0" fmla="*/ 0 w 4828032"/>
                  <a:gd name="connsiteY0" fmla="*/ 0 h 2502501"/>
                  <a:gd name="connsiteX1" fmla="*/ 65837 w 4828032"/>
                  <a:gd name="connsiteY1" fmla="*/ 109728 h 2502501"/>
                  <a:gd name="connsiteX2" fmla="*/ 204826 w 4828032"/>
                  <a:gd name="connsiteY2" fmla="*/ 336499 h 2502501"/>
                  <a:gd name="connsiteX3" fmla="*/ 336499 w 4828032"/>
                  <a:gd name="connsiteY3" fmla="*/ 490118 h 2502501"/>
                  <a:gd name="connsiteX4" fmla="*/ 512064 w 4828032"/>
                  <a:gd name="connsiteY4" fmla="*/ 599846 h 2502501"/>
                  <a:gd name="connsiteX5" fmla="*/ 694945 w 4828032"/>
                  <a:gd name="connsiteY5" fmla="*/ 636422 h 2502501"/>
                  <a:gd name="connsiteX6" fmla="*/ 863194 w 4828032"/>
                  <a:gd name="connsiteY6" fmla="*/ 592532 h 2502501"/>
                  <a:gd name="connsiteX7" fmla="*/ 1046075 w 4828032"/>
                  <a:gd name="connsiteY7" fmla="*/ 482803 h 2502501"/>
                  <a:gd name="connsiteX8" fmla="*/ 1309421 w 4828032"/>
                  <a:gd name="connsiteY8" fmla="*/ 373076 h 2502501"/>
                  <a:gd name="connsiteX9" fmla="*/ 1528877 w 4828032"/>
                  <a:gd name="connsiteY9" fmla="*/ 512064 h 2502501"/>
                  <a:gd name="connsiteX10" fmla="*/ 1689811 w 4828032"/>
                  <a:gd name="connsiteY10" fmla="*/ 658369 h 2502501"/>
                  <a:gd name="connsiteX11" fmla="*/ 1872691 w 4828032"/>
                  <a:gd name="connsiteY11" fmla="*/ 936347 h 2502501"/>
                  <a:gd name="connsiteX12" fmla="*/ 1989734 w 4828032"/>
                  <a:gd name="connsiteY12" fmla="*/ 1104595 h 2502501"/>
                  <a:gd name="connsiteX13" fmla="*/ 2070202 w 4828032"/>
                  <a:gd name="connsiteY13" fmla="*/ 1191258 h 2502501"/>
                  <a:gd name="connsiteX14" fmla="*/ 2187245 w 4828032"/>
                  <a:gd name="connsiteY14" fmla="*/ 1243584 h 2502501"/>
                  <a:gd name="connsiteX15" fmla="*/ 2136038 w 4828032"/>
                  <a:gd name="connsiteY15" fmla="*/ 1344877 h 2502501"/>
                  <a:gd name="connsiteX16" fmla="*/ 2223820 w 4828032"/>
                  <a:gd name="connsiteY16" fmla="*/ 1477670 h 2502501"/>
                  <a:gd name="connsiteX17" fmla="*/ 2450592 w 4828032"/>
                  <a:gd name="connsiteY17" fmla="*/ 1697126 h 2502501"/>
                  <a:gd name="connsiteX18" fmla="*/ 2662736 w 4828032"/>
                  <a:gd name="connsiteY18" fmla="*/ 1960472 h 2502501"/>
                  <a:gd name="connsiteX19" fmla="*/ 2962655 w 4828032"/>
                  <a:gd name="connsiteY19" fmla="*/ 2238451 h 2502501"/>
                  <a:gd name="connsiteX20" fmla="*/ 3152851 w 4828032"/>
                  <a:gd name="connsiteY20" fmla="*/ 2362811 h 2502501"/>
                  <a:gd name="connsiteX21" fmla="*/ 3408884 w 4828032"/>
                  <a:gd name="connsiteY21" fmla="*/ 2289656 h 2502501"/>
                  <a:gd name="connsiteX22" fmla="*/ 3569817 w 4828032"/>
                  <a:gd name="connsiteY22" fmla="*/ 2333549 h 2502501"/>
                  <a:gd name="connsiteX23" fmla="*/ 3781958 w 4828032"/>
                  <a:gd name="connsiteY23" fmla="*/ 2443278 h 2502501"/>
                  <a:gd name="connsiteX24" fmla="*/ 3957523 w 4828032"/>
                  <a:gd name="connsiteY24" fmla="*/ 2494484 h 2502501"/>
                  <a:gd name="connsiteX25" fmla="*/ 4140403 w 4828032"/>
                  <a:gd name="connsiteY25" fmla="*/ 2275028 h 2502501"/>
                  <a:gd name="connsiteX26" fmla="*/ 4433011 w 4828032"/>
                  <a:gd name="connsiteY26" fmla="*/ 2362810 h 2502501"/>
                  <a:gd name="connsiteX27" fmla="*/ 4652467 w 4828032"/>
                  <a:gd name="connsiteY27" fmla="*/ 2421332 h 2502501"/>
                  <a:gd name="connsiteX28" fmla="*/ 4828032 w 4828032"/>
                  <a:gd name="connsiteY28" fmla="*/ 2472538 h 2502501"/>
                  <a:gd name="connsiteX0" fmla="*/ 0 w 4828032"/>
                  <a:gd name="connsiteY0" fmla="*/ 0 h 2592916"/>
                  <a:gd name="connsiteX1" fmla="*/ 65837 w 4828032"/>
                  <a:gd name="connsiteY1" fmla="*/ 109728 h 2592916"/>
                  <a:gd name="connsiteX2" fmla="*/ 204826 w 4828032"/>
                  <a:gd name="connsiteY2" fmla="*/ 336499 h 2592916"/>
                  <a:gd name="connsiteX3" fmla="*/ 336499 w 4828032"/>
                  <a:gd name="connsiteY3" fmla="*/ 490118 h 2592916"/>
                  <a:gd name="connsiteX4" fmla="*/ 512064 w 4828032"/>
                  <a:gd name="connsiteY4" fmla="*/ 599846 h 2592916"/>
                  <a:gd name="connsiteX5" fmla="*/ 694945 w 4828032"/>
                  <a:gd name="connsiteY5" fmla="*/ 636422 h 2592916"/>
                  <a:gd name="connsiteX6" fmla="*/ 863194 w 4828032"/>
                  <a:gd name="connsiteY6" fmla="*/ 592532 h 2592916"/>
                  <a:gd name="connsiteX7" fmla="*/ 1046075 w 4828032"/>
                  <a:gd name="connsiteY7" fmla="*/ 482803 h 2592916"/>
                  <a:gd name="connsiteX8" fmla="*/ 1309421 w 4828032"/>
                  <a:gd name="connsiteY8" fmla="*/ 373076 h 2592916"/>
                  <a:gd name="connsiteX9" fmla="*/ 1528877 w 4828032"/>
                  <a:gd name="connsiteY9" fmla="*/ 512064 h 2592916"/>
                  <a:gd name="connsiteX10" fmla="*/ 1689811 w 4828032"/>
                  <a:gd name="connsiteY10" fmla="*/ 658369 h 2592916"/>
                  <a:gd name="connsiteX11" fmla="*/ 1872691 w 4828032"/>
                  <a:gd name="connsiteY11" fmla="*/ 936347 h 2592916"/>
                  <a:gd name="connsiteX12" fmla="*/ 1989734 w 4828032"/>
                  <a:gd name="connsiteY12" fmla="*/ 1104595 h 2592916"/>
                  <a:gd name="connsiteX13" fmla="*/ 2070202 w 4828032"/>
                  <a:gd name="connsiteY13" fmla="*/ 1191258 h 2592916"/>
                  <a:gd name="connsiteX14" fmla="*/ 2187245 w 4828032"/>
                  <a:gd name="connsiteY14" fmla="*/ 1243584 h 2592916"/>
                  <a:gd name="connsiteX15" fmla="*/ 2136038 w 4828032"/>
                  <a:gd name="connsiteY15" fmla="*/ 1344877 h 2592916"/>
                  <a:gd name="connsiteX16" fmla="*/ 2223820 w 4828032"/>
                  <a:gd name="connsiteY16" fmla="*/ 1477670 h 2592916"/>
                  <a:gd name="connsiteX17" fmla="*/ 2450592 w 4828032"/>
                  <a:gd name="connsiteY17" fmla="*/ 1697126 h 2592916"/>
                  <a:gd name="connsiteX18" fmla="*/ 2662736 w 4828032"/>
                  <a:gd name="connsiteY18" fmla="*/ 1960472 h 2592916"/>
                  <a:gd name="connsiteX19" fmla="*/ 2962655 w 4828032"/>
                  <a:gd name="connsiteY19" fmla="*/ 2238451 h 2592916"/>
                  <a:gd name="connsiteX20" fmla="*/ 3152851 w 4828032"/>
                  <a:gd name="connsiteY20" fmla="*/ 2362811 h 2592916"/>
                  <a:gd name="connsiteX21" fmla="*/ 3408884 w 4828032"/>
                  <a:gd name="connsiteY21" fmla="*/ 2289656 h 2592916"/>
                  <a:gd name="connsiteX22" fmla="*/ 3569817 w 4828032"/>
                  <a:gd name="connsiteY22" fmla="*/ 2333549 h 2592916"/>
                  <a:gd name="connsiteX23" fmla="*/ 3781958 w 4828032"/>
                  <a:gd name="connsiteY23" fmla="*/ 2443278 h 2592916"/>
                  <a:gd name="connsiteX24" fmla="*/ 3957523 w 4828032"/>
                  <a:gd name="connsiteY24" fmla="*/ 2494484 h 2592916"/>
                  <a:gd name="connsiteX25" fmla="*/ 4147718 w 4828032"/>
                  <a:gd name="connsiteY25" fmla="*/ 2589582 h 2592916"/>
                  <a:gd name="connsiteX26" fmla="*/ 4433011 w 4828032"/>
                  <a:gd name="connsiteY26" fmla="*/ 2362810 h 2592916"/>
                  <a:gd name="connsiteX27" fmla="*/ 4652467 w 4828032"/>
                  <a:gd name="connsiteY27" fmla="*/ 2421332 h 2592916"/>
                  <a:gd name="connsiteX28" fmla="*/ 4828032 w 4828032"/>
                  <a:gd name="connsiteY28" fmla="*/ 2472538 h 2592916"/>
                  <a:gd name="connsiteX0" fmla="*/ 0 w 4828032"/>
                  <a:gd name="connsiteY0" fmla="*/ 0 h 2768448"/>
                  <a:gd name="connsiteX1" fmla="*/ 65837 w 4828032"/>
                  <a:gd name="connsiteY1" fmla="*/ 109728 h 2768448"/>
                  <a:gd name="connsiteX2" fmla="*/ 204826 w 4828032"/>
                  <a:gd name="connsiteY2" fmla="*/ 336499 h 2768448"/>
                  <a:gd name="connsiteX3" fmla="*/ 336499 w 4828032"/>
                  <a:gd name="connsiteY3" fmla="*/ 490118 h 2768448"/>
                  <a:gd name="connsiteX4" fmla="*/ 512064 w 4828032"/>
                  <a:gd name="connsiteY4" fmla="*/ 599846 h 2768448"/>
                  <a:gd name="connsiteX5" fmla="*/ 694945 w 4828032"/>
                  <a:gd name="connsiteY5" fmla="*/ 636422 h 2768448"/>
                  <a:gd name="connsiteX6" fmla="*/ 863194 w 4828032"/>
                  <a:gd name="connsiteY6" fmla="*/ 592532 h 2768448"/>
                  <a:gd name="connsiteX7" fmla="*/ 1046075 w 4828032"/>
                  <a:gd name="connsiteY7" fmla="*/ 482803 h 2768448"/>
                  <a:gd name="connsiteX8" fmla="*/ 1309421 w 4828032"/>
                  <a:gd name="connsiteY8" fmla="*/ 373076 h 2768448"/>
                  <a:gd name="connsiteX9" fmla="*/ 1528877 w 4828032"/>
                  <a:gd name="connsiteY9" fmla="*/ 512064 h 2768448"/>
                  <a:gd name="connsiteX10" fmla="*/ 1689811 w 4828032"/>
                  <a:gd name="connsiteY10" fmla="*/ 658369 h 2768448"/>
                  <a:gd name="connsiteX11" fmla="*/ 1872691 w 4828032"/>
                  <a:gd name="connsiteY11" fmla="*/ 936347 h 2768448"/>
                  <a:gd name="connsiteX12" fmla="*/ 1989734 w 4828032"/>
                  <a:gd name="connsiteY12" fmla="*/ 1104595 h 2768448"/>
                  <a:gd name="connsiteX13" fmla="*/ 2070202 w 4828032"/>
                  <a:gd name="connsiteY13" fmla="*/ 1191258 h 2768448"/>
                  <a:gd name="connsiteX14" fmla="*/ 2187245 w 4828032"/>
                  <a:gd name="connsiteY14" fmla="*/ 1243584 h 2768448"/>
                  <a:gd name="connsiteX15" fmla="*/ 2136038 w 4828032"/>
                  <a:gd name="connsiteY15" fmla="*/ 1344877 h 2768448"/>
                  <a:gd name="connsiteX16" fmla="*/ 2223820 w 4828032"/>
                  <a:gd name="connsiteY16" fmla="*/ 1477670 h 2768448"/>
                  <a:gd name="connsiteX17" fmla="*/ 2450592 w 4828032"/>
                  <a:gd name="connsiteY17" fmla="*/ 1697126 h 2768448"/>
                  <a:gd name="connsiteX18" fmla="*/ 2662736 w 4828032"/>
                  <a:gd name="connsiteY18" fmla="*/ 1960472 h 2768448"/>
                  <a:gd name="connsiteX19" fmla="*/ 2962655 w 4828032"/>
                  <a:gd name="connsiteY19" fmla="*/ 2238451 h 2768448"/>
                  <a:gd name="connsiteX20" fmla="*/ 3152851 w 4828032"/>
                  <a:gd name="connsiteY20" fmla="*/ 2362811 h 2768448"/>
                  <a:gd name="connsiteX21" fmla="*/ 3408884 w 4828032"/>
                  <a:gd name="connsiteY21" fmla="*/ 2289656 h 2768448"/>
                  <a:gd name="connsiteX22" fmla="*/ 3569817 w 4828032"/>
                  <a:gd name="connsiteY22" fmla="*/ 2333549 h 2768448"/>
                  <a:gd name="connsiteX23" fmla="*/ 3781958 w 4828032"/>
                  <a:gd name="connsiteY23" fmla="*/ 2443278 h 2768448"/>
                  <a:gd name="connsiteX24" fmla="*/ 3957523 w 4828032"/>
                  <a:gd name="connsiteY24" fmla="*/ 2494484 h 2768448"/>
                  <a:gd name="connsiteX25" fmla="*/ 4147718 w 4828032"/>
                  <a:gd name="connsiteY25" fmla="*/ 2589582 h 2768448"/>
                  <a:gd name="connsiteX26" fmla="*/ 4469587 w 4828032"/>
                  <a:gd name="connsiteY26" fmla="*/ 2765146 h 2768448"/>
                  <a:gd name="connsiteX27" fmla="*/ 4652467 w 4828032"/>
                  <a:gd name="connsiteY27" fmla="*/ 2421332 h 2768448"/>
                  <a:gd name="connsiteX28" fmla="*/ 4828032 w 4828032"/>
                  <a:gd name="connsiteY28" fmla="*/ 2472538 h 2768448"/>
                  <a:gd name="connsiteX0" fmla="*/ 0 w 4828032"/>
                  <a:gd name="connsiteY0" fmla="*/ 0 h 2822011"/>
                  <a:gd name="connsiteX1" fmla="*/ 65837 w 4828032"/>
                  <a:gd name="connsiteY1" fmla="*/ 109728 h 2822011"/>
                  <a:gd name="connsiteX2" fmla="*/ 204826 w 4828032"/>
                  <a:gd name="connsiteY2" fmla="*/ 336499 h 2822011"/>
                  <a:gd name="connsiteX3" fmla="*/ 336499 w 4828032"/>
                  <a:gd name="connsiteY3" fmla="*/ 490118 h 2822011"/>
                  <a:gd name="connsiteX4" fmla="*/ 512064 w 4828032"/>
                  <a:gd name="connsiteY4" fmla="*/ 599846 h 2822011"/>
                  <a:gd name="connsiteX5" fmla="*/ 694945 w 4828032"/>
                  <a:gd name="connsiteY5" fmla="*/ 636422 h 2822011"/>
                  <a:gd name="connsiteX6" fmla="*/ 863194 w 4828032"/>
                  <a:gd name="connsiteY6" fmla="*/ 592532 h 2822011"/>
                  <a:gd name="connsiteX7" fmla="*/ 1046075 w 4828032"/>
                  <a:gd name="connsiteY7" fmla="*/ 482803 h 2822011"/>
                  <a:gd name="connsiteX8" fmla="*/ 1309421 w 4828032"/>
                  <a:gd name="connsiteY8" fmla="*/ 373076 h 2822011"/>
                  <a:gd name="connsiteX9" fmla="*/ 1528877 w 4828032"/>
                  <a:gd name="connsiteY9" fmla="*/ 512064 h 2822011"/>
                  <a:gd name="connsiteX10" fmla="*/ 1689811 w 4828032"/>
                  <a:gd name="connsiteY10" fmla="*/ 658369 h 2822011"/>
                  <a:gd name="connsiteX11" fmla="*/ 1872691 w 4828032"/>
                  <a:gd name="connsiteY11" fmla="*/ 936347 h 2822011"/>
                  <a:gd name="connsiteX12" fmla="*/ 1989734 w 4828032"/>
                  <a:gd name="connsiteY12" fmla="*/ 1104595 h 2822011"/>
                  <a:gd name="connsiteX13" fmla="*/ 2070202 w 4828032"/>
                  <a:gd name="connsiteY13" fmla="*/ 1191258 h 2822011"/>
                  <a:gd name="connsiteX14" fmla="*/ 2187245 w 4828032"/>
                  <a:gd name="connsiteY14" fmla="*/ 1243584 h 2822011"/>
                  <a:gd name="connsiteX15" fmla="*/ 2136038 w 4828032"/>
                  <a:gd name="connsiteY15" fmla="*/ 1344877 h 2822011"/>
                  <a:gd name="connsiteX16" fmla="*/ 2223820 w 4828032"/>
                  <a:gd name="connsiteY16" fmla="*/ 1477670 h 2822011"/>
                  <a:gd name="connsiteX17" fmla="*/ 2450592 w 4828032"/>
                  <a:gd name="connsiteY17" fmla="*/ 1697126 h 2822011"/>
                  <a:gd name="connsiteX18" fmla="*/ 2662736 w 4828032"/>
                  <a:gd name="connsiteY18" fmla="*/ 1960472 h 2822011"/>
                  <a:gd name="connsiteX19" fmla="*/ 2962655 w 4828032"/>
                  <a:gd name="connsiteY19" fmla="*/ 2238451 h 2822011"/>
                  <a:gd name="connsiteX20" fmla="*/ 3152851 w 4828032"/>
                  <a:gd name="connsiteY20" fmla="*/ 2362811 h 2822011"/>
                  <a:gd name="connsiteX21" fmla="*/ 3408884 w 4828032"/>
                  <a:gd name="connsiteY21" fmla="*/ 2289656 h 2822011"/>
                  <a:gd name="connsiteX22" fmla="*/ 3569817 w 4828032"/>
                  <a:gd name="connsiteY22" fmla="*/ 2333549 h 2822011"/>
                  <a:gd name="connsiteX23" fmla="*/ 3781958 w 4828032"/>
                  <a:gd name="connsiteY23" fmla="*/ 2443278 h 2822011"/>
                  <a:gd name="connsiteX24" fmla="*/ 3957523 w 4828032"/>
                  <a:gd name="connsiteY24" fmla="*/ 2494484 h 2822011"/>
                  <a:gd name="connsiteX25" fmla="*/ 4147718 w 4828032"/>
                  <a:gd name="connsiteY25" fmla="*/ 2589582 h 2822011"/>
                  <a:gd name="connsiteX26" fmla="*/ 4469587 w 4828032"/>
                  <a:gd name="connsiteY26" fmla="*/ 2765146 h 2822011"/>
                  <a:gd name="connsiteX27" fmla="*/ 4659783 w 4828032"/>
                  <a:gd name="connsiteY27" fmla="*/ 2801722 h 2822011"/>
                  <a:gd name="connsiteX28" fmla="*/ 4828032 w 4828032"/>
                  <a:gd name="connsiteY28" fmla="*/ 2472538 h 2822011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72691 w 4886554"/>
                  <a:gd name="connsiteY11" fmla="*/ 936347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187245 w 4886554"/>
                  <a:gd name="connsiteY14" fmla="*/ 1243584 h 2948026"/>
                  <a:gd name="connsiteX15" fmla="*/ 2136038 w 4886554"/>
                  <a:gd name="connsiteY15" fmla="*/ 1344877 h 2948026"/>
                  <a:gd name="connsiteX16" fmla="*/ 2223820 w 4886554"/>
                  <a:gd name="connsiteY16" fmla="*/ 1477670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01722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72691 w 4886554"/>
                  <a:gd name="connsiteY11" fmla="*/ 936347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187245 w 4886554"/>
                  <a:gd name="connsiteY14" fmla="*/ 1243584 h 2948026"/>
                  <a:gd name="connsiteX15" fmla="*/ 2136038 w 4886554"/>
                  <a:gd name="connsiteY15" fmla="*/ 1344877 h 2948026"/>
                  <a:gd name="connsiteX16" fmla="*/ 2223820 w 4886554"/>
                  <a:gd name="connsiteY16" fmla="*/ 1477670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72691 w 4886554"/>
                  <a:gd name="connsiteY11" fmla="*/ 936347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099463 w 4886554"/>
                  <a:gd name="connsiteY14" fmla="*/ 1265529 h 2948026"/>
                  <a:gd name="connsiteX15" fmla="*/ 2136038 w 4886554"/>
                  <a:gd name="connsiteY15" fmla="*/ 1344877 h 2948026"/>
                  <a:gd name="connsiteX16" fmla="*/ 2223820 w 4886554"/>
                  <a:gd name="connsiteY16" fmla="*/ 1477670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72691 w 4886554"/>
                  <a:gd name="connsiteY11" fmla="*/ 936347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099463 w 4886554"/>
                  <a:gd name="connsiteY14" fmla="*/ 1265529 h 2948026"/>
                  <a:gd name="connsiteX15" fmla="*/ 2136038 w 4886554"/>
                  <a:gd name="connsiteY15" fmla="*/ 1344877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72691 w 4886554"/>
                  <a:gd name="connsiteY11" fmla="*/ 936347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099463 w 4886554"/>
                  <a:gd name="connsiteY14" fmla="*/ 1265529 h 2948026"/>
                  <a:gd name="connsiteX15" fmla="*/ 2187244 w 4886554"/>
                  <a:gd name="connsiteY15" fmla="*/ 1388769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099463 w 4886554"/>
                  <a:gd name="connsiteY14" fmla="*/ 1265529 h 2948026"/>
                  <a:gd name="connsiteX15" fmla="*/ 2187244 w 4886554"/>
                  <a:gd name="connsiteY15" fmla="*/ 1388769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87630 w 4886554"/>
                  <a:gd name="connsiteY5" fmla="*/ 592531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87630 w 4886554"/>
                  <a:gd name="connsiteY5" fmla="*/ 592531 h 2948026"/>
                  <a:gd name="connsiteX6" fmla="*/ 885140 w 4886554"/>
                  <a:gd name="connsiteY6" fmla="*/ 555956 h 2948026"/>
                  <a:gd name="connsiteX7" fmla="*/ 1046075 w 4886554"/>
                  <a:gd name="connsiteY7" fmla="*/ 482803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87630 w 4886554"/>
                  <a:gd name="connsiteY5" fmla="*/ 592531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7630 w 4886554"/>
                  <a:gd name="connsiteY5" fmla="*/ 592531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80083 w 4886554"/>
                  <a:gd name="connsiteY9" fmla="*/ 504749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94714 w 4886554"/>
                  <a:gd name="connsiteY9" fmla="*/ 453543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94714 w 4886554"/>
                  <a:gd name="connsiteY9" fmla="*/ 453543 h 2948026"/>
                  <a:gd name="connsiteX10" fmla="*/ 1689811 w 4886554"/>
                  <a:gd name="connsiteY10" fmla="*/ 658369 h 2948026"/>
                  <a:gd name="connsiteX11" fmla="*/ 1726387 w 4886554"/>
                  <a:gd name="connsiteY11" fmla="*/ 674586 h 2948026"/>
                  <a:gd name="connsiteX12" fmla="*/ 1858060 w 4886554"/>
                  <a:gd name="connsiteY12" fmla="*/ 877825 h 2948026"/>
                  <a:gd name="connsiteX13" fmla="*/ 1989734 w 4886554"/>
                  <a:gd name="connsiteY13" fmla="*/ 1104595 h 2948026"/>
                  <a:gd name="connsiteX14" fmla="*/ 2099463 w 4886554"/>
                  <a:gd name="connsiteY14" fmla="*/ 1265529 h 2948026"/>
                  <a:gd name="connsiteX15" fmla="*/ 2187244 w 4886554"/>
                  <a:gd name="connsiteY15" fmla="*/ 1388769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94714 w 4886554"/>
                  <a:gd name="connsiteY9" fmla="*/ 453543 h 2948026"/>
                  <a:gd name="connsiteX10" fmla="*/ 1689811 w 4886554"/>
                  <a:gd name="connsiteY10" fmla="*/ 658369 h 2948026"/>
                  <a:gd name="connsiteX11" fmla="*/ 1741017 w 4886554"/>
                  <a:gd name="connsiteY11" fmla="*/ 740423 h 2948026"/>
                  <a:gd name="connsiteX12" fmla="*/ 1858060 w 4886554"/>
                  <a:gd name="connsiteY12" fmla="*/ 877825 h 2948026"/>
                  <a:gd name="connsiteX13" fmla="*/ 1989734 w 4886554"/>
                  <a:gd name="connsiteY13" fmla="*/ 1104595 h 2948026"/>
                  <a:gd name="connsiteX14" fmla="*/ 2099463 w 4886554"/>
                  <a:gd name="connsiteY14" fmla="*/ 1265529 h 2948026"/>
                  <a:gd name="connsiteX15" fmla="*/ 2187244 w 4886554"/>
                  <a:gd name="connsiteY15" fmla="*/ 1388769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94714 w 4886554"/>
                  <a:gd name="connsiteY9" fmla="*/ 453543 h 2948026"/>
                  <a:gd name="connsiteX10" fmla="*/ 1704441 w 4886554"/>
                  <a:gd name="connsiteY10" fmla="*/ 636424 h 2948026"/>
                  <a:gd name="connsiteX11" fmla="*/ 1741017 w 4886554"/>
                  <a:gd name="connsiteY11" fmla="*/ 740423 h 2948026"/>
                  <a:gd name="connsiteX12" fmla="*/ 1858060 w 4886554"/>
                  <a:gd name="connsiteY12" fmla="*/ 877825 h 2948026"/>
                  <a:gd name="connsiteX13" fmla="*/ 1989734 w 4886554"/>
                  <a:gd name="connsiteY13" fmla="*/ 1104595 h 2948026"/>
                  <a:gd name="connsiteX14" fmla="*/ 2099463 w 4886554"/>
                  <a:gd name="connsiteY14" fmla="*/ 1265529 h 2948026"/>
                  <a:gd name="connsiteX15" fmla="*/ 2187244 w 4886554"/>
                  <a:gd name="connsiteY15" fmla="*/ 1388769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477670 w 4886554"/>
                  <a:gd name="connsiteY9" fmla="*/ 323456 h 2948026"/>
                  <a:gd name="connsiteX10" fmla="*/ 1594714 w 4886554"/>
                  <a:gd name="connsiteY10" fmla="*/ 453543 h 2948026"/>
                  <a:gd name="connsiteX11" fmla="*/ 1704441 w 4886554"/>
                  <a:gd name="connsiteY11" fmla="*/ 636424 h 2948026"/>
                  <a:gd name="connsiteX12" fmla="*/ 1741017 w 4886554"/>
                  <a:gd name="connsiteY12" fmla="*/ 740423 h 2948026"/>
                  <a:gd name="connsiteX13" fmla="*/ 1858060 w 4886554"/>
                  <a:gd name="connsiteY13" fmla="*/ 877825 h 2948026"/>
                  <a:gd name="connsiteX14" fmla="*/ 1989734 w 4886554"/>
                  <a:gd name="connsiteY14" fmla="*/ 1104595 h 2948026"/>
                  <a:gd name="connsiteX15" fmla="*/ 2099463 w 4886554"/>
                  <a:gd name="connsiteY15" fmla="*/ 1265529 h 2948026"/>
                  <a:gd name="connsiteX16" fmla="*/ 2187244 w 4886554"/>
                  <a:gd name="connsiteY16" fmla="*/ 1388769 h 2948026"/>
                  <a:gd name="connsiteX17" fmla="*/ 2304287 w 4886554"/>
                  <a:gd name="connsiteY17" fmla="*/ 1543507 h 2948026"/>
                  <a:gd name="connsiteX18" fmla="*/ 2450592 w 4886554"/>
                  <a:gd name="connsiteY18" fmla="*/ 1697126 h 2948026"/>
                  <a:gd name="connsiteX19" fmla="*/ 2662736 w 4886554"/>
                  <a:gd name="connsiteY19" fmla="*/ 1960472 h 2948026"/>
                  <a:gd name="connsiteX20" fmla="*/ 2962655 w 4886554"/>
                  <a:gd name="connsiteY20" fmla="*/ 2238451 h 2948026"/>
                  <a:gd name="connsiteX21" fmla="*/ 3152851 w 4886554"/>
                  <a:gd name="connsiteY21" fmla="*/ 2362811 h 2948026"/>
                  <a:gd name="connsiteX22" fmla="*/ 3408884 w 4886554"/>
                  <a:gd name="connsiteY22" fmla="*/ 2289656 h 2948026"/>
                  <a:gd name="connsiteX23" fmla="*/ 3569817 w 4886554"/>
                  <a:gd name="connsiteY23" fmla="*/ 2333549 h 2948026"/>
                  <a:gd name="connsiteX24" fmla="*/ 3781958 w 4886554"/>
                  <a:gd name="connsiteY24" fmla="*/ 2443278 h 2948026"/>
                  <a:gd name="connsiteX25" fmla="*/ 3957523 w 4886554"/>
                  <a:gd name="connsiteY25" fmla="*/ 2494484 h 2948026"/>
                  <a:gd name="connsiteX26" fmla="*/ 4147718 w 4886554"/>
                  <a:gd name="connsiteY26" fmla="*/ 2589582 h 2948026"/>
                  <a:gd name="connsiteX27" fmla="*/ 4469587 w 4886554"/>
                  <a:gd name="connsiteY27" fmla="*/ 2765146 h 2948026"/>
                  <a:gd name="connsiteX28" fmla="*/ 4659783 w 4886554"/>
                  <a:gd name="connsiteY28" fmla="*/ 2860243 h 2948026"/>
                  <a:gd name="connsiteX29" fmla="*/ 4886554 w 4886554"/>
                  <a:gd name="connsiteY29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14246 w 4886554"/>
                  <a:gd name="connsiteY9" fmla="*/ 294195 h 2948026"/>
                  <a:gd name="connsiteX10" fmla="*/ 1594714 w 4886554"/>
                  <a:gd name="connsiteY10" fmla="*/ 453543 h 2948026"/>
                  <a:gd name="connsiteX11" fmla="*/ 1704441 w 4886554"/>
                  <a:gd name="connsiteY11" fmla="*/ 636424 h 2948026"/>
                  <a:gd name="connsiteX12" fmla="*/ 1741017 w 4886554"/>
                  <a:gd name="connsiteY12" fmla="*/ 740423 h 2948026"/>
                  <a:gd name="connsiteX13" fmla="*/ 1858060 w 4886554"/>
                  <a:gd name="connsiteY13" fmla="*/ 877825 h 2948026"/>
                  <a:gd name="connsiteX14" fmla="*/ 1989734 w 4886554"/>
                  <a:gd name="connsiteY14" fmla="*/ 1104595 h 2948026"/>
                  <a:gd name="connsiteX15" fmla="*/ 2099463 w 4886554"/>
                  <a:gd name="connsiteY15" fmla="*/ 1265529 h 2948026"/>
                  <a:gd name="connsiteX16" fmla="*/ 2187244 w 4886554"/>
                  <a:gd name="connsiteY16" fmla="*/ 1388769 h 2948026"/>
                  <a:gd name="connsiteX17" fmla="*/ 2304287 w 4886554"/>
                  <a:gd name="connsiteY17" fmla="*/ 1543507 h 2948026"/>
                  <a:gd name="connsiteX18" fmla="*/ 2450592 w 4886554"/>
                  <a:gd name="connsiteY18" fmla="*/ 1697126 h 2948026"/>
                  <a:gd name="connsiteX19" fmla="*/ 2662736 w 4886554"/>
                  <a:gd name="connsiteY19" fmla="*/ 1960472 h 2948026"/>
                  <a:gd name="connsiteX20" fmla="*/ 2962655 w 4886554"/>
                  <a:gd name="connsiteY20" fmla="*/ 2238451 h 2948026"/>
                  <a:gd name="connsiteX21" fmla="*/ 3152851 w 4886554"/>
                  <a:gd name="connsiteY21" fmla="*/ 2362811 h 2948026"/>
                  <a:gd name="connsiteX22" fmla="*/ 3408884 w 4886554"/>
                  <a:gd name="connsiteY22" fmla="*/ 2289656 h 2948026"/>
                  <a:gd name="connsiteX23" fmla="*/ 3569817 w 4886554"/>
                  <a:gd name="connsiteY23" fmla="*/ 2333549 h 2948026"/>
                  <a:gd name="connsiteX24" fmla="*/ 3781958 w 4886554"/>
                  <a:gd name="connsiteY24" fmla="*/ 2443278 h 2948026"/>
                  <a:gd name="connsiteX25" fmla="*/ 3957523 w 4886554"/>
                  <a:gd name="connsiteY25" fmla="*/ 2494484 h 2948026"/>
                  <a:gd name="connsiteX26" fmla="*/ 4147718 w 4886554"/>
                  <a:gd name="connsiteY26" fmla="*/ 2589582 h 2948026"/>
                  <a:gd name="connsiteX27" fmla="*/ 4469587 w 4886554"/>
                  <a:gd name="connsiteY27" fmla="*/ 2765146 h 2948026"/>
                  <a:gd name="connsiteX28" fmla="*/ 4659783 w 4886554"/>
                  <a:gd name="connsiteY28" fmla="*/ 2860243 h 2948026"/>
                  <a:gd name="connsiteX29" fmla="*/ 4886554 w 4886554"/>
                  <a:gd name="connsiteY29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163117 w 4886554"/>
                  <a:gd name="connsiteY8" fmla="*/ 338086 h 2948026"/>
                  <a:gd name="connsiteX9" fmla="*/ 1331366 w 4886554"/>
                  <a:gd name="connsiteY9" fmla="*/ 204826 h 2948026"/>
                  <a:gd name="connsiteX10" fmla="*/ 1514246 w 4886554"/>
                  <a:gd name="connsiteY10" fmla="*/ 294195 h 2948026"/>
                  <a:gd name="connsiteX11" fmla="*/ 1594714 w 4886554"/>
                  <a:gd name="connsiteY11" fmla="*/ 45354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163117 w 4886554"/>
                  <a:gd name="connsiteY8" fmla="*/ 308825 h 2948026"/>
                  <a:gd name="connsiteX9" fmla="*/ 1331366 w 4886554"/>
                  <a:gd name="connsiteY9" fmla="*/ 204826 h 2948026"/>
                  <a:gd name="connsiteX10" fmla="*/ 1514246 w 4886554"/>
                  <a:gd name="connsiteY10" fmla="*/ 294195 h 2948026"/>
                  <a:gd name="connsiteX11" fmla="*/ 1594714 w 4886554"/>
                  <a:gd name="connsiteY11" fmla="*/ 45354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08825 h 2948026"/>
                  <a:gd name="connsiteX9" fmla="*/ 1331366 w 4886554"/>
                  <a:gd name="connsiteY9" fmla="*/ 204826 h 2948026"/>
                  <a:gd name="connsiteX10" fmla="*/ 1514246 w 4886554"/>
                  <a:gd name="connsiteY10" fmla="*/ 294195 h 2948026"/>
                  <a:gd name="connsiteX11" fmla="*/ 1594714 w 4886554"/>
                  <a:gd name="connsiteY11" fmla="*/ 45354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08825 h 2948026"/>
                  <a:gd name="connsiteX9" fmla="*/ 1331366 w 4886554"/>
                  <a:gd name="connsiteY9" fmla="*/ 204826 h 2948026"/>
                  <a:gd name="connsiteX10" fmla="*/ 1514246 w 4886554"/>
                  <a:gd name="connsiteY10" fmla="*/ 294195 h 2948026"/>
                  <a:gd name="connsiteX11" fmla="*/ 1616660 w 4886554"/>
                  <a:gd name="connsiteY11" fmla="*/ 46817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14246 w 4886554"/>
                  <a:gd name="connsiteY10" fmla="*/ 294195 h 2948026"/>
                  <a:gd name="connsiteX11" fmla="*/ 1616660 w 4886554"/>
                  <a:gd name="connsiteY11" fmla="*/ 46817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16660 w 4886554"/>
                  <a:gd name="connsiteY11" fmla="*/ 46817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75181 w 4886554"/>
                  <a:gd name="connsiteY11" fmla="*/ 460858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75181 w 4886554"/>
                  <a:gd name="connsiteY11" fmla="*/ 460858 h 2948026"/>
                  <a:gd name="connsiteX12" fmla="*/ 1755648 w 4886554"/>
                  <a:gd name="connsiteY12" fmla="*/ 643739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75181 w 4886554"/>
                  <a:gd name="connsiteY11" fmla="*/ 460858 h 2948026"/>
                  <a:gd name="connsiteX12" fmla="*/ 1755648 w 4886554"/>
                  <a:gd name="connsiteY12" fmla="*/ 643739 h 2948026"/>
                  <a:gd name="connsiteX13" fmla="*/ 1806854 w 4886554"/>
                  <a:gd name="connsiteY13" fmla="*/ 762368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75181 w 4886554"/>
                  <a:gd name="connsiteY11" fmla="*/ 460858 h 2948026"/>
                  <a:gd name="connsiteX12" fmla="*/ 1755648 w 4886554"/>
                  <a:gd name="connsiteY12" fmla="*/ 643739 h 2948026"/>
                  <a:gd name="connsiteX13" fmla="*/ 1806854 w 4886554"/>
                  <a:gd name="connsiteY13" fmla="*/ 762368 h 2948026"/>
                  <a:gd name="connsiteX14" fmla="*/ 1887321 w 4886554"/>
                  <a:gd name="connsiteY14" fmla="*/ 921716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75181 w 4886554"/>
                  <a:gd name="connsiteY11" fmla="*/ 460858 h 2948026"/>
                  <a:gd name="connsiteX12" fmla="*/ 1748333 w 4886554"/>
                  <a:gd name="connsiteY12" fmla="*/ 621793 h 2948026"/>
                  <a:gd name="connsiteX13" fmla="*/ 1806854 w 4886554"/>
                  <a:gd name="connsiteY13" fmla="*/ 762368 h 2948026"/>
                  <a:gd name="connsiteX14" fmla="*/ 1887321 w 4886554"/>
                  <a:gd name="connsiteY14" fmla="*/ 921716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72768 w 4886554"/>
                  <a:gd name="connsiteY10" fmla="*/ 279565 h 2948026"/>
                  <a:gd name="connsiteX11" fmla="*/ 1675181 w 4886554"/>
                  <a:gd name="connsiteY11" fmla="*/ 460858 h 2948026"/>
                  <a:gd name="connsiteX12" fmla="*/ 1748333 w 4886554"/>
                  <a:gd name="connsiteY12" fmla="*/ 621793 h 2948026"/>
                  <a:gd name="connsiteX13" fmla="*/ 1806854 w 4886554"/>
                  <a:gd name="connsiteY13" fmla="*/ 762368 h 2948026"/>
                  <a:gd name="connsiteX14" fmla="*/ 1887321 w 4886554"/>
                  <a:gd name="connsiteY14" fmla="*/ 921716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572768 w 4886554"/>
                  <a:gd name="connsiteY10" fmla="*/ 279565 h 2948026"/>
                  <a:gd name="connsiteX11" fmla="*/ 1675181 w 4886554"/>
                  <a:gd name="connsiteY11" fmla="*/ 460858 h 2948026"/>
                  <a:gd name="connsiteX12" fmla="*/ 1748333 w 4886554"/>
                  <a:gd name="connsiteY12" fmla="*/ 621793 h 2948026"/>
                  <a:gd name="connsiteX13" fmla="*/ 1806854 w 4886554"/>
                  <a:gd name="connsiteY13" fmla="*/ 762368 h 2948026"/>
                  <a:gd name="connsiteX14" fmla="*/ 1887321 w 4886554"/>
                  <a:gd name="connsiteY14" fmla="*/ 921716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42989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50592 w 4886554"/>
                  <a:gd name="connsiteY20" fmla="*/ 1697126 h 2948026"/>
                  <a:gd name="connsiteX21" fmla="*/ 2662736 w 4886554"/>
                  <a:gd name="connsiteY21" fmla="*/ 1960472 h 2948026"/>
                  <a:gd name="connsiteX22" fmla="*/ 2962655 w 4886554"/>
                  <a:gd name="connsiteY22" fmla="*/ 2238451 h 2948026"/>
                  <a:gd name="connsiteX23" fmla="*/ 3152851 w 4886554"/>
                  <a:gd name="connsiteY23" fmla="*/ 2362811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50592 w 4886554"/>
                  <a:gd name="connsiteY20" fmla="*/ 1697126 h 2948026"/>
                  <a:gd name="connsiteX21" fmla="*/ 2662736 w 4886554"/>
                  <a:gd name="connsiteY21" fmla="*/ 1960472 h 2948026"/>
                  <a:gd name="connsiteX22" fmla="*/ 2962655 w 4886554"/>
                  <a:gd name="connsiteY22" fmla="*/ 2238451 h 2948026"/>
                  <a:gd name="connsiteX23" fmla="*/ 3152851 w 4886554"/>
                  <a:gd name="connsiteY23" fmla="*/ 2362811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65223 w 4886554"/>
                  <a:gd name="connsiteY20" fmla="*/ 1799538 h 2948026"/>
                  <a:gd name="connsiteX21" fmla="*/ 2662736 w 4886554"/>
                  <a:gd name="connsiteY21" fmla="*/ 1960472 h 2948026"/>
                  <a:gd name="connsiteX22" fmla="*/ 2962655 w 4886554"/>
                  <a:gd name="connsiteY22" fmla="*/ 2238451 h 2948026"/>
                  <a:gd name="connsiteX23" fmla="*/ 3152851 w 4886554"/>
                  <a:gd name="connsiteY23" fmla="*/ 2362811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65223 w 4886554"/>
                  <a:gd name="connsiteY20" fmla="*/ 1799538 h 2948026"/>
                  <a:gd name="connsiteX21" fmla="*/ 2662736 w 4886554"/>
                  <a:gd name="connsiteY21" fmla="*/ 1960472 h 2948026"/>
                  <a:gd name="connsiteX22" fmla="*/ 2962655 w 4886554"/>
                  <a:gd name="connsiteY22" fmla="*/ 2238451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65223 w 4886554"/>
                  <a:gd name="connsiteY20" fmla="*/ 1799538 h 2948026"/>
                  <a:gd name="connsiteX21" fmla="*/ 2662736 w 4886554"/>
                  <a:gd name="connsiteY21" fmla="*/ 1960472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65223 w 4886554"/>
                  <a:gd name="connsiteY20" fmla="*/ 1799538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57983 w 4886554"/>
                  <a:gd name="connsiteY18" fmla="*/ 1418030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57983 w 4886554"/>
                  <a:gd name="connsiteY18" fmla="*/ 1418030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67789 w 4886554"/>
                  <a:gd name="connsiteY16" fmla="*/ 108996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67789 w 4886554"/>
                  <a:gd name="connsiteY16" fmla="*/ 108996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0006 w 4886554"/>
                  <a:gd name="connsiteY15" fmla="*/ 899771 h 2948026"/>
                  <a:gd name="connsiteX16" fmla="*/ 1967789 w 4886554"/>
                  <a:gd name="connsiteY16" fmla="*/ 108996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0006 w 4886554"/>
                  <a:gd name="connsiteY15" fmla="*/ 899771 h 2948026"/>
                  <a:gd name="connsiteX16" fmla="*/ 1967789 w 4886554"/>
                  <a:gd name="connsiteY16" fmla="*/ 108996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38221 w 4886554"/>
                  <a:gd name="connsiteY22" fmla="*/ 2501800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38221 w 4886554"/>
                  <a:gd name="connsiteY22" fmla="*/ 2501800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16199 w 4886554"/>
                  <a:gd name="connsiteY23" fmla="*/ 2450591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16199 w 4886554"/>
                  <a:gd name="connsiteY23" fmla="*/ 2450591 h 2948026"/>
                  <a:gd name="connsiteX24" fmla="*/ 3577132 w 4886554"/>
                  <a:gd name="connsiteY24" fmla="*/ 2479853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16199 w 4886554"/>
                  <a:gd name="connsiteY23" fmla="*/ 2450591 h 2948026"/>
                  <a:gd name="connsiteX24" fmla="*/ 3577132 w 4886554"/>
                  <a:gd name="connsiteY24" fmla="*/ 2479853 h 2948026"/>
                  <a:gd name="connsiteX25" fmla="*/ 3796588 w 4886554"/>
                  <a:gd name="connsiteY25" fmla="*/ 2611527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16199 w 4886554"/>
                  <a:gd name="connsiteY23" fmla="*/ 2450591 h 2948026"/>
                  <a:gd name="connsiteX24" fmla="*/ 3577132 w 4886554"/>
                  <a:gd name="connsiteY24" fmla="*/ 2479853 h 2948026"/>
                  <a:gd name="connsiteX25" fmla="*/ 3796588 w 4886554"/>
                  <a:gd name="connsiteY25" fmla="*/ 2611527 h 2948026"/>
                  <a:gd name="connsiteX26" fmla="*/ 3957523 w 4886554"/>
                  <a:gd name="connsiteY26" fmla="*/ 2494484 h 2948026"/>
                  <a:gd name="connsiteX27" fmla="*/ 3994099 w 4886554"/>
                  <a:gd name="connsiteY27" fmla="*/ 2722842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16199 w 4886554"/>
                  <a:gd name="connsiteY23" fmla="*/ 2450591 h 2948026"/>
                  <a:gd name="connsiteX24" fmla="*/ 3577132 w 4886554"/>
                  <a:gd name="connsiteY24" fmla="*/ 2479853 h 2948026"/>
                  <a:gd name="connsiteX25" fmla="*/ 3796588 w 4886554"/>
                  <a:gd name="connsiteY25" fmla="*/ 2611527 h 2948026"/>
                  <a:gd name="connsiteX26" fmla="*/ 3950208 w 4886554"/>
                  <a:gd name="connsiteY26" fmla="*/ 2677364 h 2948026"/>
                  <a:gd name="connsiteX27" fmla="*/ 3994099 w 4886554"/>
                  <a:gd name="connsiteY27" fmla="*/ 2722842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50208 w 4864608"/>
                  <a:gd name="connsiteY26" fmla="*/ 2677364 h 3087015"/>
                  <a:gd name="connsiteX27" fmla="*/ 3994099 w 4864608"/>
                  <a:gd name="connsiteY27" fmla="*/ 2722842 h 3087015"/>
                  <a:gd name="connsiteX28" fmla="*/ 4147718 w 4864608"/>
                  <a:gd name="connsiteY28" fmla="*/ 2589582 h 3087015"/>
                  <a:gd name="connsiteX29" fmla="*/ 4469587 w 4864608"/>
                  <a:gd name="connsiteY29" fmla="*/ 2765146 h 3087015"/>
                  <a:gd name="connsiteX30" fmla="*/ 4659783 w 4864608"/>
                  <a:gd name="connsiteY30" fmla="*/ 2860243 h 3087015"/>
                  <a:gd name="connsiteX31" fmla="*/ 4864608 w 4864608"/>
                  <a:gd name="connsiteY31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50208 w 4864608"/>
                  <a:gd name="connsiteY26" fmla="*/ 2677364 h 3087015"/>
                  <a:gd name="connsiteX27" fmla="*/ 3994099 w 4864608"/>
                  <a:gd name="connsiteY27" fmla="*/ 2722842 h 3087015"/>
                  <a:gd name="connsiteX28" fmla="*/ 4147718 w 4864608"/>
                  <a:gd name="connsiteY28" fmla="*/ 2589582 h 3087015"/>
                  <a:gd name="connsiteX29" fmla="*/ 4469587 w 4864608"/>
                  <a:gd name="connsiteY29" fmla="*/ 2765146 h 3087015"/>
                  <a:gd name="connsiteX30" fmla="*/ 4659783 w 4864608"/>
                  <a:gd name="connsiteY30" fmla="*/ 2860243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50208 w 4864608"/>
                  <a:gd name="connsiteY26" fmla="*/ 2677364 h 3087015"/>
                  <a:gd name="connsiteX27" fmla="*/ 3994099 w 4864608"/>
                  <a:gd name="connsiteY27" fmla="*/ 2722842 h 3087015"/>
                  <a:gd name="connsiteX28" fmla="*/ 4147718 w 4864608"/>
                  <a:gd name="connsiteY28" fmla="*/ 2589582 h 3087015"/>
                  <a:gd name="connsiteX29" fmla="*/ 4469587 w 4864608"/>
                  <a:gd name="connsiteY29" fmla="*/ 2765146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50208 w 4864608"/>
                  <a:gd name="connsiteY26" fmla="*/ 2677364 h 3087015"/>
                  <a:gd name="connsiteX27" fmla="*/ 3994099 w 4864608"/>
                  <a:gd name="connsiteY27" fmla="*/ 2722842 h 3087015"/>
                  <a:gd name="connsiteX28" fmla="*/ 4147718 w 4864608"/>
                  <a:gd name="connsiteY28" fmla="*/ 2589582 h 3087015"/>
                  <a:gd name="connsiteX29" fmla="*/ 4425695 w 4864608"/>
                  <a:gd name="connsiteY29" fmla="*/ 2911450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50208 w 4864608"/>
                  <a:gd name="connsiteY26" fmla="*/ 2677364 h 3087015"/>
                  <a:gd name="connsiteX27" fmla="*/ 3994099 w 4864608"/>
                  <a:gd name="connsiteY27" fmla="*/ 2722842 h 3087015"/>
                  <a:gd name="connsiteX28" fmla="*/ 4206240 w 4864608"/>
                  <a:gd name="connsiteY28" fmla="*/ 2860245 h 3087015"/>
                  <a:gd name="connsiteX29" fmla="*/ 4425695 w 4864608"/>
                  <a:gd name="connsiteY29" fmla="*/ 2911450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06317 w 4864608"/>
                  <a:gd name="connsiteY26" fmla="*/ 2713940 h 3087015"/>
                  <a:gd name="connsiteX27" fmla="*/ 3994099 w 4864608"/>
                  <a:gd name="connsiteY27" fmla="*/ 2722842 h 3087015"/>
                  <a:gd name="connsiteX28" fmla="*/ 4206240 w 4864608"/>
                  <a:gd name="connsiteY28" fmla="*/ 2860245 h 3087015"/>
                  <a:gd name="connsiteX29" fmla="*/ 4425695 w 4864608"/>
                  <a:gd name="connsiteY29" fmla="*/ 2911450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13940 h 3087015"/>
                  <a:gd name="connsiteX27" fmla="*/ 3994099 w 4864608"/>
                  <a:gd name="connsiteY27" fmla="*/ 2722842 h 3087015"/>
                  <a:gd name="connsiteX28" fmla="*/ 4206240 w 4864608"/>
                  <a:gd name="connsiteY28" fmla="*/ 2860245 h 3087015"/>
                  <a:gd name="connsiteX29" fmla="*/ 4425695 w 4864608"/>
                  <a:gd name="connsiteY29" fmla="*/ 2911450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13940 h 3087015"/>
                  <a:gd name="connsiteX27" fmla="*/ 4023360 w 4864608"/>
                  <a:gd name="connsiteY27" fmla="*/ 2788679 h 3087015"/>
                  <a:gd name="connsiteX28" fmla="*/ 4206240 w 4864608"/>
                  <a:gd name="connsiteY28" fmla="*/ 2860245 h 3087015"/>
                  <a:gd name="connsiteX29" fmla="*/ 4425695 w 4864608"/>
                  <a:gd name="connsiteY29" fmla="*/ 2911450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13940 h 3087015"/>
                  <a:gd name="connsiteX27" fmla="*/ 4023360 w 4864608"/>
                  <a:gd name="connsiteY27" fmla="*/ 2788679 h 3087015"/>
                  <a:gd name="connsiteX28" fmla="*/ 4206240 w 4864608"/>
                  <a:gd name="connsiteY28" fmla="*/ 2860245 h 3087015"/>
                  <a:gd name="connsiteX29" fmla="*/ 4425695 w 4864608"/>
                  <a:gd name="connsiteY29" fmla="*/ 2911450 h 3087015"/>
                  <a:gd name="connsiteX30" fmla="*/ 4528109 w 4864608"/>
                  <a:gd name="connsiteY30" fmla="*/ 295534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13940 h 3087015"/>
                  <a:gd name="connsiteX27" fmla="*/ 4023360 w 4864608"/>
                  <a:gd name="connsiteY27" fmla="*/ 2788679 h 3087015"/>
                  <a:gd name="connsiteX28" fmla="*/ 4206240 w 4864608"/>
                  <a:gd name="connsiteY28" fmla="*/ 2860245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5534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23360 w 4864608"/>
                  <a:gd name="connsiteY27" fmla="*/ 2788679 h 3087015"/>
                  <a:gd name="connsiteX28" fmla="*/ 4206240 w 4864608"/>
                  <a:gd name="connsiteY28" fmla="*/ 2860245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5534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60245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5534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5534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8460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8460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8460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84601 h 3087015"/>
                  <a:gd name="connsiteX31" fmla="*/ 4655644 w 4864608"/>
                  <a:gd name="connsiteY31" fmla="*/ 3009094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49945 h 3087015"/>
                  <a:gd name="connsiteX30" fmla="*/ 4528109 w 4864608"/>
                  <a:gd name="connsiteY30" fmla="*/ 2984601 h 3087015"/>
                  <a:gd name="connsiteX31" fmla="*/ 4655644 w 4864608"/>
                  <a:gd name="connsiteY31" fmla="*/ 3009094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49945 h 3087015"/>
                  <a:gd name="connsiteX30" fmla="*/ 4528109 w 4864608"/>
                  <a:gd name="connsiteY30" fmla="*/ 2984601 h 3087015"/>
                  <a:gd name="connsiteX31" fmla="*/ 4655644 w 4864608"/>
                  <a:gd name="connsiteY31" fmla="*/ 3009094 h 3087015"/>
                  <a:gd name="connsiteX32" fmla="*/ 4864608 w 4864608"/>
                  <a:gd name="connsiteY32" fmla="*/ 3087015 h 3087015"/>
                  <a:gd name="connsiteX0" fmla="*/ 0 w 4839783"/>
                  <a:gd name="connsiteY0" fmla="*/ 0 h 3074603"/>
                  <a:gd name="connsiteX1" fmla="*/ 65837 w 4839783"/>
                  <a:gd name="connsiteY1" fmla="*/ 109728 h 3074603"/>
                  <a:gd name="connsiteX2" fmla="*/ 204826 w 4839783"/>
                  <a:gd name="connsiteY2" fmla="*/ 336499 h 3074603"/>
                  <a:gd name="connsiteX3" fmla="*/ 336499 w 4839783"/>
                  <a:gd name="connsiteY3" fmla="*/ 490118 h 3074603"/>
                  <a:gd name="connsiteX4" fmla="*/ 482803 w 4839783"/>
                  <a:gd name="connsiteY4" fmla="*/ 570586 h 3074603"/>
                  <a:gd name="connsiteX5" fmla="*/ 680315 w 4839783"/>
                  <a:gd name="connsiteY5" fmla="*/ 614477 h 3074603"/>
                  <a:gd name="connsiteX6" fmla="*/ 885140 w 4839783"/>
                  <a:gd name="connsiteY6" fmla="*/ 555956 h 3074603"/>
                  <a:gd name="connsiteX7" fmla="*/ 1038759 w 4839783"/>
                  <a:gd name="connsiteY7" fmla="*/ 446227 h 3074603"/>
                  <a:gd name="connsiteX8" fmla="*/ 1163117 w 4839783"/>
                  <a:gd name="connsiteY8" fmla="*/ 330771 h 3074603"/>
                  <a:gd name="connsiteX9" fmla="*/ 1316736 w 4839783"/>
                  <a:gd name="connsiteY9" fmla="*/ 234087 h 3074603"/>
                  <a:gd name="connsiteX10" fmla="*/ 1455725 w 4839783"/>
                  <a:gd name="connsiteY10" fmla="*/ 206413 h 3074603"/>
                  <a:gd name="connsiteX11" fmla="*/ 1572768 w 4839783"/>
                  <a:gd name="connsiteY11" fmla="*/ 279565 h 3074603"/>
                  <a:gd name="connsiteX12" fmla="*/ 1675181 w 4839783"/>
                  <a:gd name="connsiteY12" fmla="*/ 460858 h 3074603"/>
                  <a:gd name="connsiteX13" fmla="*/ 1748333 w 4839783"/>
                  <a:gd name="connsiteY13" fmla="*/ 621793 h 3074603"/>
                  <a:gd name="connsiteX14" fmla="*/ 1850745 w 4839783"/>
                  <a:gd name="connsiteY14" fmla="*/ 857466 h 3074603"/>
                  <a:gd name="connsiteX15" fmla="*/ 1967789 w 4839783"/>
                  <a:gd name="connsiteY15" fmla="*/ 1089965 h 3074603"/>
                  <a:gd name="connsiteX16" fmla="*/ 2070202 w 4839783"/>
                  <a:gd name="connsiteY16" fmla="*/ 1280159 h 3074603"/>
                  <a:gd name="connsiteX17" fmla="*/ 2172614 w 4839783"/>
                  <a:gd name="connsiteY17" fmla="*/ 1447291 h 3074603"/>
                  <a:gd name="connsiteX18" fmla="*/ 2282341 w 4839783"/>
                  <a:gd name="connsiteY18" fmla="*/ 1616659 h 3074603"/>
                  <a:gd name="connsiteX19" fmla="*/ 2472538 w 4839783"/>
                  <a:gd name="connsiteY19" fmla="*/ 1858060 h 3074603"/>
                  <a:gd name="connsiteX20" fmla="*/ 2655420 w 4839783"/>
                  <a:gd name="connsiteY20" fmla="*/ 2070200 h 3074603"/>
                  <a:gd name="connsiteX21" fmla="*/ 2962655 w 4839783"/>
                  <a:gd name="connsiteY21" fmla="*/ 2399385 h 3074603"/>
                  <a:gd name="connsiteX22" fmla="*/ 3145536 w 4839783"/>
                  <a:gd name="connsiteY22" fmla="*/ 2523745 h 3074603"/>
                  <a:gd name="connsiteX23" fmla="*/ 3416199 w 4839783"/>
                  <a:gd name="connsiteY23" fmla="*/ 2450591 h 3074603"/>
                  <a:gd name="connsiteX24" fmla="*/ 3577132 w 4839783"/>
                  <a:gd name="connsiteY24" fmla="*/ 2479853 h 3074603"/>
                  <a:gd name="connsiteX25" fmla="*/ 3781958 w 4839783"/>
                  <a:gd name="connsiteY25" fmla="*/ 2655418 h 3074603"/>
                  <a:gd name="connsiteX26" fmla="*/ 3906317 w 4839783"/>
                  <a:gd name="connsiteY26" fmla="*/ 2743200 h 3074603"/>
                  <a:gd name="connsiteX27" fmla="*/ 4037990 w 4839783"/>
                  <a:gd name="connsiteY27" fmla="*/ 2825255 h 3074603"/>
                  <a:gd name="connsiteX28" fmla="*/ 4206240 w 4839783"/>
                  <a:gd name="connsiteY28" fmla="*/ 2882191 h 3074603"/>
                  <a:gd name="connsiteX29" fmla="*/ 4411065 w 4839783"/>
                  <a:gd name="connsiteY29" fmla="*/ 2949945 h 3074603"/>
                  <a:gd name="connsiteX30" fmla="*/ 4528109 w 4839783"/>
                  <a:gd name="connsiteY30" fmla="*/ 2984601 h 3074603"/>
                  <a:gd name="connsiteX31" fmla="*/ 4655644 w 4839783"/>
                  <a:gd name="connsiteY31" fmla="*/ 3009094 h 3074603"/>
                  <a:gd name="connsiteX32" fmla="*/ 4839783 w 4839783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72538 w 4831508"/>
                  <a:gd name="connsiteY19" fmla="*/ 1858060 h 3074603"/>
                  <a:gd name="connsiteX20" fmla="*/ 2655420 w 4831508"/>
                  <a:gd name="connsiteY20" fmla="*/ 2070200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25255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72538 w 4831508"/>
                  <a:gd name="connsiteY19" fmla="*/ 1858060 h 3074603"/>
                  <a:gd name="connsiteX20" fmla="*/ 2655420 w 4831508"/>
                  <a:gd name="connsiteY20" fmla="*/ 2070200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5647 h 3074603"/>
                  <a:gd name="connsiteX20" fmla="*/ 2655420 w 4831508"/>
                  <a:gd name="connsiteY20" fmla="*/ 2070200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5647 h 3074603"/>
                  <a:gd name="connsiteX20" fmla="*/ 2655420 w 4831508"/>
                  <a:gd name="connsiteY20" fmla="*/ 2070200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9785 h 3074603"/>
                  <a:gd name="connsiteX20" fmla="*/ 2655420 w 4831508"/>
                  <a:gd name="connsiteY20" fmla="*/ 2070200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9785 h 3074603"/>
                  <a:gd name="connsiteX20" fmla="*/ 2671970 w 4831508"/>
                  <a:gd name="connsiteY20" fmla="*/ 2095025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9785 h 3074603"/>
                  <a:gd name="connsiteX20" fmla="*/ 2671970 w 4831508"/>
                  <a:gd name="connsiteY20" fmla="*/ 2095025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6751 w 4831508"/>
                  <a:gd name="connsiteY17" fmla="*/ 1467979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9785 h 3074603"/>
                  <a:gd name="connsiteX20" fmla="*/ 2671970 w 4831508"/>
                  <a:gd name="connsiteY20" fmla="*/ 2095025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80888 w 4831508"/>
                  <a:gd name="connsiteY17" fmla="*/ 1451429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9785 h 3074603"/>
                  <a:gd name="connsiteX20" fmla="*/ 2671970 w 4831508"/>
                  <a:gd name="connsiteY20" fmla="*/ 2095025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282341 w 4831508"/>
                  <a:gd name="connsiteY17" fmla="*/ 1616659 h 3074603"/>
                  <a:gd name="connsiteX18" fmla="*/ 2455988 w 4831508"/>
                  <a:gd name="connsiteY18" fmla="*/ 1849785 h 3074603"/>
                  <a:gd name="connsiteX19" fmla="*/ 2671970 w 4831508"/>
                  <a:gd name="connsiteY19" fmla="*/ 2095025 h 3074603"/>
                  <a:gd name="connsiteX20" fmla="*/ 2962655 w 4831508"/>
                  <a:gd name="connsiteY20" fmla="*/ 2399385 h 3074603"/>
                  <a:gd name="connsiteX21" fmla="*/ 3145536 w 4831508"/>
                  <a:gd name="connsiteY21" fmla="*/ 2523745 h 3074603"/>
                  <a:gd name="connsiteX22" fmla="*/ 3416199 w 4831508"/>
                  <a:gd name="connsiteY22" fmla="*/ 2450591 h 3074603"/>
                  <a:gd name="connsiteX23" fmla="*/ 3577132 w 4831508"/>
                  <a:gd name="connsiteY23" fmla="*/ 2479853 h 3074603"/>
                  <a:gd name="connsiteX24" fmla="*/ 3781958 w 4831508"/>
                  <a:gd name="connsiteY24" fmla="*/ 2655418 h 3074603"/>
                  <a:gd name="connsiteX25" fmla="*/ 3906317 w 4831508"/>
                  <a:gd name="connsiteY25" fmla="*/ 2743200 h 3074603"/>
                  <a:gd name="connsiteX26" fmla="*/ 4037990 w 4831508"/>
                  <a:gd name="connsiteY26" fmla="*/ 2812842 h 3074603"/>
                  <a:gd name="connsiteX27" fmla="*/ 4206240 w 4831508"/>
                  <a:gd name="connsiteY27" fmla="*/ 2882191 h 3074603"/>
                  <a:gd name="connsiteX28" fmla="*/ 4411065 w 4831508"/>
                  <a:gd name="connsiteY28" fmla="*/ 2949945 h 3074603"/>
                  <a:gd name="connsiteX29" fmla="*/ 4528109 w 4831508"/>
                  <a:gd name="connsiteY29" fmla="*/ 2984601 h 3074603"/>
                  <a:gd name="connsiteX30" fmla="*/ 4655644 w 4831508"/>
                  <a:gd name="connsiteY30" fmla="*/ 3009094 h 3074603"/>
                  <a:gd name="connsiteX31" fmla="*/ 4831508 w 4831508"/>
                  <a:gd name="connsiteY31" fmla="*/ 3074603 h 3074603"/>
                  <a:gd name="connsiteX0" fmla="*/ 0 w 4834465"/>
                  <a:gd name="connsiteY0" fmla="*/ 0 h 3074603"/>
                  <a:gd name="connsiteX1" fmla="*/ 65837 w 4834465"/>
                  <a:gd name="connsiteY1" fmla="*/ 109728 h 3074603"/>
                  <a:gd name="connsiteX2" fmla="*/ 204826 w 4834465"/>
                  <a:gd name="connsiteY2" fmla="*/ 336499 h 3074603"/>
                  <a:gd name="connsiteX3" fmla="*/ 336499 w 4834465"/>
                  <a:gd name="connsiteY3" fmla="*/ 490118 h 3074603"/>
                  <a:gd name="connsiteX4" fmla="*/ 491078 w 4834465"/>
                  <a:gd name="connsiteY4" fmla="*/ 587137 h 3074603"/>
                  <a:gd name="connsiteX5" fmla="*/ 680315 w 4834465"/>
                  <a:gd name="connsiteY5" fmla="*/ 614477 h 3074603"/>
                  <a:gd name="connsiteX6" fmla="*/ 885140 w 4834465"/>
                  <a:gd name="connsiteY6" fmla="*/ 555956 h 3074603"/>
                  <a:gd name="connsiteX7" fmla="*/ 1038759 w 4834465"/>
                  <a:gd name="connsiteY7" fmla="*/ 446227 h 3074603"/>
                  <a:gd name="connsiteX8" fmla="*/ 1163117 w 4834465"/>
                  <a:gd name="connsiteY8" fmla="*/ 330771 h 3074603"/>
                  <a:gd name="connsiteX9" fmla="*/ 1316736 w 4834465"/>
                  <a:gd name="connsiteY9" fmla="*/ 234087 h 3074603"/>
                  <a:gd name="connsiteX10" fmla="*/ 1455725 w 4834465"/>
                  <a:gd name="connsiteY10" fmla="*/ 206413 h 3074603"/>
                  <a:gd name="connsiteX11" fmla="*/ 1572768 w 4834465"/>
                  <a:gd name="connsiteY11" fmla="*/ 279565 h 3074603"/>
                  <a:gd name="connsiteX12" fmla="*/ 1675181 w 4834465"/>
                  <a:gd name="connsiteY12" fmla="*/ 460858 h 3074603"/>
                  <a:gd name="connsiteX13" fmla="*/ 1748333 w 4834465"/>
                  <a:gd name="connsiteY13" fmla="*/ 621793 h 3074603"/>
                  <a:gd name="connsiteX14" fmla="*/ 1850745 w 4834465"/>
                  <a:gd name="connsiteY14" fmla="*/ 857466 h 3074603"/>
                  <a:gd name="connsiteX15" fmla="*/ 1967789 w 4834465"/>
                  <a:gd name="connsiteY15" fmla="*/ 1089965 h 3074603"/>
                  <a:gd name="connsiteX16" fmla="*/ 2070202 w 4834465"/>
                  <a:gd name="connsiteY16" fmla="*/ 1280159 h 3074603"/>
                  <a:gd name="connsiteX17" fmla="*/ 2282341 w 4834465"/>
                  <a:gd name="connsiteY17" fmla="*/ 1616659 h 3074603"/>
                  <a:gd name="connsiteX18" fmla="*/ 2455988 w 4834465"/>
                  <a:gd name="connsiteY18" fmla="*/ 1849785 h 3074603"/>
                  <a:gd name="connsiteX19" fmla="*/ 2671970 w 4834465"/>
                  <a:gd name="connsiteY19" fmla="*/ 2095025 h 3074603"/>
                  <a:gd name="connsiteX20" fmla="*/ 2962655 w 4834465"/>
                  <a:gd name="connsiteY20" fmla="*/ 2399385 h 3074603"/>
                  <a:gd name="connsiteX21" fmla="*/ 3145536 w 4834465"/>
                  <a:gd name="connsiteY21" fmla="*/ 2523745 h 3074603"/>
                  <a:gd name="connsiteX22" fmla="*/ 3416199 w 4834465"/>
                  <a:gd name="connsiteY22" fmla="*/ 2450591 h 3074603"/>
                  <a:gd name="connsiteX23" fmla="*/ 3577132 w 4834465"/>
                  <a:gd name="connsiteY23" fmla="*/ 2479853 h 3074603"/>
                  <a:gd name="connsiteX24" fmla="*/ 3781958 w 4834465"/>
                  <a:gd name="connsiteY24" fmla="*/ 2655418 h 3074603"/>
                  <a:gd name="connsiteX25" fmla="*/ 3906317 w 4834465"/>
                  <a:gd name="connsiteY25" fmla="*/ 2743200 h 3074603"/>
                  <a:gd name="connsiteX26" fmla="*/ 4037990 w 4834465"/>
                  <a:gd name="connsiteY26" fmla="*/ 2812842 h 3074603"/>
                  <a:gd name="connsiteX27" fmla="*/ 4206240 w 4834465"/>
                  <a:gd name="connsiteY27" fmla="*/ 2882191 h 3074603"/>
                  <a:gd name="connsiteX28" fmla="*/ 4411065 w 4834465"/>
                  <a:gd name="connsiteY28" fmla="*/ 2949945 h 3074603"/>
                  <a:gd name="connsiteX29" fmla="*/ 4528109 w 4834465"/>
                  <a:gd name="connsiteY29" fmla="*/ 2984601 h 3074603"/>
                  <a:gd name="connsiteX30" fmla="*/ 4655644 w 4834465"/>
                  <a:gd name="connsiteY30" fmla="*/ 3009094 h 3074603"/>
                  <a:gd name="connsiteX31" fmla="*/ 4831508 w 4834465"/>
                  <a:gd name="connsiteY31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282341 w 4831508"/>
                  <a:gd name="connsiteY17" fmla="*/ 1616659 h 3074603"/>
                  <a:gd name="connsiteX18" fmla="*/ 2455988 w 4831508"/>
                  <a:gd name="connsiteY18" fmla="*/ 1849785 h 3074603"/>
                  <a:gd name="connsiteX19" fmla="*/ 2671970 w 4831508"/>
                  <a:gd name="connsiteY19" fmla="*/ 2095025 h 3074603"/>
                  <a:gd name="connsiteX20" fmla="*/ 2962655 w 4831508"/>
                  <a:gd name="connsiteY20" fmla="*/ 2399385 h 3074603"/>
                  <a:gd name="connsiteX21" fmla="*/ 3145536 w 4831508"/>
                  <a:gd name="connsiteY21" fmla="*/ 2523745 h 3074603"/>
                  <a:gd name="connsiteX22" fmla="*/ 3416199 w 4831508"/>
                  <a:gd name="connsiteY22" fmla="*/ 2450591 h 3074603"/>
                  <a:gd name="connsiteX23" fmla="*/ 3577132 w 4831508"/>
                  <a:gd name="connsiteY23" fmla="*/ 2479853 h 3074603"/>
                  <a:gd name="connsiteX24" fmla="*/ 3781958 w 4831508"/>
                  <a:gd name="connsiteY24" fmla="*/ 2655418 h 3074603"/>
                  <a:gd name="connsiteX25" fmla="*/ 3906317 w 4831508"/>
                  <a:gd name="connsiteY25" fmla="*/ 2743200 h 3074603"/>
                  <a:gd name="connsiteX26" fmla="*/ 4037990 w 4831508"/>
                  <a:gd name="connsiteY26" fmla="*/ 2812842 h 3074603"/>
                  <a:gd name="connsiteX27" fmla="*/ 4206240 w 4831508"/>
                  <a:gd name="connsiteY27" fmla="*/ 2882191 h 3074603"/>
                  <a:gd name="connsiteX28" fmla="*/ 4411065 w 4831508"/>
                  <a:gd name="connsiteY28" fmla="*/ 2949945 h 3074603"/>
                  <a:gd name="connsiteX29" fmla="*/ 4528109 w 4831508"/>
                  <a:gd name="connsiteY29" fmla="*/ 2984601 h 3074603"/>
                  <a:gd name="connsiteX30" fmla="*/ 4655644 w 4831508"/>
                  <a:gd name="connsiteY30" fmla="*/ 3009094 h 3074603"/>
                  <a:gd name="connsiteX31" fmla="*/ 4831508 w 4831508"/>
                  <a:gd name="connsiteY31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282341 w 4831508"/>
                  <a:gd name="connsiteY17" fmla="*/ 1616659 h 3074603"/>
                  <a:gd name="connsiteX18" fmla="*/ 2455988 w 4831508"/>
                  <a:gd name="connsiteY18" fmla="*/ 1849785 h 3074603"/>
                  <a:gd name="connsiteX19" fmla="*/ 2671970 w 4831508"/>
                  <a:gd name="connsiteY19" fmla="*/ 2095025 h 3074603"/>
                  <a:gd name="connsiteX20" fmla="*/ 2962655 w 4831508"/>
                  <a:gd name="connsiteY20" fmla="*/ 2399385 h 3074603"/>
                  <a:gd name="connsiteX21" fmla="*/ 3145536 w 4831508"/>
                  <a:gd name="connsiteY21" fmla="*/ 2523745 h 3074603"/>
                  <a:gd name="connsiteX22" fmla="*/ 3416199 w 4831508"/>
                  <a:gd name="connsiteY22" fmla="*/ 2450591 h 3074603"/>
                  <a:gd name="connsiteX23" fmla="*/ 3577132 w 4831508"/>
                  <a:gd name="connsiteY23" fmla="*/ 2479853 h 3074603"/>
                  <a:gd name="connsiteX24" fmla="*/ 3781958 w 4831508"/>
                  <a:gd name="connsiteY24" fmla="*/ 2655418 h 3074603"/>
                  <a:gd name="connsiteX25" fmla="*/ 3906317 w 4831508"/>
                  <a:gd name="connsiteY25" fmla="*/ 2743200 h 3074603"/>
                  <a:gd name="connsiteX26" fmla="*/ 4037990 w 4831508"/>
                  <a:gd name="connsiteY26" fmla="*/ 2812842 h 3074603"/>
                  <a:gd name="connsiteX27" fmla="*/ 4206240 w 4831508"/>
                  <a:gd name="connsiteY27" fmla="*/ 2882191 h 3074603"/>
                  <a:gd name="connsiteX28" fmla="*/ 4411065 w 4831508"/>
                  <a:gd name="connsiteY28" fmla="*/ 2949945 h 3074603"/>
                  <a:gd name="connsiteX29" fmla="*/ 4528109 w 4831508"/>
                  <a:gd name="connsiteY29" fmla="*/ 2984601 h 3074603"/>
                  <a:gd name="connsiteX30" fmla="*/ 4668056 w 4831508"/>
                  <a:gd name="connsiteY30" fmla="*/ 3009094 h 3074603"/>
                  <a:gd name="connsiteX31" fmla="*/ 4831508 w 4831508"/>
                  <a:gd name="connsiteY31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282341 w 4831508"/>
                  <a:gd name="connsiteY17" fmla="*/ 1616659 h 3074603"/>
                  <a:gd name="connsiteX18" fmla="*/ 2455988 w 4831508"/>
                  <a:gd name="connsiteY18" fmla="*/ 1849785 h 3074603"/>
                  <a:gd name="connsiteX19" fmla="*/ 2671970 w 4831508"/>
                  <a:gd name="connsiteY19" fmla="*/ 2095025 h 3074603"/>
                  <a:gd name="connsiteX20" fmla="*/ 2962655 w 4831508"/>
                  <a:gd name="connsiteY20" fmla="*/ 2399385 h 3074603"/>
                  <a:gd name="connsiteX21" fmla="*/ 3145536 w 4831508"/>
                  <a:gd name="connsiteY21" fmla="*/ 2523745 h 3074603"/>
                  <a:gd name="connsiteX22" fmla="*/ 3416199 w 4831508"/>
                  <a:gd name="connsiteY22" fmla="*/ 2450591 h 3074603"/>
                  <a:gd name="connsiteX23" fmla="*/ 3577132 w 4831508"/>
                  <a:gd name="connsiteY23" fmla="*/ 2479853 h 3074603"/>
                  <a:gd name="connsiteX24" fmla="*/ 3781958 w 4831508"/>
                  <a:gd name="connsiteY24" fmla="*/ 2655418 h 3074603"/>
                  <a:gd name="connsiteX25" fmla="*/ 3906317 w 4831508"/>
                  <a:gd name="connsiteY25" fmla="*/ 2743200 h 3074603"/>
                  <a:gd name="connsiteX26" fmla="*/ 4037990 w 4831508"/>
                  <a:gd name="connsiteY26" fmla="*/ 2812842 h 3074603"/>
                  <a:gd name="connsiteX27" fmla="*/ 4206240 w 4831508"/>
                  <a:gd name="connsiteY27" fmla="*/ 2882191 h 3074603"/>
                  <a:gd name="connsiteX28" fmla="*/ 4411065 w 4831508"/>
                  <a:gd name="connsiteY28" fmla="*/ 2949945 h 3074603"/>
                  <a:gd name="connsiteX29" fmla="*/ 4528109 w 4831508"/>
                  <a:gd name="connsiteY29" fmla="*/ 2984601 h 3074603"/>
                  <a:gd name="connsiteX30" fmla="*/ 4831508 w 4831508"/>
                  <a:gd name="connsiteY30" fmla="*/ 3074603 h 3074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831508" h="3074603">
                    <a:moveTo>
                      <a:pt x="0" y="0"/>
                    </a:moveTo>
                    <a:cubicBezTo>
                      <a:pt x="14630" y="24993"/>
                      <a:pt x="31699" y="53645"/>
                      <a:pt x="65837" y="109728"/>
                    </a:cubicBezTo>
                    <a:cubicBezTo>
                      <a:pt x="99975" y="165811"/>
                      <a:pt x="159716" y="273101"/>
                      <a:pt x="204826" y="336499"/>
                    </a:cubicBezTo>
                    <a:cubicBezTo>
                      <a:pt x="249936" y="399897"/>
                      <a:pt x="288790" y="448345"/>
                      <a:pt x="336499" y="490118"/>
                    </a:cubicBezTo>
                    <a:cubicBezTo>
                      <a:pt x="384208" y="531891"/>
                      <a:pt x="433775" y="566411"/>
                      <a:pt x="491078" y="587137"/>
                    </a:cubicBezTo>
                    <a:cubicBezTo>
                      <a:pt x="548381" y="607863"/>
                      <a:pt x="614638" y="619674"/>
                      <a:pt x="680315" y="614477"/>
                    </a:cubicBezTo>
                    <a:cubicBezTo>
                      <a:pt x="745992" y="609280"/>
                      <a:pt x="825399" y="583998"/>
                      <a:pt x="885140" y="555956"/>
                    </a:cubicBezTo>
                    <a:cubicBezTo>
                      <a:pt x="944881" y="527914"/>
                      <a:pt x="992430" y="483758"/>
                      <a:pt x="1038759" y="446227"/>
                    </a:cubicBezTo>
                    <a:cubicBezTo>
                      <a:pt x="1085089" y="408696"/>
                      <a:pt x="1120445" y="364908"/>
                      <a:pt x="1163117" y="330771"/>
                    </a:cubicBezTo>
                    <a:cubicBezTo>
                      <a:pt x="1205789" y="296634"/>
                      <a:pt x="1267968" y="254813"/>
                      <a:pt x="1316736" y="234087"/>
                    </a:cubicBezTo>
                    <a:cubicBezTo>
                      <a:pt x="1365504" y="213361"/>
                      <a:pt x="1413053" y="198833"/>
                      <a:pt x="1455725" y="206413"/>
                    </a:cubicBezTo>
                    <a:cubicBezTo>
                      <a:pt x="1498397" y="213993"/>
                      <a:pt x="1536192" y="243254"/>
                      <a:pt x="1572768" y="279565"/>
                    </a:cubicBezTo>
                    <a:cubicBezTo>
                      <a:pt x="1609344" y="315877"/>
                      <a:pt x="1645920" y="403820"/>
                      <a:pt x="1675181" y="460858"/>
                    </a:cubicBezTo>
                    <a:cubicBezTo>
                      <a:pt x="1704442" y="517896"/>
                      <a:pt x="1719072" y="555692"/>
                      <a:pt x="1748333" y="621793"/>
                    </a:cubicBezTo>
                    <a:cubicBezTo>
                      <a:pt x="1777594" y="687894"/>
                      <a:pt x="1822704" y="820890"/>
                      <a:pt x="1850745" y="857466"/>
                    </a:cubicBezTo>
                    <a:cubicBezTo>
                      <a:pt x="1887321" y="935495"/>
                      <a:pt x="1931213" y="1019516"/>
                      <a:pt x="1967789" y="1089965"/>
                    </a:cubicBezTo>
                    <a:cubicBezTo>
                      <a:pt x="2004365" y="1160414"/>
                      <a:pt x="2017777" y="1192377"/>
                      <a:pt x="2070202" y="1280159"/>
                    </a:cubicBezTo>
                    <a:cubicBezTo>
                      <a:pt x="2122627" y="1367941"/>
                      <a:pt x="2218043" y="1521721"/>
                      <a:pt x="2282341" y="1616659"/>
                    </a:cubicBezTo>
                    <a:cubicBezTo>
                      <a:pt x="2346639" y="1711597"/>
                      <a:pt x="2387713" y="1780809"/>
                      <a:pt x="2455988" y="1849785"/>
                    </a:cubicBezTo>
                    <a:cubicBezTo>
                      <a:pt x="2531578" y="1953416"/>
                      <a:pt x="2587526" y="2003425"/>
                      <a:pt x="2671970" y="2095025"/>
                    </a:cubicBezTo>
                    <a:cubicBezTo>
                      <a:pt x="2756415" y="2186625"/>
                      <a:pt x="2916326" y="2370124"/>
                      <a:pt x="2962655" y="2399385"/>
                    </a:cubicBezTo>
                    <a:cubicBezTo>
                      <a:pt x="3008984" y="2428646"/>
                      <a:pt x="3069945" y="2515211"/>
                      <a:pt x="3145536" y="2523745"/>
                    </a:cubicBezTo>
                    <a:cubicBezTo>
                      <a:pt x="3221127" y="2532279"/>
                      <a:pt x="3344266" y="2457906"/>
                      <a:pt x="3416199" y="2450591"/>
                    </a:cubicBezTo>
                    <a:cubicBezTo>
                      <a:pt x="3488132" y="2443276"/>
                      <a:pt x="3516172" y="2445715"/>
                      <a:pt x="3577132" y="2479853"/>
                    </a:cubicBezTo>
                    <a:cubicBezTo>
                      <a:pt x="3638092" y="2513991"/>
                      <a:pt x="3727094" y="2611527"/>
                      <a:pt x="3781958" y="2655418"/>
                    </a:cubicBezTo>
                    <a:cubicBezTo>
                      <a:pt x="3836822" y="2699309"/>
                      <a:pt x="3863645" y="2716963"/>
                      <a:pt x="3906317" y="2743200"/>
                    </a:cubicBezTo>
                    <a:cubicBezTo>
                      <a:pt x="3948989" y="2769437"/>
                      <a:pt x="4006291" y="2796992"/>
                      <a:pt x="4037990" y="2812842"/>
                    </a:cubicBezTo>
                    <a:cubicBezTo>
                      <a:pt x="4069689" y="2828692"/>
                      <a:pt x="4144061" y="2859341"/>
                      <a:pt x="4206240" y="2882191"/>
                    </a:cubicBezTo>
                    <a:cubicBezTo>
                      <a:pt x="4268419" y="2905042"/>
                      <a:pt x="4342790" y="2927360"/>
                      <a:pt x="4411065" y="2949945"/>
                    </a:cubicBezTo>
                    <a:cubicBezTo>
                      <a:pt x="4464710" y="2967013"/>
                      <a:pt x="4458035" y="2963825"/>
                      <a:pt x="4528109" y="2984601"/>
                    </a:cubicBezTo>
                    <a:lnTo>
                      <a:pt x="4831508" y="3074603"/>
                    </a:lnTo>
                  </a:path>
                </a:pathLst>
              </a:custGeom>
              <a:noFill/>
              <a:ln>
                <a:solidFill>
                  <a:srgbClr val="00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73" name="Volný tvar 27">
                <a:extLst>
                  <a:ext uri="{FF2B5EF4-FFF2-40B4-BE49-F238E27FC236}">
                    <a16:creationId xmlns:a16="http://schemas.microsoft.com/office/drawing/2014/main" id="{77EE9E23-317E-1FE1-6137-7EC3D417E991}"/>
                  </a:ext>
                </a:extLst>
              </p:cNvPr>
              <p:cNvSpPr/>
              <p:nvPr/>
            </p:nvSpPr>
            <p:spPr>
              <a:xfrm>
                <a:off x="2130726" y="3036498"/>
                <a:ext cx="4951561" cy="1759861"/>
              </a:xfrm>
              <a:custGeom>
                <a:avLst/>
                <a:gdLst>
                  <a:gd name="connsiteX0" fmla="*/ 0 w 4779033"/>
                  <a:gd name="connsiteY0" fmla="*/ 957532 h 1631531"/>
                  <a:gd name="connsiteX1" fmla="*/ 172528 w 4779033"/>
                  <a:gd name="connsiteY1" fmla="*/ 931653 h 1631531"/>
                  <a:gd name="connsiteX2" fmla="*/ 310550 w 4779033"/>
                  <a:gd name="connsiteY2" fmla="*/ 948906 h 1631531"/>
                  <a:gd name="connsiteX3" fmla="*/ 500332 w 4779033"/>
                  <a:gd name="connsiteY3" fmla="*/ 1035170 h 1631531"/>
                  <a:gd name="connsiteX4" fmla="*/ 741871 w 4779033"/>
                  <a:gd name="connsiteY4" fmla="*/ 1285336 h 1631531"/>
                  <a:gd name="connsiteX5" fmla="*/ 862641 w 4779033"/>
                  <a:gd name="connsiteY5" fmla="*/ 1440612 h 1631531"/>
                  <a:gd name="connsiteX6" fmla="*/ 992037 w 4779033"/>
                  <a:gd name="connsiteY6" fmla="*/ 1595887 h 1631531"/>
                  <a:gd name="connsiteX7" fmla="*/ 1250830 w 4779033"/>
                  <a:gd name="connsiteY7" fmla="*/ 1630393 h 1631531"/>
                  <a:gd name="connsiteX8" fmla="*/ 1535501 w 4779033"/>
                  <a:gd name="connsiteY8" fmla="*/ 1570008 h 1631531"/>
                  <a:gd name="connsiteX9" fmla="*/ 1966822 w 4779033"/>
                  <a:gd name="connsiteY9" fmla="*/ 1354348 h 1631531"/>
                  <a:gd name="connsiteX10" fmla="*/ 2268747 w 4779033"/>
                  <a:gd name="connsiteY10" fmla="*/ 1061049 h 1631531"/>
                  <a:gd name="connsiteX11" fmla="*/ 2829464 w 4779033"/>
                  <a:gd name="connsiteY11" fmla="*/ 793631 h 1631531"/>
                  <a:gd name="connsiteX12" fmla="*/ 3252158 w 4779033"/>
                  <a:gd name="connsiteY12" fmla="*/ 681487 h 1631531"/>
                  <a:gd name="connsiteX13" fmla="*/ 3631720 w 4779033"/>
                  <a:gd name="connsiteY13" fmla="*/ 603849 h 1631531"/>
                  <a:gd name="connsiteX14" fmla="*/ 3925018 w 4779033"/>
                  <a:gd name="connsiteY14" fmla="*/ 560717 h 1631531"/>
                  <a:gd name="connsiteX15" fmla="*/ 4226943 w 4779033"/>
                  <a:gd name="connsiteY15" fmla="*/ 448574 h 1631531"/>
                  <a:gd name="connsiteX16" fmla="*/ 4641011 w 4779033"/>
                  <a:gd name="connsiteY16" fmla="*/ 327804 h 1631531"/>
                  <a:gd name="connsiteX17" fmla="*/ 4779033 w 4779033"/>
                  <a:gd name="connsiteY17" fmla="*/ 0 h 1631531"/>
                  <a:gd name="connsiteX0" fmla="*/ 0 w 4779033"/>
                  <a:gd name="connsiteY0" fmla="*/ 957532 h 1631531"/>
                  <a:gd name="connsiteX1" fmla="*/ 172528 w 4779033"/>
                  <a:gd name="connsiteY1" fmla="*/ 931653 h 1631531"/>
                  <a:gd name="connsiteX2" fmla="*/ 310550 w 4779033"/>
                  <a:gd name="connsiteY2" fmla="*/ 948906 h 1631531"/>
                  <a:gd name="connsiteX3" fmla="*/ 500332 w 4779033"/>
                  <a:gd name="connsiteY3" fmla="*/ 1035170 h 1631531"/>
                  <a:gd name="connsiteX4" fmla="*/ 741871 w 4779033"/>
                  <a:gd name="connsiteY4" fmla="*/ 1285336 h 1631531"/>
                  <a:gd name="connsiteX5" fmla="*/ 862641 w 4779033"/>
                  <a:gd name="connsiteY5" fmla="*/ 1440612 h 1631531"/>
                  <a:gd name="connsiteX6" fmla="*/ 992037 w 4779033"/>
                  <a:gd name="connsiteY6" fmla="*/ 1595887 h 1631531"/>
                  <a:gd name="connsiteX7" fmla="*/ 1250830 w 4779033"/>
                  <a:gd name="connsiteY7" fmla="*/ 1630393 h 1631531"/>
                  <a:gd name="connsiteX8" fmla="*/ 1535501 w 4779033"/>
                  <a:gd name="connsiteY8" fmla="*/ 1570008 h 1631531"/>
                  <a:gd name="connsiteX9" fmla="*/ 1966822 w 4779033"/>
                  <a:gd name="connsiteY9" fmla="*/ 1354348 h 1631531"/>
                  <a:gd name="connsiteX10" fmla="*/ 2268747 w 4779033"/>
                  <a:gd name="connsiteY10" fmla="*/ 1061049 h 1631531"/>
                  <a:gd name="connsiteX11" fmla="*/ 2829464 w 4779033"/>
                  <a:gd name="connsiteY11" fmla="*/ 793631 h 1631531"/>
                  <a:gd name="connsiteX12" fmla="*/ 3252158 w 4779033"/>
                  <a:gd name="connsiteY12" fmla="*/ 681487 h 1631531"/>
                  <a:gd name="connsiteX13" fmla="*/ 3631720 w 4779033"/>
                  <a:gd name="connsiteY13" fmla="*/ 603849 h 1631531"/>
                  <a:gd name="connsiteX14" fmla="*/ 3925018 w 4779033"/>
                  <a:gd name="connsiteY14" fmla="*/ 560717 h 1631531"/>
                  <a:gd name="connsiteX15" fmla="*/ 4226943 w 4779033"/>
                  <a:gd name="connsiteY15" fmla="*/ 448574 h 1631531"/>
                  <a:gd name="connsiteX16" fmla="*/ 4597879 w 4779033"/>
                  <a:gd name="connsiteY16" fmla="*/ 267419 h 1631531"/>
                  <a:gd name="connsiteX17" fmla="*/ 4779033 w 4779033"/>
                  <a:gd name="connsiteY17" fmla="*/ 0 h 1631531"/>
                  <a:gd name="connsiteX0" fmla="*/ 0 w 4830792"/>
                  <a:gd name="connsiteY0" fmla="*/ 1000664 h 1674663"/>
                  <a:gd name="connsiteX1" fmla="*/ 172528 w 4830792"/>
                  <a:gd name="connsiteY1" fmla="*/ 974785 h 1674663"/>
                  <a:gd name="connsiteX2" fmla="*/ 310550 w 4830792"/>
                  <a:gd name="connsiteY2" fmla="*/ 992038 h 1674663"/>
                  <a:gd name="connsiteX3" fmla="*/ 500332 w 4830792"/>
                  <a:gd name="connsiteY3" fmla="*/ 1078302 h 1674663"/>
                  <a:gd name="connsiteX4" fmla="*/ 741871 w 4830792"/>
                  <a:gd name="connsiteY4" fmla="*/ 1328468 h 1674663"/>
                  <a:gd name="connsiteX5" fmla="*/ 862641 w 4830792"/>
                  <a:gd name="connsiteY5" fmla="*/ 1483744 h 1674663"/>
                  <a:gd name="connsiteX6" fmla="*/ 992037 w 4830792"/>
                  <a:gd name="connsiteY6" fmla="*/ 1639019 h 1674663"/>
                  <a:gd name="connsiteX7" fmla="*/ 1250830 w 4830792"/>
                  <a:gd name="connsiteY7" fmla="*/ 1673525 h 1674663"/>
                  <a:gd name="connsiteX8" fmla="*/ 1535501 w 4830792"/>
                  <a:gd name="connsiteY8" fmla="*/ 1613140 h 1674663"/>
                  <a:gd name="connsiteX9" fmla="*/ 1966822 w 4830792"/>
                  <a:gd name="connsiteY9" fmla="*/ 1397480 h 1674663"/>
                  <a:gd name="connsiteX10" fmla="*/ 2268747 w 4830792"/>
                  <a:gd name="connsiteY10" fmla="*/ 1104181 h 1674663"/>
                  <a:gd name="connsiteX11" fmla="*/ 2829464 w 4830792"/>
                  <a:gd name="connsiteY11" fmla="*/ 836763 h 1674663"/>
                  <a:gd name="connsiteX12" fmla="*/ 3252158 w 4830792"/>
                  <a:gd name="connsiteY12" fmla="*/ 724619 h 1674663"/>
                  <a:gd name="connsiteX13" fmla="*/ 3631720 w 4830792"/>
                  <a:gd name="connsiteY13" fmla="*/ 646981 h 1674663"/>
                  <a:gd name="connsiteX14" fmla="*/ 3925018 w 4830792"/>
                  <a:gd name="connsiteY14" fmla="*/ 603849 h 1674663"/>
                  <a:gd name="connsiteX15" fmla="*/ 4226943 w 4830792"/>
                  <a:gd name="connsiteY15" fmla="*/ 491706 h 1674663"/>
                  <a:gd name="connsiteX16" fmla="*/ 4597879 w 4830792"/>
                  <a:gd name="connsiteY16" fmla="*/ 310551 h 1674663"/>
                  <a:gd name="connsiteX17" fmla="*/ 4830792 w 4830792"/>
                  <a:gd name="connsiteY17" fmla="*/ 0 h 1674663"/>
                  <a:gd name="connsiteX0" fmla="*/ 0 w 4882550"/>
                  <a:gd name="connsiteY0" fmla="*/ 1043796 h 1717795"/>
                  <a:gd name="connsiteX1" fmla="*/ 172528 w 4882550"/>
                  <a:gd name="connsiteY1" fmla="*/ 1017917 h 1717795"/>
                  <a:gd name="connsiteX2" fmla="*/ 310550 w 4882550"/>
                  <a:gd name="connsiteY2" fmla="*/ 1035170 h 1717795"/>
                  <a:gd name="connsiteX3" fmla="*/ 500332 w 4882550"/>
                  <a:gd name="connsiteY3" fmla="*/ 1121434 h 1717795"/>
                  <a:gd name="connsiteX4" fmla="*/ 741871 w 4882550"/>
                  <a:gd name="connsiteY4" fmla="*/ 1371600 h 1717795"/>
                  <a:gd name="connsiteX5" fmla="*/ 862641 w 4882550"/>
                  <a:gd name="connsiteY5" fmla="*/ 1526876 h 1717795"/>
                  <a:gd name="connsiteX6" fmla="*/ 992037 w 4882550"/>
                  <a:gd name="connsiteY6" fmla="*/ 1682151 h 1717795"/>
                  <a:gd name="connsiteX7" fmla="*/ 1250830 w 4882550"/>
                  <a:gd name="connsiteY7" fmla="*/ 1716657 h 1717795"/>
                  <a:gd name="connsiteX8" fmla="*/ 1535501 w 4882550"/>
                  <a:gd name="connsiteY8" fmla="*/ 1656272 h 1717795"/>
                  <a:gd name="connsiteX9" fmla="*/ 1966822 w 4882550"/>
                  <a:gd name="connsiteY9" fmla="*/ 1440612 h 1717795"/>
                  <a:gd name="connsiteX10" fmla="*/ 2268747 w 4882550"/>
                  <a:gd name="connsiteY10" fmla="*/ 1147313 h 1717795"/>
                  <a:gd name="connsiteX11" fmla="*/ 2829464 w 4882550"/>
                  <a:gd name="connsiteY11" fmla="*/ 879895 h 1717795"/>
                  <a:gd name="connsiteX12" fmla="*/ 3252158 w 4882550"/>
                  <a:gd name="connsiteY12" fmla="*/ 767751 h 1717795"/>
                  <a:gd name="connsiteX13" fmla="*/ 3631720 w 4882550"/>
                  <a:gd name="connsiteY13" fmla="*/ 690113 h 1717795"/>
                  <a:gd name="connsiteX14" fmla="*/ 3925018 w 4882550"/>
                  <a:gd name="connsiteY14" fmla="*/ 646981 h 1717795"/>
                  <a:gd name="connsiteX15" fmla="*/ 4226943 w 4882550"/>
                  <a:gd name="connsiteY15" fmla="*/ 534838 h 1717795"/>
                  <a:gd name="connsiteX16" fmla="*/ 4597879 w 4882550"/>
                  <a:gd name="connsiteY16" fmla="*/ 353683 h 1717795"/>
                  <a:gd name="connsiteX17" fmla="*/ 4882550 w 4882550"/>
                  <a:gd name="connsiteY17" fmla="*/ 0 h 1717795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66822 w 4882550"/>
                  <a:gd name="connsiteY9" fmla="*/ 1440612 h 1716724"/>
                  <a:gd name="connsiteX10" fmla="*/ 2268747 w 4882550"/>
                  <a:gd name="connsiteY10" fmla="*/ 1147313 h 1716724"/>
                  <a:gd name="connsiteX11" fmla="*/ 2829464 w 4882550"/>
                  <a:gd name="connsiteY11" fmla="*/ 879895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25018 w 4882550"/>
                  <a:gd name="connsiteY14" fmla="*/ 646981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66822 w 4882550"/>
                  <a:gd name="connsiteY9" fmla="*/ 1388853 h 1716724"/>
                  <a:gd name="connsiteX10" fmla="*/ 2268747 w 4882550"/>
                  <a:gd name="connsiteY10" fmla="*/ 1147313 h 1716724"/>
                  <a:gd name="connsiteX11" fmla="*/ 2829464 w 4882550"/>
                  <a:gd name="connsiteY11" fmla="*/ 879895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25018 w 4882550"/>
                  <a:gd name="connsiteY14" fmla="*/ 646981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66822 w 4882550"/>
                  <a:gd name="connsiteY9" fmla="*/ 1388853 h 1716724"/>
                  <a:gd name="connsiteX10" fmla="*/ 2268747 w 4882550"/>
                  <a:gd name="connsiteY10" fmla="*/ 1147313 h 1716724"/>
                  <a:gd name="connsiteX11" fmla="*/ 2682815 w 4882550"/>
                  <a:gd name="connsiteY11" fmla="*/ 948906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25018 w 4882550"/>
                  <a:gd name="connsiteY14" fmla="*/ 646981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66822 w 4882550"/>
                  <a:gd name="connsiteY9" fmla="*/ 1388853 h 1716724"/>
                  <a:gd name="connsiteX10" fmla="*/ 2268747 w 4882550"/>
                  <a:gd name="connsiteY10" fmla="*/ 1147313 h 1716724"/>
                  <a:gd name="connsiteX11" fmla="*/ 2682815 w 4882550"/>
                  <a:gd name="connsiteY11" fmla="*/ 948906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06437 w 4882550"/>
                  <a:gd name="connsiteY9" fmla="*/ 1431986 h 1716724"/>
                  <a:gd name="connsiteX10" fmla="*/ 2268747 w 4882550"/>
                  <a:gd name="connsiteY10" fmla="*/ 1147313 h 1716724"/>
                  <a:gd name="connsiteX11" fmla="*/ 2682815 w 4882550"/>
                  <a:gd name="connsiteY11" fmla="*/ 948906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06437 w 4882550"/>
                  <a:gd name="connsiteY9" fmla="*/ 1431986 h 1716724"/>
                  <a:gd name="connsiteX10" fmla="*/ 2337758 w 4882550"/>
                  <a:gd name="connsiteY10" fmla="*/ 1104181 h 1716724"/>
                  <a:gd name="connsiteX11" fmla="*/ 2682815 w 4882550"/>
                  <a:gd name="connsiteY11" fmla="*/ 948906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06437 w 4882550"/>
                  <a:gd name="connsiteY9" fmla="*/ 1431986 h 1716724"/>
                  <a:gd name="connsiteX10" fmla="*/ 2337758 w 4882550"/>
                  <a:gd name="connsiteY10" fmla="*/ 1104181 h 1716724"/>
                  <a:gd name="connsiteX11" fmla="*/ 2769079 w 4882550"/>
                  <a:gd name="connsiteY11" fmla="*/ 905774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06437 w 4882550"/>
                  <a:gd name="connsiteY9" fmla="*/ 1431986 h 1716724"/>
                  <a:gd name="connsiteX10" fmla="*/ 2337758 w 4882550"/>
                  <a:gd name="connsiteY10" fmla="*/ 1104181 h 1716724"/>
                  <a:gd name="connsiteX11" fmla="*/ 2769079 w 4882550"/>
                  <a:gd name="connsiteY11" fmla="*/ 905774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313207 w 4882550"/>
                  <a:gd name="connsiteY15" fmla="*/ 500333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06437 w 4882550"/>
                  <a:gd name="connsiteY9" fmla="*/ 1431986 h 1716724"/>
                  <a:gd name="connsiteX10" fmla="*/ 2337758 w 4882550"/>
                  <a:gd name="connsiteY10" fmla="*/ 1104181 h 1716724"/>
                  <a:gd name="connsiteX11" fmla="*/ 2769079 w 4882550"/>
                  <a:gd name="connsiteY11" fmla="*/ 905774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313207 w 4882550"/>
                  <a:gd name="connsiteY15" fmla="*/ 500333 h 1716724"/>
                  <a:gd name="connsiteX16" fmla="*/ 4666891 w 4882550"/>
                  <a:gd name="connsiteY16" fmla="*/ 284672 h 1716724"/>
                  <a:gd name="connsiteX17" fmla="*/ 4882550 w 4882550"/>
                  <a:gd name="connsiteY17" fmla="*/ 0 h 1716724"/>
                  <a:gd name="connsiteX0" fmla="*/ 0 w 4951561"/>
                  <a:gd name="connsiteY0" fmla="*/ 1086928 h 1759856"/>
                  <a:gd name="connsiteX1" fmla="*/ 172528 w 4951561"/>
                  <a:gd name="connsiteY1" fmla="*/ 1061049 h 1759856"/>
                  <a:gd name="connsiteX2" fmla="*/ 310550 w 4951561"/>
                  <a:gd name="connsiteY2" fmla="*/ 1078302 h 1759856"/>
                  <a:gd name="connsiteX3" fmla="*/ 500332 w 4951561"/>
                  <a:gd name="connsiteY3" fmla="*/ 1164566 h 1759856"/>
                  <a:gd name="connsiteX4" fmla="*/ 741871 w 4951561"/>
                  <a:gd name="connsiteY4" fmla="*/ 1414732 h 1759856"/>
                  <a:gd name="connsiteX5" fmla="*/ 862641 w 4951561"/>
                  <a:gd name="connsiteY5" fmla="*/ 1570008 h 1759856"/>
                  <a:gd name="connsiteX6" fmla="*/ 1069674 w 4951561"/>
                  <a:gd name="connsiteY6" fmla="*/ 1708030 h 1759856"/>
                  <a:gd name="connsiteX7" fmla="*/ 1250830 w 4951561"/>
                  <a:gd name="connsiteY7" fmla="*/ 1759789 h 1759856"/>
                  <a:gd name="connsiteX8" fmla="*/ 1535501 w 4951561"/>
                  <a:gd name="connsiteY8" fmla="*/ 1699404 h 1759856"/>
                  <a:gd name="connsiteX9" fmla="*/ 1906437 w 4951561"/>
                  <a:gd name="connsiteY9" fmla="*/ 1475118 h 1759856"/>
                  <a:gd name="connsiteX10" fmla="*/ 2337758 w 4951561"/>
                  <a:gd name="connsiteY10" fmla="*/ 1147313 h 1759856"/>
                  <a:gd name="connsiteX11" fmla="*/ 2769079 w 4951561"/>
                  <a:gd name="connsiteY11" fmla="*/ 948906 h 1759856"/>
                  <a:gd name="connsiteX12" fmla="*/ 3252158 w 4951561"/>
                  <a:gd name="connsiteY12" fmla="*/ 810883 h 1759856"/>
                  <a:gd name="connsiteX13" fmla="*/ 3631720 w 4951561"/>
                  <a:gd name="connsiteY13" fmla="*/ 733245 h 1759856"/>
                  <a:gd name="connsiteX14" fmla="*/ 3968150 w 4951561"/>
                  <a:gd name="connsiteY14" fmla="*/ 672860 h 1759856"/>
                  <a:gd name="connsiteX15" fmla="*/ 4313207 w 4951561"/>
                  <a:gd name="connsiteY15" fmla="*/ 543465 h 1759856"/>
                  <a:gd name="connsiteX16" fmla="*/ 4666891 w 4951561"/>
                  <a:gd name="connsiteY16" fmla="*/ 327804 h 1759856"/>
                  <a:gd name="connsiteX17" fmla="*/ 4951561 w 4951561"/>
                  <a:gd name="connsiteY17" fmla="*/ 0 h 1759856"/>
                  <a:gd name="connsiteX0" fmla="*/ 0 w 4951561"/>
                  <a:gd name="connsiteY0" fmla="*/ 1086928 h 1759856"/>
                  <a:gd name="connsiteX1" fmla="*/ 172528 w 4951561"/>
                  <a:gd name="connsiteY1" fmla="*/ 1061049 h 1759856"/>
                  <a:gd name="connsiteX2" fmla="*/ 310550 w 4951561"/>
                  <a:gd name="connsiteY2" fmla="*/ 1078302 h 1759856"/>
                  <a:gd name="connsiteX3" fmla="*/ 500332 w 4951561"/>
                  <a:gd name="connsiteY3" fmla="*/ 1164566 h 1759856"/>
                  <a:gd name="connsiteX4" fmla="*/ 741871 w 4951561"/>
                  <a:gd name="connsiteY4" fmla="*/ 1414732 h 1759856"/>
                  <a:gd name="connsiteX5" fmla="*/ 862641 w 4951561"/>
                  <a:gd name="connsiteY5" fmla="*/ 1570008 h 1759856"/>
                  <a:gd name="connsiteX6" fmla="*/ 1069674 w 4951561"/>
                  <a:gd name="connsiteY6" fmla="*/ 1708030 h 1759856"/>
                  <a:gd name="connsiteX7" fmla="*/ 1250830 w 4951561"/>
                  <a:gd name="connsiteY7" fmla="*/ 1759789 h 1759856"/>
                  <a:gd name="connsiteX8" fmla="*/ 1535501 w 4951561"/>
                  <a:gd name="connsiteY8" fmla="*/ 1699404 h 1759856"/>
                  <a:gd name="connsiteX9" fmla="*/ 1906437 w 4951561"/>
                  <a:gd name="connsiteY9" fmla="*/ 1475118 h 1759856"/>
                  <a:gd name="connsiteX10" fmla="*/ 2337758 w 4951561"/>
                  <a:gd name="connsiteY10" fmla="*/ 1147313 h 1759856"/>
                  <a:gd name="connsiteX11" fmla="*/ 2769079 w 4951561"/>
                  <a:gd name="connsiteY11" fmla="*/ 948906 h 1759856"/>
                  <a:gd name="connsiteX12" fmla="*/ 3252158 w 4951561"/>
                  <a:gd name="connsiteY12" fmla="*/ 810883 h 1759856"/>
                  <a:gd name="connsiteX13" fmla="*/ 3631720 w 4951561"/>
                  <a:gd name="connsiteY13" fmla="*/ 733245 h 1759856"/>
                  <a:gd name="connsiteX14" fmla="*/ 3968150 w 4951561"/>
                  <a:gd name="connsiteY14" fmla="*/ 672860 h 1759856"/>
                  <a:gd name="connsiteX15" fmla="*/ 4313207 w 4951561"/>
                  <a:gd name="connsiteY15" fmla="*/ 543465 h 1759856"/>
                  <a:gd name="connsiteX16" fmla="*/ 4666891 w 4951561"/>
                  <a:gd name="connsiteY16" fmla="*/ 327804 h 1759856"/>
                  <a:gd name="connsiteX17" fmla="*/ 4951561 w 4951561"/>
                  <a:gd name="connsiteY17" fmla="*/ 0 h 1759856"/>
                  <a:gd name="connsiteX0" fmla="*/ 0 w 4951561"/>
                  <a:gd name="connsiteY0" fmla="*/ 1086928 h 1759856"/>
                  <a:gd name="connsiteX1" fmla="*/ 172528 w 4951561"/>
                  <a:gd name="connsiteY1" fmla="*/ 1061049 h 1759856"/>
                  <a:gd name="connsiteX2" fmla="*/ 310550 w 4951561"/>
                  <a:gd name="connsiteY2" fmla="*/ 1078302 h 1759856"/>
                  <a:gd name="connsiteX3" fmla="*/ 500332 w 4951561"/>
                  <a:gd name="connsiteY3" fmla="*/ 1164566 h 1759856"/>
                  <a:gd name="connsiteX4" fmla="*/ 741871 w 4951561"/>
                  <a:gd name="connsiteY4" fmla="*/ 1414732 h 1759856"/>
                  <a:gd name="connsiteX5" fmla="*/ 862641 w 4951561"/>
                  <a:gd name="connsiteY5" fmla="*/ 1570008 h 1759856"/>
                  <a:gd name="connsiteX6" fmla="*/ 1069674 w 4951561"/>
                  <a:gd name="connsiteY6" fmla="*/ 1708030 h 1759856"/>
                  <a:gd name="connsiteX7" fmla="*/ 1250830 w 4951561"/>
                  <a:gd name="connsiteY7" fmla="*/ 1759789 h 1759856"/>
                  <a:gd name="connsiteX8" fmla="*/ 1535501 w 4951561"/>
                  <a:gd name="connsiteY8" fmla="*/ 1699404 h 1759856"/>
                  <a:gd name="connsiteX9" fmla="*/ 1906437 w 4951561"/>
                  <a:gd name="connsiteY9" fmla="*/ 1475118 h 1759856"/>
                  <a:gd name="connsiteX10" fmla="*/ 2337758 w 4951561"/>
                  <a:gd name="connsiteY10" fmla="*/ 1147313 h 1759856"/>
                  <a:gd name="connsiteX11" fmla="*/ 2769079 w 4951561"/>
                  <a:gd name="connsiteY11" fmla="*/ 948906 h 1759856"/>
                  <a:gd name="connsiteX12" fmla="*/ 3252158 w 4951561"/>
                  <a:gd name="connsiteY12" fmla="*/ 810883 h 1759856"/>
                  <a:gd name="connsiteX13" fmla="*/ 3631720 w 4951561"/>
                  <a:gd name="connsiteY13" fmla="*/ 733245 h 1759856"/>
                  <a:gd name="connsiteX14" fmla="*/ 3976776 w 4951561"/>
                  <a:gd name="connsiteY14" fmla="*/ 655607 h 1759856"/>
                  <a:gd name="connsiteX15" fmla="*/ 4313207 w 4951561"/>
                  <a:gd name="connsiteY15" fmla="*/ 543465 h 1759856"/>
                  <a:gd name="connsiteX16" fmla="*/ 4666891 w 4951561"/>
                  <a:gd name="connsiteY16" fmla="*/ 327804 h 1759856"/>
                  <a:gd name="connsiteX17" fmla="*/ 4951561 w 4951561"/>
                  <a:gd name="connsiteY17" fmla="*/ 0 h 1759856"/>
                  <a:gd name="connsiteX0" fmla="*/ 0 w 4951561"/>
                  <a:gd name="connsiteY0" fmla="*/ 1086928 h 1759861"/>
                  <a:gd name="connsiteX1" fmla="*/ 172528 w 4951561"/>
                  <a:gd name="connsiteY1" fmla="*/ 1061049 h 1759861"/>
                  <a:gd name="connsiteX2" fmla="*/ 310550 w 4951561"/>
                  <a:gd name="connsiteY2" fmla="*/ 1078302 h 1759861"/>
                  <a:gd name="connsiteX3" fmla="*/ 500332 w 4951561"/>
                  <a:gd name="connsiteY3" fmla="*/ 1164566 h 1759861"/>
                  <a:gd name="connsiteX4" fmla="*/ 741871 w 4951561"/>
                  <a:gd name="connsiteY4" fmla="*/ 1414732 h 1759861"/>
                  <a:gd name="connsiteX5" fmla="*/ 888520 w 4951561"/>
                  <a:gd name="connsiteY5" fmla="*/ 1561382 h 1759861"/>
                  <a:gd name="connsiteX6" fmla="*/ 1069674 w 4951561"/>
                  <a:gd name="connsiteY6" fmla="*/ 1708030 h 1759861"/>
                  <a:gd name="connsiteX7" fmla="*/ 1250830 w 4951561"/>
                  <a:gd name="connsiteY7" fmla="*/ 1759789 h 1759861"/>
                  <a:gd name="connsiteX8" fmla="*/ 1535501 w 4951561"/>
                  <a:gd name="connsiteY8" fmla="*/ 1699404 h 1759861"/>
                  <a:gd name="connsiteX9" fmla="*/ 1906437 w 4951561"/>
                  <a:gd name="connsiteY9" fmla="*/ 1475118 h 1759861"/>
                  <a:gd name="connsiteX10" fmla="*/ 2337758 w 4951561"/>
                  <a:gd name="connsiteY10" fmla="*/ 1147313 h 1759861"/>
                  <a:gd name="connsiteX11" fmla="*/ 2769079 w 4951561"/>
                  <a:gd name="connsiteY11" fmla="*/ 948906 h 1759861"/>
                  <a:gd name="connsiteX12" fmla="*/ 3252158 w 4951561"/>
                  <a:gd name="connsiteY12" fmla="*/ 810883 h 1759861"/>
                  <a:gd name="connsiteX13" fmla="*/ 3631720 w 4951561"/>
                  <a:gd name="connsiteY13" fmla="*/ 733245 h 1759861"/>
                  <a:gd name="connsiteX14" fmla="*/ 3976776 w 4951561"/>
                  <a:gd name="connsiteY14" fmla="*/ 655607 h 1759861"/>
                  <a:gd name="connsiteX15" fmla="*/ 4313207 w 4951561"/>
                  <a:gd name="connsiteY15" fmla="*/ 543465 h 1759861"/>
                  <a:gd name="connsiteX16" fmla="*/ 4666891 w 4951561"/>
                  <a:gd name="connsiteY16" fmla="*/ 327804 h 1759861"/>
                  <a:gd name="connsiteX17" fmla="*/ 4951561 w 4951561"/>
                  <a:gd name="connsiteY17" fmla="*/ 0 h 175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51561" h="1759861">
                    <a:moveTo>
                      <a:pt x="0" y="1086928"/>
                    </a:moveTo>
                    <a:cubicBezTo>
                      <a:pt x="60385" y="1074707"/>
                      <a:pt x="120770" y="1062487"/>
                      <a:pt x="172528" y="1061049"/>
                    </a:cubicBezTo>
                    <a:cubicBezTo>
                      <a:pt x="224286" y="1059611"/>
                      <a:pt x="255916" y="1061049"/>
                      <a:pt x="310550" y="1078302"/>
                    </a:cubicBezTo>
                    <a:cubicBezTo>
                      <a:pt x="365184" y="1095555"/>
                      <a:pt x="428445" y="1108494"/>
                      <a:pt x="500332" y="1164566"/>
                    </a:cubicBezTo>
                    <a:cubicBezTo>
                      <a:pt x="572219" y="1220638"/>
                      <a:pt x="677173" y="1348596"/>
                      <a:pt x="741871" y="1414732"/>
                    </a:cubicBezTo>
                    <a:cubicBezTo>
                      <a:pt x="806569" y="1480868"/>
                      <a:pt x="833886" y="1512499"/>
                      <a:pt x="888520" y="1561382"/>
                    </a:cubicBezTo>
                    <a:cubicBezTo>
                      <a:pt x="943154" y="1610265"/>
                      <a:pt x="1009289" y="1674962"/>
                      <a:pt x="1069674" y="1708030"/>
                    </a:cubicBezTo>
                    <a:cubicBezTo>
                      <a:pt x="1130059" y="1741098"/>
                      <a:pt x="1173192" y="1761227"/>
                      <a:pt x="1250830" y="1759789"/>
                    </a:cubicBezTo>
                    <a:cubicBezTo>
                      <a:pt x="1328468" y="1758351"/>
                      <a:pt x="1426233" y="1746849"/>
                      <a:pt x="1535501" y="1699404"/>
                    </a:cubicBezTo>
                    <a:cubicBezTo>
                      <a:pt x="1644769" y="1651959"/>
                      <a:pt x="1772728" y="1567133"/>
                      <a:pt x="1906437" y="1475118"/>
                    </a:cubicBezTo>
                    <a:cubicBezTo>
                      <a:pt x="2040147" y="1383103"/>
                      <a:pt x="2193984" y="1235015"/>
                      <a:pt x="2337758" y="1147313"/>
                    </a:cubicBezTo>
                    <a:cubicBezTo>
                      <a:pt x="2481532" y="1059611"/>
                      <a:pt x="2616679" y="1004978"/>
                      <a:pt x="2769079" y="948906"/>
                    </a:cubicBezTo>
                    <a:cubicBezTo>
                      <a:pt x="2921479" y="892834"/>
                      <a:pt x="3108384" y="846827"/>
                      <a:pt x="3252158" y="810883"/>
                    </a:cubicBezTo>
                    <a:cubicBezTo>
                      <a:pt x="3395932" y="774939"/>
                      <a:pt x="3510950" y="759124"/>
                      <a:pt x="3631720" y="733245"/>
                    </a:cubicBezTo>
                    <a:cubicBezTo>
                      <a:pt x="3752490" y="707366"/>
                      <a:pt x="3863195" y="687237"/>
                      <a:pt x="3976776" y="655607"/>
                    </a:cubicBezTo>
                    <a:cubicBezTo>
                      <a:pt x="4090357" y="623977"/>
                      <a:pt x="4198188" y="598099"/>
                      <a:pt x="4313207" y="543465"/>
                    </a:cubicBezTo>
                    <a:cubicBezTo>
                      <a:pt x="4428226" y="488831"/>
                      <a:pt x="4560499" y="418381"/>
                      <a:pt x="4666891" y="327804"/>
                    </a:cubicBezTo>
                    <a:cubicBezTo>
                      <a:pt x="4773283" y="237227"/>
                      <a:pt x="4894051" y="126521"/>
                      <a:pt x="4951561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74" name="Obdélník 58">
                <a:extLst>
                  <a:ext uri="{FF2B5EF4-FFF2-40B4-BE49-F238E27FC236}">
                    <a16:creationId xmlns:a16="http://schemas.microsoft.com/office/drawing/2014/main" id="{5363ADD1-DFD8-86FE-9563-D0179683A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606" y="4458598"/>
                <a:ext cx="8364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CC"/>
                  </a:buClr>
                  <a:defRPr/>
                </a:pPr>
                <a:r>
                  <a:rPr lang="cs-CZ" sz="1200" b="1" i="1" dirty="0">
                    <a:solidFill>
                      <a:srgbClr val="000099"/>
                    </a:solidFill>
                    <a:latin typeface="Symbol" panose="05050102010706020507" pitchFamily="18" charset="2"/>
                  </a:rPr>
                  <a:t>j </a:t>
                </a:r>
                <a:r>
                  <a:rPr lang="cs-CZ" sz="1200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</a:t>
                </a:r>
              </a:p>
            </p:txBody>
          </p:sp>
          <p:sp>
            <p:nvSpPr>
              <p:cNvPr id="75" name="Obdélník 58">
                <a:extLst>
                  <a:ext uri="{FF2B5EF4-FFF2-40B4-BE49-F238E27FC236}">
                    <a16:creationId xmlns:a16="http://schemas.microsoft.com/office/drawing/2014/main" id="{F5AB3747-20ED-D76A-BE47-B4625D238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3727" y="3068960"/>
                <a:ext cx="10023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CC"/>
                  </a:buClr>
                  <a:defRPr/>
                </a:pPr>
                <a:r>
                  <a:rPr lang="cs-CZ" sz="1200" b="1" i="1" dirty="0">
                    <a:solidFill>
                      <a:srgbClr val="003399"/>
                    </a:solidFill>
                    <a:latin typeface="Symbol" panose="05050102010706020507" pitchFamily="18" charset="2"/>
                  </a:rPr>
                  <a:t>j </a:t>
                </a:r>
                <a:r>
                  <a:rPr lang="cs-CZ" sz="1200" dirty="0">
                    <a:solidFill>
                      <a:srgbClr val="00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0,1</a:t>
                </a:r>
              </a:p>
            </p:txBody>
          </p:sp>
          <p:sp>
            <p:nvSpPr>
              <p:cNvPr id="76" name="Obdélník 58">
                <a:extLst>
                  <a:ext uri="{FF2B5EF4-FFF2-40B4-BE49-F238E27FC236}">
                    <a16:creationId xmlns:a16="http://schemas.microsoft.com/office/drawing/2014/main" id="{5F8421F4-6FF9-8EAE-E7B1-BCDAE61B2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3728" y="2370365"/>
                <a:ext cx="10023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CC"/>
                  </a:buClr>
                  <a:defRPr/>
                </a:pPr>
                <a:r>
                  <a:rPr lang="cs-CZ" sz="1200" b="1" i="1" dirty="0">
                    <a:solidFill>
                      <a:srgbClr val="0066CC"/>
                    </a:solidFill>
                    <a:latin typeface="Symbol" panose="05050102010706020507" pitchFamily="18" charset="2"/>
                  </a:rPr>
                  <a:t>j </a:t>
                </a:r>
                <a:r>
                  <a:rPr lang="cs-CZ" sz="1200" dirty="0">
                    <a:solidFill>
                      <a:srgbClr val="0066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0,5</a:t>
                </a:r>
              </a:p>
            </p:txBody>
          </p:sp>
          <p:sp>
            <p:nvSpPr>
              <p:cNvPr id="77" name="Obdélník 58">
                <a:extLst>
                  <a:ext uri="{FF2B5EF4-FFF2-40B4-BE49-F238E27FC236}">
                    <a16:creationId xmlns:a16="http://schemas.microsoft.com/office/drawing/2014/main" id="{6279F44D-EBE9-48B2-B877-1848A990B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4168" y="3255367"/>
                <a:ext cx="432048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CC"/>
                  </a:buClr>
                  <a:defRPr/>
                </a:pPr>
                <a:r>
                  <a:rPr lang="cs-CZ" sz="1800" b="1" i="1" dirty="0">
                    <a:solidFill>
                      <a:srgbClr val="FF0000"/>
                    </a:solidFill>
                  </a:rPr>
                  <a:t>A</a:t>
                </a:r>
                <a:endParaRPr lang="cs-CZ" sz="18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8" name="Obdélník 58">
              <a:extLst>
                <a:ext uri="{FF2B5EF4-FFF2-40B4-BE49-F238E27FC236}">
                  <a16:creationId xmlns:a16="http://schemas.microsoft.com/office/drawing/2014/main" id="{0E2C2CD8-F7C6-94CE-53B8-A0C53824D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824" y="2200432"/>
              <a:ext cx="2736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200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oblast tzv. „modrého žáru“</a:t>
              </a:r>
            </a:p>
          </p:txBody>
        </p:sp>
      </p:grpSp>
      <p:grpSp>
        <p:nvGrpSpPr>
          <p:cNvPr id="78" name="Skupina 77">
            <a:extLst>
              <a:ext uri="{FF2B5EF4-FFF2-40B4-BE49-F238E27FC236}">
                <a16:creationId xmlns:a16="http://schemas.microsoft.com/office/drawing/2014/main" id="{5767BAA8-75A0-6CCD-0971-F53059380303}"/>
              </a:ext>
            </a:extLst>
          </p:cNvPr>
          <p:cNvGrpSpPr/>
          <p:nvPr/>
        </p:nvGrpSpPr>
        <p:grpSpPr>
          <a:xfrm>
            <a:off x="2078976" y="1305417"/>
            <a:ext cx="4986049" cy="3480578"/>
            <a:chOff x="1247967" y="1740556"/>
            <a:chExt cx="6648065" cy="4640770"/>
          </a:xfrm>
        </p:grpSpPr>
        <p:grpSp>
          <p:nvGrpSpPr>
            <p:cNvPr id="79" name="Skupina 78">
              <a:extLst>
                <a:ext uri="{FF2B5EF4-FFF2-40B4-BE49-F238E27FC236}">
                  <a16:creationId xmlns:a16="http://schemas.microsoft.com/office/drawing/2014/main" id="{0F01C5AE-A817-45D2-0CFC-238B6157DEDA}"/>
                </a:ext>
              </a:extLst>
            </p:cNvPr>
            <p:cNvGrpSpPr/>
            <p:nvPr/>
          </p:nvGrpSpPr>
          <p:grpSpPr>
            <a:xfrm>
              <a:off x="1247967" y="1740556"/>
              <a:ext cx="6648065" cy="4640770"/>
              <a:chOff x="1247967" y="1740556"/>
              <a:chExt cx="6648065" cy="4640770"/>
            </a:xfrm>
          </p:grpSpPr>
          <p:pic>
            <p:nvPicPr>
              <p:cNvPr id="82" name="Obrázek 81">
                <a:extLst>
                  <a:ext uri="{FF2B5EF4-FFF2-40B4-BE49-F238E27FC236}">
                    <a16:creationId xmlns:a16="http://schemas.microsoft.com/office/drawing/2014/main" id="{C634A0D9-80CC-3523-57EF-DD70695EB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7967" y="1740556"/>
                <a:ext cx="6648065" cy="4640770"/>
              </a:xfrm>
              <a:prstGeom prst="rect">
                <a:avLst/>
              </a:prstGeom>
            </p:spPr>
          </p:pic>
          <p:sp>
            <p:nvSpPr>
              <p:cNvPr id="83" name="Volný tvar 37">
                <a:extLst>
                  <a:ext uri="{FF2B5EF4-FFF2-40B4-BE49-F238E27FC236}">
                    <a16:creationId xmlns:a16="http://schemas.microsoft.com/office/drawing/2014/main" id="{3B6DB033-2320-4460-0B46-A4C5779790B7}"/>
                  </a:ext>
                </a:extLst>
              </p:cNvPr>
              <p:cNvSpPr/>
              <p:nvPr/>
            </p:nvSpPr>
            <p:spPr>
              <a:xfrm>
                <a:off x="2136038" y="4696358"/>
                <a:ext cx="4813402" cy="958292"/>
              </a:xfrm>
              <a:custGeom>
                <a:avLst/>
                <a:gdLst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665684 w 4813402"/>
                  <a:gd name="connsiteY2" fmla="*/ 292608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31213 w 4813402"/>
                  <a:gd name="connsiteY5" fmla="*/ 62179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67482 w 4813402"/>
                  <a:gd name="connsiteY8" fmla="*/ 746151 h 958292"/>
                  <a:gd name="connsiteX9" fmla="*/ 3482036 w 4813402"/>
                  <a:gd name="connsiteY9" fmla="*/ 775412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665684 w 4813402"/>
                  <a:gd name="connsiteY2" fmla="*/ 292608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31213 w 4813402"/>
                  <a:gd name="connsiteY5" fmla="*/ 62179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482036 w 4813402"/>
                  <a:gd name="connsiteY9" fmla="*/ 775412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665684 w 4813402"/>
                  <a:gd name="connsiteY2" fmla="*/ 292608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31213 w 4813402"/>
                  <a:gd name="connsiteY5" fmla="*/ 62179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18612 w 4813402"/>
                  <a:gd name="connsiteY9" fmla="*/ 804673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724205 w 4813402"/>
                  <a:gd name="connsiteY2" fmla="*/ 329184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31213 w 4813402"/>
                  <a:gd name="connsiteY5" fmla="*/ 62179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18612 w 4813402"/>
                  <a:gd name="connsiteY9" fmla="*/ 804673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724205 w 4813402"/>
                  <a:gd name="connsiteY2" fmla="*/ 329184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18612 w 4813402"/>
                  <a:gd name="connsiteY9" fmla="*/ 804673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724205 w 4813402"/>
                  <a:gd name="connsiteY2" fmla="*/ 329184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482804 w 4813402"/>
                  <a:gd name="connsiteY1" fmla="*/ 248717 h 958292"/>
                  <a:gd name="connsiteX2" fmla="*/ 797357 w 4813402"/>
                  <a:gd name="connsiteY2" fmla="*/ 351129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797357 w 4813402"/>
                  <a:gd name="connsiteY2" fmla="*/ 351129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33165 w 4813402"/>
                  <a:gd name="connsiteY10" fmla="*/ 833933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77056 w 4813402"/>
                  <a:gd name="connsiteY10" fmla="*/ 848564 h 958292"/>
                  <a:gd name="connsiteX11" fmla="*/ 4162349 w 4813402"/>
                  <a:gd name="connsiteY11" fmla="*/ 870509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77056 w 4813402"/>
                  <a:gd name="connsiteY10" fmla="*/ 848564 h 958292"/>
                  <a:gd name="connsiteX11" fmla="*/ 4191610 w 4813402"/>
                  <a:gd name="connsiteY11" fmla="*/ 877824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77056 w 4813402"/>
                  <a:gd name="connsiteY10" fmla="*/ 848564 h 958292"/>
                  <a:gd name="connsiteX11" fmla="*/ 4220871 w 4813402"/>
                  <a:gd name="connsiteY11" fmla="*/ 892455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77056 w 4813402"/>
                  <a:gd name="connsiteY10" fmla="*/ 848564 h 958292"/>
                  <a:gd name="connsiteX11" fmla="*/ 4235501 w 4813402"/>
                  <a:gd name="connsiteY11" fmla="*/ 899770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  <a:gd name="connsiteX0" fmla="*/ 0 w 4813402"/>
                  <a:gd name="connsiteY0" fmla="*/ 0 h 958292"/>
                  <a:gd name="connsiteX1" fmla="*/ 343815 w 4813402"/>
                  <a:gd name="connsiteY1" fmla="*/ 197510 h 958292"/>
                  <a:gd name="connsiteX2" fmla="*/ 833933 w 4813402"/>
                  <a:gd name="connsiteY2" fmla="*/ 373075 h 958292"/>
                  <a:gd name="connsiteX3" fmla="*/ 1082650 w 4813402"/>
                  <a:gd name="connsiteY3" fmla="*/ 431597 h 958292"/>
                  <a:gd name="connsiteX4" fmla="*/ 1477671 w 4813402"/>
                  <a:gd name="connsiteY4" fmla="*/ 512064 h 958292"/>
                  <a:gd name="connsiteX5" fmla="*/ 1960474 w 4813402"/>
                  <a:gd name="connsiteY5" fmla="*/ 607162 h 958292"/>
                  <a:gd name="connsiteX6" fmla="*/ 2421332 w 4813402"/>
                  <a:gd name="connsiteY6" fmla="*/ 672999 h 958292"/>
                  <a:gd name="connsiteX7" fmla="*/ 2779776 w 4813402"/>
                  <a:gd name="connsiteY7" fmla="*/ 716890 h 958292"/>
                  <a:gd name="connsiteX8" fmla="*/ 3145537 w 4813402"/>
                  <a:gd name="connsiteY8" fmla="*/ 760782 h 958292"/>
                  <a:gd name="connsiteX9" fmla="*/ 3533242 w 4813402"/>
                  <a:gd name="connsiteY9" fmla="*/ 746151 h 958292"/>
                  <a:gd name="connsiteX10" fmla="*/ 3877056 w 4813402"/>
                  <a:gd name="connsiteY10" fmla="*/ 848564 h 958292"/>
                  <a:gd name="connsiteX11" fmla="*/ 4235501 w 4813402"/>
                  <a:gd name="connsiteY11" fmla="*/ 899770 h 958292"/>
                  <a:gd name="connsiteX12" fmla="*/ 4593946 w 4813402"/>
                  <a:gd name="connsiteY12" fmla="*/ 936346 h 958292"/>
                  <a:gd name="connsiteX13" fmla="*/ 4813402 w 4813402"/>
                  <a:gd name="connsiteY13" fmla="*/ 958292 h 95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13402" h="958292">
                    <a:moveTo>
                      <a:pt x="0" y="0"/>
                    </a:moveTo>
                    <a:cubicBezTo>
                      <a:pt x="163983" y="99974"/>
                      <a:pt x="204826" y="135331"/>
                      <a:pt x="343815" y="197510"/>
                    </a:cubicBezTo>
                    <a:cubicBezTo>
                      <a:pt x="482804" y="259689"/>
                      <a:pt x="710794" y="334061"/>
                      <a:pt x="833933" y="373075"/>
                    </a:cubicBezTo>
                    <a:cubicBezTo>
                      <a:pt x="957072" y="412089"/>
                      <a:pt x="975360" y="408432"/>
                      <a:pt x="1082650" y="431597"/>
                    </a:cubicBezTo>
                    <a:cubicBezTo>
                      <a:pt x="1189940" y="454762"/>
                      <a:pt x="1331367" y="482803"/>
                      <a:pt x="1477671" y="512064"/>
                    </a:cubicBezTo>
                    <a:cubicBezTo>
                      <a:pt x="1623975" y="541325"/>
                      <a:pt x="1803197" y="580340"/>
                      <a:pt x="1960474" y="607162"/>
                    </a:cubicBezTo>
                    <a:cubicBezTo>
                      <a:pt x="2117751" y="633984"/>
                      <a:pt x="2284782" y="654711"/>
                      <a:pt x="2421332" y="672999"/>
                    </a:cubicBezTo>
                    <a:cubicBezTo>
                      <a:pt x="2557882" y="691287"/>
                      <a:pt x="2659075" y="702260"/>
                      <a:pt x="2779776" y="716890"/>
                    </a:cubicBezTo>
                    <a:cubicBezTo>
                      <a:pt x="2901696" y="731521"/>
                      <a:pt x="3019959" y="755905"/>
                      <a:pt x="3145537" y="760782"/>
                    </a:cubicBezTo>
                    <a:cubicBezTo>
                      <a:pt x="3274772" y="755905"/>
                      <a:pt x="3411322" y="731521"/>
                      <a:pt x="3533242" y="746151"/>
                    </a:cubicBezTo>
                    <a:cubicBezTo>
                      <a:pt x="3655162" y="760781"/>
                      <a:pt x="3760013" y="822961"/>
                      <a:pt x="3877056" y="848564"/>
                    </a:cubicBezTo>
                    <a:cubicBezTo>
                      <a:pt x="3994099" y="874167"/>
                      <a:pt x="4116019" y="885140"/>
                      <a:pt x="4235501" y="899770"/>
                    </a:cubicBezTo>
                    <a:lnTo>
                      <a:pt x="4593946" y="936346"/>
                    </a:lnTo>
                    <a:cubicBezTo>
                      <a:pt x="4690263" y="946100"/>
                      <a:pt x="4757928" y="954634"/>
                      <a:pt x="4813402" y="958292"/>
                    </a:cubicBezTo>
                  </a:path>
                </a:pathLst>
              </a:custGeom>
              <a:noFill/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84" name="Volný tvar 38">
                <a:extLst>
                  <a:ext uri="{FF2B5EF4-FFF2-40B4-BE49-F238E27FC236}">
                    <a16:creationId xmlns:a16="http://schemas.microsoft.com/office/drawing/2014/main" id="{F0E02A71-184B-0552-1F1A-1AC71A364255}"/>
                  </a:ext>
                </a:extLst>
              </p:cNvPr>
              <p:cNvSpPr/>
              <p:nvPr/>
            </p:nvSpPr>
            <p:spPr>
              <a:xfrm>
                <a:off x="2128723" y="3116275"/>
                <a:ext cx="4828032" cy="2472538"/>
              </a:xfrm>
              <a:custGeom>
                <a:avLst/>
                <a:gdLst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19456 w 4828032"/>
                  <a:gd name="connsiteY2" fmla="*/ 358445 h 2472538"/>
                  <a:gd name="connsiteX3" fmla="*/ 358445 w 4828032"/>
                  <a:gd name="connsiteY3" fmla="*/ 555955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58445 w 4828032"/>
                  <a:gd name="connsiteY3" fmla="*/ 555955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94483 w 4828032"/>
                  <a:gd name="connsiteY14" fmla="*/ 1002183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152851 w 4828032"/>
                  <a:gd name="connsiteY17" fmla="*/ 1975105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2896819 w 4828032"/>
                  <a:gd name="connsiteY17" fmla="*/ 1909267 h 2472538"/>
                  <a:gd name="connsiteX18" fmla="*/ 3065069 w 4828032"/>
                  <a:gd name="connsiteY18" fmla="*/ 198973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2896819 w 4828032"/>
                  <a:gd name="connsiteY17" fmla="*/ 1909267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896819 w 4828032"/>
                  <a:gd name="connsiteY17" fmla="*/ 1909267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52312 w 4828032"/>
                  <a:gd name="connsiteY5" fmla="*/ 659328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52312 w 4828032"/>
                  <a:gd name="connsiteY5" fmla="*/ 680016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48175 w 4828032"/>
                  <a:gd name="connsiteY5" fmla="*/ 663466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7459 w 4828032"/>
                  <a:gd name="connsiteY3" fmla="*/ 502829 h 2472538"/>
                  <a:gd name="connsiteX4" fmla="*/ 475488 w 4828032"/>
                  <a:gd name="connsiteY4" fmla="*/ 621792 h 2472538"/>
                  <a:gd name="connsiteX5" fmla="*/ 648175 w 4828032"/>
                  <a:gd name="connsiteY5" fmla="*/ 663466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7459 w 4828032"/>
                  <a:gd name="connsiteY3" fmla="*/ 502829 h 2472538"/>
                  <a:gd name="connsiteX4" fmla="*/ 475488 w 4828032"/>
                  <a:gd name="connsiteY4" fmla="*/ 621792 h 2472538"/>
                  <a:gd name="connsiteX5" fmla="*/ 648175 w 4828032"/>
                  <a:gd name="connsiteY5" fmla="*/ 663466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90243 w 4828032"/>
                  <a:gd name="connsiteY15" fmla="*/ 1676802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828032" h="2472538">
                    <a:moveTo>
                      <a:pt x="0" y="0"/>
                    </a:moveTo>
                    <a:cubicBezTo>
                      <a:pt x="14630" y="24993"/>
                      <a:pt x="31699" y="53645"/>
                      <a:pt x="65837" y="109728"/>
                    </a:cubicBezTo>
                    <a:cubicBezTo>
                      <a:pt x="99975" y="165811"/>
                      <a:pt x="159556" y="270982"/>
                      <a:pt x="204826" y="336499"/>
                    </a:cubicBezTo>
                    <a:cubicBezTo>
                      <a:pt x="250096" y="402016"/>
                      <a:pt x="292349" y="455280"/>
                      <a:pt x="337459" y="502829"/>
                    </a:cubicBezTo>
                    <a:cubicBezTo>
                      <a:pt x="382569" y="550378"/>
                      <a:pt x="423702" y="595019"/>
                      <a:pt x="475488" y="621792"/>
                    </a:cubicBezTo>
                    <a:cubicBezTo>
                      <a:pt x="527274" y="648565"/>
                      <a:pt x="587215" y="661028"/>
                      <a:pt x="648175" y="663466"/>
                    </a:cubicBezTo>
                    <a:cubicBezTo>
                      <a:pt x="709135" y="665905"/>
                      <a:pt x="773712" y="661657"/>
                      <a:pt x="841248" y="636423"/>
                    </a:cubicBezTo>
                    <a:cubicBezTo>
                      <a:pt x="908784" y="611189"/>
                      <a:pt x="983896" y="547420"/>
                      <a:pt x="1053390" y="512063"/>
                    </a:cubicBezTo>
                    <a:cubicBezTo>
                      <a:pt x="1122884" y="476706"/>
                      <a:pt x="1185063" y="427940"/>
                      <a:pt x="1258215" y="424282"/>
                    </a:cubicBezTo>
                    <a:cubicBezTo>
                      <a:pt x="1331367" y="420625"/>
                      <a:pt x="1420368" y="451104"/>
                      <a:pt x="1492301" y="490118"/>
                    </a:cubicBezTo>
                    <a:cubicBezTo>
                      <a:pt x="1564234" y="529132"/>
                      <a:pt x="1626413" y="596190"/>
                      <a:pt x="1689811" y="658369"/>
                    </a:cubicBezTo>
                    <a:cubicBezTo>
                      <a:pt x="1753209" y="720549"/>
                      <a:pt x="1811731" y="793701"/>
                      <a:pt x="1872691" y="863195"/>
                    </a:cubicBezTo>
                    <a:cubicBezTo>
                      <a:pt x="1933651" y="932689"/>
                      <a:pt x="2003145" y="1011936"/>
                      <a:pt x="2055571" y="1075334"/>
                    </a:cubicBezTo>
                    <a:cubicBezTo>
                      <a:pt x="2107997" y="1138732"/>
                      <a:pt x="2136039" y="1181405"/>
                      <a:pt x="2187245" y="1243584"/>
                    </a:cubicBezTo>
                    <a:cubicBezTo>
                      <a:pt x="2238451" y="1305763"/>
                      <a:pt x="2295643" y="1376206"/>
                      <a:pt x="2362809" y="1448409"/>
                    </a:cubicBezTo>
                    <a:cubicBezTo>
                      <a:pt x="2429975" y="1520612"/>
                      <a:pt x="2521968" y="1624377"/>
                      <a:pt x="2590243" y="1676802"/>
                    </a:cubicBezTo>
                    <a:cubicBezTo>
                      <a:pt x="2658518" y="1729227"/>
                      <a:pt x="2696984" y="1774206"/>
                      <a:pt x="2757833" y="1821484"/>
                    </a:cubicBezTo>
                    <a:cubicBezTo>
                      <a:pt x="2818682" y="1868762"/>
                      <a:pt x="2909011" y="1931212"/>
                      <a:pt x="2955340" y="1960473"/>
                    </a:cubicBezTo>
                    <a:cubicBezTo>
                      <a:pt x="3001669" y="1989734"/>
                      <a:pt x="3060192" y="2028750"/>
                      <a:pt x="3130906" y="2026312"/>
                    </a:cubicBezTo>
                    <a:cubicBezTo>
                      <a:pt x="3201620" y="2023874"/>
                      <a:pt x="3297937" y="1947062"/>
                      <a:pt x="3379623" y="1945842"/>
                    </a:cubicBezTo>
                    <a:cubicBezTo>
                      <a:pt x="3461309" y="1944623"/>
                      <a:pt x="3556407" y="1993392"/>
                      <a:pt x="3621024" y="2018995"/>
                    </a:cubicBezTo>
                    <a:cubicBezTo>
                      <a:pt x="3685641" y="2044598"/>
                      <a:pt x="3714902" y="2070202"/>
                      <a:pt x="3767328" y="2099463"/>
                    </a:cubicBezTo>
                    <a:cubicBezTo>
                      <a:pt x="3819754" y="2128724"/>
                      <a:pt x="3873399" y="2165300"/>
                      <a:pt x="3935578" y="2194561"/>
                    </a:cubicBezTo>
                    <a:cubicBezTo>
                      <a:pt x="3997757" y="2223822"/>
                      <a:pt x="4057498" y="2246987"/>
                      <a:pt x="4140403" y="2275028"/>
                    </a:cubicBezTo>
                    <a:cubicBezTo>
                      <a:pt x="4223308" y="2303069"/>
                      <a:pt x="4347667" y="2338426"/>
                      <a:pt x="4433011" y="2362810"/>
                    </a:cubicBezTo>
                    <a:cubicBezTo>
                      <a:pt x="4518355" y="2387194"/>
                      <a:pt x="4586630" y="2403044"/>
                      <a:pt x="4652467" y="2421332"/>
                    </a:cubicBezTo>
                    <a:cubicBezTo>
                      <a:pt x="4718304" y="2439620"/>
                      <a:pt x="4796942" y="2460955"/>
                      <a:pt x="4828032" y="2472538"/>
                    </a:cubicBezTo>
                  </a:path>
                </a:pathLst>
              </a:custGeom>
              <a:noFill/>
              <a:ln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85" name="Volný tvar 39">
                <a:extLst>
                  <a:ext uri="{FF2B5EF4-FFF2-40B4-BE49-F238E27FC236}">
                    <a16:creationId xmlns:a16="http://schemas.microsoft.com/office/drawing/2014/main" id="{93D69B3C-9A3F-CC49-E951-AB0BC57A25D6}"/>
                  </a:ext>
                </a:extLst>
              </p:cNvPr>
              <p:cNvSpPr/>
              <p:nvPr/>
            </p:nvSpPr>
            <p:spPr>
              <a:xfrm>
                <a:off x="2121407" y="2492896"/>
                <a:ext cx="4831508" cy="3074603"/>
              </a:xfrm>
              <a:custGeom>
                <a:avLst/>
                <a:gdLst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19456 w 4828032"/>
                  <a:gd name="connsiteY2" fmla="*/ 358445 h 2472538"/>
                  <a:gd name="connsiteX3" fmla="*/ 358445 w 4828032"/>
                  <a:gd name="connsiteY3" fmla="*/ 555955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58445 w 4828032"/>
                  <a:gd name="connsiteY3" fmla="*/ 555955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651053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92147 w 4828032"/>
                  <a:gd name="connsiteY12" fmla="*/ 738835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267712 w 4828032"/>
                  <a:gd name="connsiteY13" fmla="*/ 826618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94483 w 4828032"/>
                  <a:gd name="connsiteY14" fmla="*/ 1002183 h 2472538"/>
                  <a:gd name="connsiteX15" fmla="*/ 2904135 w 4828032"/>
                  <a:gd name="connsiteY15" fmla="*/ 1316736 h 2472538"/>
                  <a:gd name="connsiteX16" fmla="*/ 3130906 w 4828032"/>
                  <a:gd name="connsiteY16" fmla="*/ 1565453 h 2472538"/>
                  <a:gd name="connsiteX17" fmla="*/ 3321101 w 4828032"/>
                  <a:gd name="connsiteY17" fmla="*/ 1726387 h 2472538"/>
                  <a:gd name="connsiteX18" fmla="*/ 3621024 w 4828032"/>
                  <a:gd name="connsiteY18" fmla="*/ 2018995 h 2472538"/>
                  <a:gd name="connsiteX19" fmla="*/ 3767328 w 4828032"/>
                  <a:gd name="connsiteY19" fmla="*/ 2070202 h 2472538"/>
                  <a:gd name="connsiteX20" fmla="*/ 3920947 w 4828032"/>
                  <a:gd name="connsiteY20" fmla="*/ 2150669 h 2472538"/>
                  <a:gd name="connsiteX21" fmla="*/ 4133088 w 4828032"/>
                  <a:gd name="connsiteY21" fmla="*/ 2216506 h 2472538"/>
                  <a:gd name="connsiteX22" fmla="*/ 4542739 w 4828032"/>
                  <a:gd name="connsiteY22" fmla="*/ 2348179 h 2472538"/>
                  <a:gd name="connsiteX23" fmla="*/ 4718304 w 4828032"/>
                  <a:gd name="connsiteY23" fmla="*/ 2428647 h 2472538"/>
                  <a:gd name="connsiteX24" fmla="*/ 4828032 w 4828032"/>
                  <a:gd name="connsiteY24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94483 w 4828032"/>
                  <a:gd name="connsiteY14" fmla="*/ 1002183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318919 w 4828032"/>
                  <a:gd name="connsiteY13" fmla="*/ 1082650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84832 w 4828032"/>
                  <a:gd name="connsiteY12" fmla="*/ 885139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09575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57907 w 4828032"/>
                  <a:gd name="connsiteY14" fmla="*/ 1228954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23744 w 4828032"/>
                  <a:gd name="connsiteY15" fmla="*/ 1250899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904135 w 4828032"/>
                  <a:gd name="connsiteY16" fmla="*/ 1316736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0906 w 4828032"/>
                  <a:gd name="connsiteY17" fmla="*/ 15654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1101 w 4828032"/>
                  <a:gd name="connsiteY18" fmla="*/ 1726387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82650 w 4828032"/>
                  <a:gd name="connsiteY7" fmla="*/ 585216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94791 w 4828032"/>
                  <a:gd name="connsiteY8" fmla="*/ 534010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77671 w 4828032"/>
                  <a:gd name="connsiteY9" fmla="*/ 512064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704442 w 4828032"/>
                  <a:gd name="connsiteY10" fmla="*/ 570586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909267 w 4828032"/>
                  <a:gd name="connsiteY11" fmla="*/ 790042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48256 w 4828032"/>
                  <a:gd name="connsiteY12" fmla="*/ 1016813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21331 w 4828032"/>
                  <a:gd name="connsiteY14" fmla="*/ 1433779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60244 w 4828032"/>
                  <a:gd name="connsiteY16" fmla="*/ 1843430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138221 w 4828032"/>
                  <a:gd name="connsiteY17" fmla="*/ 1901953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152851 w 4828032"/>
                  <a:gd name="connsiteY17" fmla="*/ 1975105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28416 w 4828032"/>
                  <a:gd name="connsiteY18" fmla="*/ 1960473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809038 w 4828032"/>
                  <a:gd name="connsiteY16" fmla="*/ 179953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74951 w 4828032"/>
                  <a:gd name="connsiteY15" fmla="*/ 1594713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414016 w 4828032"/>
                  <a:gd name="connsiteY14" fmla="*/ 1477670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64992 w 4828032"/>
                  <a:gd name="connsiteY18" fmla="*/ 1997049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70202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20947 w 4828032"/>
                  <a:gd name="connsiteY21" fmla="*/ 2150669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33088 w 4828032"/>
                  <a:gd name="connsiteY22" fmla="*/ 2216506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542739 w 4828032"/>
                  <a:gd name="connsiteY23" fmla="*/ 2348179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718304 w 4828032"/>
                  <a:gd name="connsiteY24" fmla="*/ 2428647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94636 w 4828032"/>
                  <a:gd name="connsiteY11" fmla="*/ 848564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75335 w 4828032"/>
                  <a:gd name="connsiteY7" fmla="*/ 526694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3065069 w 4828032"/>
                  <a:gd name="connsiteY17" fmla="*/ 1989736 h 2472538"/>
                  <a:gd name="connsiteX18" fmla="*/ 3379623 w 4828032"/>
                  <a:gd name="connsiteY18" fmla="*/ 1945842 h 2472538"/>
                  <a:gd name="connsiteX19" fmla="*/ 3621024 w 4828032"/>
                  <a:gd name="connsiteY19" fmla="*/ 2018995 h 2472538"/>
                  <a:gd name="connsiteX20" fmla="*/ 3767328 w 4828032"/>
                  <a:gd name="connsiteY20" fmla="*/ 2099463 h 2472538"/>
                  <a:gd name="connsiteX21" fmla="*/ 3935578 w 4828032"/>
                  <a:gd name="connsiteY21" fmla="*/ 2194561 h 2472538"/>
                  <a:gd name="connsiteX22" fmla="*/ 4140403 w 4828032"/>
                  <a:gd name="connsiteY22" fmla="*/ 2275028 h 2472538"/>
                  <a:gd name="connsiteX23" fmla="*/ 4433011 w 4828032"/>
                  <a:gd name="connsiteY23" fmla="*/ 2362810 h 2472538"/>
                  <a:gd name="connsiteX24" fmla="*/ 4652467 w 4828032"/>
                  <a:gd name="connsiteY24" fmla="*/ 2421332 h 2472538"/>
                  <a:gd name="connsiteX25" fmla="*/ 4828032 w 4828032"/>
                  <a:gd name="connsiteY25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2896819 w 4828032"/>
                  <a:gd name="connsiteY17" fmla="*/ 1909267 h 2472538"/>
                  <a:gd name="connsiteX18" fmla="*/ 3065069 w 4828032"/>
                  <a:gd name="connsiteY18" fmla="*/ 198973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87093 w 4828032"/>
                  <a:gd name="connsiteY16" fmla="*/ 1814169 h 2472538"/>
                  <a:gd name="connsiteX17" fmla="*/ 2896819 w 4828032"/>
                  <a:gd name="connsiteY17" fmla="*/ 1909267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896819 w 4828032"/>
                  <a:gd name="connsiteY17" fmla="*/ 1909267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04366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72999 w 4828032"/>
                  <a:gd name="connsiteY5" fmla="*/ 651053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29184 w 4828032"/>
                  <a:gd name="connsiteY3" fmla="*/ 519379 h 2472538"/>
                  <a:gd name="connsiteX4" fmla="*/ 475488 w 4828032"/>
                  <a:gd name="connsiteY4" fmla="*/ 621792 h 2472538"/>
                  <a:gd name="connsiteX5" fmla="*/ 665684 w 4828032"/>
                  <a:gd name="connsiteY5" fmla="*/ 672998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475488 w 4828032"/>
                  <a:gd name="connsiteY4" fmla="*/ 621792 h 2472538"/>
                  <a:gd name="connsiteX5" fmla="*/ 665684 w 4828032"/>
                  <a:gd name="connsiteY5" fmla="*/ 672998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65684 w 4828032"/>
                  <a:gd name="connsiteY5" fmla="*/ 672998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41248 w 4828032"/>
                  <a:gd name="connsiteY6" fmla="*/ 636423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92454 w 4828032"/>
                  <a:gd name="connsiteY6" fmla="*/ 592532 h 2472538"/>
                  <a:gd name="connsiteX7" fmla="*/ 1053390 w 4828032"/>
                  <a:gd name="connsiteY7" fmla="*/ 512063 h 2472538"/>
                  <a:gd name="connsiteX8" fmla="*/ 1258215 w 4828032"/>
                  <a:gd name="connsiteY8" fmla="*/ 424282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92454 w 4828032"/>
                  <a:gd name="connsiteY6" fmla="*/ 592532 h 2472538"/>
                  <a:gd name="connsiteX7" fmla="*/ 1053390 w 4828032"/>
                  <a:gd name="connsiteY7" fmla="*/ 512063 h 2472538"/>
                  <a:gd name="connsiteX8" fmla="*/ 1272845 w 4828032"/>
                  <a:gd name="connsiteY8" fmla="*/ 373076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9245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272845 w 4828032"/>
                  <a:gd name="connsiteY8" fmla="*/ 373076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272845 w 4828032"/>
                  <a:gd name="connsiteY8" fmla="*/ 373076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492301 w 4828032"/>
                  <a:gd name="connsiteY9" fmla="*/ 490118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863195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2055571 w 4828032"/>
                  <a:gd name="connsiteY12" fmla="*/ 1075334 h 2472538"/>
                  <a:gd name="connsiteX13" fmla="*/ 2187245 w 4828032"/>
                  <a:gd name="connsiteY13" fmla="*/ 1243584 h 2472538"/>
                  <a:gd name="connsiteX14" fmla="*/ 2362809 w 4828032"/>
                  <a:gd name="connsiteY14" fmla="*/ 1448409 h 2472538"/>
                  <a:gd name="connsiteX15" fmla="*/ 2553005 w 4828032"/>
                  <a:gd name="connsiteY15" fmla="*/ 1631289 h 2472538"/>
                  <a:gd name="connsiteX16" fmla="*/ 2757833 w 4828032"/>
                  <a:gd name="connsiteY16" fmla="*/ 1821484 h 2472538"/>
                  <a:gd name="connsiteX17" fmla="*/ 2955340 w 4828032"/>
                  <a:gd name="connsiteY17" fmla="*/ 1960473 h 2472538"/>
                  <a:gd name="connsiteX18" fmla="*/ 3130906 w 4828032"/>
                  <a:gd name="connsiteY18" fmla="*/ 2026312 h 2472538"/>
                  <a:gd name="connsiteX19" fmla="*/ 3379623 w 4828032"/>
                  <a:gd name="connsiteY19" fmla="*/ 1945842 h 2472538"/>
                  <a:gd name="connsiteX20" fmla="*/ 3621024 w 4828032"/>
                  <a:gd name="connsiteY20" fmla="*/ 2018995 h 2472538"/>
                  <a:gd name="connsiteX21" fmla="*/ 3767328 w 4828032"/>
                  <a:gd name="connsiteY21" fmla="*/ 2099463 h 2472538"/>
                  <a:gd name="connsiteX22" fmla="*/ 3935578 w 4828032"/>
                  <a:gd name="connsiteY22" fmla="*/ 2194561 h 2472538"/>
                  <a:gd name="connsiteX23" fmla="*/ 4140403 w 4828032"/>
                  <a:gd name="connsiteY23" fmla="*/ 2275028 h 2472538"/>
                  <a:gd name="connsiteX24" fmla="*/ 4433011 w 4828032"/>
                  <a:gd name="connsiteY24" fmla="*/ 2362810 h 2472538"/>
                  <a:gd name="connsiteX25" fmla="*/ 4652467 w 4828032"/>
                  <a:gd name="connsiteY25" fmla="*/ 2421332 h 2472538"/>
                  <a:gd name="connsiteX26" fmla="*/ 4828032 w 4828032"/>
                  <a:gd name="connsiteY26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2055571 w 4828032"/>
                  <a:gd name="connsiteY12" fmla="*/ 1075334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553005 w 4828032"/>
                  <a:gd name="connsiteY16" fmla="*/ 1631289 h 2472538"/>
                  <a:gd name="connsiteX17" fmla="*/ 2757833 w 4828032"/>
                  <a:gd name="connsiteY17" fmla="*/ 1821484 h 2472538"/>
                  <a:gd name="connsiteX18" fmla="*/ 2955340 w 4828032"/>
                  <a:gd name="connsiteY18" fmla="*/ 1960473 h 2472538"/>
                  <a:gd name="connsiteX19" fmla="*/ 3130906 w 4828032"/>
                  <a:gd name="connsiteY19" fmla="*/ 2026312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553005 w 4828032"/>
                  <a:gd name="connsiteY16" fmla="*/ 1631289 h 2472538"/>
                  <a:gd name="connsiteX17" fmla="*/ 2757833 w 4828032"/>
                  <a:gd name="connsiteY17" fmla="*/ 1821484 h 2472538"/>
                  <a:gd name="connsiteX18" fmla="*/ 2955340 w 4828032"/>
                  <a:gd name="connsiteY18" fmla="*/ 1960473 h 2472538"/>
                  <a:gd name="connsiteX19" fmla="*/ 3130906 w 4828032"/>
                  <a:gd name="connsiteY19" fmla="*/ 2026312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553005 w 4828032"/>
                  <a:gd name="connsiteY16" fmla="*/ 1631289 h 2472538"/>
                  <a:gd name="connsiteX17" fmla="*/ 2757833 w 4828032"/>
                  <a:gd name="connsiteY17" fmla="*/ 1821484 h 2472538"/>
                  <a:gd name="connsiteX18" fmla="*/ 2955340 w 4828032"/>
                  <a:gd name="connsiteY18" fmla="*/ 1960473 h 2472538"/>
                  <a:gd name="connsiteX19" fmla="*/ 3145536 w 4828032"/>
                  <a:gd name="connsiteY19" fmla="*/ 2318920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553005 w 4828032"/>
                  <a:gd name="connsiteY16" fmla="*/ 1631289 h 2472538"/>
                  <a:gd name="connsiteX17" fmla="*/ 2757833 w 4828032"/>
                  <a:gd name="connsiteY17" fmla="*/ 1821484 h 2472538"/>
                  <a:gd name="connsiteX18" fmla="*/ 2962655 w 4828032"/>
                  <a:gd name="connsiteY18" fmla="*/ 2238451 h 2472538"/>
                  <a:gd name="connsiteX19" fmla="*/ 3145536 w 4828032"/>
                  <a:gd name="connsiteY19" fmla="*/ 2318920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553005 w 4828032"/>
                  <a:gd name="connsiteY16" fmla="*/ 1631289 h 2472538"/>
                  <a:gd name="connsiteX17" fmla="*/ 2662736 w 4828032"/>
                  <a:gd name="connsiteY17" fmla="*/ 1960472 h 2472538"/>
                  <a:gd name="connsiteX18" fmla="*/ 2962655 w 4828032"/>
                  <a:gd name="connsiteY18" fmla="*/ 2238451 h 2472538"/>
                  <a:gd name="connsiteX19" fmla="*/ 3145536 w 4828032"/>
                  <a:gd name="connsiteY19" fmla="*/ 2318920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362809 w 4828032"/>
                  <a:gd name="connsiteY15" fmla="*/ 1448409 h 2472538"/>
                  <a:gd name="connsiteX16" fmla="*/ 2450592 w 4828032"/>
                  <a:gd name="connsiteY16" fmla="*/ 1697126 h 2472538"/>
                  <a:gd name="connsiteX17" fmla="*/ 2662736 w 4828032"/>
                  <a:gd name="connsiteY17" fmla="*/ 1960472 h 2472538"/>
                  <a:gd name="connsiteX18" fmla="*/ 2962655 w 4828032"/>
                  <a:gd name="connsiteY18" fmla="*/ 2238451 h 2472538"/>
                  <a:gd name="connsiteX19" fmla="*/ 3145536 w 4828032"/>
                  <a:gd name="connsiteY19" fmla="*/ 2318920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223820 w 4828032"/>
                  <a:gd name="connsiteY15" fmla="*/ 1477670 h 2472538"/>
                  <a:gd name="connsiteX16" fmla="*/ 2450592 w 4828032"/>
                  <a:gd name="connsiteY16" fmla="*/ 1697126 h 2472538"/>
                  <a:gd name="connsiteX17" fmla="*/ 2662736 w 4828032"/>
                  <a:gd name="connsiteY17" fmla="*/ 1960472 h 2472538"/>
                  <a:gd name="connsiteX18" fmla="*/ 2962655 w 4828032"/>
                  <a:gd name="connsiteY18" fmla="*/ 2238451 h 2472538"/>
                  <a:gd name="connsiteX19" fmla="*/ 3145536 w 4828032"/>
                  <a:gd name="connsiteY19" fmla="*/ 2318920 h 2472538"/>
                  <a:gd name="connsiteX20" fmla="*/ 3379623 w 4828032"/>
                  <a:gd name="connsiteY20" fmla="*/ 1945842 h 2472538"/>
                  <a:gd name="connsiteX21" fmla="*/ 3621024 w 4828032"/>
                  <a:gd name="connsiteY21" fmla="*/ 2018995 h 2472538"/>
                  <a:gd name="connsiteX22" fmla="*/ 3767328 w 4828032"/>
                  <a:gd name="connsiteY22" fmla="*/ 2099463 h 2472538"/>
                  <a:gd name="connsiteX23" fmla="*/ 3935578 w 4828032"/>
                  <a:gd name="connsiteY23" fmla="*/ 2194561 h 2472538"/>
                  <a:gd name="connsiteX24" fmla="*/ 4140403 w 4828032"/>
                  <a:gd name="connsiteY24" fmla="*/ 2275028 h 2472538"/>
                  <a:gd name="connsiteX25" fmla="*/ 4433011 w 4828032"/>
                  <a:gd name="connsiteY25" fmla="*/ 2362810 h 2472538"/>
                  <a:gd name="connsiteX26" fmla="*/ 4652467 w 4828032"/>
                  <a:gd name="connsiteY26" fmla="*/ 2421332 h 2472538"/>
                  <a:gd name="connsiteX27" fmla="*/ 4828032 w 4828032"/>
                  <a:gd name="connsiteY27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136038 w 4828032"/>
                  <a:gd name="connsiteY15" fmla="*/ 1344877 h 2472538"/>
                  <a:gd name="connsiteX16" fmla="*/ 2223820 w 4828032"/>
                  <a:gd name="connsiteY16" fmla="*/ 1477670 h 2472538"/>
                  <a:gd name="connsiteX17" fmla="*/ 2450592 w 4828032"/>
                  <a:gd name="connsiteY17" fmla="*/ 1697126 h 2472538"/>
                  <a:gd name="connsiteX18" fmla="*/ 2662736 w 4828032"/>
                  <a:gd name="connsiteY18" fmla="*/ 1960472 h 2472538"/>
                  <a:gd name="connsiteX19" fmla="*/ 2962655 w 4828032"/>
                  <a:gd name="connsiteY19" fmla="*/ 2238451 h 2472538"/>
                  <a:gd name="connsiteX20" fmla="*/ 3145536 w 4828032"/>
                  <a:gd name="connsiteY20" fmla="*/ 2318920 h 2472538"/>
                  <a:gd name="connsiteX21" fmla="*/ 3379623 w 4828032"/>
                  <a:gd name="connsiteY21" fmla="*/ 1945842 h 2472538"/>
                  <a:gd name="connsiteX22" fmla="*/ 3621024 w 4828032"/>
                  <a:gd name="connsiteY22" fmla="*/ 2018995 h 2472538"/>
                  <a:gd name="connsiteX23" fmla="*/ 3767328 w 4828032"/>
                  <a:gd name="connsiteY23" fmla="*/ 2099463 h 2472538"/>
                  <a:gd name="connsiteX24" fmla="*/ 3935578 w 4828032"/>
                  <a:gd name="connsiteY24" fmla="*/ 2194561 h 2472538"/>
                  <a:gd name="connsiteX25" fmla="*/ 4140403 w 4828032"/>
                  <a:gd name="connsiteY25" fmla="*/ 2275028 h 2472538"/>
                  <a:gd name="connsiteX26" fmla="*/ 4433011 w 4828032"/>
                  <a:gd name="connsiteY26" fmla="*/ 2362810 h 2472538"/>
                  <a:gd name="connsiteX27" fmla="*/ 4652467 w 4828032"/>
                  <a:gd name="connsiteY27" fmla="*/ 2421332 h 2472538"/>
                  <a:gd name="connsiteX28" fmla="*/ 4828032 w 4828032"/>
                  <a:gd name="connsiteY28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136038 w 4828032"/>
                  <a:gd name="connsiteY15" fmla="*/ 1344877 h 2472538"/>
                  <a:gd name="connsiteX16" fmla="*/ 2223820 w 4828032"/>
                  <a:gd name="connsiteY16" fmla="*/ 1477670 h 2472538"/>
                  <a:gd name="connsiteX17" fmla="*/ 2450592 w 4828032"/>
                  <a:gd name="connsiteY17" fmla="*/ 1697126 h 2472538"/>
                  <a:gd name="connsiteX18" fmla="*/ 2662736 w 4828032"/>
                  <a:gd name="connsiteY18" fmla="*/ 1960472 h 2472538"/>
                  <a:gd name="connsiteX19" fmla="*/ 2962655 w 4828032"/>
                  <a:gd name="connsiteY19" fmla="*/ 2238451 h 2472538"/>
                  <a:gd name="connsiteX20" fmla="*/ 3152851 w 4828032"/>
                  <a:gd name="connsiteY20" fmla="*/ 2362811 h 2472538"/>
                  <a:gd name="connsiteX21" fmla="*/ 3379623 w 4828032"/>
                  <a:gd name="connsiteY21" fmla="*/ 1945842 h 2472538"/>
                  <a:gd name="connsiteX22" fmla="*/ 3621024 w 4828032"/>
                  <a:gd name="connsiteY22" fmla="*/ 2018995 h 2472538"/>
                  <a:gd name="connsiteX23" fmla="*/ 3767328 w 4828032"/>
                  <a:gd name="connsiteY23" fmla="*/ 2099463 h 2472538"/>
                  <a:gd name="connsiteX24" fmla="*/ 3935578 w 4828032"/>
                  <a:gd name="connsiteY24" fmla="*/ 2194561 h 2472538"/>
                  <a:gd name="connsiteX25" fmla="*/ 4140403 w 4828032"/>
                  <a:gd name="connsiteY25" fmla="*/ 2275028 h 2472538"/>
                  <a:gd name="connsiteX26" fmla="*/ 4433011 w 4828032"/>
                  <a:gd name="connsiteY26" fmla="*/ 2362810 h 2472538"/>
                  <a:gd name="connsiteX27" fmla="*/ 4652467 w 4828032"/>
                  <a:gd name="connsiteY27" fmla="*/ 2421332 h 2472538"/>
                  <a:gd name="connsiteX28" fmla="*/ 4828032 w 4828032"/>
                  <a:gd name="connsiteY28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136038 w 4828032"/>
                  <a:gd name="connsiteY15" fmla="*/ 1344877 h 2472538"/>
                  <a:gd name="connsiteX16" fmla="*/ 2223820 w 4828032"/>
                  <a:gd name="connsiteY16" fmla="*/ 1477670 h 2472538"/>
                  <a:gd name="connsiteX17" fmla="*/ 2450592 w 4828032"/>
                  <a:gd name="connsiteY17" fmla="*/ 1697126 h 2472538"/>
                  <a:gd name="connsiteX18" fmla="*/ 2662736 w 4828032"/>
                  <a:gd name="connsiteY18" fmla="*/ 1960472 h 2472538"/>
                  <a:gd name="connsiteX19" fmla="*/ 2962655 w 4828032"/>
                  <a:gd name="connsiteY19" fmla="*/ 2238451 h 2472538"/>
                  <a:gd name="connsiteX20" fmla="*/ 3152851 w 4828032"/>
                  <a:gd name="connsiteY20" fmla="*/ 2362811 h 2472538"/>
                  <a:gd name="connsiteX21" fmla="*/ 3408884 w 4828032"/>
                  <a:gd name="connsiteY21" fmla="*/ 2289656 h 2472538"/>
                  <a:gd name="connsiteX22" fmla="*/ 3621024 w 4828032"/>
                  <a:gd name="connsiteY22" fmla="*/ 2018995 h 2472538"/>
                  <a:gd name="connsiteX23" fmla="*/ 3767328 w 4828032"/>
                  <a:gd name="connsiteY23" fmla="*/ 2099463 h 2472538"/>
                  <a:gd name="connsiteX24" fmla="*/ 3935578 w 4828032"/>
                  <a:gd name="connsiteY24" fmla="*/ 2194561 h 2472538"/>
                  <a:gd name="connsiteX25" fmla="*/ 4140403 w 4828032"/>
                  <a:gd name="connsiteY25" fmla="*/ 2275028 h 2472538"/>
                  <a:gd name="connsiteX26" fmla="*/ 4433011 w 4828032"/>
                  <a:gd name="connsiteY26" fmla="*/ 2362810 h 2472538"/>
                  <a:gd name="connsiteX27" fmla="*/ 4652467 w 4828032"/>
                  <a:gd name="connsiteY27" fmla="*/ 2421332 h 2472538"/>
                  <a:gd name="connsiteX28" fmla="*/ 4828032 w 4828032"/>
                  <a:gd name="connsiteY28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136038 w 4828032"/>
                  <a:gd name="connsiteY15" fmla="*/ 1344877 h 2472538"/>
                  <a:gd name="connsiteX16" fmla="*/ 2223820 w 4828032"/>
                  <a:gd name="connsiteY16" fmla="*/ 1477670 h 2472538"/>
                  <a:gd name="connsiteX17" fmla="*/ 2450592 w 4828032"/>
                  <a:gd name="connsiteY17" fmla="*/ 1697126 h 2472538"/>
                  <a:gd name="connsiteX18" fmla="*/ 2662736 w 4828032"/>
                  <a:gd name="connsiteY18" fmla="*/ 1960472 h 2472538"/>
                  <a:gd name="connsiteX19" fmla="*/ 2962655 w 4828032"/>
                  <a:gd name="connsiteY19" fmla="*/ 2238451 h 2472538"/>
                  <a:gd name="connsiteX20" fmla="*/ 3152851 w 4828032"/>
                  <a:gd name="connsiteY20" fmla="*/ 2362811 h 2472538"/>
                  <a:gd name="connsiteX21" fmla="*/ 3408884 w 4828032"/>
                  <a:gd name="connsiteY21" fmla="*/ 2289656 h 2472538"/>
                  <a:gd name="connsiteX22" fmla="*/ 3569817 w 4828032"/>
                  <a:gd name="connsiteY22" fmla="*/ 2333549 h 2472538"/>
                  <a:gd name="connsiteX23" fmla="*/ 3767328 w 4828032"/>
                  <a:gd name="connsiteY23" fmla="*/ 2099463 h 2472538"/>
                  <a:gd name="connsiteX24" fmla="*/ 3935578 w 4828032"/>
                  <a:gd name="connsiteY24" fmla="*/ 2194561 h 2472538"/>
                  <a:gd name="connsiteX25" fmla="*/ 4140403 w 4828032"/>
                  <a:gd name="connsiteY25" fmla="*/ 2275028 h 2472538"/>
                  <a:gd name="connsiteX26" fmla="*/ 4433011 w 4828032"/>
                  <a:gd name="connsiteY26" fmla="*/ 2362810 h 2472538"/>
                  <a:gd name="connsiteX27" fmla="*/ 4652467 w 4828032"/>
                  <a:gd name="connsiteY27" fmla="*/ 2421332 h 2472538"/>
                  <a:gd name="connsiteX28" fmla="*/ 4828032 w 4828032"/>
                  <a:gd name="connsiteY28" fmla="*/ 2472538 h 2472538"/>
                  <a:gd name="connsiteX0" fmla="*/ 0 w 4828032"/>
                  <a:gd name="connsiteY0" fmla="*/ 0 h 2472538"/>
                  <a:gd name="connsiteX1" fmla="*/ 65837 w 4828032"/>
                  <a:gd name="connsiteY1" fmla="*/ 109728 h 2472538"/>
                  <a:gd name="connsiteX2" fmla="*/ 204826 w 4828032"/>
                  <a:gd name="connsiteY2" fmla="*/ 336499 h 2472538"/>
                  <a:gd name="connsiteX3" fmla="*/ 336499 w 4828032"/>
                  <a:gd name="connsiteY3" fmla="*/ 490118 h 2472538"/>
                  <a:gd name="connsiteX4" fmla="*/ 512064 w 4828032"/>
                  <a:gd name="connsiteY4" fmla="*/ 599846 h 2472538"/>
                  <a:gd name="connsiteX5" fmla="*/ 694945 w 4828032"/>
                  <a:gd name="connsiteY5" fmla="*/ 636422 h 2472538"/>
                  <a:gd name="connsiteX6" fmla="*/ 863194 w 4828032"/>
                  <a:gd name="connsiteY6" fmla="*/ 592532 h 2472538"/>
                  <a:gd name="connsiteX7" fmla="*/ 1046075 w 4828032"/>
                  <a:gd name="connsiteY7" fmla="*/ 482803 h 2472538"/>
                  <a:gd name="connsiteX8" fmla="*/ 1309421 w 4828032"/>
                  <a:gd name="connsiteY8" fmla="*/ 373076 h 2472538"/>
                  <a:gd name="connsiteX9" fmla="*/ 1528877 w 4828032"/>
                  <a:gd name="connsiteY9" fmla="*/ 512064 h 2472538"/>
                  <a:gd name="connsiteX10" fmla="*/ 1689811 w 4828032"/>
                  <a:gd name="connsiteY10" fmla="*/ 658369 h 2472538"/>
                  <a:gd name="connsiteX11" fmla="*/ 1872691 w 4828032"/>
                  <a:gd name="connsiteY11" fmla="*/ 936347 h 2472538"/>
                  <a:gd name="connsiteX12" fmla="*/ 1989734 w 4828032"/>
                  <a:gd name="connsiteY12" fmla="*/ 1104595 h 2472538"/>
                  <a:gd name="connsiteX13" fmla="*/ 2070202 w 4828032"/>
                  <a:gd name="connsiteY13" fmla="*/ 1191258 h 2472538"/>
                  <a:gd name="connsiteX14" fmla="*/ 2187245 w 4828032"/>
                  <a:gd name="connsiteY14" fmla="*/ 1243584 h 2472538"/>
                  <a:gd name="connsiteX15" fmla="*/ 2136038 w 4828032"/>
                  <a:gd name="connsiteY15" fmla="*/ 1344877 h 2472538"/>
                  <a:gd name="connsiteX16" fmla="*/ 2223820 w 4828032"/>
                  <a:gd name="connsiteY16" fmla="*/ 1477670 h 2472538"/>
                  <a:gd name="connsiteX17" fmla="*/ 2450592 w 4828032"/>
                  <a:gd name="connsiteY17" fmla="*/ 1697126 h 2472538"/>
                  <a:gd name="connsiteX18" fmla="*/ 2662736 w 4828032"/>
                  <a:gd name="connsiteY18" fmla="*/ 1960472 h 2472538"/>
                  <a:gd name="connsiteX19" fmla="*/ 2962655 w 4828032"/>
                  <a:gd name="connsiteY19" fmla="*/ 2238451 h 2472538"/>
                  <a:gd name="connsiteX20" fmla="*/ 3152851 w 4828032"/>
                  <a:gd name="connsiteY20" fmla="*/ 2362811 h 2472538"/>
                  <a:gd name="connsiteX21" fmla="*/ 3408884 w 4828032"/>
                  <a:gd name="connsiteY21" fmla="*/ 2289656 h 2472538"/>
                  <a:gd name="connsiteX22" fmla="*/ 3569817 w 4828032"/>
                  <a:gd name="connsiteY22" fmla="*/ 2333549 h 2472538"/>
                  <a:gd name="connsiteX23" fmla="*/ 3781958 w 4828032"/>
                  <a:gd name="connsiteY23" fmla="*/ 2443278 h 2472538"/>
                  <a:gd name="connsiteX24" fmla="*/ 3935578 w 4828032"/>
                  <a:gd name="connsiteY24" fmla="*/ 2194561 h 2472538"/>
                  <a:gd name="connsiteX25" fmla="*/ 4140403 w 4828032"/>
                  <a:gd name="connsiteY25" fmla="*/ 2275028 h 2472538"/>
                  <a:gd name="connsiteX26" fmla="*/ 4433011 w 4828032"/>
                  <a:gd name="connsiteY26" fmla="*/ 2362810 h 2472538"/>
                  <a:gd name="connsiteX27" fmla="*/ 4652467 w 4828032"/>
                  <a:gd name="connsiteY27" fmla="*/ 2421332 h 2472538"/>
                  <a:gd name="connsiteX28" fmla="*/ 4828032 w 4828032"/>
                  <a:gd name="connsiteY28" fmla="*/ 2472538 h 2472538"/>
                  <a:gd name="connsiteX0" fmla="*/ 0 w 4828032"/>
                  <a:gd name="connsiteY0" fmla="*/ 0 h 2502501"/>
                  <a:gd name="connsiteX1" fmla="*/ 65837 w 4828032"/>
                  <a:gd name="connsiteY1" fmla="*/ 109728 h 2502501"/>
                  <a:gd name="connsiteX2" fmla="*/ 204826 w 4828032"/>
                  <a:gd name="connsiteY2" fmla="*/ 336499 h 2502501"/>
                  <a:gd name="connsiteX3" fmla="*/ 336499 w 4828032"/>
                  <a:gd name="connsiteY3" fmla="*/ 490118 h 2502501"/>
                  <a:gd name="connsiteX4" fmla="*/ 512064 w 4828032"/>
                  <a:gd name="connsiteY4" fmla="*/ 599846 h 2502501"/>
                  <a:gd name="connsiteX5" fmla="*/ 694945 w 4828032"/>
                  <a:gd name="connsiteY5" fmla="*/ 636422 h 2502501"/>
                  <a:gd name="connsiteX6" fmla="*/ 863194 w 4828032"/>
                  <a:gd name="connsiteY6" fmla="*/ 592532 h 2502501"/>
                  <a:gd name="connsiteX7" fmla="*/ 1046075 w 4828032"/>
                  <a:gd name="connsiteY7" fmla="*/ 482803 h 2502501"/>
                  <a:gd name="connsiteX8" fmla="*/ 1309421 w 4828032"/>
                  <a:gd name="connsiteY8" fmla="*/ 373076 h 2502501"/>
                  <a:gd name="connsiteX9" fmla="*/ 1528877 w 4828032"/>
                  <a:gd name="connsiteY9" fmla="*/ 512064 h 2502501"/>
                  <a:gd name="connsiteX10" fmla="*/ 1689811 w 4828032"/>
                  <a:gd name="connsiteY10" fmla="*/ 658369 h 2502501"/>
                  <a:gd name="connsiteX11" fmla="*/ 1872691 w 4828032"/>
                  <a:gd name="connsiteY11" fmla="*/ 936347 h 2502501"/>
                  <a:gd name="connsiteX12" fmla="*/ 1989734 w 4828032"/>
                  <a:gd name="connsiteY12" fmla="*/ 1104595 h 2502501"/>
                  <a:gd name="connsiteX13" fmla="*/ 2070202 w 4828032"/>
                  <a:gd name="connsiteY13" fmla="*/ 1191258 h 2502501"/>
                  <a:gd name="connsiteX14" fmla="*/ 2187245 w 4828032"/>
                  <a:gd name="connsiteY14" fmla="*/ 1243584 h 2502501"/>
                  <a:gd name="connsiteX15" fmla="*/ 2136038 w 4828032"/>
                  <a:gd name="connsiteY15" fmla="*/ 1344877 h 2502501"/>
                  <a:gd name="connsiteX16" fmla="*/ 2223820 w 4828032"/>
                  <a:gd name="connsiteY16" fmla="*/ 1477670 h 2502501"/>
                  <a:gd name="connsiteX17" fmla="*/ 2450592 w 4828032"/>
                  <a:gd name="connsiteY17" fmla="*/ 1697126 h 2502501"/>
                  <a:gd name="connsiteX18" fmla="*/ 2662736 w 4828032"/>
                  <a:gd name="connsiteY18" fmla="*/ 1960472 h 2502501"/>
                  <a:gd name="connsiteX19" fmla="*/ 2962655 w 4828032"/>
                  <a:gd name="connsiteY19" fmla="*/ 2238451 h 2502501"/>
                  <a:gd name="connsiteX20" fmla="*/ 3152851 w 4828032"/>
                  <a:gd name="connsiteY20" fmla="*/ 2362811 h 2502501"/>
                  <a:gd name="connsiteX21" fmla="*/ 3408884 w 4828032"/>
                  <a:gd name="connsiteY21" fmla="*/ 2289656 h 2502501"/>
                  <a:gd name="connsiteX22" fmla="*/ 3569817 w 4828032"/>
                  <a:gd name="connsiteY22" fmla="*/ 2333549 h 2502501"/>
                  <a:gd name="connsiteX23" fmla="*/ 3781958 w 4828032"/>
                  <a:gd name="connsiteY23" fmla="*/ 2443278 h 2502501"/>
                  <a:gd name="connsiteX24" fmla="*/ 3957523 w 4828032"/>
                  <a:gd name="connsiteY24" fmla="*/ 2494484 h 2502501"/>
                  <a:gd name="connsiteX25" fmla="*/ 4140403 w 4828032"/>
                  <a:gd name="connsiteY25" fmla="*/ 2275028 h 2502501"/>
                  <a:gd name="connsiteX26" fmla="*/ 4433011 w 4828032"/>
                  <a:gd name="connsiteY26" fmla="*/ 2362810 h 2502501"/>
                  <a:gd name="connsiteX27" fmla="*/ 4652467 w 4828032"/>
                  <a:gd name="connsiteY27" fmla="*/ 2421332 h 2502501"/>
                  <a:gd name="connsiteX28" fmla="*/ 4828032 w 4828032"/>
                  <a:gd name="connsiteY28" fmla="*/ 2472538 h 2502501"/>
                  <a:gd name="connsiteX0" fmla="*/ 0 w 4828032"/>
                  <a:gd name="connsiteY0" fmla="*/ 0 h 2592916"/>
                  <a:gd name="connsiteX1" fmla="*/ 65837 w 4828032"/>
                  <a:gd name="connsiteY1" fmla="*/ 109728 h 2592916"/>
                  <a:gd name="connsiteX2" fmla="*/ 204826 w 4828032"/>
                  <a:gd name="connsiteY2" fmla="*/ 336499 h 2592916"/>
                  <a:gd name="connsiteX3" fmla="*/ 336499 w 4828032"/>
                  <a:gd name="connsiteY3" fmla="*/ 490118 h 2592916"/>
                  <a:gd name="connsiteX4" fmla="*/ 512064 w 4828032"/>
                  <a:gd name="connsiteY4" fmla="*/ 599846 h 2592916"/>
                  <a:gd name="connsiteX5" fmla="*/ 694945 w 4828032"/>
                  <a:gd name="connsiteY5" fmla="*/ 636422 h 2592916"/>
                  <a:gd name="connsiteX6" fmla="*/ 863194 w 4828032"/>
                  <a:gd name="connsiteY6" fmla="*/ 592532 h 2592916"/>
                  <a:gd name="connsiteX7" fmla="*/ 1046075 w 4828032"/>
                  <a:gd name="connsiteY7" fmla="*/ 482803 h 2592916"/>
                  <a:gd name="connsiteX8" fmla="*/ 1309421 w 4828032"/>
                  <a:gd name="connsiteY8" fmla="*/ 373076 h 2592916"/>
                  <a:gd name="connsiteX9" fmla="*/ 1528877 w 4828032"/>
                  <a:gd name="connsiteY9" fmla="*/ 512064 h 2592916"/>
                  <a:gd name="connsiteX10" fmla="*/ 1689811 w 4828032"/>
                  <a:gd name="connsiteY10" fmla="*/ 658369 h 2592916"/>
                  <a:gd name="connsiteX11" fmla="*/ 1872691 w 4828032"/>
                  <a:gd name="connsiteY11" fmla="*/ 936347 h 2592916"/>
                  <a:gd name="connsiteX12" fmla="*/ 1989734 w 4828032"/>
                  <a:gd name="connsiteY12" fmla="*/ 1104595 h 2592916"/>
                  <a:gd name="connsiteX13" fmla="*/ 2070202 w 4828032"/>
                  <a:gd name="connsiteY13" fmla="*/ 1191258 h 2592916"/>
                  <a:gd name="connsiteX14" fmla="*/ 2187245 w 4828032"/>
                  <a:gd name="connsiteY14" fmla="*/ 1243584 h 2592916"/>
                  <a:gd name="connsiteX15" fmla="*/ 2136038 w 4828032"/>
                  <a:gd name="connsiteY15" fmla="*/ 1344877 h 2592916"/>
                  <a:gd name="connsiteX16" fmla="*/ 2223820 w 4828032"/>
                  <a:gd name="connsiteY16" fmla="*/ 1477670 h 2592916"/>
                  <a:gd name="connsiteX17" fmla="*/ 2450592 w 4828032"/>
                  <a:gd name="connsiteY17" fmla="*/ 1697126 h 2592916"/>
                  <a:gd name="connsiteX18" fmla="*/ 2662736 w 4828032"/>
                  <a:gd name="connsiteY18" fmla="*/ 1960472 h 2592916"/>
                  <a:gd name="connsiteX19" fmla="*/ 2962655 w 4828032"/>
                  <a:gd name="connsiteY19" fmla="*/ 2238451 h 2592916"/>
                  <a:gd name="connsiteX20" fmla="*/ 3152851 w 4828032"/>
                  <a:gd name="connsiteY20" fmla="*/ 2362811 h 2592916"/>
                  <a:gd name="connsiteX21" fmla="*/ 3408884 w 4828032"/>
                  <a:gd name="connsiteY21" fmla="*/ 2289656 h 2592916"/>
                  <a:gd name="connsiteX22" fmla="*/ 3569817 w 4828032"/>
                  <a:gd name="connsiteY22" fmla="*/ 2333549 h 2592916"/>
                  <a:gd name="connsiteX23" fmla="*/ 3781958 w 4828032"/>
                  <a:gd name="connsiteY23" fmla="*/ 2443278 h 2592916"/>
                  <a:gd name="connsiteX24" fmla="*/ 3957523 w 4828032"/>
                  <a:gd name="connsiteY24" fmla="*/ 2494484 h 2592916"/>
                  <a:gd name="connsiteX25" fmla="*/ 4147718 w 4828032"/>
                  <a:gd name="connsiteY25" fmla="*/ 2589582 h 2592916"/>
                  <a:gd name="connsiteX26" fmla="*/ 4433011 w 4828032"/>
                  <a:gd name="connsiteY26" fmla="*/ 2362810 h 2592916"/>
                  <a:gd name="connsiteX27" fmla="*/ 4652467 w 4828032"/>
                  <a:gd name="connsiteY27" fmla="*/ 2421332 h 2592916"/>
                  <a:gd name="connsiteX28" fmla="*/ 4828032 w 4828032"/>
                  <a:gd name="connsiteY28" fmla="*/ 2472538 h 2592916"/>
                  <a:gd name="connsiteX0" fmla="*/ 0 w 4828032"/>
                  <a:gd name="connsiteY0" fmla="*/ 0 h 2768448"/>
                  <a:gd name="connsiteX1" fmla="*/ 65837 w 4828032"/>
                  <a:gd name="connsiteY1" fmla="*/ 109728 h 2768448"/>
                  <a:gd name="connsiteX2" fmla="*/ 204826 w 4828032"/>
                  <a:gd name="connsiteY2" fmla="*/ 336499 h 2768448"/>
                  <a:gd name="connsiteX3" fmla="*/ 336499 w 4828032"/>
                  <a:gd name="connsiteY3" fmla="*/ 490118 h 2768448"/>
                  <a:gd name="connsiteX4" fmla="*/ 512064 w 4828032"/>
                  <a:gd name="connsiteY4" fmla="*/ 599846 h 2768448"/>
                  <a:gd name="connsiteX5" fmla="*/ 694945 w 4828032"/>
                  <a:gd name="connsiteY5" fmla="*/ 636422 h 2768448"/>
                  <a:gd name="connsiteX6" fmla="*/ 863194 w 4828032"/>
                  <a:gd name="connsiteY6" fmla="*/ 592532 h 2768448"/>
                  <a:gd name="connsiteX7" fmla="*/ 1046075 w 4828032"/>
                  <a:gd name="connsiteY7" fmla="*/ 482803 h 2768448"/>
                  <a:gd name="connsiteX8" fmla="*/ 1309421 w 4828032"/>
                  <a:gd name="connsiteY8" fmla="*/ 373076 h 2768448"/>
                  <a:gd name="connsiteX9" fmla="*/ 1528877 w 4828032"/>
                  <a:gd name="connsiteY9" fmla="*/ 512064 h 2768448"/>
                  <a:gd name="connsiteX10" fmla="*/ 1689811 w 4828032"/>
                  <a:gd name="connsiteY10" fmla="*/ 658369 h 2768448"/>
                  <a:gd name="connsiteX11" fmla="*/ 1872691 w 4828032"/>
                  <a:gd name="connsiteY11" fmla="*/ 936347 h 2768448"/>
                  <a:gd name="connsiteX12" fmla="*/ 1989734 w 4828032"/>
                  <a:gd name="connsiteY12" fmla="*/ 1104595 h 2768448"/>
                  <a:gd name="connsiteX13" fmla="*/ 2070202 w 4828032"/>
                  <a:gd name="connsiteY13" fmla="*/ 1191258 h 2768448"/>
                  <a:gd name="connsiteX14" fmla="*/ 2187245 w 4828032"/>
                  <a:gd name="connsiteY14" fmla="*/ 1243584 h 2768448"/>
                  <a:gd name="connsiteX15" fmla="*/ 2136038 w 4828032"/>
                  <a:gd name="connsiteY15" fmla="*/ 1344877 h 2768448"/>
                  <a:gd name="connsiteX16" fmla="*/ 2223820 w 4828032"/>
                  <a:gd name="connsiteY16" fmla="*/ 1477670 h 2768448"/>
                  <a:gd name="connsiteX17" fmla="*/ 2450592 w 4828032"/>
                  <a:gd name="connsiteY17" fmla="*/ 1697126 h 2768448"/>
                  <a:gd name="connsiteX18" fmla="*/ 2662736 w 4828032"/>
                  <a:gd name="connsiteY18" fmla="*/ 1960472 h 2768448"/>
                  <a:gd name="connsiteX19" fmla="*/ 2962655 w 4828032"/>
                  <a:gd name="connsiteY19" fmla="*/ 2238451 h 2768448"/>
                  <a:gd name="connsiteX20" fmla="*/ 3152851 w 4828032"/>
                  <a:gd name="connsiteY20" fmla="*/ 2362811 h 2768448"/>
                  <a:gd name="connsiteX21" fmla="*/ 3408884 w 4828032"/>
                  <a:gd name="connsiteY21" fmla="*/ 2289656 h 2768448"/>
                  <a:gd name="connsiteX22" fmla="*/ 3569817 w 4828032"/>
                  <a:gd name="connsiteY22" fmla="*/ 2333549 h 2768448"/>
                  <a:gd name="connsiteX23" fmla="*/ 3781958 w 4828032"/>
                  <a:gd name="connsiteY23" fmla="*/ 2443278 h 2768448"/>
                  <a:gd name="connsiteX24" fmla="*/ 3957523 w 4828032"/>
                  <a:gd name="connsiteY24" fmla="*/ 2494484 h 2768448"/>
                  <a:gd name="connsiteX25" fmla="*/ 4147718 w 4828032"/>
                  <a:gd name="connsiteY25" fmla="*/ 2589582 h 2768448"/>
                  <a:gd name="connsiteX26" fmla="*/ 4469587 w 4828032"/>
                  <a:gd name="connsiteY26" fmla="*/ 2765146 h 2768448"/>
                  <a:gd name="connsiteX27" fmla="*/ 4652467 w 4828032"/>
                  <a:gd name="connsiteY27" fmla="*/ 2421332 h 2768448"/>
                  <a:gd name="connsiteX28" fmla="*/ 4828032 w 4828032"/>
                  <a:gd name="connsiteY28" fmla="*/ 2472538 h 2768448"/>
                  <a:gd name="connsiteX0" fmla="*/ 0 w 4828032"/>
                  <a:gd name="connsiteY0" fmla="*/ 0 h 2822011"/>
                  <a:gd name="connsiteX1" fmla="*/ 65837 w 4828032"/>
                  <a:gd name="connsiteY1" fmla="*/ 109728 h 2822011"/>
                  <a:gd name="connsiteX2" fmla="*/ 204826 w 4828032"/>
                  <a:gd name="connsiteY2" fmla="*/ 336499 h 2822011"/>
                  <a:gd name="connsiteX3" fmla="*/ 336499 w 4828032"/>
                  <a:gd name="connsiteY3" fmla="*/ 490118 h 2822011"/>
                  <a:gd name="connsiteX4" fmla="*/ 512064 w 4828032"/>
                  <a:gd name="connsiteY4" fmla="*/ 599846 h 2822011"/>
                  <a:gd name="connsiteX5" fmla="*/ 694945 w 4828032"/>
                  <a:gd name="connsiteY5" fmla="*/ 636422 h 2822011"/>
                  <a:gd name="connsiteX6" fmla="*/ 863194 w 4828032"/>
                  <a:gd name="connsiteY6" fmla="*/ 592532 h 2822011"/>
                  <a:gd name="connsiteX7" fmla="*/ 1046075 w 4828032"/>
                  <a:gd name="connsiteY7" fmla="*/ 482803 h 2822011"/>
                  <a:gd name="connsiteX8" fmla="*/ 1309421 w 4828032"/>
                  <a:gd name="connsiteY8" fmla="*/ 373076 h 2822011"/>
                  <a:gd name="connsiteX9" fmla="*/ 1528877 w 4828032"/>
                  <a:gd name="connsiteY9" fmla="*/ 512064 h 2822011"/>
                  <a:gd name="connsiteX10" fmla="*/ 1689811 w 4828032"/>
                  <a:gd name="connsiteY10" fmla="*/ 658369 h 2822011"/>
                  <a:gd name="connsiteX11" fmla="*/ 1872691 w 4828032"/>
                  <a:gd name="connsiteY11" fmla="*/ 936347 h 2822011"/>
                  <a:gd name="connsiteX12" fmla="*/ 1989734 w 4828032"/>
                  <a:gd name="connsiteY12" fmla="*/ 1104595 h 2822011"/>
                  <a:gd name="connsiteX13" fmla="*/ 2070202 w 4828032"/>
                  <a:gd name="connsiteY13" fmla="*/ 1191258 h 2822011"/>
                  <a:gd name="connsiteX14" fmla="*/ 2187245 w 4828032"/>
                  <a:gd name="connsiteY14" fmla="*/ 1243584 h 2822011"/>
                  <a:gd name="connsiteX15" fmla="*/ 2136038 w 4828032"/>
                  <a:gd name="connsiteY15" fmla="*/ 1344877 h 2822011"/>
                  <a:gd name="connsiteX16" fmla="*/ 2223820 w 4828032"/>
                  <a:gd name="connsiteY16" fmla="*/ 1477670 h 2822011"/>
                  <a:gd name="connsiteX17" fmla="*/ 2450592 w 4828032"/>
                  <a:gd name="connsiteY17" fmla="*/ 1697126 h 2822011"/>
                  <a:gd name="connsiteX18" fmla="*/ 2662736 w 4828032"/>
                  <a:gd name="connsiteY18" fmla="*/ 1960472 h 2822011"/>
                  <a:gd name="connsiteX19" fmla="*/ 2962655 w 4828032"/>
                  <a:gd name="connsiteY19" fmla="*/ 2238451 h 2822011"/>
                  <a:gd name="connsiteX20" fmla="*/ 3152851 w 4828032"/>
                  <a:gd name="connsiteY20" fmla="*/ 2362811 h 2822011"/>
                  <a:gd name="connsiteX21" fmla="*/ 3408884 w 4828032"/>
                  <a:gd name="connsiteY21" fmla="*/ 2289656 h 2822011"/>
                  <a:gd name="connsiteX22" fmla="*/ 3569817 w 4828032"/>
                  <a:gd name="connsiteY22" fmla="*/ 2333549 h 2822011"/>
                  <a:gd name="connsiteX23" fmla="*/ 3781958 w 4828032"/>
                  <a:gd name="connsiteY23" fmla="*/ 2443278 h 2822011"/>
                  <a:gd name="connsiteX24" fmla="*/ 3957523 w 4828032"/>
                  <a:gd name="connsiteY24" fmla="*/ 2494484 h 2822011"/>
                  <a:gd name="connsiteX25" fmla="*/ 4147718 w 4828032"/>
                  <a:gd name="connsiteY25" fmla="*/ 2589582 h 2822011"/>
                  <a:gd name="connsiteX26" fmla="*/ 4469587 w 4828032"/>
                  <a:gd name="connsiteY26" fmla="*/ 2765146 h 2822011"/>
                  <a:gd name="connsiteX27" fmla="*/ 4659783 w 4828032"/>
                  <a:gd name="connsiteY27" fmla="*/ 2801722 h 2822011"/>
                  <a:gd name="connsiteX28" fmla="*/ 4828032 w 4828032"/>
                  <a:gd name="connsiteY28" fmla="*/ 2472538 h 2822011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72691 w 4886554"/>
                  <a:gd name="connsiteY11" fmla="*/ 936347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187245 w 4886554"/>
                  <a:gd name="connsiteY14" fmla="*/ 1243584 h 2948026"/>
                  <a:gd name="connsiteX15" fmla="*/ 2136038 w 4886554"/>
                  <a:gd name="connsiteY15" fmla="*/ 1344877 h 2948026"/>
                  <a:gd name="connsiteX16" fmla="*/ 2223820 w 4886554"/>
                  <a:gd name="connsiteY16" fmla="*/ 1477670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01722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72691 w 4886554"/>
                  <a:gd name="connsiteY11" fmla="*/ 936347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187245 w 4886554"/>
                  <a:gd name="connsiteY14" fmla="*/ 1243584 h 2948026"/>
                  <a:gd name="connsiteX15" fmla="*/ 2136038 w 4886554"/>
                  <a:gd name="connsiteY15" fmla="*/ 1344877 h 2948026"/>
                  <a:gd name="connsiteX16" fmla="*/ 2223820 w 4886554"/>
                  <a:gd name="connsiteY16" fmla="*/ 1477670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72691 w 4886554"/>
                  <a:gd name="connsiteY11" fmla="*/ 936347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099463 w 4886554"/>
                  <a:gd name="connsiteY14" fmla="*/ 1265529 h 2948026"/>
                  <a:gd name="connsiteX15" fmla="*/ 2136038 w 4886554"/>
                  <a:gd name="connsiteY15" fmla="*/ 1344877 h 2948026"/>
                  <a:gd name="connsiteX16" fmla="*/ 2223820 w 4886554"/>
                  <a:gd name="connsiteY16" fmla="*/ 1477670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72691 w 4886554"/>
                  <a:gd name="connsiteY11" fmla="*/ 936347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099463 w 4886554"/>
                  <a:gd name="connsiteY14" fmla="*/ 1265529 h 2948026"/>
                  <a:gd name="connsiteX15" fmla="*/ 2136038 w 4886554"/>
                  <a:gd name="connsiteY15" fmla="*/ 1344877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72691 w 4886554"/>
                  <a:gd name="connsiteY11" fmla="*/ 936347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099463 w 4886554"/>
                  <a:gd name="connsiteY14" fmla="*/ 1265529 h 2948026"/>
                  <a:gd name="connsiteX15" fmla="*/ 2187244 w 4886554"/>
                  <a:gd name="connsiteY15" fmla="*/ 1388769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70202 w 4886554"/>
                  <a:gd name="connsiteY13" fmla="*/ 1191258 h 2948026"/>
                  <a:gd name="connsiteX14" fmla="*/ 2099463 w 4886554"/>
                  <a:gd name="connsiteY14" fmla="*/ 1265529 h 2948026"/>
                  <a:gd name="connsiteX15" fmla="*/ 2187244 w 4886554"/>
                  <a:gd name="connsiteY15" fmla="*/ 1388769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09421 w 4886554"/>
                  <a:gd name="connsiteY8" fmla="*/ 37307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94945 w 4886554"/>
                  <a:gd name="connsiteY5" fmla="*/ 636422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87630 w 4886554"/>
                  <a:gd name="connsiteY5" fmla="*/ 592531 h 2948026"/>
                  <a:gd name="connsiteX6" fmla="*/ 863194 w 4886554"/>
                  <a:gd name="connsiteY6" fmla="*/ 592532 h 2948026"/>
                  <a:gd name="connsiteX7" fmla="*/ 1046075 w 4886554"/>
                  <a:gd name="connsiteY7" fmla="*/ 482803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87630 w 4886554"/>
                  <a:gd name="connsiteY5" fmla="*/ 592531 h 2948026"/>
                  <a:gd name="connsiteX6" fmla="*/ 885140 w 4886554"/>
                  <a:gd name="connsiteY6" fmla="*/ 555956 h 2948026"/>
                  <a:gd name="connsiteX7" fmla="*/ 1046075 w 4886554"/>
                  <a:gd name="connsiteY7" fmla="*/ 482803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512064 w 4886554"/>
                  <a:gd name="connsiteY4" fmla="*/ 599846 h 2948026"/>
                  <a:gd name="connsiteX5" fmla="*/ 687630 w 4886554"/>
                  <a:gd name="connsiteY5" fmla="*/ 592531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7630 w 4886554"/>
                  <a:gd name="connsiteY5" fmla="*/ 592531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28877 w 4886554"/>
                  <a:gd name="connsiteY9" fmla="*/ 512064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80083 w 4886554"/>
                  <a:gd name="connsiteY9" fmla="*/ 504749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94714 w 4886554"/>
                  <a:gd name="connsiteY9" fmla="*/ 453543 h 2948026"/>
                  <a:gd name="connsiteX10" fmla="*/ 1689811 w 4886554"/>
                  <a:gd name="connsiteY10" fmla="*/ 658369 h 2948026"/>
                  <a:gd name="connsiteX11" fmla="*/ 1858060 w 4886554"/>
                  <a:gd name="connsiteY11" fmla="*/ 877825 h 2948026"/>
                  <a:gd name="connsiteX12" fmla="*/ 1989734 w 4886554"/>
                  <a:gd name="connsiteY12" fmla="*/ 1104595 h 2948026"/>
                  <a:gd name="connsiteX13" fmla="*/ 2099463 w 4886554"/>
                  <a:gd name="connsiteY13" fmla="*/ 1265529 h 2948026"/>
                  <a:gd name="connsiteX14" fmla="*/ 2187244 w 4886554"/>
                  <a:gd name="connsiteY14" fmla="*/ 1388769 h 2948026"/>
                  <a:gd name="connsiteX15" fmla="*/ 2304287 w 4886554"/>
                  <a:gd name="connsiteY15" fmla="*/ 1543507 h 2948026"/>
                  <a:gd name="connsiteX16" fmla="*/ 2450592 w 4886554"/>
                  <a:gd name="connsiteY16" fmla="*/ 1697126 h 2948026"/>
                  <a:gd name="connsiteX17" fmla="*/ 2662736 w 4886554"/>
                  <a:gd name="connsiteY17" fmla="*/ 1960472 h 2948026"/>
                  <a:gd name="connsiteX18" fmla="*/ 2962655 w 4886554"/>
                  <a:gd name="connsiteY18" fmla="*/ 2238451 h 2948026"/>
                  <a:gd name="connsiteX19" fmla="*/ 3152851 w 4886554"/>
                  <a:gd name="connsiteY19" fmla="*/ 2362811 h 2948026"/>
                  <a:gd name="connsiteX20" fmla="*/ 3408884 w 4886554"/>
                  <a:gd name="connsiteY20" fmla="*/ 2289656 h 2948026"/>
                  <a:gd name="connsiteX21" fmla="*/ 3569817 w 4886554"/>
                  <a:gd name="connsiteY21" fmla="*/ 2333549 h 2948026"/>
                  <a:gd name="connsiteX22" fmla="*/ 3781958 w 4886554"/>
                  <a:gd name="connsiteY22" fmla="*/ 2443278 h 2948026"/>
                  <a:gd name="connsiteX23" fmla="*/ 3957523 w 4886554"/>
                  <a:gd name="connsiteY23" fmla="*/ 2494484 h 2948026"/>
                  <a:gd name="connsiteX24" fmla="*/ 4147718 w 4886554"/>
                  <a:gd name="connsiteY24" fmla="*/ 2589582 h 2948026"/>
                  <a:gd name="connsiteX25" fmla="*/ 4469587 w 4886554"/>
                  <a:gd name="connsiteY25" fmla="*/ 2765146 h 2948026"/>
                  <a:gd name="connsiteX26" fmla="*/ 4659783 w 4886554"/>
                  <a:gd name="connsiteY26" fmla="*/ 2860243 h 2948026"/>
                  <a:gd name="connsiteX27" fmla="*/ 4886554 w 4886554"/>
                  <a:gd name="connsiteY27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94714 w 4886554"/>
                  <a:gd name="connsiteY9" fmla="*/ 453543 h 2948026"/>
                  <a:gd name="connsiteX10" fmla="*/ 1689811 w 4886554"/>
                  <a:gd name="connsiteY10" fmla="*/ 658369 h 2948026"/>
                  <a:gd name="connsiteX11" fmla="*/ 1726387 w 4886554"/>
                  <a:gd name="connsiteY11" fmla="*/ 674586 h 2948026"/>
                  <a:gd name="connsiteX12" fmla="*/ 1858060 w 4886554"/>
                  <a:gd name="connsiteY12" fmla="*/ 877825 h 2948026"/>
                  <a:gd name="connsiteX13" fmla="*/ 1989734 w 4886554"/>
                  <a:gd name="connsiteY13" fmla="*/ 1104595 h 2948026"/>
                  <a:gd name="connsiteX14" fmla="*/ 2099463 w 4886554"/>
                  <a:gd name="connsiteY14" fmla="*/ 1265529 h 2948026"/>
                  <a:gd name="connsiteX15" fmla="*/ 2187244 w 4886554"/>
                  <a:gd name="connsiteY15" fmla="*/ 1388769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94714 w 4886554"/>
                  <a:gd name="connsiteY9" fmla="*/ 453543 h 2948026"/>
                  <a:gd name="connsiteX10" fmla="*/ 1689811 w 4886554"/>
                  <a:gd name="connsiteY10" fmla="*/ 658369 h 2948026"/>
                  <a:gd name="connsiteX11" fmla="*/ 1741017 w 4886554"/>
                  <a:gd name="connsiteY11" fmla="*/ 740423 h 2948026"/>
                  <a:gd name="connsiteX12" fmla="*/ 1858060 w 4886554"/>
                  <a:gd name="connsiteY12" fmla="*/ 877825 h 2948026"/>
                  <a:gd name="connsiteX13" fmla="*/ 1989734 w 4886554"/>
                  <a:gd name="connsiteY13" fmla="*/ 1104595 h 2948026"/>
                  <a:gd name="connsiteX14" fmla="*/ 2099463 w 4886554"/>
                  <a:gd name="connsiteY14" fmla="*/ 1265529 h 2948026"/>
                  <a:gd name="connsiteX15" fmla="*/ 2187244 w 4886554"/>
                  <a:gd name="connsiteY15" fmla="*/ 1388769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94714 w 4886554"/>
                  <a:gd name="connsiteY9" fmla="*/ 453543 h 2948026"/>
                  <a:gd name="connsiteX10" fmla="*/ 1704441 w 4886554"/>
                  <a:gd name="connsiteY10" fmla="*/ 636424 h 2948026"/>
                  <a:gd name="connsiteX11" fmla="*/ 1741017 w 4886554"/>
                  <a:gd name="connsiteY11" fmla="*/ 740423 h 2948026"/>
                  <a:gd name="connsiteX12" fmla="*/ 1858060 w 4886554"/>
                  <a:gd name="connsiteY12" fmla="*/ 877825 h 2948026"/>
                  <a:gd name="connsiteX13" fmla="*/ 1989734 w 4886554"/>
                  <a:gd name="connsiteY13" fmla="*/ 1104595 h 2948026"/>
                  <a:gd name="connsiteX14" fmla="*/ 2099463 w 4886554"/>
                  <a:gd name="connsiteY14" fmla="*/ 1265529 h 2948026"/>
                  <a:gd name="connsiteX15" fmla="*/ 2187244 w 4886554"/>
                  <a:gd name="connsiteY15" fmla="*/ 1388769 h 2948026"/>
                  <a:gd name="connsiteX16" fmla="*/ 2304287 w 4886554"/>
                  <a:gd name="connsiteY16" fmla="*/ 1543507 h 2948026"/>
                  <a:gd name="connsiteX17" fmla="*/ 2450592 w 4886554"/>
                  <a:gd name="connsiteY17" fmla="*/ 1697126 h 2948026"/>
                  <a:gd name="connsiteX18" fmla="*/ 2662736 w 4886554"/>
                  <a:gd name="connsiteY18" fmla="*/ 1960472 h 2948026"/>
                  <a:gd name="connsiteX19" fmla="*/ 2962655 w 4886554"/>
                  <a:gd name="connsiteY19" fmla="*/ 2238451 h 2948026"/>
                  <a:gd name="connsiteX20" fmla="*/ 3152851 w 4886554"/>
                  <a:gd name="connsiteY20" fmla="*/ 2362811 h 2948026"/>
                  <a:gd name="connsiteX21" fmla="*/ 3408884 w 4886554"/>
                  <a:gd name="connsiteY21" fmla="*/ 2289656 h 2948026"/>
                  <a:gd name="connsiteX22" fmla="*/ 3569817 w 4886554"/>
                  <a:gd name="connsiteY22" fmla="*/ 2333549 h 2948026"/>
                  <a:gd name="connsiteX23" fmla="*/ 3781958 w 4886554"/>
                  <a:gd name="connsiteY23" fmla="*/ 2443278 h 2948026"/>
                  <a:gd name="connsiteX24" fmla="*/ 3957523 w 4886554"/>
                  <a:gd name="connsiteY24" fmla="*/ 2494484 h 2948026"/>
                  <a:gd name="connsiteX25" fmla="*/ 4147718 w 4886554"/>
                  <a:gd name="connsiteY25" fmla="*/ 2589582 h 2948026"/>
                  <a:gd name="connsiteX26" fmla="*/ 4469587 w 4886554"/>
                  <a:gd name="connsiteY26" fmla="*/ 2765146 h 2948026"/>
                  <a:gd name="connsiteX27" fmla="*/ 4659783 w 4886554"/>
                  <a:gd name="connsiteY27" fmla="*/ 2860243 h 2948026"/>
                  <a:gd name="connsiteX28" fmla="*/ 4886554 w 4886554"/>
                  <a:gd name="connsiteY28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477670 w 4886554"/>
                  <a:gd name="connsiteY9" fmla="*/ 323456 h 2948026"/>
                  <a:gd name="connsiteX10" fmla="*/ 1594714 w 4886554"/>
                  <a:gd name="connsiteY10" fmla="*/ 453543 h 2948026"/>
                  <a:gd name="connsiteX11" fmla="*/ 1704441 w 4886554"/>
                  <a:gd name="connsiteY11" fmla="*/ 636424 h 2948026"/>
                  <a:gd name="connsiteX12" fmla="*/ 1741017 w 4886554"/>
                  <a:gd name="connsiteY12" fmla="*/ 740423 h 2948026"/>
                  <a:gd name="connsiteX13" fmla="*/ 1858060 w 4886554"/>
                  <a:gd name="connsiteY13" fmla="*/ 877825 h 2948026"/>
                  <a:gd name="connsiteX14" fmla="*/ 1989734 w 4886554"/>
                  <a:gd name="connsiteY14" fmla="*/ 1104595 h 2948026"/>
                  <a:gd name="connsiteX15" fmla="*/ 2099463 w 4886554"/>
                  <a:gd name="connsiteY15" fmla="*/ 1265529 h 2948026"/>
                  <a:gd name="connsiteX16" fmla="*/ 2187244 w 4886554"/>
                  <a:gd name="connsiteY16" fmla="*/ 1388769 h 2948026"/>
                  <a:gd name="connsiteX17" fmla="*/ 2304287 w 4886554"/>
                  <a:gd name="connsiteY17" fmla="*/ 1543507 h 2948026"/>
                  <a:gd name="connsiteX18" fmla="*/ 2450592 w 4886554"/>
                  <a:gd name="connsiteY18" fmla="*/ 1697126 h 2948026"/>
                  <a:gd name="connsiteX19" fmla="*/ 2662736 w 4886554"/>
                  <a:gd name="connsiteY19" fmla="*/ 1960472 h 2948026"/>
                  <a:gd name="connsiteX20" fmla="*/ 2962655 w 4886554"/>
                  <a:gd name="connsiteY20" fmla="*/ 2238451 h 2948026"/>
                  <a:gd name="connsiteX21" fmla="*/ 3152851 w 4886554"/>
                  <a:gd name="connsiteY21" fmla="*/ 2362811 h 2948026"/>
                  <a:gd name="connsiteX22" fmla="*/ 3408884 w 4886554"/>
                  <a:gd name="connsiteY22" fmla="*/ 2289656 h 2948026"/>
                  <a:gd name="connsiteX23" fmla="*/ 3569817 w 4886554"/>
                  <a:gd name="connsiteY23" fmla="*/ 2333549 h 2948026"/>
                  <a:gd name="connsiteX24" fmla="*/ 3781958 w 4886554"/>
                  <a:gd name="connsiteY24" fmla="*/ 2443278 h 2948026"/>
                  <a:gd name="connsiteX25" fmla="*/ 3957523 w 4886554"/>
                  <a:gd name="connsiteY25" fmla="*/ 2494484 h 2948026"/>
                  <a:gd name="connsiteX26" fmla="*/ 4147718 w 4886554"/>
                  <a:gd name="connsiteY26" fmla="*/ 2589582 h 2948026"/>
                  <a:gd name="connsiteX27" fmla="*/ 4469587 w 4886554"/>
                  <a:gd name="connsiteY27" fmla="*/ 2765146 h 2948026"/>
                  <a:gd name="connsiteX28" fmla="*/ 4659783 w 4886554"/>
                  <a:gd name="connsiteY28" fmla="*/ 2860243 h 2948026"/>
                  <a:gd name="connsiteX29" fmla="*/ 4886554 w 4886554"/>
                  <a:gd name="connsiteY29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331366 w 4886554"/>
                  <a:gd name="connsiteY8" fmla="*/ 204826 h 2948026"/>
                  <a:gd name="connsiteX9" fmla="*/ 1514246 w 4886554"/>
                  <a:gd name="connsiteY9" fmla="*/ 294195 h 2948026"/>
                  <a:gd name="connsiteX10" fmla="*/ 1594714 w 4886554"/>
                  <a:gd name="connsiteY10" fmla="*/ 453543 h 2948026"/>
                  <a:gd name="connsiteX11" fmla="*/ 1704441 w 4886554"/>
                  <a:gd name="connsiteY11" fmla="*/ 636424 h 2948026"/>
                  <a:gd name="connsiteX12" fmla="*/ 1741017 w 4886554"/>
                  <a:gd name="connsiteY12" fmla="*/ 740423 h 2948026"/>
                  <a:gd name="connsiteX13" fmla="*/ 1858060 w 4886554"/>
                  <a:gd name="connsiteY13" fmla="*/ 877825 h 2948026"/>
                  <a:gd name="connsiteX14" fmla="*/ 1989734 w 4886554"/>
                  <a:gd name="connsiteY14" fmla="*/ 1104595 h 2948026"/>
                  <a:gd name="connsiteX15" fmla="*/ 2099463 w 4886554"/>
                  <a:gd name="connsiteY15" fmla="*/ 1265529 h 2948026"/>
                  <a:gd name="connsiteX16" fmla="*/ 2187244 w 4886554"/>
                  <a:gd name="connsiteY16" fmla="*/ 1388769 h 2948026"/>
                  <a:gd name="connsiteX17" fmla="*/ 2304287 w 4886554"/>
                  <a:gd name="connsiteY17" fmla="*/ 1543507 h 2948026"/>
                  <a:gd name="connsiteX18" fmla="*/ 2450592 w 4886554"/>
                  <a:gd name="connsiteY18" fmla="*/ 1697126 h 2948026"/>
                  <a:gd name="connsiteX19" fmla="*/ 2662736 w 4886554"/>
                  <a:gd name="connsiteY19" fmla="*/ 1960472 h 2948026"/>
                  <a:gd name="connsiteX20" fmla="*/ 2962655 w 4886554"/>
                  <a:gd name="connsiteY20" fmla="*/ 2238451 h 2948026"/>
                  <a:gd name="connsiteX21" fmla="*/ 3152851 w 4886554"/>
                  <a:gd name="connsiteY21" fmla="*/ 2362811 h 2948026"/>
                  <a:gd name="connsiteX22" fmla="*/ 3408884 w 4886554"/>
                  <a:gd name="connsiteY22" fmla="*/ 2289656 h 2948026"/>
                  <a:gd name="connsiteX23" fmla="*/ 3569817 w 4886554"/>
                  <a:gd name="connsiteY23" fmla="*/ 2333549 h 2948026"/>
                  <a:gd name="connsiteX24" fmla="*/ 3781958 w 4886554"/>
                  <a:gd name="connsiteY24" fmla="*/ 2443278 h 2948026"/>
                  <a:gd name="connsiteX25" fmla="*/ 3957523 w 4886554"/>
                  <a:gd name="connsiteY25" fmla="*/ 2494484 h 2948026"/>
                  <a:gd name="connsiteX26" fmla="*/ 4147718 w 4886554"/>
                  <a:gd name="connsiteY26" fmla="*/ 2589582 h 2948026"/>
                  <a:gd name="connsiteX27" fmla="*/ 4469587 w 4886554"/>
                  <a:gd name="connsiteY27" fmla="*/ 2765146 h 2948026"/>
                  <a:gd name="connsiteX28" fmla="*/ 4659783 w 4886554"/>
                  <a:gd name="connsiteY28" fmla="*/ 2860243 h 2948026"/>
                  <a:gd name="connsiteX29" fmla="*/ 4886554 w 4886554"/>
                  <a:gd name="connsiteY29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163117 w 4886554"/>
                  <a:gd name="connsiteY8" fmla="*/ 338086 h 2948026"/>
                  <a:gd name="connsiteX9" fmla="*/ 1331366 w 4886554"/>
                  <a:gd name="connsiteY9" fmla="*/ 204826 h 2948026"/>
                  <a:gd name="connsiteX10" fmla="*/ 1514246 w 4886554"/>
                  <a:gd name="connsiteY10" fmla="*/ 294195 h 2948026"/>
                  <a:gd name="connsiteX11" fmla="*/ 1594714 w 4886554"/>
                  <a:gd name="connsiteY11" fmla="*/ 45354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75335 w 4886554"/>
                  <a:gd name="connsiteY7" fmla="*/ 409651 h 2948026"/>
                  <a:gd name="connsiteX8" fmla="*/ 1163117 w 4886554"/>
                  <a:gd name="connsiteY8" fmla="*/ 308825 h 2948026"/>
                  <a:gd name="connsiteX9" fmla="*/ 1331366 w 4886554"/>
                  <a:gd name="connsiteY9" fmla="*/ 204826 h 2948026"/>
                  <a:gd name="connsiteX10" fmla="*/ 1514246 w 4886554"/>
                  <a:gd name="connsiteY10" fmla="*/ 294195 h 2948026"/>
                  <a:gd name="connsiteX11" fmla="*/ 1594714 w 4886554"/>
                  <a:gd name="connsiteY11" fmla="*/ 45354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08825 h 2948026"/>
                  <a:gd name="connsiteX9" fmla="*/ 1331366 w 4886554"/>
                  <a:gd name="connsiteY9" fmla="*/ 204826 h 2948026"/>
                  <a:gd name="connsiteX10" fmla="*/ 1514246 w 4886554"/>
                  <a:gd name="connsiteY10" fmla="*/ 294195 h 2948026"/>
                  <a:gd name="connsiteX11" fmla="*/ 1594714 w 4886554"/>
                  <a:gd name="connsiteY11" fmla="*/ 45354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08825 h 2948026"/>
                  <a:gd name="connsiteX9" fmla="*/ 1331366 w 4886554"/>
                  <a:gd name="connsiteY9" fmla="*/ 204826 h 2948026"/>
                  <a:gd name="connsiteX10" fmla="*/ 1514246 w 4886554"/>
                  <a:gd name="connsiteY10" fmla="*/ 294195 h 2948026"/>
                  <a:gd name="connsiteX11" fmla="*/ 1616660 w 4886554"/>
                  <a:gd name="connsiteY11" fmla="*/ 46817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14246 w 4886554"/>
                  <a:gd name="connsiteY10" fmla="*/ 294195 h 2948026"/>
                  <a:gd name="connsiteX11" fmla="*/ 1616660 w 4886554"/>
                  <a:gd name="connsiteY11" fmla="*/ 46817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16660 w 4886554"/>
                  <a:gd name="connsiteY11" fmla="*/ 468173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75181 w 4886554"/>
                  <a:gd name="connsiteY11" fmla="*/ 460858 h 2948026"/>
                  <a:gd name="connsiteX12" fmla="*/ 1704441 w 4886554"/>
                  <a:gd name="connsiteY12" fmla="*/ 636424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75181 w 4886554"/>
                  <a:gd name="connsiteY11" fmla="*/ 460858 h 2948026"/>
                  <a:gd name="connsiteX12" fmla="*/ 1755648 w 4886554"/>
                  <a:gd name="connsiteY12" fmla="*/ 643739 h 2948026"/>
                  <a:gd name="connsiteX13" fmla="*/ 1741017 w 4886554"/>
                  <a:gd name="connsiteY13" fmla="*/ 740423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75181 w 4886554"/>
                  <a:gd name="connsiteY11" fmla="*/ 460858 h 2948026"/>
                  <a:gd name="connsiteX12" fmla="*/ 1755648 w 4886554"/>
                  <a:gd name="connsiteY12" fmla="*/ 643739 h 2948026"/>
                  <a:gd name="connsiteX13" fmla="*/ 1806854 w 4886554"/>
                  <a:gd name="connsiteY13" fmla="*/ 762368 h 2948026"/>
                  <a:gd name="connsiteX14" fmla="*/ 1858060 w 4886554"/>
                  <a:gd name="connsiteY14" fmla="*/ 877825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75181 w 4886554"/>
                  <a:gd name="connsiteY11" fmla="*/ 460858 h 2948026"/>
                  <a:gd name="connsiteX12" fmla="*/ 1755648 w 4886554"/>
                  <a:gd name="connsiteY12" fmla="*/ 643739 h 2948026"/>
                  <a:gd name="connsiteX13" fmla="*/ 1806854 w 4886554"/>
                  <a:gd name="connsiteY13" fmla="*/ 762368 h 2948026"/>
                  <a:gd name="connsiteX14" fmla="*/ 1887321 w 4886554"/>
                  <a:gd name="connsiteY14" fmla="*/ 921716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36192 w 4886554"/>
                  <a:gd name="connsiteY10" fmla="*/ 272250 h 2948026"/>
                  <a:gd name="connsiteX11" fmla="*/ 1675181 w 4886554"/>
                  <a:gd name="connsiteY11" fmla="*/ 460858 h 2948026"/>
                  <a:gd name="connsiteX12" fmla="*/ 1748333 w 4886554"/>
                  <a:gd name="connsiteY12" fmla="*/ 621793 h 2948026"/>
                  <a:gd name="connsiteX13" fmla="*/ 1806854 w 4886554"/>
                  <a:gd name="connsiteY13" fmla="*/ 762368 h 2948026"/>
                  <a:gd name="connsiteX14" fmla="*/ 1887321 w 4886554"/>
                  <a:gd name="connsiteY14" fmla="*/ 921716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31366 w 4886554"/>
                  <a:gd name="connsiteY9" fmla="*/ 204826 h 2948026"/>
                  <a:gd name="connsiteX10" fmla="*/ 1572768 w 4886554"/>
                  <a:gd name="connsiteY10" fmla="*/ 279565 h 2948026"/>
                  <a:gd name="connsiteX11" fmla="*/ 1675181 w 4886554"/>
                  <a:gd name="connsiteY11" fmla="*/ 460858 h 2948026"/>
                  <a:gd name="connsiteX12" fmla="*/ 1748333 w 4886554"/>
                  <a:gd name="connsiteY12" fmla="*/ 621793 h 2948026"/>
                  <a:gd name="connsiteX13" fmla="*/ 1806854 w 4886554"/>
                  <a:gd name="connsiteY13" fmla="*/ 762368 h 2948026"/>
                  <a:gd name="connsiteX14" fmla="*/ 1887321 w 4886554"/>
                  <a:gd name="connsiteY14" fmla="*/ 921716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572768 w 4886554"/>
                  <a:gd name="connsiteY10" fmla="*/ 279565 h 2948026"/>
                  <a:gd name="connsiteX11" fmla="*/ 1675181 w 4886554"/>
                  <a:gd name="connsiteY11" fmla="*/ 460858 h 2948026"/>
                  <a:gd name="connsiteX12" fmla="*/ 1748333 w 4886554"/>
                  <a:gd name="connsiteY12" fmla="*/ 621793 h 2948026"/>
                  <a:gd name="connsiteX13" fmla="*/ 1806854 w 4886554"/>
                  <a:gd name="connsiteY13" fmla="*/ 762368 h 2948026"/>
                  <a:gd name="connsiteX14" fmla="*/ 1887321 w 4886554"/>
                  <a:gd name="connsiteY14" fmla="*/ 921716 h 2948026"/>
                  <a:gd name="connsiteX15" fmla="*/ 1989734 w 4886554"/>
                  <a:gd name="connsiteY15" fmla="*/ 1104595 h 2948026"/>
                  <a:gd name="connsiteX16" fmla="*/ 2099463 w 4886554"/>
                  <a:gd name="connsiteY16" fmla="*/ 1265529 h 2948026"/>
                  <a:gd name="connsiteX17" fmla="*/ 2187244 w 4886554"/>
                  <a:gd name="connsiteY17" fmla="*/ 1388769 h 2948026"/>
                  <a:gd name="connsiteX18" fmla="*/ 2304287 w 4886554"/>
                  <a:gd name="connsiteY18" fmla="*/ 1543507 h 2948026"/>
                  <a:gd name="connsiteX19" fmla="*/ 2450592 w 4886554"/>
                  <a:gd name="connsiteY19" fmla="*/ 1697126 h 2948026"/>
                  <a:gd name="connsiteX20" fmla="*/ 2662736 w 4886554"/>
                  <a:gd name="connsiteY20" fmla="*/ 1960472 h 2948026"/>
                  <a:gd name="connsiteX21" fmla="*/ 2962655 w 4886554"/>
                  <a:gd name="connsiteY21" fmla="*/ 2238451 h 2948026"/>
                  <a:gd name="connsiteX22" fmla="*/ 3152851 w 4886554"/>
                  <a:gd name="connsiteY22" fmla="*/ 2362811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42989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50592 w 4886554"/>
                  <a:gd name="connsiteY20" fmla="*/ 1697126 h 2948026"/>
                  <a:gd name="connsiteX21" fmla="*/ 2662736 w 4886554"/>
                  <a:gd name="connsiteY21" fmla="*/ 1960472 h 2948026"/>
                  <a:gd name="connsiteX22" fmla="*/ 2962655 w 4886554"/>
                  <a:gd name="connsiteY22" fmla="*/ 2238451 h 2948026"/>
                  <a:gd name="connsiteX23" fmla="*/ 3152851 w 4886554"/>
                  <a:gd name="connsiteY23" fmla="*/ 2362811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50592 w 4886554"/>
                  <a:gd name="connsiteY20" fmla="*/ 1697126 h 2948026"/>
                  <a:gd name="connsiteX21" fmla="*/ 2662736 w 4886554"/>
                  <a:gd name="connsiteY21" fmla="*/ 1960472 h 2948026"/>
                  <a:gd name="connsiteX22" fmla="*/ 2962655 w 4886554"/>
                  <a:gd name="connsiteY22" fmla="*/ 2238451 h 2948026"/>
                  <a:gd name="connsiteX23" fmla="*/ 3152851 w 4886554"/>
                  <a:gd name="connsiteY23" fmla="*/ 2362811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65223 w 4886554"/>
                  <a:gd name="connsiteY20" fmla="*/ 1799538 h 2948026"/>
                  <a:gd name="connsiteX21" fmla="*/ 2662736 w 4886554"/>
                  <a:gd name="connsiteY21" fmla="*/ 1960472 h 2948026"/>
                  <a:gd name="connsiteX22" fmla="*/ 2962655 w 4886554"/>
                  <a:gd name="connsiteY22" fmla="*/ 2238451 h 2948026"/>
                  <a:gd name="connsiteX23" fmla="*/ 3152851 w 4886554"/>
                  <a:gd name="connsiteY23" fmla="*/ 2362811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65223 w 4886554"/>
                  <a:gd name="connsiteY20" fmla="*/ 1799538 h 2948026"/>
                  <a:gd name="connsiteX21" fmla="*/ 2662736 w 4886554"/>
                  <a:gd name="connsiteY21" fmla="*/ 1960472 h 2948026"/>
                  <a:gd name="connsiteX22" fmla="*/ 2962655 w 4886554"/>
                  <a:gd name="connsiteY22" fmla="*/ 2238451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65223 w 4886554"/>
                  <a:gd name="connsiteY20" fmla="*/ 1799538 h 2948026"/>
                  <a:gd name="connsiteX21" fmla="*/ 2662736 w 4886554"/>
                  <a:gd name="connsiteY21" fmla="*/ 1960472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65223 w 4886554"/>
                  <a:gd name="connsiteY20" fmla="*/ 1799538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304287 w 4886554"/>
                  <a:gd name="connsiteY19" fmla="*/ 1543507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87244 w 4886554"/>
                  <a:gd name="connsiteY18" fmla="*/ 1388769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99463 w 4886554"/>
                  <a:gd name="connsiteY17" fmla="*/ 1265529 h 2948026"/>
                  <a:gd name="connsiteX18" fmla="*/ 2157983 w 4886554"/>
                  <a:gd name="connsiteY18" fmla="*/ 1418030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57983 w 4886554"/>
                  <a:gd name="connsiteY18" fmla="*/ 1418030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89734 w 4886554"/>
                  <a:gd name="connsiteY16" fmla="*/ 110459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67789 w 4886554"/>
                  <a:gd name="connsiteY16" fmla="*/ 108996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7321 w 4886554"/>
                  <a:gd name="connsiteY15" fmla="*/ 921716 h 2948026"/>
                  <a:gd name="connsiteX16" fmla="*/ 1967789 w 4886554"/>
                  <a:gd name="connsiteY16" fmla="*/ 108996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0006 w 4886554"/>
                  <a:gd name="connsiteY15" fmla="*/ 899771 h 2948026"/>
                  <a:gd name="connsiteX16" fmla="*/ 1967789 w 4886554"/>
                  <a:gd name="connsiteY16" fmla="*/ 108996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880006 w 4886554"/>
                  <a:gd name="connsiteY15" fmla="*/ 899771 h 2948026"/>
                  <a:gd name="connsiteX16" fmla="*/ 1967789 w 4886554"/>
                  <a:gd name="connsiteY16" fmla="*/ 1089965 h 2948026"/>
                  <a:gd name="connsiteX17" fmla="*/ 2070202 w 4886554"/>
                  <a:gd name="connsiteY17" fmla="*/ 1280159 h 2948026"/>
                  <a:gd name="connsiteX18" fmla="*/ 2172614 w 4886554"/>
                  <a:gd name="connsiteY18" fmla="*/ 1447291 h 2948026"/>
                  <a:gd name="connsiteX19" fmla="*/ 2282341 w 4886554"/>
                  <a:gd name="connsiteY19" fmla="*/ 1616659 h 2948026"/>
                  <a:gd name="connsiteX20" fmla="*/ 2472538 w 4886554"/>
                  <a:gd name="connsiteY20" fmla="*/ 1858060 h 2948026"/>
                  <a:gd name="connsiteX21" fmla="*/ 2655420 w 4886554"/>
                  <a:gd name="connsiteY21" fmla="*/ 2070200 h 2948026"/>
                  <a:gd name="connsiteX22" fmla="*/ 2962655 w 4886554"/>
                  <a:gd name="connsiteY22" fmla="*/ 2399385 h 2948026"/>
                  <a:gd name="connsiteX23" fmla="*/ 3138221 w 4886554"/>
                  <a:gd name="connsiteY23" fmla="*/ 2501800 h 2948026"/>
                  <a:gd name="connsiteX24" fmla="*/ 3408884 w 4886554"/>
                  <a:gd name="connsiteY24" fmla="*/ 2289656 h 2948026"/>
                  <a:gd name="connsiteX25" fmla="*/ 3569817 w 4886554"/>
                  <a:gd name="connsiteY25" fmla="*/ 2333549 h 2948026"/>
                  <a:gd name="connsiteX26" fmla="*/ 3781958 w 4886554"/>
                  <a:gd name="connsiteY26" fmla="*/ 2443278 h 2948026"/>
                  <a:gd name="connsiteX27" fmla="*/ 3957523 w 4886554"/>
                  <a:gd name="connsiteY27" fmla="*/ 2494484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06854 w 4886554"/>
                  <a:gd name="connsiteY14" fmla="*/ 762368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38221 w 4886554"/>
                  <a:gd name="connsiteY22" fmla="*/ 2501800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38221 w 4886554"/>
                  <a:gd name="connsiteY22" fmla="*/ 2501800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08884 w 4886554"/>
                  <a:gd name="connsiteY23" fmla="*/ 2289656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16199 w 4886554"/>
                  <a:gd name="connsiteY23" fmla="*/ 2450591 h 2948026"/>
                  <a:gd name="connsiteX24" fmla="*/ 3569817 w 4886554"/>
                  <a:gd name="connsiteY24" fmla="*/ 2333549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16199 w 4886554"/>
                  <a:gd name="connsiteY23" fmla="*/ 2450591 h 2948026"/>
                  <a:gd name="connsiteX24" fmla="*/ 3577132 w 4886554"/>
                  <a:gd name="connsiteY24" fmla="*/ 2479853 h 2948026"/>
                  <a:gd name="connsiteX25" fmla="*/ 3781958 w 4886554"/>
                  <a:gd name="connsiteY25" fmla="*/ 2443278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16199 w 4886554"/>
                  <a:gd name="connsiteY23" fmla="*/ 2450591 h 2948026"/>
                  <a:gd name="connsiteX24" fmla="*/ 3577132 w 4886554"/>
                  <a:gd name="connsiteY24" fmla="*/ 2479853 h 2948026"/>
                  <a:gd name="connsiteX25" fmla="*/ 3796588 w 4886554"/>
                  <a:gd name="connsiteY25" fmla="*/ 2611527 h 2948026"/>
                  <a:gd name="connsiteX26" fmla="*/ 3957523 w 4886554"/>
                  <a:gd name="connsiteY26" fmla="*/ 2494484 h 2948026"/>
                  <a:gd name="connsiteX27" fmla="*/ 4147718 w 4886554"/>
                  <a:gd name="connsiteY27" fmla="*/ 2589582 h 2948026"/>
                  <a:gd name="connsiteX28" fmla="*/ 4469587 w 4886554"/>
                  <a:gd name="connsiteY28" fmla="*/ 2765146 h 2948026"/>
                  <a:gd name="connsiteX29" fmla="*/ 4659783 w 4886554"/>
                  <a:gd name="connsiteY29" fmla="*/ 2860243 h 2948026"/>
                  <a:gd name="connsiteX30" fmla="*/ 4886554 w 4886554"/>
                  <a:gd name="connsiteY30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16199 w 4886554"/>
                  <a:gd name="connsiteY23" fmla="*/ 2450591 h 2948026"/>
                  <a:gd name="connsiteX24" fmla="*/ 3577132 w 4886554"/>
                  <a:gd name="connsiteY24" fmla="*/ 2479853 h 2948026"/>
                  <a:gd name="connsiteX25" fmla="*/ 3796588 w 4886554"/>
                  <a:gd name="connsiteY25" fmla="*/ 2611527 h 2948026"/>
                  <a:gd name="connsiteX26" fmla="*/ 3957523 w 4886554"/>
                  <a:gd name="connsiteY26" fmla="*/ 2494484 h 2948026"/>
                  <a:gd name="connsiteX27" fmla="*/ 3994099 w 4886554"/>
                  <a:gd name="connsiteY27" fmla="*/ 2722842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86554"/>
                  <a:gd name="connsiteY0" fmla="*/ 0 h 2948026"/>
                  <a:gd name="connsiteX1" fmla="*/ 65837 w 4886554"/>
                  <a:gd name="connsiteY1" fmla="*/ 109728 h 2948026"/>
                  <a:gd name="connsiteX2" fmla="*/ 204826 w 4886554"/>
                  <a:gd name="connsiteY2" fmla="*/ 336499 h 2948026"/>
                  <a:gd name="connsiteX3" fmla="*/ 336499 w 4886554"/>
                  <a:gd name="connsiteY3" fmla="*/ 490118 h 2948026"/>
                  <a:gd name="connsiteX4" fmla="*/ 482803 w 4886554"/>
                  <a:gd name="connsiteY4" fmla="*/ 570586 h 2948026"/>
                  <a:gd name="connsiteX5" fmla="*/ 680315 w 4886554"/>
                  <a:gd name="connsiteY5" fmla="*/ 614477 h 2948026"/>
                  <a:gd name="connsiteX6" fmla="*/ 885140 w 4886554"/>
                  <a:gd name="connsiteY6" fmla="*/ 555956 h 2948026"/>
                  <a:gd name="connsiteX7" fmla="*/ 1038759 w 4886554"/>
                  <a:gd name="connsiteY7" fmla="*/ 446227 h 2948026"/>
                  <a:gd name="connsiteX8" fmla="*/ 1163117 w 4886554"/>
                  <a:gd name="connsiteY8" fmla="*/ 330771 h 2948026"/>
                  <a:gd name="connsiteX9" fmla="*/ 1316736 w 4886554"/>
                  <a:gd name="connsiteY9" fmla="*/ 234087 h 2948026"/>
                  <a:gd name="connsiteX10" fmla="*/ 1455725 w 4886554"/>
                  <a:gd name="connsiteY10" fmla="*/ 206413 h 2948026"/>
                  <a:gd name="connsiteX11" fmla="*/ 1572768 w 4886554"/>
                  <a:gd name="connsiteY11" fmla="*/ 279565 h 2948026"/>
                  <a:gd name="connsiteX12" fmla="*/ 1675181 w 4886554"/>
                  <a:gd name="connsiteY12" fmla="*/ 460858 h 2948026"/>
                  <a:gd name="connsiteX13" fmla="*/ 1748333 w 4886554"/>
                  <a:gd name="connsiteY13" fmla="*/ 621793 h 2948026"/>
                  <a:gd name="connsiteX14" fmla="*/ 1850745 w 4886554"/>
                  <a:gd name="connsiteY14" fmla="*/ 857466 h 2948026"/>
                  <a:gd name="connsiteX15" fmla="*/ 1967789 w 4886554"/>
                  <a:gd name="connsiteY15" fmla="*/ 1089965 h 2948026"/>
                  <a:gd name="connsiteX16" fmla="*/ 2070202 w 4886554"/>
                  <a:gd name="connsiteY16" fmla="*/ 1280159 h 2948026"/>
                  <a:gd name="connsiteX17" fmla="*/ 2172614 w 4886554"/>
                  <a:gd name="connsiteY17" fmla="*/ 1447291 h 2948026"/>
                  <a:gd name="connsiteX18" fmla="*/ 2282341 w 4886554"/>
                  <a:gd name="connsiteY18" fmla="*/ 1616659 h 2948026"/>
                  <a:gd name="connsiteX19" fmla="*/ 2472538 w 4886554"/>
                  <a:gd name="connsiteY19" fmla="*/ 1858060 h 2948026"/>
                  <a:gd name="connsiteX20" fmla="*/ 2655420 w 4886554"/>
                  <a:gd name="connsiteY20" fmla="*/ 2070200 h 2948026"/>
                  <a:gd name="connsiteX21" fmla="*/ 2962655 w 4886554"/>
                  <a:gd name="connsiteY21" fmla="*/ 2399385 h 2948026"/>
                  <a:gd name="connsiteX22" fmla="*/ 3145536 w 4886554"/>
                  <a:gd name="connsiteY22" fmla="*/ 2523745 h 2948026"/>
                  <a:gd name="connsiteX23" fmla="*/ 3416199 w 4886554"/>
                  <a:gd name="connsiteY23" fmla="*/ 2450591 h 2948026"/>
                  <a:gd name="connsiteX24" fmla="*/ 3577132 w 4886554"/>
                  <a:gd name="connsiteY24" fmla="*/ 2479853 h 2948026"/>
                  <a:gd name="connsiteX25" fmla="*/ 3796588 w 4886554"/>
                  <a:gd name="connsiteY25" fmla="*/ 2611527 h 2948026"/>
                  <a:gd name="connsiteX26" fmla="*/ 3950208 w 4886554"/>
                  <a:gd name="connsiteY26" fmla="*/ 2677364 h 2948026"/>
                  <a:gd name="connsiteX27" fmla="*/ 3994099 w 4886554"/>
                  <a:gd name="connsiteY27" fmla="*/ 2722842 h 2948026"/>
                  <a:gd name="connsiteX28" fmla="*/ 4147718 w 4886554"/>
                  <a:gd name="connsiteY28" fmla="*/ 2589582 h 2948026"/>
                  <a:gd name="connsiteX29" fmla="*/ 4469587 w 4886554"/>
                  <a:gd name="connsiteY29" fmla="*/ 2765146 h 2948026"/>
                  <a:gd name="connsiteX30" fmla="*/ 4659783 w 4886554"/>
                  <a:gd name="connsiteY30" fmla="*/ 2860243 h 2948026"/>
                  <a:gd name="connsiteX31" fmla="*/ 4886554 w 4886554"/>
                  <a:gd name="connsiteY31" fmla="*/ 2948026 h 2948026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50208 w 4864608"/>
                  <a:gd name="connsiteY26" fmla="*/ 2677364 h 3087015"/>
                  <a:gd name="connsiteX27" fmla="*/ 3994099 w 4864608"/>
                  <a:gd name="connsiteY27" fmla="*/ 2722842 h 3087015"/>
                  <a:gd name="connsiteX28" fmla="*/ 4147718 w 4864608"/>
                  <a:gd name="connsiteY28" fmla="*/ 2589582 h 3087015"/>
                  <a:gd name="connsiteX29" fmla="*/ 4469587 w 4864608"/>
                  <a:gd name="connsiteY29" fmla="*/ 2765146 h 3087015"/>
                  <a:gd name="connsiteX30" fmla="*/ 4659783 w 4864608"/>
                  <a:gd name="connsiteY30" fmla="*/ 2860243 h 3087015"/>
                  <a:gd name="connsiteX31" fmla="*/ 4864608 w 4864608"/>
                  <a:gd name="connsiteY31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50208 w 4864608"/>
                  <a:gd name="connsiteY26" fmla="*/ 2677364 h 3087015"/>
                  <a:gd name="connsiteX27" fmla="*/ 3994099 w 4864608"/>
                  <a:gd name="connsiteY27" fmla="*/ 2722842 h 3087015"/>
                  <a:gd name="connsiteX28" fmla="*/ 4147718 w 4864608"/>
                  <a:gd name="connsiteY28" fmla="*/ 2589582 h 3087015"/>
                  <a:gd name="connsiteX29" fmla="*/ 4469587 w 4864608"/>
                  <a:gd name="connsiteY29" fmla="*/ 2765146 h 3087015"/>
                  <a:gd name="connsiteX30" fmla="*/ 4659783 w 4864608"/>
                  <a:gd name="connsiteY30" fmla="*/ 2860243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50208 w 4864608"/>
                  <a:gd name="connsiteY26" fmla="*/ 2677364 h 3087015"/>
                  <a:gd name="connsiteX27" fmla="*/ 3994099 w 4864608"/>
                  <a:gd name="connsiteY27" fmla="*/ 2722842 h 3087015"/>
                  <a:gd name="connsiteX28" fmla="*/ 4147718 w 4864608"/>
                  <a:gd name="connsiteY28" fmla="*/ 2589582 h 3087015"/>
                  <a:gd name="connsiteX29" fmla="*/ 4469587 w 4864608"/>
                  <a:gd name="connsiteY29" fmla="*/ 2765146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50208 w 4864608"/>
                  <a:gd name="connsiteY26" fmla="*/ 2677364 h 3087015"/>
                  <a:gd name="connsiteX27" fmla="*/ 3994099 w 4864608"/>
                  <a:gd name="connsiteY27" fmla="*/ 2722842 h 3087015"/>
                  <a:gd name="connsiteX28" fmla="*/ 4147718 w 4864608"/>
                  <a:gd name="connsiteY28" fmla="*/ 2589582 h 3087015"/>
                  <a:gd name="connsiteX29" fmla="*/ 4425695 w 4864608"/>
                  <a:gd name="connsiteY29" fmla="*/ 2911450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50208 w 4864608"/>
                  <a:gd name="connsiteY26" fmla="*/ 2677364 h 3087015"/>
                  <a:gd name="connsiteX27" fmla="*/ 3994099 w 4864608"/>
                  <a:gd name="connsiteY27" fmla="*/ 2722842 h 3087015"/>
                  <a:gd name="connsiteX28" fmla="*/ 4206240 w 4864608"/>
                  <a:gd name="connsiteY28" fmla="*/ 2860245 h 3087015"/>
                  <a:gd name="connsiteX29" fmla="*/ 4425695 w 4864608"/>
                  <a:gd name="connsiteY29" fmla="*/ 2911450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96588 w 4864608"/>
                  <a:gd name="connsiteY25" fmla="*/ 2611527 h 3087015"/>
                  <a:gd name="connsiteX26" fmla="*/ 3906317 w 4864608"/>
                  <a:gd name="connsiteY26" fmla="*/ 2713940 h 3087015"/>
                  <a:gd name="connsiteX27" fmla="*/ 3994099 w 4864608"/>
                  <a:gd name="connsiteY27" fmla="*/ 2722842 h 3087015"/>
                  <a:gd name="connsiteX28" fmla="*/ 4206240 w 4864608"/>
                  <a:gd name="connsiteY28" fmla="*/ 2860245 h 3087015"/>
                  <a:gd name="connsiteX29" fmla="*/ 4425695 w 4864608"/>
                  <a:gd name="connsiteY29" fmla="*/ 2911450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13940 h 3087015"/>
                  <a:gd name="connsiteX27" fmla="*/ 3994099 w 4864608"/>
                  <a:gd name="connsiteY27" fmla="*/ 2722842 h 3087015"/>
                  <a:gd name="connsiteX28" fmla="*/ 4206240 w 4864608"/>
                  <a:gd name="connsiteY28" fmla="*/ 2860245 h 3087015"/>
                  <a:gd name="connsiteX29" fmla="*/ 4425695 w 4864608"/>
                  <a:gd name="connsiteY29" fmla="*/ 2911450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13940 h 3087015"/>
                  <a:gd name="connsiteX27" fmla="*/ 4023360 w 4864608"/>
                  <a:gd name="connsiteY27" fmla="*/ 2788679 h 3087015"/>
                  <a:gd name="connsiteX28" fmla="*/ 4206240 w 4864608"/>
                  <a:gd name="connsiteY28" fmla="*/ 2860245 h 3087015"/>
                  <a:gd name="connsiteX29" fmla="*/ 4425695 w 4864608"/>
                  <a:gd name="connsiteY29" fmla="*/ 2911450 h 3087015"/>
                  <a:gd name="connsiteX30" fmla="*/ 4550055 w 4864608"/>
                  <a:gd name="connsiteY30" fmla="*/ 2948026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13940 h 3087015"/>
                  <a:gd name="connsiteX27" fmla="*/ 4023360 w 4864608"/>
                  <a:gd name="connsiteY27" fmla="*/ 2788679 h 3087015"/>
                  <a:gd name="connsiteX28" fmla="*/ 4206240 w 4864608"/>
                  <a:gd name="connsiteY28" fmla="*/ 2860245 h 3087015"/>
                  <a:gd name="connsiteX29" fmla="*/ 4425695 w 4864608"/>
                  <a:gd name="connsiteY29" fmla="*/ 2911450 h 3087015"/>
                  <a:gd name="connsiteX30" fmla="*/ 4528109 w 4864608"/>
                  <a:gd name="connsiteY30" fmla="*/ 295534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13940 h 3087015"/>
                  <a:gd name="connsiteX27" fmla="*/ 4023360 w 4864608"/>
                  <a:gd name="connsiteY27" fmla="*/ 2788679 h 3087015"/>
                  <a:gd name="connsiteX28" fmla="*/ 4206240 w 4864608"/>
                  <a:gd name="connsiteY28" fmla="*/ 2860245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5534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23360 w 4864608"/>
                  <a:gd name="connsiteY27" fmla="*/ 2788679 h 3087015"/>
                  <a:gd name="connsiteX28" fmla="*/ 4206240 w 4864608"/>
                  <a:gd name="connsiteY28" fmla="*/ 2860245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5534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60245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5534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5534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8460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8460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84601 h 3087015"/>
                  <a:gd name="connsiteX31" fmla="*/ 4659782 w 4864608"/>
                  <a:gd name="connsiteY31" fmla="*/ 3000819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33395 h 3087015"/>
                  <a:gd name="connsiteX30" fmla="*/ 4528109 w 4864608"/>
                  <a:gd name="connsiteY30" fmla="*/ 2984601 h 3087015"/>
                  <a:gd name="connsiteX31" fmla="*/ 4655644 w 4864608"/>
                  <a:gd name="connsiteY31" fmla="*/ 3009094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49945 h 3087015"/>
                  <a:gd name="connsiteX30" fmla="*/ 4528109 w 4864608"/>
                  <a:gd name="connsiteY30" fmla="*/ 2984601 h 3087015"/>
                  <a:gd name="connsiteX31" fmla="*/ 4655644 w 4864608"/>
                  <a:gd name="connsiteY31" fmla="*/ 3009094 h 3087015"/>
                  <a:gd name="connsiteX32" fmla="*/ 4864608 w 4864608"/>
                  <a:gd name="connsiteY32" fmla="*/ 3087015 h 3087015"/>
                  <a:gd name="connsiteX0" fmla="*/ 0 w 4864608"/>
                  <a:gd name="connsiteY0" fmla="*/ 0 h 3087015"/>
                  <a:gd name="connsiteX1" fmla="*/ 65837 w 4864608"/>
                  <a:gd name="connsiteY1" fmla="*/ 109728 h 3087015"/>
                  <a:gd name="connsiteX2" fmla="*/ 204826 w 4864608"/>
                  <a:gd name="connsiteY2" fmla="*/ 336499 h 3087015"/>
                  <a:gd name="connsiteX3" fmla="*/ 336499 w 4864608"/>
                  <a:gd name="connsiteY3" fmla="*/ 490118 h 3087015"/>
                  <a:gd name="connsiteX4" fmla="*/ 482803 w 4864608"/>
                  <a:gd name="connsiteY4" fmla="*/ 570586 h 3087015"/>
                  <a:gd name="connsiteX5" fmla="*/ 680315 w 4864608"/>
                  <a:gd name="connsiteY5" fmla="*/ 614477 h 3087015"/>
                  <a:gd name="connsiteX6" fmla="*/ 885140 w 4864608"/>
                  <a:gd name="connsiteY6" fmla="*/ 555956 h 3087015"/>
                  <a:gd name="connsiteX7" fmla="*/ 1038759 w 4864608"/>
                  <a:gd name="connsiteY7" fmla="*/ 446227 h 3087015"/>
                  <a:gd name="connsiteX8" fmla="*/ 1163117 w 4864608"/>
                  <a:gd name="connsiteY8" fmla="*/ 330771 h 3087015"/>
                  <a:gd name="connsiteX9" fmla="*/ 1316736 w 4864608"/>
                  <a:gd name="connsiteY9" fmla="*/ 234087 h 3087015"/>
                  <a:gd name="connsiteX10" fmla="*/ 1455725 w 4864608"/>
                  <a:gd name="connsiteY10" fmla="*/ 206413 h 3087015"/>
                  <a:gd name="connsiteX11" fmla="*/ 1572768 w 4864608"/>
                  <a:gd name="connsiteY11" fmla="*/ 279565 h 3087015"/>
                  <a:gd name="connsiteX12" fmla="*/ 1675181 w 4864608"/>
                  <a:gd name="connsiteY12" fmla="*/ 460858 h 3087015"/>
                  <a:gd name="connsiteX13" fmla="*/ 1748333 w 4864608"/>
                  <a:gd name="connsiteY13" fmla="*/ 621793 h 3087015"/>
                  <a:gd name="connsiteX14" fmla="*/ 1850745 w 4864608"/>
                  <a:gd name="connsiteY14" fmla="*/ 857466 h 3087015"/>
                  <a:gd name="connsiteX15" fmla="*/ 1967789 w 4864608"/>
                  <a:gd name="connsiteY15" fmla="*/ 1089965 h 3087015"/>
                  <a:gd name="connsiteX16" fmla="*/ 2070202 w 4864608"/>
                  <a:gd name="connsiteY16" fmla="*/ 1280159 h 3087015"/>
                  <a:gd name="connsiteX17" fmla="*/ 2172614 w 4864608"/>
                  <a:gd name="connsiteY17" fmla="*/ 1447291 h 3087015"/>
                  <a:gd name="connsiteX18" fmla="*/ 2282341 w 4864608"/>
                  <a:gd name="connsiteY18" fmla="*/ 1616659 h 3087015"/>
                  <a:gd name="connsiteX19" fmla="*/ 2472538 w 4864608"/>
                  <a:gd name="connsiteY19" fmla="*/ 1858060 h 3087015"/>
                  <a:gd name="connsiteX20" fmla="*/ 2655420 w 4864608"/>
                  <a:gd name="connsiteY20" fmla="*/ 2070200 h 3087015"/>
                  <a:gd name="connsiteX21" fmla="*/ 2962655 w 4864608"/>
                  <a:gd name="connsiteY21" fmla="*/ 2399385 h 3087015"/>
                  <a:gd name="connsiteX22" fmla="*/ 3145536 w 4864608"/>
                  <a:gd name="connsiteY22" fmla="*/ 2523745 h 3087015"/>
                  <a:gd name="connsiteX23" fmla="*/ 3416199 w 4864608"/>
                  <a:gd name="connsiteY23" fmla="*/ 2450591 h 3087015"/>
                  <a:gd name="connsiteX24" fmla="*/ 3577132 w 4864608"/>
                  <a:gd name="connsiteY24" fmla="*/ 2479853 h 3087015"/>
                  <a:gd name="connsiteX25" fmla="*/ 3781958 w 4864608"/>
                  <a:gd name="connsiteY25" fmla="*/ 2655418 h 3087015"/>
                  <a:gd name="connsiteX26" fmla="*/ 3906317 w 4864608"/>
                  <a:gd name="connsiteY26" fmla="*/ 2743200 h 3087015"/>
                  <a:gd name="connsiteX27" fmla="*/ 4037990 w 4864608"/>
                  <a:gd name="connsiteY27" fmla="*/ 2825255 h 3087015"/>
                  <a:gd name="connsiteX28" fmla="*/ 4206240 w 4864608"/>
                  <a:gd name="connsiteY28" fmla="*/ 2882191 h 3087015"/>
                  <a:gd name="connsiteX29" fmla="*/ 4411065 w 4864608"/>
                  <a:gd name="connsiteY29" fmla="*/ 2949945 h 3087015"/>
                  <a:gd name="connsiteX30" fmla="*/ 4528109 w 4864608"/>
                  <a:gd name="connsiteY30" fmla="*/ 2984601 h 3087015"/>
                  <a:gd name="connsiteX31" fmla="*/ 4655644 w 4864608"/>
                  <a:gd name="connsiteY31" fmla="*/ 3009094 h 3087015"/>
                  <a:gd name="connsiteX32" fmla="*/ 4864608 w 4864608"/>
                  <a:gd name="connsiteY32" fmla="*/ 3087015 h 3087015"/>
                  <a:gd name="connsiteX0" fmla="*/ 0 w 4839783"/>
                  <a:gd name="connsiteY0" fmla="*/ 0 h 3074603"/>
                  <a:gd name="connsiteX1" fmla="*/ 65837 w 4839783"/>
                  <a:gd name="connsiteY1" fmla="*/ 109728 h 3074603"/>
                  <a:gd name="connsiteX2" fmla="*/ 204826 w 4839783"/>
                  <a:gd name="connsiteY2" fmla="*/ 336499 h 3074603"/>
                  <a:gd name="connsiteX3" fmla="*/ 336499 w 4839783"/>
                  <a:gd name="connsiteY3" fmla="*/ 490118 h 3074603"/>
                  <a:gd name="connsiteX4" fmla="*/ 482803 w 4839783"/>
                  <a:gd name="connsiteY4" fmla="*/ 570586 h 3074603"/>
                  <a:gd name="connsiteX5" fmla="*/ 680315 w 4839783"/>
                  <a:gd name="connsiteY5" fmla="*/ 614477 h 3074603"/>
                  <a:gd name="connsiteX6" fmla="*/ 885140 w 4839783"/>
                  <a:gd name="connsiteY6" fmla="*/ 555956 h 3074603"/>
                  <a:gd name="connsiteX7" fmla="*/ 1038759 w 4839783"/>
                  <a:gd name="connsiteY7" fmla="*/ 446227 h 3074603"/>
                  <a:gd name="connsiteX8" fmla="*/ 1163117 w 4839783"/>
                  <a:gd name="connsiteY8" fmla="*/ 330771 h 3074603"/>
                  <a:gd name="connsiteX9" fmla="*/ 1316736 w 4839783"/>
                  <a:gd name="connsiteY9" fmla="*/ 234087 h 3074603"/>
                  <a:gd name="connsiteX10" fmla="*/ 1455725 w 4839783"/>
                  <a:gd name="connsiteY10" fmla="*/ 206413 h 3074603"/>
                  <a:gd name="connsiteX11" fmla="*/ 1572768 w 4839783"/>
                  <a:gd name="connsiteY11" fmla="*/ 279565 h 3074603"/>
                  <a:gd name="connsiteX12" fmla="*/ 1675181 w 4839783"/>
                  <a:gd name="connsiteY12" fmla="*/ 460858 h 3074603"/>
                  <a:gd name="connsiteX13" fmla="*/ 1748333 w 4839783"/>
                  <a:gd name="connsiteY13" fmla="*/ 621793 h 3074603"/>
                  <a:gd name="connsiteX14" fmla="*/ 1850745 w 4839783"/>
                  <a:gd name="connsiteY14" fmla="*/ 857466 h 3074603"/>
                  <a:gd name="connsiteX15" fmla="*/ 1967789 w 4839783"/>
                  <a:gd name="connsiteY15" fmla="*/ 1089965 h 3074603"/>
                  <a:gd name="connsiteX16" fmla="*/ 2070202 w 4839783"/>
                  <a:gd name="connsiteY16" fmla="*/ 1280159 h 3074603"/>
                  <a:gd name="connsiteX17" fmla="*/ 2172614 w 4839783"/>
                  <a:gd name="connsiteY17" fmla="*/ 1447291 h 3074603"/>
                  <a:gd name="connsiteX18" fmla="*/ 2282341 w 4839783"/>
                  <a:gd name="connsiteY18" fmla="*/ 1616659 h 3074603"/>
                  <a:gd name="connsiteX19" fmla="*/ 2472538 w 4839783"/>
                  <a:gd name="connsiteY19" fmla="*/ 1858060 h 3074603"/>
                  <a:gd name="connsiteX20" fmla="*/ 2655420 w 4839783"/>
                  <a:gd name="connsiteY20" fmla="*/ 2070200 h 3074603"/>
                  <a:gd name="connsiteX21" fmla="*/ 2962655 w 4839783"/>
                  <a:gd name="connsiteY21" fmla="*/ 2399385 h 3074603"/>
                  <a:gd name="connsiteX22" fmla="*/ 3145536 w 4839783"/>
                  <a:gd name="connsiteY22" fmla="*/ 2523745 h 3074603"/>
                  <a:gd name="connsiteX23" fmla="*/ 3416199 w 4839783"/>
                  <a:gd name="connsiteY23" fmla="*/ 2450591 h 3074603"/>
                  <a:gd name="connsiteX24" fmla="*/ 3577132 w 4839783"/>
                  <a:gd name="connsiteY24" fmla="*/ 2479853 h 3074603"/>
                  <a:gd name="connsiteX25" fmla="*/ 3781958 w 4839783"/>
                  <a:gd name="connsiteY25" fmla="*/ 2655418 h 3074603"/>
                  <a:gd name="connsiteX26" fmla="*/ 3906317 w 4839783"/>
                  <a:gd name="connsiteY26" fmla="*/ 2743200 h 3074603"/>
                  <a:gd name="connsiteX27" fmla="*/ 4037990 w 4839783"/>
                  <a:gd name="connsiteY27" fmla="*/ 2825255 h 3074603"/>
                  <a:gd name="connsiteX28" fmla="*/ 4206240 w 4839783"/>
                  <a:gd name="connsiteY28" fmla="*/ 2882191 h 3074603"/>
                  <a:gd name="connsiteX29" fmla="*/ 4411065 w 4839783"/>
                  <a:gd name="connsiteY29" fmla="*/ 2949945 h 3074603"/>
                  <a:gd name="connsiteX30" fmla="*/ 4528109 w 4839783"/>
                  <a:gd name="connsiteY30" fmla="*/ 2984601 h 3074603"/>
                  <a:gd name="connsiteX31" fmla="*/ 4655644 w 4839783"/>
                  <a:gd name="connsiteY31" fmla="*/ 3009094 h 3074603"/>
                  <a:gd name="connsiteX32" fmla="*/ 4839783 w 4839783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72538 w 4831508"/>
                  <a:gd name="connsiteY19" fmla="*/ 1858060 h 3074603"/>
                  <a:gd name="connsiteX20" fmla="*/ 2655420 w 4831508"/>
                  <a:gd name="connsiteY20" fmla="*/ 2070200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25255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72538 w 4831508"/>
                  <a:gd name="connsiteY19" fmla="*/ 1858060 h 3074603"/>
                  <a:gd name="connsiteX20" fmla="*/ 2655420 w 4831508"/>
                  <a:gd name="connsiteY20" fmla="*/ 2070200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5647 h 3074603"/>
                  <a:gd name="connsiteX20" fmla="*/ 2655420 w 4831508"/>
                  <a:gd name="connsiteY20" fmla="*/ 2070200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5647 h 3074603"/>
                  <a:gd name="connsiteX20" fmla="*/ 2655420 w 4831508"/>
                  <a:gd name="connsiteY20" fmla="*/ 2070200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9785 h 3074603"/>
                  <a:gd name="connsiteX20" fmla="*/ 2655420 w 4831508"/>
                  <a:gd name="connsiteY20" fmla="*/ 2070200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82803 w 4831508"/>
                  <a:gd name="connsiteY4" fmla="*/ 570586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9785 h 3074603"/>
                  <a:gd name="connsiteX20" fmla="*/ 2671970 w 4831508"/>
                  <a:gd name="connsiteY20" fmla="*/ 2095025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2614 w 4831508"/>
                  <a:gd name="connsiteY17" fmla="*/ 1447291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9785 h 3074603"/>
                  <a:gd name="connsiteX20" fmla="*/ 2671970 w 4831508"/>
                  <a:gd name="connsiteY20" fmla="*/ 2095025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76751 w 4831508"/>
                  <a:gd name="connsiteY17" fmla="*/ 1467979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9785 h 3074603"/>
                  <a:gd name="connsiteX20" fmla="*/ 2671970 w 4831508"/>
                  <a:gd name="connsiteY20" fmla="*/ 2095025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180888 w 4831508"/>
                  <a:gd name="connsiteY17" fmla="*/ 1451429 h 3074603"/>
                  <a:gd name="connsiteX18" fmla="*/ 2282341 w 4831508"/>
                  <a:gd name="connsiteY18" fmla="*/ 1616659 h 3074603"/>
                  <a:gd name="connsiteX19" fmla="*/ 2455988 w 4831508"/>
                  <a:gd name="connsiteY19" fmla="*/ 1849785 h 3074603"/>
                  <a:gd name="connsiteX20" fmla="*/ 2671970 w 4831508"/>
                  <a:gd name="connsiteY20" fmla="*/ 2095025 h 3074603"/>
                  <a:gd name="connsiteX21" fmla="*/ 2962655 w 4831508"/>
                  <a:gd name="connsiteY21" fmla="*/ 2399385 h 3074603"/>
                  <a:gd name="connsiteX22" fmla="*/ 3145536 w 4831508"/>
                  <a:gd name="connsiteY22" fmla="*/ 2523745 h 3074603"/>
                  <a:gd name="connsiteX23" fmla="*/ 3416199 w 4831508"/>
                  <a:gd name="connsiteY23" fmla="*/ 2450591 h 3074603"/>
                  <a:gd name="connsiteX24" fmla="*/ 3577132 w 4831508"/>
                  <a:gd name="connsiteY24" fmla="*/ 2479853 h 3074603"/>
                  <a:gd name="connsiteX25" fmla="*/ 3781958 w 4831508"/>
                  <a:gd name="connsiteY25" fmla="*/ 2655418 h 3074603"/>
                  <a:gd name="connsiteX26" fmla="*/ 3906317 w 4831508"/>
                  <a:gd name="connsiteY26" fmla="*/ 2743200 h 3074603"/>
                  <a:gd name="connsiteX27" fmla="*/ 4037990 w 4831508"/>
                  <a:gd name="connsiteY27" fmla="*/ 2812842 h 3074603"/>
                  <a:gd name="connsiteX28" fmla="*/ 4206240 w 4831508"/>
                  <a:gd name="connsiteY28" fmla="*/ 2882191 h 3074603"/>
                  <a:gd name="connsiteX29" fmla="*/ 4411065 w 4831508"/>
                  <a:gd name="connsiteY29" fmla="*/ 2949945 h 3074603"/>
                  <a:gd name="connsiteX30" fmla="*/ 4528109 w 4831508"/>
                  <a:gd name="connsiteY30" fmla="*/ 2984601 h 3074603"/>
                  <a:gd name="connsiteX31" fmla="*/ 4655644 w 4831508"/>
                  <a:gd name="connsiteY31" fmla="*/ 3009094 h 3074603"/>
                  <a:gd name="connsiteX32" fmla="*/ 4831508 w 4831508"/>
                  <a:gd name="connsiteY32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282341 w 4831508"/>
                  <a:gd name="connsiteY17" fmla="*/ 1616659 h 3074603"/>
                  <a:gd name="connsiteX18" fmla="*/ 2455988 w 4831508"/>
                  <a:gd name="connsiteY18" fmla="*/ 1849785 h 3074603"/>
                  <a:gd name="connsiteX19" fmla="*/ 2671970 w 4831508"/>
                  <a:gd name="connsiteY19" fmla="*/ 2095025 h 3074603"/>
                  <a:gd name="connsiteX20" fmla="*/ 2962655 w 4831508"/>
                  <a:gd name="connsiteY20" fmla="*/ 2399385 h 3074603"/>
                  <a:gd name="connsiteX21" fmla="*/ 3145536 w 4831508"/>
                  <a:gd name="connsiteY21" fmla="*/ 2523745 h 3074603"/>
                  <a:gd name="connsiteX22" fmla="*/ 3416199 w 4831508"/>
                  <a:gd name="connsiteY22" fmla="*/ 2450591 h 3074603"/>
                  <a:gd name="connsiteX23" fmla="*/ 3577132 w 4831508"/>
                  <a:gd name="connsiteY23" fmla="*/ 2479853 h 3074603"/>
                  <a:gd name="connsiteX24" fmla="*/ 3781958 w 4831508"/>
                  <a:gd name="connsiteY24" fmla="*/ 2655418 h 3074603"/>
                  <a:gd name="connsiteX25" fmla="*/ 3906317 w 4831508"/>
                  <a:gd name="connsiteY25" fmla="*/ 2743200 h 3074603"/>
                  <a:gd name="connsiteX26" fmla="*/ 4037990 w 4831508"/>
                  <a:gd name="connsiteY26" fmla="*/ 2812842 h 3074603"/>
                  <a:gd name="connsiteX27" fmla="*/ 4206240 w 4831508"/>
                  <a:gd name="connsiteY27" fmla="*/ 2882191 h 3074603"/>
                  <a:gd name="connsiteX28" fmla="*/ 4411065 w 4831508"/>
                  <a:gd name="connsiteY28" fmla="*/ 2949945 h 3074603"/>
                  <a:gd name="connsiteX29" fmla="*/ 4528109 w 4831508"/>
                  <a:gd name="connsiteY29" fmla="*/ 2984601 h 3074603"/>
                  <a:gd name="connsiteX30" fmla="*/ 4655644 w 4831508"/>
                  <a:gd name="connsiteY30" fmla="*/ 3009094 h 3074603"/>
                  <a:gd name="connsiteX31" fmla="*/ 4831508 w 4831508"/>
                  <a:gd name="connsiteY31" fmla="*/ 3074603 h 3074603"/>
                  <a:gd name="connsiteX0" fmla="*/ 0 w 4834465"/>
                  <a:gd name="connsiteY0" fmla="*/ 0 h 3074603"/>
                  <a:gd name="connsiteX1" fmla="*/ 65837 w 4834465"/>
                  <a:gd name="connsiteY1" fmla="*/ 109728 h 3074603"/>
                  <a:gd name="connsiteX2" fmla="*/ 204826 w 4834465"/>
                  <a:gd name="connsiteY2" fmla="*/ 336499 h 3074603"/>
                  <a:gd name="connsiteX3" fmla="*/ 336499 w 4834465"/>
                  <a:gd name="connsiteY3" fmla="*/ 490118 h 3074603"/>
                  <a:gd name="connsiteX4" fmla="*/ 491078 w 4834465"/>
                  <a:gd name="connsiteY4" fmla="*/ 587137 h 3074603"/>
                  <a:gd name="connsiteX5" fmla="*/ 680315 w 4834465"/>
                  <a:gd name="connsiteY5" fmla="*/ 614477 h 3074603"/>
                  <a:gd name="connsiteX6" fmla="*/ 885140 w 4834465"/>
                  <a:gd name="connsiteY6" fmla="*/ 555956 h 3074603"/>
                  <a:gd name="connsiteX7" fmla="*/ 1038759 w 4834465"/>
                  <a:gd name="connsiteY7" fmla="*/ 446227 h 3074603"/>
                  <a:gd name="connsiteX8" fmla="*/ 1163117 w 4834465"/>
                  <a:gd name="connsiteY8" fmla="*/ 330771 h 3074603"/>
                  <a:gd name="connsiteX9" fmla="*/ 1316736 w 4834465"/>
                  <a:gd name="connsiteY9" fmla="*/ 234087 h 3074603"/>
                  <a:gd name="connsiteX10" fmla="*/ 1455725 w 4834465"/>
                  <a:gd name="connsiteY10" fmla="*/ 206413 h 3074603"/>
                  <a:gd name="connsiteX11" fmla="*/ 1572768 w 4834465"/>
                  <a:gd name="connsiteY11" fmla="*/ 279565 h 3074603"/>
                  <a:gd name="connsiteX12" fmla="*/ 1675181 w 4834465"/>
                  <a:gd name="connsiteY12" fmla="*/ 460858 h 3074603"/>
                  <a:gd name="connsiteX13" fmla="*/ 1748333 w 4834465"/>
                  <a:gd name="connsiteY13" fmla="*/ 621793 h 3074603"/>
                  <a:gd name="connsiteX14" fmla="*/ 1850745 w 4834465"/>
                  <a:gd name="connsiteY14" fmla="*/ 857466 h 3074603"/>
                  <a:gd name="connsiteX15" fmla="*/ 1967789 w 4834465"/>
                  <a:gd name="connsiteY15" fmla="*/ 1089965 h 3074603"/>
                  <a:gd name="connsiteX16" fmla="*/ 2070202 w 4834465"/>
                  <a:gd name="connsiteY16" fmla="*/ 1280159 h 3074603"/>
                  <a:gd name="connsiteX17" fmla="*/ 2282341 w 4834465"/>
                  <a:gd name="connsiteY17" fmla="*/ 1616659 h 3074603"/>
                  <a:gd name="connsiteX18" fmla="*/ 2455988 w 4834465"/>
                  <a:gd name="connsiteY18" fmla="*/ 1849785 h 3074603"/>
                  <a:gd name="connsiteX19" fmla="*/ 2671970 w 4834465"/>
                  <a:gd name="connsiteY19" fmla="*/ 2095025 h 3074603"/>
                  <a:gd name="connsiteX20" fmla="*/ 2962655 w 4834465"/>
                  <a:gd name="connsiteY20" fmla="*/ 2399385 h 3074603"/>
                  <a:gd name="connsiteX21" fmla="*/ 3145536 w 4834465"/>
                  <a:gd name="connsiteY21" fmla="*/ 2523745 h 3074603"/>
                  <a:gd name="connsiteX22" fmla="*/ 3416199 w 4834465"/>
                  <a:gd name="connsiteY22" fmla="*/ 2450591 h 3074603"/>
                  <a:gd name="connsiteX23" fmla="*/ 3577132 w 4834465"/>
                  <a:gd name="connsiteY23" fmla="*/ 2479853 h 3074603"/>
                  <a:gd name="connsiteX24" fmla="*/ 3781958 w 4834465"/>
                  <a:gd name="connsiteY24" fmla="*/ 2655418 h 3074603"/>
                  <a:gd name="connsiteX25" fmla="*/ 3906317 w 4834465"/>
                  <a:gd name="connsiteY25" fmla="*/ 2743200 h 3074603"/>
                  <a:gd name="connsiteX26" fmla="*/ 4037990 w 4834465"/>
                  <a:gd name="connsiteY26" fmla="*/ 2812842 h 3074603"/>
                  <a:gd name="connsiteX27" fmla="*/ 4206240 w 4834465"/>
                  <a:gd name="connsiteY27" fmla="*/ 2882191 h 3074603"/>
                  <a:gd name="connsiteX28" fmla="*/ 4411065 w 4834465"/>
                  <a:gd name="connsiteY28" fmla="*/ 2949945 h 3074603"/>
                  <a:gd name="connsiteX29" fmla="*/ 4528109 w 4834465"/>
                  <a:gd name="connsiteY29" fmla="*/ 2984601 h 3074603"/>
                  <a:gd name="connsiteX30" fmla="*/ 4655644 w 4834465"/>
                  <a:gd name="connsiteY30" fmla="*/ 3009094 h 3074603"/>
                  <a:gd name="connsiteX31" fmla="*/ 4831508 w 4834465"/>
                  <a:gd name="connsiteY31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282341 w 4831508"/>
                  <a:gd name="connsiteY17" fmla="*/ 1616659 h 3074603"/>
                  <a:gd name="connsiteX18" fmla="*/ 2455988 w 4831508"/>
                  <a:gd name="connsiteY18" fmla="*/ 1849785 h 3074603"/>
                  <a:gd name="connsiteX19" fmla="*/ 2671970 w 4831508"/>
                  <a:gd name="connsiteY19" fmla="*/ 2095025 h 3074603"/>
                  <a:gd name="connsiteX20" fmla="*/ 2962655 w 4831508"/>
                  <a:gd name="connsiteY20" fmla="*/ 2399385 h 3074603"/>
                  <a:gd name="connsiteX21" fmla="*/ 3145536 w 4831508"/>
                  <a:gd name="connsiteY21" fmla="*/ 2523745 h 3074603"/>
                  <a:gd name="connsiteX22" fmla="*/ 3416199 w 4831508"/>
                  <a:gd name="connsiteY22" fmla="*/ 2450591 h 3074603"/>
                  <a:gd name="connsiteX23" fmla="*/ 3577132 w 4831508"/>
                  <a:gd name="connsiteY23" fmla="*/ 2479853 h 3074603"/>
                  <a:gd name="connsiteX24" fmla="*/ 3781958 w 4831508"/>
                  <a:gd name="connsiteY24" fmla="*/ 2655418 h 3074603"/>
                  <a:gd name="connsiteX25" fmla="*/ 3906317 w 4831508"/>
                  <a:gd name="connsiteY25" fmla="*/ 2743200 h 3074603"/>
                  <a:gd name="connsiteX26" fmla="*/ 4037990 w 4831508"/>
                  <a:gd name="connsiteY26" fmla="*/ 2812842 h 3074603"/>
                  <a:gd name="connsiteX27" fmla="*/ 4206240 w 4831508"/>
                  <a:gd name="connsiteY27" fmla="*/ 2882191 h 3074603"/>
                  <a:gd name="connsiteX28" fmla="*/ 4411065 w 4831508"/>
                  <a:gd name="connsiteY28" fmla="*/ 2949945 h 3074603"/>
                  <a:gd name="connsiteX29" fmla="*/ 4528109 w 4831508"/>
                  <a:gd name="connsiteY29" fmla="*/ 2984601 h 3074603"/>
                  <a:gd name="connsiteX30" fmla="*/ 4655644 w 4831508"/>
                  <a:gd name="connsiteY30" fmla="*/ 3009094 h 3074603"/>
                  <a:gd name="connsiteX31" fmla="*/ 4831508 w 4831508"/>
                  <a:gd name="connsiteY31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282341 w 4831508"/>
                  <a:gd name="connsiteY17" fmla="*/ 1616659 h 3074603"/>
                  <a:gd name="connsiteX18" fmla="*/ 2455988 w 4831508"/>
                  <a:gd name="connsiteY18" fmla="*/ 1849785 h 3074603"/>
                  <a:gd name="connsiteX19" fmla="*/ 2671970 w 4831508"/>
                  <a:gd name="connsiteY19" fmla="*/ 2095025 h 3074603"/>
                  <a:gd name="connsiteX20" fmla="*/ 2962655 w 4831508"/>
                  <a:gd name="connsiteY20" fmla="*/ 2399385 h 3074603"/>
                  <a:gd name="connsiteX21" fmla="*/ 3145536 w 4831508"/>
                  <a:gd name="connsiteY21" fmla="*/ 2523745 h 3074603"/>
                  <a:gd name="connsiteX22" fmla="*/ 3416199 w 4831508"/>
                  <a:gd name="connsiteY22" fmla="*/ 2450591 h 3074603"/>
                  <a:gd name="connsiteX23" fmla="*/ 3577132 w 4831508"/>
                  <a:gd name="connsiteY23" fmla="*/ 2479853 h 3074603"/>
                  <a:gd name="connsiteX24" fmla="*/ 3781958 w 4831508"/>
                  <a:gd name="connsiteY24" fmla="*/ 2655418 h 3074603"/>
                  <a:gd name="connsiteX25" fmla="*/ 3906317 w 4831508"/>
                  <a:gd name="connsiteY25" fmla="*/ 2743200 h 3074603"/>
                  <a:gd name="connsiteX26" fmla="*/ 4037990 w 4831508"/>
                  <a:gd name="connsiteY26" fmla="*/ 2812842 h 3074603"/>
                  <a:gd name="connsiteX27" fmla="*/ 4206240 w 4831508"/>
                  <a:gd name="connsiteY27" fmla="*/ 2882191 h 3074603"/>
                  <a:gd name="connsiteX28" fmla="*/ 4411065 w 4831508"/>
                  <a:gd name="connsiteY28" fmla="*/ 2949945 h 3074603"/>
                  <a:gd name="connsiteX29" fmla="*/ 4528109 w 4831508"/>
                  <a:gd name="connsiteY29" fmla="*/ 2984601 h 3074603"/>
                  <a:gd name="connsiteX30" fmla="*/ 4668056 w 4831508"/>
                  <a:gd name="connsiteY30" fmla="*/ 3009094 h 3074603"/>
                  <a:gd name="connsiteX31" fmla="*/ 4831508 w 4831508"/>
                  <a:gd name="connsiteY31" fmla="*/ 3074603 h 3074603"/>
                  <a:gd name="connsiteX0" fmla="*/ 0 w 4831508"/>
                  <a:gd name="connsiteY0" fmla="*/ 0 h 3074603"/>
                  <a:gd name="connsiteX1" fmla="*/ 65837 w 4831508"/>
                  <a:gd name="connsiteY1" fmla="*/ 109728 h 3074603"/>
                  <a:gd name="connsiteX2" fmla="*/ 204826 w 4831508"/>
                  <a:gd name="connsiteY2" fmla="*/ 336499 h 3074603"/>
                  <a:gd name="connsiteX3" fmla="*/ 336499 w 4831508"/>
                  <a:gd name="connsiteY3" fmla="*/ 490118 h 3074603"/>
                  <a:gd name="connsiteX4" fmla="*/ 491078 w 4831508"/>
                  <a:gd name="connsiteY4" fmla="*/ 587137 h 3074603"/>
                  <a:gd name="connsiteX5" fmla="*/ 680315 w 4831508"/>
                  <a:gd name="connsiteY5" fmla="*/ 614477 h 3074603"/>
                  <a:gd name="connsiteX6" fmla="*/ 885140 w 4831508"/>
                  <a:gd name="connsiteY6" fmla="*/ 555956 h 3074603"/>
                  <a:gd name="connsiteX7" fmla="*/ 1038759 w 4831508"/>
                  <a:gd name="connsiteY7" fmla="*/ 446227 h 3074603"/>
                  <a:gd name="connsiteX8" fmla="*/ 1163117 w 4831508"/>
                  <a:gd name="connsiteY8" fmla="*/ 330771 h 3074603"/>
                  <a:gd name="connsiteX9" fmla="*/ 1316736 w 4831508"/>
                  <a:gd name="connsiteY9" fmla="*/ 234087 h 3074603"/>
                  <a:gd name="connsiteX10" fmla="*/ 1455725 w 4831508"/>
                  <a:gd name="connsiteY10" fmla="*/ 206413 h 3074603"/>
                  <a:gd name="connsiteX11" fmla="*/ 1572768 w 4831508"/>
                  <a:gd name="connsiteY11" fmla="*/ 279565 h 3074603"/>
                  <a:gd name="connsiteX12" fmla="*/ 1675181 w 4831508"/>
                  <a:gd name="connsiteY12" fmla="*/ 460858 h 3074603"/>
                  <a:gd name="connsiteX13" fmla="*/ 1748333 w 4831508"/>
                  <a:gd name="connsiteY13" fmla="*/ 621793 h 3074603"/>
                  <a:gd name="connsiteX14" fmla="*/ 1850745 w 4831508"/>
                  <a:gd name="connsiteY14" fmla="*/ 857466 h 3074603"/>
                  <a:gd name="connsiteX15" fmla="*/ 1967789 w 4831508"/>
                  <a:gd name="connsiteY15" fmla="*/ 1089965 h 3074603"/>
                  <a:gd name="connsiteX16" fmla="*/ 2070202 w 4831508"/>
                  <a:gd name="connsiteY16" fmla="*/ 1280159 h 3074603"/>
                  <a:gd name="connsiteX17" fmla="*/ 2282341 w 4831508"/>
                  <a:gd name="connsiteY17" fmla="*/ 1616659 h 3074603"/>
                  <a:gd name="connsiteX18" fmla="*/ 2455988 w 4831508"/>
                  <a:gd name="connsiteY18" fmla="*/ 1849785 h 3074603"/>
                  <a:gd name="connsiteX19" fmla="*/ 2671970 w 4831508"/>
                  <a:gd name="connsiteY19" fmla="*/ 2095025 h 3074603"/>
                  <a:gd name="connsiteX20" fmla="*/ 2962655 w 4831508"/>
                  <a:gd name="connsiteY20" fmla="*/ 2399385 h 3074603"/>
                  <a:gd name="connsiteX21" fmla="*/ 3145536 w 4831508"/>
                  <a:gd name="connsiteY21" fmla="*/ 2523745 h 3074603"/>
                  <a:gd name="connsiteX22" fmla="*/ 3416199 w 4831508"/>
                  <a:gd name="connsiteY22" fmla="*/ 2450591 h 3074603"/>
                  <a:gd name="connsiteX23" fmla="*/ 3577132 w 4831508"/>
                  <a:gd name="connsiteY23" fmla="*/ 2479853 h 3074603"/>
                  <a:gd name="connsiteX24" fmla="*/ 3781958 w 4831508"/>
                  <a:gd name="connsiteY24" fmla="*/ 2655418 h 3074603"/>
                  <a:gd name="connsiteX25" fmla="*/ 3906317 w 4831508"/>
                  <a:gd name="connsiteY25" fmla="*/ 2743200 h 3074603"/>
                  <a:gd name="connsiteX26" fmla="*/ 4037990 w 4831508"/>
                  <a:gd name="connsiteY26" fmla="*/ 2812842 h 3074603"/>
                  <a:gd name="connsiteX27" fmla="*/ 4206240 w 4831508"/>
                  <a:gd name="connsiteY27" fmla="*/ 2882191 h 3074603"/>
                  <a:gd name="connsiteX28" fmla="*/ 4411065 w 4831508"/>
                  <a:gd name="connsiteY28" fmla="*/ 2949945 h 3074603"/>
                  <a:gd name="connsiteX29" fmla="*/ 4528109 w 4831508"/>
                  <a:gd name="connsiteY29" fmla="*/ 2984601 h 3074603"/>
                  <a:gd name="connsiteX30" fmla="*/ 4831508 w 4831508"/>
                  <a:gd name="connsiteY30" fmla="*/ 3074603 h 3074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831508" h="3074603">
                    <a:moveTo>
                      <a:pt x="0" y="0"/>
                    </a:moveTo>
                    <a:cubicBezTo>
                      <a:pt x="14630" y="24993"/>
                      <a:pt x="31699" y="53645"/>
                      <a:pt x="65837" y="109728"/>
                    </a:cubicBezTo>
                    <a:cubicBezTo>
                      <a:pt x="99975" y="165811"/>
                      <a:pt x="159716" y="273101"/>
                      <a:pt x="204826" y="336499"/>
                    </a:cubicBezTo>
                    <a:cubicBezTo>
                      <a:pt x="249936" y="399897"/>
                      <a:pt x="288790" y="448345"/>
                      <a:pt x="336499" y="490118"/>
                    </a:cubicBezTo>
                    <a:cubicBezTo>
                      <a:pt x="384208" y="531891"/>
                      <a:pt x="433775" y="566411"/>
                      <a:pt x="491078" y="587137"/>
                    </a:cubicBezTo>
                    <a:cubicBezTo>
                      <a:pt x="548381" y="607863"/>
                      <a:pt x="614638" y="619674"/>
                      <a:pt x="680315" y="614477"/>
                    </a:cubicBezTo>
                    <a:cubicBezTo>
                      <a:pt x="745992" y="609280"/>
                      <a:pt x="825399" y="583998"/>
                      <a:pt x="885140" y="555956"/>
                    </a:cubicBezTo>
                    <a:cubicBezTo>
                      <a:pt x="944881" y="527914"/>
                      <a:pt x="992430" y="483758"/>
                      <a:pt x="1038759" y="446227"/>
                    </a:cubicBezTo>
                    <a:cubicBezTo>
                      <a:pt x="1085089" y="408696"/>
                      <a:pt x="1120445" y="364908"/>
                      <a:pt x="1163117" y="330771"/>
                    </a:cubicBezTo>
                    <a:cubicBezTo>
                      <a:pt x="1205789" y="296634"/>
                      <a:pt x="1267968" y="254813"/>
                      <a:pt x="1316736" y="234087"/>
                    </a:cubicBezTo>
                    <a:cubicBezTo>
                      <a:pt x="1365504" y="213361"/>
                      <a:pt x="1413053" y="198833"/>
                      <a:pt x="1455725" y="206413"/>
                    </a:cubicBezTo>
                    <a:cubicBezTo>
                      <a:pt x="1498397" y="213993"/>
                      <a:pt x="1536192" y="243254"/>
                      <a:pt x="1572768" y="279565"/>
                    </a:cubicBezTo>
                    <a:cubicBezTo>
                      <a:pt x="1609344" y="315877"/>
                      <a:pt x="1645920" y="403820"/>
                      <a:pt x="1675181" y="460858"/>
                    </a:cubicBezTo>
                    <a:cubicBezTo>
                      <a:pt x="1704442" y="517896"/>
                      <a:pt x="1719072" y="555692"/>
                      <a:pt x="1748333" y="621793"/>
                    </a:cubicBezTo>
                    <a:cubicBezTo>
                      <a:pt x="1777594" y="687894"/>
                      <a:pt x="1822704" y="820890"/>
                      <a:pt x="1850745" y="857466"/>
                    </a:cubicBezTo>
                    <a:cubicBezTo>
                      <a:pt x="1887321" y="935495"/>
                      <a:pt x="1931213" y="1019516"/>
                      <a:pt x="1967789" y="1089965"/>
                    </a:cubicBezTo>
                    <a:cubicBezTo>
                      <a:pt x="2004365" y="1160414"/>
                      <a:pt x="2017777" y="1192377"/>
                      <a:pt x="2070202" y="1280159"/>
                    </a:cubicBezTo>
                    <a:cubicBezTo>
                      <a:pt x="2122627" y="1367941"/>
                      <a:pt x="2218043" y="1521721"/>
                      <a:pt x="2282341" y="1616659"/>
                    </a:cubicBezTo>
                    <a:cubicBezTo>
                      <a:pt x="2346639" y="1711597"/>
                      <a:pt x="2387713" y="1780809"/>
                      <a:pt x="2455988" y="1849785"/>
                    </a:cubicBezTo>
                    <a:cubicBezTo>
                      <a:pt x="2531578" y="1953416"/>
                      <a:pt x="2587526" y="2003425"/>
                      <a:pt x="2671970" y="2095025"/>
                    </a:cubicBezTo>
                    <a:cubicBezTo>
                      <a:pt x="2756415" y="2186625"/>
                      <a:pt x="2916326" y="2370124"/>
                      <a:pt x="2962655" y="2399385"/>
                    </a:cubicBezTo>
                    <a:cubicBezTo>
                      <a:pt x="3008984" y="2428646"/>
                      <a:pt x="3069945" y="2515211"/>
                      <a:pt x="3145536" y="2523745"/>
                    </a:cubicBezTo>
                    <a:cubicBezTo>
                      <a:pt x="3221127" y="2532279"/>
                      <a:pt x="3344266" y="2457906"/>
                      <a:pt x="3416199" y="2450591"/>
                    </a:cubicBezTo>
                    <a:cubicBezTo>
                      <a:pt x="3488132" y="2443276"/>
                      <a:pt x="3516172" y="2445715"/>
                      <a:pt x="3577132" y="2479853"/>
                    </a:cubicBezTo>
                    <a:cubicBezTo>
                      <a:pt x="3638092" y="2513991"/>
                      <a:pt x="3727094" y="2611527"/>
                      <a:pt x="3781958" y="2655418"/>
                    </a:cubicBezTo>
                    <a:cubicBezTo>
                      <a:pt x="3836822" y="2699309"/>
                      <a:pt x="3863645" y="2716963"/>
                      <a:pt x="3906317" y="2743200"/>
                    </a:cubicBezTo>
                    <a:cubicBezTo>
                      <a:pt x="3948989" y="2769437"/>
                      <a:pt x="4006291" y="2796992"/>
                      <a:pt x="4037990" y="2812842"/>
                    </a:cubicBezTo>
                    <a:cubicBezTo>
                      <a:pt x="4069689" y="2828692"/>
                      <a:pt x="4144061" y="2859341"/>
                      <a:pt x="4206240" y="2882191"/>
                    </a:cubicBezTo>
                    <a:cubicBezTo>
                      <a:pt x="4268419" y="2905042"/>
                      <a:pt x="4342790" y="2927360"/>
                      <a:pt x="4411065" y="2949945"/>
                    </a:cubicBezTo>
                    <a:cubicBezTo>
                      <a:pt x="4464710" y="2967013"/>
                      <a:pt x="4458035" y="2963825"/>
                      <a:pt x="4528109" y="2984601"/>
                    </a:cubicBezTo>
                    <a:lnTo>
                      <a:pt x="4831508" y="3074603"/>
                    </a:lnTo>
                  </a:path>
                </a:pathLst>
              </a:custGeom>
              <a:noFill/>
              <a:ln>
                <a:solidFill>
                  <a:srgbClr val="00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86" name="Volný tvar 40">
                <a:extLst>
                  <a:ext uri="{FF2B5EF4-FFF2-40B4-BE49-F238E27FC236}">
                    <a16:creationId xmlns:a16="http://schemas.microsoft.com/office/drawing/2014/main" id="{96A867C1-AF76-C2F4-8C5E-7A839F8DE345}"/>
                  </a:ext>
                </a:extLst>
              </p:cNvPr>
              <p:cNvSpPr/>
              <p:nvPr/>
            </p:nvSpPr>
            <p:spPr>
              <a:xfrm>
                <a:off x="2130726" y="3036498"/>
                <a:ext cx="4951561" cy="1759861"/>
              </a:xfrm>
              <a:custGeom>
                <a:avLst/>
                <a:gdLst>
                  <a:gd name="connsiteX0" fmla="*/ 0 w 4779033"/>
                  <a:gd name="connsiteY0" fmla="*/ 957532 h 1631531"/>
                  <a:gd name="connsiteX1" fmla="*/ 172528 w 4779033"/>
                  <a:gd name="connsiteY1" fmla="*/ 931653 h 1631531"/>
                  <a:gd name="connsiteX2" fmla="*/ 310550 w 4779033"/>
                  <a:gd name="connsiteY2" fmla="*/ 948906 h 1631531"/>
                  <a:gd name="connsiteX3" fmla="*/ 500332 w 4779033"/>
                  <a:gd name="connsiteY3" fmla="*/ 1035170 h 1631531"/>
                  <a:gd name="connsiteX4" fmla="*/ 741871 w 4779033"/>
                  <a:gd name="connsiteY4" fmla="*/ 1285336 h 1631531"/>
                  <a:gd name="connsiteX5" fmla="*/ 862641 w 4779033"/>
                  <a:gd name="connsiteY5" fmla="*/ 1440612 h 1631531"/>
                  <a:gd name="connsiteX6" fmla="*/ 992037 w 4779033"/>
                  <a:gd name="connsiteY6" fmla="*/ 1595887 h 1631531"/>
                  <a:gd name="connsiteX7" fmla="*/ 1250830 w 4779033"/>
                  <a:gd name="connsiteY7" fmla="*/ 1630393 h 1631531"/>
                  <a:gd name="connsiteX8" fmla="*/ 1535501 w 4779033"/>
                  <a:gd name="connsiteY8" fmla="*/ 1570008 h 1631531"/>
                  <a:gd name="connsiteX9" fmla="*/ 1966822 w 4779033"/>
                  <a:gd name="connsiteY9" fmla="*/ 1354348 h 1631531"/>
                  <a:gd name="connsiteX10" fmla="*/ 2268747 w 4779033"/>
                  <a:gd name="connsiteY10" fmla="*/ 1061049 h 1631531"/>
                  <a:gd name="connsiteX11" fmla="*/ 2829464 w 4779033"/>
                  <a:gd name="connsiteY11" fmla="*/ 793631 h 1631531"/>
                  <a:gd name="connsiteX12" fmla="*/ 3252158 w 4779033"/>
                  <a:gd name="connsiteY12" fmla="*/ 681487 h 1631531"/>
                  <a:gd name="connsiteX13" fmla="*/ 3631720 w 4779033"/>
                  <a:gd name="connsiteY13" fmla="*/ 603849 h 1631531"/>
                  <a:gd name="connsiteX14" fmla="*/ 3925018 w 4779033"/>
                  <a:gd name="connsiteY14" fmla="*/ 560717 h 1631531"/>
                  <a:gd name="connsiteX15" fmla="*/ 4226943 w 4779033"/>
                  <a:gd name="connsiteY15" fmla="*/ 448574 h 1631531"/>
                  <a:gd name="connsiteX16" fmla="*/ 4641011 w 4779033"/>
                  <a:gd name="connsiteY16" fmla="*/ 327804 h 1631531"/>
                  <a:gd name="connsiteX17" fmla="*/ 4779033 w 4779033"/>
                  <a:gd name="connsiteY17" fmla="*/ 0 h 1631531"/>
                  <a:gd name="connsiteX0" fmla="*/ 0 w 4779033"/>
                  <a:gd name="connsiteY0" fmla="*/ 957532 h 1631531"/>
                  <a:gd name="connsiteX1" fmla="*/ 172528 w 4779033"/>
                  <a:gd name="connsiteY1" fmla="*/ 931653 h 1631531"/>
                  <a:gd name="connsiteX2" fmla="*/ 310550 w 4779033"/>
                  <a:gd name="connsiteY2" fmla="*/ 948906 h 1631531"/>
                  <a:gd name="connsiteX3" fmla="*/ 500332 w 4779033"/>
                  <a:gd name="connsiteY3" fmla="*/ 1035170 h 1631531"/>
                  <a:gd name="connsiteX4" fmla="*/ 741871 w 4779033"/>
                  <a:gd name="connsiteY4" fmla="*/ 1285336 h 1631531"/>
                  <a:gd name="connsiteX5" fmla="*/ 862641 w 4779033"/>
                  <a:gd name="connsiteY5" fmla="*/ 1440612 h 1631531"/>
                  <a:gd name="connsiteX6" fmla="*/ 992037 w 4779033"/>
                  <a:gd name="connsiteY6" fmla="*/ 1595887 h 1631531"/>
                  <a:gd name="connsiteX7" fmla="*/ 1250830 w 4779033"/>
                  <a:gd name="connsiteY7" fmla="*/ 1630393 h 1631531"/>
                  <a:gd name="connsiteX8" fmla="*/ 1535501 w 4779033"/>
                  <a:gd name="connsiteY8" fmla="*/ 1570008 h 1631531"/>
                  <a:gd name="connsiteX9" fmla="*/ 1966822 w 4779033"/>
                  <a:gd name="connsiteY9" fmla="*/ 1354348 h 1631531"/>
                  <a:gd name="connsiteX10" fmla="*/ 2268747 w 4779033"/>
                  <a:gd name="connsiteY10" fmla="*/ 1061049 h 1631531"/>
                  <a:gd name="connsiteX11" fmla="*/ 2829464 w 4779033"/>
                  <a:gd name="connsiteY11" fmla="*/ 793631 h 1631531"/>
                  <a:gd name="connsiteX12" fmla="*/ 3252158 w 4779033"/>
                  <a:gd name="connsiteY12" fmla="*/ 681487 h 1631531"/>
                  <a:gd name="connsiteX13" fmla="*/ 3631720 w 4779033"/>
                  <a:gd name="connsiteY13" fmla="*/ 603849 h 1631531"/>
                  <a:gd name="connsiteX14" fmla="*/ 3925018 w 4779033"/>
                  <a:gd name="connsiteY14" fmla="*/ 560717 h 1631531"/>
                  <a:gd name="connsiteX15" fmla="*/ 4226943 w 4779033"/>
                  <a:gd name="connsiteY15" fmla="*/ 448574 h 1631531"/>
                  <a:gd name="connsiteX16" fmla="*/ 4597879 w 4779033"/>
                  <a:gd name="connsiteY16" fmla="*/ 267419 h 1631531"/>
                  <a:gd name="connsiteX17" fmla="*/ 4779033 w 4779033"/>
                  <a:gd name="connsiteY17" fmla="*/ 0 h 1631531"/>
                  <a:gd name="connsiteX0" fmla="*/ 0 w 4830792"/>
                  <a:gd name="connsiteY0" fmla="*/ 1000664 h 1674663"/>
                  <a:gd name="connsiteX1" fmla="*/ 172528 w 4830792"/>
                  <a:gd name="connsiteY1" fmla="*/ 974785 h 1674663"/>
                  <a:gd name="connsiteX2" fmla="*/ 310550 w 4830792"/>
                  <a:gd name="connsiteY2" fmla="*/ 992038 h 1674663"/>
                  <a:gd name="connsiteX3" fmla="*/ 500332 w 4830792"/>
                  <a:gd name="connsiteY3" fmla="*/ 1078302 h 1674663"/>
                  <a:gd name="connsiteX4" fmla="*/ 741871 w 4830792"/>
                  <a:gd name="connsiteY4" fmla="*/ 1328468 h 1674663"/>
                  <a:gd name="connsiteX5" fmla="*/ 862641 w 4830792"/>
                  <a:gd name="connsiteY5" fmla="*/ 1483744 h 1674663"/>
                  <a:gd name="connsiteX6" fmla="*/ 992037 w 4830792"/>
                  <a:gd name="connsiteY6" fmla="*/ 1639019 h 1674663"/>
                  <a:gd name="connsiteX7" fmla="*/ 1250830 w 4830792"/>
                  <a:gd name="connsiteY7" fmla="*/ 1673525 h 1674663"/>
                  <a:gd name="connsiteX8" fmla="*/ 1535501 w 4830792"/>
                  <a:gd name="connsiteY8" fmla="*/ 1613140 h 1674663"/>
                  <a:gd name="connsiteX9" fmla="*/ 1966822 w 4830792"/>
                  <a:gd name="connsiteY9" fmla="*/ 1397480 h 1674663"/>
                  <a:gd name="connsiteX10" fmla="*/ 2268747 w 4830792"/>
                  <a:gd name="connsiteY10" fmla="*/ 1104181 h 1674663"/>
                  <a:gd name="connsiteX11" fmla="*/ 2829464 w 4830792"/>
                  <a:gd name="connsiteY11" fmla="*/ 836763 h 1674663"/>
                  <a:gd name="connsiteX12" fmla="*/ 3252158 w 4830792"/>
                  <a:gd name="connsiteY12" fmla="*/ 724619 h 1674663"/>
                  <a:gd name="connsiteX13" fmla="*/ 3631720 w 4830792"/>
                  <a:gd name="connsiteY13" fmla="*/ 646981 h 1674663"/>
                  <a:gd name="connsiteX14" fmla="*/ 3925018 w 4830792"/>
                  <a:gd name="connsiteY14" fmla="*/ 603849 h 1674663"/>
                  <a:gd name="connsiteX15" fmla="*/ 4226943 w 4830792"/>
                  <a:gd name="connsiteY15" fmla="*/ 491706 h 1674663"/>
                  <a:gd name="connsiteX16" fmla="*/ 4597879 w 4830792"/>
                  <a:gd name="connsiteY16" fmla="*/ 310551 h 1674663"/>
                  <a:gd name="connsiteX17" fmla="*/ 4830792 w 4830792"/>
                  <a:gd name="connsiteY17" fmla="*/ 0 h 1674663"/>
                  <a:gd name="connsiteX0" fmla="*/ 0 w 4882550"/>
                  <a:gd name="connsiteY0" fmla="*/ 1043796 h 1717795"/>
                  <a:gd name="connsiteX1" fmla="*/ 172528 w 4882550"/>
                  <a:gd name="connsiteY1" fmla="*/ 1017917 h 1717795"/>
                  <a:gd name="connsiteX2" fmla="*/ 310550 w 4882550"/>
                  <a:gd name="connsiteY2" fmla="*/ 1035170 h 1717795"/>
                  <a:gd name="connsiteX3" fmla="*/ 500332 w 4882550"/>
                  <a:gd name="connsiteY3" fmla="*/ 1121434 h 1717795"/>
                  <a:gd name="connsiteX4" fmla="*/ 741871 w 4882550"/>
                  <a:gd name="connsiteY4" fmla="*/ 1371600 h 1717795"/>
                  <a:gd name="connsiteX5" fmla="*/ 862641 w 4882550"/>
                  <a:gd name="connsiteY5" fmla="*/ 1526876 h 1717795"/>
                  <a:gd name="connsiteX6" fmla="*/ 992037 w 4882550"/>
                  <a:gd name="connsiteY6" fmla="*/ 1682151 h 1717795"/>
                  <a:gd name="connsiteX7" fmla="*/ 1250830 w 4882550"/>
                  <a:gd name="connsiteY7" fmla="*/ 1716657 h 1717795"/>
                  <a:gd name="connsiteX8" fmla="*/ 1535501 w 4882550"/>
                  <a:gd name="connsiteY8" fmla="*/ 1656272 h 1717795"/>
                  <a:gd name="connsiteX9" fmla="*/ 1966822 w 4882550"/>
                  <a:gd name="connsiteY9" fmla="*/ 1440612 h 1717795"/>
                  <a:gd name="connsiteX10" fmla="*/ 2268747 w 4882550"/>
                  <a:gd name="connsiteY10" fmla="*/ 1147313 h 1717795"/>
                  <a:gd name="connsiteX11" fmla="*/ 2829464 w 4882550"/>
                  <a:gd name="connsiteY11" fmla="*/ 879895 h 1717795"/>
                  <a:gd name="connsiteX12" fmla="*/ 3252158 w 4882550"/>
                  <a:gd name="connsiteY12" fmla="*/ 767751 h 1717795"/>
                  <a:gd name="connsiteX13" fmla="*/ 3631720 w 4882550"/>
                  <a:gd name="connsiteY13" fmla="*/ 690113 h 1717795"/>
                  <a:gd name="connsiteX14" fmla="*/ 3925018 w 4882550"/>
                  <a:gd name="connsiteY14" fmla="*/ 646981 h 1717795"/>
                  <a:gd name="connsiteX15" fmla="*/ 4226943 w 4882550"/>
                  <a:gd name="connsiteY15" fmla="*/ 534838 h 1717795"/>
                  <a:gd name="connsiteX16" fmla="*/ 4597879 w 4882550"/>
                  <a:gd name="connsiteY16" fmla="*/ 353683 h 1717795"/>
                  <a:gd name="connsiteX17" fmla="*/ 4882550 w 4882550"/>
                  <a:gd name="connsiteY17" fmla="*/ 0 h 1717795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66822 w 4882550"/>
                  <a:gd name="connsiteY9" fmla="*/ 1440612 h 1716724"/>
                  <a:gd name="connsiteX10" fmla="*/ 2268747 w 4882550"/>
                  <a:gd name="connsiteY10" fmla="*/ 1147313 h 1716724"/>
                  <a:gd name="connsiteX11" fmla="*/ 2829464 w 4882550"/>
                  <a:gd name="connsiteY11" fmla="*/ 879895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25018 w 4882550"/>
                  <a:gd name="connsiteY14" fmla="*/ 646981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66822 w 4882550"/>
                  <a:gd name="connsiteY9" fmla="*/ 1388853 h 1716724"/>
                  <a:gd name="connsiteX10" fmla="*/ 2268747 w 4882550"/>
                  <a:gd name="connsiteY10" fmla="*/ 1147313 h 1716724"/>
                  <a:gd name="connsiteX11" fmla="*/ 2829464 w 4882550"/>
                  <a:gd name="connsiteY11" fmla="*/ 879895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25018 w 4882550"/>
                  <a:gd name="connsiteY14" fmla="*/ 646981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66822 w 4882550"/>
                  <a:gd name="connsiteY9" fmla="*/ 1388853 h 1716724"/>
                  <a:gd name="connsiteX10" fmla="*/ 2268747 w 4882550"/>
                  <a:gd name="connsiteY10" fmla="*/ 1147313 h 1716724"/>
                  <a:gd name="connsiteX11" fmla="*/ 2682815 w 4882550"/>
                  <a:gd name="connsiteY11" fmla="*/ 948906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25018 w 4882550"/>
                  <a:gd name="connsiteY14" fmla="*/ 646981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66822 w 4882550"/>
                  <a:gd name="connsiteY9" fmla="*/ 1388853 h 1716724"/>
                  <a:gd name="connsiteX10" fmla="*/ 2268747 w 4882550"/>
                  <a:gd name="connsiteY10" fmla="*/ 1147313 h 1716724"/>
                  <a:gd name="connsiteX11" fmla="*/ 2682815 w 4882550"/>
                  <a:gd name="connsiteY11" fmla="*/ 948906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06437 w 4882550"/>
                  <a:gd name="connsiteY9" fmla="*/ 1431986 h 1716724"/>
                  <a:gd name="connsiteX10" fmla="*/ 2268747 w 4882550"/>
                  <a:gd name="connsiteY10" fmla="*/ 1147313 h 1716724"/>
                  <a:gd name="connsiteX11" fmla="*/ 2682815 w 4882550"/>
                  <a:gd name="connsiteY11" fmla="*/ 948906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06437 w 4882550"/>
                  <a:gd name="connsiteY9" fmla="*/ 1431986 h 1716724"/>
                  <a:gd name="connsiteX10" fmla="*/ 2337758 w 4882550"/>
                  <a:gd name="connsiteY10" fmla="*/ 1104181 h 1716724"/>
                  <a:gd name="connsiteX11" fmla="*/ 2682815 w 4882550"/>
                  <a:gd name="connsiteY11" fmla="*/ 948906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06437 w 4882550"/>
                  <a:gd name="connsiteY9" fmla="*/ 1431986 h 1716724"/>
                  <a:gd name="connsiteX10" fmla="*/ 2337758 w 4882550"/>
                  <a:gd name="connsiteY10" fmla="*/ 1104181 h 1716724"/>
                  <a:gd name="connsiteX11" fmla="*/ 2769079 w 4882550"/>
                  <a:gd name="connsiteY11" fmla="*/ 905774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226943 w 4882550"/>
                  <a:gd name="connsiteY15" fmla="*/ 534838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06437 w 4882550"/>
                  <a:gd name="connsiteY9" fmla="*/ 1431986 h 1716724"/>
                  <a:gd name="connsiteX10" fmla="*/ 2337758 w 4882550"/>
                  <a:gd name="connsiteY10" fmla="*/ 1104181 h 1716724"/>
                  <a:gd name="connsiteX11" fmla="*/ 2769079 w 4882550"/>
                  <a:gd name="connsiteY11" fmla="*/ 905774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313207 w 4882550"/>
                  <a:gd name="connsiteY15" fmla="*/ 500333 h 1716724"/>
                  <a:gd name="connsiteX16" fmla="*/ 4597879 w 4882550"/>
                  <a:gd name="connsiteY16" fmla="*/ 353683 h 1716724"/>
                  <a:gd name="connsiteX17" fmla="*/ 4882550 w 4882550"/>
                  <a:gd name="connsiteY17" fmla="*/ 0 h 1716724"/>
                  <a:gd name="connsiteX0" fmla="*/ 0 w 4882550"/>
                  <a:gd name="connsiteY0" fmla="*/ 1043796 h 1716724"/>
                  <a:gd name="connsiteX1" fmla="*/ 172528 w 4882550"/>
                  <a:gd name="connsiteY1" fmla="*/ 1017917 h 1716724"/>
                  <a:gd name="connsiteX2" fmla="*/ 310550 w 4882550"/>
                  <a:gd name="connsiteY2" fmla="*/ 1035170 h 1716724"/>
                  <a:gd name="connsiteX3" fmla="*/ 500332 w 4882550"/>
                  <a:gd name="connsiteY3" fmla="*/ 1121434 h 1716724"/>
                  <a:gd name="connsiteX4" fmla="*/ 741871 w 4882550"/>
                  <a:gd name="connsiteY4" fmla="*/ 1371600 h 1716724"/>
                  <a:gd name="connsiteX5" fmla="*/ 862641 w 4882550"/>
                  <a:gd name="connsiteY5" fmla="*/ 1526876 h 1716724"/>
                  <a:gd name="connsiteX6" fmla="*/ 1069674 w 4882550"/>
                  <a:gd name="connsiteY6" fmla="*/ 1664898 h 1716724"/>
                  <a:gd name="connsiteX7" fmla="*/ 1250830 w 4882550"/>
                  <a:gd name="connsiteY7" fmla="*/ 1716657 h 1716724"/>
                  <a:gd name="connsiteX8" fmla="*/ 1535501 w 4882550"/>
                  <a:gd name="connsiteY8" fmla="*/ 1656272 h 1716724"/>
                  <a:gd name="connsiteX9" fmla="*/ 1906437 w 4882550"/>
                  <a:gd name="connsiteY9" fmla="*/ 1431986 h 1716724"/>
                  <a:gd name="connsiteX10" fmla="*/ 2337758 w 4882550"/>
                  <a:gd name="connsiteY10" fmla="*/ 1104181 h 1716724"/>
                  <a:gd name="connsiteX11" fmla="*/ 2769079 w 4882550"/>
                  <a:gd name="connsiteY11" fmla="*/ 905774 h 1716724"/>
                  <a:gd name="connsiteX12" fmla="*/ 3252158 w 4882550"/>
                  <a:gd name="connsiteY12" fmla="*/ 767751 h 1716724"/>
                  <a:gd name="connsiteX13" fmla="*/ 3631720 w 4882550"/>
                  <a:gd name="connsiteY13" fmla="*/ 690113 h 1716724"/>
                  <a:gd name="connsiteX14" fmla="*/ 3968150 w 4882550"/>
                  <a:gd name="connsiteY14" fmla="*/ 629728 h 1716724"/>
                  <a:gd name="connsiteX15" fmla="*/ 4313207 w 4882550"/>
                  <a:gd name="connsiteY15" fmla="*/ 500333 h 1716724"/>
                  <a:gd name="connsiteX16" fmla="*/ 4666891 w 4882550"/>
                  <a:gd name="connsiteY16" fmla="*/ 284672 h 1716724"/>
                  <a:gd name="connsiteX17" fmla="*/ 4882550 w 4882550"/>
                  <a:gd name="connsiteY17" fmla="*/ 0 h 1716724"/>
                  <a:gd name="connsiteX0" fmla="*/ 0 w 4951561"/>
                  <a:gd name="connsiteY0" fmla="*/ 1086928 h 1759856"/>
                  <a:gd name="connsiteX1" fmla="*/ 172528 w 4951561"/>
                  <a:gd name="connsiteY1" fmla="*/ 1061049 h 1759856"/>
                  <a:gd name="connsiteX2" fmla="*/ 310550 w 4951561"/>
                  <a:gd name="connsiteY2" fmla="*/ 1078302 h 1759856"/>
                  <a:gd name="connsiteX3" fmla="*/ 500332 w 4951561"/>
                  <a:gd name="connsiteY3" fmla="*/ 1164566 h 1759856"/>
                  <a:gd name="connsiteX4" fmla="*/ 741871 w 4951561"/>
                  <a:gd name="connsiteY4" fmla="*/ 1414732 h 1759856"/>
                  <a:gd name="connsiteX5" fmla="*/ 862641 w 4951561"/>
                  <a:gd name="connsiteY5" fmla="*/ 1570008 h 1759856"/>
                  <a:gd name="connsiteX6" fmla="*/ 1069674 w 4951561"/>
                  <a:gd name="connsiteY6" fmla="*/ 1708030 h 1759856"/>
                  <a:gd name="connsiteX7" fmla="*/ 1250830 w 4951561"/>
                  <a:gd name="connsiteY7" fmla="*/ 1759789 h 1759856"/>
                  <a:gd name="connsiteX8" fmla="*/ 1535501 w 4951561"/>
                  <a:gd name="connsiteY8" fmla="*/ 1699404 h 1759856"/>
                  <a:gd name="connsiteX9" fmla="*/ 1906437 w 4951561"/>
                  <a:gd name="connsiteY9" fmla="*/ 1475118 h 1759856"/>
                  <a:gd name="connsiteX10" fmla="*/ 2337758 w 4951561"/>
                  <a:gd name="connsiteY10" fmla="*/ 1147313 h 1759856"/>
                  <a:gd name="connsiteX11" fmla="*/ 2769079 w 4951561"/>
                  <a:gd name="connsiteY11" fmla="*/ 948906 h 1759856"/>
                  <a:gd name="connsiteX12" fmla="*/ 3252158 w 4951561"/>
                  <a:gd name="connsiteY12" fmla="*/ 810883 h 1759856"/>
                  <a:gd name="connsiteX13" fmla="*/ 3631720 w 4951561"/>
                  <a:gd name="connsiteY13" fmla="*/ 733245 h 1759856"/>
                  <a:gd name="connsiteX14" fmla="*/ 3968150 w 4951561"/>
                  <a:gd name="connsiteY14" fmla="*/ 672860 h 1759856"/>
                  <a:gd name="connsiteX15" fmla="*/ 4313207 w 4951561"/>
                  <a:gd name="connsiteY15" fmla="*/ 543465 h 1759856"/>
                  <a:gd name="connsiteX16" fmla="*/ 4666891 w 4951561"/>
                  <a:gd name="connsiteY16" fmla="*/ 327804 h 1759856"/>
                  <a:gd name="connsiteX17" fmla="*/ 4951561 w 4951561"/>
                  <a:gd name="connsiteY17" fmla="*/ 0 h 1759856"/>
                  <a:gd name="connsiteX0" fmla="*/ 0 w 4951561"/>
                  <a:gd name="connsiteY0" fmla="*/ 1086928 h 1759856"/>
                  <a:gd name="connsiteX1" fmla="*/ 172528 w 4951561"/>
                  <a:gd name="connsiteY1" fmla="*/ 1061049 h 1759856"/>
                  <a:gd name="connsiteX2" fmla="*/ 310550 w 4951561"/>
                  <a:gd name="connsiteY2" fmla="*/ 1078302 h 1759856"/>
                  <a:gd name="connsiteX3" fmla="*/ 500332 w 4951561"/>
                  <a:gd name="connsiteY3" fmla="*/ 1164566 h 1759856"/>
                  <a:gd name="connsiteX4" fmla="*/ 741871 w 4951561"/>
                  <a:gd name="connsiteY4" fmla="*/ 1414732 h 1759856"/>
                  <a:gd name="connsiteX5" fmla="*/ 862641 w 4951561"/>
                  <a:gd name="connsiteY5" fmla="*/ 1570008 h 1759856"/>
                  <a:gd name="connsiteX6" fmla="*/ 1069674 w 4951561"/>
                  <a:gd name="connsiteY6" fmla="*/ 1708030 h 1759856"/>
                  <a:gd name="connsiteX7" fmla="*/ 1250830 w 4951561"/>
                  <a:gd name="connsiteY7" fmla="*/ 1759789 h 1759856"/>
                  <a:gd name="connsiteX8" fmla="*/ 1535501 w 4951561"/>
                  <a:gd name="connsiteY8" fmla="*/ 1699404 h 1759856"/>
                  <a:gd name="connsiteX9" fmla="*/ 1906437 w 4951561"/>
                  <a:gd name="connsiteY9" fmla="*/ 1475118 h 1759856"/>
                  <a:gd name="connsiteX10" fmla="*/ 2337758 w 4951561"/>
                  <a:gd name="connsiteY10" fmla="*/ 1147313 h 1759856"/>
                  <a:gd name="connsiteX11" fmla="*/ 2769079 w 4951561"/>
                  <a:gd name="connsiteY11" fmla="*/ 948906 h 1759856"/>
                  <a:gd name="connsiteX12" fmla="*/ 3252158 w 4951561"/>
                  <a:gd name="connsiteY12" fmla="*/ 810883 h 1759856"/>
                  <a:gd name="connsiteX13" fmla="*/ 3631720 w 4951561"/>
                  <a:gd name="connsiteY13" fmla="*/ 733245 h 1759856"/>
                  <a:gd name="connsiteX14" fmla="*/ 3968150 w 4951561"/>
                  <a:gd name="connsiteY14" fmla="*/ 672860 h 1759856"/>
                  <a:gd name="connsiteX15" fmla="*/ 4313207 w 4951561"/>
                  <a:gd name="connsiteY15" fmla="*/ 543465 h 1759856"/>
                  <a:gd name="connsiteX16" fmla="*/ 4666891 w 4951561"/>
                  <a:gd name="connsiteY16" fmla="*/ 327804 h 1759856"/>
                  <a:gd name="connsiteX17" fmla="*/ 4951561 w 4951561"/>
                  <a:gd name="connsiteY17" fmla="*/ 0 h 1759856"/>
                  <a:gd name="connsiteX0" fmla="*/ 0 w 4951561"/>
                  <a:gd name="connsiteY0" fmla="*/ 1086928 h 1759856"/>
                  <a:gd name="connsiteX1" fmla="*/ 172528 w 4951561"/>
                  <a:gd name="connsiteY1" fmla="*/ 1061049 h 1759856"/>
                  <a:gd name="connsiteX2" fmla="*/ 310550 w 4951561"/>
                  <a:gd name="connsiteY2" fmla="*/ 1078302 h 1759856"/>
                  <a:gd name="connsiteX3" fmla="*/ 500332 w 4951561"/>
                  <a:gd name="connsiteY3" fmla="*/ 1164566 h 1759856"/>
                  <a:gd name="connsiteX4" fmla="*/ 741871 w 4951561"/>
                  <a:gd name="connsiteY4" fmla="*/ 1414732 h 1759856"/>
                  <a:gd name="connsiteX5" fmla="*/ 862641 w 4951561"/>
                  <a:gd name="connsiteY5" fmla="*/ 1570008 h 1759856"/>
                  <a:gd name="connsiteX6" fmla="*/ 1069674 w 4951561"/>
                  <a:gd name="connsiteY6" fmla="*/ 1708030 h 1759856"/>
                  <a:gd name="connsiteX7" fmla="*/ 1250830 w 4951561"/>
                  <a:gd name="connsiteY7" fmla="*/ 1759789 h 1759856"/>
                  <a:gd name="connsiteX8" fmla="*/ 1535501 w 4951561"/>
                  <a:gd name="connsiteY8" fmla="*/ 1699404 h 1759856"/>
                  <a:gd name="connsiteX9" fmla="*/ 1906437 w 4951561"/>
                  <a:gd name="connsiteY9" fmla="*/ 1475118 h 1759856"/>
                  <a:gd name="connsiteX10" fmla="*/ 2337758 w 4951561"/>
                  <a:gd name="connsiteY10" fmla="*/ 1147313 h 1759856"/>
                  <a:gd name="connsiteX11" fmla="*/ 2769079 w 4951561"/>
                  <a:gd name="connsiteY11" fmla="*/ 948906 h 1759856"/>
                  <a:gd name="connsiteX12" fmla="*/ 3252158 w 4951561"/>
                  <a:gd name="connsiteY12" fmla="*/ 810883 h 1759856"/>
                  <a:gd name="connsiteX13" fmla="*/ 3631720 w 4951561"/>
                  <a:gd name="connsiteY13" fmla="*/ 733245 h 1759856"/>
                  <a:gd name="connsiteX14" fmla="*/ 3976776 w 4951561"/>
                  <a:gd name="connsiteY14" fmla="*/ 655607 h 1759856"/>
                  <a:gd name="connsiteX15" fmla="*/ 4313207 w 4951561"/>
                  <a:gd name="connsiteY15" fmla="*/ 543465 h 1759856"/>
                  <a:gd name="connsiteX16" fmla="*/ 4666891 w 4951561"/>
                  <a:gd name="connsiteY16" fmla="*/ 327804 h 1759856"/>
                  <a:gd name="connsiteX17" fmla="*/ 4951561 w 4951561"/>
                  <a:gd name="connsiteY17" fmla="*/ 0 h 1759856"/>
                  <a:gd name="connsiteX0" fmla="*/ 0 w 4951561"/>
                  <a:gd name="connsiteY0" fmla="*/ 1086928 h 1759861"/>
                  <a:gd name="connsiteX1" fmla="*/ 172528 w 4951561"/>
                  <a:gd name="connsiteY1" fmla="*/ 1061049 h 1759861"/>
                  <a:gd name="connsiteX2" fmla="*/ 310550 w 4951561"/>
                  <a:gd name="connsiteY2" fmla="*/ 1078302 h 1759861"/>
                  <a:gd name="connsiteX3" fmla="*/ 500332 w 4951561"/>
                  <a:gd name="connsiteY3" fmla="*/ 1164566 h 1759861"/>
                  <a:gd name="connsiteX4" fmla="*/ 741871 w 4951561"/>
                  <a:gd name="connsiteY4" fmla="*/ 1414732 h 1759861"/>
                  <a:gd name="connsiteX5" fmla="*/ 888520 w 4951561"/>
                  <a:gd name="connsiteY5" fmla="*/ 1561382 h 1759861"/>
                  <a:gd name="connsiteX6" fmla="*/ 1069674 w 4951561"/>
                  <a:gd name="connsiteY6" fmla="*/ 1708030 h 1759861"/>
                  <a:gd name="connsiteX7" fmla="*/ 1250830 w 4951561"/>
                  <a:gd name="connsiteY7" fmla="*/ 1759789 h 1759861"/>
                  <a:gd name="connsiteX8" fmla="*/ 1535501 w 4951561"/>
                  <a:gd name="connsiteY8" fmla="*/ 1699404 h 1759861"/>
                  <a:gd name="connsiteX9" fmla="*/ 1906437 w 4951561"/>
                  <a:gd name="connsiteY9" fmla="*/ 1475118 h 1759861"/>
                  <a:gd name="connsiteX10" fmla="*/ 2337758 w 4951561"/>
                  <a:gd name="connsiteY10" fmla="*/ 1147313 h 1759861"/>
                  <a:gd name="connsiteX11" fmla="*/ 2769079 w 4951561"/>
                  <a:gd name="connsiteY11" fmla="*/ 948906 h 1759861"/>
                  <a:gd name="connsiteX12" fmla="*/ 3252158 w 4951561"/>
                  <a:gd name="connsiteY12" fmla="*/ 810883 h 1759861"/>
                  <a:gd name="connsiteX13" fmla="*/ 3631720 w 4951561"/>
                  <a:gd name="connsiteY13" fmla="*/ 733245 h 1759861"/>
                  <a:gd name="connsiteX14" fmla="*/ 3976776 w 4951561"/>
                  <a:gd name="connsiteY14" fmla="*/ 655607 h 1759861"/>
                  <a:gd name="connsiteX15" fmla="*/ 4313207 w 4951561"/>
                  <a:gd name="connsiteY15" fmla="*/ 543465 h 1759861"/>
                  <a:gd name="connsiteX16" fmla="*/ 4666891 w 4951561"/>
                  <a:gd name="connsiteY16" fmla="*/ 327804 h 1759861"/>
                  <a:gd name="connsiteX17" fmla="*/ 4951561 w 4951561"/>
                  <a:gd name="connsiteY17" fmla="*/ 0 h 175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51561" h="1759861">
                    <a:moveTo>
                      <a:pt x="0" y="1086928"/>
                    </a:moveTo>
                    <a:cubicBezTo>
                      <a:pt x="60385" y="1074707"/>
                      <a:pt x="120770" y="1062487"/>
                      <a:pt x="172528" y="1061049"/>
                    </a:cubicBezTo>
                    <a:cubicBezTo>
                      <a:pt x="224286" y="1059611"/>
                      <a:pt x="255916" y="1061049"/>
                      <a:pt x="310550" y="1078302"/>
                    </a:cubicBezTo>
                    <a:cubicBezTo>
                      <a:pt x="365184" y="1095555"/>
                      <a:pt x="428445" y="1108494"/>
                      <a:pt x="500332" y="1164566"/>
                    </a:cubicBezTo>
                    <a:cubicBezTo>
                      <a:pt x="572219" y="1220638"/>
                      <a:pt x="677173" y="1348596"/>
                      <a:pt x="741871" y="1414732"/>
                    </a:cubicBezTo>
                    <a:cubicBezTo>
                      <a:pt x="806569" y="1480868"/>
                      <a:pt x="833886" y="1512499"/>
                      <a:pt x="888520" y="1561382"/>
                    </a:cubicBezTo>
                    <a:cubicBezTo>
                      <a:pt x="943154" y="1610265"/>
                      <a:pt x="1009289" y="1674962"/>
                      <a:pt x="1069674" y="1708030"/>
                    </a:cubicBezTo>
                    <a:cubicBezTo>
                      <a:pt x="1130059" y="1741098"/>
                      <a:pt x="1173192" y="1761227"/>
                      <a:pt x="1250830" y="1759789"/>
                    </a:cubicBezTo>
                    <a:cubicBezTo>
                      <a:pt x="1328468" y="1758351"/>
                      <a:pt x="1426233" y="1746849"/>
                      <a:pt x="1535501" y="1699404"/>
                    </a:cubicBezTo>
                    <a:cubicBezTo>
                      <a:pt x="1644769" y="1651959"/>
                      <a:pt x="1772728" y="1567133"/>
                      <a:pt x="1906437" y="1475118"/>
                    </a:cubicBezTo>
                    <a:cubicBezTo>
                      <a:pt x="2040147" y="1383103"/>
                      <a:pt x="2193984" y="1235015"/>
                      <a:pt x="2337758" y="1147313"/>
                    </a:cubicBezTo>
                    <a:cubicBezTo>
                      <a:pt x="2481532" y="1059611"/>
                      <a:pt x="2616679" y="1004978"/>
                      <a:pt x="2769079" y="948906"/>
                    </a:cubicBezTo>
                    <a:cubicBezTo>
                      <a:pt x="2921479" y="892834"/>
                      <a:pt x="3108384" y="846827"/>
                      <a:pt x="3252158" y="810883"/>
                    </a:cubicBezTo>
                    <a:cubicBezTo>
                      <a:pt x="3395932" y="774939"/>
                      <a:pt x="3510950" y="759124"/>
                      <a:pt x="3631720" y="733245"/>
                    </a:cubicBezTo>
                    <a:cubicBezTo>
                      <a:pt x="3752490" y="707366"/>
                      <a:pt x="3863195" y="687237"/>
                      <a:pt x="3976776" y="655607"/>
                    </a:cubicBezTo>
                    <a:cubicBezTo>
                      <a:pt x="4090357" y="623977"/>
                      <a:pt x="4198188" y="598099"/>
                      <a:pt x="4313207" y="543465"/>
                    </a:cubicBezTo>
                    <a:cubicBezTo>
                      <a:pt x="4428226" y="488831"/>
                      <a:pt x="4560499" y="418381"/>
                      <a:pt x="4666891" y="327804"/>
                    </a:cubicBezTo>
                    <a:cubicBezTo>
                      <a:pt x="4773283" y="237227"/>
                      <a:pt x="4894051" y="126521"/>
                      <a:pt x="4951561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87" name="Obdélník 58">
                <a:extLst>
                  <a:ext uri="{FF2B5EF4-FFF2-40B4-BE49-F238E27FC236}">
                    <a16:creationId xmlns:a16="http://schemas.microsoft.com/office/drawing/2014/main" id="{D6FBE346-E86B-93B0-0282-FB3C8EA0B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606" y="4458598"/>
                <a:ext cx="8339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CC"/>
                  </a:buClr>
                  <a:defRPr/>
                </a:pPr>
                <a:r>
                  <a:rPr lang="cs-CZ" sz="1200" b="1" i="1" dirty="0">
                    <a:solidFill>
                      <a:srgbClr val="000099"/>
                    </a:solidFill>
                    <a:latin typeface="Symbol" panose="05050102010706020507" pitchFamily="18" charset="2"/>
                  </a:rPr>
                  <a:t>j </a:t>
                </a:r>
                <a:r>
                  <a:rPr lang="cs-CZ" sz="1200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</a:t>
                </a:r>
              </a:p>
            </p:txBody>
          </p:sp>
          <p:sp>
            <p:nvSpPr>
              <p:cNvPr id="88" name="Obdélník 58">
                <a:extLst>
                  <a:ext uri="{FF2B5EF4-FFF2-40B4-BE49-F238E27FC236}">
                    <a16:creationId xmlns:a16="http://schemas.microsoft.com/office/drawing/2014/main" id="{DEDD2033-92E9-2C9E-31D6-EFBBC53B8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3728" y="3068960"/>
                <a:ext cx="10036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CC"/>
                  </a:buClr>
                  <a:defRPr/>
                </a:pPr>
                <a:r>
                  <a:rPr lang="cs-CZ" sz="1200" b="1" i="1" dirty="0">
                    <a:solidFill>
                      <a:srgbClr val="003399"/>
                    </a:solidFill>
                    <a:latin typeface="Symbol" panose="05050102010706020507" pitchFamily="18" charset="2"/>
                  </a:rPr>
                  <a:t>j </a:t>
                </a:r>
                <a:r>
                  <a:rPr lang="cs-CZ" sz="1200" dirty="0">
                    <a:solidFill>
                      <a:srgbClr val="00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0,1</a:t>
                </a:r>
              </a:p>
            </p:txBody>
          </p:sp>
          <p:sp>
            <p:nvSpPr>
              <p:cNvPr id="89" name="Obdélník 58">
                <a:extLst>
                  <a:ext uri="{FF2B5EF4-FFF2-40B4-BE49-F238E27FC236}">
                    <a16:creationId xmlns:a16="http://schemas.microsoft.com/office/drawing/2014/main" id="{7E37998C-8CBE-0479-C64C-2CC956E65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3728" y="2370367"/>
                <a:ext cx="10036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CC"/>
                  </a:buClr>
                  <a:defRPr/>
                </a:pPr>
                <a:r>
                  <a:rPr lang="cs-CZ" sz="1200" b="1" i="1" dirty="0">
                    <a:solidFill>
                      <a:srgbClr val="0066CC"/>
                    </a:solidFill>
                    <a:latin typeface="Symbol" panose="05050102010706020507" pitchFamily="18" charset="2"/>
                  </a:rPr>
                  <a:t>j </a:t>
                </a:r>
                <a:r>
                  <a:rPr lang="cs-CZ" sz="1200" dirty="0">
                    <a:solidFill>
                      <a:srgbClr val="0066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0,5</a:t>
                </a:r>
              </a:p>
            </p:txBody>
          </p:sp>
          <p:sp>
            <p:nvSpPr>
              <p:cNvPr id="90" name="Obdélník 58">
                <a:extLst>
                  <a:ext uri="{FF2B5EF4-FFF2-40B4-BE49-F238E27FC236}">
                    <a16:creationId xmlns:a16="http://schemas.microsoft.com/office/drawing/2014/main" id="{D1E83100-0376-3487-2295-8468154C9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4168" y="3255366"/>
                <a:ext cx="432048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CC"/>
                  </a:buClr>
                  <a:defRPr/>
                </a:pPr>
                <a:r>
                  <a:rPr lang="cs-CZ" sz="1800" b="1" i="1" dirty="0">
                    <a:solidFill>
                      <a:srgbClr val="FF0000"/>
                    </a:solidFill>
                  </a:rPr>
                  <a:t>A</a:t>
                </a:r>
                <a:endParaRPr lang="cs-CZ" sz="18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0" name="Obdélník 58">
              <a:extLst>
                <a:ext uri="{FF2B5EF4-FFF2-40B4-BE49-F238E27FC236}">
                  <a16:creationId xmlns:a16="http://schemas.microsoft.com/office/drawing/2014/main" id="{E7DCDFCA-7C2B-93AD-1906-7EB20E5A6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824" y="2200432"/>
              <a:ext cx="2736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200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oblast tzv. „modrého žáru“</a:t>
              </a:r>
            </a:p>
          </p:txBody>
        </p:sp>
        <p:sp>
          <p:nvSpPr>
            <p:cNvPr id="81" name="Obdélník 58">
              <a:extLst>
                <a:ext uri="{FF2B5EF4-FFF2-40B4-BE49-F238E27FC236}">
                  <a16:creationId xmlns:a16="http://schemas.microsoft.com/office/drawing/2014/main" id="{656C7D30-B9DF-71DA-9E63-BB42E1598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096" y="2691387"/>
              <a:ext cx="20870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CC"/>
                </a:buClr>
                <a:defRPr/>
              </a:pPr>
              <a:r>
                <a:rPr lang="cs-CZ" sz="1200" dirty="0">
                  <a:solidFill>
                    <a:srgbClr val="00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oblast rekrystalizace</a:t>
              </a:r>
            </a:p>
          </p:txBody>
        </p:sp>
      </p:grpSp>
      <p:grpSp>
        <p:nvGrpSpPr>
          <p:cNvPr id="91" name="Skupina 90">
            <a:extLst>
              <a:ext uri="{FF2B5EF4-FFF2-40B4-BE49-F238E27FC236}">
                <a16:creationId xmlns:a16="http://schemas.microsoft.com/office/drawing/2014/main" id="{46E91D13-6826-A93E-5CD3-46C57D5D8A42}"/>
              </a:ext>
            </a:extLst>
          </p:cNvPr>
          <p:cNvGrpSpPr/>
          <p:nvPr/>
        </p:nvGrpSpPr>
        <p:grpSpPr>
          <a:xfrm>
            <a:off x="2079900" y="1306800"/>
            <a:ext cx="4986049" cy="3480578"/>
            <a:chOff x="1247967" y="1740556"/>
            <a:chExt cx="6648065" cy="4640770"/>
          </a:xfrm>
        </p:grpSpPr>
        <p:grpSp>
          <p:nvGrpSpPr>
            <p:cNvPr id="92" name="Skupina 91">
              <a:extLst>
                <a:ext uri="{FF2B5EF4-FFF2-40B4-BE49-F238E27FC236}">
                  <a16:creationId xmlns:a16="http://schemas.microsoft.com/office/drawing/2014/main" id="{95F99143-DC85-4B24-6DF4-A84758319DD5}"/>
                </a:ext>
              </a:extLst>
            </p:cNvPr>
            <p:cNvGrpSpPr/>
            <p:nvPr/>
          </p:nvGrpSpPr>
          <p:grpSpPr>
            <a:xfrm>
              <a:off x="1247967" y="1740556"/>
              <a:ext cx="6648065" cy="4640770"/>
              <a:chOff x="1247967" y="1740556"/>
              <a:chExt cx="6648065" cy="4640770"/>
            </a:xfrm>
          </p:grpSpPr>
          <p:grpSp>
            <p:nvGrpSpPr>
              <p:cNvPr id="96" name="Skupina 95">
                <a:extLst>
                  <a:ext uri="{FF2B5EF4-FFF2-40B4-BE49-F238E27FC236}">
                    <a16:creationId xmlns:a16="http://schemas.microsoft.com/office/drawing/2014/main" id="{897F8ACE-0A7D-5D37-B68F-EC9297F9399C}"/>
                  </a:ext>
                </a:extLst>
              </p:cNvPr>
              <p:cNvGrpSpPr/>
              <p:nvPr/>
            </p:nvGrpSpPr>
            <p:grpSpPr>
              <a:xfrm>
                <a:off x="1247967" y="1740556"/>
                <a:ext cx="6648065" cy="4640770"/>
                <a:chOff x="1247967" y="1740556"/>
                <a:chExt cx="6648065" cy="4640770"/>
              </a:xfrm>
            </p:grpSpPr>
            <p:pic>
              <p:nvPicPr>
                <p:cNvPr id="99" name="Obrázek 98">
                  <a:extLst>
                    <a:ext uri="{FF2B5EF4-FFF2-40B4-BE49-F238E27FC236}">
                      <a16:creationId xmlns:a16="http://schemas.microsoft.com/office/drawing/2014/main" id="{C78A8AFE-769E-0718-A65F-A7B74DD294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7967" y="1740556"/>
                  <a:ext cx="6648065" cy="4640770"/>
                </a:xfrm>
                <a:prstGeom prst="rect">
                  <a:avLst/>
                </a:prstGeom>
              </p:spPr>
            </p:pic>
            <p:sp>
              <p:nvSpPr>
                <p:cNvPr id="100" name="Volný tvar 88">
                  <a:extLst>
                    <a:ext uri="{FF2B5EF4-FFF2-40B4-BE49-F238E27FC236}">
                      <a16:creationId xmlns:a16="http://schemas.microsoft.com/office/drawing/2014/main" id="{60864187-F474-09BB-DE03-EF5FAE8C9D55}"/>
                    </a:ext>
                  </a:extLst>
                </p:cNvPr>
                <p:cNvSpPr/>
                <p:nvPr/>
              </p:nvSpPr>
              <p:spPr>
                <a:xfrm>
                  <a:off x="2136038" y="4696358"/>
                  <a:ext cx="4813402" cy="958292"/>
                </a:xfrm>
                <a:custGeom>
                  <a:avLst/>
                  <a:gdLst>
                    <a:gd name="connsiteX0" fmla="*/ 0 w 4813402"/>
                    <a:gd name="connsiteY0" fmla="*/ 0 h 958292"/>
                    <a:gd name="connsiteX1" fmla="*/ 482804 w 4813402"/>
                    <a:gd name="connsiteY1" fmla="*/ 248717 h 958292"/>
                    <a:gd name="connsiteX2" fmla="*/ 665684 w 4813402"/>
                    <a:gd name="connsiteY2" fmla="*/ 292608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31213 w 4813402"/>
                    <a:gd name="connsiteY5" fmla="*/ 62179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67482 w 4813402"/>
                    <a:gd name="connsiteY8" fmla="*/ 746151 h 958292"/>
                    <a:gd name="connsiteX9" fmla="*/ 3482036 w 4813402"/>
                    <a:gd name="connsiteY9" fmla="*/ 775412 h 958292"/>
                    <a:gd name="connsiteX10" fmla="*/ 3833165 w 4813402"/>
                    <a:gd name="connsiteY10" fmla="*/ 833933 h 958292"/>
                    <a:gd name="connsiteX11" fmla="*/ 4162349 w 4813402"/>
                    <a:gd name="connsiteY11" fmla="*/ 870509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482804 w 4813402"/>
                    <a:gd name="connsiteY1" fmla="*/ 248717 h 958292"/>
                    <a:gd name="connsiteX2" fmla="*/ 665684 w 4813402"/>
                    <a:gd name="connsiteY2" fmla="*/ 292608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31213 w 4813402"/>
                    <a:gd name="connsiteY5" fmla="*/ 62179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482036 w 4813402"/>
                    <a:gd name="connsiteY9" fmla="*/ 775412 h 958292"/>
                    <a:gd name="connsiteX10" fmla="*/ 3833165 w 4813402"/>
                    <a:gd name="connsiteY10" fmla="*/ 833933 h 958292"/>
                    <a:gd name="connsiteX11" fmla="*/ 4162349 w 4813402"/>
                    <a:gd name="connsiteY11" fmla="*/ 870509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482804 w 4813402"/>
                    <a:gd name="connsiteY1" fmla="*/ 248717 h 958292"/>
                    <a:gd name="connsiteX2" fmla="*/ 665684 w 4813402"/>
                    <a:gd name="connsiteY2" fmla="*/ 292608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31213 w 4813402"/>
                    <a:gd name="connsiteY5" fmla="*/ 62179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18612 w 4813402"/>
                    <a:gd name="connsiteY9" fmla="*/ 804673 h 958292"/>
                    <a:gd name="connsiteX10" fmla="*/ 3833165 w 4813402"/>
                    <a:gd name="connsiteY10" fmla="*/ 833933 h 958292"/>
                    <a:gd name="connsiteX11" fmla="*/ 4162349 w 4813402"/>
                    <a:gd name="connsiteY11" fmla="*/ 870509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482804 w 4813402"/>
                    <a:gd name="connsiteY1" fmla="*/ 248717 h 958292"/>
                    <a:gd name="connsiteX2" fmla="*/ 724205 w 4813402"/>
                    <a:gd name="connsiteY2" fmla="*/ 329184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31213 w 4813402"/>
                    <a:gd name="connsiteY5" fmla="*/ 62179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18612 w 4813402"/>
                    <a:gd name="connsiteY9" fmla="*/ 804673 h 958292"/>
                    <a:gd name="connsiteX10" fmla="*/ 3833165 w 4813402"/>
                    <a:gd name="connsiteY10" fmla="*/ 833933 h 958292"/>
                    <a:gd name="connsiteX11" fmla="*/ 4162349 w 4813402"/>
                    <a:gd name="connsiteY11" fmla="*/ 870509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482804 w 4813402"/>
                    <a:gd name="connsiteY1" fmla="*/ 248717 h 958292"/>
                    <a:gd name="connsiteX2" fmla="*/ 724205 w 4813402"/>
                    <a:gd name="connsiteY2" fmla="*/ 329184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60474 w 4813402"/>
                    <a:gd name="connsiteY5" fmla="*/ 60716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18612 w 4813402"/>
                    <a:gd name="connsiteY9" fmla="*/ 804673 h 958292"/>
                    <a:gd name="connsiteX10" fmla="*/ 3833165 w 4813402"/>
                    <a:gd name="connsiteY10" fmla="*/ 833933 h 958292"/>
                    <a:gd name="connsiteX11" fmla="*/ 4162349 w 4813402"/>
                    <a:gd name="connsiteY11" fmla="*/ 870509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482804 w 4813402"/>
                    <a:gd name="connsiteY1" fmla="*/ 248717 h 958292"/>
                    <a:gd name="connsiteX2" fmla="*/ 724205 w 4813402"/>
                    <a:gd name="connsiteY2" fmla="*/ 329184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60474 w 4813402"/>
                    <a:gd name="connsiteY5" fmla="*/ 60716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33242 w 4813402"/>
                    <a:gd name="connsiteY9" fmla="*/ 746151 h 958292"/>
                    <a:gd name="connsiteX10" fmla="*/ 3833165 w 4813402"/>
                    <a:gd name="connsiteY10" fmla="*/ 833933 h 958292"/>
                    <a:gd name="connsiteX11" fmla="*/ 4162349 w 4813402"/>
                    <a:gd name="connsiteY11" fmla="*/ 870509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482804 w 4813402"/>
                    <a:gd name="connsiteY1" fmla="*/ 248717 h 958292"/>
                    <a:gd name="connsiteX2" fmla="*/ 797357 w 4813402"/>
                    <a:gd name="connsiteY2" fmla="*/ 351129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60474 w 4813402"/>
                    <a:gd name="connsiteY5" fmla="*/ 60716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33242 w 4813402"/>
                    <a:gd name="connsiteY9" fmla="*/ 746151 h 958292"/>
                    <a:gd name="connsiteX10" fmla="*/ 3833165 w 4813402"/>
                    <a:gd name="connsiteY10" fmla="*/ 833933 h 958292"/>
                    <a:gd name="connsiteX11" fmla="*/ 4162349 w 4813402"/>
                    <a:gd name="connsiteY11" fmla="*/ 870509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343815 w 4813402"/>
                    <a:gd name="connsiteY1" fmla="*/ 197510 h 958292"/>
                    <a:gd name="connsiteX2" fmla="*/ 797357 w 4813402"/>
                    <a:gd name="connsiteY2" fmla="*/ 351129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60474 w 4813402"/>
                    <a:gd name="connsiteY5" fmla="*/ 60716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33242 w 4813402"/>
                    <a:gd name="connsiteY9" fmla="*/ 746151 h 958292"/>
                    <a:gd name="connsiteX10" fmla="*/ 3833165 w 4813402"/>
                    <a:gd name="connsiteY10" fmla="*/ 833933 h 958292"/>
                    <a:gd name="connsiteX11" fmla="*/ 4162349 w 4813402"/>
                    <a:gd name="connsiteY11" fmla="*/ 870509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343815 w 4813402"/>
                    <a:gd name="connsiteY1" fmla="*/ 197510 h 958292"/>
                    <a:gd name="connsiteX2" fmla="*/ 833933 w 4813402"/>
                    <a:gd name="connsiteY2" fmla="*/ 373075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60474 w 4813402"/>
                    <a:gd name="connsiteY5" fmla="*/ 60716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33242 w 4813402"/>
                    <a:gd name="connsiteY9" fmla="*/ 746151 h 958292"/>
                    <a:gd name="connsiteX10" fmla="*/ 3833165 w 4813402"/>
                    <a:gd name="connsiteY10" fmla="*/ 833933 h 958292"/>
                    <a:gd name="connsiteX11" fmla="*/ 4162349 w 4813402"/>
                    <a:gd name="connsiteY11" fmla="*/ 870509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343815 w 4813402"/>
                    <a:gd name="connsiteY1" fmla="*/ 197510 h 958292"/>
                    <a:gd name="connsiteX2" fmla="*/ 833933 w 4813402"/>
                    <a:gd name="connsiteY2" fmla="*/ 373075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60474 w 4813402"/>
                    <a:gd name="connsiteY5" fmla="*/ 60716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33242 w 4813402"/>
                    <a:gd name="connsiteY9" fmla="*/ 746151 h 958292"/>
                    <a:gd name="connsiteX10" fmla="*/ 3877056 w 4813402"/>
                    <a:gd name="connsiteY10" fmla="*/ 848564 h 958292"/>
                    <a:gd name="connsiteX11" fmla="*/ 4162349 w 4813402"/>
                    <a:gd name="connsiteY11" fmla="*/ 870509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343815 w 4813402"/>
                    <a:gd name="connsiteY1" fmla="*/ 197510 h 958292"/>
                    <a:gd name="connsiteX2" fmla="*/ 833933 w 4813402"/>
                    <a:gd name="connsiteY2" fmla="*/ 373075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60474 w 4813402"/>
                    <a:gd name="connsiteY5" fmla="*/ 60716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33242 w 4813402"/>
                    <a:gd name="connsiteY9" fmla="*/ 746151 h 958292"/>
                    <a:gd name="connsiteX10" fmla="*/ 3877056 w 4813402"/>
                    <a:gd name="connsiteY10" fmla="*/ 848564 h 958292"/>
                    <a:gd name="connsiteX11" fmla="*/ 4191610 w 4813402"/>
                    <a:gd name="connsiteY11" fmla="*/ 877824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343815 w 4813402"/>
                    <a:gd name="connsiteY1" fmla="*/ 197510 h 958292"/>
                    <a:gd name="connsiteX2" fmla="*/ 833933 w 4813402"/>
                    <a:gd name="connsiteY2" fmla="*/ 373075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60474 w 4813402"/>
                    <a:gd name="connsiteY5" fmla="*/ 60716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33242 w 4813402"/>
                    <a:gd name="connsiteY9" fmla="*/ 746151 h 958292"/>
                    <a:gd name="connsiteX10" fmla="*/ 3877056 w 4813402"/>
                    <a:gd name="connsiteY10" fmla="*/ 848564 h 958292"/>
                    <a:gd name="connsiteX11" fmla="*/ 4220871 w 4813402"/>
                    <a:gd name="connsiteY11" fmla="*/ 892455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343815 w 4813402"/>
                    <a:gd name="connsiteY1" fmla="*/ 197510 h 958292"/>
                    <a:gd name="connsiteX2" fmla="*/ 833933 w 4813402"/>
                    <a:gd name="connsiteY2" fmla="*/ 373075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60474 w 4813402"/>
                    <a:gd name="connsiteY5" fmla="*/ 60716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33242 w 4813402"/>
                    <a:gd name="connsiteY9" fmla="*/ 746151 h 958292"/>
                    <a:gd name="connsiteX10" fmla="*/ 3877056 w 4813402"/>
                    <a:gd name="connsiteY10" fmla="*/ 848564 h 958292"/>
                    <a:gd name="connsiteX11" fmla="*/ 4235501 w 4813402"/>
                    <a:gd name="connsiteY11" fmla="*/ 899770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  <a:gd name="connsiteX0" fmla="*/ 0 w 4813402"/>
                    <a:gd name="connsiteY0" fmla="*/ 0 h 958292"/>
                    <a:gd name="connsiteX1" fmla="*/ 343815 w 4813402"/>
                    <a:gd name="connsiteY1" fmla="*/ 197510 h 958292"/>
                    <a:gd name="connsiteX2" fmla="*/ 833933 w 4813402"/>
                    <a:gd name="connsiteY2" fmla="*/ 373075 h 958292"/>
                    <a:gd name="connsiteX3" fmla="*/ 1082650 w 4813402"/>
                    <a:gd name="connsiteY3" fmla="*/ 431597 h 958292"/>
                    <a:gd name="connsiteX4" fmla="*/ 1477671 w 4813402"/>
                    <a:gd name="connsiteY4" fmla="*/ 512064 h 958292"/>
                    <a:gd name="connsiteX5" fmla="*/ 1960474 w 4813402"/>
                    <a:gd name="connsiteY5" fmla="*/ 607162 h 958292"/>
                    <a:gd name="connsiteX6" fmla="*/ 2421332 w 4813402"/>
                    <a:gd name="connsiteY6" fmla="*/ 672999 h 958292"/>
                    <a:gd name="connsiteX7" fmla="*/ 2779776 w 4813402"/>
                    <a:gd name="connsiteY7" fmla="*/ 716890 h 958292"/>
                    <a:gd name="connsiteX8" fmla="*/ 3145537 w 4813402"/>
                    <a:gd name="connsiteY8" fmla="*/ 760782 h 958292"/>
                    <a:gd name="connsiteX9" fmla="*/ 3533242 w 4813402"/>
                    <a:gd name="connsiteY9" fmla="*/ 746151 h 958292"/>
                    <a:gd name="connsiteX10" fmla="*/ 3877056 w 4813402"/>
                    <a:gd name="connsiteY10" fmla="*/ 848564 h 958292"/>
                    <a:gd name="connsiteX11" fmla="*/ 4235501 w 4813402"/>
                    <a:gd name="connsiteY11" fmla="*/ 899770 h 958292"/>
                    <a:gd name="connsiteX12" fmla="*/ 4593946 w 4813402"/>
                    <a:gd name="connsiteY12" fmla="*/ 936346 h 958292"/>
                    <a:gd name="connsiteX13" fmla="*/ 4813402 w 4813402"/>
                    <a:gd name="connsiteY13" fmla="*/ 958292 h 958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813402" h="958292">
                      <a:moveTo>
                        <a:pt x="0" y="0"/>
                      </a:moveTo>
                      <a:cubicBezTo>
                        <a:pt x="163983" y="99974"/>
                        <a:pt x="204826" y="135331"/>
                        <a:pt x="343815" y="197510"/>
                      </a:cubicBezTo>
                      <a:cubicBezTo>
                        <a:pt x="482804" y="259689"/>
                        <a:pt x="710794" y="334061"/>
                        <a:pt x="833933" y="373075"/>
                      </a:cubicBezTo>
                      <a:cubicBezTo>
                        <a:pt x="957072" y="412089"/>
                        <a:pt x="975360" y="408432"/>
                        <a:pt x="1082650" y="431597"/>
                      </a:cubicBezTo>
                      <a:cubicBezTo>
                        <a:pt x="1189940" y="454762"/>
                        <a:pt x="1331367" y="482803"/>
                        <a:pt x="1477671" y="512064"/>
                      </a:cubicBezTo>
                      <a:cubicBezTo>
                        <a:pt x="1623975" y="541325"/>
                        <a:pt x="1803197" y="580340"/>
                        <a:pt x="1960474" y="607162"/>
                      </a:cubicBezTo>
                      <a:cubicBezTo>
                        <a:pt x="2117751" y="633984"/>
                        <a:pt x="2284782" y="654711"/>
                        <a:pt x="2421332" y="672999"/>
                      </a:cubicBezTo>
                      <a:cubicBezTo>
                        <a:pt x="2557882" y="691287"/>
                        <a:pt x="2659075" y="702260"/>
                        <a:pt x="2779776" y="716890"/>
                      </a:cubicBezTo>
                      <a:cubicBezTo>
                        <a:pt x="2901696" y="731521"/>
                        <a:pt x="3019959" y="755905"/>
                        <a:pt x="3145537" y="760782"/>
                      </a:cubicBezTo>
                      <a:cubicBezTo>
                        <a:pt x="3274772" y="755905"/>
                        <a:pt x="3411322" y="731521"/>
                        <a:pt x="3533242" y="746151"/>
                      </a:cubicBezTo>
                      <a:cubicBezTo>
                        <a:pt x="3655162" y="760781"/>
                        <a:pt x="3760013" y="822961"/>
                        <a:pt x="3877056" y="848564"/>
                      </a:cubicBezTo>
                      <a:cubicBezTo>
                        <a:pt x="3994099" y="874167"/>
                        <a:pt x="4116019" y="885140"/>
                        <a:pt x="4235501" y="899770"/>
                      </a:cubicBezTo>
                      <a:lnTo>
                        <a:pt x="4593946" y="936346"/>
                      </a:lnTo>
                      <a:cubicBezTo>
                        <a:pt x="4690263" y="946100"/>
                        <a:pt x="4757928" y="954634"/>
                        <a:pt x="4813402" y="958292"/>
                      </a:cubicBezTo>
                    </a:path>
                  </a:pathLst>
                </a:custGeom>
                <a:noFill/>
                <a:ln>
                  <a:solidFill>
                    <a:srgbClr val="00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1" name="Volný tvar 89">
                  <a:extLst>
                    <a:ext uri="{FF2B5EF4-FFF2-40B4-BE49-F238E27FC236}">
                      <a16:creationId xmlns:a16="http://schemas.microsoft.com/office/drawing/2014/main" id="{335B320C-391C-B781-F00F-977853E20777}"/>
                    </a:ext>
                  </a:extLst>
                </p:cNvPr>
                <p:cNvSpPr/>
                <p:nvPr/>
              </p:nvSpPr>
              <p:spPr>
                <a:xfrm>
                  <a:off x="2128723" y="3116275"/>
                  <a:ext cx="4828032" cy="2472538"/>
                </a:xfrm>
                <a:custGeom>
                  <a:avLst/>
                  <a:gdLst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19456 w 4828032"/>
                    <a:gd name="connsiteY2" fmla="*/ 358445 h 2472538"/>
                    <a:gd name="connsiteX3" fmla="*/ 358445 w 4828032"/>
                    <a:gd name="connsiteY3" fmla="*/ 555955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651053 h 2472538"/>
                    <a:gd name="connsiteX12" fmla="*/ 2092147 w 4828032"/>
                    <a:gd name="connsiteY12" fmla="*/ 738835 h 2472538"/>
                    <a:gd name="connsiteX13" fmla="*/ 2267712 w 4828032"/>
                    <a:gd name="connsiteY13" fmla="*/ 826618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58445 w 4828032"/>
                    <a:gd name="connsiteY3" fmla="*/ 555955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651053 h 2472538"/>
                    <a:gd name="connsiteX12" fmla="*/ 2092147 w 4828032"/>
                    <a:gd name="connsiteY12" fmla="*/ 738835 h 2472538"/>
                    <a:gd name="connsiteX13" fmla="*/ 2267712 w 4828032"/>
                    <a:gd name="connsiteY13" fmla="*/ 826618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651053 h 2472538"/>
                    <a:gd name="connsiteX12" fmla="*/ 2092147 w 4828032"/>
                    <a:gd name="connsiteY12" fmla="*/ 738835 h 2472538"/>
                    <a:gd name="connsiteX13" fmla="*/ 2267712 w 4828032"/>
                    <a:gd name="connsiteY13" fmla="*/ 826618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92147 w 4828032"/>
                    <a:gd name="connsiteY12" fmla="*/ 738835 h 2472538"/>
                    <a:gd name="connsiteX13" fmla="*/ 2267712 w 4828032"/>
                    <a:gd name="connsiteY13" fmla="*/ 826618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84832 w 4828032"/>
                    <a:gd name="connsiteY12" fmla="*/ 885139 h 2472538"/>
                    <a:gd name="connsiteX13" fmla="*/ 2267712 w 4828032"/>
                    <a:gd name="connsiteY13" fmla="*/ 826618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84832 w 4828032"/>
                    <a:gd name="connsiteY12" fmla="*/ 885139 h 2472538"/>
                    <a:gd name="connsiteX13" fmla="*/ 2318919 w 4828032"/>
                    <a:gd name="connsiteY13" fmla="*/ 1082650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84832 w 4828032"/>
                    <a:gd name="connsiteY12" fmla="*/ 885139 h 2472538"/>
                    <a:gd name="connsiteX13" fmla="*/ 2318919 w 4828032"/>
                    <a:gd name="connsiteY13" fmla="*/ 1082650 h 2472538"/>
                    <a:gd name="connsiteX14" fmla="*/ 2494483 w 4828032"/>
                    <a:gd name="connsiteY14" fmla="*/ 1002183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84832 w 4828032"/>
                    <a:gd name="connsiteY12" fmla="*/ 885139 h 2472538"/>
                    <a:gd name="connsiteX13" fmla="*/ 2318919 w 4828032"/>
                    <a:gd name="connsiteY13" fmla="*/ 1082650 h 2472538"/>
                    <a:gd name="connsiteX14" fmla="*/ 2457907 w 4828032"/>
                    <a:gd name="connsiteY14" fmla="*/ 1228954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84832 w 4828032"/>
                    <a:gd name="connsiteY12" fmla="*/ 885139 h 2472538"/>
                    <a:gd name="connsiteX13" fmla="*/ 2187245 w 4828032"/>
                    <a:gd name="connsiteY13" fmla="*/ 1243584 h 2472538"/>
                    <a:gd name="connsiteX14" fmla="*/ 2457907 w 4828032"/>
                    <a:gd name="connsiteY14" fmla="*/ 1228954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57907 w 4828032"/>
                    <a:gd name="connsiteY14" fmla="*/ 1228954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57907 w 4828032"/>
                    <a:gd name="connsiteY14" fmla="*/ 1228954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09038 w 4828032"/>
                    <a:gd name="connsiteY16" fmla="*/ 1799539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09038 w 4828032"/>
                    <a:gd name="connsiteY16" fmla="*/ 1799539 h 2472538"/>
                    <a:gd name="connsiteX17" fmla="*/ 3152851 w 4828032"/>
                    <a:gd name="connsiteY17" fmla="*/ 1975105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09038 w 4828032"/>
                    <a:gd name="connsiteY16" fmla="*/ 1799539 h 2472538"/>
                    <a:gd name="connsiteX17" fmla="*/ 3065069 w 4828032"/>
                    <a:gd name="connsiteY17" fmla="*/ 1989736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09038 w 4828032"/>
                    <a:gd name="connsiteY16" fmla="*/ 1799539 h 2472538"/>
                    <a:gd name="connsiteX17" fmla="*/ 3065069 w 4828032"/>
                    <a:gd name="connsiteY17" fmla="*/ 1989736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09038 w 4828032"/>
                    <a:gd name="connsiteY16" fmla="*/ 1799539 h 2472538"/>
                    <a:gd name="connsiteX17" fmla="*/ 3065069 w 4828032"/>
                    <a:gd name="connsiteY17" fmla="*/ 1989736 h 2472538"/>
                    <a:gd name="connsiteX18" fmla="*/ 3364992 w 4828032"/>
                    <a:gd name="connsiteY18" fmla="*/ 1997049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64992 w 4828032"/>
                    <a:gd name="connsiteY18" fmla="*/ 1997049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64992 w 4828032"/>
                    <a:gd name="connsiteY18" fmla="*/ 1997049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64992 w 4828032"/>
                    <a:gd name="connsiteY18" fmla="*/ 1997049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40403 w 4828032"/>
                    <a:gd name="connsiteY22" fmla="*/ 2275028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40403 w 4828032"/>
                    <a:gd name="connsiteY22" fmla="*/ 2275028 h 2472538"/>
                    <a:gd name="connsiteX23" fmla="*/ 4433011 w 4828032"/>
                    <a:gd name="connsiteY23" fmla="*/ 2362810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40403 w 4828032"/>
                    <a:gd name="connsiteY22" fmla="*/ 2275028 h 2472538"/>
                    <a:gd name="connsiteX23" fmla="*/ 4433011 w 4828032"/>
                    <a:gd name="connsiteY23" fmla="*/ 2362810 h 2472538"/>
                    <a:gd name="connsiteX24" fmla="*/ 4652467 w 4828032"/>
                    <a:gd name="connsiteY24" fmla="*/ 2421332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40403 w 4828032"/>
                    <a:gd name="connsiteY22" fmla="*/ 2275028 h 2472538"/>
                    <a:gd name="connsiteX23" fmla="*/ 4433011 w 4828032"/>
                    <a:gd name="connsiteY23" fmla="*/ 2362810 h 2472538"/>
                    <a:gd name="connsiteX24" fmla="*/ 4652467 w 4828032"/>
                    <a:gd name="connsiteY24" fmla="*/ 2421332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40403 w 4828032"/>
                    <a:gd name="connsiteY22" fmla="*/ 2275028 h 2472538"/>
                    <a:gd name="connsiteX23" fmla="*/ 4433011 w 4828032"/>
                    <a:gd name="connsiteY23" fmla="*/ 2362810 h 2472538"/>
                    <a:gd name="connsiteX24" fmla="*/ 4652467 w 4828032"/>
                    <a:gd name="connsiteY24" fmla="*/ 2421332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2896819 w 4828032"/>
                    <a:gd name="connsiteY17" fmla="*/ 1909267 h 2472538"/>
                    <a:gd name="connsiteX18" fmla="*/ 3065069 w 4828032"/>
                    <a:gd name="connsiteY18" fmla="*/ 1989736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2896819 w 4828032"/>
                    <a:gd name="connsiteY17" fmla="*/ 1909267 h 2472538"/>
                    <a:gd name="connsiteX18" fmla="*/ 3130906 w 4828032"/>
                    <a:gd name="connsiteY18" fmla="*/ 2004366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896819 w 4828032"/>
                    <a:gd name="connsiteY17" fmla="*/ 1909267 h 2472538"/>
                    <a:gd name="connsiteX18" fmla="*/ 3130906 w 4828032"/>
                    <a:gd name="connsiteY18" fmla="*/ 2004366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04366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52312 w 4828032"/>
                    <a:gd name="connsiteY5" fmla="*/ 659328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52312 w 4828032"/>
                    <a:gd name="connsiteY5" fmla="*/ 680016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48175 w 4828032"/>
                    <a:gd name="connsiteY5" fmla="*/ 663466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7459 w 4828032"/>
                    <a:gd name="connsiteY3" fmla="*/ 502829 h 2472538"/>
                    <a:gd name="connsiteX4" fmla="*/ 475488 w 4828032"/>
                    <a:gd name="connsiteY4" fmla="*/ 621792 h 2472538"/>
                    <a:gd name="connsiteX5" fmla="*/ 648175 w 4828032"/>
                    <a:gd name="connsiteY5" fmla="*/ 663466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7459 w 4828032"/>
                    <a:gd name="connsiteY3" fmla="*/ 502829 h 2472538"/>
                    <a:gd name="connsiteX4" fmla="*/ 475488 w 4828032"/>
                    <a:gd name="connsiteY4" fmla="*/ 621792 h 2472538"/>
                    <a:gd name="connsiteX5" fmla="*/ 648175 w 4828032"/>
                    <a:gd name="connsiteY5" fmla="*/ 663466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90243 w 4828032"/>
                    <a:gd name="connsiteY15" fmla="*/ 1676802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828032" h="2472538">
                      <a:moveTo>
                        <a:pt x="0" y="0"/>
                      </a:moveTo>
                      <a:cubicBezTo>
                        <a:pt x="14630" y="24993"/>
                        <a:pt x="31699" y="53645"/>
                        <a:pt x="65837" y="109728"/>
                      </a:cubicBezTo>
                      <a:cubicBezTo>
                        <a:pt x="99975" y="165811"/>
                        <a:pt x="159556" y="270982"/>
                        <a:pt x="204826" y="336499"/>
                      </a:cubicBezTo>
                      <a:cubicBezTo>
                        <a:pt x="250096" y="402016"/>
                        <a:pt x="292349" y="455280"/>
                        <a:pt x="337459" y="502829"/>
                      </a:cubicBezTo>
                      <a:cubicBezTo>
                        <a:pt x="382569" y="550378"/>
                        <a:pt x="423702" y="595019"/>
                        <a:pt x="475488" y="621792"/>
                      </a:cubicBezTo>
                      <a:cubicBezTo>
                        <a:pt x="527274" y="648565"/>
                        <a:pt x="587215" y="661028"/>
                        <a:pt x="648175" y="663466"/>
                      </a:cubicBezTo>
                      <a:cubicBezTo>
                        <a:pt x="709135" y="665905"/>
                        <a:pt x="773712" y="661657"/>
                        <a:pt x="841248" y="636423"/>
                      </a:cubicBezTo>
                      <a:cubicBezTo>
                        <a:pt x="908784" y="611189"/>
                        <a:pt x="983896" y="547420"/>
                        <a:pt x="1053390" y="512063"/>
                      </a:cubicBezTo>
                      <a:cubicBezTo>
                        <a:pt x="1122884" y="476706"/>
                        <a:pt x="1185063" y="427940"/>
                        <a:pt x="1258215" y="424282"/>
                      </a:cubicBezTo>
                      <a:cubicBezTo>
                        <a:pt x="1331367" y="420625"/>
                        <a:pt x="1420368" y="451104"/>
                        <a:pt x="1492301" y="490118"/>
                      </a:cubicBezTo>
                      <a:cubicBezTo>
                        <a:pt x="1564234" y="529132"/>
                        <a:pt x="1626413" y="596190"/>
                        <a:pt x="1689811" y="658369"/>
                      </a:cubicBezTo>
                      <a:cubicBezTo>
                        <a:pt x="1753209" y="720549"/>
                        <a:pt x="1811731" y="793701"/>
                        <a:pt x="1872691" y="863195"/>
                      </a:cubicBezTo>
                      <a:cubicBezTo>
                        <a:pt x="1933651" y="932689"/>
                        <a:pt x="2003145" y="1011936"/>
                        <a:pt x="2055571" y="1075334"/>
                      </a:cubicBezTo>
                      <a:cubicBezTo>
                        <a:pt x="2107997" y="1138732"/>
                        <a:pt x="2136039" y="1181405"/>
                        <a:pt x="2187245" y="1243584"/>
                      </a:cubicBezTo>
                      <a:cubicBezTo>
                        <a:pt x="2238451" y="1305763"/>
                        <a:pt x="2295643" y="1376206"/>
                        <a:pt x="2362809" y="1448409"/>
                      </a:cubicBezTo>
                      <a:cubicBezTo>
                        <a:pt x="2429975" y="1520612"/>
                        <a:pt x="2521968" y="1624377"/>
                        <a:pt x="2590243" y="1676802"/>
                      </a:cubicBezTo>
                      <a:cubicBezTo>
                        <a:pt x="2658518" y="1729227"/>
                        <a:pt x="2696984" y="1774206"/>
                        <a:pt x="2757833" y="1821484"/>
                      </a:cubicBezTo>
                      <a:cubicBezTo>
                        <a:pt x="2818682" y="1868762"/>
                        <a:pt x="2909011" y="1931212"/>
                        <a:pt x="2955340" y="1960473"/>
                      </a:cubicBezTo>
                      <a:cubicBezTo>
                        <a:pt x="3001669" y="1989734"/>
                        <a:pt x="3060192" y="2028750"/>
                        <a:pt x="3130906" y="2026312"/>
                      </a:cubicBezTo>
                      <a:cubicBezTo>
                        <a:pt x="3201620" y="2023874"/>
                        <a:pt x="3297937" y="1947062"/>
                        <a:pt x="3379623" y="1945842"/>
                      </a:cubicBezTo>
                      <a:cubicBezTo>
                        <a:pt x="3461309" y="1944623"/>
                        <a:pt x="3556407" y="1993392"/>
                        <a:pt x="3621024" y="2018995"/>
                      </a:cubicBezTo>
                      <a:cubicBezTo>
                        <a:pt x="3685641" y="2044598"/>
                        <a:pt x="3714902" y="2070202"/>
                        <a:pt x="3767328" y="2099463"/>
                      </a:cubicBezTo>
                      <a:cubicBezTo>
                        <a:pt x="3819754" y="2128724"/>
                        <a:pt x="3873399" y="2165300"/>
                        <a:pt x="3935578" y="2194561"/>
                      </a:cubicBezTo>
                      <a:cubicBezTo>
                        <a:pt x="3997757" y="2223822"/>
                        <a:pt x="4057498" y="2246987"/>
                        <a:pt x="4140403" y="2275028"/>
                      </a:cubicBezTo>
                      <a:cubicBezTo>
                        <a:pt x="4223308" y="2303069"/>
                        <a:pt x="4347667" y="2338426"/>
                        <a:pt x="4433011" y="2362810"/>
                      </a:cubicBezTo>
                      <a:cubicBezTo>
                        <a:pt x="4518355" y="2387194"/>
                        <a:pt x="4586630" y="2403044"/>
                        <a:pt x="4652467" y="2421332"/>
                      </a:cubicBezTo>
                      <a:cubicBezTo>
                        <a:pt x="4718304" y="2439620"/>
                        <a:pt x="4796942" y="2460955"/>
                        <a:pt x="4828032" y="2472538"/>
                      </a:cubicBezTo>
                    </a:path>
                  </a:pathLst>
                </a:custGeom>
                <a:noFill/>
                <a:ln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2" name="Volný tvar 90">
                  <a:extLst>
                    <a:ext uri="{FF2B5EF4-FFF2-40B4-BE49-F238E27FC236}">
                      <a16:creationId xmlns:a16="http://schemas.microsoft.com/office/drawing/2014/main" id="{1E243D24-034C-E31F-352F-238D7FDBC5E0}"/>
                    </a:ext>
                  </a:extLst>
                </p:cNvPr>
                <p:cNvSpPr/>
                <p:nvPr/>
              </p:nvSpPr>
              <p:spPr>
                <a:xfrm>
                  <a:off x="2121407" y="2492896"/>
                  <a:ext cx="4831508" cy="3074603"/>
                </a:xfrm>
                <a:custGeom>
                  <a:avLst/>
                  <a:gdLst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19456 w 4828032"/>
                    <a:gd name="connsiteY2" fmla="*/ 358445 h 2472538"/>
                    <a:gd name="connsiteX3" fmla="*/ 358445 w 4828032"/>
                    <a:gd name="connsiteY3" fmla="*/ 555955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651053 h 2472538"/>
                    <a:gd name="connsiteX12" fmla="*/ 2092147 w 4828032"/>
                    <a:gd name="connsiteY12" fmla="*/ 738835 h 2472538"/>
                    <a:gd name="connsiteX13" fmla="*/ 2267712 w 4828032"/>
                    <a:gd name="connsiteY13" fmla="*/ 826618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58445 w 4828032"/>
                    <a:gd name="connsiteY3" fmla="*/ 555955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651053 h 2472538"/>
                    <a:gd name="connsiteX12" fmla="*/ 2092147 w 4828032"/>
                    <a:gd name="connsiteY12" fmla="*/ 738835 h 2472538"/>
                    <a:gd name="connsiteX13" fmla="*/ 2267712 w 4828032"/>
                    <a:gd name="connsiteY13" fmla="*/ 826618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651053 h 2472538"/>
                    <a:gd name="connsiteX12" fmla="*/ 2092147 w 4828032"/>
                    <a:gd name="connsiteY12" fmla="*/ 738835 h 2472538"/>
                    <a:gd name="connsiteX13" fmla="*/ 2267712 w 4828032"/>
                    <a:gd name="connsiteY13" fmla="*/ 826618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92147 w 4828032"/>
                    <a:gd name="connsiteY12" fmla="*/ 738835 h 2472538"/>
                    <a:gd name="connsiteX13" fmla="*/ 2267712 w 4828032"/>
                    <a:gd name="connsiteY13" fmla="*/ 826618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84832 w 4828032"/>
                    <a:gd name="connsiteY12" fmla="*/ 885139 h 2472538"/>
                    <a:gd name="connsiteX13" fmla="*/ 2267712 w 4828032"/>
                    <a:gd name="connsiteY13" fmla="*/ 826618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84832 w 4828032"/>
                    <a:gd name="connsiteY12" fmla="*/ 885139 h 2472538"/>
                    <a:gd name="connsiteX13" fmla="*/ 2318919 w 4828032"/>
                    <a:gd name="connsiteY13" fmla="*/ 1082650 h 2472538"/>
                    <a:gd name="connsiteX14" fmla="*/ 2494483 w 4828032"/>
                    <a:gd name="connsiteY14" fmla="*/ 1002183 h 2472538"/>
                    <a:gd name="connsiteX15" fmla="*/ 2904135 w 4828032"/>
                    <a:gd name="connsiteY15" fmla="*/ 1316736 h 2472538"/>
                    <a:gd name="connsiteX16" fmla="*/ 3130906 w 4828032"/>
                    <a:gd name="connsiteY16" fmla="*/ 1565453 h 2472538"/>
                    <a:gd name="connsiteX17" fmla="*/ 3321101 w 4828032"/>
                    <a:gd name="connsiteY17" fmla="*/ 1726387 h 2472538"/>
                    <a:gd name="connsiteX18" fmla="*/ 3621024 w 4828032"/>
                    <a:gd name="connsiteY18" fmla="*/ 2018995 h 2472538"/>
                    <a:gd name="connsiteX19" fmla="*/ 3767328 w 4828032"/>
                    <a:gd name="connsiteY19" fmla="*/ 2070202 h 2472538"/>
                    <a:gd name="connsiteX20" fmla="*/ 3920947 w 4828032"/>
                    <a:gd name="connsiteY20" fmla="*/ 2150669 h 2472538"/>
                    <a:gd name="connsiteX21" fmla="*/ 4133088 w 4828032"/>
                    <a:gd name="connsiteY21" fmla="*/ 2216506 h 2472538"/>
                    <a:gd name="connsiteX22" fmla="*/ 4542739 w 4828032"/>
                    <a:gd name="connsiteY22" fmla="*/ 2348179 h 2472538"/>
                    <a:gd name="connsiteX23" fmla="*/ 4718304 w 4828032"/>
                    <a:gd name="connsiteY23" fmla="*/ 2428647 h 2472538"/>
                    <a:gd name="connsiteX24" fmla="*/ 4828032 w 4828032"/>
                    <a:gd name="connsiteY24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84832 w 4828032"/>
                    <a:gd name="connsiteY12" fmla="*/ 885139 h 2472538"/>
                    <a:gd name="connsiteX13" fmla="*/ 2318919 w 4828032"/>
                    <a:gd name="connsiteY13" fmla="*/ 1082650 h 2472538"/>
                    <a:gd name="connsiteX14" fmla="*/ 2494483 w 4828032"/>
                    <a:gd name="connsiteY14" fmla="*/ 1002183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84832 w 4828032"/>
                    <a:gd name="connsiteY12" fmla="*/ 885139 h 2472538"/>
                    <a:gd name="connsiteX13" fmla="*/ 2318919 w 4828032"/>
                    <a:gd name="connsiteY13" fmla="*/ 1082650 h 2472538"/>
                    <a:gd name="connsiteX14" fmla="*/ 2457907 w 4828032"/>
                    <a:gd name="connsiteY14" fmla="*/ 1228954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84832 w 4828032"/>
                    <a:gd name="connsiteY12" fmla="*/ 885139 h 2472538"/>
                    <a:gd name="connsiteX13" fmla="*/ 2187245 w 4828032"/>
                    <a:gd name="connsiteY13" fmla="*/ 1243584 h 2472538"/>
                    <a:gd name="connsiteX14" fmla="*/ 2457907 w 4828032"/>
                    <a:gd name="connsiteY14" fmla="*/ 1228954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09575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57907 w 4828032"/>
                    <a:gd name="connsiteY14" fmla="*/ 1228954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57907 w 4828032"/>
                    <a:gd name="connsiteY14" fmla="*/ 1228954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23744 w 4828032"/>
                    <a:gd name="connsiteY15" fmla="*/ 1250899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904135 w 4828032"/>
                    <a:gd name="connsiteY16" fmla="*/ 1316736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0906 w 4828032"/>
                    <a:gd name="connsiteY17" fmla="*/ 15654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1101 w 4828032"/>
                    <a:gd name="connsiteY18" fmla="*/ 1726387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82650 w 4828032"/>
                    <a:gd name="connsiteY7" fmla="*/ 585216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94791 w 4828032"/>
                    <a:gd name="connsiteY8" fmla="*/ 534010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77671 w 4828032"/>
                    <a:gd name="connsiteY9" fmla="*/ 512064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704442 w 4828032"/>
                    <a:gd name="connsiteY10" fmla="*/ 570586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909267 w 4828032"/>
                    <a:gd name="connsiteY11" fmla="*/ 790042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48256 w 4828032"/>
                    <a:gd name="connsiteY12" fmla="*/ 1016813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21331 w 4828032"/>
                    <a:gd name="connsiteY14" fmla="*/ 1433779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60244 w 4828032"/>
                    <a:gd name="connsiteY16" fmla="*/ 1843430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09038 w 4828032"/>
                    <a:gd name="connsiteY16" fmla="*/ 1799539 h 2472538"/>
                    <a:gd name="connsiteX17" fmla="*/ 3138221 w 4828032"/>
                    <a:gd name="connsiteY17" fmla="*/ 1901953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09038 w 4828032"/>
                    <a:gd name="connsiteY16" fmla="*/ 1799539 h 2472538"/>
                    <a:gd name="connsiteX17" fmla="*/ 3152851 w 4828032"/>
                    <a:gd name="connsiteY17" fmla="*/ 1975105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09038 w 4828032"/>
                    <a:gd name="connsiteY16" fmla="*/ 1799539 h 2472538"/>
                    <a:gd name="connsiteX17" fmla="*/ 3065069 w 4828032"/>
                    <a:gd name="connsiteY17" fmla="*/ 1989736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09038 w 4828032"/>
                    <a:gd name="connsiteY16" fmla="*/ 1799539 h 2472538"/>
                    <a:gd name="connsiteX17" fmla="*/ 3065069 w 4828032"/>
                    <a:gd name="connsiteY17" fmla="*/ 1989736 h 2472538"/>
                    <a:gd name="connsiteX18" fmla="*/ 3328416 w 4828032"/>
                    <a:gd name="connsiteY18" fmla="*/ 1960473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809038 w 4828032"/>
                    <a:gd name="connsiteY16" fmla="*/ 1799539 h 2472538"/>
                    <a:gd name="connsiteX17" fmla="*/ 3065069 w 4828032"/>
                    <a:gd name="connsiteY17" fmla="*/ 1989736 h 2472538"/>
                    <a:gd name="connsiteX18" fmla="*/ 3364992 w 4828032"/>
                    <a:gd name="connsiteY18" fmla="*/ 1997049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74951 w 4828032"/>
                    <a:gd name="connsiteY15" fmla="*/ 1594713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64992 w 4828032"/>
                    <a:gd name="connsiteY18" fmla="*/ 1997049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414016 w 4828032"/>
                    <a:gd name="connsiteY14" fmla="*/ 1477670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64992 w 4828032"/>
                    <a:gd name="connsiteY18" fmla="*/ 1997049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64992 w 4828032"/>
                    <a:gd name="connsiteY18" fmla="*/ 1997049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70202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20947 w 4828032"/>
                    <a:gd name="connsiteY21" fmla="*/ 2150669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33088 w 4828032"/>
                    <a:gd name="connsiteY22" fmla="*/ 2216506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40403 w 4828032"/>
                    <a:gd name="connsiteY22" fmla="*/ 2275028 h 2472538"/>
                    <a:gd name="connsiteX23" fmla="*/ 4542739 w 4828032"/>
                    <a:gd name="connsiteY23" fmla="*/ 2348179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40403 w 4828032"/>
                    <a:gd name="connsiteY22" fmla="*/ 2275028 h 2472538"/>
                    <a:gd name="connsiteX23" fmla="*/ 4433011 w 4828032"/>
                    <a:gd name="connsiteY23" fmla="*/ 2362810 h 2472538"/>
                    <a:gd name="connsiteX24" fmla="*/ 4718304 w 4828032"/>
                    <a:gd name="connsiteY24" fmla="*/ 2428647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94636 w 4828032"/>
                    <a:gd name="connsiteY11" fmla="*/ 848564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40403 w 4828032"/>
                    <a:gd name="connsiteY22" fmla="*/ 2275028 h 2472538"/>
                    <a:gd name="connsiteX23" fmla="*/ 4433011 w 4828032"/>
                    <a:gd name="connsiteY23" fmla="*/ 2362810 h 2472538"/>
                    <a:gd name="connsiteX24" fmla="*/ 4652467 w 4828032"/>
                    <a:gd name="connsiteY24" fmla="*/ 2421332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75335 w 4828032"/>
                    <a:gd name="connsiteY7" fmla="*/ 526694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40403 w 4828032"/>
                    <a:gd name="connsiteY22" fmla="*/ 2275028 h 2472538"/>
                    <a:gd name="connsiteX23" fmla="*/ 4433011 w 4828032"/>
                    <a:gd name="connsiteY23" fmla="*/ 2362810 h 2472538"/>
                    <a:gd name="connsiteX24" fmla="*/ 4652467 w 4828032"/>
                    <a:gd name="connsiteY24" fmla="*/ 2421332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3065069 w 4828032"/>
                    <a:gd name="connsiteY17" fmla="*/ 1989736 h 2472538"/>
                    <a:gd name="connsiteX18" fmla="*/ 3379623 w 4828032"/>
                    <a:gd name="connsiteY18" fmla="*/ 1945842 h 2472538"/>
                    <a:gd name="connsiteX19" fmla="*/ 3621024 w 4828032"/>
                    <a:gd name="connsiteY19" fmla="*/ 2018995 h 2472538"/>
                    <a:gd name="connsiteX20" fmla="*/ 3767328 w 4828032"/>
                    <a:gd name="connsiteY20" fmla="*/ 2099463 h 2472538"/>
                    <a:gd name="connsiteX21" fmla="*/ 3935578 w 4828032"/>
                    <a:gd name="connsiteY21" fmla="*/ 2194561 h 2472538"/>
                    <a:gd name="connsiteX22" fmla="*/ 4140403 w 4828032"/>
                    <a:gd name="connsiteY22" fmla="*/ 2275028 h 2472538"/>
                    <a:gd name="connsiteX23" fmla="*/ 4433011 w 4828032"/>
                    <a:gd name="connsiteY23" fmla="*/ 2362810 h 2472538"/>
                    <a:gd name="connsiteX24" fmla="*/ 4652467 w 4828032"/>
                    <a:gd name="connsiteY24" fmla="*/ 2421332 h 2472538"/>
                    <a:gd name="connsiteX25" fmla="*/ 4828032 w 4828032"/>
                    <a:gd name="connsiteY25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2896819 w 4828032"/>
                    <a:gd name="connsiteY17" fmla="*/ 1909267 h 2472538"/>
                    <a:gd name="connsiteX18" fmla="*/ 3065069 w 4828032"/>
                    <a:gd name="connsiteY18" fmla="*/ 1989736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87093 w 4828032"/>
                    <a:gd name="connsiteY16" fmla="*/ 1814169 h 2472538"/>
                    <a:gd name="connsiteX17" fmla="*/ 2896819 w 4828032"/>
                    <a:gd name="connsiteY17" fmla="*/ 1909267 h 2472538"/>
                    <a:gd name="connsiteX18" fmla="*/ 3130906 w 4828032"/>
                    <a:gd name="connsiteY18" fmla="*/ 2004366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896819 w 4828032"/>
                    <a:gd name="connsiteY17" fmla="*/ 1909267 h 2472538"/>
                    <a:gd name="connsiteX18" fmla="*/ 3130906 w 4828032"/>
                    <a:gd name="connsiteY18" fmla="*/ 2004366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04366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72999 w 4828032"/>
                    <a:gd name="connsiteY5" fmla="*/ 651053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29184 w 4828032"/>
                    <a:gd name="connsiteY3" fmla="*/ 519379 h 2472538"/>
                    <a:gd name="connsiteX4" fmla="*/ 475488 w 4828032"/>
                    <a:gd name="connsiteY4" fmla="*/ 621792 h 2472538"/>
                    <a:gd name="connsiteX5" fmla="*/ 665684 w 4828032"/>
                    <a:gd name="connsiteY5" fmla="*/ 672998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475488 w 4828032"/>
                    <a:gd name="connsiteY4" fmla="*/ 621792 h 2472538"/>
                    <a:gd name="connsiteX5" fmla="*/ 665684 w 4828032"/>
                    <a:gd name="connsiteY5" fmla="*/ 672998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65684 w 4828032"/>
                    <a:gd name="connsiteY5" fmla="*/ 672998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41248 w 4828032"/>
                    <a:gd name="connsiteY6" fmla="*/ 636423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92454 w 4828032"/>
                    <a:gd name="connsiteY6" fmla="*/ 592532 h 2472538"/>
                    <a:gd name="connsiteX7" fmla="*/ 1053390 w 4828032"/>
                    <a:gd name="connsiteY7" fmla="*/ 512063 h 2472538"/>
                    <a:gd name="connsiteX8" fmla="*/ 1258215 w 4828032"/>
                    <a:gd name="connsiteY8" fmla="*/ 424282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92454 w 4828032"/>
                    <a:gd name="connsiteY6" fmla="*/ 592532 h 2472538"/>
                    <a:gd name="connsiteX7" fmla="*/ 1053390 w 4828032"/>
                    <a:gd name="connsiteY7" fmla="*/ 512063 h 2472538"/>
                    <a:gd name="connsiteX8" fmla="*/ 1272845 w 4828032"/>
                    <a:gd name="connsiteY8" fmla="*/ 373076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9245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272845 w 4828032"/>
                    <a:gd name="connsiteY8" fmla="*/ 373076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272845 w 4828032"/>
                    <a:gd name="connsiteY8" fmla="*/ 373076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492301 w 4828032"/>
                    <a:gd name="connsiteY9" fmla="*/ 490118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863195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2055571 w 4828032"/>
                    <a:gd name="connsiteY12" fmla="*/ 1075334 h 2472538"/>
                    <a:gd name="connsiteX13" fmla="*/ 2187245 w 4828032"/>
                    <a:gd name="connsiteY13" fmla="*/ 1243584 h 2472538"/>
                    <a:gd name="connsiteX14" fmla="*/ 2362809 w 4828032"/>
                    <a:gd name="connsiteY14" fmla="*/ 1448409 h 2472538"/>
                    <a:gd name="connsiteX15" fmla="*/ 2553005 w 4828032"/>
                    <a:gd name="connsiteY15" fmla="*/ 1631289 h 2472538"/>
                    <a:gd name="connsiteX16" fmla="*/ 2757833 w 4828032"/>
                    <a:gd name="connsiteY16" fmla="*/ 1821484 h 2472538"/>
                    <a:gd name="connsiteX17" fmla="*/ 2955340 w 4828032"/>
                    <a:gd name="connsiteY17" fmla="*/ 1960473 h 2472538"/>
                    <a:gd name="connsiteX18" fmla="*/ 3130906 w 4828032"/>
                    <a:gd name="connsiteY18" fmla="*/ 2026312 h 2472538"/>
                    <a:gd name="connsiteX19" fmla="*/ 3379623 w 4828032"/>
                    <a:gd name="connsiteY19" fmla="*/ 1945842 h 2472538"/>
                    <a:gd name="connsiteX20" fmla="*/ 3621024 w 4828032"/>
                    <a:gd name="connsiteY20" fmla="*/ 2018995 h 2472538"/>
                    <a:gd name="connsiteX21" fmla="*/ 3767328 w 4828032"/>
                    <a:gd name="connsiteY21" fmla="*/ 2099463 h 2472538"/>
                    <a:gd name="connsiteX22" fmla="*/ 3935578 w 4828032"/>
                    <a:gd name="connsiteY22" fmla="*/ 2194561 h 2472538"/>
                    <a:gd name="connsiteX23" fmla="*/ 4140403 w 4828032"/>
                    <a:gd name="connsiteY23" fmla="*/ 2275028 h 2472538"/>
                    <a:gd name="connsiteX24" fmla="*/ 4433011 w 4828032"/>
                    <a:gd name="connsiteY24" fmla="*/ 2362810 h 2472538"/>
                    <a:gd name="connsiteX25" fmla="*/ 4652467 w 4828032"/>
                    <a:gd name="connsiteY25" fmla="*/ 2421332 h 2472538"/>
                    <a:gd name="connsiteX26" fmla="*/ 4828032 w 4828032"/>
                    <a:gd name="connsiteY26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2055571 w 4828032"/>
                    <a:gd name="connsiteY12" fmla="*/ 1075334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362809 w 4828032"/>
                    <a:gd name="connsiteY15" fmla="*/ 1448409 h 2472538"/>
                    <a:gd name="connsiteX16" fmla="*/ 2553005 w 4828032"/>
                    <a:gd name="connsiteY16" fmla="*/ 1631289 h 2472538"/>
                    <a:gd name="connsiteX17" fmla="*/ 2757833 w 4828032"/>
                    <a:gd name="connsiteY17" fmla="*/ 1821484 h 2472538"/>
                    <a:gd name="connsiteX18" fmla="*/ 2955340 w 4828032"/>
                    <a:gd name="connsiteY18" fmla="*/ 1960473 h 2472538"/>
                    <a:gd name="connsiteX19" fmla="*/ 3130906 w 4828032"/>
                    <a:gd name="connsiteY19" fmla="*/ 2026312 h 2472538"/>
                    <a:gd name="connsiteX20" fmla="*/ 3379623 w 4828032"/>
                    <a:gd name="connsiteY20" fmla="*/ 1945842 h 2472538"/>
                    <a:gd name="connsiteX21" fmla="*/ 3621024 w 4828032"/>
                    <a:gd name="connsiteY21" fmla="*/ 2018995 h 2472538"/>
                    <a:gd name="connsiteX22" fmla="*/ 3767328 w 4828032"/>
                    <a:gd name="connsiteY22" fmla="*/ 2099463 h 2472538"/>
                    <a:gd name="connsiteX23" fmla="*/ 3935578 w 4828032"/>
                    <a:gd name="connsiteY23" fmla="*/ 2194561 h 2472538"/>
                    <a:gd name="connsiteX24" fmla="*/ 4140403 w 4828032"/>
                    <a:gd name="connsiteY24" fmla="*/ 2275028 h 2472538"/>
                    <a:gd name="connsiteX25" fmla="*/ 4433011 w 4828032"/>
                    <a:gd name="connsiteY25" fmla="*/ 2362810 h 2472538"/>
                    <a:gd name="connsiteX26" fmla="*/ 4652467 w 4828032"/>
                    <a:gd name="connsiteY26" fmla="*/ 2421332 h 2472538"/>
                    <a:gd name="connsiteX27" fmla="*/ 4828032 w 4828032"/>
                    <a:gd name="connsiteY27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1989734 w 4828032"/>
                    <a:gd name="connsiteY12" fmla="*/ 1104595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362809 w 4828032"/>
                    <a:gd name="connsiteY15" fmla="*/ 1448409 h 2472538"/>
                    <a:gd name="connsiteX16" fmla="*/ 2553005 w 4828032"/>
                    <a:gd name="connsiteY16" fmla="*/ 1631289 h 2472538"/>
                    <a:gd name="connsiteX17" fmla="*/ 2757833 w 4828032"/>
                    <a:gd name="connsiteY17" fmla="*/ 1821484 h 2472538"/>
                    <a:gd name="connsiteX18" fmla="*/ 2955340 w 4828032"/>
                    <a:gd name="connsiteY18" fmla="*/ 1960473 h 2472538"/>
                    <a:gd name="connsiteX19" fmla="*/ 3130906 w 4828032"/>
                    <a:gd name="connsiteY19" fmla="*/ 2026312 h 2472538"/>
                    <a:gd name="connsiteX20" fmla="*/ 3379623 w 4828032"/>
                    <a:gd name="connsiteY20" fmla="*/ 1945842 h 2472538"/>
                    <a:gd name="connsiteX21" fmla="*/ 3621024 w 4828032"/>
                    <a:gd name="connsiteY21" fmla="*/ 2018995 h 2472538"/>
                    <a:gd name="connsiteX22" fmla="*/ 3767328 w 4828032"/>
                    <a:gd name="connsiteY22" fmla="*/ 2099463 h 2472538"/>
                    <a:gd name="connsiteX23" fmla="*/ 3935578 w 4828032"/>
                    <a:gd name="connsiteY23" fmla="*/ 2194561 h 2472538"/>
                    <a:gd name="connsiteX24" fmla="*/ 4140403 w 4828032"/>
                    <a:gd name="connsiteY24" fmla="*/ 2275028 h 2472538"/>
                    <a:gd name="connsiteX25" fmla="*/ 4433011 w 4828032"/>
                    <a:gd name="connsiteY25" fmla="*/ 2362810 h 2472538"/>
                    <a:gd name="connsiteX26" fmla="*/ 4652467 w 4828032"/>
                    <a:gd name="connsiteY26" fmla="*/ 2421332 h 2472538"/>
                    <a:gd name="connsiteX27" fmla="*/ 4828032 w 4828032"/>
                    <a:gd name="connsiteY27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1989734 w 4828032"/>
                    <a:gd name="connsiteY12" fmla="*/ 1104595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362809 w 4828032"/>
                    <a:gd name="connsiteY15" fmla="*/ 1448409 h 2472538"/>
                    <a:gd name="connsiteX16" fmla="*/ 2553005 w 4828032"/>
                    <a:gd name="connsiteY16" fmla="*/ 1631289 h 2472538"/>
                    <a:gd name="connsiteX17" fmla="*/ 2757833 w 4828032"/>
                    <a:gd name="connsiteY17" fmla="*/ 1821484 h 2472538"/>
                    <a:gd name="connsiteX18" fmla="*/ 2955340 w 4828032"/>
                    <a:gd name="connsiteY18" fmla="*/ 1960473 h 2472538"/>
                    <a:gd name="connsiteX19" fmla="*/ 3145536 w 4828032"/>
                    <a:gd name="connsiteY19" fmla="*/ 2318920 h 2472538"/>
                    <a:gd name="connsiteX20" fmla="*/ 3379623 w 4828032"/>
                    <a:gd name="connsiteY20" fmla="*/ 1945842 h 2472538"/>
                    <a:gd name="connsiteX21" fmla="*/ 3621024 w 4828032"/>
                    <a:gd name="connsiteY21" fmla="*/ 2018995 h 2472538"/>
                    <a:gd name="connsiteX22" fmla="*/ 3767328 w 4828032"/>
                    <a:gd name="connsiteY22" fmla="*/ 2099463 h 2472538"/>
                    <a:gd name="connsiteX23" fmla="*/ 3935578 w 4828032"/>
                    <a:gd name="connsiteY23" fmla="*/ 2194561 h 2472538"/>
                    <a:gd name="connsiteX24" fmla="*/ 4140403 w 4828032"/>
                    <a:gd name="connsiteY24" fmla="*/ 2275028 h 2472538"/>
                    <a:gd name="connsiteX25" fmla="*/ 4433011 w 4828032"/>
                    <a:gd name="connsiteY25" fmla="*/ 2362810 h 2472538"/>
                    <a:gd name="connsiteX26" fmla="*/ 4652467 w 4828032"/>
                    <a:gd name="connsiteY26" fmla="*/ 2421332 h 2472538"/>
                    <a:gd name="connsiteX27" fmla="*/ 4828032 w 4828032"/>
                    <a:gd name="connsiteY27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1989734 w 4828032"/>
                    <a:gd name="connsiteY12" fmla="*/ 1104595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362809 w 4828032"/>
                    <a:gd name="connsiteY15" fmla="*/ 1448409 h 2472538"/>
                    <a:gd name="connsiteX16" fmla="*/ 2553005 w 4828032"/>
                    <a:gd name="connsiteY16" fmla="*/ 1631289 h 2472538"/>
                    <a:gd name="connsiteX17" fmla="*/ 2757833 w 4828032"/>
                    <a:gd name="connsiteY17" fmla="*/ 1821484 h 2472538"/>
                    <a:gd name="connsiteX18" fmla="*/ 2962655 w 4828032"/>
                    <a:gd name="connsiteY18" fmla="*/ 2238451 h 2472538"/>
                    <a:gd name="connsiteX19" fmla="*/ 3145536 w 4828032"/>
                    <a:gd name="connsiteY19" fmla="*/ 2318920 h 2472538"/>
                    <a:gd name="connsiteX20" fmla="*/ 3379623 w 4828032"/>
                    <a:gd name="connsiteY20" fmla="*/ 1945842 h 2472538"/>
                    <a:gd name="connsiteX21" fmla="*/ 3621024 w 4828032"/>
                    <a:gd name="connsiteY21" fmla="*/ 2018995 h 2472538"/>
                    <a:gd name="connsiteX22" fmla="*/ 3767328 w 4828032"/>
                    <a:gd name="connsiteY22" fmla="*/ 2099463 h 2472538"/>
                    <a:gd name="connsiteX23" fmla="*/ 3935578 w 4828032"/>
                    <a:gd name="connsiteY23" fmla="*/ 2194561 h 2472538"/>
                    <a:gd name="connsiteX24" fmla="*/ 4140403 w 4828032"/>
                    <a:gd name="connsiteY24" fmla="*/ 2275028 h 2472538"/>
                    <a:gd name="connsiteX25" fmla="*/ 4433011 w 4828032"/>
                    <a:gd name="connsiteY25" fmla="*/ 2362810 h 2472538"/>
                    <a:gd name="connsiteX26" fmla="*/ 4652467 w 4828032"/>
                    <a:gd name="connsiteY26" fmla="*/ 2421332 h 2472538"/>
                    <a:gd name="connsiteX27" fmla="*/ 4828032 w 4828032"/>
                    <a:gd name="connsiteY27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1989734 w 4828032"/>
                    <a:gd name="connsiteY12" fmla="*/ 1104595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362809 w 4828032"/>
                    <a:gd name="connsiteY15" fmla="*/ 1448409 h 2472538"/>
                    <a:gd name="connsiteX16" fmla="*/ 2553005 w 4828032"/>
                    <a:gd name="connsiteY16" fmla="*/ 1631289 h 2472538"/>
                    <a:gd name="connsiteX17" fmla="*/ 2662736 w 4828032"/>
                    <a:gd name="connsiteY17" fmla="*/ 1960472 h 2472538"/>
                    <a:gd name="connsiteX18" fmla="*/ 2962655 w 4828032"/>
                    <a:gd name="connsiteY18" fmla="*/ 2238451 h 2472538"/>
                    <a:gd name="connsiteX19" fmla="*/ 3145536 w 4828032"/>
                    <a:gd name="connsiteY19" fmla="*/ 2318920 h 2472538"/>
                    <a:gd name="connsiteX20" fmla="*/ 3379623 w 4828032"/>
                    <a:gd name="connsiteY20" fmla="*/ 1945842 h 2472538"/>
                    <a:gd name="connsiteX21" fmla="*/ 3621024 w 4828032"/>
                    <a:gd name="connsiteY21" fmla="*/ 2018995 h 2472538"/>
                    <a:gd name="connsiteX22" fmla="*/ 3767328 w 4828032"/>
                    <a:gd name="connsiteY22" fmla="*/ 2099463 h 2472538"/>
                    <a:gd name="connsiteX23" fmla="*/ 3935578 w 4828032"/>
                    <a:gd name="connsiteY23" fmla="*/ 2194561 h 2472538"/>
                    <a:gd name="connsiteX24" fmla="*/ 4140403 w 4828032"/>
                    <a:gd name="connsiteY24" fmla="*/ 2275028 h 2472538"/>
                    <a:gd name="connsiteX25" fmla="*/ 4433011 w 4828032"/>
                    <a:gd name="connsiteY25" fmla="*/ 2362810 h 2472538"/>
                    <a:gd name="connsiteX26" fmla="*/ 4652467 w 4828032"/>
                    <a:gd name="connsiteY26" fmla="*/ 2421332 h 2472538"/>
                    <a:gd name="connsiteX27" fmla="*/ 4828032 w 4828032"/>
                    <a:gd name="connsiteY27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1989734 w 4828032"/>
                    <a:gd name="connsiteY12" fmla="*/ 1104595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362809 w 4828032"/>
                    <a:gd name="connsiteY15" fmla="*/ 1448409 h 2472538"/>
                    <a:gd name="connsiteX16" fmla="*/ 2450592 w 4828032"/>
                    <a:gd name="connsiteY16" fmla="*/ 1697126 h 2472538"/>
                    <a:gd name="connsiteX17" fmla="*/ 2662736 w 4828032"/>
                    <a:gd name="connsiteY17" fmla="*/ 1960472 h 2472538"/>
                    <a:gd name="connsiteX18" fmla="*/ 2962655 w 4828032"/>
                    <a:gd name="connsiteY18" fmla="*/ 2238451 h 2472538"/>
                    <a:gd name="connsiteX19" fmla="*/ 3145536 w 4828032"/>
                    <a:gd name="connsiteY19" fmla="*/ 2318920 h 2472538"/>
                    <a:gd name="connsiteX20" fmla="*/ 3379623 w 4828032"/>
                    <a:gd name="connsiteY20" fmla="*/ 1945842 h 2472538"/>
                    <a:gd name="connsiteX21" fmla="*/ 3621024 w 4828032"/>
                    <a:gd name="connsiteY21" fmla="*/ 2018995 h 2472538"/>
                    <a:gd name="connsiteX22" fmla="*/ 3767328 w 4828032"/>
                    <a:gd name="connsiteY22" fmla="*/ 2099463 h 2472538"/>
                    <a:gd name="connsiteX23" fmla="*/ 3935578 w 4828032"/>
                    <a:gd name="connsiteY23" fmla="*/ 2194561 h 2472538"/>
                    <a:gd name="connsiteX24" fmla="*/ 4140403 w 4828032"/>
                    <a:gd name="connsiteY24" fmla="*/ 2275028 h 2472538"/>
                    <a:gd name="connsiteX25" fmla="*/ 4433011 w 4828032"/>
                    <a:gd name="connsiteY25" fmla="*/ 2362810 h 2472538"/>
                    <a:gd name="connsiteX26" fmla="*/ 4652467 w 4828032"/>
                    <a:gd name="connsiteY26" fmla="*/ 2421332 h 2472538"/>
                    <a:gd name="connsiteX27" fmla="*/ 4828032 w 4828032"/>
                    <a:gd name="connsiteY27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1989734 w 4828032"/>
                    <a:gd name="connsiteY12" fmla="*/ 1104595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223820 w 4828032"/>
                    <a:gd name="connsiteY15" fmla="*/ 1477670 h 2472538"/>
                    <a:gd name="connsiteX16" fmla="*/ 2450592 w 4828032"/>
                    <a:gd name="connsiteY16" fmla="*/ 1697126 h 2472538"/>
                    <a:gd name="connsiteX17" fmla="*/ 2662736 w 4828032"/>
                    <a:gd name="connsiteY17" fmla="*/ 1960472 h 2472538"/>
                    <a:gd name="connsiteX18" fmla="*/ 2962655 w 4828032"/>
                    <a:gd name="connsiteY18" fmla="*/ 2238451 h 2472538"/>
                    <a:gd name="connsiteX19" fmla="*/ 3145536 w 4828032"/>
                    <a:gd name="connsiteY19" fmla="*/ 2318920 h 2472538"/>
                    <a:gd name="connsiteX20" fmla="*/ 3379623 w 4828032"/>
                    <a:gd name="connsiteY20" fmla="*/ 1945842 h 2472538"/>
                    <a:gd name="connsiteX21" fmla="*/ 3621024 w 4828032"/>
                    <a:gd name="connsiteY21" fmla="*/ 2018995 h 2472538"/>
                    <a:gd name="connsiteX22" fmla="*/ 3767328 w 4828032"/>
                    <a:gd name="connsiteY22" fmla="*/ 2099463 h 2472538"/>
                    <a:gd name="connsiteX23" fmla="*/ 3935578 w 4828032"/>
                    <a:gd name="connsiteY23" fmla="*/ 2194561 h 2472538"/>
                    <a:gd name="connsiteX24" fmla="*/ 4140403 w 4828032"/>
                    <a:gd name="connsiteY24" fmla="*/ 2275028 h 2472538"/>
                    <a:gd name="connsiteX25" fmla="*/ 4433011 w 4828032"/>
                    <a:gd name="connsiteY25" fmla="*/ 2362810 h 2472538"/>
                    <a:gd name="connsiteX26" fmla="*/ 4652467 w 4828032"/>
                    <a:gd name="connsiteY26" fmla="*/ 2421332 h 2472538"/>
                    <a:gd name="connsiteX27" fmla="*/ 4828032 w 4828032"/>
                    <a:gd name="connsiteY27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1989734 w 4828032"/>
                    <a:gd name="connsiteY12" fmla="*/ 1104595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136038 w 4828032"/>
                    <a:gd name="connsiteY15" fmla="*/ 1344877 h 2472538"/>
                    <a:gd name="connsiteX16" fmla="*/ 2223820 w 4828032"/>
                    <a:gd name="connsiteY16" fmla="*/ 1477670 h 2472538"/>
                    <a:gd name="connsiteX17" fmla="*/ 2450592 w 4828032"/>
                    <a:gd name="connsiteY17" fmla="*/ 1697126 h 2472538"/>
                    <a:gd name="connsiteX18" fmla="*/ 2662736 w 4828032"/>
                    <a:gd name="connsiteY18" fmla="*/ 1960472 h 2472538"/>
                    <a:gd name="connsiteX19" fmla="*/ 2962655 w 4828032"/>
                    <a:gd name="connsiteY19" fmla="*/ 2238451 h 2472538"/>
                    <a:gd name="connsiteX20" fmla="*/ 3145536 w 4828032"/>
                    <a:gd name="connsiteY20" fmla="*/ 2318920 h 2472538"/>
                    <a:gd name="connsiteX21" fmla="*/ 3379623 w 4828032"/>
                    <a:gd name="connsiteY21" fmla="*/ 1945842 h 2472538"/>
                    <a:gd name="connsiteX22" fmla="*/ 3621024 w 4828032"/>
                    <a:gd name="connsiteY22" fmla="*/ 2018995 h 2472538"/>
                    <a:gd name="connsiteX23" fmla="*/ 3767328 w 4828032"/>
                    <a:gd name="connsiteY23" fmla="*/ 2099463 h 2472538"/>
                    <a:gd name="connsiteX24" fmla="*/ 3935578 w 4828032"/>
                    <a:gd name="connsiteY24" fmla="*/ 2194561 h 2472538"/>
                    <a:gd name="connsiteX25" fmla="*/ 4140403 w 4828032"/>
                    <a:gd name="connsiteY25" fmla="*/ 2275028 h 2472538"/>
                    <a:gd name="connsiteX26" fmla="*/ 4433011 w 4828032"/>
                    <a:gd name="connsiteY26" fmla="*/ 2362810 h 2472538"/>
                    <a:gd name="connsiteX27" fmla="*/ 4652467 w 4828032"/>
                    <a:gd name="connsiteY27" fmla="*/ 2421332 h 2472538"/>
                    <a:gd name="connsiteX28" fmla="*/ 4828032 w 4828032"/>
                    <a:gd name="connsiteY28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1989734 w 4828032"/>
                    <a:gd name="connsiteY12" fmla="*/ 1104595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136038 w 4828032"/>
                    <a:gd name="connsiteY15" fmla="*/ 1344877 h 2472538"/>
                    <a:gd name="connsiteX16" fmla="*/ 2223820 w 4828032"/>
                    <a:gd name="connsiteY16" fmla="*/ 1477670 h 2472538"/>
                    <a:gd name="connsiteX17" fmla="*/ 2450592 w 4828032"/>
                    <a:gd name="connsiteY17" fmla="*/ 1697126 h 2472538"/>
                    <a:gd name="connsiteX18" fmla="*/ 2662736 w 4828032"/>
                    <a:gd name="connsiteY18" fmla="*/ 1960472 h 2472538"/>
                    <a:gd name="connsiteX19" fmla="*/ 2962655 w 4828032"/>
                    <a:gd name="connsiteY19" fmla="*/ 2238451 h 2472538"/>
                    <a:gd name="connsiteX20" fmla="*/ 3152851 w 4828032"/>
                    <a:gd name="connsiteY20" fmla="*/ 2362811 h 2472538"/>
                    <a:gd name="connsiteX21" fmla="*/ 3379623 w 4828032"/>
                    <a:gd name="connsiteY21" fmla="*/ 1945842 h 2472538"/>
                    <a:gd name="connsiteX22" fmla="*/ 3621024 w 4828032"/>
                    <a:gd name="connsiteY22" fmla="*/ 2018995 h 2472538"/>
                    <a:gd name="connsiteX23" fmla="*/ 3767328 w 4828032"/>
                    <a:gd name="connsiteY23" fmla="*/ 2099463 h 2472538"/>
                    <a:gd name="connsiteX24" fmla="*/ 3935578 w 4828032"/>
                    <a:gd name="connsiteY24" fmla="*/ 2194561 h 2472538"/>
                    <a:gd name="connsiteX25" fmla="*/ 4140403 w 4828032"/>
                    <a:gd name="connsiteY25" fmla="*/ 2275028 h 2472538"/>
                    <a:gd name="connsiteX26" fmla="*/ 4433011 w 4828032"/>
                    <a:gd name="connsiteY26" fmla="*/ 2362810 h 2472538"/>
                    <a:gd name="connsiteX27" fmla="*/ 4652467 w 4828032"/>
                    <a:gd name="connsiteY27" fmla="*/ 2421332 h 2472538"/>
                    <a:gd name="connsiteX28" fmla="*/ 4828032 w 4828032"/>
                    <a:gd name="connsiteY28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1989734 w 4828032"/>
                    <a:gd name="connsiteY12" fmla="*/ 1104595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136038 w 4828032"/>
                    <a:gd name="connsiteY15" fmla="*/ 1344877 h 2472538"/>
                    <a:gd name="connsiteX16" fmla="*/ 2223820 w 4828032"/>
                    <a:gd name="connsiteY16" fmla="*/ 1477670 h 2472538"/>
                    <a:gd name="connsiteX17" fmla="*/ 2450592 w 4828032"/>
                    <a:gd name="connsiteY17" fmla="*/ 1697126 h 2472538"/>
                    <a:gd name="connsiteX18" fmla="*/ 2662736 w 4828032"/>
                    <a:gd name="connsiteY18" fmla="*/ 1960472 h 2472538"/>
                    <a:gd name="connsiteX19" fmla="*/ 2962655 w 4828032"/>
                    <a:gd name="connsiteY19" fmla="*/ 2238451 h 2472538"/>
                    <a:gd name="connsiteX20" fmla="*/ 3152851 w 4828032"/>
                    <a:gd name="connsiteY20" fmla="*/ 2362811 h 2472538"/>
                    <a:gd name="connsiteX21" fmla="*/ 3408884 w 4828032"/>
                    <a:gd name="connsiteY21" fmla="*/ 2289656 h 2472538"/>
                    <a:gd name="connsiteX22" fmla="*/ 3621024 w 4828032"/>
                    <a:gd name="connsiteY22" fmla="*/ 2018995 h 2472538"/>
                    <a:gd name="connsiteX23" fmla="*/ 3767328 w 4828032"/>
                    <a:gd name="connsiteY23" fmla="*/ 2099463 h 2472538"/>
                    <a:gd name="connsiteX24" fmla="*/ 3935578 w 4828032"/>
                    <a:gd name="connsiteY24" fmla="*/ 2194561 h 2472538"/>
                    <a:gd name="connsiteX25" fmla="*/ 4140403 w 4828032"/>
                    <a:gd name="connsiteY25" fmla="*/ 2275028 h 2472538"/>
                    <a:gd name="connsiteX26" fmla="*/ 4433011 w 4828032"/>
                    <a:gd name="connsiteY26" fmla="*/ 2362810 h 2472538"/>
                    <a:gd name="connsiteX27" fmla="*/ 4652467 w 4828032"/>
                    <a:gd name="connsiteY27" fmla="*/ 2421332 h 2472538"/>
                    <a:gd name="connsiteX28" fmla="*/ 4828032 w 4828032"/>
                    <a:gd name="connsiteY28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1989734 w 4828032"/>
                    <a:gd name="connsiteY12" fmla="*/ 1104595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136038 w 4828032"/>
                    <a:gd name="connsiteY15" fmla="*/ 1344877 h 2472538"/>
                    <a:gd name="connsiteX16" fmla="*/ 2223820 w 4828032"/>
                    <a:gd name="connsiteY16" fmla="*/ 1477670 h 2472538"/>
                    <a:gd name="connsiteX17" fmla="*/ 2450592 w 4828032"/>
                    <a:gd name="connsiteY17" fmla="*/ 1697126 h 2472538"/>
                    <a:gd name="connsiteX18" fmla="*/ 2662736 w 4828032"/>
                    <a:gd name="connsiteY18" fmla="*/ 1960472 h 2472538"/>
                    <a:gd name="connsiteX19" fmla="*/ 2962655 w 4828032"/>
                    <a:gd name="connsiteY19" fmla="*/ 2238451 h 2472538"/>
                    <a:gd name="connsiteX20" fmla="*/ 3152851 w 4828032"/>
                    <a:gd name="connsiteY20" fmla="*/ 2362811 h 2472538"/>
                    <a:gd name="connsiteX21" fmla="*/ 3408884 w 4828032"/>
                    <a:gd name="connsiteY21" fmla="*/ 2289656 h 2472538"/>
                    <a:gd name="connsiteX22" fmla="*/ 3569817 w 4828032"/>
                    <a:gd name="connsiteY22" fmla="*/ 2333549 h 2472538"/>
                    <a:gd name="connsiteX23" fmla="*/ 3767328 w 4828032"/>
                    <a:gd name="connsiteY23" fmla="*/ 2099463 h 2472538"/>
                    <a:gd name="connsiteX24" fmla="*/ 3935578 w 4828032"/>
                    <a:gd name="connsiteY24" fmla="*/ 2194561 h 2472538"/>
                    <a:gd name="connsiteX25" fmla="*/ 4140403 w 4828032"/>
                    <a:gd name="connsiteY25" fmla="*/ 2275028 h 2472538"/>
                    <a:gd name="connsiteX26" fmla="*/ 4433011 w 4828032"/>
                    <a:gd name="connsiteY26" fmla="*/ 2362810 h 2472538"/>
                    <a:gd name="connsiteX27" fmla="*/ 4652467 w 4828032"/>
                    <a:gd name="connsiteY27" fmla="*/ 2421332 h 2472538"/>
                    <a:gd name="connsiteX28" fmla="*/ 4828032 w 4828032"/>
                    <a:gd name="connsiteY28" fmla="*/ 2472538 h 2472538"/>
                    <a:gd name="connsiteX0" fmla="*/ 0 w 4828032"/>
                    <a:gd name="connsiteY0" fmla="*/ 0 h 2472538"/>
                    <a:gd name="connsiteX1" fmla="*/ 65837 w 4828032"/>
                    <a:gd name="connsiteY1" fmla="*/ 109728 h 2472538"/>
                    <a:gd name="connsiteX2" fmla="*/ 204826 w 4828032"/>
                    <a:gd name="connsiteY2" fmla="*/ 336499 h 2472538"/>
                    <a:gd name="connsiteX3" fmla="*/ 336499 w 4828032"/>
                    <a:gd name="connsiteY3" fmla="*/ 490118 h 2472538"/>
                    <a:gd name="connsiteX4" fmla="*/ 512064 w 4828032"/>
                    <a:gd name="connsiteY4" fmla="*/ 599846 h 2472538"/>
                    <a:gd name="connsiteX5" fmla="*/ 694945 w 4828032"/>
                    <a:gd name="connsiteY5" fmla="*/ 636422 h 2472538"/>
                    <a:gd name="connsiteX6" fmla="*/ 863194 w 4828032"/>
                    <a:gd name="connsiteY6" fmla="*/ 592532 h 2472538"/>
                    <a:gd name="connsiteX7" fmla="*/ 1046075 w 4828032"/>
                    <a:gd name="connsiteY7" fmla="*/ 482803 h 2472538"/>
                    <a:gd name="connsiteX8" fmla="*/ 1309421 w 4828032"/>
                    <a:gd name="connsiteY8" fmla="*/ 373076 h 2472538"/>
                    <a:gd name="connsiteX9" fmla="*/ 1528877 w 4828032"/>
                    <a:gd name="connsiteY9" fmla="*/ 512064 h 2472538"/>
                    <a:gd name="connsiteX10" fmla="*/ 1689811 w 4828032"/>
                    <a:gd name="connsiteY10" fmla="*/ 658369 h 2472538"/>
                    <a:gd name="connsiteX11" fmla="*/ 1872691 w 4828032"/>
                    <a:gd name="connsiteY11" fmla="*/ 936347 h 2472538"/>
                    <a:gd name="connsiteX12" fmla="*/ 1989734 w 4828032"/>
                    <a:gd name="connsiteY12" fmla="*/ 1104595 h 2472538"/>
                    <a:gd name="connsiteX13" fmla="*/ 2070202 w 4828032"/>
                    <a:gd name="connsiteY13" fmla="*/ 1191258 h 2472538"/>
                    <a:gd name="connsiteX14" fmla="*/ 2187245 w 4828032"/>
                    <a:gd name="connsiteY14" fmla="*/ 1243584 h 2472538"/>
                    <a:gd name="connsiteX15" fmla="*/ 2136038 w 4828032"/>
                    <a:gd name="connsiteY15" fmla="*/ 1344877 h 2472538"/>
                    <a:gd name="connsiteX16" fmla="*/ 2223820 w 4828032"/>
                    <a:gd name="connsiteY16" fmla="*/ 1477670 h 2472538"/>
                    <a:gd name="connsiteX17" fmla="*/ 2450592 w 4828032"/>
                    <a:gd name="connsiteY17" fmla="*/ 1697126 h 2472538"/>
                    <a:gd name="connsiteX18" fmla="*/ 2662736 w 4828032"/>
                    <a:gd name="connsiteY18" fmla="*/ 1960472 h 2472538"/>
                    <a:gd name="connsiteX19" fmla="*/ 2962655 w 4828032"/>
                    <a:gd name="connsiteY19" fmla="*/ 2238451 h 2472538"/>
                    <a:gd name="connsiteX20" fmla="*/ 3152851 w 4828032"/>
                    <a:gd name="connsiteY20" fmla="*/ 2362811 h 2472538"/>
                    <a:gd name="connsiteX21" fmla="*/ 3408884 w 4828032"/>
                    <a:gd name="connsiteY21" fmla="*/ 2289656 h 2472538"/>
                    <a:gd name="connsiteX22" fmla="*/ 3569817 w 4828032"/>
                    <a:gd name="connsiteY22" fmla="*/ 2333549 h 2472538"/>
                    <a:gd name="connsiteX23" fmla="*/ 3781958 w 4828032"/>
                    <a:gd name="connsiteY23" fmla="*/ 2443278 h 2472538"/>
                    <a:gd name="connsiteX24" fmla="*/ 3935578 w 4828032"/>
                    <a:gd name="connsiteY24" fmla="*/ 2194561 h 2472538"/>
                    <a:gd name="connsiteX25" fmla="*/ 4140403 w 4828032"/>
                    <a:gd name="connsiteY25" fmla="*/ 2275028 h 2472538"/>
                    <a:gd name="connsiteX26" fmla="*/ 4433011 w 4828032"/>
                    <a:gd name="connsiteY26" fmla="*/ 2362810 h 2472538"/>
                    <a:gd name="connsiteX27" fmla="*/ 4652467 w 4828032"/>
                    <a:gd name="connsiteY27" fmla="*/ 2421332 h 2472538"/>
                    <a:gd name="connsiteX28" fmla="*/ 4828032 w 4828032"/>
                    <a:gd name="connsiteY28" fmla="*/ 2472538 h 2472538"/>
                    <a:gd name="connsiteX0" fmla="*/ 0 w 4828032"/>
                    <a:gd name="connsiteY0" fmla="*/ 0 h 2502501"/>
                    <a:gd name="connsiteX1" fmla="*/ 65837 w 4828032"/>
                    <a:gd name="connsiteY1" fmla="*/ 109728 h 2502501"/>
                    <a:gd name="connsiteX2" fmla="*/ 204826 w 4828032"/>
                    <a:gd name="connsiteY2" fmla="*/ 336499 h 2502501"/>
                    <a:gd name="connsiteX3" fmla="*/ 336499 w 4828032"/>
                    <a:gd name="connsiteY3" fmla="*/ 490118 h 2502501"/>
                    <a:gd name="connsiteX4" fmla="*/ 512064 w 4828032"/>
                    <a:gd name="connsiteY4" fmla="*/ 599846 h 2502501"/>
                    <a:gd name="connsiteX5" fmla="*/ 694945 w 4828032"/>
                    <a:gd name="connsiteY5" fmla="*/ 636422 h 2502501"/>
                    <a:gd name="connsiteX6" fmla="*/ 863194 w 4828032"/>
                    <a:gd name="connsiteY6" fmla="*/ 592532 h 2502501"/>
                    <a:gd name="connsiteX7" fmla="*/ 1046075 w 4828032"/>
                    <a:gd name="connsiteY7" fmla="*/ 482803 h 2502501"/>
                    <a:gd name="connsiteX8" fmla="*/ 1309421 w 4828032"/>
                    <a:gd name="connsiteY8" fmla="*/ 373076 h 2502501"/>
                    <a:gd name="connsiteX9" fmla="*/ 1528877 w 4828032"/>
                    <a:gd name="connsiteY9" fmla="*/ 512064 h 2502501"/>
                    <a:gd name="connsiteX10" fmla="*/ 1689811 w 4828032"/>
                    <a:gd name="connsiteY10" fmla="*/ 658369 h 2502501"/>
                    <a:gd name="connsiteX11" fmla="*/ 1872691 w 4828032"/>
                    <a:gd name="connsiteY11" fmla="*/ 936347 h 2502501"/>
                    <a:gd name="connsiteX12" fmla="*/ 1989734 w 4828032"/>
                    <a:gd name="connsiteY12" fmla="*/ 1104595 h 2502501"/>
                    <a:gd name="connsiteX13" fmla="*/ 2070202 w 4828032"/>
                    <a:gd name="connsiteY13" fmla="*/ 1191258 h 2502501"/>
                    <a:gd name="connsiteX14" fmla="*/ 2187245 w 4828032"/>
                    <a:gd name="connsiteY14" fmla="*/ 1243584 h 2502501"/>
                    <a:gd name="connsiteX15" fmla="*/ 2136038 w 4828032"/>
                    <a:gd name="connsiteY15" fmla="*/ 1344877 h 2502501"/>
                    <a:gd name="connsiteX16" fmla="*/ 2223820 w 4828032"/>
                    <a:gd name="connsiteY16" fmla="*/ 1477670 h 2502501"/>
                    <a:gd name="connsiteX17" fmla="*/ 2450592 w 4828032"/>
                    <a:gd name="connsiteY17" fmla="*/ 1697126 h 2502501"/>
                    <a:gd name="connsiteX18" fmla="*/ 2662736 w 4828032"/>
                    <a:gd name="connsiteY18" fmla="*/ 1960472 h 2502501"/>
                    <a:gd name="connsiteX19" fmla="*/ 2962655 w 4828032"/>
                    <a:gd name="connsiteY19" fmla="*/ 2238451 h 2502501"/>
                    <a:gd name="connsiteX20" fmla="*/ 3152851 w 4828032"/>
                    <a:gd name="connsiteY20" fmla="*/ 2362811 h 2502501"/>
                    <a:gd name="connsiteX21" fmla="*/ 3408884 w 4828032"/>
                    <a:gd name="connsiteY21" fmla="*/ 2289656 h 2502501"/>
                    <a:gd name="connsiteX22" fmla="*/ 3569817 w 4828032"/>
                    <a:gd name="connsiteY22" fmla="*/ 2333549 h 2502501"/>
                    <a:gd name="connsiteX23" fmla="*/ 3781958 w 4828032"/>
                    <a:gd name="connsiteY23" fmla="*/ 2443278 h 2502501"/>
                    <a:gd name="connsiteX24" fmla="*/ 3957523 w 4828032"/>
                    <a:gd name="connsiteY24" fmla="*/ 2494484 h 2502501"/>
                    <a:gd name="connsiteX25" fmla="*/ 4140403 w 4828032"/>
                    <a:gd name="connsiteY25" fmla="*/ 2275028 h 2502501"/>
                    <a:gd name="connsiteX26" fmla="*/ 4433011 w 4828032"/>
                    <a:gd name="connsiteY26" fmla="*/ 2362810 h 2502501"/>
                    <a:gd name="connsiteX27" fmla="*/ 4652467 w 4828032"/>
                    <a:gd name="connsiteY27" fmla="*/ 2421332 h 2502501"/>
                    <a:gd name="connsiteX28" fmla="*/ 4828032 w 4828032"/>
                    <a:gd name="connsiteY28" fmla="*/ 2472538 h 2502501"/>
                    <a:gd name="connsiteX0" fmla="*/ 0 w 4828032"/>
                    <a:gd name="connsiteY0" fmla="*/ 0 h 2592916"/>
                    <a:gd name="connsiteX1" fmla="*/ 65837 w 4828032"/>
                    <a:gd name="connsiteY1" fmla="*/ 109728 h 2592916"/>
                    <a:gd name="connsiteX2" fmla="*/ 204826 w 4828032"/>
                    <a:gd name="connsiteY2" fmla="*/ 336499 h 2592916"/>
                    <a:gd name="connsiteX3" fmla="*/ 336499 w 4828032"/>
                    <a:gd name="connsiteY3" fmla="*/ 490118 h 2592916"/>
                    <a:gd name="connsiteX4" fmla="*/ 512064 w 4828032"/>
                    <a:gd name="connsiteY4" fmla="*/ 599846 h 2592916"/>
                    <a:gd name="connsiteX5" fmla="*/ 694945 w 4828032"/>
                    <a:gd name="connsiteY5" fmla="*/ 636422 h 2592916"/>
                    <a:gd name="connsiteX6" fmla="*/ 863194 w 4828032"/>
                    <a:gd name="connsiteY6" fmla="*/ 592532 h 2592916"/>
                    <a:gd name="connsiteX7" fmla="*/ 1046075 w 4828032"/>
                    <a:gd name="connsiteY7" fmla="*/ 482803 h 2592916"/>
                    <a:gd name="connsiteX8" fmla="*/ 1309421 w 4828032"/>
                    <a:gd name="connsiteY8" fmla="*/ 373076 h 2592916"/>
                    <a:gd name="connsiteX9" fmla="*/ 1528877 w 4828032"/>
                    <a:gd name="connsiteY9" fmla="*/ 512064 h 2592916"/>
                    <a:gd name="connsiteX10" fmla="*/ 1689811 w 4828032"/>
                    <a:gd name="connsiteY10" fmla="*/ 658369 h 2592916"/>
                    <a:gd name="connsiteX11" fmla="*/ 1872691 w 4828032"/>
                    <a:gd name="connsiteY11" fmla="*/ 936347 h 2592916"/>
                    <a:gd name="connsiteX12" fmla="*/ 1989734 w 4828032"/>
                    <a:gd name="connsiteY12" fmla="*/ 1104595 h 2592916"/>
                    <a:gd name="connsiteX13" fmla="*/ 2070202 w 4828032"/>
                    <a:gd name="connsiteY13" fmla="*/ 1191258 h 2592916"/>
                    <a:gd name="connsiteX14" fmla="*/ 2187245 w 4828032"/>
                    <a:gd name="connsiteY14" fmla="*/ 1243584 h 2592916"/>
                    <a:gd name="connsiteX15" fmla="*/ 2136038 w 4828032"/>
                    <a:gd name="connsiteY15" fmla="*/ 1344877 h 2592916"/>
                    <a:gd name="connsiteX16" fmla="*/ 2223820 w 4828032"/>
                    <a:gd name="connsiteY16" fmla="*/ 1477670 h 2592916"/>
                    <a:gd name="connsiteX17" fmla="*/ 2450592 w 4828032"/>
                    <a:gd name="connsiteY17" fmla="*/ 1697126 h 2592916"/>
                    <a:gd name="connsiteX18" fmla="*/ 2662736 w 4828032"/>
                    <a:gd name="connsiteY18" fmla="*/ 1960472 h 2592916"/>
                    <a:gd name="connsiteX19" fmla="*/ 2962655 w 4828032"/>
                    <a:gd name="connsiteY19" fmla="*/ 2238451 h 2592916"/>
                    <a:gd name="connsiteX20" fmla="*/ 3152851 w 4828032"/>
                    <a:gd name="connsiteY20" fmla="*/ 2362811 h 2592916"/>
                    <a:gd name="connsiteX21" fmla="*/ 3408884 w 4828032"/>
                    <a:gd name="connsiteY21" fmla="*/ 2289656 h 2592916"/>
                    <a:gd name="connsiteX22" fmla="*/ 3569817 w 4828032"/>
                    <a:gd name="connsiteY22" fmla="*/ 2333549 h 2592916"/>
                    <a:gd name="connsiteX23" fmla="*/ 3781958 w 4828032"/>
                    <a:gd name="connsiteY23" fmla="*/ 2443278 h 2592916"/>
                    <a:gd name="connsiteX24" fmla="*/ 3957523 w 4828032"/>
                    <a:gd name="connsiteY24" fmla="*/ 2494484 h 2592916"/>
                    <a:gd name="connsiteX25" fmla="*/ 4147718 w 4828032"/>
                    <a:gd name="connsiteY25" fmla="*/ 2589582 h 2592916"/>
                    <a:gd name="connsiteX26" fmla="*/ 4433011 w 4828032"/>
                    <a:gd name="connsiteY26" fmla="*/ 2362810 h 2592916"/>
                    <a:gd name="connsiteX27" fmla="*/ 4652467 w 4828032"/>
                    <a:gd name="connsiteY27" fmla="*/ 2421332 h 2592916"/>
                    <a:gd name="connsiteX28" fmla="*/ 4828032 w 4828032"/>
                    <a:gd name="connsiteY28" fmla="*/ 2472538 h 2592916"/>
                    <a:gd name="connsiteX0" fmla="*/ 0 w 4828032"/>
                    <a:gd name="connsiteY0" fmla="*/ 0 h 2768448"/>
                    <a:gd name="connsiteX1" fmla="*/ 65837 w 4828032"/>
                    <a:gd name="connsiteY1" fmla="*/ 109728 h 2768448"/>
                    <a:gd name="connsiteX2" fmla="*/ 204826 w 4828032"/>
                    <a:gd name="connsiteY2" fmla="*/ 336499 h 2768448"/>
                    <a:gd name="connsiteX3" fmla="*/ 336499 w 4828032"/>
                    <a:gd name="connsiteY3" fmla="*/ 490118 h 2768448"/>
                    <a:gd name="connsiteX4" fmla="*/ 512064 w 4828032"/>
                    <a:gd name="connsiteY4" fmla="*/ 599846 h 2768448"/>
                    <a:gd name="connsiteX5" fmla="*/ 694945 w 4828032"/>
                    <a:gd name="connsiteY5" fmla="*/ 636422 h 2768448"/>
                    <a:gd name="connsiteX6" fmla="*/ 863194 w 4828032"/>
                    <a:gd name="connsiteY6" fmla="*/ 592532 h 2768448"/>
                    <a:gd name="connsiteX7" fmla="*/ 1046075 w 4828032"/>
                    <a:gd name="connsiteY7" fmla="*/ 482803 h 2768448"/>
                    <a:gd name="connsiteX8" fmla="*/ 1309421 w 4828032"/>
                    <a:gd name="connsiteY8" fmla="*/ 373076 h 2768448"/>
                    <a:gd name="connsiteX9" fmla="*/ 1528877 w 4828032"/>
                    <a:gd name="connsiteY9" fmla="*/ 512064 h 2768448"/>
                    <a:gd name="connsiteX10" fmla="*/ 1689811 w 4828032"/>
                    <a:gd name="connsiteY10" fmla="*/ 658369 h 2768448"/>
                    <a:gd name="connsiteX11" fmla="*/ 1872691 w 4828032"/>
                    <a:gd name="connsiteY11" fmla="*/ 936347 h 2768448"/>
                    <a:gd name="connsiteX12" fmla="*/ 1989734 w 4828032"/>
                    <a:gd name="connsiteY12" fmla="*/ 1104595 h 2768448"/>
                    <a:gd name="connsiteX13" fmla="*/ 2070202 w 4828032"/>
                    <a:gd name="connsiteY13" fmla="*/ 1191258 h 2768448"/>
                    <a:gd name="connsiteX14" fmla="*/ 2187245 w 4828032"/>
                    <a:gd name="connsiteY14" fmla="*/ 1243584 h 2768448"/>
                    <a:gd name="connsiteX15" fmla="*/ 2136038 w 4828032"/>
                    <a:gd name="connsiteY15" fmla="*/ 1344877 h 2768448"/>
                    <a:gd name="connsiteX16" fmla="*/ 2223820 w 4828032"/>
                    <a:gd name="connsiteY16" fmla="*/ 1477670 h 2768448"/>
                    <a:gd name="connsiteX17" fmla="*/ 2450592 w 4828032"/>
                    <a:gd name="connsiteY17" fmla="*/ 1697126 h 2768448"/>
                    <a:gd name="connsiteX18" fmla="*/ 2662736 w 4828032"/>
                    <a:gd name="connsiteY18" fmla="*/ 1960472 h 2768448"/>
                    <a:gd name="connsiteX19" fmla="*/ 2962655 w 4828032"/>
                    <a:gd name="connsiteY19" fmla="*/ 2238451 h 2768448"/>
                    <a:gd name="connsiteX20" fmla="*/ 3152851 w 4828032"/>
                    <a:gd name="connsiteY20" fmla="*/ 2362811 h 2768448"/>
                    <a:gd name="connsiteX21" fmla="*/ 3408884 w 4828032"/>
                    <a:gd name="connsiteY21" fmla="*/ 2289656 h 2768448"/>
                    <a:gd name="connsiteX22" fmla="*/ 3569817 w 4828032"/>
                    <a:gd name="connsiteY22" fmla="*/ 2333549 h 2768448"/>
                    <a:gd name="connsiteX23" fmla="*/ 3781958 w 4828032"/>
                    <a:gd name="connsiteY23" fmla="*/ 2443278 h 2768448"/>
                    <a:gd name="connsiteX24" fmla="*/ 3957523 w 4828032"/>
                    <a:gd name="connsiteY24" fmla="*/ 2494484 h 2768448"/>
                    <a:gd name="connsiteX25" fmla="*/ 4147718 w 4828032"/>
                    <a:gd name="connsiteY25" fmla="*/ 2589582 h 2768448"/>
                    <a:gd name="connsiteX26" fmla="*/ 4469587 w 4828032"/>
                    <a:gd name="connsiteY26" fmla="*/ 2765146 h 2768448"/>
                    <a:gd name="connsiteX27" fmla="*/ 4652467 w 4828032"/>
                    <a:gd name="connsiteY27" fmla="*/ 2421332 h 2768448"/>
                    <a:gd name="connsiteX28" fmla="*/ 4828032 w 4828032"/>
                    <a:gd name="connsiteY28" fmla="*/ 2472538 h 2768448"/>
                    <a:gd name="connsiteX0" fmla="*/ 0 w 4828032"/>
                    <a:gd name="connsiteY0" fmla="*/ 0 h 2822011"/>
                    <a:gd name="connsiteX1" fmla="*/ 65837 w 4828032"/>
                    <a:gd name="connsiteY1" fmla="*/ 109728 h 2822011"/>
                    <a:gd name="connsiteX2" fmla="*/ 204826 w 4828032"/>
                    <a:gd name="connsiteY2" fmla="*/ 336499 h 2822011"/>
                    <a:gd name="connsiteX3" fmla="*/ 336499 w 4828032"/>
                    <a:gd name="connsiteY3" fmla="*/ 490118 h 2822011"/>
                    <a:gd name="connsiteX4" fmla="*/ 512064 w 4828032"/>
                    <a:gd name="connsiteY4" fmla="*/ 599846 h 2822011"/>
                    <a:gd name="connsiteX5" fmla="*/ 694945 w 4828032"/>
                    <a:gd name="connsiteY5" fmla="*/ 636422 h 2822011"/>
                    <a:gd name="connsiteX6" fmla="*/ 863194 w 4828032"/>
                    <a:gd name="connsiteY6" fmla="*/ 592532 h 2822011"/>
                    <a:gd name="connsiteX7" fmla="*/ 1046075 w 4828032"/>
                    <a:gd name="connsiteY7" fmla="*/ 482803 h 2822011"/>
                    <a:gd name="connsiteX8" fmla="*/ 1309421 w 4828032"/>
                    <a:gd name="connsiteY8" fmla="*/ 373076 h 2822011"/>
                    <a:gd name="connsiteX9" fmla="*/ 1528877 w 4828032"/>
                    <a:gd name="connsiteY9" fmla="*/ 512064 h 2822011"/>
                    <a:gd name="connsiteX10" fmla="*/ 1689811 w 4828032"/>
                    <a:gd name="connsiteY10" fmla="*/ 658369 h 2822011"/>
                    <a:gd name="connsiteX11" fmla="*/ 1872691 w 4828032"/>
                    <a:gd name="connsiteY11" fmla="*/ 936347 h 2822011"/>
                    <a:gd name="connsiteX12" fmla="*/ 1989734 w 4828032"/>
                    <a:gd name="connsiteY12" fmla="*/ 1104595 h 2822011"/>
                    <a:gd name="connsiteX13" fmla="*/ 2070202 w 4828032"/>
                    <a:gd name="connsiteY13" fmla="*/ 1191258 h 2822011"/>
                    <a:gd name="connsiteX14" fmla="*/ 2187245 w 4828032"/>
                    <a:gd name="connsiteY14" fmla="*/ 1243584 h 2822011"/>
                    <a:gd name="connsiteX15" fmla="*/ 2136038 w 4828032"/>
                    <a:gd name="connsiteY15" fmla="*/ 1344877 h 2822011"/>
                    <a:gd name="connsiteX16" fmla="*/ 2223820 w 4828032"/>
                    <a:gd name="connsiteY16" fmla="*/ 1477670 h 2822011"/>
                    <a:gd name="connsiteX17" fmla="*/ 2450592 w 4828032"/>
                    <a:gd name="connsiteY17" fmla="*/ 1697126 h 2822011"/>
                    <a:gd name="connsiteX18" fmla="*/ 2662736 w 4828032"/>
                    <a:gd name="connsiteY18" fmla="*/ 1960472 h 2822011"/>
                    <a:gd name="connsiteX19" fmla="*/ 2962655 w 4828032"/>
                    <a:gd name="connsiteY19" fmla="*/ 2238451 h 2822011"/>
                    <a:gd name="connsiteX20" fmla="*/ 3152851 w 4828032"/>
                    <a:gd name="connsiteY20" fmla="*/ 2362811 h 2822011"/>
                    <a:gd name="connsiteX21" fmla="*/ 3408884 w 4828032"/>
                    <a:gd name="connsiteY21" fmla="*/ 2289656 h 2822011"/>
                    <a:gd name="connsiteX22" fmla="*/ 3569817 w 4828032"/>
                    <a:gd name="connsiteY22" fmla="*/ 2333549 h 2822011"/>
                    <a:gd name="connsiteX23" fmla="*/ 3781958 w 4828032"/>
                    <a:gd name="connsiteY23" fmla="*/ 2443278 h 2822011"/>
                    <a:gd name="connsiteX24" fmla="*/ 3957523 w 4828032"/>
                    <a:gd name="connsiteY24" fmla="*/ 2494484 h 2822011"/>
                    <a:gd name="connsiteX25" fmla="*/ 4147718 w 4828032"/>
                    <a:gd name="connsiteY25" fmla="*/ 2589582 h 2822011"/>
                    <a:gd name="connsiteX26" fmla="*/ 4469587 w 4828032"/>
                    <a:gd name="connsiteY26" fmla="*/ 2765146 h 2822011"/>
                    <a:gd name="connsiteX27" fmla="*/ 4659783 w 4828032"/>
                    <a:gd name="connsiteY27" fmla="*/ 2801722 h 2822011"/>
                    <a:gd name="connsiteX28" fmla="*/ 4828032 w 4828032"/>
                    <a:gd name="connsiteY28" fmla="*/ 2472538 h 2822011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512064 w 4886554"/>
                    <a:gd name="connsiteY4" fmla="*/ 599846 h 2948026"/>
                    <a:gd name="connsiteX5" fmla="*/ 694945 w 4886554"/>
                    <a:gd name="connsiteY5" fmla="*/ 636422 h 2948026"/>
                    <a:gd name="connsiteX6" fmla="*/ 863194 w 4886554"/>
                    <a:gd name="connsiteY6" fmla="*/ 592532 h 2948026"/>
                    <a:gd name="connsiteX7" fmla="*/ 1046075 w 4886554"/>
                    <a:gd name="connsiteY7" fmla="*/ 482803 h 2948026"/>
                    <a:gd name="connsiteX8" fmla="*/ 1309421 w 4886554"/>
                    <a:gd name="connsiteY8" fmla="*/ 37307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72691 w 4886554"/>
                    <a:gd name="connsiteY11" fmla="*/ 936347 h 2948026"/>
                    <a:gd name="connsiteX12" fmla="*/ 1989734 w 4886554"/>
                    <a:gd name="connsiteY12" fmla="*/ 1104595 h 2948026"/>
                    <a:gd name="connsiteX13" fmla="*/ 2070202 w 4886554"/>
                    <a:gd name="connsiteY13" fmla="*/ 1191258 h 2948026"/>
                    <a:gd name="connsiteX14" fmla="*/ 2187245 w 4886554"/>
                    <a:gd name="connsiteY14" fmla="*/ 1243584 h 2948026"/>
                    <a:gd name="connsiteX15" fmla="*/ 2136038 w 4886554"/>
                    <a:gd name="connsiteY15" fmla="*/ 1344877 h 2948026"/>
                    <a:gd name="connsiteX16" fmla="*/ 2223820 w 4886554"/>
                    <a:gd name="connsiteY16" fmla="*/ 1477670 h 2948026"/>
                    <a:gd name="connsiteX17" fmla="*/ 2450592 w 4886554"/>
                    <a:gd name="connsiteY17" fmla="*/ 1697126 h 2948026"/>
                    <a:gd name="connsiteX18" fmla="*/ 2662736 w 4886554"/>
                    <a:gd name="connsiteY18" fmla="*/ 1960472 h 2948026"/>
                    <a:gd name="connsiteX19" fmla="*/ 2962655 w 4886554"/>
                    <a:gd name="connsiteY19" fmla="*/ 2238451 h 2948026"/>
                    <a:gd name="connsiteX20" fmla="*/ 3152851 w 4886554"/>
                    <a:gd name="connsiteY20" fmla="*/ 2362811 h 2948026"/>
                    <a:gd name="connsiteX21" fmla="*/ 3408884 w 4886554"/>
                    <a:gd name="connsiteY21" fmla="*/ 2289656 h 2948026"/>
                    <a:gd name="connsiteX22" fmla="*/ 3569817 w 4886554"/>
                    <a:gd name="connsiteY22" fmla="*/ 2333549 h 2948026"/>
                    <a:gd name="connsiteX23" fmla="*/ 3781958 w 4886554"/>
                    <a:gd name="connsiteY23" fmla="*/ 2443278 h 2948026"/>
                    <a:gd name="connsiteX24" fmla="*/ 3957523 w 4886554"/>
                    <a:gd name="connsiteY24" fmla="*/ 2494484 h 2948026"/>
                    <a:gd name="connsiteX25" fmla="*/ 4147718 w 4886554"/>
                    <a:gd name="connsiteY25" fmla="*/ 2589582 h 2948026"/>
                    <a:gd name="connsiteX26" fmla="*/ 4469587 w 4886554"/>
                    <a:gd name="connsiteY26" fmla="*/ 2765146 h 2948026"/>
                    <a:gd name="connsiteX27" fmla="*/ 4659783 w 4886554"/>
                    <a:gd name="connsiteY27" fmla="*/ 2801722 h 2948026"/>
                    <a:gd name="connsiteX28" fmla="*/ 4886554 w 4886554"/>
                    <a:gd name="connsiteY28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512064 w 4886554"/>
                    <a:gd name="connsiteY4" fmla="*/ 599846 h 2948026"/>
                    <a:gd name="connsiteX5" fmla="*/ 694945 w 4886554"/>
                    <a:gd name="connsiteY5" fmla="*/ 636422 h 2948026"/>
                    <a:gd name="connsiteX6" fmla="*/ 863194 w 4886554"/>
                    <a:gd name="connsiteY6" fmla="*/ 592532 h 2948026"/>
                    <a:gd name="connsiteX7" fmla="*/ 1046075 w 4886554"/>
                    <a:gd name="connsiteY7" fmla="*/ 482803 h 2948026"/>
                    <a:gd name="connsiteX8" fmla="*/ 1309421 w 4886554"/>
                    <a:gd name="connsiteY8" fmla="*/ 37307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72691 w 4886554"/>
                    <a:gd name="connsiteY11" fmla="*/ 936347 h 2948026"/>
                    <a:gd name="connsiteX12" fmla="*/ 1989734 w 4886554"/>
                    <a:gd name="connsiteY12" fmla="*/ 1104595 h 2948026"/>
                    <a:gd name="connsiteX13" fmla="*/ 2070202 w 4886554"/>
                    <a:gd name="connsiteY13" fmla="*/ 1191258 h 2948026"/>
                    <a:gd name="connsiteX14" fmla="*/ 2187245 w 4886554"/>
                    <a:gd name="connsiteY14" fmla="*/ 1243584 h 2948026"/>
                    <a:gd name="connsiteX15" fmla="*/ 2136038 w 4886554"/>
                    <a:gd name="connsiteY15" fmla="*/ 1344877 h 2948026"/>
                    <a:gd name="connsiteX16" fmla="*/ 2223820 w 4886554"/>
                    <a:gd name="connsiteY16" fmla="*/ 1477670 h 2948026"/>
                    <a:gd name="connsiteX17" fmla="*/ 2450592 w 4886554"/>
                    <a:gd name="connsiteY17" fmla="*/ 1697126 h 2948026"/>
                    <a:gd name="connsiteX18" fmla="*/ 2662736 w 4886554"/>
                    <a:gd name="connsiteY18" fmla="*/ 1960472 h 2948026"/>
                    <a:gd name="connsiteX19" fmla="*/ 2962655 w 4886554"/>
                    <a:gd name="connsiteY19" fmla="*/ 2238451 h 2948026"/>
                    <a:gd name="connsiteX20" fmla="*/ 3152851 w 4886554"/>
                    <a:gd name="connsiteY20" fmla="*/ 2362811 h 2948026"/>
                    <a:gd name="connsiteX21" fmla="*/ 3408884 w 4886554"/>
                    <a:gd name="connsiteY21" fmla="*/ 2289656 h 2948026"/>
                    <a:gd name="connsiteX22" fmla="*/ 3569817 w 4886554"/>
                    <a:gd name="connsiteY22" fmla="*/ 2333549 h 2948026"/>
                    <a:gd name="connsiteX23" fmla="*/ 3781958 w 4886554"/>
                    <a:gd name="connsiteY23" fmla="*/ 2443278 h 2948026"/>
                    <a:gd name="connsiteX24" fmla="*/ 3957523 w 4886554"/>
                    <a:gd name="connsiteY24" fmla="*/ 2494484 h 2948026"/>
                    <a:gd name="connsiteX25" fmla="*/ 4147718 w 4886554"/>
                    <a:gd name="connsiteY25" fmla="*/ 2589582 h 2948026"/>
                    <a:gd name="connsiteX26" fmla="*/ 4469587 w 4886554"/>
                    <a:gd name="connsiteY26" fmla="*/ 2765146 h 2948026"/>
                    <a:gd name="connsiteX27" fmla="*/ 4659783 w 4886554"/>
                    <a:gd name="connsiteY27" fmla="*/ 2860243 h 2948026"/>
                    <a:gd name="connsiteX28" fmla="*/ 4886554 w 4886554"/>
                    <a:gd name="connsiteY28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512064 w 4886554"/>
                    <a:gd name="connsiteY4" fmla="*/ 599846 h 2948026"/>
                    <a:gd name="connsiteX5" fmla="*/ 694945 w 4886554"/>
                    <a:gd name="connsiteY5" fmla="*/ 636422 h 2948026"/>
                    <a:gd name="connsiteX6" fmla="*/ 863194 w 4886554"/>
                    <a:gd name="connsiteY6" fmla="*/ 592532 h 2948026"/>
                    <a:gd name="connsiteX7" fmla="*/ 1046075 w 4886554"/>
                    <a:gd name="connsiteY7" fmla="*/ 482803 h 2948026"/>
                    <a:gd name="connsiteX8" fmla="*/ 1309421 w 4886554"/>
                    <a:gd name="connsiteY8" fmla="*/ 37307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72691 w 4886554"/>
                    <a:gd name="connsiteY11" fmla="*/ 936347 h 2948026"/>
                    <a:gd name="connsiteX12" fmla="*/ 1989734 w 4886554"/>
                    <a:gd name="connsiteY12" fmla="*/ 1104595 h 2948026"/>
                    <a:gd name="connsiteX13" fmla="*/ 2070202 w 4886554"/>
                    <a:gd name="connsiteY13" fmla="*/ 1191258 h 2948026"/>
                    <a:gd name="connsiteX14" fmla="*/ 2099463 w 4886554"/>
                    <a:gd name="connsiteY14" fmla="*/ 1265529 h 2948026"/>
                    <a:gd name="connsiteX15" fmla="*/ 2136038 w 4886554"/>
                    <a:gd name="connsiteY15" fmla="*/ 1344877 h 2948026"/>
                    <a:gd name="connsiteX16" fmla="*/ 2223820 w 4886554"/>
                    <a:gd name="connsiteY16" fmla="*/ 1477670 h 2948026"/>
                    <a:gd name="connsiteX17" fmla="*/ 2450592 w 4886554"/>
                    <a:gd name="connsiteY17" fmla="*/ 1697126 h 2948026"/>
                    <a:gd name="connsiteX18" fmla="*/ 2662736 w 4886554"/>
                    <a:gd name="connsiteY18" fmla="*/ 1960472 h 2948026"/>
                    <a:gd name="connsiteX19" fmla="*/ 2962655 w 4886554"/>
                    <a:gd name="connsiteY19" fmla="*/ 2238451 h 2948026"/>
                    <a:gd name="connsiteX20" fmla="*/ 3152851 w 4886554"/>
                    <a:gd name="connsiteY20" fmla="*/ 2362811 h 2948026"/>
                    <a:gd name="connsiteX21" fmla="*/ 3408884 w 4886554"/>
                    <a:gd name="connsiteY21" fmla="*/ 2289656 h 2948026"/>
                    <a:gd name="connsiteX22" fmla="*/ 3569817 w 4886554"/>
                    <a:gd name="connsiteY22" fmla="*/ 2333549 h 2948026"/>
                    <a:gd name="connsiteX23" fmla="*/ 3781958 w 4886554"/>
                    <a:gd name="connsiteY23" fmla="*/ 2443278 h 2948026"/>
                    <a:gd name="connsiteX24" fmla="*/ 3957523 w 4886554"/>
                    <a:gd name="connsiteY24" fmla="*/ 2494484 h 2948026"/>
                    <a:gd name="connsiteX25" fmla="*/ 4147718 w 4886554"/>
                    <a:gd name="connsiteY25" fmla="*/ 2589582 h 2948026"/>
                    <a:gd name="connsiteX26" fmla="*/ 4469587 w 4886554"/>
                    <a:gd name="connsiteY26" fmla="*/ 2765146 h 2948026"/>
                    <a:gd name="connsiteX27" fmla="*/ 4659783 w 4886554"/>
                    <a:gd name="connsiteY27" fmla="*/ 2860243 h 2948026"/>
                    <a:gd name="connsiteX28" fmla="*/ 4886554 w 4886554"/>
                    <a:gd name="connsiteY28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512064 w 4886554"/>
                    <a:gd name="connsiteY4" fmla="*/ 599846 h 2948026"/>
                    <a:gd name="connsiteX5" fmla="*/ 694945 w 4886554"/>
                    <a:gd name="connsiteY5" fmla="*/ 636422 h 2948026"/>
                    <a:gd name="connsiteX6" fmla="*/ 863194 w 4886554"/>
                    <a:gd name="connsiteY6" fmla="*/ 592532 h 2948026"/>
                    <a:gd name="connsiteX7" fmla="*/ 1046075 w 4886554"/>
                    <a:gd name="connsiteY7" fmla="*/ 482803 h 2948026"/>
                    <a:gd name="connsiteX8" fmla="*/ 1309421 w 4886554"/>
                    <a:gd name="connsiteY8" fmla="*/ 37307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72691 w 4886554"/>
                    <a:gd name="connsiteY11" fmla="*/ 936347 h 2948026"/>
                    <a:gd name="connsiteX12" fmla="*/ 1989734 w 4886554"/>
                    <a:gd name="connsiteY12" fmla="*/ 1104595 h 2948026"/>
                    <a:gd name="connsiteX13" fmla="*/ 2070202 w 4886554"/>
                    <a:gd name="connsiteY13" fmla="*/ 1191258 h 2948026"/>
                    <a:gd name="connsiteX14" fmla="*/ 2099463 w 4886554"/>
                    <a:gd name="connsiteY14" fmla="*/ 1265529 h 2948026"/>
                    <a:gd name="connsiteX15" fmla="*/ 2136038 w 4886554"/>
                    <a:gd name="connsiteY15" fmla="*/ 1344877 h 2948026"/>
                    <a:gd name="connsiteX16" fmla="*/ 2304287 w 4886554"/>
                    <a:gd name="connsiteY16" fmla="*/ 1543507 h 2948026"/>
                    <a:gd name="connsiteX17" fmla="*/ 2450592 w 4886554"/>
                    <a:gd name="connsiteY17" fmla="*/ 1697126 h 2948026"/>
                    <a:gd name="connsiteX18" fmla="*/ 2662736 w 4886554"/>
                    <a:gd name="connsiteY18" fmla="*/ 1960472 h 2948026"/>
                    <a:gd name="connsiteX19" fmla="*/ 2962655 w 4886554"/>
                    <a:gd name="connsiteY19" fmla="*/ 2238451 h 2948026"/>
                    <a:gd name="connsiteX20" fmla="*/ 3152851 w 4886554"/>
                    <a:gd name="connsiteY20" fmla="*/ 2362811 h 2948026"/>
                    <a:gd name="connsiteX21" fmla="*/ 3408884 w 4886554"/>
                    <a:gd name="connsiteY21" fmla="*/ 2289656 h 2948026"/>
                    <a:gd name="connsiteX22" fmla="*/ 3569817 w 4886554"/>
                    <a:gd name="connsiteY22" fmla="*/ 2333549 h 2948026"/>
                    <a:gd name="connsiteX23" fmla="*/ 3781958 w 4886554"/>
                    <a:gd name="connsiteY23" fmla="*/ 2443278 h 2948026"/>
                    <a:gd name="connsiteX24" fmla="*/ 3957523 w 4886554"/>
                    <a:gd name="connsiteY24" fmla="*/ 2494484 h 2948026"/>
                    <a:gd name="connsiteX25" fmla="*/ 4147718 w 4886554"/>
                    <a:gd name="connsiteY25" fmla="*/ 2589582 h 2948026"/>
                    <a:gd name="connsiteX26" fmla="*/ 4469587 w 4886554"/>
                    <a:gd name="connsiteY26" fmla="*/ 2765146 h 2948026"/>
                    <a:gd name="connsiteX27" fmla="*/ 4659783 w 4886554"/>
                    <a:gd name="connsiteY27" fmla="*/ 2860243 h 2948026"/>
                    <a:gd name="connsiteX28" fmla="*/ 4886554 w 4886554"/>
                    <a:gd name="connsiteY28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512064 w 4886554"/>
                    <a:gd name="connsiteY4" fmla="*/ 599846 h 2948026"/>
                    <a:gd name="connsiteX5" fmla="*/ 694945 w 4886554"/>
                    <a:gd name="connsiteY5" fmla="*/ 636422 h 2948026"/>
                    <a:gd name="connsiteX6" fmla="*/ 863194 w 4886554"/>
                    <a:gd name="connsiteY6" fmla="*/ 592532 h 2948026"/>
                    <a:gd name="connsiteX7" fmla="*/ 1046075 w 4886554"/>
                    <a:gd name="connsiteY7" fmla="*/ 482803 h 2948026"/>
                    <a:gd name="connsiteX8" fmla="*/ 1309421 w 4886554"/>
                    <a:gd name="connsiteY8" fmla="*/ 37307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72691 w 4886554"/>
                    <a:gd name="connsiteY11" fmla="*/ 936347 h 2948026"/>
                    <a:gd name="connsiteX12" fmla="*/ 1989734 w 4886554"/>
                    <a:gd name="connsiteY12" fmla="*/ 1104595 h 2948026"/>
                    <a:gd name="connsiteX13" fmla="*/ 2070202 w 4886554"/>
                    <a:gd name="connsiteY13" fmla="*/ 1191258 h 2948026"/>
                    <a:gd name="connsiteX14" fmla="*/ 2099463 w 4886554"/>
                    <a:gd name="connsiteY14" fmla="*/ 1265529 h 2948026"/>
                    <a:gd name="connsiteX15" fmla="*/ 2187244 w 4886554"/>
                    <a:gd name="connsiteY15" fmla="*/ 1388769 h 2948026"/>
                    <a:gd name="connsiteX16" fmla="*/ 2304287 w 4886554"/>
                    <a:gd name="connsiteY16" fmla="*/ 1543507 h 2948026"/>
                    <a:gd name="connsiteX17" fmla="*/ 2450592 w 4886554"/>
                    <a:gd name="connsiteY17" fmla="*/ 1697126 h 2948026"/>
                    <a:gd name="connsiteX18" fmla="*/ 2662736 w 4886554"/>
                    <a:gd name="connsiteY18" fmla="*/ 1960472 h 2948026"/>
                    <a:gd name="connsiteX19" fmla="*/ 2962655 w 4886554"/>
                    <a:gd name="connsiteY19" fmla="*/ 2238451 h 2948026"/>
                    <a:gd name="connsiteX20" fmla="*/ 3152851 w 4886554"/>
                    <a:gd name="connsiteY20" fmla="*/ 2362811 h 2948026"/>
                    <a:gd name="connsiteX21" fmla="*/ 3408884 w 4886554"/>
                    <a:gd name="connsiteY21" fmla="*/ 2289656 h 2948026"/>
                    <a:gd name="connsiteX22" fmla="*/ 3569817 w 4886554"/>
                    <a:gd name="connsiteY22" fmla="*/ 2333549 h 2948026"/>
                    <a:gd name="connsiteX23" fmla="*/ 3781958 w 4886554"/>
                    <a:gd name="connsiteY23" fmla="*/ 2443278 h 2948026"/>
                    <a:gd name="connsiteX24" fmla="*/ 3957523 w 4886554"/>
                    <a:gd name="connsiteY24" fmla="*/ 2494484 h 2948026"/>
                    <a:gd name="connsiteX25" fmla="*/ 4147718 w 4886554"/>
                    <a:gd name="connsiteY25" fmla="*/ 2589582 h 2948026"/>
                    <a:gd name="connsiteX26" fmla="*/ 4469587 w 4886554"/>
                    <a:gd name="connsiteY26" fmla="*/ 2765146 h 2948026"/>
                    <a:gd name="connsiteX27" fmla="*/ 4659783 w 4886554"/>
                    <a:gd name="connsiteY27" fmla="*/ 2860243 h 2948026"/>
                    <a:gd name="connsiteX28" fmla="*/ 4886554 w 4886554"/>
                    <a:gd name="connsiteY28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512064 w 4886554"/>
                    <a:gd name="connsiteY4" fmla="*/ 599846 h 2948026"/>
                    <a:gd name="connsiteX5" fmla="*/ 694945 w 4886554"/>
                    <a:gd name="connsiteY5" fmla="*/ 636422 h 2948026"/>
                    <a:gd name="connsiteX6" fmla="*/ 863194 w 4886554"/>
                    <a:gd name="connsiteY6" fmla="*/ 592532 h 2948026"/>
                    <a:gd name="connsiteX7" fmla="*/ 1046075 w 4886554"/>
                    <a:gd name="connsiteY7" fmla="*/ 482803 h 2948026"/>
                    <a:gd name="connsiteX8" fmla="*/ 1309421 w 4886554"/>
                    <a:gd name="connsiteY8" fmla="*/ 37307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58060 w 4886554"/>
                    <a:gd name="connsiteY11" fmla="*/ 877825 h 2948026"/>
                    <a:gd name="connsiteX12" fmla="*/ 1989734 w 4886554"/>
                    <a:gd name="connsiteY12" fmla="*/ 1104595 h 2948026"/>
                    <a:gd name="connsiteX13" fmla="*/ 2070202 w 4886554"/>
                    <a:gd name="connsiteY13" fmla="*/ 1191258 h 2948026"/>
                    <a:gd name="connsiteX14" fmla="*/ 2099463 w 4886554"/>
                    <a:gd name="connsiteY14" fmla="*/ 1265529 h 2948026"/>
                    <a:gd name="connsiteX15" fmla="*/ 2187244 w 4886554"/>
                    <a:gd name="connsiteY15" fmla="*/ 1388769 h 2948026"/>
                    <a:gd name="connsiteX16" fmla="*/ 2304287 w 4886554"/>
                    <a:gd name="connsiteY16" fmla="*/ 1543507 h 2948026"/>
                    <a:gd name="connsiteX17" fmla="*/ 2450592 w 4886554"/>
                    <a:gd name="connsiteY17" fmla="*/ 1697126 h 2948026"/>
                    <a:gd name="connsiteX18" fmla="*/ 2662736 w 4886554"/>
                    <a:gd name="connsiteY18" fmla="*/ 1960472 h 2948026"/>
                    <a:gd name="connsiteX19" fmla="*/ 2962655 w 4886554"/>
                    <a:gd name="connsiteY19" fmla="*/ 2238451 h 2948026"/>
                    <a:gd name="connsiteX20" fmla="*/ 3152851 w 4886554"/>
                    <a:gd name="connsiteY20" fmla="*/ 2362811 h 2948026"/>
                    <a:gd name="connsiteX21" fmla="*/ 3408884 w 4886554"/>
                    <a:gd name="connsiteY21" fmla="*/ 2289656 h 2948026"/>
                    <a:gd name="connsiteX22" fmla="*/ 3569817 w 4886554"/>
                    <a:gd name="connsiteY22" fmla="*/ 2333549 h 2948026"/>
                    <a:gd name="connsiteX23" fmla="*/ 3781958 w 4886554"/>
                    <a:gd name="connsiteY23" fmla="*/ 2443278 h 2948026"/>
                    <a:gd name="connsiteX24" fmla="*/ 3957523 w 4886554"/>
                    <a:gd name="connsiteY24" fmla="*/ 2494484 h 2948026"/>
                    <a:gd name="connsiteX25" fmla="*/ 4147718 w 4886554"/>
                    <a:gd name="connsiteY25" fmla="*/ 2589582 h 2948026"/>
                    <a:gd name="connsiteX26" fmla="*/ 4469587 w 4886554"/>
                    <a:gd name="connsiteY26" fmla="*/ 2765146 h 2948026"/>
                    <a:gd name="connsiteX27" fmla="*/ 4659783 w 4886554"/>
                    <a:gd name="connsiteY27" fmla="*/ 2860243 h 2948026"/>
                    <a:gd name="connsiteX28" fmla="*/ 4886554 w 4886554"/>
                    <a:gd name="connsiteY28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512064 w 4886554"/>
                    <a:gd name="connsiteY4" fmla="*/ 599846 h 2948026"/>
                    <a:gd name="connsiteX5" fmla="*/ 694945 w 4886554"/>
                    <a:gd name="connsiteY5" fmla="*/ 636422 h 2948026"/>
                    <a:gd name="connsiteX6" fmla="*/ 863194 w 4886554"/>
                    <a:gd name="connsiteY6" fmla="*/ 592532 h 2948026"/>
                    <a:gd name="connsiteX7" fmla="*/ 1046075 w 4886554"/>
                    <a:gd name="connsiteY7" fmla="*/ 482803 h 2948026"/>
                    <a:gd name="connsiteX8" fmla="*/ 1309421 w 4886554"/>
                    <a:gd name="connsiteY8" fmla="*/ 37307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58060 w 4886554"/>
                    <a:gd name="connsiteY11" fmla="*/ 877825 h 2948026"/>
                    <a:gd name="connsiteX12" fmla="*/ 1989734 w 4886554"/>
                    <a:gd name="connsiteY12" fmla="*/ 1104595 h 2948026"/>
                    <a:gd name="connsiteX13" fmla="*/ 2099463 w 4886554"/>
                    <a:gd name="connsiteY13" fmla="*/ 1265529 h 2948026"/>
                    <a:gd name="connsiteX14" fmla="*/ 2187244 w 4886554"/>
                    <a:gd name="connsiteY14" fmla="*/ 1388769 h 2948026"/>
                    <a:gd name="connsiteX15" fmla="*/ 2304287 w 4886554"/>
                    <a:gd name="connsiteY15" fmla="*/ 1543507 h 2948026"/>
                    <a:gd name="connsiteX16" fmla="*/ 2450592 w 4886554"/>
                    <a:gd name="connsiteY16" fmla="*/ 1697126 h 2948026"/>
                    <a:gd name="connsiteX17" fmla="*/ 2662736 w 4886554"/>
                    <a:gd name="connsiteY17" fmla="*/ 1960472 h 2948026"/>
                    <a:gd name="connsiteX18" fmla="*/ 2962655 w 4886554"/>
                    <a:gd name="connsiteY18" fmla="*/ 2238451 h 2948026"/>
                    <a:gd name="connsiteX19" fmla="*/ 3152851 w 4886554"/>
                    <a:gd name="connsiteY19" fmla="*/ 2362811 h 2948026"/>
                    <a:gd name="connsiteX20" fmla="*/ 3408884 w 4886554"/>
                    <a:gd name="connsiteY20" fmla="*/ 2289656 h 2948026"/>
                    <a:gd name="connsiteX21" fmla="*/ 3569817 w 4886554"/>
                    <a:gd name="connsiteY21" fmla="*/ 2333549 h 2948026"/>
                    <a:gd name="connsiteX22" fmla="*/ 3781958 w 4886554"/>
                    <a:gd name="connsiteY22" fmla="*/ 2443278 h 2948026"/>
                    <a:gd name="connsiteX23" fmla="*/ 3957523 w 4886554"/>
                    <a:gd name="connsiteY23" fmla="*/ 2494484 h 2948026"/>
                    <a:gd name="connsiteX24" fmla="*/ 4147718 w 4886554"/>
                    <a:gd name="connsiteY24" fmla="*/ 2589582 h 2948026"/>
                    <a:gd name="connsiteX25" fmla="*/ 4469587 w 4886554"/>
                    <a:gd name="connsiteY25" fmla="*/ 2765146 h 2948026"/>
                    <a:gd name="connsiteX26" fmla="*/ 4659783 w 4886554"/>
                    <a:gd name="connsiteY26" fmla="*/ 2860243 h 2948026"/>
                    <a:gd name="connsiteX27" fmla="*/ 4886554 w 4886554"/>
                    <a:gd name="connsiteY27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512064 w 4886554"/>
                    <a:gd name="connsiteY4" fmla="*/ 599846 h 2948026"/>
                    <a:gd name="connsiteX5" fmla="*/ 694945 w 4886554"/>
                    <a:gd name="connsiteY5" fmla="*/ 636422 h 2948026"/>
                    <a:gd name="connsiteX6" fmla="*/ 863194 w 4886554"/>
                    <a:gd name="connsiteY6" fmla="*/ 592532 h 2948026"/>
                    <a:gd name="connsiteX7" fmla="*/ 1046075 w 4886554"/>
                    <a:gd name="connsiteY7" fmla="*/ 482803 h 2948026"/>
                    <a:gd name="connsiteX8" fmla="*/ 1331366 w 4886554"/>
                    <a:gd name="connsiteY8" fmla="*/ 20482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58060 w 4886554"/>
                    <a:gd name="connsiteY11" fmla="*/ 877825 h 2948026"/>
                    <a:gd name="connsiteX12" fmla="*/ 1989734 w 4886554"/>
                    <a:gd name="connsiteY12" fmla="*/ 1104595 h 2948026"/>
                    <a:gd name="connsiteX13" fmla="*/ 2099463 w 4886554"/>
                    <a:gd name="connsiteY13" fmla="*/ 1265529 h 2948026"/>
                    <a:gd name="connsiteX14" fmla="*/ 2187244 w 4886554"/>
                    <a:gd name="connsiteY14" fmla="*/ 1388769 h 2948026"/>
                    <a:gd name="connsiteX15" fmla="*/ 2304287 w 4886554"/>
                    <a:gd name="connsiteY15" fmla="*/ 1543507 h 2948026"/>
                    <a:gd name="connsiteX16" fmla="*/ 2450592 w 4886554"/>
                    <a:gd name="connsiteY16" fmla="*/ 1697126 h 2948026"/>
                    <a:gd name="connsiteX17" fmla="*/ 2662736 w 4886554"/>
                    <a:gd name="connsiteY17" fmla="*/ 1960472 h 2948026"/>
                    <a:gd name="connsiteX18" fmla="*/ 2962655 w 4886554"/>
                    <a:gd name="connsiteY18" fmla="*/ 2238451 h 2948026"/>
                    <a:gd name="connsiteX19" fmla="*/ 3152851 w 4886554"/>
                    <a:gd name="connsiteY19" fmla="*/ 2362811 h 2948026"/>
                    <a:gd name="connsiteX20" fmla="*/ 3408884 w 4886554"/>
                    <a:gd name="connsiteY20" fmla="*/ 2289656 h 2948026"/>
                    <a:gd name="connsiteX21" fmla="*/ 3569817 w 4886554"/>
                    <a:gd name="connsiteY21" fmla="*/ 2333549 h 2948026"/>
                    <a:gd name="connsiteX22" fmla="*/ 3781958 w 4886554"/>
                    <a:gd name="connsiteY22" fmla="*/ 2443278 h 2948026"/>
                    <a:gd name="connsiteX23" fmla="*/ 3957523 w 4886554"/>
                    <a:gd name="connsiteY23" fmla="*/ 2494484 h 2948026"/>
                    <a:gd name="connsiteX24" fmla="*/ 4147718 w 4886554"/>
                    <a:gd name="connsiteY24" fmla="*/ 2589582 h 2948026"/>
                    <a:gd name="connsiteX25" fmla="*/ 4469587 w 4886554"/>
                    <a:gd name="connsiteY25" fmla="*/ 2765146 h 2948026"/>
                    <a:gd name="connsiteX26" fmla="*/ 4659783 w 4886554"/>
                    <a:gd name="connsiteY26" fmla="*/ 2860243 h 2948026"/>
                    <a:gd name="connsiteX27" fmla="*/ 4886554 w 4886554"/>
                    <a:gd name="connsiteY27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512064 w 4886554"/>
                    <a:gd name="connsiteY4" fmla="*/ 599846 h 2948026"/>
                    <a:gd name="connsiteX5" fmla="*/ 687630 w 4886554"/>
                    <a:gd name="connsiteY5" fmla="*/ 592531 h 2948026"/>
                    <a:gd name="connsiteX6" fmla="*/ 863194 w 4886554"/>
                    <a:gd name="connsiteY6" fmla="*/ 592532 h 2948026"/>
                    <a:gd name="connsiteX7" fmla="*/ 1046075 w 4886554"/>
                    <a:gd name="connsiteY7" fmla="*/ 482803 h 2948026"/>
                    <a:gd name="connsiteX8" fmla="*/ 1331366 w 4886554"/>
                    <a:gd name="connsiteY8" fmla="*/ 20482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58060 w 4886554"/>
                    <a:gd name="connsiteY11" fmla="*/ 877825 h 2948026"/>
                    <a:gd name="connsiteX12" fmla="*/ 1989734 w 4886554"/>
                    <a:gd name="connsiteY12" fmla="*/ 1104595 h 2948026"/>
                    <a:gd name="connsiteX13" fmla="*/ 2099463 w 4886554"/>
                    <a:gd name="connsiteY13" fmla="*/ 1265529 h 2948026"/>
                    <a:gd name="connsiteX14" fmla="*/ 2187244 w 4886554"/>
                    <a:gd name="connsiteY14" fmla="*/ 1388769 h 2948026"/>
                    <a:gd name="connsiteX15" fmla="*/ 2304287 w 4886554"/>
                    <a:gd name="connsiteY15" fmla="*/ 1543507 h 2948026"/>
                    <a:gd name="connsiteX16" fmla="*/ 2450592 w 4886554"/>
                    <a:gd name="connsiteY16" fmla="*/ 1697126 h 2948026"/>
                    <a:gd name="connsiteX17" fmla="*/ 2662736 w 4886554"/>
                    <a:gd name="connsiteY17" fmla="*/ 1960472 h 2948026"/>
                    <a:gd name="connsiteX18" fmla="*/ 2962655 w 4886554"/>
                    <a:gd name="connsiteY18" fmla="*/ 2238451 h 2948026"/>
                    <a:gd name="connsiteX19" fmla="*/ 3152851 w 4886554"/>
                    <a:gd name="connsiteY19" fmla="*/ 2362811 h 2948026"/>
                    <a:gd name="connsiteX20" fmla="*/ 3408884 w 4886554"/>
                    <a:gd name="connsiteY20" fmla="*/ 2289656 h 2948026"/>
                    <a:gd name="connsiteX21" fmla="*/ 3569817 w 4886554"/>
                    <a:gd name="connsiteY21" fmla="*/ 2333549 h 2948026"/>
                    <a:gd name="connsiteX22" fmla="*/ 3781958 w 4886554"/>
                    <a:gd name="connsiteY22" fmla="*/ 2443278 h 2948026"/>
                    <a:gd name="connsiteX23" fmla="*/ 3957523 w 4886554"/>
                    <a:gd name="connsiteY23" fmla="*/ 2494484 h 2948026"/>
                    <a:gd name="connsiteX24" fmla="*/ 4147718 w 4886554"/>
                    <a:gd name="connsiteY24" fmla="*/ 2589582 h 2948026"/>
                    <a:gd name="connsiteX25" fmla="*/ 4469587 w 4886554"/>
                    <a:gd name="connsiteY25" fmla="*/ 2765146 h 2948026"/>
                    <a:gd name="connsiteX26" fmla="*/ 4659783 w 4886554"/>
                    <a:gd name="connsiteY26" fmla="*/ 2860243 h 2948026"/>
                    <a:gd name="connsiteX27" fmla="*/ 4886554 w 4886554"/>
                    <a:gd name="connsiteY27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512064 w 4886554"/>
                    <a:gd name="connsiteY4" fmla="*/ 599846 h 2948026"/>
                    <a:gd name="connsiteX5" fmla="*/ 687630 w 4886554"/>
                    <a:gd name="connsiteY5" fmla="*/ 592531 h 2948026"/>
                    <a:gd name="connsiteX6" fmla="*/ 885140 w 4886554"/>
                    <a:gd name="connsiteY6" fmla="*/ 555956 h 2948026"/>
                    <a:gd name="connsiteX7" fmla="*/ 1046075 w 4886554"/>
                    <a:gd name="connsiteY7" fmla="*/ 482803 h 2948026"/>
                    <a:gd name="connsiteX8" fmla="*/ 1331366 w 4886554"/>
                    <a:gd name="connsiteY8" fmla="*/ 20482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58060 w 4886554"/>
                    <a:gd name="connsiteY11" fmla="*/ 877825 h 2948026"/>
                    <a:gd name="connsiteX12" fmla="*/ 1989734 w 4886554"/>
                    <a:gd name="connsiteY12" fmla="*/ 1104595 h 2948026"/>
                    <a:gd name="connsiteX13" fmla="*/ 2099463 w 4886554"/>
                    <a:gd name="connsiteY13" fmla="*/ 1265529 h 2948026"/>
                    <a:gd name="connsiteX14" fmla="*/ 2187244 w 4886554"/>
                    <a:gd name="connsiteY14" fmla="*/ 1388769 h 2948026"/>
                    <a:gd name="connsiteX15" fmla="*/ 2304287 w 4886554"/>
                    <a:gd name="connsiteY15" fmla="*/ 1543507 h 2948026"/>
                    <a:gd name="connsiteX16" fmla="*/ 2450592 w 4886554"/>
                    <a:gd name="connsiteY16" fmla="*/ 1697126 h 2948026"/>
                    <a:gd name="connsiteX17" fmla="*/ 2662736 w 4886554"/>
                    <a:gd name="connsiteY17" fmla="*/ 1960472 h 2948026"/>
                    <a:gd name="connsiteX18" fmla="*/ 2962655 w 4886554"/>
                    <a:gd name="connsiteY18" fmla="*/ 2238451 h 2948026"/>
                    <a:gd name="connsiteX19" fmla="*/ 3152851 w 4886554"/>
                    <a:gd name="connsiteY19" fmla="*/ 2362811 h 2948026"/>
                    <a:gd name="connsiteX20" fmla="*/ 3408884 w 4886554"/>
                    <a:gd name="connsiteY20" fmla="*/ 2289656 h 2948026"/>
                    <a:gd name="connsiteX21" fmla="*/ 3569817 w 4886554"/>
                    <a:gd name="connsiteY21" fmla="*/ 2333549 h 2948026"/>
                    <a:gd name="connsiteX22" fmla="*/ 3781958 w 4886554"/>
                    <a:gd name="connsiteY22" fmla="*/ 2443278 h 2948026"/>
                    <a:gd name="connsiteX23" fmla="*/ 3957523 w 4886554"/>
                    <a:gd name="connsiteY23" fmla="*/ 2494484 h 2948026"/>
                    <a:gd name="connsiteX24" fmla="*/ 4147718 w 4886554"/>
                    <a:gd name="connsiteY24" fmla="*/ 2589582 h 2948026"/>
                    <a:gd name="connsiteX25" fmla="*/ 4469587 w 4886554"/>
                    <a:gd name="connsiteY25" fmla="*/ 2765146 h 2948026"/>
                    <a:gd name="connsiteX26" fmla="*/ 4659783 w 4886554"/>
                    <a:gd name="connsiteY26" fmla="*/ 2860243 h 2948026"/>
                    <a:gd name="connsiteX27" fmla="*/ 4886554 w 4886554"/>
                    <a:gd name="connsiteY27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512064 w 4886554"/>
                    <a:gd name="connsiteY4" fmla="*/ 599846 h 2948026"/>
                    <a:gd name="connsiteX5" fmla="*/ 687630 w 4886554"/>
                    <a:gd name="connsiteY5" fmla="*/ 592531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331366 w 4886554"/>
                    <a:gd name="connsiteY8" fmla="*/ 20482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58060 w 4886554"/>
                    <a:gd name="connsiteY11" fmla="*/ 877825 h 2948026"/>
                    <a:gd name="connsiteX12" fmla="*/ 1989734 w 4886554"/>
                    <a:gd name="connsiteY12" fmla="*/ 1104595 h 2948026"/>
                    <a:gd name="connsiteX13" fmla="*/ 2099463 w 4886554"/>
                    <a:gd name="connsiteY13" fmla="*/ 1265529 h 2948026"/>
                    <a:gd name="connsiteX14" fmla="*/ 2187244 w 4886554"/>
                    <a:gd name="connsiteY14" fmla="*/ 1388769 h 2948026"/>
                    <a:gd name="connsiteX15" fmla="*/ 2304287 w 4886554"/>
                    <a:gd name="connsiteY15" fmla="*/ 1543507 h 2948026"/>
                    <a:gd name="connsiteX16" fmla="*/ 2450592 w 4886554"/>
                    <a:gd name="connsiteY16" fmla="*/ 1697126 h 2948026"/>
                    <a:gd name="connsiteX17" fmla="*/ 2662736 w 4886554"/>
                    <a:gd name="connsiteY17" fmla="*/ 1960472 h 2948026"/>
                    <a:gd name="connsiteX18" fmla="*/ 2962655 w 4886554"/>
                    <a:gd name="connsiteY18" fmla="*/ 2238451 h 2948026"/>
                    <a:gd name="connsiteX19" fmla="*/ 3152851 w 4886554"/>
                    <a:gd name="connsiteY19" fmla="*/ 2362811 h 2948026"/>
                    <a:gd name="connsiteX20" fmla="*/ 3408884 w 4886554"/>
                    <a:gd name="connsiteY20" fmla="*/ 2289656 h 2948026"/>
                    <a:gd name="connsiteX21" fmla="*/ 3569817 w 4886554"/>
                    <a:gd name="connsiteY21" fmla="*/ 2333549 h 2948026"/>
                    <a:gd name="connsiteX22" fmla="*/ 3781958 w 4886554"/>
                    <a:gd name="connsiteY22" fmla="*/ 2443278 h 2948026"/>
                    <a:gd name="connsiteX23" fmla="*/ 3957523 w 4886554"/>
                    <a:gd name="connsiteY23" fmla="*/ 2494484 h 2948026"/>
                    <a:gd name="connsiteX24" fmla="*/ 4147718 w 4886554"/>
                    <a:gd name="connsiteY24" fmla="*/ 2589582 h 2948026"/>
                    <a:gd name="connsiteX25" fmla="*/ 4469587 w 4886554"/>
                    <a:gd name="connsiteY25" fmla="*/ 2765146 h 2948026"/>
                    <a:gd name="connsiteX26" fmla="*/ 4659783 w 4886554"/>
                    <a:gd name="connsiteY26" fmla="*/ 2860243 h 2948026"/>
                    <a:gd name="connsiteX27" fmla="*/ 4886554 w 4886554"/>
                    <a:gd name="connsiteY27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7630 w 4886554"/>
                    <a:gd name="connsiteY5" fmla="*/ 592531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331366 w 4886554"/>
                    <a:gd name="connsiteY8" fmla="*/ 20482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58060 w 4886554"/>
                    <a:gd name="connsiteY11" fmla="*/ 877825 h 2948026"/>
                    <a:gd name="connsiteX12" fmla="*/ 1989734 w 4886554"/>
                    <a:gd name="connsiteY12" fmla="*/ 1104595 h 2948026"/>
                    <a:gd name="connsiteX13" fmla="*/ 2099463 w 4886554"/>
                    <a:gd name="connsiteY13" fmla="*/ 1265529 h 2948026"/>
                    <a:gd name="connsiteX14" fmla="*/ 2187244 w 4886554"/>
                    <a:gd name="connsiteY14" fmla="*/ 1388769 h 2948026"/>
                    <a:gd name="connsiteX15" fmla="*/ 2304287 w 4886554"/>
                    <a:gd name="connsiteY15" fmla="*/ 1543507 h 2948026"/>
                    <a:gd name="connsiteX16" fmla="*/ 2450592 w 4886554"/>
                    <a:gd name="connsiteY16" fmla="*/ 1697126 h 2948026"/>
                    <a:gd name="connsiteX17" fmla="*/ 2662736 w 4886554"/>
                    <a:gd name="connsiteY17" fmla="*/ 1960472 h 2948026"/>
                    <a:gd name="connsiteX18" fmla="*/ 2962655 w 4886554"/>
                    <a:gd name="connsiteY18" fmla="*/ 2238451 h 2948026"/>
                    <a:gd name="connsiteX19" fmla="*/ 3152851 w 4886554"/>
                    <a:gd name="connsiteY19" fmla="*/ 2362811 h 2948026"/>
                    <a:gd name="connsiteX20" fmla="*/ 3408884 w 4886554"/>
                    <a:gd name="connsiteY20" fmla="*/ 2289656 h 2948026"/>
                    <a:gd name="connsiteX21" fmla="*/ 3569817 w 4886554"/>
                    <a:gd name="connsiteY21" fmla="*/ 2333549 h 2948026"/>
                    <a:gd name="connsiteX22" fmla="*/ 3781958 w 4886554"/>
                    <a:gd name="connsiteY22" fmla="*/ 2443278 h 2948026"/>
                    <a:gd name="connsiteX23" fmla="*/ 3957523 w 4886554"/>
                    <a:gd name="connsiteY23" fmla="*/ 2494484 h 2948026"/>
                    <a:gd name="connsiteX24" fmla="*/ 4147718 w 4886554"/>
                    <a:gd name="connsiteY24" fmla="*/ 2589582 h 2948026"/>
                    <a:gd name="connsiteX25" fmla="*/ 4469587 w 4886554"/>
                    <a:gd name="connsiteY25" fmla="*/ 2765146 h 2948026"/>
                    <a:gd name="connsiteX26" fmla="*/ 4659783 w 4886554"/>
                    <a:gd name="connsiteY26" fmla="*/ 2860243 h 2948026"/>
                    <a:gd name="connsiteX27" fmla="*/ 4886554 w 4886554"/>
                    <a:gd name="connsiteY27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331366 w 4886554"/>
                    <a:gd name="connsiteY8" fmla="*/ 204826 h 2948026"/>
                    <a:gd name="connsiteX9" fmla="*/ 1528877 w 4886554"/>
                    <a:gd name="connsiteY9" fmla="*/ 512064 h 2948026"/>
                    <a:gd name="connsiteX10" fmla="*/ 1689811 w 4886554"/>
                    <a:gd name="connsiteY10" fmla="*/ 658369 h 2948026"/>
                    <a:gd name="connsiteX11" fmla="*/ 1858060 w 4886554"/>
                    <a:gd name="connsiteY11" fmla="*/ 877825 h 2948026"/>
                    <a:gd name="connsiteX12" fmla="*/ 1989734 w 4886554"/>
                    <a:gd name="connsiteY12" fmla="*/ 1104595 h 2948026"/>
                    <a:gd name="connsiteX13" fmla="*/ 2099463 w 4886554"/>
                    <a:gd name="connsiteY13" fmla="*/ 1265529 h 2948026"/>
                    <a:gd name="connsiteX14" fmla="*/ 2187244 w 4886554"/>
                    <a:gd name="connsiteY14" fmla="*/ 1388769 h 2948026"/>
                    <a:gd name="connsiteX15" fmla="*/ 2304287 w 4886554"/>
                    <a:gd name="connsiteY15" fmla="*/ 1543507 h 2948026"/>
                    <a:gd name="connsiteX16" fmla="*/ 2450592 w 4886554"/>
                    <a:gd name="connsiteY16" fmla="*/ 1697126 h 2948026"/>
                    <a:gd name="connsiteX17" fmla="*/ 2662736 w 4886554"/>
                    <a:gd name="connsiteY17" fmla="*/ 1960472 h 2948026"/>
                    <a:gd name="connsiteX18" fmla="*/ 2962655 w 4886554"/>
                    <a:gd name="connsiteY18" fmla="*/ 2238451 h 2948026"/>
                    <a:gd name="connsiteX19" fmla="*/ 3152851 w 4886554"/>
                    <a:gd name="connsiteY19" fmla="*/ 2362811 h 2948026"/>
                    <a:gd name="connsiteX20" fmla="*/ 3408884 w 4886554"/>
                    <a:gd name="connsiteY20" fmla="*/ 2289656 h 2948026"/>
                    <a:gd name="connsiteX21" fmla="*/ 3569817 w 4886554"/>
                    <a:gd name="connsiteY21" fmla="*/ 2333549 h 2948026"/>
                    <a:gd name="connsiteX22" fmla="*/ 3781958 w 4886554"/>
                    <a:gd name="connsiteY22" fmla="*/ 2443278 h 2948026"/>
                    <a:gd name="connsiteX23" fmla="*/ 3957523 w 4886554"/>
                    <a:gd name="connsiteY23" fmla="*/ 2494484 h 2948026"/>
                    <a:gd name="connsiteX24" fmla="*/ 4147718 w 4886554"/>
                    <a:gd name="connsiteY24" fmla="*/ 2589582 h 2948026"/>
                    <a:gd name="connsiteX25" fmla="*/ 4469587 w 4886554"/>
                    <a:gd name="connsiteY25" fmla="*/ 2765146 h 2948026"/>
                    <a:gd name="connsiteX26" fmla="*/ 4659783 w 4886554"/>
                    <a:gd name="connsiteY26" fmla="*/ 2860243 h 2948026"/>
                    <a:gd name="connsiteX27" fmla="*/ 4886554 w 4886554"/>
                    <a:gd name="connsiteY27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331366 w 4886554"/>
                    <a:gd name="connsiteY8" fmla="*/ 204826 h 2948026"/>
                    <a:gd name="connsiteX9" fmla="*/ 1580083 w 4886554"/>
                    <a:gd name="connsiteY9" fmla="*/ 504749 h 2948026"/>
                    <a:gd name="connsiteX10" fmla="*/ 1689811 w 4886554"/>
                    <a:gd name="connsiteY10" fmla="*/ 658369 h 2948026"/>
                    <a:gd name="connsiteX11" fmla="*/ 1858060 w 4886554"/>
                    <a:gd name="connsiteY11" fmla="*/ 877825 h 2948026"/>
                    <a:gd name="connsiteX12" fmla="*/ 1989734 w 4886554"/>
                    <a:gd name="connsiteY12" fmla="*/ 1104595 h 2948026"/>
                    <a:gd name="connsiteX13" fmla="*/ 2099463 w 4886554"/>
                    <a:gd name="connsiteY13" fmla="*/ 1265529 h 2948026"/>
                    <a:gd name="connsiteX14" fmla="*/ 2187244 w 4886554"/>
                    <a:gd name="connsiteY14" fmla="*/ 1388769 h 2948026"/>
                    <a:gd name="connsiteX15" fmla="*/ 2304287 w 4886554"/>
                    <a:gd name="connsiteY15" fmla="*/ 1543507 h 2948026"/>
                    <a:gd name="connsiteX16" fmla="*/ 2450592 w 4886554"/>
                    <a:gd name="connsiteY16" fmla="*/ 1697126 h 2948026"/>
                    <a:gd name="connsiteX17" fmla="*/ 2662736 w 4886554"/>
                    <a:gd name="connsiteY17" fmla="*/ 1960472 h 2948026"/>
                    <a:gd name="connsiteX18" fmla="*/ 2962655 w 4886554"/>
                    <a:gd name="connsiteY18" fmla="*/ 2238451 h 2948026"/>
                    <a:gd name="connsiteX19" fmla="*/ 3152851 w 4886554"/>
                    <a:gd name="connsiteY19" fmla="*/ 2362811 h 2948026"/>
                    <a:gd name="connsiteX20" fmla="*/ 3408884 w 4886554"/>
                    <a:gd name="connsiteY20" fmla="*/ 2289656 h 2948026"/>
                    <a:gd name="connsiteX21" fmla="*/ 3569817 w 4886554"/>
                    <a:gd name="connsiteY21" fmla="*/ 2333549 h 2948026"/>
                    <a:gd name="connsiteX22" fmla="*/ 3781958 w 4886554"/>
                    <a:gd name="connsiteY22" fmla="*/ 2443278 h 2948026"/>
                    <a:gd name="connsiteX23" fmla="*/ 3957523 w 4886554"/>
                    <a:gd name="connsiteY23" fmla="*/ 2494484 h 2948026"/>
                    <a:gd name="connsiteX24" fmla="*/ 4147718 w 4886554"/>
                    <a:gd name="connsiteY24" fmla="*/ 2589582 h 2948026"/>
                    <a:gd name="connsiteX25" fmla="*/ 4469587 w 4886554"/>
                    <a:gd name="connsiteY25" fmla="*/ 2765146 h 2948026"/>
                    <a:gd name="connsiteX26" fmla="*/ 4659783 w 4886554"/>
                    <a:gd name="connsiteY26" fmla="*/ 2860243 h 2948026"/>
                    <a:gd name="connsiteX27" fmla="*/ 4886554 w 4886554"/>
                    <a:gd name="connsiteY27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331366 w 4886554"/>
                    <a:gd name="connsiteY8" fmla="*/ 204826 h 2948026"/>
                    <a:gd name="connsiteX9" fmla="*/ 1594714 w 4886554"/>
                    <a:gd name="connsiteY9" fmla="*/ 453543 h 2948026"/>
                    <a:gd name="connsiteX10" fmla="*/ 1689811 w 4886554"/>
                    <a:gd name="connsiteY10" fmla="*/ 658369 h 2948026"/>
                    <a:gd name="connsiteX11" fmla="*/ 1858060 w 4886554"/>
                    <a:gd name="connsiteY11" fmla="*/ 877825 h 2948026"/>
                    <a:gd name="connsiteX12" fmla="*/ 1989734 w 4886554"/>
                    <a:gd name="connsiteY12" fmla="*/ 1104595 h 2948026"/>
                    <a:gd name="connsiteX13" fmla="*/ 2099463 w 4886554"/>
                    <a:gd name="connsiteY13" fmla="*/ 1265529 h 2948026"/>
                    <a:gd name="connsiteX14" fmla="*/ 2187244 w 4886554"/>
                    <a:gd name="connsiteY14" fmla="*/ 1388769 h 2948026"/>
                    <a:gd name="connsiteX15" fmla="*/ 2304287 w 4886554"/>
                    <a:gd name="connsiteY15" fmla="*/ 1543507 h 2948026"/>
                    <a:gd name="connsiteX16" fmla="*/ 2450592 w 4886554"/>
                    <a:gd name="connsiteY16" fmla="*/ 1697126 h 2948026"/>
                    <a:gd name="connsiteX17" fmla="*/ 2662736 w 4886554"/>
                    <a:gd name="connsiteY17" fmla="*/ 1960472 h 2948026"/>
                    <a:gd name="connsiteX18" fmla="*/ 2962655 w 4886554"/>
                    <a:gd name="connsiteY18" fmla="*/ 2238451 h 2948026"/>
                    <a:gd name="connsiteX19" fmla="*/ 3152851 w 4886554"/>
                    <a:gd name="connsiteY19" fmla="*/ 2362811 h 2948026"/>
                    <a:gd name="connsiteX20" fmla="*/ 3408884 w 4886554"/>
                    <a:gd name="connsiteY20" fmla="*/ 2289656 h 2948026"/>
                    <a:gd name="connsiteX21" fmla="*/ 3569817 w 4886554"/>
                    <a:gd name="connsiteY21" fmla="*/ 2333549 h 2948026"/>
                    <a:gd name="connsiteX22" fmla="*/ 3781958 w 4886554"/>
                    <a:gd name="connsiteY22" fmla="*/ 2443278 h 2948026"/>
                    <a:gd name="connsiteX23" fmla="*/ 3957523 w 4886554"/>
                    <a:gd name="connsiteY23" fmla="*/ 2494484 h 2948026"/>
                    <a:gd name="connsiteX24" fmla="*/ 4147718 w 4886554"/>
                    <a:gd name="connsiteY24" fmla="*/ 2589582 h 2948026"/>
                    <a:gd name="connsiteX25" fmla="*/ 4469587 w 4886554"/>
                    <a:gd name="connsiteY25" fmla="*/ 2765146 h 2948026"/>
                    <a:gd name="connsiteX26" fmla="*/ 4659783 w 4886554"/>
                    <a:gd name="connsiteY26" fmla="*/ 2860243 h 2948026"/>
                    <a:gd name="connsiteX27" fmla="*/ 4886554 w 4886554"/>
                    <a:gd name="connsiteY27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331366 w 4886554"/>
                    <a:gd name="connsiteY8" fmla="*/ 204826 h 2948026"/>
                    <a:gd name="connsiteX9" fmla="*/ 1594714 w 4886554"/>
                    <a:gd name="connsiteY9" fmla="*/ 453543 h 2948026"/>
                    <a:gd name="connsiteX10" fmla="*/ 1689811 w 4886554"/>
                    <a:gd name="connsiteY10" fmla="*/ 658369 h 2948026"/>
                    <a:gd name="connsiteX11" fmla="*/ 1726387 w 4886554"/>
                    <a:gd name="connsiteY11" fmla="*/ 674586 h 2948026"/>
                    <a:gd name="connsiteX12" fmla="*/ 1858060 w 4886554"/>
                    <a:gd name="connsiteY12" fmla="*/ 877825 h 2948026"/>
                    <a:gd name="connsiteX13" fmla="*/ 1989734 w 4886554"/>
                    <a:gd name="connsiteY13" fmla="*/ 1104595 h 2948026"/>
                    <a:gd name="connsiteX14" fmla="*/ 2099463 w 4886554"/>
                    <a:gd name="connsiteY14" fmla="*/ 1265529 h 2948026"/>
                    <a:gd name="connsiteX15" fmla="*/ 2187244 w 4886554"/>
                    <a:gd name="connsiteY15" fmla="*/ 1388769 h 2948026"/>
                    <a:gd name="connsiteX16" fmla="*/ 2304287 w 4886554"/>
                    <a:gd name="connsiteY16" fmla="*/ 1543507 h 2948026"/>
                    <a:gd name="connsiteX17" fmla="*/ 2450592 w 4886554"/>
                    <a:gd name="connsiteY17" fmla="*/ 1697126 h 2948026"/>
                    <a:gd name="connsiteX18" fmla="*/ 2662736 w 4886554"/>
                    <a:gd name="connsiteY18" fmla="*/ 1960472 h 2948026"/>
                    <a:gd name="connsiteX19" fmla="*/ 2962655 w 4886554"/>
                    <a:gd name="connsiteY19" fmla="*/ 2238451 h 2948026"/>
                    <a:gd name="connsiteX20" fmla="*/ 3152851 w 4886554"/>
                    <a:gd name="connsiteY20" fmla="*/ 2362811 h 2948026"/>
                    <a:gd name="connsiteX21" fmla="*/ 3408884 w 4886554"/>
                    <a:gd name="connsiteY21" fmla="*/ 2289656 h 2948026"/>
                    <a:gd name="connsiteX22" fmla="*/ 3569817 w 4886554"/>
                    <a:gd name="connsiteY22" fmla="*/ 2333549 h 2948026"/>
                    <a:gd name="connsiteX23" fmla="*/ 3781958 w 4886554"/>
                    <a:gd name="connsiteY23" fmla="*/ 2443278 h 2948026"/>
                    <a:gd name="connsiteX24" fmla="*/ 3957523 w 4886554"/>
                    <a:gd name="connsiteY24" fmla="*/ 2494484 h 2948026"/>
                    <a:gd name="connsiteX25" fmla="*/ 4147718 w 4886554"/>
                    <a:gd name="connsiteY25" fmla="*/ 2589582 h 2948026"/>
                    <a:gd name="connsiteX26" fmla="*/ 4469587 w 4886554"/>
                    <a:gd name="connsiteY26" fmla="*/ 2765146 h 2948026"/>
                    <a:gd name="connsiteX27" fmla="*/ 4659783 w 4886554"/>
                    <a:gd name="connsiteY27" fmla="*/ 2860243 h 2948026"/>
                    <a:gd name="connsiteX28" fmla="*/ 4886554 w 4886554"/>
                    <a:gd name="connsiteY28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331366 w 4886554"/>
                    <a:gd name="connsiteY8" fmla="*/ 204826 h 2948026"/>
                    <a:gd name="connsiteX9" fmla="*/ 1594714 w 4886554"/>
                    <a:gd name="connsiteY9" fmla="*/ 453543 h 2948026"/>
                    <a:gd name="connsiteX10" fmla="*/ 1689811 w 4886554"/>
                    <a:gd name="connsiteY10" fmla="*/ 658369 h 2948026"/>
                    <a:gd name="connsiteX11" fmla="*/ 1741017 w 4886554"/>
                    <a:gd name="connsiteY11" fmla="*/ 740423 h 2948026"/>
                    <a:gd name="connsiteX12" fmla="*/ 1858060 w 4886554"/>
                    <a:gd name="connsiteY12" fmla="*/ 877825 h 2948026"/>
                    <a:gd name="connsiteX13" fmla="*/ 1989734 w 4886554"/>
                    <a:gd name="connsiteY13" fmla="*/ 1104595 h 2948026"/>
                    <a:gd name="connsiteX14" fmla="*/ 2099463 w 4886554"/>
                    <a:gd name="connsiteY14" fmla="*/ 1265529 h 2948026"/>
                    <a:gd name="connsiteX15" fmla="*/ 2187244 w 4886554"/>
                    <a:gd name="connsiteY15" fmla="*/ 1388769 h 2948026"/>
                    <a:gd name="connsiteX16" fmla="*/ 2304287 w 4886554"/>
                    <a:gd name="connsiteY16" fmla="*/ 1543507 h 2948026"/>
                    <a:gd name="connsiteX17" fmla="*/ 2450592 w 4886554"/>
                    <a:gd name="connsiteY17" fmla="*/ 1697126 h 2948026"/>
                    <a:gd name="connsiteX18" fmla="*/ 2662736 w 4886554"/>
                    <a:gd name="connsiteY18" fmla="*/ 1960472 h 2948026"/>
                    <a:gd name="connsiteX19" fmla="*/ 2962655 w 4886554"/>
                    <a:gd name="connsiteY19" fmla="*/ 2238451 h 2948026"/>
                    <a:gd name="connsiteX20" fmla="*/ 3152851 w 4886554"/>
                    <a:gd name="connsiteY20" fmla="*/ 2362811 h 2948026"/>
                    <a:gd name="connsiteX21" fmla="*/ 3408884 w 4886554"/>
                    <a:gd name="connsiteY21" fmla="*/ 2289656 h 2948026"/>
                    <a:gd name="connsiteX22" fmla="*/ 3569817 w 4886554"/>
                    <a:gd name="connsiteY22" fmla="*/ 2333549 h 2948026"/>
                    <a:gd name="connsiteX23" fmla="*/ 3781958 w 4886554"/>
                    <a:gd name="connsiteY23" fmla="*/ 2443278 h 2948026"/>
                    <a:gd name="connsiteX24" fmla="*/ 3957523 w 4886554"/>
                    <a:gd name="connsiteY24" fmla="*/ 2494484 h 2948026"/>
                    <a:gd name="connsiteX25" fmla="*/ 4147718 w 4886554"/>
                    <a:gd name="connsiteY25" fmla="*/ 2589582 h 2948026"/>
                    <a:gd name="connsiteX26" fmla="*/ 4469587 w 4886554"/>
                    <a:gd name="connsiteY26" fmla="*/ 2765146 h 2948026"/>
                    <a:gd name="connsiteX27" fmla="*/ 4659783 w 4886554"/>
                    <a:gd name="connsiteY27" fmla="*/ 2860243 h 2948026"/>
                    <a:gd name="connsiteX28" fmla="*/ 4886554 w 4886554"/>
                    <a:gd name="connsiteY28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331366 w 4886554"/>
                    <a:gd name="connsiteY8" fmla="*/ 204826 h 2948026"/>
                    <a:gd name="connsiteX9" fmla="*/ 1594714 w 4886554"/>
                    <a:gd name="connsiteY9" fmla="*/ 453543 h 2948026"/>
                    <a:gd name="connsiteX10" fmla="*/ 1704441 w 4886554"/>
                    <a:gd name="connsiteY10" fmla="*/ 636424 h 2948026"/>
                    <a:gd name="connsiteX11" fmla="*/ 1741017 w 4886554"/>
                    <a:gd name="connsiteY11" fmla="*/ 740423 h 2948026"/>
                    <a:gd name="connsiteX12" fmla="*/ 1858060 w 4886554"/>
                    <a:gd name="connsiteY12" fmla="*/ 877825 h 2948026"/>
                    <a:gd name="connsiteX13" fmla="*/ 1989734 w 4886554"/>
                    <a:gd name="connsiteY13" fmla="*/ 1104595 h 2948026"/>
                    <a:gd name="connsiteX14" fmla="*/ 2099463 w 4886554"/>
                    <a:gd name="connsiteY14" fmla="*/ 1265529 h 2948026"/>
                    <a:gd name="connsiteX15" fmla="*/ 2187244 w 4886554"/>
                    <a:gd name="connsiteY15" fmla="*/ 1388769 h 2948026"/>
                    <a:gd name="connsiteX16" fmla="*/ 2304287 w 4886554"/>
                    <a:gd name="connsiteY16" fmla="*/ 1543507 h 2948026"/>
                    <a:gd name="connsiteX17" fmla="*/ 2450592 w 4886554"/>
                    <a:gd name="connsiteY17" fmla="*/ 1697126 h 2948026"/>
                    <a:gd name="connsiteX18" fmla="*/ 2662736 w 4886554"/>
                    <a:gd name="connsiteY18" fmla="*/ 1960472 h 2948026"/>
                    <a:gd name="connsiteX19" fmla="*/ 2962655 w 4886554"/>
                    <a:gd name="connsiteY19" fmla="*/ 2238451 h 2948026"/>
                    <a:gd name="connsiteX20" fmla="*/ 3152851 w 4886554"/>
                    <a:gd name="connsiteY20" fmla="*/ 2362811 h 2948026"/>
                    <a:gd name="connsiteX21" fmla="*/ 3408884 w 4886554"/>
                    <a:gd name="connsiteY21" fmla="*/ 2289656 h 2948026"/>
                    <a:gd name="connsiteX22" fmla="*/ 3569817 w 4886554"/>
                    <a:gd name="connsiteY22" fmla="*/ 2333549 h 2948026"/>
                    <a:gd name="connsiteX23" fmla="*/ 3781958 w 4886554"/>
                    <a:gd name="connsiteY23" fmla="*/ 2443278 h 2948026"/>
                    <a:gd name="connsiteX24" fmla="*/ 3957523 w 4886554"/>
                    <a:gd name="connsiteY24" fmla="*/ 2494484 h 2948026"/>
                    <a:gd name="connsiteX25" fmla="*/ 4147718 w 4886554"/>
                    <a:gd name="connsiteY25" fmla="*/ 2589582 h 2948026"/>
                    <a:gd name="connsiteX26" fmla="*/ 4469587 w 4886554"/>
                    <a:gd name="connsiteY26" fmla="*/ 2765146 h 2948026"/>
                    <a:gd name="connsiteX27" fmla="*/ 4659783 w 4886554"/>
                    <a:gd name="connsiteY27" fmla="*/ 2860243 h 2948026"/>
                    <a:gd name="connsiteX28" fmla="*/ 4886554 w 4886554"/>
                    <a:gd name="connsiteY28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331366 w 4886554"/>
                    <a:gd name="connsiteY8" fmla="*/ 204826 h 2948026"/>
                    <a:gd name="connsiteX9" fmla="*/ 1477670 w 4886554"/>
                    <a:gd name="connsiteY9" fmla="*/ 323456 h 2948026"/>
                    <a:gd name="connsiteX10" fmla="*/ 1594714 w 4886554"/>
                    <a:gd name="connsiteY10" fmla="*/ 453543 h 2948026"/>
                    <a:gd name="connsiteX11" fmla="*/ 1704441 w 4886554"/>
                    <a:gd name="connsiteY11" fmla="*/ 636424 h 2948026"/>
                    <a:gd name="connsiteX12" fmla="*/ 1741017 w 4886554"/>
                    <a:gd name="connsiteY12" fmla="*/ 740423 h 2948026"/>
                    <a:gd name="connsiteX13" fmla="*/ 1858060 w 4886554"/>
                    <a:gd name="connsiteY13" fmla="*/ 877825 h 2948026"/>
                    <a:gd name="connsiteX14" fmla="*/ 1989734 w 4886554"/>
                    <a:gd name="connsiteY14" fmla="*/ 1104595 h 2948026"/>
                    <a:gd name="connsiteX15" fmla="*/ 2099463 w 4886554"/>
                    <a:gd name="connsiteY15" fmla="*/ 1265529 h 2948026"/>
                    <a:gd name="connsiteX16" fmla="*/ 2187244 w 4886554"/>
                    <a:gd name="connsiteY16" fmla="*/ 1388769 h 2948026"/>
                    <a:gd name="connsiteX17" fmla="*/ 2304287 w 4886554"/>
                    <a:gd name="connsiteY17" fmla="*/ 1543507 h 2948026"/>
                    <a:gd name="connsiteX18" fmla="*/ 2450592 w 4886554"/>
                    <a:gd name="connsiteY18" fmla="*/ 1697126 h 2948026"/>
                    <a:gd name="connsiteX19" fmla="*/ 2662736 w 4886554"/>
                    <a:gd name="connsiteY19" fmla="*/ 1960472 h 2948026"/>
                    <a:gd name="connsiteX20" fmla="*/ 2962655 w 4886554"/>
                    <a:gd name="connsiteY20" fmla="*/ 2238451 h 2948026"/>
                    <a:gd name="connsiteX21" fmla="*/ 3152851 w 4886554"/>
                    <a:gd name="connsiteY21" fmla="*/ 2362811 h 2948026"/>
                    <a:gd name="connsiteX22" fmla="*/ 3408884 w 4886554"/>
                    <a:gd name="connsiteY22" fmla="*/ 2289656 h 2948026"/>
                    <a:gd name="connsiteX23" fmla="*/ 3569817 w 4886554"/>
                    <a:gd name="connsiteY23" fmla="*/ 2333549 h 2948026"/>
                    <a:gd name="connsiteX24" fmla="*/ 3781958 w 4886554"/>
                    <a:gd name="connsiteY24" fmla="*/ 2443278 h 2948026"/>
                    <a:gd name="connsiteX25" fmla="*/ 3957523 w 4886554"/>
                    <a:gd name="connsiteY25" fmla="*/ 2494484 h 2948026"/>
                    <a:gd name="connsiteX26" fmla="*/ 4147718 w 4886554"/>
                    <a:gd name="connsiteY26" fmla="*/ 2589582 h 2948026"/>
                    <a:gd name="connsiteX27" fmla="*/ 4469587 w 4886554"/>
                    <a:gd name="connsiteY27" fmla="*/ 2765146 h 2948026"/>
                    <a:gd name="connsiteX28" fmla="*/ 4659783 w 4886554"/>
                    <a:gd name="connsiteY28" fmla="*/ 2860243 h 2948026"/>
                    <a:gd name="connsiteX29" fmla="*/ 4886554 w 4886554"/>
                    <a:gd name="connsiteY29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331366 w 4886554"/>
                    <a:gd name="connsiteY8" fmla="*/ 204826 h 2948026"/>
                    <a:gd name="connsiteX9" fmla="*/ 1514246 w 4886554"/>
                    <a:gd name="connsiteY9" fmla="*/ 294195 h 2948026"/>
                    <a:gd name="connsiteX10" fmla="*/ 1594714 w 4886554"/>
                    <a:gd name="connsiteY10" fmla="*/ 453543 h 2948026"/>
                    <a:gd name="connsiteX11" fmla="*/ 1704441 w 4886554"/>
                    <a:gd name="connsiteY11" fmla="*/ 636424 h 2948026"/>
                    <a:gd name="connsiteX12" fmla="*/ 1741017 w 4886554"/>
                    <a:gd name="connsiteY12" fmla="*/ 740423 h 2948026"/>
                    <a:gd name="connsiteX13" fmla="*/ 1858060 w 4886554"/>
                    <a:gd name="connsiteY13" fmla="*/ 877825 h 2948026"/>
                    <a:gd name="connsiteX14" fmla="*/ 1989734 w 4886554"/>
                    <a:gd name="connsiteY14" fmla="*/ 1104595 h 2948026"/>
                    <a:gd name="connsiteX15" fmla="*/ 2099463 w 4886554"/>
                    <a:gd name="connsiteY15" fmla="*/ 1265529 h 2948026"/>
                    <a:gd name="connsiteX16" fmla="*/ 2187244 w 4886554"/>
                    <a:gd name="connsiteY16" fmla="*/ 1388769 h 2948026"/>
                    <a:gd name="connsiteX17" fmla="*/ 2304287 w 4886554"/>
                    <a:gd name="connsiteY17" fmla="*/ 1543507 h 2948026"/>
                    <a:gd name="connsiteX18" fmla="*/ 2450592 w 4886554"/>
                    <a:gd name="connsiteY18" fmla="*/ 1697126 h 2948026"/>
                    <a:gd name="connsiteX19" fmla="*/ 2662736 w 4886554"/>
                    <a:gd name="connsiteY19" fmla="*/ 1960472 h 2948026"/>
                    <a:gd name="connsiteX20" fmla="*/ 2962655 w 4886554"/>
                    <a:gd name="connsiteY20" fmla="*/ 2238451 h 2948026"/>
                    <a:gd name="connsiteX21" fmla="*/ 3152851 w 4886554"/>
                    <a:gd name="connsiteY21" fmla="*/ 2362811 h 2948026"/>
                    <a:gd name="connsiteX22" fmla="*/ 3408884 w 4886554"/>
                    <a:gd name="connsiteY22" fmla="*/ 2289656 h 2948026"/>
                    <a:gd name="connsiteX23" fmla="*/ 3569817 w 4886554"/>
                    <a:gd name="connsiteY23" fmla="*/ 2333549 h 2948026"/>
                    <a:gd name="connsiteX24" fmla="*/ 3781958 w 4886554"/>
                    <a:gd name="connsiteY24" fmla="*/ 2443278 h 2948026"/>
                    <a:gd name="connsiteX25" fmla="*/ 3957523 w 4886554"/>
                    <a:gd name="connsiteY25" fmla="*/ 2494484 h 2948026"/>
                    <a:gd name="connsiteX26" fmla="*/ 4147718 w 4886554"/>
                    <a:gd name="connsiteY26" fmla="*/ 2589582 h 2948026"/>
                    <a:gd name="connsiteX27" fmla="*/ 4469587 w 4886554"/>
                    <a:gd name="connsiteY27" fmla="*/ 2765146 h 2948026"/>
                    <a:gd name="connsiteX28" fmla="*/ 4659783 w 4886554"/>
                    <a:gd name="connsiteY28" fmla="*/ 2860243 h 2948026"/>
                    <a:gd name="connsiteX29" fmla="*/ 4886554 w 4886554"/>
                    <a:gd name="connsiteY29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163117 w 4886554"/>
                    <a:gd name="connsiteY8" fmla="*/ 338086 h 2948026"/>
                    <a:gd name="connsiteX9" fmla="*/ 1331366 w 4886554"/>
                    <a:gd name="connsiteY9" fmla="*/ 204826 h 2948026"/>
                    <a:gd name="connsiteX10" fmla="*/ 1514246 w 4886554"/>
                    <a:gd name="connsiteY10" fmla="*/ 294195 h 2948026"/>
                    <a:gd name="connsiteX11" fmla="*/ 1594714 w 4886554"/>
                    <a:gd name="connsiteY11" fmla="*/ 453543 h 2948026"/>
                    <a:gd name="connsiteX12" fmla="*/ 1704441 w 4886554"/>
                    <a:gd name="connsiteY12" fmla="*/ 636424 h 2948026"/>
                    <a:gd name="connsiteX13" fmla="*/ 1741017 w 4886554"/>
                    <a:gd name="connsiteY13" fmla="*/ 740423 h 2948026"/>
                    <a:gd name="connsiteX14" fmla="*/ 1858060 w 4886554"/>
                    <a:gd name="connsiteY14" fmla="*/ 877825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75335 w 4886554"/>
                    <a:gd name="connsiteY7" fmla="*/ 409651 h 2948026"/>
                    <a:gd name="connsiteX8" fmla="*/ 1163117 w 4886554"/>
                    <a:gd name="connsiteY8" fmla="*/ 308825 h 2948026"/>
                    <a:gd name="connsiteX9" fmla="*/ 1331366 w 4886554"/>
                    <a:gd name="connsiteY9" fmla="*/ 204826 h 2948026"/>
                    <a:gd name="connsiteX10" fmla="*/ 1514246 w 4886554"/>
                    <a:gd name="connsiteY10" fmla="*/ 294195 h 2948026"/>
                    <a:gd name="connsiteX11" fmla="*/ 1594714 w 4886554"/>
                    <a:gd name="connsiteY11" fmla="*/ 453543 h 2948026"/>
                    <a:gd name="connsiteX12" fmla="*/ 1704441 w 4886554"/>
                    <a:gd name="connsiteY12" fmla="*/ 636424 h 2948026"/>
                    <a:gd name="connsiteX13" fmla="*/ 1741017 w 4886554"/>
                    <a:gd name="connsiteY13" fmla="*/ 740423 h 2948026"/>
                    <a:gd name="connsiteX14" fmla="*/ 1858060 w 4886554"/>
                    <a:gd name="connsiteY14" fmla="*/ 877825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08825 h 2948026"/>
                    <a:gd name="connsiteX9" fmla="*/ 1331366 w 4886554"/>
                    <a:gd name="connsiteY9" fmla="*/ 204826 h 2948026"/>
                    <a:gd name="connsiteX10" fmla="*/ 1514246 w 4886554"/>
                    <a:gd name="connsiteY10" fmla="*/ 294195 h 2948026"/>
                    <a:gd name="connsiteX11" fmla="*/ 1594714 w 4886554"/>
                    <a:gd name="connsiteY11" fmla="*/ 453543 h 2948026"/>
                    <a:gd name="connsiteX12" fmla="*/ 1704441 w 4886554"/>
                    <a:gd name="connsiteY12" fmla="*/ 636424 h 2948026"/>
                    <a:gd name="connsiteX13" fmla="*/ 1741017 w 4886554"/>
                    <a:gd name="connsiteY13" fmla="*/ 740423 h 2948026"/>
                    <a:gd name="connsiteX14" fmla="*/ 1858060 w 4886554"/>
                    <a:gd name="connsiteY14" fmla="*/ 877825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08825 h 2948026"/>
                    <a:gd name="connsiteX9" fmla="*/ 1331366 w 4886554"/>
                    <a:gd name="connsiteY9" fmla="*/ 204826 h 2948026"/>
                    <a:gd name="connsiteX10" fmla="*/ 1514246 w 4886554"/>
                    <a:gd name="connsiteY10" fmla="*/ 294195 h 2948026"/>
                    <a:gd name="connsiteX11" fmla="*/ 1616660 w 4886554"/>
                    <a:gd name="connsiteY11" fmla="*/ 468173 h 2948026"/>
                    <a:gd name="connsiteX12" fmla="*/ 1704441 w 4886554"/>
                    <a:gd name="connsiteY12" fmla="*/ 636424 h 2948026"/>
                    <a:gd name="connsiteX13" fmla="*/ 1741017 w 4886554"/>
                    <a:gd name="connsiteY13" fmla="*/ 740423 h 2948026"/>
                    <a:gd name="connsiteX14" fmla="*/ 1858060 w 4886554"/>
                    <a:gd name="connsiteY14" fmla="*/ 877825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31366 w 4886554"/>
                    <a:gd name="connsiteY9" fmla="*/ 204826 h 2948026"/>
                    <a:gd name="connsiteX10" fmla="*/ 1514246 w 4886554"/>
                    <a:gd name="connsiteY10" fmla="*/ 294195 h 2948026"/>
                    <a:gd name="connsiteX11" fmla="*/ 1616660 w 4886554"/>
                    <a:gd name="connsiteY11" fmla="*/ 468173 h 2948026"/>
                    <a:gd name="connsiteX12" fmla="*/ 1704441 w 4886554"/>
                    <a:gd name="connsiteY12" fmla="*/ 636424 h 2948026"/>
                    <a:gd name="connsiteX13" fmla="*/ 1741017 w 4886554"/>
                    <a:gd name="connsiteY13" fmla="*/ 740423 h 2948026"/>
                    <a:gd name="connsiteX14" fmla="*/ 1858060 w 4886554"/>
                    <a:gd name="connsiteY14" fmla="*/ 877825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31366 w 4886554"/>
                    <a:gd name="connsiteY9" fmla="*/ 204826 h 2948026"/>
                    <a:gd name="connsiteX10" fmla="*/ 1536192 w 4886554"/>
                    <a:gd name="connsiteY10" fmla="*/ 272250 h 2948026"/>
                    <a:gd name="connsiteX11" fmla="*/ 1616660 w 4886554"/>
                    <a:gd name="connsiteY11" fmla="*/ 468173 h 2948026"/>
                    <a:gd name="connsiteX12" fmla="*/ 1704441 w 4886554"/>
                    <a:gd name="connsiteY12" fmla="*/ 636424 h 2948026"/>
                    <a:gd name="connsiteX13" fmla="*/ 1741017 w 4886554"/>
                    <a:gd name="connsiteY13" fmla="*/ 740423 h 2948026"/>
                    <a:gd name="connsiteX14" fmla="*/ 1858060 w 4886554"/>
                    <a:gd name="connsiteY14" fmla="*/ 877825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31366 w 4886554"/>
                    <a:gd name="connsiteY9" fmla="*/ 204826 h 2948026"/>
                    <a:gd name="connsiteX10" fmla="*/ 1536192 w 4886554"/>
                    <a:gd name="connsiteY10" fmla="*/ 272250 h 2948026"/>
                    <a:gd name="connsiteX11" fmla="*/ 1675181 w 4886554"/>
                    <a:gd name="connsiteY11" fmla="*/ 460858 h 2948026"/>
                    <a:gd name="connsiteX12" fmla="*/ 1704441 w 4886554"/>
                    <a:gd name="connsiteY12" fmla="*/ 636424 h 2948026"/>
                    <a:gd name="connsiteX13" fmla="*/ 1741017 w 4886554"/>
                    <a:gd name="connsiteY13" fmla="*/ 740423 h 2948026"/>
                    <a:gd name="connsiteX14" fmla="*/ 1858060 w 4886554"/>
                    <a:gd name="connsiteY14" fmla="*/ 877825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31366 w 4886554"/>
                    <a:gd name="connsiteY9" fmla="*/ 204826 h 2948026"/>
                    <a:gd name="connsiteX10" fmla="*/ 1536192 w 4886554"/>
                    <a:gd name="connsiteY10" fmla="*/ 272250 h 2948026"/>
                    <a:gd name="connsiteX11" fmla="*/ 1675181 w 4886554"/>
                    <a:gd name="connsiteY11" fmla="*/ 460858 h 2948026"/>
                    <a:gd name="connsiteX12" fmla="*/ 1755648 w 4886554"/>
                    <a:gd name="connsiteY12" fmla="*/ 643739 h 2948026"/>
                    <a:gd name="connsiteX13" fmla="*/ 1741017 w 4886554"/>
                    <a:gd name="connsiteY13" fmla="*/ 740423 h 2948026"/>
                    <a:gd name="connsiteX14" fmla="*/ 1858060 w 4886554"/>
                    <a:gd name="connsiteY14" fmla="*/ 877825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31366 w 4886554"/>
                    <a:gd name="connsiteY9" fmla="*/ 204826 h 2948026"/>
                    <a:gd name="connsiteX10" fmla="*/ 1536192 w 4886554"/>
                    <a:gd name="connsiteY10" fmla="*/ 272250 h 2948026"/>
                    <a:gd name="connsiteX11" fmla="*/ 1675181 w 4886554"/>
                    <a:gd name="connsiteY11" fmla="*/ 460858 h 2948026"/>
                    <a:gd name="connsiteX12" fmla="*/ 1755648 w 4886554"/>
                    <a:gd name="connsiteY12" fmla="*/ 643739 h 2948026"/>
                    <a:gd name="connsiteX13" fmla="*/ 1806854 w 4886554"/>
                    <a:gd name="connsiteY13" fmla="*/ 762368 h 2948026"/>
                    <a:gd name="connsiteX14" fmla="*/ 1858060 w 4886554"/>
                    <a:gd name="connsiteY14" fmla="*/ 877825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31366 w 4886554"/>
                    <a:gd name="connsiteY9" fmla="*/ 204826 h 2948026"/>
                    <a:gd name="connsiteX10" fmla="*/ 1536192 w 4886554"/>
                    <a:gd name="connsiteY10" fmla="*/ 272250 h 2948026"/>
                    <a:gd name="connsiteX11" fmla="*/ 1675181 w 4886554"/>
                    <a:gd name="connsiteY11" fmla="*/ 460858 h 2948026"/>
                    <a:gd name="connsiteX12" fmla="*/ 1755648 w 4886554"/>
                    <a:gd name="connsiteY12" fmla="*/ 643739 h 2948026"/>
                    <a:gd name="connsiteX13" fmla="*/ 1806854 w 4886554"/>
                    <a:gd name="connsiteY13" fmla="*/ 762368 h 2948026"/>
                    <a:gd name="connsiteX14" fmla="*/ 1887321 w 4886554"/>
                    <a:gd name="connsiteY14" fmla="*/ 921716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31366 w 4886554"/>
                    <a:gd name="connsiteY9" fmla="*/ 204826 h 2948026"/>
                    <a:gd name="connsiteX10" fmla="*/ 1536192 w 4886554"/>
                    <a:gd name="connsiteY10" fmla="*/ 272250 h 2948026"/>
                    <a:gd name="connsiteX11" fmla="*/ 1675181 w 4886554"/>
                    <a:gd name="connsiteY11" fmla="*/ 460858 h 2948026"/>
                    <a:gd name="connsiteX12" fmla="*/ 1748333 w 4886554"/>
                    <a:gd name="connsiteY12" fmla="*/ 621793 h 2948026"/>
                    <a:gd name="connsiteX13" fmla="*/ 1806854 w 4886554"/>
                    <a:gd name="connsiteY13" fmla="*/ 762368 h 2948026"/>
                    <a:gd name="connsiteX14" fmla="*/ 1887321 w 4886554"/>
                    <a:gd name="connsiteY14" fmla="*/ 921716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31366 w 4886554"/>
                    <a:gd name="connsiteY9" fmla="*/ 204826 h 2948026"/>
                    <a:gd name="connsiteX10" fmla="*/ 1572768 w 4886554"/>
                    <a:gd name="connsiteY10" fmla="*/ 279565 h 2948026"/>
                    <a:gd name="connsiteX11" fmla="*/ 1675181 w 4886554"/>
                    <a:gd name="connsiteY11" fmla="*/ 460858 h 2948026"/>
                    <a:gd name="connsiteX12" fmla="*/ 1748333 w 4886554"/>
                    <a:gd name="connsiteY12" fmla="*/ 621793 h 2948026"/>
                    <a:gd name="connsiteX13" fmla="*/ 1806854 w 4886554"/>
                    <a:gd name="connsiteY13" fmla="*/ 762368 h 2948026"/>
                    <a:gd name="connsiteX14" fmla="*/ 1887321 w 4886554"/>
                    <a:gd name="connsiteY14" fmla="*/ 921716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572768 w 4886554"/>
                    <a:gd name="connsiteY10" fmla="*/ 279565 h 2948026"/>
                    <a:gd name="connsiteX11" fmla="*/ 1675181 w 4886554"/>
                    <a:gd name="connsiteY11" fmla="*/ 460858 h 2948026"/>
                    <a:gd name="connsiteX12" fmla="*/ 1748333 w 4886554"/>
                    <a:gd name="connsiteY12" fmla="*/ 621793 h 2948026"/>
                    <a:gd name="connsiteX13" fmla="*/ 1806854 w 4886554"/>
                    <a:gd name="connsiteY13" fmla="*/ 762368 h 2948026"/>
                    <a:gd name="connsiteX14" fmla="*/ 1887321 w 4886554"/>
                    <a:gd name="connsiteY14" fmla="*/ 921716 h 2948026"/>
                    <a:gd name="connsiteX15" fmla="*/ 1989734 w 4886554"/>
                    <a:gd name="connsiteY15" fmla="*/ 1104595 h 2948026"/>
                    <a:gd name="connsiteX16" fmla="*/ 2099463 w 4886554"/>
                    <a:gd name="connsiteY16" fmla="*/ 1265529 h 2948026"/>
                    <a:gd name="connsiteX17" fmla="*/ 2187244 w 4886554"/>
                    <a:gd name="connsiteY17" fmla="*/ 1388769 h 2948026"/>
                    <a:gd name="connsiteX18" fmla="*/ 2304287 w 4886554"/>
                    <a:gd name="connsiteY18" fmla="*/ 1543507 h 2948026"/>
                    <a:gd name="connsiteX19" fmla="*/ 2450592 w 4886554"/>
                    <a:gd name="connsiteY19" fmla="*/ 1697126 h 2948026"/>
                    <a:gd name="connsiteX20" fmla="*/ 2662736 w 4886554"/>
                    <a:gd name="connsiteY20" fmla="*/ 1960472 h 2948026"/>
                    <a:gd name="connsiteX21" fmla="*/ 2962655 w 4886554"/>
                    <a:gd name="connsiteY21" fmla="*/ 2238451 h 2948026"/>
                    <a:gd name="connsiteX22" fmla="*/ 3152851 w 4886554"/>
                    <a:gd name="connsiteY22" fmla="*/ 2362811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42989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99463 w 4886554"/>
                    <a:gd name="connsiteY17" fmla="*/ 1265529 h 2948026"/>
                    <a:gd name="connsiteX18" fmla="*/ 2187244 w 4886554"/>
                    <a:gd name="connsiteY18" fmla="*/ 1388769 h 2948026"/>
                    <a:gd name="connsiteX19" fmla="*/ 2304287 w 4886554"/>
                    <a:gd name="connsiteY19" fmla="*/ 1543507 h 2948026"/>
                    <a:gd name="connsiteX20" fmla="*/ 2450592 w 4886554"/>
                    <a:gd name="connsiteY20" fmla="*/ 1697126 h 2948026"/>
                    <a:gd name="connsiteX21" fmla="*/ 2662736 w 4886554"/>
                    <a:gd name="connsiteY21" fmla="*/ 1960472 h 2948026"/>
                    <a:gd name="connsiteX22" fmla="*/ 2962655 w 4886554"/>
                    <a:gd name="connsiteY22" fmla="*/ 2238451 h 2948026"/>
                    <a:gd name="connsiteX23" fmla="*/ 3152851 w 4886554"/>
                    <a:gd name="connsiteY23" fmla="*/ 2362811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99463 w 4886554"/>
                    <a:gd name="connsiteY17" fmla="*/ 1265529 h 2948026"/>
                    <a:gd name="connsiteX18" fmla="*/ 2187244 w 4886554"/>
                    <a:gd name="connsiteY18" fmla="*/ 1388769 h 2948026"/>
                    <a:gd name="connsiteX19" fmla="*/ 2304287 w 4886554"/>
                    <a:gd name="connsiteY19" fmla="*/ 1543507 h 2948026"/>
                    <a:gd name="connsiteX20" fmla="*/ 2450592 w 4886554"/>
                    <a:gd name="connsiteY20" fmla="*/ 1697126 h 2948026"/>
                    <a:gd name="connsiteX21" fmla="*/ 2662736 w 4886554"/>
                    <a:gd name="connsiteY21" fmla="*/ 1960472 h 2948026"/>
                    <a:gd name="connsiteX22" fmla="*/ 2962655 w 4886554"/>
                    <a:gd name="connsiteY22" fmla="*/ 2238451 h 2948026"/>
                    <a:gd name="connsiteX23" fmla="*/ 3152851 w 4886554"/>
                    <a:gd name="connsiteY23" fmla="*/ 2362811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99463 w 4886554"/>
                    <a:gd name="connsiteY17" fmla="*/ 1265529 h 2948026"/>
                    <a:gd name="connsiteX18" fmla="*/ 2187244 w 4886554"/>
                    <a:gd name="connsiteY18" fmla="*/ 1388769 h 2948026"/>
                    <a:gd name="connsiteX19" fmla="*/ 2304287 w 4886554"/>
                    <a:gd name="connsiteY19" fmla="*/ 1543507 h 2948026"/>
                    <a:gd name="connsiteX20" fmla="*/ 2465223 w 4886554"/>
                    <a:gd name="connsiteY20" fmla="*/ 1799538 h 2948026"/>
                    <a:gd name="connsiteX21" fmla="*/ 2662736 w 4886554"/>
                    <a:gd name="connsiteY21" fmla="*/ 1960472 h 2948026"/>
                    <a:gd name="connsiteX22" fmla="*/ 2962655 w 4886554"/>
                    <a:gd name="connsiteY22" fmla="*/ 2238451 h 2948026"/>
                    <a:gd name="connsiteX23" fmla="*/ 3152851 w 4886554"/>
                    <a:gd name="connsiteY23" fmla="*/ 2362811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99463 w 4886554"/>
                    <a:gd name="connsiteY17" fmla="*/ 1265529 h 2948026"/>
                    <a:gd name="connsiteX18" fmla="*/ 2187244 w 4886554"/>
                    <a:gd name="connsiteY18" fmla="*/ 1388769 h 2948026"/>
                    <a:gd name="connsiteX19" fmla="*/ 2304287 w 4886554"/>
                    <a:gd name="connsiteY19" fmla="*/ 1543507 h 2948026"/>
                    <a:gd name="connsiteX20" fmla="*/ 2465223 w 4886554"/>
                    <a:gd name="connsiteY20" fmla="*/ 1799538 h 2948026"/>
                    <a:gd name="connsiteX21" fmla="*/ 2662736 w 4886554"/>
                    <a:gd name="connsiteY21" fmla="*/ 1960472 h 2948026"/>
                    <a:gd name="connsiteX22" fmla="*/ 2962655 w 4886554"/>
                    <a:gd name="connsiteY22" fmla="*/ 2238451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99463 w 4886554"/>
                    <a:gd name="connsiteY17" fmla="*/ 1265529 h 2948026"/>
                    <a:gd name="connsiteX18" fmla="*/ 2187244 w 4886554"/>
                    <a:gd name="connsiteY18" fmla="*/ 1388769 h 2948026"/>
                    <a:gd name="connsiteX19" fmla="*/ 2304287 w 4886554"/>
                    <a:gd name="connsiteY19" fmla="*/ 1543507 h 2948026"/>
                    <a:gd name="connsiteX20" fmla="*/ 2465223 w 4886554"/>
                    <a:gd name="connsiteY20" fmla="*/ 1799538 h 2948026"/>
                    <a:gd name="connsiteX21" fmla="*/ 2662736 w 4886554"/>
                    <a:gd name="connsiteY21" fmla="*/ 1960472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99463 w 4886554"/>
                    <a:gd name="connsiteY17" fmla="*/ 1265529 h 2948026"/>
                    <a:gd name="connsiteX18" fmla="*/ 2187244 w 4886554"/>
                    <a:gd name="connsiteY18" fmla="*/ 1388769 h 2948026"/>
                    <a:gd name="connsiteX19" fmla="*/ 2304287 w 4886554"/>
                    <a:gd name="connsiteY19" fmla="*/ 1543507 h 2948026"/>
                    <a:gd name="connsiteX20" fmla="*/ 2465223 w 4886554"/>
                    <a:gd name="connsiteY20" fmla="*/ 1799538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99463 w 4886554"/>
                    <a:gd name="connsiteY17" fmla="*/ 1265529 h 2948026"/>
                    <a:gd name="connsiteX18" fmla="*/ 2187244 w 4886554"/>
                    <a:gd name="connsiteY18" fmla="*/ 1388769 h 2948026"/>
                    <a:gd name="connsiteX19" fmla="*/ 2304287 w 4886554"/>
                    <a:gd name="connsiteY19" fmla="*/ 1543507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99463 w 4886554"/>
                    <a:gd name="connsiteY17" fmla="*/ 1265529 h 2948026"/>
                    <a:gd name="connsiteX18" fmla="*/ 2187244 w 4886554"/>
                    <a:gd name="connsiteY18" fmla="*/ 1388769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99463 w 4886554"/>
                    <a:gd name="connsiteY17" fmla="*/ 1265529 h 2948026"/>
                    <a:gd name="connsiteX18" fmla="*/ 2157983 w 4886554"/>
                    <a:gd name="connsiteY18" fmla="*/ 1418030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70202 w 4886554"/>
                    <a:gd name="connsiteY17" fmla="*/ 1280159 h 2948026"/>
                    <a:gd name="connsiteX18" fmla="*/ 2157983 w 4886554"/>
                    <a:gd name="connsiteY18" fmla="*/ 1418030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70202 w 4886554"/>
                    <a:gd name="connsiteY17" fmla="*/ 1280159 h 2948026"/>
                    <a:gd name="connsiteX18" fmla="*/ 2172614 w 4886554"/>
                    <a:gd name="connsiteY18" fmla="*/ 1447291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70202 w 4886554"/>
                    <a:gd name="connsiteY17" fmla="*/ 1280159 h 2948026"/>
                    <a:gd name="connsiteX18" fmla="*/ 2172614 w 4886554"/>
                    <a:gd name="connsiteY18" fmla="*/ 1447291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70202 w 4886554"/>
                    <a:gd name="connsiteY17" fmla="*/ 1280159 h 2948026"/>
                    <a:gd name="connsiteX18" fmla="*/ 2172614 w 4886554"/>
                    <a:gd name="connsiteY18" fmla="*/ 1447291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70202 w 4886554"/>
                    <a:gd name="connsiteY17" fmla="*/ 1280159 h 2948026"/>
                    <a:gd name="connsiteX18" fmla="*/ 2172614 w 4886554"/>
                    <a:gd name="connsiteY18" fmla="*/ 1447291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89734 w 4886554"/>
                    <a:gd name="connsiteY16" fmla="*/ 1104595 h 2948026"/>
                    <a:gd name="connsiteX17" fmla="*/ 2070202 w 4886554"/>
                    <a:gd name="connsiteY17" fmla="*/ 1280159 h 2948026"/>
                    <a:gd name="connsiteX18" fmla="*/ 2172614 w 4886554"/>
                    <a:gd name="connsiteY18" fmla="*/ 1447291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67789 w 4886554"/>
                    <a:gd name="connsiteY16" fmla="*/ 1089965 h 2948026"/>
                    <a:gd name="connsiteX17" fmla="*/ 2070202 w 4886554"/>
                    <a:gd name="connsiteY17" fmla="*/ 1280159 h 2948026"/>
                    <a:gd name="connsiteX18" fmla="*/ 2172614 w 4886554"/>
                    <a:gd name="connsiteY18" fmla="*/ 1447291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7321 w 4886554"/>
                    <a:gd name="connsiteY15" fmla="*/ 921716 h 2948026"/>
                    <a:gd name="connsiteX16" fmla="*/ 1967789 w 4886554"/>
                    <a:gd name="connsiteY16" fmla="*/ 1089965 h 2948026"/>
                    <a:gd name="connsiteX17" fmla="*/ 2070202 w 4886554"/>
                    <a:gd name="connsiteY17" fmla="*/ 1280159 h 2948026"/>
                    <a:gd name="connsiteX18" fmla="*/ 2172614 w 4886554"/>
                    <a:gd name="connsiteY18" fmla="*/ 1447291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0006 w 4886554"/>
                    <a:gd name="connsiteY15" fmla="*/ 899771 h 2948026"/>
                    <a:gd name="connsiteX16" fmla="*/ 1967789 w 4886554"/>
                    <a:gd name="connsiteY16" fmla="*/ 1089965 h 2948026"/>
                    <a:gd name="connsiteX17" fmla="*/ 2070202 w 4886554"/>
                    <a:gd name="connsiteY17" fmla="*/ 1280159 h 2948026"/>
                    <a:gd name="connsiteX18" fmla="*/ 2172614 w 4886554"/>
                    <a:gd name="connsiteY18" fmla="*/ 1447291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880006 w 4886554"/>
                    <a:gd name="connsiteY15" fmla="*/ 899771 h 2948026"/>
                    <a:gd name="connsiteX16" fmla="*/ 1967789 w 4886554"/>
                    <a:gd name="connsiteY16" fmla="*/ 1089965 h 2948026"/>
                    <a:gd name="connsiteX17" fmla="*/ 2070202 w 4886554"/>
                    <a:gd name="connsiteY17" fmla="*/ 1280159 h 2948026"/>
                    <a:gd name="connsiteX18" fmla="*/ 2172614 w 4886554"/>
                    <a:gd name="connsiteY18" fmla="*/ 1447291 h 2948026"/>
                    <a:gd name="connsiteX19" fmla="*/ 2282341 w 4886554"/>
                    <a:gd name="connsiteY19" fmla="*/ 1616659 h 2948026"/>
                    <a:gd name="connsiteX20" fmla="*/ 2472538 w 4886554"/>
                    <a:gd name="connsiteY20" fmla="*/ 1858060 h 2948026"/>
                    <a:gd name="connsiteX21" fmla="*/ 2655420 w 4886554"/>
                    <a:gd name="connsiteY21" fmla="*/ 2070200 h 2948026"/>
                    <a:gd name="connsiteX22" fmla="*/ 2962655 w 4886554"/>
                    <a:gd name="connsiteY22" fmla="*/ 2399385 h 2948026"/>
                    <a:gd name="connsiteX23" fmla="*/ 3138221 w 4886554"/>
                    <a:gd name="connsiteY23" fmla="*/ 2501800 h 2948026"/>
                    <a:gd name="connsiteX24" fmla="*/ 3408884 w 4886554"/>
                    <a:gd name="connsiteY24" fmla="*/ 2289656 h 2948026"/>
                    <a:gd name="connsiteX25" fmla="*/ 3569817 w 4886554"/>
                    <a:gd name="connsiteY25" fmla="*/ 2333549 h 2948026"/>
                    <a:gd name="connsiteX26" fmla="*/ 3781958 w 4886554"/>
                    <a:gd name="connsiteY26" fmla="*/ 2443278 h 2948026"/>
                    <a:gd name="connsiteX27" fmla="*/ 3957523 w 4886554"/>
                    <a:gd name="connsiteY27" fmla="*/ 2494484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06854 w 4886554"/>
                    <a:gd name="connsiteY14" fmla="*/ 762368 h 2948026"/>
                    <a:gd name="connsiteX15" fmla="*/ 1967789 w 4886554"/>
                    <a:gd name="connsiteY15" fmla="*/ 1089965 h 2948026"/>
                    <a:gd name="connsiteX16" fmla="*/ 2070202 w 4886554"/>
                    <a:gd name="connsiteY16" fmla="*/ 1280159 h 2948026"/>
                    <a:gd name="connsiteX17" fmla="*/ 2172614 w 4886554"/>
                    <a:gd name="connsiteY17" fmla="*/ 1447291 h 2948026"/>
                    <a:gd name="connsiteX18" fmla="*/ 2282341 w 4886554"/>
                    <a:gd name="connsiteY18" fmla="*/ 1616659 h 2948026"/>
                    <a:gd name="connsiteX19" fmla="*/ 2472538 w 4886554"/>
                    <a:gd name="connsiteY19" fmla="*/ 1858060 h 2948026"/>
                    <a:gd name="connsiteX20" fmla="*/ 2655420 w 4886554"/>
                    <a:gd name="connsiteY20" fmla="*/ 2070200 h 2948026"/>
                    <a:gd name="connsiteX21" fmla="*/ 2962655 w 4886554"/>
                    <a:gd name="connsiteY21" fmla="*/ 2399385 h 2948026"/>
                    <a:gd name="connsiteX22" fmla="*/ 3138221 w 4886554"/>
                    <a:gd name="connsiteY22" fmla="*/ 2501800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50745 w 4886554"/>
                    <a:gd name="connsiteY14" fmla="*/ 857466 h 2948026"/>
                    <a:gd name="connsiteX15" fmla="*/ 1967789 w 4886554"/>
                    <a:gd name="connsiteY15" fmla="*/ 1089965 h 2948026"/>
                    <a:gd name="connsiteX16" fmla="*/ 2070202 w 4886554"/>
                    <a:gd name="connsiteY16" fmla="*/ 1280159 h 2948026"/>
                    <a:gd name="connsiteX17" fmla="*/ 2172614 w 4886554"/>
                    <a:gd name="connsiteY17" fmla="*/ 1447291 h 2948026"/>
                    <a:gd name="connsiteX18" fmla="*/ 2282341 w 4886554"/>
                    <a:gd name="connsiteY18" fmla="*/ 1616659 h 2948026"/>
                    <a:gd name="connsiteX19" fmla="*/ 2472538 w 4886554"/>
                    <a:gd name="connsiteY19" fmla="*/ 1858060 h 2948026"/>
                    <a:gd name="connsiteX20" fmla="*/ 2655420 w 4886554"/>
                    <a:gd name="connsiteY20" fmla="*/ 2070200 h 2948026"/>
                    <a:gd name="connsiteX21" fmla="*/ 2962655 w 4886554"/>
                    <a:gd name="connsiteY21" fmla="*/ 2399385 h 2948026"/>
                    <a:gd name="connsiteX22" fmla="*/ 3138221 w 4886554"/>
                    <a:gd name="connsiteY22" fmla="*/ 2501800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50745 w 4886554"/>
                    <a:gd name="connsiteY14" fmla="*/ 857466 h 2948026"/>
                    <a:gd name="connsiteX15" fmla="*/ 1967789 w 4886554"/>
                    <a:gd name="connsiteY15" fmla="*/ 1089965 h 2948026"/>
                    <a:gd name="connsiteX16" fmla="*/ 2070202 w 4886554"/>
                    <a:gd name="connsiteY16" fmla="*/ 1280159 h 2948026"/>
                    <a:gd name="connsiteX17" fmla="*/ 2172614 w 4886554"/>
                    <a:gd name="connsiteY17" fmla="*/ 1447291 h 2948026"/>
                    <a:gd name="connsiteX18" fmla="*/ 2282341 w 4886554"/>
                    <a:gd name="connsiteY18" fmla="*/ 1616659 h 2948026"/>
                    <a:gd name="connsiteX19" fmla="*/ 2472538 w 4886554"/>
                    <a:gd name="connsiteY19" fmla="*/ 1858060 h 2948026"/>
                    <a:gd name="connsiteX20" fmla="*/ 2655420 w 4886554"/>
                    <a:gd name="connsiteY20" fmla="*/ 2070200 h 2948026"/>
                    <a:gd name="connsiteX21" fmla="*/ 2962655 w 4886554"/>
                    <a:gd name="connsiteY21" fmla="*/ 2399385 h 2948026"/>
                    <a:gd name="connsiteX22" fmla="*/ 3145536 w 4886554"/>
                    <a:gd name="connsiteY22" fmla="*/ 2523745 h 2948026"/>
                    <a:gd name="connsiteX23" fmla="*/ 3408884 w 4886554"/>
                    <a:gd name="connsiteY23" fmla="*/ 2289656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50745 w 4886554"/>
                    <a:gd name="connsiteY14" fmla="*/ 857466 h 2948026"/>
                    <a:gd name="connsiteX15" fmla="*/ 1967789 w 4886554"/>
                    <a:gd name="connsiteY15" fmla="*/ 1089965 h 2948026"/>
                    <a:gd name="connsiteX16" fmla="*/ 2070202 w 4886554"/>
                    <a:gd name="connsiteY16" fmla="*/ 1280159 h 2948026"/>
                    <a:gd name="connsiteX17" fmla="*/ 2172614 w 4886554"/>
                    <a:gd name="connsiteY17" fmla="*/ 1447291 h 2948026"/>
                    <a:gd name="connsiteX18" fmla="*/ 2282341 w 4886554"/>
                    <a:gd name="connsiteY18" fmla="*/ 1616659 h 2948026"/>
                    <a:gd name="connsiteX19" fmla="*/ 2472538 w 4886554"/>
                    <a:gd name="connsiteY19" fmla="*/ 1858060 h 2948026"/>
                    <a:gd name="connsiteX20" fmla="*/ 2655420 w 4886554"/>
                    <a:gd name="connsiteY20" fmla="*/ 2070200 h 2948026"/>
                    <a:gd name="connsiteX21" fmla="*/ 2962655 w 4886554"/>
                    <a:gd name="connsiteY21" fmla="*/ 2399385 h 2948026"/>
                    <a:gd name="connsiteX22" fmla="*/ 3145536 w 4886554"/>
                    <a:gd name="connsiteY22" fmla="*/ 2523745 h 2948026"/>
                    <a:gd name="connsiteX23" fmla="*/ 3416199 w 4886554"/>
                    <a:gd name="connsiteY23" fmla="*/ 2450591 h 2948026"/>
                    <a:gd name="connsiteX24" fmla="*/ 3569817 w 4886554"/>
                    <a:gd name="connsiteY24" fmla="*/ 2333549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50745 w 4886554"/>
                    <a:gd name="connsiteY14" fmla="*/ 857466 h 2948026"/>
                    <a:gd name="connsiteX15" fmla="*/ 1967789 w 4886554"/>
                    <a:gd name="connsiteY15" fmla="*/ 1089965 h 2948026"/>
                    <a:gd name="connsiteX16" fmla="*/ 2070202 w 4886554"/>
                    <a:gd name="connsiteY16" fmla="*/ 1280159 h 2948026"/>
                    <a:gd name="connsiteX17" fmla="*/ 2172614 w 4886554"/>
                    <a:gd name="connsiteY17" fmla="*/ 1447291 h 2948026"/>
                    <a:gd name="connsiteX18" fmla="*/ 2282341 w 4886554"/>
                    <a:gd name="connsiteY18" fmla="*/ 1616659 h 2948026"/>
                    <a:gd name="connsiteX19" fmla="*/ 2472538 w 4886554"/>
                    <a:gd name="connsiteY19" fmla="*/ 1858060 h 2948026"/>
                    <a:gd name="connsiteX20" fmla="*/ 2655420 w 4886554"/>
                    <a:gd name="connsiteY20" fmla="*/ 2070200 h 2948026"/>
                    <a:gd name="connsiteX21" fmla="*/ 2962655 w 4886554"/>
                    <a:gd name="connsiteY21" fmla="*/ 2399385 h 2948026"/>
                    <a:gd name="connsiteX22" fmla="*/ 3145536 w 4886554"/>
                    <a:gd name="connsiteY22" fmla="*/ 2523745 h 2948026"/>
                    <a:gd name="connsiteX23" fmla="*/ 3416199 w 4886554"/>
                    <a:gd name="connsiteY23" fmla="*/ 2450591 h 2948026"/>
                    <a:gd name="connsiteX24" fmla="*/ 3577132 w 4886554"/>
                    <a:gd name="connsiteY24" fmla="*/ 2479853 h 2948026"/>
                    <a:gd name="connsiteX25" fmla="*/ 3781958 w 4886554"/>
                    <a:gd name="connsiteY25" fmla="*/ 2443278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50745 w 4886554"/>
                    <a:gd name="connsiteY14" fmla="*/ 857466 h 2948026"/>
                    <a:gd name="connsiteX15" fmla="*/ 1967789 w 4886554"/>
                    <a:gd name="connsiteY15" fmla="*/ 1089965 h 2948026"/>
                    <a:gd name="connsiteX16" fmla="*/ 2070202 w 4886554"/>
                    <a:gd name="connsiteY16" fmla="*/ 1280159 h 2948026"/>
                    <a:gd name="connsiteX17" fmla="*/ 2172614 w 4886554"/>
                    <a:gd name="connsiteY17" fmla="*/ 1447291 h 2948026"/>
                    <a:gd name="connsiteX18" fmla="*/ 2282341 w 4886554"/>
                    <a:gd name="connsiteY18" fmla="*/ 1616659 h 2948026"/>
                    <a:gd name="connsiteX19" fmla="*/ 2472538 w 4886554"/>
                    <a:gd name="connsiteY19" fmla="*/ 1858060 h 2948026"/>
                    <a:gd name="connsiteX20" fmla="*/ 2655420 w 4886554"/>
                    <a:gd name="connsiteY20" fmla="*/ 2070200 h 2948026"/>
                    <a:gd name="connsiteX21" fmla="*/ 2962655 w 4886554"/>
                    <a:gd name="connsiteY21" fmla="*/ 2399385 h 2948026"/>
                    <a:gd name="connsiteX22" fmla="*/ 3145536 w 4886554"/>
                    <a:gd name="connsiteY22" fmla="*/ 2523745 h 2948026"/>
                    <a:gd name="connsiteX23" fmla="*/ 3416199 w 4886554"/>
                    <a:gd name="connsiteY23" fmla="*/ 2450591 h 2948026"/>
                    <a:gd name="connsiteX24" fmla="*/ 3577132 w 4886554"/>
                    <a:gd name="connsiteY24" fmla="*/ 2479853 h 2948026"/>
                    <a:gd name="connsiteX25" fmla="*/ 3796588 w 4886554"/>
                    <a:gd name="connsiteY25" fmla="*/ 2611527 h 2948026"/>
                    <a:gd name="connsiteX26" fmla="*/ 3957523 w 4886554"/>
                    <a:gd name="connsiteY26" fmla="*/ 2494484 h 2948026"/>
                    <a:gd name="connsiteX27" fmla="*/ 4147718 w 4886554"/>
                    <a:gd name="connsiteY27" fmla="*/ 2589582 h 2948026"/>
                    <a:gd name="connsiteX28" fmla="*/ 4469587 w 4886554"/>
                    <a:gd name="connsiteY28" fmla="*/ 2765146 h 2948026"/>
                    <a:gd name="connsiteX29" fmla="*/ 4659783 w 4886554"/>
                    <a:gd name="connsiteY29" fmla="*/ 2860243 h 2948026"/>
                    <a:gd name="connsiteX30" fmla="*/ 4886554 w 4886554"/>
                    <a:gd name="connsiteY30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50745 w 4886554"/>
                    <a:gd name="connsiteY14" fmla="*/ 857466 h 2948026"/>
                    <a:gd name="connsiteX15" fmla="*/ 1967789 w 4886554"/>
                    <a:gd name="connsiteY15" fmla="*/ 1089965 h 2948026"/>
                    <a:gd name="connsiteX16" fmla="*/ 2070202 w 4886554"/>
                    <a:gd name="connsiteY16" fmla="*/ 1280159 h 2948026"/>
                    <a:gd name="connsiteX17" fmla="*/ 2172614 w 4886554"/>
                    <a:gd name="connsiteY17" fmla="*/ 1447291 h 2948026"/>
                    <a:gd name="connsiteX18" fmla="*/ 2282341 w 4886554"/>
                    <a:gd name="connsiteY18" fmla="*/ 1616659 h 2948026"/>
                    <a:gd name="connsiteX19" fmla="*/ 2472538 w 4886554"/>
                    <a:gd name="connsiteY19" fmla="*/ 1858060 h 2948026"/>
                    <a:gd name="connsiteX20" fmla="*/ 2655420 w 4886554"/>
                    <a:gd name="connsiteY20" fmla="*/ 2070200 h 2948026"/>
                    <a:gd name="connsiteX21" fmla="*/ 2962655 w 4886554"/>
                    <a:gd name="connsiteY21" fmla="*/ 2399385 h 2948026"/>
                    <a:gd name="connsiteX22" fmla="*/ 3145536 w 4886554"/>
                    <a:gd name="connsiteY22" fmla="*/ 2523745 h 2948026"/>
                    <a:gd name="connsiteX23" fmla="*/ 3416199 w 4886554"/>
                    <a:gd name="connsiteY23" fmla="*/ 2450591 h 2948026"/>
                    <a:gd name="connsiteX24" fmla="*/ 3577132 w 4886554"/>
                    <a:gd name="connsiteY24" fmla="*/ 2479853 h 2948026"/>
                    <a:gd name="connsiteX25" fmla="*/ 3796588 w 4886554"/>
                    <a:gd name="connsiteY25" fmla="*/ 2611527 h 2948026"/>
                    <a:gd name="connsiteX26" fmla="*/ 3957523 w 4886554"/>
                    <a:gd name="connsiteY26" fmla="*/ 2494484 h 2948026"/>
                    <a:gd name="connsiteX27" fmla="*/ 3994099 w 4886554"/>
                    <a:gd name="connsiteY27" fmla="*/ 2722842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86554"/>
                    <a:gd name="connsiteY0" fmla="*/ 0 h 2948026"/>
                    <a:gd name="connsiteX1" fmla="*/ 65837 w 4886554"/>
                    <a:gd name="connsiteY1" fmla="*/ 109728 h 2948026"/>
                    <a:gd name="connsiteX2" fmla="*/ 204826 w 4886554"/>
                    <a:gd name="connsiteY2" fmla="*/ 336499 h 2948026"/>
                    <a:gd name="connsiteX3" fmla="*/ 336499 w 4886554"/>
                    <a:gd name="connsiteY3" fmla="*/ 490118 h 2948026"/>
                    <a:gd name="connsiteX4" fmla="*/ 482803 w 4886554"/>
                    <a:gd name="connsiteY4" fmla="*/ 570586 h 2948026"/>
                    <a:gd name="connsiteX5" fmla="*/ 680315 w 4886554"/>
                    <a:gd name="connsiteY5" fmla="*/ 614477 h 2948026"/>
                    <a:gd name="connsiteX6" fmla="*/ 885140 w 4886554"/>
                    <a:gd name="connsiteY6" fmla="*/ 555956 h 2948026"/>
                    <a:gd name="connsiteX7" fmla="*/ 1038759 w 4886554"/>
                    <a:gd name="connsiteY7" fmla="*/ 446227 h 2948026"/>
                    <a:gd name="connsiteX8" fmla="*/ 1163117 w 4886554"/>
                    <a:gd name="connsiteY8" fmla="*/ 330771 h 2948026"/>
                    <a:gd name="connsiteX9" fmla="*/ 1316736 w 4886554"/>
                    <a:gd name="connsiteY9" fmla="*/ 234087 h 2948026"/>
                    <a:gd name="connsiteX10" fmla="*/ 1455725 w 4886554"/>
                    <a:gd name="connsiteY10" fmla="*/ 206413 h 2948026"/>
                    <a:gd name="connsiteX11" fmla="*/ 1572768 w 4886554"/>
                    <a:gd name="connsiteY11" fmla="*/ 279565 h 2948026"/>
                    <a:gd name="connsiteX12" fmla="*/ 1675181 w 4886554"/>
                    <a:gd name="connsiteY12" fmla="*/ 460858 h 2948026"/>
                    <a:gd name="connsiteX13" fmla="*/ 1748333 w 4886554"/>
                    <a:gd name="connsiteY13" fmla="*/ 621793 h 2948026"/>
                    <a:gd name="connsiteX14" fmla="*/ 1850745 w 4886554"/>
                    <a:gd name="connsiteY14" fmla="*/ 857466 h 2948026"/>
                    <a:gd name="connsiteX15" fmla="*/ 1967789 w 4886554"/>
                    <a:gd name="connsiteY15" fmla="*/ 1089965 h 2948026"/>
                    <a:gd name="connsiteX16" fmla="*/ 2070202 w 4886554"/>
                    <a:gd name="connsiteY16" fmla="*/ 1280159 h 2948026"/>
                    <a:gd name="connsiteX17" fmla="*/ 2172614 w 4886554"/>
                    <a:gd name="connsiteY17" fmla="*/ 1447291 h 2948026"/>
                    <a:gd name="connsiteX18" fmla="*/ 2282341 w 4886554"/>
                    <a:gd name="connsiteY18" fmla="*/ 1616659 h 2948026"/>
                    <a:gd name="connsiteX19" fmla="*/ 2472538 w 4886554"/>
                    <a:gd name="connsiteY19" fmla="*/ 1858060 h 2948026"/>
                    <a:gd name="connsiteX20" fmla="*/ 2655420 w 4886554"/>
                    <a:gd name="connsiteY20" fmla="*/ 2070200 h 2948026"/>
                    <a:gd name="connsiteX21" fmla="*/ 2962655 w 4886554"/>
                    <a:gd name="connsiteY21" fmla="*/ 2399385 h 2948026"/>
                    <a:gd name="connsiteX22" fmla="*/ 3145536 w 4886554"/>
                    <a:gd name="connsiteY22" fmla="*/ 2523745 h 2948026"/>
                    <a:gd name="connsiteX23" fmla="*/ 3416199 w 4886554"/>
                    <a:gd name="connsiteY23" fmla="*/ 2450591 h 2948026"/>
                    <a:gd name="connsiteX24" fmla="*/ 3577132 w 4886554"/>
                    <a:gd name="connsiteY24" fmla="*/ 2479853 h 2948026"/>
                    <a:gd name="connsiteX25" fmla="*/ 3796588 w 4886554"/>
                    <a:gd name="connsiteY25" fmla="*/ 2611527 h 2948026"/>
                    <a:gd name="connsiteX26" fmla="*/ 3950208 w 4886554"/>
                    <a:gd name="connsiteY26" fmla="*/ 2677364 h 2948026"/>
                    <a:gd name="connsiteX27" fmla="*/ 3994099 w 4886554"/>
                    <a:gd name="connsiteY27" fmla="*/ 2722842 h 2948026"/>
                    <a:gd name="connsiteX28" fmla="*/ 4147718 w 4886554"/>
                    <a:gd name="connsiteY28" fmla="*/ 2589582 h 2948026"/>
                    <a:gd name="connsiteX29" fmla="*/ 4469587 w 4886554"/>
                    <a:gd name="connsiteY29" fmla="*/ 2765146 h 2948026"/>
                    <a:gd name="connsiteX30" fmla="*/ 4659783 w 4886554"/>
                    <a:gd name="connsiteY30" fmla="*/ 2860243 h 2948026"/>
                    <a:gd name="connsiteX31" fmla="*/ 4886554 w 4886554"/>
                    <a:gd name="connsiteY31" fmla="*/ 2948026 h 2948026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96588 w 4864608"/>
                    <a:gd name="connsiteY25" fmla="*/ 2611527 h 3087015"/>
                    <a:gd name="connsiteX26" fmla="*/ 3950208 w 4864608"/>
                    <a:gd name="connsiteY26" fmla="*/ 2677364 h 3087015"/>
                    <a:gd name="connsiteX27" fmla="*/ 3994099 w 4864608"/>
                    <a:gd name="connsiteY27" fmla="*/ 2722842 h 3087015"/>
                    <a:gd name="connsiteX28" fmla="*/ 4147718 w 4864608"/>
                    <a:gd name="connsiteY28" fmla="*/ 2589582 h 3087015"/>
                    <a:gd name="connsiteX29" fmla="*/ 4469587 w 4864608"/>
                    <a:gd name="connsiteY29" fmla="*/ 2765146 h 3087015"/>
                    <a:gd name="connsiteX30" fmla="*/ 4659783 w 4864608"/>
                    <a:gd name="connsiteY30" fmla="*/ 2860243 h 3087015"/>
                    <a:gd name="connsiteX31" fmla="*/ 4864608 w 4864608"/>
                    <a:gd name="connsiteY31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96588 w 4864608"/>
                    <a:gd name="connsiteY25" fmla="*/ 2611527 h 3087015"/>
                    <a:gd name="connsiteX26" fmla="*/ 3950208 w 4864608"/>
                    <a:gd name="connsiteY26" fmla="*/ 2677364 h 3087015"/>
                    <a:gd name="connsiteX27" fmla="*/ 3994099 w 4864608"/>
                    <a:gd name="connsiteY27" fmla="*/ 2722842 h 3087015"/>
                    <a:gd name="connsiteX28" fmla="*/ 4147718 w 4864608"/>
                    <a:gd name="connsiteY28" fmla="*/ 2589582 h 3087015"/>
                    <a:gd name="connsiteX29" fmla="*/ 4469587 w 4864608"/>
                    <a:gd name="connsiteY29" fmla="*/ 2765146 h 3087015"/>
                    <a:gd name="connsiteX30" fmla="*/ 4659783 w 4864608"/>
                    <a:gd name="connsiteY30" fmla="*/ 2860243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96588 w 4864608"/>
                    <a:gd name="connsiteY25" fmla="*/ 2611527 h 3087015"/>
                    <a:gd name="connsiteX26" fmla="*/ 3950208 w 4864608"/>
                    <a:gd name="connsiteY26" fmla="*/ 2677364 h 3087015"/>
                    <a:gd name="connsiteX27" fmla="*/ 3994099 w 4864608"/>
                    <a:gd name="connsiteY27" fmla="*/ 2722842 h 3087015"/>
                    <a:gd name="connsiteX28" fmla="*/ 4147718 w 4864608"/>
                    <a:gd name="connsiteY28" fmla="*/ 2589582 h 3087015"/>
                    <a:gd name="connsiteX29" fmla="*/ 4469587 w 4864608"/>
                    <a:gd name="connsiteY29" fmla="*/ 2765146 h 3087015"/>
                    <a:gd name="connsiteX30" fmla="*/ 4550055 w 4864608"/>
                    <a:gd name="connsiteY30" fmla="*/ 2948026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96588 w 4864608"/>
                    <a:gd name="connsiteY25" fmla="*/ 2611527 h 3087015"/>
                    <a:gd name="connsiteX26" fmla="*/ 3950208 w 4864608"/>
                    <a:gd name="connsiteY26" fmla="*/ 2677364 h 3087015"/>
                    <a:gd name="connsiteX27" fmla="*/ 3994099 w 4864608"/>
                    <a:gd name="connsiteY27" fmla="*/ 2722842 h 3087015"/>
                    <a:gd name="connsiteX28" fmla="*/ 4147718 w 4864608"/>
                    <a:gd name="connsiteY28" fmla="*/ 2589582 h 3087015"/>
                    <a:gd name="connsiteX29" fmla="*/ 4425695 w 4864608"/>
                    <a:gd name="connsiteY29" fmla="*/ 2911450 h 3087015"/>
                    <a:gd name="connsiteX30" fmla="*/ 4550055 w 4864608"/>
                    <a:gd name="connsiteY30" fmla="*/ 2948026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96588 w 4864608"/>
                    <a:gd name="connsiteY25" fmla="*/ 2611527 h 3087015"/>
                    <a:gd name="connsiteX26" fmla="*/ 3950208 w 4864608"/>
                    <a:gd name="connsiteY26" fmla="*/ 2677364 h 3087015"/>
                    <a:gd name="connsiteX27" fmla="*/ 3994099 w 4864608"/>
                    <a:gd name="connsiteY27" fmla="*/ 2722842 h 3087015"/>
                    <a:gd name="connsiteX28" fmla="*/ 4206240 w 4864608"/>
                    <a:gd name="connsiteY28" fmla="*/ 2860245 h 3087015"/>
                    <a:gd name="connsiteX29" fmla="*/ 4425695 w 4864608"/>
                    <a:gd name="connsiteY29" fmla="*/ 2911450 h 3087015"/>
                    <a:gd name="connsiteX30" fmla="*/ 4550055 w 4864608"/>
                    <a:gd name="connsiteY30" fmla="*/ 2948026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96588 w 4864608"/>
                    <a:gd name="connsiteY25" fmla="*/ 2611527 h 3087015"/>
                    <a:gd name="connsiteX26" fmla="*/ 3906317 w 4864608"/>
                    <a:gd name="connsiteY26" fmla="*/ 2713940 h 3087015"/>
                    <a:gd name="connsiteX27" fmla="*/ 3994099 w 4864608"/>
                    <a:gd name="connsiteY27" fmla="*/ 2722842 h 3087015"/>
                    <a:gd name="connsiteX28" fmla="*/ 4206240 w 4864608"/>
                    <a:gd name="connsiteY28" fmla="*/ 2860245 h 3087015"/>
                    <a:gd name="connsiteX29" fmla="*/ 4425695 w 4864608"/>
                    <a:gd name="connsiteY29" fmla="*/ 2911450 h 3087015"/>
                    <a:gd name="connsiteX30" fmla="*/ 4550055 w 4864608"/>
                    <a:gd name="connsiteY30" fmla="*/ 2948026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13940 h 3087015"/>
                    <a:gd name="connsiteX27" fmla="*/ 3994099 w 4864608"/>
                    <a:gd name="connsiteY27" fmla="*/ 2722842 h 3087015"/>
                    <a:gd name="connsiteX28" fmla="*/ 4206240 w 4864608"/>
                    <a:gd name="connsiteY28" fmla="*/ 2860245 h 3087015"/>
                    <a:gd name="connsiteX29" fmla="*/ 4425695 w 4864608"/>
                    <a:gd name="connsiteY29" fmla="*/ 2911450 h 3087015"/>
                    <a:gd name="connsiteX30" fmla="*/ 4550055 w 4864608"/>
                    <a:gd name="connsiteY30" fmla="*/ 2948026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13940 h 3087015"/>
                    <a:gd name="connsiteX27" fmla="*/ 4023360 w 4864608"/>
                    <a:gd name="connsiteY27" fmla="*/ 2788679 h 3087015"/>
                    <a:gd name="connsiteX28" fmla="*/ 4206240 w 4864608"/>
                    <a:gd name="connsiteY28" fmla="*/ 2860245 h 3087015"/>
                    <a:gd name="connsiteX29" fmla="*/ 4425695 w 4864608"/>
                    <a:gd name="connsiteY29" fmla="*/ 2911450 h 3087015"/>
                    <a:gd name="connsiteX30" fmla="*/ 4550055 w 4864608"/>
                    <a:gd name="connsiteY30" fmla="*/ 2948026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13940 h 3087015"/>
                    <a:gd name="connsiteX27" fmla="*/ 4023360 w 4864608"/>
                    <a:gd name="connsiteY27" fmla="*/ 2788679 h 3087015"/>
                    <a:gd name="connsiteX28" fmla="*/ 4206240 w 4864608"/>
                    <a:gd name="connsiteY28" fmla="*/ 2860245 h 3087015"/>
                    <a:gd name="connsiteX29" fmla="*/ 4425695 w 4864608"/>
                    <a:gd name="connsiteY29" fmla="*/ 2911450 h 3087015"/>
                    <a:gd name="connsiteX30" fmla="*/ 4528109 w 4864608"/>
                    <a:gd name="connsiteY30" fmla="*/ 2955341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13940 h 3087015"/>
                    <a:gd name="connsiteX27" fmla="*/ 4023360 w 4864608"/>
                    <a:gd name="connsiteY27" fmla="*/ 2788679 h 3087015"/>
                    <a:gd name="connsiteX28" fmla="*/ 4206240 w 4864608"/>
                    <a:gd name="connsiteY28" fmla="*/ 2860245 h 3087015"/>
                    <a:gd name="connsiteX29" fmla="*/ 4411065 w 4864608"/>
                    <a:gd name="connsiteY29" fmla="*/ 2933395 h 3087015"/>
                    <a:gd name="connsiteX30" fmla="*/ 4528109 w 4864608"/>
                    <a:gd name="connsiteY30" fmla="*/ 2955341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43200 h 3087015"/>
                    <a:gd name="connsiteX27" fmla="*/ 4023360 w 4864608"/>
                    <a:gd name="connsiteY27" fmla="*/ 2788679 h 3087015"/>
                    <a:gd name="connsiteX28" fmla="*/ 4206240 w 4864608"/>
                    <a:gd name="connsiteY28" fmla="*/ 2860245 h 3087015"/>
                    <a:gd name="connsiteX29" fmla="*/ 4411065 w 4864608"/>
                    <a:gd name="connsiteY29" fmla="*/ 2933395 h 3087015"/>
                    <a:gd name="connsiteX30" fmla="*/ 4528109 w 4864608"/>
                    <a:gd name="connsiteY30" fmla="*/ 2955341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43200 h 3087015"/>
                    <a:gd name="connsiteX27" fmla="*/ 4037990 w 4864608"/>
                    <a:gd name="connsiteY27" fmla="*/ 2825255 h 3087015"/>
                    <a:gd name="connsiteX28" fmla="*/ 4206240 w 4864608"/>
                    <a:gd name="connsiteY28" fmla="*/ 2860245 h 3087015"/>
                    <a:gd name="connsiteX29" fmla="*/ 4411065 w 4864608"/>
                    <a:gd name="connsiteY29" fmla="*/ 2933395 h 3087015"/>
                    <a:gd name="connsiteX30" fmla="*/ 4528109 w 4864608"/>
                    <a:gd name="connsiteY30" fmla="*/ 2955341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43200 h 3087015"/>
                    <a:gd name="connsiteX27" fmla="*/ 4037990 w 4864608"/>
                    <a:gd name="connsiteY27" fmla="*/ 2825255 h 3087015"/>
                    <a:gd name="connsiteX28" fmla="*/ 4206240 w 4864608"/>
                    <a:gd name="connsiteY28" fmla="*/ 2882191 h 3087015"/>
                    <a:gd name="connsiteX29" fmla="*/ 4411065 w 4864608"/>
                    <a:gd name="connsiteY29" fmla="*/ 2933395 h 3087015"/>
                    <a:gd name="connsiteX30" fmla="*/ 4528109 w 4864608"/>
                    <a:gd name="connsiteY30" fmla="*/ 2955341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43200 h 3087015"/>
                    <a:gd name="connsiteX27" fmla="*/ 4037990 w 4864608"/>
                    <a:gd name="connsiteY27" fmla="*/ 2825255 h 3087015"/>
                    <a:gd name="connsiteX28" fmla="*/ 4206240 w 4864608"/>
                    <a:gd name="connsiteY28" fmla="*/ 2882191 h 3087015"/>
                    <a:gd name="connsiteX29" fmla="*/ 4411065 w 4864608"/>
                    <a:gd name="connsiteY29" fmla="*/ 2933395 h 3087015"/>
                    <a:gd name="connsiteX30" fmla="*/ 4528109 w 4864608"/>
                    <a:gd name="connsiteY30" fmla="*/ 2984601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43200 h 3087015"/>
                    <a:gd name="connsiteX27" fmla="*/ 4037990 w 4864608"/>
                    <a:gd name="connsiteY27" fmla="*/ 2825255 h 3087015"/>
                    <a:gd name="connsiteX28" fmla="*/ 4206240 w 4864608"/>
                    <a:gd name="connsiteY28" fmla="*/ 2882191 h 3087015"/>
                    <a:gd name="connsiteX29" fmla="*/ 4411065 w 4864608"/>
                    <a:gd name="connsiteY29" fmla="*/ 2933395 h 3087015"/>
                    <a:gd name="connsiteX30" fmla="*/ 4528109 w 4864608"/>
                    <a:gd name="connsiteY30" fmla="*/ 2984601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43200 h 3087015"/>
                    <a:gd name="connsiteX27" fmla="*/ 4037990 w 4864608"/>
                    <a:gd name="connsiteY27" fmla="*/ 2825255 h 3087015"/>
                    <a:gd name="connsiteX28" fmla="*/ 4206240 w 4864608"/>
                    <a:gd name="connsiteY28" fmla="*/ 2882191 h 3087015"/>
                    <a:gd name="connsiteX29" fmla="*/ 4411065 w 4864608"/>
                    <a:gd name="connsiteY29" fmla="*/ 2933395 h 3087015"/>
                    <a:gd name="connsiteX30" fmla="*/ 4528109 w 4864608"/>
                    <a:gd name="connsiteY30" fmla="*/ 2984601 h 3087015"/>
                    <a:gd name="connsiteX31" fmla="*/ 4659782 w 4864608"/>
                    <a:gd name="connsiteY31" fmla="*/ 3000819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43200 h 3087015"/>
                    <a:gd name="connsiteX27" fmla="*/ 4037990 w 4864608"/>
                    <a:gd name="connsiteY27" fmla="*/ 2825255 h 3087015"/>
                    <a:gd name="connsiteX28" fmla="*/ 4206240 w 4864608"/>
                    <a:gd name="connsiteY28" fmla="*/ 2882191 h 3087015"/>
                    <a:gd name="connsiteX29" fmla="*/ 4411065 w 4864608"/>
                    <a:gd name="connsiteY29" fmla="*/ 2933395 h 3087015"/>
                    <a:gd name="connsiteX30" fmla="*/ 4528109 w 4864608"/>
                    <a:gd name="connsiteY30" fmla="*/ 2984601 h 3087015"/>
                    <a:gd name="connsiteX31" fmla="*/ 4655644 w 4864608"/>
                    <a:gd name="connsiteY31" fmla="*/ 3009094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43200 h 3087015"/>
                    <a:gd name="connsiteX27" fmla="*/ 4037990 w 4864608"/>
                    <a:gd name="connsiteY27" fmla="*/ 2825255 h 3087015"/>
                    <a:gd name="connsiteX28" fmla="*/ 4206240 w 4864608"/>
                    <a:gd name="connsiteY28" fmla="*/ 2882191 h 3087015"/>
                    <a:gd name="connsiteX29" fmla="*/ 4411065 w 4864608"/>
                    <a:gd name="connsiteY29" fmla="*/ 2949945 h 3087015"/>
                    <a:gd name="connsiteX30" fmla="*/ 4528109 w 4864608"/>
                    <a:gd name="connsiteY30" fmla="*/ 2984601 h 3087015"/>
                    <a:gd name="connsiteX31" fmla="*/ 4655644 w 4864608"/>
                    <a:gd name="connsiteY31" fmla="*/ 3009094 h 3087015"/>
                    <a:gd name="connsiteX32" fmla="*/ 4864608 w 4864608"/>
                    <a:gd name="connsiteY32" fmla="*/ 3087015 h 3087015"/>
                    <a:gd name="connsiteX0" fmla="*/ 0 w 4864608"/>
                    <a:gd name="connsiteY0" fmla="*/ 0 h 3087015"/>
                    <a:gd name="connsiteX1" fmla="*/ 65837 w 4864608"/>
                    <a:gd name="connsiteY1" fmla="*/ 109728 h 3087015"/>
                    <a:gd name="connsiteX2" fmla="*/ 204826 w 4864608"/>
                    <a:gd name="connsiteY2" fmla="*/ 336499 h 3087015"/>
                    <a:gd name="connsiteX3" fmla="*/ 336499 w 4864608"/>
                    <a:gd name="connsiteY3" fmla="*/ 490118 h 3087015"/>
                    <a:gd name="connsiteX4" fmla="*/ 482803 w 4864608"/>
                    <a:gd name="connsiteY4" fmla="*/ 570586 h 3087015"/>
                    <a:gd name="connsiteX5" fmla="*/ 680315 w 4864608"/>
                    <a:gd name="connsiteY5" fmla="*/ 614477 h 3087015"/>
                    <a:gd name="connsiteX6" fmla="*/ 885140 w 4864608"/>
                    <a:gd name="connsiteY6" fmla="*/ 555956 h 3087015"/>
                    <a:gd name="connsiteX7" fmla="*/ 1038759 w 4864608"/>
                    <a:gd name="connsiteY7" fmla="*/ 446227 h 3087015"/>
                    <a:gd name="connsiteX8" fmla="*/ 1163117 w 4864608"/>
                    <a:gd name="connsiteY8" fmla="*/ 330771 h 3087015"/>
                    <a:gd name="connsiteX9" fmla="*/ 1316736 w 4864608"/>
                    <a:gd name="connsiteY9" fmla="*/ 234087 h 3087015"/>
                    <a:gd name="connsiteX10" fmla="*/ 1455725 w 4864608"/>
                    <a:gd name="connsiteY10" fmla="*/ 206413 h 3087015"/>
                    <a:gd name="connsiteX11" fmla="*/ 1572768 w 4864608"/>
                    <a:gd name="connsiteY11" fmla="*/ 279565 h 3087015"/>
                    <a:gd name="connsiteX12" fmla="*/ 1675181 w 4864608"/>
                    <a:gd name="connsiteY12" fmla="*/ 460858 h 3087015"/>
                    <a:gd name="connsiteX13" fmla="*/ 1748333 w 4864608"/>
                    <a:gd name="connsiteY13" fmla="*/ 621793 h 3087015"/>
                    <a:gd name="connsiteX14" fmla="*/ 1850745 w 4864608"/>
                    <a:gd name="connsiteY14" fmla="*/ 857466 h 3087015"/>
                    <a:gd name="connsiteX15" fmla="*/ 1967789 w 4864608"/>
                    <a:gd name="connsiteY15" fmla="*/ 1089965 h 3087015"/>
                    <a:gd name="connsiteX16" fmla="*/ 2070202 w 4864608"/>
                    <a:gd name="connsiteY16" fmla="*/ 1280159 h 3087015"/>
                    <a:gd name="connsiteX17" fmla="*/ 2172614 w 4864608"/>
                    <a:gd name="connsiteY17" fmla="*/ 1447291 h 3087015"/>
                    <a:gd name="connsiteX18" fmla="*/ 2282341 w 4864608"/>
                    <a:gd name="connsiteY18" fmla="*/ 1616659 h 3087015"/>
                    <a:gd name="connsiteX19" fmla="*/ 2472538 w 4864608"/>
                    <a:gd name="connsiteY19" fmla="*/ 1858060 h 3087015"/>
                    <a:gd name="connsiteX20" fmla="*/ 2655420 w 4864608"/>
                    <a:gd name="connsiteY20" fmla="*/ 2070200 h 3087015"/>
                    <a:gd name="connsiteX21" fmla="*/ 2962655 w 4864608"/>
                    <a:gd name="connsiteY21" fmla="*/ 2399385 h 3087015"/>
                    <a:gd name="connsiteX22" fmla="*/ 3145536 w 4864608"/>
                    <a:gd name="connsiteY22" fmla="*/ 2523745 h 3087015"/>
                    <a:gd name="connsiteX23" fmla="*/ 3416199 w 4864608"/>
                    <a:gd name="connsiteY23" fmla="*/ 2450591 h 3087015"/>
                    <a:gd name="connsiteX24" fmla="*/ 3577132 w 4864608"/>
                    <a:gd name="connsiteY24" fmla="*/ 2479853 h 3087015"/>
                    <a:gd name="connsiteX25" fmla="*/ 3781958 w 4864608"/>
                    <a:gd name="connsiteY25" fmla="*/ 2655418 h 3087015"/>
                    <a:gd name="connsiteX26" fmla="*/ 3906317 w 4864608"/>
                    <a:gd name="connsiteY26" fmla="*/ 2743200 h 3087015"/>
                    <a:gd name="connsiteX27" fmla="*/ 4037990 w 4864608"/>
                    <a:gd name="connsiteY27" fmla="*/ 2825255 h 3087015"/>
                    <a:gd name="connsiteX28" fmla="*/ 4206240 w 4864608"/>
                    <a:gd name="connsiteY28" fmla="*/ 2882191 h 3087015"/>
                    <a:gd name="connsiteX29" fmla="*/ 4411065 w 4864608"/>
                    <a:gd name="connsiteY29" fmla="*/ 2949945 h 3087015"/>
                    <a:gd name="connsiteX30" fmla="*/ 4528109 w 4864608"/>
                    <a:gd name="connsiteY30" fmla="*/ 2984601 h 3087015"/>
                    <a:gd name="connsiteX31" fmla="*/ 4655644 w 4864608"/>
                    <a:gd name="connsiteY31" fmla="*/ 3009094 h 3087015"/>
                    <a:gd name="connsiteX32" fmla="*/ 4864608 w 4864608"/>
                    <a:gd name="connsiteY32" fmla="*/ 3087015 h 3087015"/>
                    <a:gd name="connsiteX0" fmla="*/ 0 w 4839783"/>
                    <a:gd name="connsiteY0" fmla="*/ 0 h 3074603"/>
                    <a:gd name="connsiteX1" fmla="*/ 65837 w 4839783"/>
                    <a:gd name="connsiteY1" fmla="*/ 109728 h 3074603"/>
                    <a:gd name="connsiteX2" fmla="*/ 204826 w 4839783"/>
                    <a:gd name="connsiteY2" fmla="*/ 336499 h 3074603"/>
                    <a:gd name="connsiteX3" fmla="*/ 336499 w 4839783"/>
                    <a:gd name="connsiteY3" fmla="*/ 490118 h 3074603"/>
                    <a:gd name="connsiteX4" fmla="*/ 482803 w 4839783"/>
                    <a:gd name="connsiteY4" fmla="*/ 570586 h 3074603"/>
                    <a:gd name="connsiteX5" fmla="*/ 680315 w 4839783"/>
                    <a:gd name="connsiteY5" fmla="*/ 614477 h 3074603"/>
                    <a:gd name="connsiteX6" fmla="*/ 885140 w 4839783"/>
                    <a:gd name="connsiteY6" fmla="*/ 555956 h 3074603"/>
                    <a:gd name="connsiteX7" fmla="*/ 1038759 w 4839783"/>
                    <a:gd name="connsiteY7" fmla="*/ 446227 h 3074603"/>
                    <a:gd name="connsiteX8" fmla="*/ 1163117 w 4839783"/>
                    <a:gd name="connsiteY8" fmla="*/ 330771 h 3074603"/>
                    <a:gd name="connsiteX9" fmla="*/ 1316736 w 4839783"/>
                    <a:gd name="connsiteY9" fmla="*/ 234087 h 3074603"/>
                    <a:gd name="connsiteX10" fmla="*/ 1455725 w 4839783"/>
                    <a:gd name="connsiteY10" fmla="*/ 206413 h 3074603"/>
                    <a:gd name="connsiteX11" fmla="*/ 1572768 w 4839783"/>
                    <a:gd name="connsiteY11" fmla="*/ 279565 h 3074603"/>
                    <a:gd name="connsiteX12" fmla="*/ 1675181 w 4839783"/>
                    <a:gd name="connsiteY12" fmla="*/ 460858 h 3074603"/>
                    <a:gd name="connsiteX13" fmla="*/ 1748333 w 4839783"/>
                    <a:gd name="connsiteY13" fmla="*/ 621793 h 3074603"/>
                    <a:gd name="connsiteX14" fmla="*/ 1850745 w 4839783"/>
                    <a:gd name="connsiteY14" fmla="*/ 857466 h 3074603"/>
                    <a:gd name="connsiteX15" fmla="*/ 1967789 w 4839783"/>
                    <a:gd name="connsiteY15" fmla="*/ 1089965 h 3074603"/>
                    <a:gd name="connsiteX16" fmla="*/ 2070202 w 4839783"/>
                    <a:gd name="connsiteY16" fmla="*/ 1280159 h 3074603"/>
                    <a:gd name="connsiteX17" fmla="*/ 2172614 w 4839783"/>
                    <a:gd name="connsiteY17" fmla="*/ 1447291 h 3074603"/>
                    <a:gd name="connsiteX18" fmla="*/ 2282341 w 4839783"/>
                    <a:gd name="connsiteY18" fmla="*/ 1616659 h 3074603"/>
                    <a:gd name="connsiteX19" fmla="*/ 2472538 w 4839783"/>
                    <a:gd name="connsiteY19" fmla="*/ 1858060 h 3074603"/>
                    <a:gd name="connsiteX20" fmla="*/ 2655420 w 4839783"/>
                    <a:gd name="connsiteY20" fmla="*/ 2070200 h 3074603"/>
                    <a:gd name="connsiteX21" fmla="*/ 2962655 w 4839783"/>
                    <a:gd name="connsiteY21" fmla="*/ 2399385 h 3074603"/>
                    <a:gd name="connsiteX22" fmla="*/ 3145536 w 4839783"/>
                    <a:gd name="connsiteY22" fmla="*/ 2523745 h 3074603"/>
                    <a:gd name="connsiteX23" fmla="*/ 3416199 w 4839783"/>
                    <a:gd name="connsiteY23" fmla="*/ 2450591 h 3074603"/>
                    <a:gd name="connsiteX24" fmla="*/ 3577132 w 4839783"/>
                    <a:gd name="connsiteY24" fmla="*/ 2479853 h 3074603"/>
                    <a:gd name="connsiteX25" fmla="*/ 3781958 w 4839783"/>
                    <a:gd name="connsiteY25" fmla="*/ 2655418 h 3074603"/>
                    <a:gd name="connsiteX26" fmla="*/ 3906317 w 4839783"/>
                    <a:gd name="connsiteY26" fmla="*/ 2743200 h 3074603"/>
                    <a:gd name="connsiteX27" fmla="*/ 4037990 w 4839783"/>
                    <a:gd name="connsiteY27" fmla="*/ 2825255 h 3074603"/>
                    <a:gd name="connsiteX28" fmla="*/ 4206240 w 4839783"/>
                    <a:gd name="connsiteY28" fmla="*/ 2882191 h 3074603"/>
                    <a:gd name="connsiteX29" fmla="*/ 4411065 w 4839783"/>
                    <a:gd name="connsiteY29" fmla="*/ 2949945 h 3074603"/>
                    <a:gd name="connsiteX30" fmla="*/ 4528109 w 4839783"/>
                    <a:gd name="connsiteY30" fmla="*/ 2984601 h 3074603"/>
                    <a:gd name="connsiteX31" fmla="*/ 4655644 w 4839783"/>
                    <a:gd name="connsiteY31" fmla="*/ 3009094 h 3074603"/>
                    <a:gd name="connsiteX32" fmla="*/ 4839783 w 4839783"/>
                    <a:gd name="connsiteY32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82803 w 4831508"/>
                    <a:gd name="connsiteY4" fmla="*/ 570586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172614 w 4831508"/>
                    <a:gd name="connsiteY17" fmla="*/ 1447291 h 3074603"/>
                    <a:gd name="connsiteX18" fmla="*/ 2282341 w 4831508"/>
                    <a:gd name="connsiteY18" fmla="*/ 1616659 h 3074603"/>
                    <a:gd name="connsiteX19" fmla="*/ 2472538 w 4831508"/>
                    <a:gd name="connsiteY19" fmla="*/ 1858060 h 3074603"/>
                    <a:gd name="connsiteX20" fmla="*/ 2655420 w 4831508"/>
                    <a:gd name="connsiteY20" fmla="*/ 2070200 h 3074603"/>
                    <a:gd name="connsiteX21" fmla="*/ 2962655 w 4831508"/>
                    <a:gd name="connsiteY21" fmla="*/ 2399385 h 3074603"/>
                    <a:gd name="connsiteX22" fmla="*/ 3145536 w 4831508"/>
                    <a:gd name="connsiteY22" fmla="*/ 2523745 h 3074603"/>
                    <a:gd name="connsiteX23" fmla="*/ 3416199 w 4831508"/>
                    <a:gd name="connsiteY23" fmla="*/ 2450591 h 3074603"/>
                    <a:gd name="connsiteX24" fmla="*/ 3577132 w 4831508"/>
                    <a:gd name="connsiteY24" fmla="*/ 2479853 h 3074603"/>
                    <a:gd name="connsiteX25" fmla="*/ 3781958 w 4831508"/>
                    <a:gd name="connsiteY25" fmla="*/ 2655418 h 3074603"/>
                    <a:gd name="connsiteX26" fmla="*/ 3906317 w 4831508"/>
                    <a:gd name="connsiteY26" fmla="*/ 2743200 h 3074603"/>
                    <a:gd name="connsiteX27" fmla="*/ 4037990 w 4831508"/>
                    <a:gd name="connsiteY27" fmla="*/ 2825255 h 3074603"/>
                    <a:gd name="connsiteX28" fmla="*/ 4206240 w 4831508"/>
                    <a:gd name="connsiteY28" fmla="*/ 2882191 h 3074603"/>
                    <a:gd name="connsiteX29" fmla="*/ 4411065 w 4831508"/>
                    <a:gd name="connsiteY29" fmla="*/ 2949945 h 3074603"/>
                    <a:gd name="connsiteX30" fmla="*/ 4528109 w 4831508"/>
                    <a:gd name="connsiteY30" fmla="*/ 2984601 h 3074603"/>
                    <a:gd name="connsiteX31" fmla="*/ 4655644 w 4831508"/>
                    <a:gd name="connsiteY31" fmla="*/ 3009094 h 3074603"/>
                    <a:gd name="connsiteX32" fmla="*/ 4831508 w 4831508"/>
                    <a:gd name="connsiteY32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82803 w 4831508"/>
                    <a:gd name="connsiteY4" fmla="*/ 570586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172614 w 4831508"/>
                    <a:gd name="connsiteY17" fmla="*/ 1447291 h 3074603"/>
                    <a:gd name="connsiteX18" fmla="*/ 2282341 w 4831508"/>
                    <a:gd name="connsiteY18" fmla="*/ 1616659 h 3074603"/>
                    <a:gd name="connsiteX19" fmla="*/ 2472538 w 4831508"/>
                    <a:gd name="connsiteY19" fmla="*/ 1858060 h 3074603"/>
                    <a:gd name="connsiteX20" fmla="*/ 2655420 w 4831508"/>
                    <a:gd name="connsiteY20" fmla="*/ 2070200 h 3074603"/>
                    <a:gd name="connsiteX21" fmla="*/ 2962655 w 4831508"/>
                    <a:gd name="connsiteY21" fmla="*/ 2399385 h 3074603"/>
                    <a:gd name="connsiteX22" fmla="*/ 3145536 w 4831508"/>
                    <a:gd name="connsiteY22" fmla="*/ 2523745 h 3074603"/>
                    <a:gd name="connsiteX23" fmla="*/ 3416199 w 4831508"/>
                    <a:gd name="connsiteY23" fmla="*/ 2450591 h 3074603"/>
                    <a:gd name="connsiteX24" fmla="*/ 3577132 w 4831508"/>
                    <a:gd name="connsiteY24" fmla="*/ 2479853 h 3074603"/>
                    <a:gd name="connsiteX25" fmla="*/ 3781958 w 4831508"/>
                    <a:gd name="connsiteY25" fmla="*/ 2655418 h 3074603"/>
                    <a:gd name="connsiteX26" fmla="*/ 3906317 w 4831508"/>
                    <a:gd name="connsiteY26" fmla="*/ 2743200 h 3074603"/>
                    <a:gd name="connsiteX27" fmla="*/ 4037990 w 4831508"/>
                    <a:gd name="connsiteY27" fmla="*/ 2812842 h 3074603"/>
                    <a:gd name="connsiteX28" fmla="*/ 4206240 w 4831508"/>
                    <a:gd name="connsiteY28" fmla="*/ 2882191 h 3074603"/>
                    <a:gd name="connsiteX29" fmla="*/ 4411065 w 4831508"/>
                    <a:gd name="connsiteY29" fmla="*/ 2949945 h 3074603"/>
                    <a:gd name="connsiteX30" fmla="*/ 4528109 w 4831508"/>
                    <a:gd name="connsiteY30" fmla="*/ 2984601 h 3074603"/>
                    <a:gd name="connsiteX31" fmla="*/ 4655644 w 4831508"/>
                    <a:gd name="connsiteY31" fmla="*/ 3009094 h 3074603"/>
                    <a:gd name="connsiteX32" fmla="*/ 4831508 w 4831508"/>
                    <a:gd name="connsiteY32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82803 w 4831508"/>
                    <a:gd name="connsiteY4" fmla="*/ 570586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172614 w 4831508"/>
                    <a:gd name="connsiteY17" fmla="*/ 1447291 h 3074603"/>
                    <a:gd name="connsiteX18" fmla="*/ 2282341 w 4831508"/>
                    <a:gd name="connsiteY18" fmla="*/ 1616659 h 3074603"/>
                    <a:gd name="connsiteX19" fmla="*/ 2455988 w 4831508"/>
                    <a:gd name="connsiteY19" fmla="*/ 1845647 h 3074603"/>
                    <a:gd name="connsiteX20" fmla="*/ 2655420 w 4831508"/>
                    <a:gd name="connsiteY20" fmla="*/ 2070200 h 3074603"/>
                    <a:gd name="connsiteX21" fmla="*/ 2962655 w 4831508"/>
                    <a:gd name="connsiteY21" fmla="*/ 2399385 h 3074603"/>
                    <a:gd name="connsiteX22" fmla="*/ 3145536 w 4831508"/>
                    <a:gd name="connsiteY22" fmla="*/ 2523745 h 3074603"/>
                    <a:gd name="connsiteX23" fmla="*/ 3416199 w 4831508"/>
                    <a:gd name="connsiteY23" fmla="*/ 2450591 h 3074603"/>
                    <a:gd name="connsiteX24" fmla="*/ 3577132 w 4831508"/>
                    <a:gd name="connsiteY24" fmla="*/ 2479853 h 3074603"/>
                    <a:gd name="connsiteX25" fmla="*/ 3781958 w 4831508"/>
                    <a:gd name="connsiteY25" fmla="*/ 2655418 h 3074603"/>
                    <a:gd name="connsiteX26" fmla="*/ 3906317 w 4831508"/>
                    <a:gd name="connsiteY26" fmla="*/ 2743200 h 3074603"/>
                    <a:gd name="connsiteX27" fmla="*/ 4037990 w 4831508"/>
                    <a:gd name="connsiteY27" fmla="*/ 2812842 h 3074603"/>
                    <a:gd name="connsiteX28" fmla="*/ 4206240 w 4831508"/>
                    <a:gd name="connsiteY28" fmla="*/ 2882191 h 3074603"/>
                    <a:gd name="connsiteX29" fmla="*/ 4411065 w 4831508"/>
                    <a:gd name="connsiteY29" fmla="*/ 2949945 h 3074603"/>
                    <a:gd name="connsiteX30" fmla="*/ 4528109 w 4831508"/>
                    <a:gd name="connsiteY30" fmla="*/ 2984601 h 3074603"/>
                    <a:gd name="connsiteX31" fmla="*/ 4655644 w 4831508"/>
                    <a:gd name="connsiteY31" fmla="*/ 3009094 h 3074603"/>
                    <a:gd name="connsiteX32" fmla="*/ 4831508 w 4831508"/>
                    <a:gd name="connsiteY32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82803 w 4831508"/>
                    <a:gd name="connsiteY4" fmla="*/ 570586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172614 w 4831508"/>
                    <a:gd name="connsiteY17" fmla="*/ 1447291 h 3074603"/>
                    <a:gd name="connsiteX18" fmla="*/ 2282341 w 4831508"/>
                    <a:gd name="connsiteY18" fmla="*/ 1616659 h 3074603"/>
                    <a:gd name="connsiteX19" fmla="*/ 2455988 w 4831508"/>
                    <a:gd name="connsiteY19" fmla="*/ 1845647 h 3074603"/>
                    <a:gd name="connsiteX20" fmla="*/ 2655420 w 4831508"/>
                    <a:gd name="connsiteY20" fmla="*/ 2070200 h 3074603"/>
                    <a:gd name="connsiteX21" fmla="*/ 2962655 w 4831508"/>
                    <a:gd name="connsiteY21" fmla="*/ 2399385 h 3074603"/>
                    <a:gd name="connsiteX22" fmla="*/ 3145536 w 4831508"/>
                    <a:gd name="connsiteY22" fmla="*/ 2523745 h 3074603"/>
                    <a:gd name="connsiteX23" fmla="*/ 3416199 w 4831508"/>
                    <a:gd name="connsiteY23" fmla="*/ 2450591 h 3074603"/>
                    <a:gd name="connsiteX24" fmla="*/ 3577132 w 4831508"/>
                    <a:gd name="connsiteY24" fmla="*/ 2479853 h 3074603"/>
                    <a:gd name="connsiteX25" fmla="*/ 3781958 w 4831508"/>
                    <a:gd name="connsiteY25" fmla="*/ 2655418 h 3074603"/>
                    <a:gd name="connsiteX26" fmla="*/ 3906317 w 4831508"/>
                    <a:gd name="connsiteY26" fmla="*/ 2743200 h 3074603"/>
                    <a:gd name="connsiteX27" fmla="*/ 4037990 w 4831508"/>
                    <a:gd name="connsiteY27" fmla="*/ 2812842 h 3074603"/>
                    <a:gd name="connsiteX28" fmla="*/ 4206240 w 4831508"/>
                    <a:gd name="connsiteY28" fmla="*/ 2882191 h 3074603"/>
                    <a:gd name="connsiteX29" fmla="*/ 4411065 w 4831508"/>
                    <a:gd name="connsiteY29" fmla="*/ 2949945 h 3074603"/>
                    <a:gd name="connsiteX30" fmla="*/ 4528109 w 4831508"/>
                    <a:gd name="connsiteY30" fmla="*/ 2984601 h 3074603"/>
                    <a:gd name="connsiteX31" fmla="*/ 4655644 w 4831508"/>
                    <a:gd name="connsiteY31" fmla="*/ 3009094 h 3074603"/>
                    <a:gd name="connsiteX32" fmla="*/ 4831508 w 4831508"/>
                    <a:gd name="connsiteY32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82803 w 4831508"/>
                    <a:gd name="connsiteY4" fmla="*/ 570586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172614 w 4831508"/>
                    <a:gd name="connsiteY17" fmla="*/ 1447291 h 3074603"/>
                    <a:gd name="connsiteX18" fmla="*/ 2282341 w 4831508"/>
                    <a:gd name="connsiteY18" fmla="*/ 1616659 h 3074603"/>
                    <a:gd name="connsiteX19" fmla="*/ 2455988 w 4831508"/>
                    <a:gd name="connsiteY19" fmla="*/ 1849785 h 3074603"/>
                    <a:gd name="connsiteX20" fmla="*/ 2655420 w 4831508"/>
                    <a:gd name="connsiteY20" fmla="*/ 2070200 h 3074603"/>
                    <a:gd name="connsiteX21" fmla="*/ 2962655 w 4831508"/>
                    <a:gd name="connsiteY21" fmla="*/ 2399385 h 3074603"/>
                    <a:gd name="connsiteX22" fmla="*/ 3145536 w 4831508"/>
                    <a:gd name="connsiteY22" fmla="*/ 2523745 h 3074603"/>
                    <a:gd name="connsiteX23" fmla="*/ 3416199 w 4831508"/>
                    <a:gd name="connsiteY23" fmla="*/ 2450591 h 3074603"/>
                    <a:gd name="connsiteX24" fmla="*/ 3577132 w 4831508"/>
                    <a:gd name="connsiteY24" fmla="*/ 2479853 h 3074603"/>
                    <a:gd name="connsiteX25" fmla="*/ 3781958 w 4831508"/>
                    <a:gd name="connsiteY25" fmla="*/ 2655418 h 3074603"/>
                    <a:gd name="connsiteX26" fmla="*/ 3906317 w 4831508"/>
                    <a:gd name="connsiteY26" fmla="*/ 2743200 h 3074603"/>
                    <a:gd name="connsiteX27" fmla="*/ 4037990 w 4831508"/>
                    <a:gd name="connsiteY27" fmla="*/ 2812842 h 3074603"/>
                    <a:gd name="connsiteX28" fmla="*/ 4206240 w 4831508"/>
                    <a:gd name="connsiteY28" fmla="*/ 2882191 h 3074603"/>
                    <a:gd name="connsiteX29" fmla="*/ 4411065 w 4831508"/>
                    <a:gd name="connsiteY29" fmla="*/ 2949945 h 3074603"/>
                    <a:gd name="connsiteX30" fmla="*/ 4528109 w 4831508"/>
                    <a:gd name="connsiteY30" fmla="*/ 2984601 h 3074603"/>
                    <a:gd name="connsiteX31" fmla="*/ 4655644 w 4831508"/>
                    <a:gd name="connsiteY31" fmla="*/ 3009094 h 3074603"/>
                    <a:gd name="connsiteX32" fmla="*/ 4831508 w 4831508"/>
                    <a:gd name="connsiteY32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82803 w 4831508"/>
                    <a:gd name="connsiteY4" fmla="*/ 570586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172614 w 4831508"/>
                    <a:gd name="connsiteY17" fmla="*/ 1447291 h 3074603"/>
                    <a:gd name="connsiteX18" fmla="*/ 2282341 w 4831508"/>
                    <a:gd name="connsiteY18" fmla="*/ 1616659 h 3074603"/>
                    <a:gd name="connsiteX19" fmla="*/ 2455988 w 4831508"/>
                    <a:gd name="connsiteY19" fmla="*/ 1849785 h 3074603"/>
                    <a:gd name="connsiteX20" fmla="*/ 2671970 w 4831508"/>
                    <a:gd name="connsiteY20" fmla="*/ 2095025 h 3074603"/>
                    <a:gd name="connsiteX21" fmla="*/ 2962655 w 4831508"/>
                    <a:gd name="connsiteY21" fmla="*/ 2399385 h 3074603"/>
                    <a:gd name="connsiteX22" fmla="*/ 3145536 w 4831508"/>
                    <a:gd name="connsiteY22" fmla="*/ 2523745 h 3074603"/>
                    <a:gd name="connsiteX23" fmla="*/ 3416199 w 4831508"/>
                    <a:gd name="connsiteY23" fmla="*/ 2450591 h 3074603"/>
                    <a:gd name="connsiteX24" fmla="*/ 3577132 w 4831508"/>
                    <a:gd name="connsiteY24" fmla="*/ 2479853 h 3074603"/>
                    <a:gd name="connsiteX25" fmla="*/ 3781958 w 4831508"/>
                    <a:gd name="connsiteY25" fmla="*/ 2655418 h 3074603"/>
                    <a:gd name="connsiteX26" fmla="*/ 3906317 w 4831508"/>
                    <a:gd name="connsiteY26" fmla="*/ 2743200 h 3074603"/>
                    <a:gd name="connsiteX27" fmla="*/ 4037990 w 4831508"/>
                    <a:gd name="connsiteY27" fmla="*/ 2812842 h 3074603"/>
                    <a:gd name="connsiteX28" fmla="*/ 4206240 w 4831508"/>
                    <a:gd name="connsiteY28" fmla="*/ 2882191 h 3074603"/>
                    <a:gd name="connsiteX29" fmla="*/ 4411065 w 4831508"/>
                    <a:gd name="connsiteY29" fmla="*/ 2949945 h 3074603"/>
                    <a:gd name="connsiteX30" fmla="*/ 4528109 w 4831508"/>
                    <a:gd name="connsiteY30" fmla="*/ 2984601 h 3074603"/>
                    <a:gd name="connsiteX31" fmla="*/ 4655644 w 4831508"/>
                    <a:gd name="connsiteY31" fmla="*/ 3009094 h 3074603"/>
                    <a:gd name="connsiteX32" fmla="*/ 4831508 w 4831508"/>
                    <a:gd name="connsiteY32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91078 w 4831508"/>
                    <a:gd name="connsiteY4" fmla="*/ 587137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172614 w 4831508"/>
                    <a:gd name="connsiteY17" fmla="*/ 1447291 h 3074603"/>
                    <a:gd name="connsiteX18" fmla="*/ 2282341 w 4831508"/>
                    <a:gd name="connsiteY18" fmla="*/ 1616659 h 3074603"/>
                    <a:gd name="connsiteX19" fmla="*/ 2455988 w 4831508"/>
                    <a:gd name="connsiteY19" fmla="*/ 1849785 h 3074603"/>
                    <a:gd name="connsiteX20" fmla="*/ 2671970 w 4831508"/>
                    <a:gd name="connsiteY20" fmla="*/ 2095025 h 3074603"/>
                    <a:gd name="connsiteX21" fmla="*/ 2962655 w 4831508"/>
                    <a:gd name="connsiteY21" fmla="*/ 2399385 h 3074603"/>
                    <a:gd name="connsiteX22" fmla="*/ 3145536 w 4831508"/>
                    <a:gd name="connsiteY22" fmla="*/ 2523745 h 3074603"/>
                    <a:gd name="connsiteX23" fmla="*/ 3416199 w 4831508"/>
                    <a:gd name="connsiteY23" fmla="*/ 2450591 h 3074603"/>
                    <a:gd name="connsiteX24" fmla="*/ 3577132 w 4831508"/>
                    <a:gd name="connsiteY24" fmla="*/ 2479853 h 3074603"/>
                    <a:gd name="connsiteX25" fmla="*/ 3781958 w 4831508"/>
                    <a:gd name="connsiteY25" fmla="*/ 2655418 h 3074603"/>
                    <a:gd name="connsiteX26" fmla="*/ 3906317 w 4831508"/>
                    <a:gd name="connsiteY26" fmla="*/ 2743200 h 3074603"/>
                    <a:gd name="connsiteX27" fmla="*/ 4037990 w 4831508"/>
                    <a:gd name="connsiteY27" fmla="*/ 2812842 h 3074603"/>
                    <a:gd name="connsiteX28" fmla="*/ 4206240 w 4831508"/>
                    <a:gd name="connsiteY28" fmla="*/ 2882191 h 3074603"/>
                    <a:gd name="connsiteX29" fmla="*/ 4411065 w 4831508"/>
                    <a:gd name="connsiteY29" fmla="*/ 2949945 h 3074603"/>
                    <a:gd name="connsiteX30" fmla="*/ 4528109 w 4831508"/>
                    <a:gd name="connsiteY30" fmla="*/ 2984601 h 3074603"/>
                    <a:gd name="connsiteX31" fmla="*/ 4655644 w 4831508"/>
                    <a:gd name="connsiteY31" fmla="*/ 3009094 h 3074603"/>
                    <a:gd name="connsiteX32" fmla="*/ 4831508 w 4831508"/>
                    <a:gd name="connsiteY32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91078 w 4831508"/>
                    <a:gd name="connsiteY4" fmla="*/ 587137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176751 w 4831508"/>
                    <a:gd name="connsiteY17" fmla="*/ 1467979 h 3074603"/>
                    <a:gd name="connsiteX18" fmla="*/ 2282341 w 4831508"/>
                    <a:gd name="connsiteY18" fmla="*/ 1616659 h 3074603"/>
                    <a:gd name="connsiteX19" fmla="*/ 2455988 w 4831508"/>
                    <a:gd name="connsiteY19" fmla="*/ 1849785 h 3074603"/>
                    <a:gd name="connsiteX20" fmla="*/ 2671970 w 4831508"/>
                    <a:gd name="connsiteY20" fmla="*/ 2095025 h 3074603"/>
                    <a:gd name="connsiteX21" fmla="*/ 2962655 w 4831508"/>
                    <a:gd name="connsiteY21" fmla="*/ 2399385 h 3074603"/>
                    <a:gd name="connsiteX22" fmla="*/ 3145536 w 4831508"/>
                    <a:gd name="connsiteY22" fmla="*/ 2523745 h 3074603"/>
                    <a:gd name="connsiteX23" fmla="*/ 3416199 w 4831508"/>
                    <a:gd name="connsiteY23" fmla="*/ 2450591 h 3074603"/>
                    <a:gd name="connsiteX24" fmla="*/ 3577132 w 4831508"/>
                    <a:gd name="connsiteY24" fmla="*/ 2479853 h 3074603"/>
                    <a:gd name="connsiteX25" fmla="*/ 3781958 w 4831508"/>
                    <a:gd name="connsiteY25" fmla="*/ 2655418 h 3074603"/>
                    <a:gd name="connsiteX26" fmla="*/ 3906317 w 4831508"/>
                    <a:gd name="connsiteY26" fmla="*/ 2743200 h 3074603"/>
                    <a:gd name="connsiteX27" fmla="*/ 4037990 w 4831508"/>
                    <a:gd name="connsiteY27" fmla="*/ 2812842 h 3074603"/>
                    <a:gd name="connsiteX28" fmla="*/ 4206240 w 4831508"/>
                    <a:gd name="connsiteY28" fmla="*/ 2882191 h 3074603"/>
                    <a:gd name="connsiteX29" fmla="*/ 4411065 w 4831508"/>
                    <a:gd name="connsiteY29" fmla="*/ 2949945 h 3074603"/>
                    <a:gd name="connsiteX30" fmla="*/ 4528109 w 4831508"/>
                    <a:gd name="connsiteY30" fmla="*/ 2984601 h 3074603"/>
                    <a:gd name="connsiteX31" fmla="*/ 4655644 w 4831508"/>
                    <a:gd name="connsiteY31" fmla="*/ 3009094 h 3074603"/>
                    <a:gd name="connsiteX32" fmla="*/ 4831508 w 4831508"/>
                    <a:gd name="connsiteY32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91078 w 4831508"/>
                    <a:gd name="connsiteY4" fmla="*/ 587137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180888 w 4831508"/>
                    <a:gd name="connsiteY17" fmla="*/ 1451429 h 3074603"/>
                    <a:gd name="connsiteX18" fmla="*/ 2282341 w 4831508"/>
                    <a:gd name="connsiteY18" fmla="*/ 1616659 h 3074603"/>
                    <a:gd name="connsiteX19" fmla="*/ 2455988 w 4831508"/>
                    <a:gd name="connsiteY19" fmla="*/ 1849785 h 3074603"/>
                    <a:gd name="connsiteX20" fmla="*/ 2671970 w 4831508"/>
                    <a:gd name="connsiteY20" fmla="*/ 2095025 h 3074603"/>
                    <a:gd name="connsiteX21" fmla="*/ 2962655 w 4831508"/>
                    <a:gd name="connsiteY21" fmla="*/ 2399385 h 3074603"/>
                    <a:gd name="connsiteX22" fmla="*/ 3145536 w 4831508"/>
                    <a:gd name="connsiteY22" fmla="*/ 2523745 h 3074603"/>
                    <a:gd name="connsiteX23" fmla="*/ 3416199 w 4831508"/>
                    <a:gd name="connsiteY23" fmla="*/ 2450591 h 3074603"/>
                    <a:gd name="connsiteX24" fmla="*/ 3577132 w 4831508"/>
                    <a:gd name="connsiteY24" fmla="*/ 2479853 h 3074603"/>
                    <a:gd name="connsiteX25" fmla="*/ 3781958 w 4831508"/>
                    <a:gd name="connsiteY25" fmla="*/ 2655418 h 3074603"/>
                    <a:gd name="connsiteX26" fmla="*/ 3906317 w 4831508"/>
                    <a:gd name="connsiteY26" fmla="*/ 2743200 h 3074603"/>
                    <a:gd name="connsiteX27" fmla="*/ 4037990 w 4831508"/>
                    <a:gd name="connsiteY27" fmla="*/ 2812842 h 3074603"/>
                    <a:gd name="connsiteX28" fmla="*/ 4206240 w 4831508"/>
                    <a:gd name="connsiteY28" fmla="*/ 2882191 h 3074603"/>
                    <a:gd name="connsiteX29" fmla="*/ 4411065 w 4831508"/>
                    <a:gd name="connsiteY29" fmla="*/ 2949945 h 3074603"/>
                    <a:gd name="connsiteX30" fmla="*/ 4528109 w 4831508"/>
                    <a:gd name="connsiteY30" fmla="*/ 2984601 h 3074603"/>
                    <a:gd name="connsiteX31" fmla="*/ 4655644 w 4831508"/>
                    <a:gd name="connsiteY31" fmla="*/ 3009094 h 3074603"/>
                    <a:gd name="connsiteX32" fmla="*/ 4831508 w 4831508"/>
                    <a:gd name="connsiteY32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91078 w 4831508"/>
                    <a:gd name="connsiteY4" fmla="*/ 587137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282341 w 4831508"/>
                    <a:gd name="connsiteY17" fmla="*/ 1616659 h 3074603"/>
                    <a:gd name="connsiteX18" fmla="*/ 2455988 w 4831508"/>
                    <a:gd name="connsiteY18" fmla="*/ 1849785 h 3074603"/>
                    <a:gd name="connsiteX19" fmla="*/ 2671970 w 4831508"/>
                    <a:gd name="connsiteY19" fmla="*/ 2095025 h 3074603"/>
                    <a:gd name="connsiteX20" fmla="*/ 2962655 w 4831508"/>
                    <a:gd name="connsiteY20" fmla="*/ 2399385 h 3074603"/>
                    <a:gd name="connsiteX21" fmla="*/ 3145536 w 4831508"/>
                    <a:gd name="connsiteY21" fmla="*/ 2523745 h 3074603"/>
                    <a:gd name="connsiteX22" fmla="*/ 3416199 w 4831508"/>
                    <a:gd name="connsiteY22" fmla="*/ 2450591 h 3074603"/>
                    <a:gd name="connsiteX23" fmla="*/ 3577132 w 4831508"/>
                    <a:gd name="connsiteY23" fmla="*/ 2479853 h 3074603"/>
                    <a:gd name="connsiteX24" fmla="*/ 3781958 w 4831508"/>
                    <a:gd name="connsiteY24" fmla="*/ 2655418 h 3074603"/>
                    <a:gd name="connsiteX25" fmla="*/ 3906317 w 4831508"/>
                    <a:gd name="connsiteY25" fmla="*/ 2743200 h 3074603"/>
                    <a:gd name="connsiteX26" fmla="*/ 4037990 w 4831508"/>
                    <a:gd name="connsiteY26" fmla="*/ 2812842 h 3074603"/>
                    <a:gd name="connsiteX27" fmla="*/ 4206240 w 4831508"/>
                    <a:gd name="connsiteY27" fmla="*/ 2882191 h 3074603"/>
                    <a:gd name="connsiteX28" fmla="*/ 4411065 w 4831508"/>
                    <a:gd name="connsiteY28" fmla="*/ 2949945 h 3074603"/>
                    <a:gd name="connsiteX29" fmla="*/ 4528109 w 4831508"/>
                    <a:gd name="connsiteY29" fmla="*/ 2984601 h 3074603"/>
                    <a:gd name="connsiteX30" fmla="*/ 4655644 w 4831508"/>
                    <a:gd name="connsiteY30" fmla="*/ 3009094 h 3074603"/>
                    <a:gd name="connsiteX31" fmla="*/ 4831508 w 4831508"/>
                    <a:gd name="connsiteY31" fmla="*/ 3074603 h 3074603"/>
                    <a:gd name="connsiteX0" fmla="*/ 0 w 4834465"/>
                    <a:gd name="connsiteY0" fmla="*/ 0 h 3074603"/>
                    <a:gd name="connsiteX1" fmla="*/ 65837 w 4834465"/>
                    <a:gd name="connsiteY1" fmla="*/ 109728 h 3074603"/>
                    <a:gd name="connsiteX2" fmla="*/ 204826 w 4834465"/>
                    <a:gd name="connsiteY2" fmla="*/ 336499 h 3074603"/>
                    <a:gd name="connsiteX3" fmla="*/ 336499 w 4834465"/>
                    <a:gd name="connsiteY3" fmla="*/ 490118 h 3074603"/>
                    <a:gd name="connsiteX4" fmla="*/ 491078 w 4834465"/>
                    <a:gd name="connsiteY4" fmla="*/ 587137 h 3074603"/>
                    <a:gd name="connsiteX5" fmla="*/ 680315 w 4834465"/>
                    <a:gd name="connsiteY5" fmla="*/ 614477 h 3074603"/>
                    <a:gd name="connsiteX6" fmla="*/ 885140 w 4834465"/>
                    <a:gd name="connsiteY6" fmla="*/ 555956 h 3074603"/>
                    <a:gd name="connsiteX7" fmla="*/ 1038759 w 4834465"/>
                    <a:gd name="connsiteY7" fmla="*/ 446227 h 3074603"/>
                    <a:gd name="connsiteX8" fmla="*/ 1163117 w 4834465"/>
                    <a:gd name="connsiteY8" fmla="*/ 330771 h 3074603"/>
                    <a:gd name="connsiteX9" fmla="*/ 1316736 w 4834465"/>
                    <a:gd name="connsiteY9" fmla="*/ 234087 h 3074603"/>
                    <a:gd name="connsiteX10" fmla="*/ 1455725 w 4834465"/>
                    <a:gd name="connsiteY10" fmla="*/ 206413 h 3074603"/>
                    <a:gd name="connsiteX11" fmla="*/ 1572768 w 4834465"/>
                    <a:gd name="connsiteY11" fmla="*/ 279565 h 3074603"/>
                    <a:gd name="connsiteX12" fmla="*/ 1675181 w 4834465"/>
                    <a:gd name="connsiteY12" fmla="*/ 460858 h 3074603"/>
                    <a:gd name="connsiteX13" fmla="*/ 1748333 w 4834465"/>
                    <a:gd name="connsiteY13" fmla="*/ 621793 h 3074603"/>
                    <a:gd name="connsiteX14" fmla="*/ 1850745 w 4834465"/>
                    <a:gd name="connsiteY14" fmla="*/ 857466 h 3074603"/>
                    <a:gd name="connsiteX15" fmla="*/ 1967789 w 4834465"/>
                    <a:gd name="connsiteY15" fmla="*/ 1089965 h 3074603"/>
                    <a:gd name="connsiteX16" fmla="*/ 2070202 w 4834465"/>
                    <a:gd name="connsiteY16" fmla="*/ 1280159 h 3074603"/>
                    <a:gd name="connsiteX17" fmla="*/ 2282341 w 4834465"/>
                    <a:gd name="connsiteY17" fmla="*/ 1616659 h 3074603"/>
                    <a:gd name="connsiteX18" fmla="*/ 2455988 w 4834465"/>
                    <a:gd name="connsiteY18" fmla="*/ 1849785 h 3074603"/>
                    <a:gd name="connsiteX19" fmla="*/ 2671970 w 4834465"/>
                    <a:gd name="connsiteY19" fmla="*/ 2095025 h 3074603"/>
                    <a:gd name="connsiteX20" fmla="*/ 2962655 w 4834465"/>
                    <a:gd name="connsiteY20" fmla="*/ 2399385 h 3074603"/>
                    <a:gd name="connsiteX21" fmla="*/ 3145536 w 4834465"/>
                    <a:gd name="connsiteY21" fmla="*/ 2523745 h 3074603"/>
                    <a:gd name="connsiteX22" fmla="*/ 3416199 w 4834465"/>
                    <a:gd name="connsiteY22" fmla="*/ 2450591 h 3074603"/>
                    <a:gd name="connsiteX23" fmla="*/ 3577132 w 4834465"/>
                    <a:gd name="connsiteY23" fmla="*/ 2479853 h 3074603"/>
                    <a:gd name="connsiteX24" fmla="*/ 3781958 w 4834465"/>
                    <a:gd name="connsiteY24" fmla="*/ 2655418 h 3074603"/>
                    <a:gd name="connsiteX25" fmla="*/ 3906317 w 4834465"/>
                    <a:gd name="connsiteY25" fmla="*/ 2743200 h 3074603"/>
                    <a:gd name="connsiteX26" fmla="*/ 4037990 w 4834465"/>
                    <a:gd name="connsiteY26" fmla="*/ 2812842 h 3074603"/>
                    <a:gd name="connsiteX27" fmla="*/ 4206240 w 4834465"/>
                    <a:gd name="connsiteY27" fmla="*/ 2882191 h 3074603"/>
                    <a:gd name="connsiteX28" fmla="*/ 4411065 w 4834465"/>
                    <a:gd name="connsiteY28" fmla="*/ 2949945 h 3074603"/>
                    <a:gd name="connsiteX29" fmla="*/ 4528109 w 4834465"/>
                    <a:gd name="connsiteY29" fmla="*/ 2984601 h 3074603"/>
                    <a:gd name="connsiteX30" fmla="*/ 4655644 w 4834465"/>
                    <a:gd name="connsiteY30" fmla="*/ 3009094 h 3074603"/>
                    <a:gd name="connsiteX31" fmla="*/ 4831508 w 4834465"/>
                    <a:gd name="connsiteY31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91078 w 4831508"/>
                    <a:gd name="connsiteY4" fmla="*/ 587137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282341 w 4831508"/>
                    <a:gd name="connsiteY17" fmla="*/ 1616659 h 3074603"/>
                    <a:gd name="connsiteX18" fmla="*/ 2455988 w 4831508"/>
                    <a:gd name="connsiteY18" fmla="*/ 1849785 h 3074603"/>
                    <a:gd name="connsiteX19" fmla="*/ 2671970 w 4831508"/>
                    <a:gd name="connsiteY19" fmla="*/ 2095025 h 3074603"/>
                    <a:gd name="connsiteX20" fmla="*/ 2962655 w 4831508"/>
                    <a:gd name="connsiteY20" fmla="*/ 2399385 h 3074603"/>
                    <a:gd name="connsiteX21" fmla="*/ 3145536 w 4831508"/>
                    <a:gd name="connsiteY21" fmla="*/ 2523745 h 3074603"/>
                    <a:gd name="connsiteX22" fmla="*/ 3416199 w 4831508"/>
                    <a:gd name="connsiteY22" fmla="*/ 2450591 h 3074603"/>
                    <a:gd name="connsiteX23" fmla="*/ 3577132 w 4831508"/>
                    <a:gd name="connsiteY23" fmla="*/ 2479853 h 3074603"/>
                    <a:gd name="connsiteX24" fmla="*/ 3781958 w 4831508"/>
                    <a:gd name="connsiteY24" fmla="*/ 2655418 h 3074603"/>
                    <a:gd name="connsiteX25" fmla="*/ 3906317 w 4831508"/>
                    <a:gd name="connsiteY25" fmla="*/ 2743200 h 3074603"/>
                    <a:gd name="connsiteX26" fmla="*/ 4037990 w 4831508"/>
                    <a:gd name="connsiteY26" fmla="*/ 2812842 h 3074603"/>
                    <a:gd name="connsiteX27" fmla="*/ 4206240 w 4831508"/>
                    <a:gd name="connsiteY27" fmla="*/ 2882191 h 3074603"/>
                    <a:gd name="connsiteX28" fmla="*/ 4411065 w 4831508"/>
                    <a:gd name="connsiteY28" fmla="*/ 2949945 h 3074603"/>
                    <a:gd name="connsiteX29" fmla="*/ 4528109 w 4831508"/>
                    <a:gd name="connsiteY29" fmla="*/ 2984601 h 3074603"/>
                    <a:gd name="connsiteX30" fmla="*/ 4655644 w 4831508"/>
                    <a:gd name="connsiteY30" fmla="*/ 3009094 h 3074603"/>
                    <a:gd name="connsiteX31" fmla="*/ 4831508 w 4831508"/>
                    <a:gd name="connsiteY31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91078 w 4831508"/>
                    <a:gd name="connsiteY4" fmla="*/ 587137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282341 w 4831508"/>
                    <a:gd name="connsiteY17" fmla="*/ 1616659 h 3074603"/>
                    <a:gd name="connsiteX18" fmla="*/ 2455988 w 4831508"/>
                    <a:gd name="connsiteY18" fmla="*/ 1849785 h 3074603"/>
                    <a:gd name="connsiteX19" fmla="*/ 2671970 w 4831508"/>
                    <a:gd name="connsiteY19" fmla="*/ 2095025 h 3074603"/>
                    <a:gd name="connsiteX20" fmla="*/ 2962655 w 4831508"/>
                    <a:gd name="connsiteY20" fmla="*/ 2399385 h 3074603"/>
                    <a:gd name="connsiteX21" fmla="*/ 3145536 w 4831508"/>
                    <a:gd name="connsiteY21" fmla="*/ 2523745 h 3074603"/>
                    <a:gd name="connsiteX22" fmla="*/ 3416199 w 4831508"/>
                    <a:gd name="connsiteY22" fmla="*/ 2450591 h 3074603"/>
                    <a:gd name="connsiteX23" fmla="*/ 3577132 w 4831508"/>
                    <a:gd name="connsiteY23" fmla="*/ 2479853 h 3074603"/>
                    <a:gd name="connsiteX24" fmla="*/ 3781958 w 4831508"/>
                    <a:gd name="connsiteY24" fmla="*/ 2655418 h 3074603"/>
                    <a:gd name="connsiteX25" fmla="*/ 3906317 w 4831508"/>
                    <a:gd name="connsiteY25" fmla="*/ 2743200 h 3074603"/>
                    <a:gd name="connsiteX26" fmla="*/ 4037990 w 4831508"/>
                    <a:gd name="connsiteY26" fmla="*/ 2812842 h 3074603"/>
                    <a:gd name="connsiteX27" fmla="*/ 4206240 w 4831508"/>
                    <a:gd name="connsiteY27" fmla="*/ 2882191 h 3074603"/>
                    <a:gd name="connsiteX28" fmla="*/ 4411065 w 4831508"/>
                    <a:gd name="connsiteY28" fmla="*/ 2949945 h 3074603"/>
                    <a:gd name="connsiteX29" fmla="*/ 4528109 w 4831508"/>
                    <a:gd name="connsiteY29" fmla="*/ 2984601 h 3074603"/>
                    <a:gd name="connsiteX30" fmla="*/ 4668056 w 4831508"/>
                    <a:gd name="connsiteY30" fmla="*/ 3009094 h 3074603"/>
                    <a:gd name="connsiteX31" fmla="*/ 4831508 w 4831508"/>
                    <a:gd name="connsiteY31" fmla="*/ 3074603 h 3074603"/>
                    <a:gd name="connsiteX0" fmla="*/ 0 w 4831508"/>
                    <a:gd name="connsiteY0" fmla="*/ 0 h 3074603"/>
                    <a:gd name="connsiteX1" fmla="*/ 65837 w 4831508"/>
                    <a:gd name="connsiteY1" fmla="*/ 109728 h 3074603"/>
                    <a:gd name="connsiteX2" fmla="*/ 204826 w 4831508"/>
                    <a:gd name="connsiteY2" fmla="*/ 336499 h 3074603"/>
                    <a:gd name="connsiteX3" fmla="*/ 336499 w 4831508"/>
                    <a:gd name="connsiteY3" fmla="*/ 490118 h 3074603"/>
                    <a:gd name="connsiteX4" fmla="*/ 491078 w 4831508"/>
                    <a:gd name="connsiteY4" fmla="*/ 587137 h 3074603"/>
                    <a:gd name="connsiteX5" fmla="*/ 680315 w 4831508"/>
                    <a:gd name="connsiteY5" fmla="*/ 614477 h 3074603"/>
                    <a:gd name="connsiteX6" fmla="*/ 885140 w 4831508"/>
                    <a:gd name="connsiteY6" fmla="*/ 555956 h 3074603"/>
                    <a:gd name="connsiteX7" fmla="*/ 1038759 w 4831508"/>
                    <a:gd name="connsiteY7" fmla="*/ 446227 h 3074603"/>
                    <a:gd name="connsiteX8" fmla="*/ 1163117 w 4831508"/>
                    <a:gd name="connsiteY8" fmla="*/ 330771 h 3074603"/>
                    <a:gd name="connsiteX9" fmla="*/ 1316736 w 4831508"/>
                    <a:gd name="connsiteY9" fmla="*/ 234087 h 3074603"/>
                    <a:gd name="connsiteX10" fmla="*/ 1455725 w 4831508"/>
                    <a:gd name="connsiteY10" fmla="*/ 206413 h 3074603"/>
                    <a:gd name="connsiteX11" fmla="*/ 1572768 w 4831508"/>
                    <a:gd name="connsiteY11" fmla="*/ 279565 h 3074603"/>
                    <a:gd name="connsiteX12" fmla="*/ 1675181 w 4831508"/>
                    <a:gd name="connsiteY12" fmla="*/ 460858 h 3074603"/>
                    <a:gd name="connsiteX13" fmla="*/ 1748333 w 4831508"/>
                    <a:gd name="connsiteY13" fmla="*/ 621793 h 3074603"/>
                    <a:gd name="connsiteX14" fmla="*/ 1850745 w 4831508"/>
                    <a:gd name="connsiteY14" fmla="*/ 857466 h 3074603"/>
                    <a:gd name="connsiteX15" fmla="*/ 1967789 w 4831508"/>
                    <a:gd name="connsiteY15" fmla="*/ 1089965 h 3074603"/>
                    <a:gd name="connsiteX16" fmla="*/ 2070202 w 4831508"/>
                    <a:gd name="connsiteY16" fmla="*/ 1280159 h 3074603"/>
                    <a:gd name="connsiteX17" fmla="*/ 2282341 w 4831508"/>
                    <a:gd name="connsiteY17" fmla="*/ 1616659 h 3074603"/>
                    <a:gd name="connsiteX18" fmla="*/ 2455988 w 4831508"/>
                    <a:gd name="connsiteY18" fmla="*/ 1849785 h 3074603"/>
                    <a:gd name="connsiteX19" fmla="*/ 2671970 w 4831508"/>
                    <a:gd name="connsiteY19" fmla="*/ 2095025 h 3074603"/>
                    <a:gd name="connsiteX20" fmla="*/ 2962655 w 4831508"/>
                    <a:gd name="connsiteY20" fmla="*/ 2399385 h 3074603"/>
                    <a:gd name="connsiteX21" fmla="*/ 3145536 w 4831508"/>
                    <a:gd name="connsiteY21" fmla="*/ 2523745 h 3074603"/>
                    <a:gd name="connsiteX22" fmla="*/ 3416199 w 4831508"/>
                    <a:gd name="connsiteY22" fmla="*/ 2450591 h 3074603"/>
                    <a:gd name="connsiteX23" fmla="*/ 3577132 w 4831508"/>
                    <a:gd name="connsiteY23" fmla="*/ 2479853 h 3074603"/>
                    <a:gd name="connsiteX24" fmla="*/ 3781958 w 4831508"/>
                    <a:gd name="connsiteY24" fmla="*/ 2655418 h 3074603"/>
                    <a:gd name="connsiteX25" fmla="*/ 3906317 w 4831508"/>
                    <a:gd name="connsiteY25" fmla="*/ 2743200 h 3074603"/>
                    <a:gd name="connsiteX26" fmla="*/ 4037990 w 4831508"/>
                    <a:gd name="connsiteY26" fmla="*/ 2812842 h 3074603"/>
                    <a:gd name="connsiteX27" fmla="*/ 4206240 w 4831508"/>
                    <a:gd name="connsiteY27" fmla="*/ 2882191 h 3074603"/>
                    <a:gd name="connsiteX28" fmla="*/ 4411065 w 4831508"/>
                    <a:gd name="connsiteY28" fmla="*/ 2949945 h 3074603"/>
                    <a:gd name="connsiteX29" fmla="*/ 4528109 w 4831508"/>
                    <a:gd name="connsiteY29" fmla="*/ 2984601 h 3074603"/>
                    <a:gd name="connsiteX30" fmla="*/ 4831508 w 4831508"/>
                    <a:gd name="connsiteY30" fmla="*/ 3074603 h 307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4831508" h="3074603">
                      <a:moveTo>
                        <a:pt x="0" y="0"/>
                      </a:moveTo>
                      <a:cubicBezTo>
                        <a:pt x="14630" y="24993"/>
                        <a:pt x="31699" y="53645"/>
                        <a:pt x="65837" y="109728"/>
                      </a:cubicBezTo>
                      <a:cubicBezTo>
                        <a:pt x="99975" y="165811"/>
                        <a:pt x="159716" y="273101"/>
                        <a:pt x="204826" y="336499"/>
                      </a:cubicBezTo>
                      <a:cubicBezTo>
                        <a:pt x="249936" y="399897"/>
                        <a:pt x="288790" y="448345"/>
                        <a:pt x="336499" y="490118"/>
                      </a:cubicBezTo>
                      <a:cubicBezTo>
                        <a:pt x="384208" y="531891"/>
                        <a:pt x="433775" y="566411"/>
                        <a:pt x="491078" y="587137"/>
                      </a:cubicBezTo>
                      <a:cubicBezTo>
                        <a:pt x="548381" y="607863"/>
                        <a:pt x="614638" y="619674"/>
                        <a:pt x="680315" y="614477"/>
                      </a:cubicBezTo>
                      <a:cubicBezTo>
                        <a:pt x="745992" y="609280"/>
                        <a:pt x="825399" y="583998"/>
                        <a:pt x="885140" y="555956"/>
                      </a:cubicBezTo>
                      <a:cubicBezTo>
                        <a:pt x="944881" y="527914"/>
                        <a:pt x="992430" y="483758"/>
                        <a:pt x="1038759" y="446227"/>
                      </a:cubicBezTo>
                      <a:cubicBezTo>
                        <a:pt x="1085089" y="408696"/>
                        <a:pt x="1120445" y="364908"/>
                        <a:pt x="1163117" y="330771"/>
                      </a:cubicBezTo>
                      <a:cubicBezTo>
                        <a:pt x="1205789" y="296634"/>
                        <a:pt x="1267968" y="254813"/>
                        <a:pt x="1316736" y="234087"/>
                      </a:cubicBezTo>
                      <a:cubicBezTo>
                        <a:pt x="1365504" y="213361"/>
                        <a:pt x="1413053" y="198833"/>
                        <a:pt x="1455725" y="206413"/>
                      </a:cubicBezTo>
                      <a:cubicBezTo>
                        <a:pt x="1498397" y="213993"/>
                        <a:pt x="1536192" y="243254"/>
                        <a:pt x="1572768" y="279565"/>
                      </a:cubicBezTo>
                      <a:cubicBezTo>
                        <a:pt x="1609344" y="315877"/>
                        <a:pt x="1645920" y="403820"/>
                        <a:pt x="1675181" y="460858"/>
                      </a:cubicBezTo>
                      <a:cubicBezTo>
                        <a:pt x="1704442" y="517896"/>
                        <a:pt x="1719072" y="555692"/>
                        <a:pt x="1748333" y="621793"/>
                      </a:cubicBezTo>
                      <a:cubicBezTo>
                        <a:pt x="1777594" y="687894"/>
                        <a:pt x="1822704" y="820890"/>
                        <a:pt x="1850745" y="857466"/>
                      </a:cubicBezTo>
                      <a:cubicBezTo>
                        <a:pt x="1887321" y="935495"/>
                        <a:pt x="1931213" y="1019516"/>
                        <a:pt x="1967789" y="1089965"/>
                      </a:cubicBezTo>
                      <a:cubicBezTo>
                        <a:pt x="2004365" y="1160414"/>
                        <a:pt x="2017777" y="1192377"/>
                        <a:pt x="2070202" y="1280159"/>
                      </a:cubicBezTo>
                      <a:cubicBezTo>
                        <a:pt x="2122627" y="1367941"/>
                        <a:pt x="2218043" y="1521721"/>
                        <a:pt x="2282341" y="1616659"/>
                      </a:cubicBezTo>
                      <a:cubicBezTo>
                        <a:pt x="2346639" y="1711597"/>
                        <a:pt x="2387713" y="1780809"/>
                        <a:pt x="2455988" y="1849785"/>
                      </a:cubicBezTo>
                      <a:cubicBezTo>
                        <a:pt x="2531578" y="1953416"/>
                        <a:pt x="2587526" y="2003425"/>
                        <a:pt x="2671970" y="2095025"/>
                      </a:cubicBezTo>
                      <a:cubicBezTo>
                        <a:pt x="2756415" y="2186625"/>
                        <a:pt x="2916326" y="2370124"/>
                        <a:pt x="2962655" y="2399385"/>
                      </a:cubicBezTo>
                      <a:cubicBezTo>
                        <a:pt x="3008984" y="2428646"/>
                        <a:pt x="3069945" y="2515211"/>
                        <a:pt x="3145536" y="2523745"/>
                      </a:cubicBezTo>
                      <a:cubicBezTo>
                        <a:pt x="3221127" y="2532279"/>
                        <a:pt x="3344266" y="2457906"/>
                        <a:pt x="3416199" y="2450591"/>
                      </a:cubicBezTo>
                      <a:cubicBezTo>
                        <a:pt x="3488132" y="2443276"/>
                        <a:pt x="3516172" y="2445715"/>
                        <a:pt x="3577132" y="2479853"/>
                      </a:cubicBezTo>
                      <a:cubicBezTo>
                        <a:pt x="3638092" y="2513991"/>
                        <a:pt x="3727094" y="2611527"/>
                        <a:pt x="3781958" y="2655418"/>
                      </a:cubicBezTo>
                      <a:cubicBezTo>
                        <a:pt x="3836822" y="2699309"/>
                        <a:pt x="3863645" y="2716963"/>
                        <a:pt x="3906317" y="2743200"/>
                      </a:cubicBezTo>
                      <a:cubicBezTo>
                        <a:pt x="3948989" y="2769437"/>
                        <a:pt x="4006291" y="2796992"/>
                        <a:pt x="4037990" y="2812842"/>
                      </a:cubicBezTo>
                      <a:cubicBezTo>
                        <a:pt x="4069689" y="2828692"/>
                        <a:pt x="4144061" y="2859341"/>
                        <a:pt x="4206240" y="2882191"/>
                      </a:cubicBezTo>
                      <a:cubicBezTo>
                        <a:pt x="4268419" y="2905042"/>
                        <a:pt x="4342790" y="2927360"/>
                        <a:pt x="4411065" y="2949945"/>
                      </a:cubicBezTo>
                      <a:cubicBezTo>
                        <a:pt x="4464710" y="2967013"/>
                        <a:pt x="4458035" y="2963825"/>
                        <a:pt x="4528109" y="2984601"/>
                      </a:cubicBezTo>
                      <a:lnTo>
                        <a:pt x="4831508" y="3074603"/>
                      </a:lnTo>
                    </a:path>
                  </a:pathLst>
                </a:custGeom>
                <a:noFill/>
                <a:ln>
                  <a:solidFill>
                    <a:srgbClr val="0066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3" name="Volný tvar 91">
                  <a:extLst>
                    <a:ext uri="{FF2B5EF4-FFF2-40B4-BE49-F238E27FC236}">
                      <a16:creationId xmlns:a16="http://schemas.microsoft.com/office/drawing/2014/main" id="{8559F2ED-C58A-266B-CA64-9B53ED4EBAB2}"/>
                    </a:ext>
                  </a:extLst>
                </p:cNvPr>
                <p:cNvSpPr/>
                <p:nvPr/>
              </p:nvSpPr>
              <p:spPr>
                <a:xfrm>
                  <a:off x="2130726" y="3036498"/>
                  <a:ext cx="4951561" cy="1759861"/>
                </a:xfrm>
                <a:custGeom>
                  <a:avLst/>
                  <a:gdLst>
                    <a:gd name="connsiteX0" fmla="*/ 0 w 4779033"/>
                    <a:gd name="connsiteY0" fmla="*/ 957532 h 1631531"/>
                    <a:gd name="connsiteX1" fmla="*/ 172528 w 4779033"/>
                    <a:gd name="connsiteY1" fmla="*/ 931653 h 1631531"/>
                    <a:gd name="connsiteX2" fmla="*/ 310550 w 4779033"/>
                    <a:gd name="connsiteY2" fmla="*/ 948906 h 1631531"/>
                    <a:gd name="connsiteX3" fmla="*/ 500332 w 4779033"/>
                    <a:gd name="connsiteY3" fmla="*/ 1035170 h 1631531"/>
                    <a:gd name="connsiteX4" fmla="*/ 741871 w 4779033"/>
                    <a:gd name="connsiteY4" fmla="*/ 1285336 h 1631531"/>
                    <a:gd name="connsiteX5" fmla="*/ 862641 w 4779033"/>
                    <a:gd name="connsiteY5" fmla="*/ 1440612 h 1631531"/>
                    <a:gd name="connsiteX6" fmla="*/ 992037 w 4779033"/>
                    <a:gd name="connsiteY6" fmla="*/ 1595887 h 1631531"/>
                    <a:gd name="connsiteX7" fmla="*/ 1250830 w 4779033"/>
                    <a:gd name="connsiteY7" fmla="*/ 1630393 h 1631531"/>
                    <a:gd name="connsiteX8" fmla="*/ 1535501 w 4779033"/>
                    <a:gd name="connsiteY8" fmla="*/ 1570008 h 1631531"/>
                    <a:gd name="connsiteX9" fmla="*/ 1966822 w 4779033"/>
                    <a:gd name="connsiteY9" fmla="*/ 1354348 h 1631531"/>
                    <a:gd name="connsiteX10" fmla="*/ 2268747 w 4779033"/>
                    <a:gd name="connsiteY10" fmla="*/ 1061049 h 1631531"/>
                    <a:gd name="connsiteX11" fmla="*/ 2829464 w 4779033"/>
                    <a:gd name="connsiteY11" fmla="*/ 793631 h 1631531"/>
                    <a:gd name="connsiteX12" fmla="*/ 3252158 w 4779033"/>
                    <a:gd name="connsiteY12" fmla="*/ 681487 h 1631531"/>
                    <a:gd name="connsiteX13" fmla="*/ 3631720 w 4779033"/>
                    <a:gd name="connsiteY13" fmla="*/ 603849 h 1631531"/>
                    <a:gd name="connsiteX14" fmla="*/ 3925018 w 4779033"/>
                    <a:gd name="connsiteY14" fmla="*/ 560717 h 1631531"/>
                    <a:gd name="connsiteX15" fmla="*/ 4226943 w 4779033"/>
                    <a:gd name="connsiteY15" fmla="*/ 448574 h 1631531"/>
                    <a:gd name="connsiteX16" fmla="*/ 4641011 w 4779033"/>
                    <a:gd name="connsiteY16" fmla="*/ 327804 h 1631531"/>
                    <a:gd name="connsiteX17" fmla="*/ 4779033 w 4779033"/>
                    <a:gd name="connsiteY17" fmla="*/ 0 h 1631531"/>
                    <a:gd name="connsiteX0" fmla="*/ 0 w 4779033"/>
                    <a:gd name="connsiteY0" fmla="*/ 957532 h 1631531"/>
                    <a:gd name="connsiteX1" fmla="*/ 172528 w 4779033"/>
                    <a:gd name="connsiteY1" fmla="*/ 931653 h 1631531"/>
                    <a:gd name="connsiteX2" fmla="*/ 310550 w 4779033"/>
                    <a:gd name="connsiteY2" fmla="*/ 948906 h 1631531"/>
                    <a:gd name="connsiteX3" fmla="*/ 500332 w 4779033"/>
                    <a:gd name="connsiteY3" fmla="*/ 1035170 h 1631531"/>
                    <a:gd name="connsiteX4" fmla="*/ 741871 w 4779033"/>
                    <a:gd name="connsiteY4" fmla="*/ 1285336 h 1631531"/>
                    <a:gd name="connsiteX5" fmla="*/ 862641 w 4779033"/>
                    <a:gd name="connsiteY5" fmla="*/ 1440612 h 1631531"/>
                    <a:gd name="connsiteX6" fmla="*/ 992037 w 4779033"/>
                    <a:gd name="connsiteY6" fmla="*/ 1595887 h 1631531"/>
                    <a:gd name="connsiteX7" fmla="*/ 1250830 w 4779033"/>
                    <a:gd name="connsiteY7" fmla="*/ 1630393 h 1631531"/>
                    <a:gd name="connsiteX8" fmla="*/ 1535501 w 4779033"/>
                    <a:gd name="connsiteY8" fmla="*/ 1570008 h 1631531"/>
                    <a:gd name="connsiteX9" fmla="*/ 1966822 w 4779033"/>
                    <a:gd name="connsiteY9" fmla="*/ 1354348 h 1631531"/>
                    <a:gd name="connsiteX10" fmla="*/ 2268747 w 4779033"/>
                    <a:gd name="connsiteY10" fmla="*/ 1061049 h 1631531"/>
                    <a:gd name="connsiteX11" fmla="*/ 2829464 w 4779033"/>
                    <a:gd name="connsiteY11" fmla="*/ 793631 h 1631531"/>
                    <a:gd name="connsiteX12" fmla="*/ 3252158 w 4779033"/>
                    <a:gd name="connsiteY12" fmla="*/ 681487 h 1631531"/>
                    <a:gd name="connsiteX13" fmla="*/ 3631720 w 4779033"/>
                    <a:gd name="connsiteY13" fmla="*/ 603849 h 1631531"/>
                    <a:gd name="connsiteX14" fmla="*/ 3925018 w 4779033"/>
                    <a:gd name="connsiteY14" fmla="*/ 560717 h 1631531"/>
                    <a:gd name="connsiteX15" fmla="*/ 4226943 w 4779033"/>
                    <a:gd name="connsiteY15" fmla="*/ 448574 h 1631531"/>
                    <a:gd name="connsiteX16" fmla="*/ 4597879 w 4779033"/>
                    <a:gd name="connsiteY16" fmla="*/ 267419 h 1631531"/>
                    <a:gd name="connsiteX17" fmla="*/ 4779033 w 4779033"/>
                    <a:gd name="connsiteY17" fmla="*/ 0 h 1631531"/>
                    <a:gd name="connsiteX0" fmla="*/ 0 w 4830792"/>
                    <a:gd name="connsiteY0" fmla="*/ 1000664 h 1674663"/>
                    <a:gd name="connsiteX1" fmla="*/ 172528 w 4830792"/>
                    <a:gd name="connsiteY1" fmla="*/ 974785 h 1674663"/>
                    <a:gd name="connsiteX2" fmla="*/ 310550 w 4830792"/>
                    <a:gd name="connsiteY2" fmla="*/ 992038 h 1674663"/>
                    <a:gd name="connsiteX3" fmla="*/ 500332 w 4830792"/>
                    <a:gd name="connsiteY3" fmla="*/ 1078302 h 1674663"/>
                    <a:gd name="connsiteX4" fmla="*/ 741871 w 4830792"/>
                    <a:gd name="connsiteY4" fmla="*/ 1328468 h 1674663"/>
                    <a:gd name="connsiteX5" fmla="*/ 862641 w 4830792"/>
                    <a:gd name="connsiteY5" fmla="*/ 1483744 h 1674663"/>
                    <a:gd name="connsiteX6" fmla="*/ 992037 w 4830792"/>
                    <a:gd name="connsiteY6" fmla="*/ 1639019 h 1674663"/>
                    <a:gd name="connsiteX7" fmla="*/ 1250830 w 4830792"/>
                    <a:gd name="connsiteY7" fmla="*/ 1673525 h 1674663"/>
                    <a:gd name="connsiteX8" fmla="*/ 1535501 w 4830792"/>
                    <a:gd name="connsiteY8" fmla="*/ 1613140 h 1674663"/>
                    <a:gd name="connsiteX9" fmla="*/ 1966822 w 4830792"/>
                    <a:gd name="connsiteY9" fmla="*/ 1397480 h 1674663"/>
                    <a:gd name="connsiteX10" fmla="*/ 2268747 w 4830792"/>
                    <a:gd name="connsiteY10" fmla="*/ 1104181 h 1674663"/>
                    <a:gd name="connsiteX11" fmla="*/ 2829464 w 4830792"/>
                    <a:gd name="connsiteY11" fmla="*/ 836763 h 1674663"/>
                    <a:gd name="connsiteX12" fmla="*/ 3252158 w 4830792"/>
                    <a:gd name="connsiteY12" fmla="*/ 724619 h 1674663"/>
                    <a:gd name="connsiteX13" fmla="*/ 3631720 w 4830792"/>
                    <a:gd name="connsiteY13" fmla="*/ 646981 h 1674663"/>
                    <a:gd name="connsiteX14" fmla="*/ 3925018 w 4830792"/>
                    <a:gd name="connsiteY14" fmla="*/ 603849 h 1674663"/>
                    <a:gd name="connsiteX15" fmla="*/ 4226943 w 4830792"/>
                    <a:gd name="connsiteY15" fmla="*/ 491706 h 1674663"/>
                    <a:gd name="connsiteX16" fmla="*/ 4597879 w 4830792"/>
                    <a:gd name="connsiteY16" fmla="*/ 310551 h 1674663"/>
                    <a:gd name="connsiteX17" fmla="*/ 4830792 w 4830792"/>
                    <a:gd name="connsiteY17" fmla="*/ 0 h 1674663"/>
                    <a:gd name="connsiteX0" fmla="*/ 0 w 4882550"/>
                    <a:gd name="connsiteY0" fmla="*/ 1043796 h 1717795"/>
                    <a:gd name="connsiteX1" fmla="*/ 172528 w 4882550"/>
                    <a:gd name="connsiteY1" fmla="*/ 1017917 h 1717795"/>
                    <a:gd name="connsiteX2" fmla="*/ 310550 w 4882550"/>
                    <a:gd name="connsiteY2" fmla="*/ 1035170 h 1717795"/>
                    <a:gd name="connsiteX3" fmla="*/ 500332 w 4882550"/>
                    <a:gd name="connsiteY3" fmla="*/ 1121434 h 1717795"/>
                    <a:gd name="connsiteX4" fmla="*/ 741871 w 4882550"/>
                    <a:gd name="connsiteY4" fmla="*/ 1371600 h 1717795"/>
                    <a:gd name="connsiteX5" fmla="*/ 862641 w 4882550"/>
                    <a:gd name="connsiteY5" fmla="*/ 1526876 h 1717795"/>
                    <a:gd name="connsiteX6" fmla="*/ 992037 w 4882550"/>
                    <a:gd name="connsiteY6" fmla="*/ 1682151 h 1717795"/>
                    <a:gd name="connsiteX7" fmla="*/ 1250830 w 4882550"/>
                    <a:gd name="connsiteY7" fmla="*/ 1716657 h 1717795"/>
                    <a:gd name="connsiteX8" fmla="*/ 1535501 w 4882550"/>
                    <a:gd name="connsiteY8" fmla="*/ 1656272 h 1717795"/>
                    <a:gd name="connsiteX9" fmla="*/ 1966822 w 4882550"/>
                    <a:gd name="connsiteY9" fmla="*/ 1440612 h 1717795"/>
                    <a:gd name="connsiteX10" fmla="*/ 2268747 w 4882550"/>
                    <a:gd name="connsiteY10" fmla="*/ 1147313 h 1717795"/>
                    <a:gd name="connsiteX11" fmla="*/ 2829464 w 4882550"/>
                    <a:gd name="connsiteY11" fmla="*/ 879895 h 1717795"/>
                    <a:gd name="connsiteX12" fmla="*/ 3252158 w 4882550"/>
                    <a:gd name="connsiteY12" fmla="*/ 767751 h 1717795"/>
                    <a:gd name="connsiteX13" fmla="*/ 3631720 w 4882550"/>
                    <a:gd name="connsiteY13" fmla="*/ 690113 h 1717795"/>
                    <a:gd name="connsiteX14" fmla="*/ 3925018 w 4882550"/>
                    <a:gd name="connsiteY14" fmla="*/ 646981 h 1717795"/>
                    <a:gd name="connsiteX15" fmla="*/ 4226943 w 4882550"/>
                    <a:gd name="connsiteY15" fmla="*/ 534838 h 1717795"/>
                    <a:gd name="connsiteX16" fmla="*/ 4597879 w 4882550"/>
                    <a:gd name="connsiteY16" fmla="*/ 353683 h 1717795"/>
                    <a:gd name="connsiteX17" fmla="*/ 4882550 w 4882550"/>
                    <a:gd name="connsiteY17" fmla="*/ 0 h 1717795"/>
                    <a:gd name="connsiteX0" fmla="*/ 0 w 4882550"/>
                    <a:gd name="connsiteY0" fmla="*/ 1043796 h 1716724"/>
                    <a:gd name="connsiteX1" fmla="*/ 172528 w 4882550"/>
                    <a:gd name="connsiteY1" fmla="*/ 1017917 h 1716724"/>
                    <a:gd name="connsiteX2" fmla="*/ 310550 w 4882550"/>
                    <a:gd name="connsiteY2" fmla="*/ 1035170 h 1716724"/>
                    <a:gd name="connsiteX3" fmla="*/ 500332 w 4882550"/>
                    <a:gd name="connsiteY3" fmla="*/ 1121434 h 1716724"/>
                    <a:gd name="connsiteX4" fmla="*/ 741871 w 4882550"/>
                    <a:gd name="connsiteY4" fmla="*/ 1371600 h 1716724"/>
                    <a:gd name="connsiteX5" fmla="*/ 862641 w 4882550"/>
                    <a:gd name="connsiteY5" fmla="*/ 1526876 h 1716724"/>
                    <a:gd name="connsiteX6" fmla="*/ 1069674 w 4882550"/>
                    <a:gd name="connsiteY6" fmla="*/ 1664898 h 1716724"/>
                    <a:gd name="connsiteX7" fmla="*/ 1250830 w 4882550"/>
                    <a:gd name="connsiteY7" fmla="*/ 1716657 h 1716724"/>
                    <a:gd name="connsiteX8" fmla="*/ 1535501 w 4882550"/>
                    <a:gd name="connsiteY8" fmla="*/ 1656272 h 1716724"/>
                    <a:gd name="connsiteX9" fmla="*/ 1966822 w 4882550"/>
                    <a:gd name="connsiteY9" fmla="*/ 1440612 h 1716724"/>
                    <a:gd name="connsiteX10" fmla="*/ 2268747 w 4882550"/>
                    <a:gd name="connsiteY10" fmla="*/ 1147313 h 1716724"/>
                    <a:gd name="connsiteX11" fmla="*/ 2829464 w 4882550"/>
                    <a:gd name="connsiteY11" fmla="*/ 879895 h 1716724"/>
                    <a:gd name="connsiteX12" fmla="*/ 3252158 w 4882550"/>
                    <a:gd name="connsiteY12" fmla="*/ 767751 h 1716724"/>
                    <a:gd name="connsiteX13" fmla="*/ 3631720 w 4882550"/>
                    <a:gd name="connsiteY13" fmla="*/ 690113 h 1716724"/>
                    <a:gd name="connsiteX14" fmla="*/ 3925018 w 4882550"/>
                    <a:gd name="connsiteY14" fmla="*/ 646981 h 1716724"/>
                    <a:gd name="connsiteX15" fmla="*/ 4226943 w 4882550"/>
                    <a:gd name="connsiteY15" fmla="*/ 534838 h 1716724"/>
                    <a:gd name="connsiteX16" fmla="*/ 4597879 w 4882550"/>
                    <a:gd name="connsiteY16" fmla="*/ 353683 h 1716724"/>
                    <a:gd name="connsiteX17" fmla="*/ 4882550 w 4882550"/>
                    <a:gd name="connsiteY17" fmla="*/ 0 h 1716724"/>
                    <a:gd name="connsiteX0" fmla="*/ 0 w 4882550"/>
                    <a:gd name="connsiteY0" fmla="*/ 1043796 h 1716724"/>
                    <a:gd name="connsiteX1" fmla="*/ 172528 w 4882550"/>
                    <a:gd name="connsiteY1" fmla="*/ 1017917 h 1716724"/>
                    <a:gd name="connsiteX2" fmla="*/ 310550 w 4882550"/>
                    <a:gd name="connsiteY2" fmla="*/ 1035170 h 1716724"/>
                    <a:gd name="connsiteX3" fmla="*/ 500332 w 4882550"/>
                    <a:gd name="connsiteY3" fmla="*/ 1121434 h 1716724"/>
                    <a:gd name="connsiteX4" fmla="*/ 741871 w 4882550"/>
                    <a:gd name="connsiteY4" fmla="*/ 1371600 h 1716724"/>
                    <a:gd name="connsiteX5" fmla="*/ 862641 w 4882550"/>
                    <a:gd name="connsiteY5" fmla="*/ 1526876 h 1716724"/>
                    <a:gd name="connsiteX6" fmla="*/ 1069674 w 4882550"/>
                    <a:gd name="connsiteY6" fmla="*/ 1664898 h 1716724"/>
                    <a:gd name="connsiteX7" fmla="*/ 1250830 w 4882550"/>
                    <a:gd name="connsiteY7" fmla="*/ 1716657 h 1716724"/>
                    <a:gd name="connsiteX8" fmla="*/ 1535501 w 4882550"/>
                    <a:gd name="connsiteY8" fmla="*/ 1656272 h 1716724"/>
                    <a:gd name="connsiteX9" fmla="*/ 1966822 w 4882550"/>
                    <a:gd name="connsiteY9" fmla="*/ 1388853 h 1716724"/>
                    <a:gd name="connsiteX10" fmla="*/ 2268747 w 4882550"/>
                    <a:gd name="connsiteY10" fmla="*/ 1147313 h 1716724"/>
                    <a:gd name="connsiteX11" fmla="*/ 2829464 w 4882550"/>
                    <a:gd name="connsiteY11" fmla="*/ 879895 h 1716724"/>
                    <a:gd name="connsiteX12" fmla="*/ 3252158 w 4882550"/>
                    <a:gd name="connsiteY12" fmla="*/ 767751 h 1716724"/>
                    <a:gd name="connsiteX13" fmla="*/ 3631720 w 4882550"/>
                    <a:gd name="connsiteY13" fmla="*/ 690113 h 1716724"/>
                    <a:gd name="connsiteX14" fmla="*/ 3925018 w 4882550"/>
                    <a:gd name="connsiteY14" fmla="*/ 646981 h 1716724"/>
                    <a:gd name="connsiteX15" fmla="*/ 4226943 w 4882550"/>
                    <a:gd name="connsiteY15" fmla="*/ 534838 h 1716724"/>
                    <a:gd name="connsiteX16" fmla="*/ 4597879 w 4882550"/>
                    <a:gd name="connsiteY16" fmla="*/ 353683 h 1716724"/>
                    <a:gd name="connsiteX17" fmla="*/ 4882550 w 4882550"/>
                    <a:gd name="connsiteY17" fmla="*/ 0 h 1716724"/>
                    <a:gd name="connsiteX0" fmla="*/ 0 w 4882550"/>
                    <a:gd name="connsiteY0" fmla="*/ 1043796 h 1716724"/>
                    <a:gd name="connsiteX1" fmla="*/ 172528 w 4882550"/>
                    <a:gd name="connsiteY1" fmla="*/ 1017917 h 1716724"/>
                    <a:gd name="connsiteX2" fmla="*/ 310550 w 4882550"/>
                    <a:gd name="connsiteY2" fmla="*/ 1035170 h 1716724"/>
                    <a:gd name="connsiteX3" fmla="*/ 500332 w 4882550"/>
                    <a:gd name="connsiteY3" fmla="*/ 1121434 h 1716724"/>
                    <a:gd name="connsiteX4" fmla="*/ 741871 w 4882550"/>
                    <a:gd name="connsiteY4" fmla="*/ 1371600 h 1716724"/>
                    <a:gd name="connsiteX5" fmla="*/ 862641 w 4882550"/>
                    <a:gd name="connsiteY5" fmla="*/ 1526876 h 1716724"/>
                    <a:gd name="connsiteX6" fmla="*/ 1069674 w 4882550"/>
                    <a:gd name="connsiteY6" fmla="*/ 1664898 h 1716724"/>
                    <a:gd name="connsiteX7" fmla="*/ 1250830 w 4882550"/>
                    <a:gd name="connsiteY7" fmla="*/ 1716657 h 1716724"/>
                    <a:gd name="connsiteX8" fmla="*/ 1535501 w 4882550"/>
                    <a:gd name="connsiteY8" fmla="*/ 1656272 h 1716724"/>
                    <a:gd name="connsiteX9" fmla="*/ 1966822 w 4882550"/>
                    <a:gd name="connsiteY9" fmla="*/ 1388853 h 1716724"/>
                    <a:gd name="connsiteX10" fmla="*/ 2268747 w 4882550"/>
                    <a:gd name="connsiteY10" fmla="*/ 1147313 h 1716724"/>
                    <a:gd name="connsiteX11" fmla="*/ 2682815 w 4882550"/>
                    <a:gd name="connsiteY11" fmla="*/ 948906 h 1716724"/>
                    <a:gd name="connsiteX12" fmla="*/ 3252158 w 4882550"/>
                    <a:gd name="connsiteY12" fmla="*/ 767751 h 1716724"/>
                    <a:gd name="connsiteX13" fmla="*/ 3631720 w 4882550"/>
                    <a:gd name="connsiteY13" fmla="*/ 690113 h 1716724"/>
                    <a:gd name="connsiteX14" fmla="*/ 3925018 w 4882550"/>
                    <a:gd name="connsiteY14" fmla="*/ 646981 h 1716724"/>
                    <a:gd name="connsiteX15" fmla="*/ 4226943 w 4882550"/>
                    <a:gd name="connsiteY15" fmla="*/ 534838 h 1716724"/>
                    <a:gd name="connsiteX16" fmla="*/ 4597879 w 4882550"/>
                    <a:gd name="connsiteY16" fmla="*/ 353683 h 1716724"/>
                    <a:gd name="connsiteX17" fmla="*/ 4882550 w 4882550"/>
                    <a:gd name="connsiteY17" fmla="*/ 0 h 1716724"/>
                    <a:gd name="connsiteX0" fmla="*/ 0 w 4882550"/>
                    <a:gd name="connsiteY0" fmla="*/ 1043796 h 1716724"/>
                    <a:gd name="connsiteX1" fmla="*/ 172528 w 4882550"/>
                    <a:gd name="connsiteY1" fmla="*/ 1017917 h 1716724"/>
                    <a:gd name="connsiteX2" fmla="*/ 310550 w 4882550"/>
                    <a:gd name="connsiteY2" fmla="*/ 1035170 h 1716724"/>
                    <a:gd name="connsiteX3" fmla="*/ 500332 w 4882550"/>
                    <a:gd name="connsiteY3" fmla="*/ 1121434 h 1716724"/>
                    <a:gd name="connsiteX4" fmla="*/ 741871 w 4882550"/>
                    <a:gd name="connsiteY4" fmla="*/ 1371600 h 1716724"/>
                    <a:gd name="connsiteX5" fmla="*/ 862641 w 4882550"/>
                    <a:gd name="connsiteY5" fmla="*/ 1526876 h 1716724"/>
                    <a:gd name="connsiteX6" fmla="*/ 1069674 w 4882550"/>
                    <a:gd name="connsiteY6" fmla="*/ 1664898 h 1716724"/>
                    <a:gd name="connsiteX7" fmla="*/ 1250830 w 4882550"/>
                    <a:gd name="connsiteY7" fmla="*/ 1716657 h 1716724"/>
                    <a:gd name="connsiteX8" fmla="*/ 1535501 w 4882550"/>
                    <a:gd name="connsiteY8" fmla="*/ 1656272 h 1716724"/>
                    <a:gd name="connsiteX9" fmla="*/ 1966822 w 4882550"/>
                    <a:gd name="connsiteY9" fmla="*/ 1388853 h 1716724"/>
                    <a:gd name="connsiteX10" fmla="*/ 2268747 w 4882550"/>
                    <a:gd name="connsiteY10" fmla="*/ 1147313 h 1716724"/>
                    <a:gd name="connsiteX11" fmla="*/ 2682815 w 4882550"/>
                    <a:gd name="connsiteY11" fmla="*/ 948906 h 1716724"/>
                    <a:gd name="connsiteX12" fmla="*/ 3252158 w 4882550"/>
                    <a:gd name="connsiteY12" fmla="*/ 767751 h 1716724"/>
                    <a:gd name="connsiteX13" fmla="*/ 3631720 w 4882550"/>
                    <a:gd name="connsiteY13" fmla="*/ 690113 h 1716724"/>
                    <a:gd name="connsiteX14" fmla="*/ 3968150 w 4882550"/>
                    <a:gd name="connsiteY14" fmla="*/ 629728 h 1716724"/>
                    <a:gd name="connsiteX15" fmla="*/ 4226943 w 4882550"/>
                    <a:gd name="connsiteY15" fmla="*/ 534838 h 1716724"/>
                    <a:gd name="connsiteX16" fmla="*/ 4597879 w 4882550"/>
                    <a:gd name="connsiteY16" fmla="*/ 353683 h 1716724"/>
                    <a:gd name="connsiteX17" fmla="*/ 4882550 w 4882550"/>
                    <a:gd name="connsiteY17" fmla="*/ 0 h 1716724"/>
                    <a:gd name="connsiteX0" fmla="*/ 0 w 4882550"/>
                    <a:gd name="connsiteY0" fmla="*/ 1043796 h 1716724"/>
                    <a:gd name="connsiteX1" fmla="*/ 172528 w 4882550"/>
                    <a:gd name="connsiteY1" fmla="*/ 1017917 h 1716724"/>
                    <a:gd name="connsiteX2" fmla="*/ 310550 w 4882550"/>
                    <a:gd name="connsiteY2" fmla="*/ 1035170 h 1716724"/>
                    <a:gd name="connsiteX3" fmla="*/ 500332 w 4882550"/>
                    <a:gd name="connsiteY3" fmla="*/ 1121434 h 1716724"/>
                    <a:gd name="connsiteX4" fmla="*/ 741871 w 4882550"/>
                    <a:gd name="connsiteY4" fmla="*/ 1371600 h 1716724"/>
                    <a:gd name="connsiteX5" fmla="*/ 862641 w 4882550"/>
                    <a:gd name="connsiteY5" fmla="*/ 1526876 h 1716724"/>
                    <a:gd name="connsiteX6" fmla="*/ 1069674 w 4882550"/>
                    <a:gd name="connsiteY6" fmla="*/ 1664898 h 1716724"/>
                    <a:gd name="connsiteX7" fmla="*/ 1250830 w 4882550"/>
                    <a:gd name="connsiteY7" fmla="*/ 1716657 h 1716724"/>
                    <a:gd name="connsiteX8" fmla="*/ 1535501 w 4882550"/>
                    <a:gd name="connsiteY8" fmla="*/ 1656272 h 1716724"/>
                    <a:gd name="connsiteX9" fmla="*/ 1906437 w 4882550"/>
                    <a:gd name="connsiteY9" fmla="*/ 1431986 h 1716724"/>
                    <a:gd name="connsiteX10" fmla="*/ 2268747 w 4882550"/>
                    <a:gd name="connsiteY10" fmla="*/ 1147313 h 1716724"/>
                    <a:gd name="connsiteX11" fmla="*/ 2682815 w 4882550"/>
                    <a:gd name="connsiteY11" fmla="*/ 948906 h 1716724"/>
                    <a:gd name="connsiteX12" fmla="*/ 3252158 w 4882550"/>
                    <a:gd name="connsiteY12" fmla="*/ 767751 h 1716724"/>
                    <a:gd name="connsiteX13" fmla="*/ 3631720 w 4882550"/>
                    <a:gd name="connsiteY13" fmla="*/ 690113 h 1716724"/>
                    <a:gd name="connsiteX14" fmla="*/ 3968150 w 4882550"/>
                    <a:gd name="connsiteY14" fmla="*/ 629728 h 1716724"/>
                    <a:gd name="connsiteX15" fmla="*/ 4226943 w 4882550"/>
                    <a:gd name="connsiteY15" fmla="*/ 534838 h 1716724"/>
                    <a:gd name="connsiteX16" fmla="*/ 4597879 w 4882550"/>
                    <a:gd name="connsiteY16" fmla="*/ 353683 h 1716724"/>
                    <a:gd name="connsiteX17" fmla="*/ 4882550 w 4882550"/>
                    <a:gd name="connsiteY17" fmla="*/ 0 h 1716724"/>
                    <a:gd name="connsiteX0" fmla="*/ 0 w 4882550"/>
                    <a:gd name="connsiteY0" fmla="*/ 1043796 h 1716724"/>
                    <a:gd name="connsiteX1" fmla="*/ 172528 w 4882550"/>
                    <a:gd name="connsiteY1" fmla="*/ 1017917 h 1716724"/>
                    <a:gd name="connsiteX2" fmla="*/ 310550 w 4882550"/>
                    <a:gd name="connsiteY2" fmla="*/ 1035170 h 1716724"/>
                    <a:gd name="connsiteX3" fmla="*/ 500332 w 4882550"/>
                    <a:gd name="connsiteY3" fmla="*/ 1121434 h 1716724"/>
                    <a:gd name="connsiteX4" fmla="*/ 741871 w 4882550"/>
                    <a:gd name="connsiteY4" fmla="*/ 1371600 h 1716724"/>
                    <a:gd name="connsiteX5" fmla="*/ 862641 w 4882550"/>
                    <a:gd name="connsiteY5" fmla="*/ 1526876 h 1716724"/>
                    <a:gd name="connsiteX6" fmla="*/ 1069674 w 4882550"/>
                    <a:gd name="connsiteY6" fmla="*/ 1664898 h 1716724"/>
                    <a:gd name="connsiteX7" fmla="*/ 1250830 w 4882550"/>
                    <a:gd name="connsiteY7" fmla="*/ 1716657 h 1716724"/>
                    <a:gd name="connsiteX8" fmla="*/ 1535501 w 4882550"/>
                    <a:gd name="connsiteY8" fmla="*/ 1656272 h 1716724"/>
                    <a:gd name="connsiteX9" fmla="*/ 1906437 w 4882550"/>
                    <a:gd name="connsiteY9" fmla="*/ 1431986 h 1716724"/>
                    <a:gd name="connsiteX10" fmla="*/ 2337758 w 4882550"/>
                    <a:gd name="connsiteY10" fmla="*/ 1104181 h 1716724"/>
                    <a:gd name="connsiteX11" fmla="*/ 2682815 w 4882550"/>
                    <a:gd name="connsiteY11" fmla="*/ 948906 h 1716724"/>
                    <a:gd name="connsiteX12" fmla="*/ 3252158 w 4882550"/>
                    <a:gd name="connsiteY12" fmla="*/ 767751 h 1716724"/>
                    <a:gd name="connsiteX13" fmla="*/ 3631720 w 4882550"/>
                    <a:gd name="connsiteY13" fmla="*/ 690113 h 1716724"/>
                    <a:gd name="connsiteX14" fmla="*/ 3968150 w 4882550"/>
                    <a:gd name="connsiteY14" fmla="*/ 629728 h 1716724"/>
                    <a:gd name="connsiteX15" fmla="*/ 4226943 w 4882550"/>
                    <a:gd name="connsiteY15" fmla="*/ 534838 h 1716724"/>
                    <a:gd name="connsiteX16" fmla="*/ 4597879 w 4882550"/>
                    <a:gd name="connsiteY16" fmla="*/ 353683 h 1716724"/>
                    <a:gd name="connsiteX17" fmla="*/ 4882550 w 4882550"/>
                    <a:gd name="connsiteY17" fmla="*/ 0 h 1716724"/>
                    <a:gd name="connsiteX0" fmla="*/ 0 w 4882550"/>
                    <a:gd name="connsiteY0" fmla="*/ 1043796 h 1716724"/>
                    <a:gd name="connsiteX1" fmla="*/ 172528 w 4882550"/>
                    <a:gd name="connsiteY1" fmla="*/ 1017917 h 1716724"/>
                    <a:gd name="connsiteX2" fmla="*/ 310550 w 4882550"/>
                    <a:gd name="connsiteY2" fmla="*/ 1035170 h 1716724"/>
                    <a:gd name="connsiteX3" fmla="*/ 500332 w 4882550"/>
                    <a:gd name="connsiteY3" fmla="*/ 1121434 h 1716724"/>
                    <a:gd name="connsiteX4" fmla="*/ 741871 w 4882550"/>
                    <a:gd name="connsiteY4" fmla="*/ 1371600 h 1716724"/>
                    <a:gd name="connsiteX5" fmla="*/ 862641 w 4882550"/>
                    <a:gd name="connsiteY5" fmla="*/ 1526876 h 1716724"/>
                    <a:gd name="connsiteX6" fmla="*/ 1069674 w 4882550"/>
                    <a:gd name="connsiteY6" fmla="*/ 1664898 h 1716724"/>
                    <a:gd name="connsiteX7" fmla="*/ 1250830 w 4882550"/>
                    <a:gd name="connsiteY7" fmla="*/ 1716657 h 1716724"/>
                    <a:gd name="connsiteX8" fmla="*/ 1535501 w 4882550"/>
                    <a:gd name="connsiteY8" fmla="*/ 1656272 h 1716724"/>
                    <a:gd name="connsiteX9" fmla="*/ 1906437 w 4882550"/>
                    <a:gd name="connsiteY9" fmla="*/ 1431986 h 1716724"/>
                    <a:gd name="connsiteX10" fmla="*/ 2337758 w 4882550"/>
                    <a:gd name="connsiteY10" fmla="*/ 1104181 h 1716724"/>
                    <a:gd name="connsiteX11" fmla="*/ 2769079 w 4882550"/>
                    <a:gd name="connsiteY11" fmla="*/ 905774 h 1716724"/>
                    <a:gd name="connsiteX12" fmla="*/ 3252158 w 4882550"/>
                    <a:gd name="connsiteY12" fmla="*/ 767751 h 1716724"/>
                    <a:gd name="connsiteX13" fmla="*/ 3631720 w 4882550"/>
                    <a:gd name="connsiteY13" fmla="*/ 690113 h 1716724"/>
                    <a:gd name="connsiteX14" fmla="*/ 3968150 w 4882550"/>
                    <a:gd name="connsiteY14" fmla="*/ 629728 h 1716724"/>
                    <a:gd name="connsiteX15" fmla="*/ 4226943 w 4882550"/>
                    <a:gd name="connsiteY15" fmla="*/ 534838 h 1716724"/>
                    <a:gd name="connsiteX16" fmla="*/ 4597879 w 4882550"/>
                    <a:gd name="connsiteY16" fmla="*/ 353683 h 1716724"/>
                    <a:gd name="connsiteX17" fmla="*/ 4882550 w 4882550"/>
                    <a:gd name="connsiteY17" fmla="*/ 0 h 1716724"/>
                    <a:gd name="connsiteX0" fmla="*/ 0 w 4882550"/>
                    <a:gd name="connsiteY0" fmla="*/ 1043796 h 1716724"/>
                    <a:gd name="connsiteX1" fmla="*/ 172528 w 4882550"/>
                    <a:gd name="connsiteY1" fmla="*/ 1017917 h 1716724"/>
                    <a:gd name="connsiteX2" fmla="*/ 310550 w 4882550"/>
                    <a:gd name="connsiteY2" fmla="*/ 1035170 h 1716724"/>
                    <a:gd name="connsiteX3" fmla="*/ 500332 w 4882550"/>
                    <a:gd name="connsiteY3" fmla="*/ 1121434 h 1716724"/>
                    <a:gd name="connsiteX4" fmla="*/ 741871 w 4882550"/>
                    <a:gd name="connsiteY4" fmla="*/ 1371600 h 1716724"/>
                    <a:gd name="connsiteX5" fmla="*/ 862641 w 4882550"/>
                    <a:gd name="connsiteY5" fmla="*/ 1526876 h 1716724"/>
                    <a:gd name="connsiteX6" fmla="*/ 1069674 w 4882550"/>
                    <a:gd name="connsiteY6" fmla="*/ 1664898 h 1716724"/>
                    <a:gd name="connsiteX7" fmla="*/ 1250830 w 4882550"/>
                    <a:gd name="connsiteY7" fmla="*/ 1716657 h 1716724"/>
                    <a:gd name="connsiteX8" fmla="*/ 1535501 w 4882550"/>
                    <a:gd name="connsiteY8" fmla="*/ 1656272 h 1716724"/>
                    <a:gd name="connsiteX9" fmla="*/ 1906437 w 4882550"/>
                    <a:gd name="connsiteY9" fmla="*/ 1431986 h 1716724"/>
                    <a:gd name="connsiteX10" fmla="*/ 2337758 w 4882550"/>
                    <a:gd name="connsiteY10" fmla="*/ 1104181 h 1716724"/>
                    <a:gd name="connsiteX11" fmla="*/ 2769079 w 4882550"/>
                    <a:gd name="connsiteY11" fmla="*/ 905774 h 1716724"/>
                    <a:gd name="connsiteX12" fmla="*/ 3252158 w 4882550"/>
                    <a:gd name="connsiteY12" fmla="*/ 767751 h 1716724"/>
                    <a:gd name="connsiteX13" fmla="*/ 3631720 w 4882550"/>
                    <a:gd name="connsiteY13" fmla="*/ 690113 h 1716724"/>
                    <a:gd name="connsiteX14" fmla="*/ 3968150 w 4882550"/>
                    <a:gd name="connsiteY14" fmla="*/ 629728 h 1716724"/>
                    <a:gd name="connsiteX15" fmla="*/ 4313207 w 4882550"/>
                    <a:gd name="connsiteY15" fmla="*/ 500333 h 1716724"/>
                    <a:gd name="connsiteX16" fmla="*/ 4597879 w 4882550"/>
                    <a:gd name="connsiteY16" fmla="*/ 353683 h 1716724"/>
                    <a:gd name="connsiteX17" fmla="*/ 4882550 w 4882550"/>
                    <a:gd name="connsiteY17" fmla="*/ 0 h 1716724"/>
                    <a:gd name="connsiteX0" fmla="*/ 0 w 4882550"/>
                    <a:gd name="connsiteY0" fmla="*/ 1043796 h 1716724"/>
                    <a:gd name="connsiteX1" fmla="*/ 172528 w 4882550"/>
                    <a:gd name="connsiteY1" fmla="*/ 1017917 h 1716724"/>
                    <a:gd name="connsiteX2" fmla="*/ 310550 w 4882550"/>
                    <a:gd name="connsiteY2" fmla="*/ 1035170 h 1716724"/>
                    <a:gd name="connsiteX3" fmla="*/ 500332 w 4882550"/>
                    <a:gd name="connsiteY3" fmla="*/ 1121434 h 1716724"/>
                    <a:gd name="connsiteX4" fmla="*/ 741871 w 4882550"/>
                    <a:gd name="connsiteY4" fmla="*/ 1371600 h 1716724"/>
                    <a:gd name="connsiteX5" fmla="*/ 862641 w 4882550"/>
                    <a:gd name="connsiteY5" fmla="*/ 1526876 h 1716724"/>
                    <a:gd name="connsiteX6" fmla="*/ 1069674 w 4882550"/>
                    <a:gd name="connsiteY6" fmla="*/ 1664898 h 1716724"/>
                    <a:gd name="connsiteX7" fmla="*/ 1250830 w 4882550"/>
                    <a:gd name="connsiteY7" fmla="*/ 1716657 h 1716724"/>
                    <a:gd name="connsiteX8" fmla="*/ 1535501 w 4882550"/>
                    <a:gd name="connsiteY8" fmla="*/ 1656272 h 1716724"/>
                    <a:gd name="connsiteX9" fmla="*/ 1906437 w 4882550"/>
                    <a:gd name="connsiteY9" fmla="*/ 1431986 h 1716724"/>
                    <a:gd name="connsiteX10" fmla="*/ 2337758 w 4882550"/>
                    <a:gd name="connsiteY10" fmla="*/ 1104181 h 1716724"/>
                    <a:gd name="connsiteX11" fmla="*/ 2769079 w 4882550"/>
                    <a:gd name="connsiteY11" fmla="*/ 905774 h 1716724"/>
                    <a:gd name="connsiteX12" fmla="*/ 3252158 w 4882550"/>
                    <a:gd name="connsiteY12" fmla="*/ 767751 h 1716724"/>
                    <a:gd name="connsiteX13" fmla="*/ 3631720 w 4882550"/>
                    <a:gd name="connsiteY13" fmla="*/ 690113 h 1716724"/>
                    <a:gd name="connsiteX14" fmla="*/ 3968150 w 4882550"/>
                    <a:gd name="connsiteY14" fmla="*/ 629728 h 1716724"/>
                    <a:gd name="connsiteX15" fmla="*/ 4313207 w 4882550"/>
                    <a:gd name="connsiteY15" fmla="*/ 500333 h 1716724"/>
                    <a:gd name="connsiteX16" fmla="*/ 4666891 w 4882550"/>
                    <a:gd name="connsiteY16" fmla="*/ 284672 h 1716724"/>
                    <a:gd name="connsiteX17" fmla="*/ 4882550 w 4882550"/>
                    <a:gd name="connsiteY17" fmla="*/ 0 h 1716724"/>
                    <a:gd name="connsiteX0" fmla="*/ 0 w 4951561"/>
                    <a:gd name="connsiteY0" fmla="*/ 1086928 h 1759856"/>
                    <a:gd name="connsiteX1" fmla="*/ 172528 w 4951561"/>
                    <a:gd name="connsiteY1" fmla="*/ 1061049 h 1759856"/>
                    <a:gd name="connsiteX2" fmla="*/ 310550 w 4951561"/>
                    <a:gd name="connsiteY2" fmla="*/ 1078302 h 1759856"/>
                    <a:gd name="connsiteX3" fmla="*/ 500332 w 4951561"/>
                    <a:gd name="connsiteY3" fmla="*/ 1164566 h 1759856"/>
                    <a:gd name="connsiteX4" fmla="*/ 741871 w 4951561"/>
                    <a:gd name="connsiteY4" fmla="*/ 1414732 h 1759856"/>
                    <a:gd name="connsiteX5" fmla="*/ 862641 w 4951561"/>
                    <a:gd name="connsiteY5" fmla="*/ 1570008 h 1759856"/>
                    <a:gd name="connsiteX6" fmla="*/ 1069674 w 4951561"/>
                    <a:gd name="connsiteY6" fmla="*/ 1708030 h 1759856"/>
                    <a:gd name="connsiteX7" fmla="*/ 1250830 w 4951561"/>
                    <a:gd name="connsiteY7" fmla="*/ 1759789 h 1759856"/>
                    <a:gd name="connsiteX8" fmla="*/ 1535501 w 4951561"/>
                    <a:gd name="connsiteY8" fmla="*/ 1699404 h 1759856"/>
                    <a:gd name="connsiteX9" fmla="*/ 1906437 w 4951561"/>
                    <a:gd name="connsiteY9" fmla="*/ 1475118 h 1759856"/>
                    <a:gd name="connsiteX10" fmla="*/ 2337758 w 4951561"/>
                    <a:gd name="connsiteY10" fmla="*/ 1147313 h 1759856"/>
                    <a:gd name="connsiteX11" fmla="*/ 2769079 w 4951561"/>
                    <a:gd name="connsiteY11" fmla="*/ 948906 h 1759856"/>
                    <a:gd name="connsiteX12" fmla="*/ 3252158 w 4951561"/>
                    <a:gd name="connsiteY12" fmla="*/ 810883 h 1759856"/>
                    <a:gd name="connsiteX13" fmla="*/ 3631720 w 4951561"/>
                    <a:gd name="connsiteY13" fmla="*/ 733245 h 1759856"/>
                    <a:gd name="connsiteX14" fmla="*/ 3968150 w 4951561"/>
                    <a:gd name="connsiteY14" fmla="*/ 672860 h 1759856"/>
                    <a:gd name="connsiteX15" fmla="*/ 4313207 w 4951561"/>
                    <a:gd name="connsiteY15" fmla="*/ 543465 h 1759856"/>
                    <a:gd name="connsiteX16" fmla="*/ 4666891 w 4951561"/>
                    <a:gd name="connsiteY16" fmla="*/ 327804 h 1759856"/>
                    <a:gd name="connsiteX17" fmla="*/ 4951561 w 4951561"/>
                    <a:gd name="connsiteY17" fmla="*/ 0 h 1759856"/>
                    <a:gd name="connsiteX0" fmla="*/ 0 w 4951561"/>
                    <a:gd name="connsiteY0" fmla="*/ 1086928 h 1759856"/>
                    <a:gd name="connsiteX1" fmla="*/ 172528 w 4951561"/>
                    <a:gd name="connsiteY1" fmla="*/ 1061049 h 1759856"/>
                    <a:gd name="connsiteX2" fmla="*/ 310550 w 4951561"/>
                    <a:gd name="connsiteY2" fmla="*/ 1078302 h 1759856"/>
                    <a:gd name="connsiteX3" fmla="*/ 500332 w 4951561"/>
                    <a:gd name="connsiteY3" fmla="*/ 1164566 h 1759856"/>
                    <a:gd name="connsiteX4" fmla="*/ 741871 w 4951561"/>
                    <a:gd name="connsiteY4" fmla="*/ 1414732 h 1759856"/>
                    <a:gd name="connsiteX5" fmla="*/ 862641 w 4951561"/>
                    <a:gd name="connsiteY5" fmla="*/ 1570008 h 1759856"/>
                    <a:gd name="connsiteX6" fmla="*/ 1069674 w 4951561"/>
                    <a:gd name="connsiteY6" fmla="*/ 1708030 h 1759856"/>
                    <a:gd name="connsiteX7" fmla="*/ 1250830 w 4951561"/>
                    <a:gd name="connsiteY7" fmla="*/ 1759789 h 1759856"/>
                    <a:gd name="connsiteX8" fmla="*/ 1535501 w 4951561"/>
                    <a:gd name="connsiteY8" fmla="*/ 1699404 h 1759856"/>
                    <a:gd name="connsiteX9" fmla="*/ 1906437 w 4951561"/>
                    <a:gd name="connsiteY9" fmla="*/ 1475118 h 1759856"/>
                    <a:gd name="connsiteX10" fmla="*/ 2337758 w 4951561"/>
                    <a:gd name="connsiteY10" fmla="*/ 1147313 h 1759856"/>
                    <a:gd name="connsiteX11" fmla="*/ 2769079 w 4951561"/>
                    <a:gd name="connsiteY11" fmla="*/ 948906 h 1759856"/>
                    <a:gd name="connsiteX12" fmla="*/ 3252158 w 4951561"/>
                    <a:gd name="connsiteY12" fmla="*/ 810883 h 1759856"/>
                    <a:gd name="connsiteX13" fmla="*/ 3631720 w 4951561"/>
                    <a:gd name="connsiteY13" fmla="*/ 733245 h 1759856"/>
                    <a:gd name="connsiteX14" fmla="*/ 3968150 w 4951561"/>
                    <a:gd name="connsiteY14" fmla="*/ 672860 h 1759856"/>
                    <a:gd name="connsiteX15" fmla="*/ 4313207 w 4951561"/>
                    <a:gd name="connsiteY15" fmla="*/ 543465 h 1759856"/>
                    <a:gd name="connsiteX16" fmla="*/ 4666891 w 4951561"/>
                    <a:gd name="connsiteY16" fmla="*/ 327804 h 1759856"/>
                    <a:gd name="connsiteX17" fmla="*/ 4951561 w 4951561"/>
                    <a:gd name="connsiteY17" fmla="*/ 0 h 1759856"/>
                    <a:gd name="connsiteX0" fmla="*/ 0 w 4951561"/>
                    <a:gd name="connsiteY0" fmla="*/ 1086928 h 1759856"/>
                    <a:gd name="connsiteX1" fmla="*/ 172528 w 4951561"/>
                    <a:gd name="connsiteY1" fmla="*/ 1061049 h 1759856"/>
                    <a:gd name="connsiteX2" fmla="*/ 310550 w 4951561"/>
                    <a:gd name="connsiteY2" fmla="*/ 1078302 h 1759856"/>
                    <a:gd name="connsiteX3" fmla="*/ 500332 w 4951561"/>
                    <a:gd name="connsiteY3" fmla="*/ 1164566 h 1759856"/>
                    <a:gd name="connsiteX4" fmla="*/ 741871 w 4951561"/>
                    <a:gd name="connsiteY4" fmla="*/ 1414732 h 1759856"/>
                    <a:gd name="connsiteX5" fmla="*/ 862641 w 4951561"/>
                    <a:gd name="connsiteY5" fmla="*/ 1570008 h 1759856"/>
                    <a:gd name="connsiteX6" fmla="*/ 1069674 w 4951561"/>
                    <a:gd name="connsiteY6" fmla="*/ 1708030 h 1759856"/>
                    <a:gd name="connsiteX7" fmla="*/ 1250830 w 4951561"/>
                    <a:gd name="connsiteY7" fmla="*/ 1759789 h 1759856"/>
                    <a:gd name="connsiteX8" fmla="*/ 1535501 w 4951561"/>
                    <a:gd name="connsiteY8" fmla="*/ 1699404 h 1759856"/>
                    <a:gd name="connsiteX9" fmla="*/ 1906437 w 4951561"/>
                    <a:gd name="connsiteY9" fmla="*/ 1475118 h 1759856"/>
                    <a:gd name="connsiteX10" fmla="*/ 2337758 w 4951561"/>
                    <a:gd name="connsiteY10" fmla="*/ 1147313 h 1759856"/>
                    <a:gd name="connsiteX11" fmla="*/ 2769079 w 4951561"/>
                    <a:gd name="connsiteY11" fmla="*/ 948906 h 1759856"/>
                    <a:gd name="connsiteX12" fmla="*/ 3252158 w 4951561"/>
                    <a:gd name="connsiteY12" fmla="*/ 810883 h 1759856"/>
                    <a:gd name="connsiteX13" fmla="*/ 3631720 w 4951561"/>
                    <a:gd name="connsiteY13" fmla="*/ 733245 h 1759856"/>
                    <a:gd name="connsiteX14" fmla="*/ 3976776 w 4951561"/>
                    <a:gd name="connsiteY14" fmla="*/ 655607 h 1759856"/>
                    <a:gd name="connsiteX15" fmla="*/ 4313207 w 4951561"/>
                    <a:gd name="connsiteY15" fmla="*/ 543465 h 1759856"/>
                    <a:gd name="connsiteX16" fmla="*/ 4666891 w 4951561"/>
                    <a:gd name="connsiteY16" fmla="*/ 327804 h 1759856"/>
                    <a:gd name="connsiteX17" fmla="*/ 4951561 w 4951561"/>
                    <a:gd name="connsiteY17" fmla="*/ 0 h 1759856"/>
                    <a:gd name="connsiteX0" fmla="*/ 0 w 4951561"/>
                    <a:gd name="connsiteY0" fmla="*/ 1086928 h 1759861"/>
                    <a:gd name="connsiteX1" fmla="*/ 172528 w 4951561"/>
                    <a:gd name="connsiteY1" fmla="*/ 1061049 h 1759861"/>
                    <a:gd name="connsiteX2" fmla="*/ 310550 w 4951561"/>
                    <a:gd name="connsiteY2" fmla="*/ 1078302 h 1759861"/>
                    <a:gd name="connsiteX3" fmla="*/ 500332 w 4951561"/>
                    <a:gd name="connsiteY3" fmla="*/ 1164566 h 1759861"/>
                    <a:gd name="connsiteX4" fmla="*/ 741871 w 4951561"/>
                    <a:gd name="connsiteY4" fmla="*/ 1414732 h 1759861"/>
                    <a:gd name="connsiteX5" fmla="*/ 888520 w 4951561"/>
                    <a:gd name="connsiteY5" fmla="*/ 1561382 h 1759861"/>
                    <a:gd name="connsiteX6" fmla="*/ 1069674 w 4951561"/>
                    <a:gd name="connsiteY6" fmla="*/ 1708030 h 1759861"/>
                    <a:gd name="connsiteX7" fmla="*/ 1250830 w 4951561"/>
                    <a:gd name="connsiteY7" fmla="*/ 1759789 h 1759861"/>
                    <a:gd name="connsiteX8" fmla="*/ 1535501 w 4951561"/>
                    <a:gd name="connsiteY8" fmla="*/ 1699404 h 1759861"/>
                    <a:gd name="connsiteX9" fmla="*/ 1906437 w 4951561"/>
                    <a:gd name="connsiteY9" fmla="*/ 1475118 h 1759861"/>
                    <a:gd name="connsiteX10" fmla="*/ 2337758 w 4951561"/>
                    <a:gd name="connsiteY10" fmla="*/ 1147313 h 1759861"/>
                    <a:gd name="connsiteX11" fmla="*/ 2769079 w 4951561"/>
                    <a:gd name="connsiteY11" fmla="*/ 948906 h 1759861"/>
                    <a:gd name="connsiteX12" fmla="*/ 3252158 w 4951561"/>
                    <a:gd name="connsiteY12" fmla="*/ 810883 h 1759861"/>
                    <a:gd name="connsiteX13" fmla="*/ 3631720 w 4951561"/>
                    <a:gd name="connsiteY13" fmla="*/ 733245 h 1759861"/>
                    <a:gd name="connsiteX14" fmla="*/ 3976776 w 4951561"/>
                    <a:gd name="connsiteY14" fmla="*/ 655607 h 1759861"/>
                    <a:gd name="connsiteX15" fmla="*/ 4313207 w 4951561"/>
                    <a:gd name="connsiteY15" fmla="*/ 543465 h 1759861"/>
                    <a:gd name="connsiteX16" fmla="*/ 4666891 w 4951561"/>
                    <a:gd name="connsiteY16" fmla="*/ 327804 h 1759861"/>
                    <a:gd name="connsiteX17" fmla="*/ 4951561 w 4951561"/>
                    <a:gd name="connsiteY17" fmla="*/ 0 h 1759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951561" h="1759861">
                      <a:moveTo>
                        <a:pt x="0" y="1086928"/>
                      </a:moveTo>
                      <a:cubicBezTo>
                        <a:pt x="60385" y="1074707"/>
                        <a:pt x="120770" y="1062487"/>
                        <a:pt x="172528" y="1061049"/>
                      </a:cubicBezTo>
                      <a:cubicBezTo>
                        <a:pt x="224286" y="1059611"/>
                        <a:pt x="255916" y="1061049"/>
                        <a:pt x="310550" y="1078302"/>
                      </a:cubicBezTo>
                      <a:cubicBezTo>
                        <a:pt x="365184" y="1095555"/>
                        <a:pt x="428445" y="1108494"/>
                        <a:pt x="500332" y="1164566"/>
                      </a:cubicBezTo>
                      <a:cubicBezTo>
                        <a:pt x="572219" y="1220638"/>
                        <a:pt x="677173" y="1348596"/>
                        <a:pt x="741871" y="1414732"/>
                      </a:cubicBezTo>
                      <a:cubicBezTo>
                        <a:pt x="806569" y="1480868"/>
                        <a:pt x="833886" y="1512499"/>
                        <a:pt x="888520" y="1561382"/>
                      </a:cubicBezTo>
                      <a:cubicBezTo>
                        <a:pt x="943154" y="1610265"/>
                        <a:pt x="1009289" y="1674962"/>
                        <a:pt x="1069674" y="1708030"/>
                      </a:cubicBezTo>
                      <a:cubicBezTo>
                        <a:pt x="1130059" y="1741098"/>
                        <a:pt x="1173192" y="1761227"/>
                        <a:pt x="1250830" y="1759789"/>
                      </a:cubicBezTo>
                      <a:cubicBezTo>
                        <a:pt x="1328468" y="1758351"/>
                        <a:pt x="1426233" y="1746849"/>
                        <a:pt x="1535501" y="1699404"/>
                      </a:cubicBezTo>
                      <a:cubicBezTo>
                        <a:pt x="1644769" y="1651959"/>
                        <a:pt x="1772728" y="1567133"/>
                        <a:pt x="1906437" y="1475118"/>
                      </a:cubicBezTo>
                      <a:cubicBezTo>
                        <a:pt x="2040147" y="1383103"/>
                        <a:pt x="2193984" y="1235015"/>
                        <a:pt x="2337758" y="1147313"/>
                      </a:cubicBezTo>
                      <a:cubicBezTo>
                        <a:pt x="2481532" y="1059611"/>
                        <a:pt x="2616679" y="1004978"/>
                        <a:pt x="2769079" y="948906"/>
                      </a:cubicBezTo>
                      <a:cubicBezTo>
                        <a:pt x="2921479" y="892834"/>
                        <a:pt x="3108384" y="846827"/>
                        <a:pt x="3252158" y="810883"/>
                      </a:cubicBezTo>
                      <a:cubicBezTo>
                        <a:pt x="3395932" y="774939"/>
                        <a:pt x="3510950" y="759124"/>
                        <a:pt x="3631720" y="733245"/>
                      </a:cubicBezTo>
                      <a:cubicBezTo>
                        <a:pt x="3752490" y="707366"/>
                        <a:pt x="3863195" y="687237"/>
                        <a:pt x="3976776" y="655607"/>
                      </a:cubicBezTo>
                      <a:cubicBezTo>
                        <a:pt x="4090357" y="623977"/>
                        <a:pt x="4198188" y="598099"/>
                        <a:pt x="4313207" y="543465"/>
                      </a:cubicBezTo>
                      <a:cubicBezTo>
                        <a:pt x="4428226" y="488831"/>
                        <a:pt x="4560499" y="418381"/>
                        <a:pt x="4666891" y="327804"/>
                      </a:cubicBezTo>
                      <a:cubicBezTo>
                        <a:pt x="4773283" y="237227"/>
                        <a:pt x="4894051" y="126521"/>
                        <a:pt x="4951561" y="0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4" name="Obdélník 58">
                  <a:extLst>
                    <a:ext uri="{FF2B5EF4-FFF2-40B4-BE49-F238E27FC236}">
                      <a16:creationId xmlns:a16="http://schemas.microsoft.com/office/drawing/2014/main" id="{168B07DF-1342-E765-58DF-2416A59CF6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2604" y="4458598"/>
                  <a:ext cx="833985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buClr>
                      <a:srgbClr val="0000CC"/>
                    </a:buClr>
                    <a:defRPr/>
                  </a:pPr>
                  <a:r>
                    <a:rPr lang="cs-CZ" sz="1200" b="1" i="1" dirty="0">
                      <a:solidFill>
                        <a:srgbClr val="000099"/>
                      </a:solidFill>
                      <a:latin typeface="Symbol" panose="05050102010706020507" pitchFamily="18" charset="2"/>
                    </a:rPr>
                    <a:t>j </a:t>
                  </a:r>
                  <a:r>
                    <a:rPr lang="cs-CZ" sz="1200" dirty="0">
                      <a:solidFill>
                        <a:srgbClr val="0000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= 0</a:t>
                  </a:r>
                </a:p>
              </p:txBody>
            </p:sp>
            <p:sp>
              <p:nvSpPr>
                <p:cNvPr id="105" name="Obdélník 58">
                  <a:extLst>
                    <a:ext uri="{FF2B5EF4-FFF2-40B4-BE49-F238E27FC236}">
                      <a16:creationId xmlns:a16="http://schemas.microsoft.com/office/drawing/2014/main" id="{9ABD9D45-D253-ACCF-269C-A83D57C3CB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3728" y="3068960"/>
                  <a:ext cx="1002371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buClr>
                      <a:srgbClr val="0000CC"/>
                    </a:buClr>
                    <a:defRPr/>
                  </a:pPr>
                  <a:r>
                    <a:rPr lang="cs-CZ" sz="1200" b="1" i="1" dirty="0">
                      <a:solidFill>
                        <a:srgbClr val="003399"/>
                      </a:solidFill>
                      <a:latin typeface="Symbol" panose="05050102010706020507" pitchFamily="18" charset="2"/>
                    </a:rPr>
                    <a:t>j </a:t>
                  </a:r>
                  <a:r>
                    <a:rPr lang="cs-CZ" sz="1200" dirty="0">
                      <a:solidFill>
                        <a:srgbClr val="0033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= 0,1</a:t>
                  </a:r>
                </a:p>
              </p:txBody>
            </p:sp>
            <p:sp>
              <p:nvSpPr>
                <p:cNvPr id="106" name="Obdélník 58">
                  <a:extLst>
                    <a:ext uri="{FF2B5EF4-FFF2-40B4-BE49-F238E27FC236}">
                      <a16:creationId xmlns:a16="http://schemas.microsoft.com/office/drawing/2014/main" id="{547EF7EA-52DE-18F0-E605-1E53D4464A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3728" y="2370367"/>
                  <a:ext cx="1002371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buClr>
                      <a:srgbClr val="0000CC"/>
                    </a:buClr>
                    <a:defRPr/>
                  </a:pPr>
                  <a:r>
                    <a:rPr lang="cs-CZ" sz="1200" b="1" i="1" dirty="0">
                      <a:solidFill>
                        <a:srgbClr val="0066CC"/>
                      </a:solidFill>
                      <a:latin typeface="Symbol" panose="05050102010706020507" pitchFamily="18" charset="2"/>
                    </a:rPr>
                    <a:t>j </a:t>
                  </a:r>
                  <a:r>
                    <a:rPr lang="cs-CZ" sz="1200" dirty="0">
                      <a:solidFill>
                        <a:srgbClr val="0066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= 0,5</a:t>
                  </a:r>
                </a:p>
              </p:txBody>
            </p:sp>
            <p:sp>
              <p:nvSpPr>
                <p:cNvPr id="107" name="Obdélník 58">
                  <a:extLst>
                    <a:ext uri="{FF2B5EF4-FFF2-40B4-BE49-F238E27FC236}">
                      <a16:creationId xmlns:a16="http://schemas.microsoft.com/office/drawing/2014/main" id="{A434A8AE-AA2D-A10F-662D-58D61C5861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4168" y="3255366"/>
                  <a:ext cx="432048" cy="4924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buClr>
                      <a:srgbClr val="0000CC"/>
                    </a:buClr>
                    <a:defRPr/>
                  </a:pPr>
                  <a:r>
                    <a:rPr lang="cs-CZ" sz="1800" b="1" i="1" dirty="0">
                      <a:solidFill>
                        <a:srgbClr val="FF0000"/>
                      </a:solidFill>
                    </a:rPr>
                    <a:t>A</a:t>
                  </a:r>
                  <a:endParaRPr lang="cs-CZ" sz="18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97" name="Obdélník 58">
                <a:extLst>
                  <a:ext uri="{FF2B5EF4-FFF2-40B4-BE49-F238E27FC236}">
                    <a16:creationId xmlns:a16="http://schemas.microsoft.com/office/drawing/2014/main" id="{777A63CA-0426-F68C-6820-AC6C9829C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824" y="2200432"/>
                <a:ext cx="27363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CC"/>
                  </a:buClr>
                  <a:defRPr/>
                </a:pPr>
                <a:r>
                  <a:rPr lang="cs-CZ" sz="1200" dirty="0">
                    <a:solidFill>
                      <a:srgbClr val="33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oblast tzv. „modrého žáru“</a:t>
                </a:r>
              </a:p>
            </p:txBody>
          </p:sp>
          <p:sp>
            <p:nvSpPr>
              <p:cNvPr id="98" name="Obdélník 58">
                <a:extLst>
                  <a:ext uri="{FF2B5EF4-FFF2-40B4-BE49-F238E27FC236}">
                    <a16:creationId xmlns:a16="http://schemas.microsoft.com/office/drawing/2014/main" id="{92C929F3-3B98-EFF8-C882-B5D0A4E27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0687" y="2691387"/>
                <a:ext cx="20870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0000CC"/>
                  </a:buClr>
                  <a:defRPr/>
                </a:pPr>
                <a:r>
                  <a:rPr lang="cs-CZ" sz="1200" dirty="0">
                    <a:solidFill>
                      <a:srgbClr val="00C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oblast rekrystalizace</a:t>
                </a:r>
              </a:p>
            </p:txBody>
          </p:sp>
        </p:grpSp>
        <p:sp>
          <p:nvSpPr>
            <p:cNvPr id="93" name="Obdélník 58">
              <a:extLst>
                <a:ext uri="{FF2B5EF4-FFF2-40B4-BE49-F238E27FC236}">
                  <a16:creationId xmlns:a16="http://schemas.microsoft.com/office/drawing/2014/main" id="{EF2ECF11-2240-E745-B2DB-6CF6774A3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8943" y="4021809"/>
              <a:ext cx="1129912" cy="86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CC"/>
                </a:buClr>
                <a:defRPr/>
              </a:pPr>
              <a:r>
                <a:rPr lang="cs-CZ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oblast fázových přeměn</a:t>
              </a:r>
            </a:p>
          </p:txBody>
        </p:sp>
        <p:sp>
          <p:nvSpPr>
            <p:cNvPr id="94" name="Obdélník 58">
              <a:extLst>
                <a:ext uri="{FF2B5EF4-FFF2-40B4-BE49-F238E27FC236}">
                  <a16:creationId xmlns:a16="http://schemas.microsoft.com/office/drawing/2014/main" id="{5B7FA871-3D27-A402-044C-7CD1EE28E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0681" y="5440831"/>
              <a:ext cx="432048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cs-CZ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s-CZ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Obdélník 58">
              <a:extLst>
                <a:ext uri="{FF2B5EF4-FFF2-40B4-BE49-F238E27FC236}">
                  <a16:creationId xmlns:a16="http://schemas.microsoft.com/office/drawing/2014/main" id="{2B106280-B7B5-2A89-4F59-31E2A63A2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20" y="5440831"/>
              <a:ext cx="432048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cs-CZ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s-CZ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Rozdělení technologií tváření dle teploty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Tváření za tepla</a:t>
            </a:r>
          </a:p>
        </p:txBody>
      </p:sp>
    </p:spTree>
    <p:extLst>
      <p:ext uri="{BB962C8B-B14F-4D97-AF65-F5344CB8AC3E}">
        <p14:creationId xmlns:p14="http://schemas.microsoft.com/office/powerpoint/2010/main" val="284030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Rozdělení technologií tváření dle teploty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Tváření za </a:t>
            </a:r>
            <a:r>
              <a:rPr lang="cs-CZ" sz="2000" dirty="0" err="1">
                <a:solidFill>
                  <a:schemeClr val="accent1"/>
                </a:solidFill>
              </a:rPr>
              <a:t>poloohřevu</a:t>
            </a:r>
            <a:endParaRPr lang="cs-CZ" sz="2000" dirty="0">
              <a:solidFill>
                <a:schemeClr val="accent1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D05E469-7081-53BA-98D3-4F1AA14AE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probíhá v rozmezí teplot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cs-CZ" altLang="cs-CZ" baseline="-25000" dirty="0" err="1">
                <a:latin typeface="Calibri" pitchFamily="34" charset="0"/>
                <a:cs typeface="Calibri" pitchFamily="34" charset="0"/>
              </a:rPr>
              <a:t>tváření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 = 0,3 ÷ 0,7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cs-CZ" altLang="cs-CZ" baseline="-25000" dirty="0" err="1">
                <a:latin typeface="Calibri" pitchFamily="34" charset="0"/>
                <a:cs typeface="Calibri" pitchFamily="34" charset="0"/>
              </a:rPr>
              <a:t>tání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[°K]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 materiálu dochází k částečnému odpevnění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snižuje se deformační odpor materiálu a současně je zachovávána vysoká kvalita povrchu</a:t>
            </a:r>
          </a:p>
        </p:txBody>
      </p:sp>
    </p:spTree>
    <p:extLst>
      <p:ext uri="{BB962C8B-B14F-4D97-AF65-F5344CB8AC3E}">
        <p14:creationId xmlns:p14="http://schemas.microsoft.com/office/powerpoint/2010/main" val="407514767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Tváření za studena vs. tváření za tepla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B089ABD-2571-9F9F-7980-88AB1FD00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1" y="963608"/>
            <a:ext cx="7739061" cy="399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48867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Ohřev materiálu v plynových pecích</a:t>
            </a:r>
          </a:p>
          <a:p>
            <a:pPr hangingPunct="1">
              <a:tabLst>
                <a:tab pos="1797050" algn="l"/>
                <a:tab pos="2417763" algn="l"/>
              </a:tabLst>
            </a:pPr>
            <a:r>
              <a:rPr lang="cs-CZ" sz="2000" dirty="0">
                <a:solidFill>
                  <a:schemeClr val="accent1"/>
                </a:solidFill>
              </a:rPr>
              <a:t>Postrkové pece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3205648-FE14-F456-B1E4-EBA07C50A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892000" cy="1066923"/>
          </a:xfrm>
        </p:spPr>
        <p:txBody>
          <a:bodyPr>
            <a:noAutofit/>
          </a:bodyPr>
          <a:lstStyle/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pohyb polotovarů v peci je zajišťován tlačkami, které posouvají polotovary 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po pevných profilech v peci.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ohřev zajišťují plynové hořáky.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pec rozdělena do několika oblastí s různou teplotou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nejrozšířenější typ zařízení pro ohřev materiálu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Výhody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nižší cena oproti ostatním zařízením na ohřev materiálu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Nevýhody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nižší intenzita ohřevu vlivem kontaktu polotovarů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delší doba ohřevu (větší opal materiálu)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důsledkem nárazů se uvolňují okuje a hromadí se v peci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BE9C35F-2D28-F34B-06DE-6D5FA0E2B945}"/>
              </a:ext>
            </a:extLst>
          </p:cNvPr>
          <p:cNvSpPr/>
          <p:nvPr/>
        </p:nvSpPr>
        <p:spPr>
          <a:xfrm>
            <a:off x="6662994" y="530668"/>
            <a:ext cx="24152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dirty="0">
                <a:solidFill>
                  <a:srgbClr val="660033"/>
                </a:solidFill>
              </a:rPr>
              <a:t>Tlačka materiálu</a:t>
            </a:r>
            <a:endParaRPr lang="cs-CZ" altLang="cs-CZ" dirty="0">
              <a:solidFill>
                <a:srgbClr val="660033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4AA3884-6198-6C47-1F59-455C3E1B1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782" y="2148269"/>
            <a:ext cx="1811407" cy="181140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AD627A7-A2F4-1E24-89FC-AD54A563D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781" y="873225"/>
            <a:ext cx="1811700" cy="136732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585FA03-3A8C-C6D7-AFCF-84CDE2E2DE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0" b="35652"/>
          <a:stretch/>
        </p:blipFill>
        <p:spPr>
          <a:xfrm>
            <a:off x="5403321" y="4152378"/>
            <a:ext cx="3668619" cy="74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9628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Ohřev materiálu v plynových pecích</a:t>
            </a:r>
          </a:p>
          <a:p>
            <a:pPr hangingPunct="1">
              <a:tabLst>
                <a:tab pos="1797050" algn="l"/>
                <a:tab pos="2417763" algn="l"/>
              </a:tabLst>
            </a:pPr>
            <a:r>
              <a:rPr lang="cs-CZ" sz="2000" dirty="0">
                <a:solidFill>
                  <a:schemeClr val="accent1"/>
                </a:solidFill>
              </a:rPr>
              <a:t>Postrkové pece</a:t>
            </a:r>
          </a:p>
        </p:txBody>
      </p:sp>
      <p:pic>
        <p:nvPicPr>
          <p:cNvPr id="7" name="Postrková_pec.wmv">
            <a:hlinkClick r:id="" action="ppaction://media"/>
            <a:extLst>
              <a:ext uri="{FF2B5EF4-FFF2-40B4-BE49-F238E27FC236}">
                <a16:creationId xmlns:a16="http://schemas.microsoft.com/office/drawing/2014/main" id="{A9C0ED04-0E1A-D0F4-FC76-B600582477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1783" y="991791"/>
            <a:ext cx="5072932" cy="37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7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Ohřev materiálu v plynových pecích</a:t>
            </a:r>
          </a:p>
          <a:p>
            <a:pPr hangingPunct="1">
              <a:tabLst>
                <a:tab pos="1797050" algn="l"/>
                <a:tab pos="2417763" algn="l"/>
              </a:tabLst>
            </a:pPr>
            <a:r>
              <a:rPr lang="cs-CZ" sz="2000" dirty="0">
                <a:solidFill>
                  <a:schemeClr val="accent1"/>
                </a:solidFill>
              </a:rPr>
              <a:t>Tunelové pece s posuvem</a:t>
            </a:r>
          </a:p>
        </p:txBody>
      </p:sp>
      <p:pic>
        <p:nvPicPr>
          <p:cNvPr id="2" name="Vyuka_Kolejova_PEC.wmv">
            <a:hlinkClick r:id="" action="ppaction://media"/>
            <a:extLst>
              <a:ext uri="{FF2B5EF4-FFF2-40B4-BE49-F238E27FC236}">
                <a16:creationId xmlns:a16="http://schemas.microsoft.com/office/drawing/2014/main" id="{BCBC7BEF-EC77-867A-F16F-6F06B59CDD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472"/>
                </p14:media>
              </p:ext>
            </p:extLst>
          </p:nvPr>
        </p:nvPicPr>
        <p:blipFill rotWithShape="1">
          <a:blip r:embed="rId4"/>
          <a:srcRect t="12382" b="12678"/>
          <a:stretch>
            <a:fillRect/>
          </a:stretch>
        </p:blipFill>
        <p:spPr>
          <a:xfrm>
            <a:off x="1754836" y="1283942"/>
            <a:ext cx="6057165" cy="33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9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marL="114300" indent="0" eaLnBrk="1" hangingPunct="1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technicky významné kovy krystalizují v: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kubická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tetragonální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ortorombická</a:t>
            </a:r>
            <a:endParaRPr lang="cs-CZ" altLang="cs-CZ" dirty="0">
              <a:solidFill>
                <a:schemeClr val="bg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romboedrická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monoklinická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triklinická</a:t>
            </a:r>
          </a:p>
          <a:p>
            <a:pPr marL="715963" indent="-26670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hexagonální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Krystalové mřížky technických kovů</a:t>
            </a:r>
          </a:p>
        </p:txBody>
      </p:sp>
    </p:spTree>
    <p:extLst>
      <p:ext uri="{BB962C8B-B14F-4D97-AF65-F5344CB8AC3E}">
        <p14:creationId xmlns:p14="http://schemas.microsoft.com/office/powerpoint/2010/main" val="309989959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ohřívaný materiál je stacionární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ohřev zajišťují plynové hořáky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používá se pro ohřev velkorozměrných polotovarů až do 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hmotnosti 100 t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pece vybaveny rekuperací spalin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Nevýhody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max. rychlost ohřevu v závislosti na velikosti vsázky do 100°C/hod.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u komorové nutno použít zařízení pro manipulaci s polotovarem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Ohřev materiálu v plynových pecích</a:t>
            </a:r>
          </a:p>
          <a:p>
            <a:pPr hangingPunct="1">
              <a:tabLst>
                <a:tab pos="1797050" algn="l"/>
                <a:tab pos="2417763" algn="l"/>
              </a:tabLst>
            </a:pPr>
            <a:r>
              <a:rPr lang="cs-CZ" sz="2000" dirty="0">
                <a:solidFill>
                  <a:schemeClr val="accent1"/>
                </a:solidFill>
              </a:rPr>
              <a:t>Komorové a vozové pece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6627AB9-383F-D086-FA93-A98127A8C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07" y="851262"/>
            <a:ext cx="2324645" cy="15517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FD1022-FD6A-A67E-67F7-875874C1E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07" y="2829885"/>
            <a:ext cx="2452455" cy="163394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AAC92FF-C684-358E-F61D-D04EDC96E1EC}"/>
              </a:ext>
            </a:extLst>
          </p:cNvPr>
          <p:cNvSpPr/>
          <p:nvPr/>
        </p:nvSpPr>
        <p:spPr>
          <a:xfrm>
            <a:off x="7196406" y="4543895"/>
            <a:ext cx="109005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sz="1050" b="1" dirty="0">
                <a:solidFill>
                  <a:srgbClr val="660033"/>
                </a:solidFill>
              </a:rPr>
              <a:t>Vozová pec</a:t>
            </a:r>
            <a:endParaRPr lang="cs-CZ" altLang="cs-CZ" sz="1050" b="1" dirty="0">
              <a:solidFill>
                <a:srgbClr val="660033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38545DE-CB63-8911-064C-94AFCA941ECC}"/>
              </a:ext>
            </a:extLst>
          </p:cNvPr>
          <p:cNvSpPr/>
          <p:nvPr/>
        </p:nvSpPr>
        <p:spPr>
          <a:xfrm>
            <a:off x="6515207" y="2410685"/>
            <a:ext cx="232464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sz="1050" b="1" dirty="0">
                <a:solidFill>
                  <a:srgbClr val="660033"/>
                </a:solidFill>
              </a:rPr>
              <a:t>Komorová  pec</a:t>
            </a:r>
            <a:endParaRPr lang="cs-CZ" altLang="cs-CZ" sz="1050" b="1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9210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Ohřev materiálu v plynových pecích</a:t>
            </a:r>
          </a:p>
          <a:p>
            <a:pPr hangingPunct="1">
              <a:tabLst>
                <a:tab pos="1797050" algn="l"/>
                <a:tab pos="2417763" algn="l"/>
              </a:tabLst>
            </a:pPr>
            <a:r>
              <a:rPr lang="cs-CZ" sz="2000" dirty="0">
                <a:solidFill>
                  <a:schemeClr val="accent1"/>
                </a:solidFill>
              </a:rPr>
              <a:t>Vozová pec</a:t>
            </a:r>
          </a:p>
        </p:txBody>
      </p:sp>
      <p:pic>
        <p:nvPicPr>
          <p:cNvPr id="7" name="Vyuka_Vozova_PEC.wmv">
            <a:hlinkClick r:id="" action="ppaction://media"/>
            <a:extLst>
              <a:ext uri="{FF2B5EF4-FFF2-40B4-BE49-F238E27FC236}">
                <a16:creationId xmlns:a16="http://schemas.microsoft.com/office/drawing/2014/main" id="{ABF8B154-0BDE-2620-B9E8-BD74FC73B9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500" b="13982"/>
          <a:stretch/>
        </p:blipFill>
        <p:spPr>
          <a:xfrm>
            <a:off x="2218412" y="1200899"/>
            <a:ext cx="6510277" cy="350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420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Ohřev materiálu v plynových pecích</a:t>
            </a:r>
          </a:p>
          <a:p>
            <a:pPr hangingPunct="1">
              <a:tabLst>
                <a:tab pos="1797050" algn="l"/>
                <a:tab pos="2417763" algn="l"/>
              </a:tabLst>
            </a:pPr>
            <a:r>
              <a:rPr lang="cs-CZ" sz="2000" dirty="0">
                <a:solidFill>
                  <a:schemeClr val="accent1"/>
                </a:solidFill>
              </a:rPr>
              <a:t>Odporové elektrické pece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B132040-E496-00B5-A96E-129FEE71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19" y="2712644"/>
            <a:ext cx="2523985" cy="201918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F0D5FD8-8BEA-8F02-7649-BEED0454E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3"/>
          <a:stretch/>
        </p:blipFill>
        <p:spPr>
          <a:xfrm>
            <a:off x="5832859" y="1099736"/>
            <a:ext cx="3025115" cy="287072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26A644-F4DE-834B-885F-D7BB764AD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vysoká přesnost požadované teploty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snadná regulace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používány ve většině případů pro menší výrobky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Nevýhody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nízká účinnost ohřevu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vysoké provozní náklady</a:t>
            </a:r>
          </a:p>
        </p:txBody>
      </p:sp>
    </p:spTree>
    <p:extLst>
      <p:ext uri="{BB962C8B-B14F-4D97-AF65-F5344CB8AC3E}">
        <p14:creationId xmlns:p14="http://schemas.microsoft.com/office/powerpoint/2010/main" val="2215175433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Ohřev materiálu v plynových pecích</a:t>
            </a:r>
          </a:p>
          <a:p>
            <a:pPr hangingPunct="1">
              <a:tabLst>
                <a:tab pos="1797050" algn="l"/>
                <a:tab pos="2417763" algn="l"/>
              </a:tabLst>
            </a:pPr>
            <a:r>
              <a:rPr lang="cs-CZ" sz="2000" dirty="0">
                <a:solidFill>
                  <a:schemeClr val="accent1"/>
                </a:solidFill>
              </a:rPr>
              <a:t>Indukční pece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26A644-F4DE-834B-885F-D7BB764AD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ohřev materiálu pomocí vířivých proudů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vysoká přesnost požadované teploty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vysoká účinnost a rychlost ohřevu v řádu desítek sekund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snadná regulace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možno použít v širokém rozmezí velikosti polotovarů</a:t>
            </a:r>
          </a:p>
          <a:p>
            <a:pPr marL="114300" indent="0" eaLnBrk="1" hangingPunct="1">
              <a:lnSpc>
                <a:spcPct val="100000"/>
              </a:lnSpc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lnSpc>
                <a:spcPct val="100000"/>
              </a:lnSpc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Nevýhody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vysoké pořizovací náklady</a:t>
            </a:r>
          </a:p>
        </p:txBody>
      </p:sp>
      <p:pic>
        <p:nvPicPr>
          <p:cNvPr id="7" name="Vyuka_indukcni_ohrev.wmv">
            <a:hlinkClick r:id="" action="ppaction://media"/>
            <a:extLst>
              <a:ext uri="{FF2B5EF4-FFF2-40B4-BE49-F238E27FC236}">
                <a16:creationId xmlns:a16="http://schemas.microsoft.com/office/drawing/2014/main" id="{A8B093A9-4D5A-2206-F260-22C0953BE9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382" b="12559"/>
          <a:stretch/>
        </p:blipFill>
        <p:spPr>
          <a:xfrm>
            <a:off x="5091200" y="2707359"/>
            <a:ext cx="3801280" cy="20923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952D9ED-59F4-761C-DA46-551A65A37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36" y="839157"/>
            <a:ext cx="2486568" cy="15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9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A95912CE-12BA-B83D-5445-6C0309435AC2}"/>
              </a:ext>
            </a:extLst>
          </p:cNvPr>
          <p:cNvGrpSpPr/>
          <p:nvPr/>
        </p:nvGrpSpPr>
        <p:grpSpPr>
          <a:xfrm>
            <a:off x="4680000" y="1255585"/>
            <a:ext cx="2016224" cy="576064"/>
            <a:chOff x="827584" y="2060848"/>
            <a:chExt cx="2664296" cy="576064"/>
          </a:xfrm>
        </p:grpSpPr>
        <p:sp>
          <p:nvSpPr>
            <p:cNvPr id="8" name="Zaoblený obdélník 22">
              <a:extLst>
                <a:ext uri="{FF2B5EF4-FFF2-40B4-BE49-F238E27FC236}">
                  <a16:creationId xmlns:a16="http://schemas.microsoft.com/office/drawing/2014/main" id="{89DD9494-C69C-BD0B-DC43-A16DE04E6F60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 w="4445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97753E79-6491-75C8-E071-5B83954808D2}"/>
                </a:ext>
              </a:extLst>
            </p:cNvPr>
            <p:cNvSpPr txBox="1"/>
            <p:nvPr/>
          </p:nvSpPr>
          <p:spPr>
            <a:xfrm>
              <a:off x="837373" y="2205674"/>
              <a:ext cx="264471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Nástroje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BC71833-E728-CDF1-2F74-1F78ED51172E}"/>
              </a:ext>
            </a:extLst>
          </p:cNvPr>
          <p:cNvGrpSpPr/>
          <p:nvPr/>
        </p:nvGrpSpPr>
        <p:grpSpPr>
          <a:xfrm>
            <a:off x="2448000" y="1255585"/>
            <a:ext cx="2016224" cy="576064"/>
            <a:chOff x="827584" y="2060848"/>
            <a:chExt cx="2664296" cy="576064"/>
          </a:xfrm>
        </p:grpSpPr>
        <p:sp>
          <p:nvSpPr>
            <p:cNvPr id="11" name="Zaoblený obdélník 31">
              <a:extLst>
                <a:ext uri="{FF2B5EF4-FFF2-40B4-BE49-F238E27FC236}">
                  <a16:creationId xmlns:a16="http://schemas.microsoft.com/office/drawing/2014/main" id="{238C68ED-3B56-C4EE-53D6-27F903B00722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 w="4445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2F98199D-2629-E1EE-9FA0-45A6DBFA7F43}"/>
                </a:ext>
              </a:extLst>
            </p:cNvPr>
            <p:cNvSpPr txBox="1"/>
            <p:nvPr/>
          </p:nvSpPr>
          <p:spPr>
            <a:xfrm>
              <a:off x="837373" y="2205674"/>
              <a:ext cx="264471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Působení vnějších sil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1957064A-3C53-8345-D678-6C11BE0C0DEE}"/>
              </a:ext>
            </a:extLst>
          </p:cNvPr>
          <p:cNvGrpSpPr/>
          <p:nvPr/>
        </p:nvGrpSpPr>
        <p:grpSpPr>
          <a:xfrm>
            <a:off x="6912000" y="1255585"/>
            <a:ext cx="2016224" cy="576064"/>
            <a:chOff x="827584" y="2060848"/>
            <a:chExt cx="2664296" cy="576064"/>
          </a:xfrm>
        </p:grpSpPr>
        <p:sp>
          <p:nvSpPr>
            <p:cNvPr id="14" name="Zaoblený obdélník 34">
              <a:extLst>
                <a:ext uri="{FF2B5EF4-FFF2-40B4-BE49-F238E27FC236}">
                  <a16:creationId xmlns:a16="http://schemas.microsoft.com/office/drawing/2014/main" id="{838ADDF6-0023-2112-948F-B4EF791FB0F6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 w="4445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23B84216-C409-C5E6-6770-4C5F177FB047}"/>
                </a:ext>
              </a:extLst>
            </p:cNvPr>
            <p:cNvSpPr txBox="1"/>
            <p:nvPr/>
          </p:nvSpPr>
          <p:spPr>
            <a:xfrm>
              <a:off x="837373" y="2069640"/>
              <a:ext cx="264471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cs-CZ" sz="400" b="1" dirty="0">
                <a:solidFill>
                  <a:srgbClr val="660033"/>
                </a:solidFill>
              </a:endParaRPr>
            </a:p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Vyvození tvářecí</a:t>
              </a:r>
            </a:p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 síly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8C813F05-F23D-5EAA-E7DD-D498ED500121}"/>
              </a:ext>
            </a:extLst>
          </p:cNvPr>
          <p:cNvGrpSpPr/>
          <p:nvPr/>
        </p:nvGrpSpPr>
        <p:grpSpPr>
          <a:xfrm>
            <a:off x="216000" y="1255585"/>
            <a:ext cx="2016224" cy="576064"/>
            <a:chOff x="827584" y="2060848"/>
            <a:chExt cx="2664296" cy="576064"/>
          </a:xfrm>
        </p:grpSpPr>
        <p:sp>
          <p:nvSpPr>
            <p:cNvPr id="17" name="Zaoblený obdélník 38">
              <a:extLst>
                <a:ext uri="{FF2B5EF4-FFF2-40B4-BE49-F238E27FC236}">
                  <a16:creationId xmlns:a16="http://schemas.microsoft.com/office/drawing/2014/main" id="{5CAF576C-0A76-D236-5D7F-0086B8DFD197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 w="4445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B20EA4E5-B9CA-1000-E707-5472EC8F45C6}"/>
                </a:ext>
              </a:extLst>
            </p:cNvPr>
            <p:cNvSpPr txBox="1"/>
            <p:nvPr/>
          </p:nvSpPr>
          <p:spPr>
            <a:xfrm>
              <a:off x="837373" y="2205674"/>
              <a:ext cx="264471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Teploty</a:t>
              </a:r>
            </a:p>
          </p:txBody>
        </p:sp>
      </p:grp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0568FA7F-8BD8-CDB0-634F-7585829E688E}"/>
              </a:ext>
            </a:extLst>
          </p:cNvPr>
          <p:cNvCxnSpPr>
            <a:endCxn id="17" idx="0"/>
          </p:cNvCxnSpPr>
          <p:nvPr/>
        </p:nvCxnSpPr>
        <p:spPr>
          <a:xfrm>
            <a:off x="1224111" y="976345"/>
            <a:ext cx="1" cy="279240"/>
          </a:xfrm>
          <a:prstGeom prst="straightConnector1">
            <a:avLst/>
          </a:prstGeom>
          <a:ln w="444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84B8FD8-26F2-86FE-547B-4A5864C85A84}"/>
              </a:ext>
            </a:extLst>
          </p:cNvPr>
          <p:cNvCxnSpPr>
            <a:cxnSpLocks/>
          </p:cNvCxnSpPr>
          <p:nvPr/>
        </p:nvCxnSpPr>
        <p:spPr>
          <a:xfrm>
            <a:off x="4572000" y="900000"/>
            <a:ext cx="0" cy="76345"/>
          </a:xfrm>
          <a:prstGeom prst="straightConnector1">
            <a:avLst/>
          </a:prstGeom>
          <a:ln w="44450">
            <a:solidFill>
              <a:srgbClr val="6600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B71EECA0-2712-CD88-981D-868E30DC36C4}"/>
              </a:ext>
            </a:extLst>
          </p:cNvPr>
          <p:cNvCxnSpPr/>
          <p:nvPr/>
        </p:nvCxnSpPr>
        <p:spPr>
          <a:xfrm flipH="1">
            <a:off x="1224111" y="976345"/>
            <a:ext cx="6696003" cy="0"/>
          </a:xfrm>
          <a:prstGeom prst="straightConnector1">
            <a:avLst/>
          </a:prstGeom>
          <a:ln w="44450">
            <a:solidFill>
              <a:srgbClr val="6600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F8096FE4-59A1-AC59-A81F-34CD08142E03}"/>
              </a:ext>
            </a:extLst>
          </p:cNvPr>
          <p:cNvCxnSpPr/>
          <p:nvPr/>
        </p:nvCxnSpPr>
        <p:spPr>
          <a:xfrm>
            <a:off x="3456110" y="983041"/>
            <a:ext cx="1" cy="279240"/>
          </a:xfrm>
          <a:prstGeom prst="straightConnector1">
            <a:avLst/>
          </a:prstGeom>
          <a:ln w="444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3C1680D2-A7C5-42E4-2B88-B517378F77A5}"/>
              </a:ext>
            </a:extLst>
          </p:cNvPr>
          <p:cNvCxnSpPr/>
          <p:nvPr/>
        </p:nvCxnSpPr>
        <p:spPr>
          <a:xfrm>
            <a:off x="5688110" y="975201"/>
            <a:ext cx="1" cy="279240"/>
          </a:xfrm>
          <a:prstGeom prst="straightConnector1">
            <a:avLst/>
          </a:prstGeom>
          <a:ln w="444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02F164D8-7684-F74C-EC6C-31EB5528D678}"/>
              </a:ext>
            </a:extLst>
          </p:cNvPr>
          <p:cNvCxnSpPr/>
          <p:nvPr/>
        </p:nvCxnSpPr>
        <p:spPr>
          <a:xfrm>
            <a:off x="7920112" y="983041"/>
            <a:ext cx="1" cy="279240"/>
          </a:xfrm>
          <a:prstGeom prst="straightConnector1">
            <a:avLst/>
          </a:prstGeom>
          <a:ln w="444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0D3E9789-6FDC-6C2A-D6D6-0CDF993E049F}"/>
              </a:ext>
            </a:extLst>
          </p:cNvPr>
          <p:cNvGrpSpPr/>
          <p:nvPr/>
        </p:nvGrpSpPr>
        <p:grpSpPr>
          <a:xfrm>
            <a:off x="35495" y="1527653"/>
            <a:ext cx="1980505" cy="3117912"/>
            <a:chOff x="35495" y="2426152"/>
            <a:chExt cx="1980505" cy="3117912"/>
          </a:xfrm>
        </p:grpSpPr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9E30A04A-2518-F924-3784-791671B5DFF4}"/>
                </a:ext>
              </a:extLst>
            </p:cNvPr>
            <p:cNvGrpSpPr/>
            <p:nvPr/>
          </p:nvGrpSpPr>
          <p:grpSpPr>
            <a:xfrm>
              <a:off x="216000" y="2880000"/>
              <a:ext cx="1800000" cy="576064"/>
              <a:chOff x="827584" y="2060848"/>
              <a:chExt cx="2664296" cy="576064"/>
            </a:xfrm>
          </p:grpSpPr>
          <p:sp>
            <p:nvSpPr>
              <p:cNvPr id="105" name="Zaoblený obdélník 41">
                <a:extLst>
                  <a:ext uri="{FF2B5EF4-FFF2-40B4-BE49-F238E27FC236}">
                    <a16:creationId xmlns:a16="http://schemas.microsoft.com/office/drawing/2014/main" id="{03C061FB-98CA-1035-42EC-89BDCEC9E5BD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6" name="TextovéPole 105">
                <a:extLst>
                  <a:ext uri="{FF2B5EF4-FFF2-40B4-BE49-F238E27FC236}">
                    <a16:creationId xmlns:a16="http://schemas.microsoft.com/office/drawing/2014/main" id="{70455BDC-8445-5183-07E8-4D5548DA6791}"/>
                  </a:ext>
                </a:extLst>
              </p:cNvPr>
              <p:cNvSpPr txBox="1"/>
              <p:nvPr/>
            </p:nvSpPr>
            <p:spPr>
              <a:xfrm>
                <a:off x="837373" y="2205674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Tváření za studena</a:t>
                </a:r>
              </a:p>
            </p:txBody>
          </p:sp>
        </p:grp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608E96C6-BE2D-D10F-1597-5889BEF2C2B9}"/>
                </a:ext>
              </a:extLst>
            </p:cNvPr>
            <p:cNvGrpSpPr/>
            <p:nvPr/>
          </p:nvGrpSpPr>
          <p:grpSpPr>
            <a:xfrm>
              <a:off x="216000" y="3924000"/>
              <a:ext cx="1800000" cy="576064"/>
              <a:chOff x="827584" y="2060848"/>
              <a:chExt cx="2664296" cy="576064"/>
            </a:xfrm>
          </p:grpSpPr>
          <p:sp>
            <p:nvSpPr>
              <p:cNvPr id="102" name="Zaoblený obdélník 44">
                <a:extLst>
                  <a:ext uri="{FF2B5EF4-FFF2-40B4-BE49-F238E27FC236}">
                    <a16:creationId xmlns:a16="http://schemas.microsoft.com/office/drawing/2014/main" id="{9CF36D6E-33AD-6E66-7DAA-EC8CE3F16B0D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3" name="TextovéPole 102">
                <a:extLst>
                  <a:ext uri="{FF2B5EF4-FFF2-40B4-BE49-F238E27FC236}">
                    <a16:creationId xmlns:a16="http://schemas.microsoft.com/office/drawing/2014/main" id="{5E2F20A5-E20F-8E94-FCEE-D48B07AE8E7B}"/>
                  </a:ext>
                </a:extLst>
              </p:cNvPr>
              <p:cNvSpPr txBox="1"/>
              <p:nvPr/>
            </p:nvSpPr>
            <p:spPr>
              <a:xfrm>
                <a:off x="837372" y="2077199"/>
                <a:ext cx="264471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Tváření za </a:t>
                </a:r>
                <a:r>
                  <a:rPr lang="cs-CZ" b="1" dirty="0" err="1">
                    <a:solidFill>
                      <a:srgbClr val="660033"/>
                    </a:solidFill>
                  </a:rPr>
                  <a:t>poloohřevu</a:t>
                </a:r>
                <a:endParaRPr lang="cs-CZ" b="1" dirty="0">
                  <a:solidFill>
                    <a:srgbClr val="660033"/>
                  </a:solidFill>
                </a:endParaRPr>
              </a:p>
            </p:txBody>
          </p: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42C58B20-13A3-A2EA-FA56-D493A64922E4}"/>
                </a:ext>
              </a:extLst>
            </p:cNvPr>
            <p:cNvGrpSpPr/>
            <p:nvPr/>
          </p:nvGrpSpPr>
          <p:grpSpPr>
            <a:xfrm>
              <a:off x="216000" y="4968000"/>
              <a:ext cx="1800000" cy="576064"/>
              <a:chOff x="827584" y="2060848"/>
              <a:chExt cx="2664296" cy="576064"/>
            </a:xfrm>
          </p:grpSpPr>
          <p:sp>
            <p:nvSpPr>
              <p:cNvPr id="100" name="Zaoblený obdélník 47">
                <a:extLst>
                  <a:ext uri="{FF2B5EF4-FFF2-40B4-BE49-F238E27FC236}">
                    <a16:creationId xmlns:a16="http://schemas.microsoft.com/office/drawing/2014/main" id="{40C8ACB2-EEC0-E464-6889-F47E3E2D0E8C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1" name="TextovéPole 100">
                <a:extLst>
                  <a:ext uri="{FF2B5EF4-FFF2-40B4-BE49-F238E27FC236}">
                    <a16:creationId xmlns:a16="http://schemas.microsoft.com/office/drawing/2014/main" id="{6DDAA8C3-40DB-9C41-DE85-3EC5D7F5E1A0}"/>
                  </a:ext>
                </a:extLst>
              </p:cNvPr>
              <p:cNvSpPr txBox="1"/>
              <p:nvPr/>
            </p:nvSpPr>
            <p:spPr>
              <a:xfrm>
                <a:off x="837372" y="2205674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Tváření za tepla</a:t>
                </a:r>
              </a:p>
            </p:txBody>
          </p:sp>
        </p:grpSp>
        <p:cxnSp>
          <p:nvCxnSpPr>
            <p:cNvPr id="29" name="Přímá spojnice se šipkou 28">
              <a:extLst>
                <a:ext uri="{FF2B5EF4-FFF2-40B4-BE49-F238E27FC236}">
                  <a16:creationId xmlns:a16="http://schemas.microsoft.com/office/drawing/2014/main" id="{342509F2-D444-FE5D-BF13-B6E905C7550E}"/>
                </a:ext>
              </a:extLst>
            </p:cNvPr>
            <p:cNvCxnSpPr/>
            <p:nvPr/>
          </p:nvCxnSpPr>
          <p:spPr>
            <a:xfrm>
              <a:off x="36000" y="3168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>
              <a:extLst>
                <a:ext uri="{FF2B5EF4-FFF2-40B4-BE49-F238E27FC236}">
                  <a16:creationId xmlns:a16="http://schemas.microsoft.com/office/drawing/2014/main" id="{7D2BA6B2-9E39-90A1-4276-247EDBAEAC13}"/>
                </a:ext>
              </a:extLst>
            </p:cNvPr>
            <p:cNvCxnSpPr>
              <a:cxnSpLocks/>
            </p:cNvCxnSpPr>
            <p:nvPr/>
          </p:nvCxnSpPr>
          <p:spPr>
            <a:xfrm>
              <a:off x="45585" y="2426152"/>
              <a:ext cx="0" cy="74188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>
              <a:extLst>
                <a:ext uri="{FF2B5EF4-FFF2-40B4-BE49-F238E27FC236}">
                  <a16:creationId xmlns:a16="http://schemas.microsoft.com/office/drawing/2014/main" id="{57E2F497-4694-794D-CF9F-F71725D0FA8D}"/>
                </a:ext>
              </a:extLst>
            </p:cNvPr>
            <p:cNvCxnSpPr/>
            <p:nvPr/>
          </p:nvCxnSpPr>
          <p:spPr>
            <a:xfrm flipH="1">
              <a:off x="35496" y="2426152"/>
              <a:ext cx="180504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Přímá spojnice se šipkou 95">
              <a:extLst>
                <a:ext uri="{FF2B5EF4-FFF2-40B4-BE49-F238E27FC236}">
                  <a16:creationId xmlns:a16="http://schemas.microsoft.com/office/drawing/2014/main" id="{C3A9540F-618B-A832-1EB7-F41518B13D8C}"/>
                </a:ext>
              </a:extLst>
            </p:cNvPr>
            <p:cNvCxnSpPr/>
            <p:nvPr/>
          </p:nvCxnSpPr>
          <p:spPr>
            <a:xfrm>
              <a:off x="35496" y="4212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Přímá spojnice se šipkou 96">
              <a:extLst>
                <a:ext uri="{FF2B5EF4-FFF2-40B4-BE49-F238E27FC236}">
                  <a16:creationId xmlns:a16="http://schemas.microsoft.com/office/drawing/2014/main" id="{846F2ACE-6468-8458-B2A0-303469859209}"/>
                </a:ext>
              </a:extLst>
            </p:cNvPr>
            <p:cNvCxnSpPr/>
            <p:nvPr/>
          </p:nvCxnSpPr>
          <p:spPr>
            <a:xfrm>
              <a:off x="35495" y="5256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Přímá spojnice se šipkou 97">
              <a:extLst>
                <a:ext uri="{FF2B5EF4-FFF2-40B4-BE49-F238E27FC236}">
                  <a16:creationId xmlns:a16="http://schemas.microsoft.com/office/drawing/2014/main" id="{4ECB36CA-FDDF-8506-DDB5-F28C6CB2CF6D}"/>
                </a:ext>
              </a:extLst>
            </p:cNvPr>
            <p:cNvCxnSpPr/>
            <p:nvPr/>
          </p:nvCxnSpPr>
          <p:spPr>
            <a:xfrm>
              <a:off x="48307" y="4218402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Přímá spojnice se šipkou 98">
              <a:extLst>
                <a:ext uri="{FF2B5EF4-FFF2-40B4-BE49-F238E27FC236}">
                  <a16:creationId xmlns:a16="http://schemas.microsoft.com/office/drawing/2014/main" id="{D087B9E3-BFA1-F80E-10DB-3201F5F4D356}"/>
                </a:ext>
              </a:extLst>
            </p:cNvPr>
            <p:cNvCxnSpPr/>
            <p:nvPr/>
          </p:nvCxnSpPr>
          <p:spPr>
            <a:xfrm>
              <a:off x="48307" y="3163325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Skupina 106">
            <a:extLst>
              <a:ext uri="{FF2B5EF4-FFF2-40B4-BE49-F238E27FC236}">
                <a16:creationId xmlns:a16="http://schemas.microsoft.com/office/drawing/2014/main" id="{E3764F2F-7C93-1B4C-3ABB-137E567381AB}"/>
              </a:ext>
            </a:extLst>
          </p:cNvPr>
          <p:cNvGrpSpPr/>
          <p:nvPr/>
        </p:nvGrpSpPr>
        <p:grpSpPr>
          <a:xfrm>
            <a:off x="2282219" y="1543553"/>
            <a:ext cx="2085943" cy="2381100"/>
            <a:chOff x="2274904" y="2124000"/>
            <a:chExt cx="2085943" cy="2381100"/>
          </a:xfrm>
        </p:grpSpPr>
        <p:grpSp>
          <p:nvGrpSpPr>
            <p:cNvPr id="108" name="Skupina 107">
              <a:extLst>
                <a:ext uri="{FF2B5EF4-FFF2-40B4-BE49-F238E27FC236}">
                  <a16:creationId xmlns:a16="http://schemas.microsoft.com/office/drawing/2014/main" id="{B5167A5E-449C-FFFD-A20D-181B329173EE}"/>
                </a:ext>
              </a:extLst>
            </p:cNvPr>
            <p:cNvGrpSpPr/>
            <p:nvPr/>
          </p:nvGrpSpPr>
          <p:grpSpPr>
            <a:xfrm>
              <a:off x="2359440" y="2880000"/>
              <a:ext cx="2001407" cy="576064"/>
              <a:chOff x="710558" y="2060848"/>
              <a:chExt cx="2644716" cy="576064"/>
            </a:xfrm>
          </p:grpSpPr>
          <p:sp>
            <p:nvSpPr>
              <p:cNvPr id="117" name="Zaoblený obdélník 101">
                <a:extLst>
                  <a:ext uri="{FF2B5EF4-FFF2-40B4-BE49-F238E27FC236}">
                    <a16:creationId xmlns:a16="http://schemas.microsoft.com/office/drawing/2014/main" id="{A2322D7D-A0C9-0FB8-307D-311775092A61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378571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8" name="TextovéPole 117">
                <a:extLst>
                  <a:ext uri="{FF2B5EF4-FFF2-40B4-BE49-F238E27FC236}">
                    <a16:creationId xmlns:a16="http://schemas.microsoft.com/office/drawing/2014/main" id="{67B53B1A-4266-A23B-F964-67982D4057AA}"/>
                  </a:ext>
                </a:extLst>
              </p:cNvPr>
              <p:cNvSpPr txBox="1"/>
              <p:nvPr/>
            </p:nvSpPr>
            <p:spPr>
              <a:xfrm>
                <a:off x="710558" y="2069788"/>
                <a:ext cx="264471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Spojitě vzrůstající</a:t>
                </a:r>
              </a:p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(Lis)</a:t>
                </a:r>
              </a:p>
            </p:txBody>
          </p:sp>
        </p:grpSp>
        <p:grpSp>
          <p:nvGrpSpPr>
            <p:cNvPr id="109" name="Skupina 108">
              <a:extLst>
                <a:ext uri="{FF2B5EF4-FFF2-40B4-BE49-F238E27FC236}">
                  <a16:creationId xmlns:a16="http://schemas.microsoft.com/office/drawing/2014/main" id="{6004A147-0309-6DEF-C00B-7EC42E924C2B}"/>
                </a:ext>
              </a:extLst>
            </p:cNvPr>
            <p:cNvGrpSpPr/>
            <p:nvPr/>
          </p:nvGrpSpPr>
          <p:grpSpPr>
            <a:xfrm>
              <a:off x="2338253" y="3924055"/>
              <a:ext cx="2001407" cy="581045"/>
              <a:chOff x="682561" y="2055867"/>
              <a:chExt cx="2644716" cy="581045"/>
            </a:xfrm>
          </p:grpSpPr>
          <p:sp>
            <p:nvSpPr>
              <p:cNvPr id="115" name="Zaoblený obdélník 104">
                <a:extLst>
                  <a:ext uri="{FF2B5EF4-FFF2-40B4-BE49-F238E27FC236}">
                    <a16:creationId xmlns:a16="http://schemas.microsoft.com/office/drawing/2014/main" id="{447F0F3F-4DB2-1042-C41C-DB7DF2F59007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378571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6" name="TextovéPole 115">
                <a:extLst>
                  <a:ext uri="{FF2B5EF4-FFF2-40B4-BE49-F238E27FC236}">
                    <a16:creationId xmlns:a16="http://schemas.microsoft.com/office/drawing/2014/main" id="{C5080F06-F501-AD08-DB41-E319133327B0}"/>
                  </a:ext>
                </a:extLst>
              </p:cNvPr>
              <p:cNvSpPr txBox="1"/>
              <p:nvPr/>
            </p:nvSpPr>
            <p:spPr>
              <a:xfrm>
                <a:off x="682561" y="2055867"/>
                <a:ext cx="264471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Dynamická</a:t>
                </a:r>
              </a:p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(Buchar)</a:t>
                </a:r>
              </a:p>
            </p:txBody>
          </p:sp>
        </p:grpSp>
        <p:cxnSp>
          <p:nvCxnSpPr>
            <p:cNvPr id="110" name="Přímá spojnice se šipkou 109">
              <a:extLst>
                <a:ext uri="{FF2B5EF4-FFF2-40B4-BE49-F238E27FC236}">
                  <a16:creationId xmlns:a16="http://schemas.microsoft.com/office/drawing/2014/main" id="{FCE78FE6-D5BD-1FF2-E79D-3E4872931104}"/>
                </a:ext>
              </a:extLst>
            </p:cNvPr>
            <p:cNvCxnSpPr/>
            <p:nvPr/>
          </p:nvCxnSpPr>
          <p:spPr>
            <a:xfrm>
              <a:off x="2275408" y="3173036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se šipkou 110">
              <a:extLst>
                <a:ext uri="{FF2B5EF4-FFF2-40B4-BE49-F238E27FC236}">
                  <a16:creationId xmlns:a16="http://schemas.microsoft.com/office/drawing/2014/main" id="{3BD6F7B5-A850-6D16-D9E3-0E6E2047C941}"/>
                </a:ext>
              </a:extLst>
            </p:cNvPr>
            <p:cNvCxnSpPr/>
            <p:nvPr/>
          </p:nvCxnSpPr>
          <p:spPr>
            <a:xfrm>
              <a:off x="2284993" y="2137892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Přímá spojnice se šipkou 111">
              <a:extLst>
                <a:ext uri="{FF2B5EF4-FFF2-40B4-BE49-F238E27FC236}">
                  <a16:creationId xmlns:a16="http://schemas.microsoft.com/office/drawing/2014/main" id="{C18A0CFE-BBEC-8470-1D7B-5F030C3D3076}"/>
                </a:ext>
              </a:extLst>
            </p:cNvPr>
            <p:cNvCxnSpPr/>
            <p:nvPr/>
          </p:nvCxnSpPr>
          <p:spPr>
            <a:xfrm flipH="1">
              <a:off x="2274904" y="2124000"/>
              <a:ext cx="180504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Přímá spojnice se šipkou 112">
              <a:extLst>
                <a:ext uri="{FF2B5EF4-FFF2-40B4-BE49-F238E27FC236}">
                  <a16:creationId xmlns:a16="http://schemas.microsoft.com/office/drawing/2014/main" id="{BECD6F68-6721-C267-8E00-D64015D84410}"/>
                </a:ext>
              </a:extLst>
            </p:cNvPr>
            <p:cNvCxnSpPr/>
            <p:nvPr/>
          </p:nvCxnSpPr>
          <p:spPr>
            <a:xfrm>
              <a:off x="2274904" y="4217036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Přímá spojnice se šipkou 113">
              <a:extLst>
                <a:ext uri="{FF2B5EF4-FFF2-40B4-BE49-F238E27FC236}">
                  <a16:creationId xmlns:a16="http://schemas.microsoft.com/office/drawing/2014/main" id="{B52FF5CF-719D-BCD4-EF06-FAAC724AADE2}"/>
                </a:ext>
              </a:extLst>
            </p:cNvPr>
            <p:cNvCxnSpPr/>
            <p:nvPr/>
          </p:nvCxnSpPr>
          <p:spPr>
            <a:xfrm>
              <a:off x="2287715" y="3168361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Skupina 118">
            <a:extLst>
              <a:ext uri="{FF2B5EF4-FFF2-40B4-BE49-F238E27FC236}">
                <a16:creationId xmlns:a16="http://schemas.microsoft.com/office/drawing/2014/main" id="{33CA78B1-3093-9AAD-196B-9AAEE9D971CE}"/>
              </a:ext>
            </a:extLst>
          </p:cNvPr>
          <p:cNvGrpSpPr/>
          <p:nvPr/>
        </p:nvGrpSpPr>
        <p:grpSpPr>
          <a:xfrm>
            <a:off x="4693017" y="2308409"/>
            <a:ext cx="1800000" cy="576064"/>
            <a:chOff x="827584" y="2060848"/>
            <a:chExt cx="2664296" cy="576064"/>
          </a:xfrm>
        </p:grpSpPr>
        <p:sp>
          <p:nvSpPr>
            <p:cNvPr id="120" name="Zaoblený obdélník 138">
              <a:extLst>
                <a:ext uri="{FF2B5EF4-FFF2-40B4-BE49-F238E27FC236}">
                  <a16:creationId xmlns:a16="http://schemas.microsoft.com/office/drawing/2014/main" id="{47464996-F38A-5936-B4D2-E935D32574D2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1" name="TextovéPole 120">
              <a:extLst>
                <a:ext uri="{FF2B5EF4-FFF2-40B4-BE49-F238E27FC236}">
                  <a16:creationId xmlns:a16="http://schemas.microsoft.com/office/drawing/2014/main" id="{5FCF861E-4883-35E2-E7AF-94D98968C5B6}"/>
                </a:ext>
              </a:extLst>
            </p:cNvPr>
            <p:cNvSpPr txBox="1"/>
            <p:nvPr/>
          </p:nvSpPr>
          <p:spPr>
            <a:xfrm>
              <a:off x="837372" y="2205674"/>
              <a:ext cx="264471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Volné</a:t>
              </a:r>
            </a:p>
          </p:txBody>
        </p:sp>
      </p:grpSp>
      <p:grpSp>
        <p:nvGrpSpPr>
          <p:cNvPr id="122" name="Skupina 121">
            <a:extLst>
              <a:ext uri="{FF2B5EF4-FFF2-40B4-BE49-F238E27FC236}">
                <a16:creationId xmlns:a16="http://schemas.microsoft.com/office/drawing/2014/main" id="{47A57C0C-B0B4-82A7-BF60-794A7EE2F154}"/>
              </a:ext>
            </a:extLst>
          </p:cNvPr>
          <p:cNvGrpSpPr/>
          <p:nvPr/>
        </p:nvGrpSpPr>
        <p:grpSpPr>
          <a:xfrm>
            <a:off x="4693017" y="3352409"/>
            <a:ext cx="1800000" cy="576064"/>
            <a:chOff x="827584" y="2060848"/>
            <a:chExt cx="2664296" cy="576064"/>
          </a:xfrm>
        </p:grpSpPr>
        <p:sp>
          <p:nvSpPr>
            <p:cNvPr id="123" name="Zaoblený obdélník 136">
              <a:extLst>
                <a:ext uri="{FF2B5EF4-FFF2-40B4-BE49-F238E27FC236}">
                  <a16:creationId xmlns:a16="http://schemas.microsoft.com/office/drawing/2014/main" id="{01F809CD-1228-4B08-1C1E-67703E6E8C31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4" name="TextovéPole 123">
              <a:extLst>
                <a:ext uri="{FF2B5EF4-FFF2-40B4-BE49-F238E27FC236}">
                  <a16:creationId xmlns:a16="http://schemas.microsoft.com/office/drawing/2014/main" id="{DBCA2E98-8BC5-5204-91D2-50209ED2E2E4}"/>
                </a:ext>
              </a:extLst>
            </p:cNvPr>
            <p:cNvSpPr txBox="1"/>
            <p:nvPr/>
          </p:nvSpPr>
          <p:spPr>
            <a:xfrm>
              <a:off x="837372" y="2216097"/>
              <a:ext cx="264471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660033"/>
                  </a:solidFill>
                </a:rPr>
                <a:t>Zápustkové</a:t>
              </a:r>
            </a:p>
          </p:txBody>
        </p:sp>
      </p:grpSp>
      <p:cxnSp>
        <p:nvCxnSpPr>
          <p:cNvPr id="125" name="Přímá spojnice se šipkou 124">
            <a:extLst>
              <a:ext uri="{FF2B5EF4-FFF2-40B4-BE49-F238E27FC236}">
                <a16:creationId xmlns:a16="http://schemas.microsoft.com/office/drawing/2014/main" id="{D8C2CAB8-F4E2-7634-8595-B68B6E818E17}"/>
              </a:ext>
            </a:extLst>
          </p:cNvPr>
          <p:cNvCxnSpPr/>
          <p:nvPr/>
        </p:nvCxnSpPr>
        <p:spPr>
          <a:xfrm>
            <a:off x="4513017" y="2596409"/>
            <a:ext cx="177823" cy="0"/>
          </a:xfrm>
          <a:prstGeom prst="straightConnector1">
            <a:avLst/>
          </a:prstGeom>
          <a:ln w="317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nice se šipkou 125">
            <a:extLst>
              <a:ext uri="{FF2B5EF4-FFF2-40B4-BE49-F238E27FC236}">
                <a16:creationId xmlns:a16="http://schemas.microsoft.com/office/drawing/2014/main" id="{2678AC94-EB10-DF7D-1730-1BC5776C2DDF}"/>
              </a:ext>
            </a:extLst>
          </p:cNvPr>
          <p:cNvCxnSpPr/>
          <p:nvPr/>
        </p:nvCxnSpPr>
        <p:spPr>
          <a:xfrm>
            <a:off x="4522602" y="1561265"/>
            <a:ext cx="0" cy="1035176"/>
          </a:xfrm>
          <a:prstGeom prst="straightConnector1">
            <a:avLst/>
          </a:prstGeom>
          <a:ln w="31750">
            <a:solidFill>
              <a:srgbClr val="6600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Přímá spojnice se šipkou 126">
            <a:extLst>
              <a:ext uri="{FF2B5EF4-FFF2-40B4-BE49-F238E27FC236}">
                <a16:creationId xmlns:a16="http://schemas.microsoft.com/office/drawing/2014/main" id="{6047C5E7-4055-EB50-93B5-B0066FF9707C}"/>
              </a:ext>
            </a:extLst>
          </p:cNvPr>
          <p:cNvCxnSpPr/>
          <p:nvPr/>
        </p:nvCxnSpPr>
        <p:spPr>
          <a:xfrm flipH="1">
            <a:off x="4512513" y="1552409"/>
            <a:ext cx="180504" cy="0"/>
          </a:xfrm>
          <a:prstGeom prst="straightConnector1">
            <a:avLst/>
          </a:prstGeom>
          <a:ln w="31750">
            <a:solidFill>
              <a:srgbClr val="6600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Přímá spojnice se šipkou 127">
            <a:extLst>
              <a:ext uri="{FF2B5EF4-FFF2-40B4-BE49-F238E27FC236}">
                <a16:creationId xmlns:a16="http://schemas.microsoft.com/office/drawing/2014/main" id="{4CDC7A3B-10AF-4F7C-EB2E-D68126968318}"/>
              </a:ext>
            </a:extLst>
          </p:cNvPr>
          <p:cNvCxnSpPr/>
          <p:nvPr/>
        </p:nvCxnSpPr>
        <p:spPr>
          <a:xfrm>
            <a:off x="4512513" y="3640409"/>
            <a:ext cx="177823" cy="0"/>
          </a:xfrm>
          <a:prstGeom prst="straightConnector1">
            <a:avLst/>
          </a:prstGeom>
          <a:ln w="317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Přímá spojnice se šipkou 128">
            <a:extLst>
              <a:ext uri="{FF2B5EF4-FFF2-40B4-BE49-F238E27FC236}">
                <a16:creationId xmlns:a16="http://schemas.microsoft.com/office/drawing/2014/main" id="{1522EFD7-9E7E-CB94-63E6-59DB75064C01}"/>
              </a:ext>
            </a:extLst>
          </p:cNvPr>
          <p:cNvCxnSpPr/>
          <p:nvPr/>
        </p:nvCxnSpPr>
        <p:spPr>
          <a:xfrm>
            <a:off x="4525324" y="2591734"/>
            <a:ext cx="0" cy="1035176"/>
          </a:xfrm>
          <a:prstGeom prst="straightConnector1">
            <a:avLst/>
          </a:prstGeom>
          <a:ln w="31750">
            <a:solidFill>
              <a:srgbClr val="6600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Skupina 129">
            <a:extLst>
              <a:ext uri="{FF2B5EF4-FFF2-40B4-BE49-F238E27FC236}">
                <a16:creationId xmlns:a16="http://schemas.microsoft.com/office/drawing/2014/main" id="{181420A8-F6C4-FA2B-B01B-EC9D8D7A239B}"/>
              </a:ext>
            </a:extLst>
          </p:cNvPr>
          <p:cNvGrpSpPr/>
          <p:nvPr/>
        </p:nvGrpSpPr>
        <p:grpSpPr>
          <a:xfrm>
            <a:off x="6745729" y="1557445"/>
            <a:ext cx="1980504" cy="2376064"/>
            <a:chOff x="35496" y="2124000"/>
            <a:chExt cx="1980504" cy="2376064"/>
          </a:xfrm>
        </p:grpSpPr>
        <p:grpSp>
          <p:nvGrpSpPr>
            <p:cNvPr id="131" name="Skupina 130">
              <a:extLst>
                <a:ext uri="{FF2B5EF4-FFF2-40B4-BE49-F238E27FC236}">
                  <a16:creationId xmlns:a16="http://schemas.microsoft.com/office/drawing/2014/main" id="{73B36B99-78CB-D53D-6F78-994D13E6413A}"/>
                </a:ext>
              </a:extLst>
            </p:cNvPr>
            <p:cNvGrpSpPr/>
            <p:nvPr/>
          </p:nvGrpSpPr>
          <p:grpSpPr>
            <a:xfrm>
              <a:off x="216000" y="2880000"/>
              <a:ext cx="1800000" cy="576064"/>
              <a:chOff x="827584" y="2060848"/>
              <a:chExt cx="2664296" cy="576064"/>
            </a:xfrm>
          </p:grpSpPr>
          <p:sp>
            <p:nvSpPr>
              <p:cNvPr id="140" name="Zaoblený obdélník 155">
                <a:extLst>
                  <a:ext uri="{FF2B5EF4-FFF2-40B4-BE49-F238E27FC236}">
                    <a16:creationId xmlns:a16="http://schemas.microsoft.com/office/drawing/2014/main" id="{9AA8357F-7FF9-02F1-7D4E-319891D5CD50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1" name="TextovéPole 140">
                <a:extLst>
                  <a:ext uri="{FF2B5EF4-FFF2-40B4-BE49-F238E27FC236}">
                    <a16:creationId xmlns:a16="http://schemas.microsoft.com/office/drawing/2014/main" id="{614910D2-A6B4-867B-6F7E-5ADE3F355FFC}"/>
                  </a:ext>
                </a:extLst>
              </p:cNvPr>
              <p:cNvSpPr txBox="1"/>
              <p:nvPr/>
            </p:nvSpPr>
            <p:spPr>
              <a:xfrm>
                <a:off x="837373" y="2205674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Strojní</a:t>
                </a:r>
              </a:p>
            </p:txBody>
          </p:sp>
        </p:grpSp>
        <p:grpSp>
          <p:nvGrpSpPr>
            <p:cNvPr id="132" name="Skupina 131">
              <a:extLst>
                <a:ext uri="{FF2B5EF4-FFF2-40B4-BE49-F238E27FC236}">
                  <a16:creationId xmlns:a16="http://schemas.microsoft.com/office/drawing/2014/main" id="{06C10BDF-53EF-128C-E942-DFBF9046042F}"/>
                </a:ext>
              </a:extLst>
            </p:cNvPr>
            <p:cNvGrpSpPr/>
            <p:nvPr/>
          </p:nvGrpSpPr>
          <p:grpSpPr>
            <a:xfrm>
              <a:off x="216000" y="3924000"/>
              <a:ext cx="1800000" cy="576064"/>
              <a:chOff x="827584" y="2060848"/>
              <a:chExt cx="2664296" cy="576064"/>
            </a:xfrm>
          </p:grpSpPr>
          <p:sp>
            <p:nvSpPr>
              <p:cNvPr id="138" name="Zaoblený obdélník 153">
                <a:extLst>
                  <a:ext uri="{FF2B5EF4-FFF2-40B4-BE49-F238E27FC236}">
                    <a16:creationId xmlns:a16="http://schemas.microsoft.com/office/drawing/2014/main" id="{7201E871-B37E-2E11-F78F-7E009193EC9C}"/>
                  </a:ext>
                </a:extLst>
              </p:cNvPr>
              <p:cNvSpPr/>
              <p:nvPr/>
            </p:nvSpPr>
            <p:spPr>
              <a:xfrm>
                <a:off x="827584" y="2060848"/>
                <a:ext cx="2664296" cy="576064"/>
              </a:xfrm>
              <a:prstGeom prst="roundRect">
                <a:avLst/>
              </a:pr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9" name="TextovéPole 138">
                <a:extLst>
                  <a:ext uri="{FF2B5EF4-FFF2-40B4-BE49-F238E27FC236}">
                    <a16:creationId xmlns:a16="http://schemas.microsoft.com/office/drawing/2014/main" id="{F7F25FBA-73F1-EA0D-5C62-D7E13FB43684}"/>
                  </a:ext>
                </a:extLst>
              </p:cNvPr>
              <p:cNvSpPr txBox="1"/>
              <p:nvPr/>
            </p:nvSpPr>
            <p:spPr>
              <a:xfrm>
                <a:off x="837372" y="2211061"/>
                <a:ext cx="26447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660033"/>
                    </a:solidFill>
                  </a:rPr>
                  <a:t>Ruční</a:t>
                </a:r>
              </a:p>
            </p:txBody>
          </p:sp>
        </p:grpSp>
        <p:cxnSp>
          <p:nvCxnSpPr>
            <p:cNvPr id="133" name="Přímá spojnice se šipkou 132">
              <a:extLst>
                <a:ext uri="{FF2B5EF4-FFF2-40B4-BE49-F238E27FC236}">
                  <a16:creationId xmlns:a16="http://schemas.microsoft.com/office/drawing/2014/main" id="{A69D2726-2BC5-12F6-10BA-0AD3FCDFA6A9}"/>
                </a:ext>
              </a:extLst>
            </p:cNvPr>
            <p:cNvCxnSpPr/>
            <p:nvPr/>
          </p:nvCxnSpPr>
          <p:spPr>
            <a:xfrm>
              <a:off x="36000" y="3168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Přímá spojnice se šipkou 133">
              <a:extLst>
                <a:ext uri="{FF2B5EF4-FFF2-40B4-BE49-F238E27FC236}">
                  <a16:creationId xmlns:a16="http://schemas.microsoft.com/office/drawing/2014/main" id="{D68657D4-C024-668B-3681-9BC72BABFB76}"/>
                </a:ext>
              </a:extLst>
            </p:cNvPr>
            <p:cNvCxnSpPr/>
            <p:nvPr/>
          </p:nvCxnSpPr>
          <p:spPr>
            <a:xfrm>
              <a:off x="45585" y="2132856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Přímá spojnice se šipkou 134">
              <a:extLst>
                <a:ext uri="{FF2B5EF4-FFF2-40B4-BE49-F238E27FC236}">
                  <a16:creationId xmlns:a16="http://schemas.microsoft.com/office/drawing/2014/main" id="{8327C858-14A4-488F-44D3-229C15804F7A}"/>
                </a:ext>
              </a:extLst>
            </p:cNvPr>
            <p:cNvCxnSpPr/>
            <p:nvPr/>
          </p:nvCxnSpPr>
          <p:spPr>
            <a:xfrm flipH="1">
              <a:off x="35496" y="2124000"/>
              <a:ext cx="180504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Přímá spojnice se šipkou 135">
              <a:extLst>
                <a:ext uri="{FF2B5EF4-FFF2-40B4-BE49-F238E27FC236}">
                  <a16:creationId xmlns:a16="http://schemas.microsoft.com/office/drawing/2014/main" id="{D61CC641-36DD-6961-7D13-92E3D5F1129A}"/>
                </a:ext>
              </a:extLst>
            </p:cNvPr>
            <p:cNvCxnSpPr/>
            <p:nvPr/>
          </p:nvCxnSpPr>
          <p:spPr>
            <a:xfrm>
              <a:off x="35496" y="4212000"/>
              <a:ext cx="177823" cy="0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Přímá spojnice se šipkou 136">
              <a:extLst>
                <a:ext uri="{FF2B5EF4-FFF2-40B4-BE49-F238E27FC236}">
                  <a16:creationId xmlns:a16="http://schemas.microsoft.com/office/drawing/2014/main" id="{E3FEECC0-BC02-68C3-0E70-F5F2492DF4F0}"/>
                </a:ext>
              </a:extLst>
            </p:cNvPr>
            <p:cNvCxnSpPr/>
            <p:nvPr/>
          </p:nvCxnSpPr>
          <p:spPr>
            <a:xfrm>
              <a:off x="48307" y="3163325"/>
              <a:ext cx="0" cy="1035176"/>
            </a:xfrm>
            <a:prstGeom prst="straightConnector1">
              <a:avLst/>
            </a:prstGeom>
            <a:ln w="31750">
              <a:solidFill>
                <a:srgbClr val="6600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058A4EB4-0B4C-0CDE-D78A-4F40FDABF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60000"/>
            <a:ext cx="6858000" cy="31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Tx/>
              <a:buNone/>
            </a:pPr>
            <a:r>
              <a:rPr lang="cs-CZ" sz="2700" b="1" dirty="0">
                <a:solidFill>
                  <a:srgbClr val="660033"/>
                </a:solidFill>
              </a:rPr>
              <a:t>Rozdělení technologií kování dle</a:t>
            </a:r>
          </a:p>
        </p:txBody>
      </p:sp>
    </p:spTree>
    <p:extLst>
      <p:ext uri="{BB962C8B-B14F-4D97-AF65-F5344CB8AC3E}">
        <p14:creationId xmlns:p14="http://schemas.microsoft.com/office/powerpoint/2010/main" val="30861861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8F5B2097-E2F6-A9A0-5F25-B11E9526F9B1}"/>
              </a:ext>
            </a:extLst>
          </p:cNvPr>
          <p:cNvGrpSpPr/>
          <p:nvPr/>
        </p:nvGrpSpPr>
        <p:grpSpPr>
          <a:xfrm>
            <a:off x="2979000" y="1343270"/>
            <a:ext cx="1512168" cy="432048"/>
            <a:chOff x="827584" y="2060848"/>
            <a:chExt cx="2664296" cy="576064"/>
          </a:xfrm>
        </p:grpSpPr>
        <p:sp>
          <p:nvSpPr>
            <p:cNvPr id="57" name="Zaoblený obdélník 31">
              <a:extLst>
                <a:ext uri="{FF2B5EF4-FFF2-40B4-BE49-F238E27FC236}">
                  <a16:creationId xmlns:a16="http://schemas.microsoft.com/office/drawing/2014/main" id="{8B32BDB4-1907-AE49-D66B-724431900675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 w="4445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83624AA4-A537-9B17-3A22-1597AE84A077}"/>
                </a:ext>
              </a:extLst>
            </p:cNvPr>
            <p:cNvSpPr txBox="1"/>
            <p:nvPr/>
          </p:nvSpPr>
          <p:spPr>
            <a:xfrm>
              <a:off x="837373" y="2109679"/>
              <a:ext cx="264471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2100" b="1" dirty="0">
                  <a:solidFill>
                    <a:srgbClr val="660033"/>
                  </a:solidFill>
                </a:rPr>
                <a:t>Strojní</a:t>
              </a:r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9A0AA50A-7E49-091B-4FB0-E96A91F3D9A9}"/>
              </a:ext>
            </a:extLst>
          </p:cNvPr>
          <p:cNvGrpSpPr/>
          <p:nvPr/>
        </p:nvGrpSpPr>
        <p:grpSpPr>
          <a:xfrm>
            <a:off x="6327000" y="1343270"/>
            <a:ext cx="1512168" cy="432048"/>
            <a:chOff x="827584" y="2060848"/>
            <a:chExt cx="2664296" cy="576064"/>
          </a:xfrm>
        </p:grpSpPr>
        <p:sp>
          <p:nvSpPr>
            <p:cNvPr id="60" name="Zaoblený obdélník 34">
              <a:extLst>
                <a:ext uri="{FF2B5EF4-FFF2-40B4-BE49-F238E27FC236}">
                  <a16:creationId xmlns:a16="http://schemas.microsoft.com/office/drawing/2014/main" id="{A3389C34-E969-2B0D-8CEC-D6119461DC3F}"/>
                </a:ext>
              </a:extLst>
            </p:cNvPr>
            <p:cNvSpPr/>
            <p:nvPr/>
          </p:nvSpPr>
          <p:spPr>
            <a:xfrm>
              <a:off x="827584" y="2060848"/>
              <a:ext cx="2664296" cy="576064"/>
            </a:xfrm>
            <a:prstGeom prst="roundRect">
              <a:avLst/>
            </a:prstGeom>
            <a:noFill/>
            <a:ln w="4445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8D15A86B-3901-065F-E813-3765B55E45EF}"/>
                </a:ext>
              </a:extLst>
            </p:cNvPr>
            <p:cNvSpPr txBox="1"/>
            <p:nvPr/>
          </p:nvSpPr>
          <p:spPr>
            <a:xfrm>
              <a:off x="837373" y="2123647"/>
              <a:ext cx="264471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2100" b="1" dirty="0">
                  <a:solidFill>
                    <a:srgbClr val="660033"/>
                  </a:solidFill>
                </a:rPr>
                <a:t>Ruční</a:t>
              </a:r>
            </a:p>
          </p:txBody>
        </p:sp>
      </p:grpSp>
      <p:cxnSp>
        <p:nvCxnSpPr>
          <p:cNvPr id="62" name="Přímá spojnice se šipkou 61">
            <a:extLst>
              <a:ext uri="{FF2B5EF4-FFF2-40B4-BE49-F238E27FC236}">
                <a16:creationId xmlns:a16="http://schemas.microsoft.com/office/drawing/2014/main" id="{E0B6560D-CE85-C415-3AEF-393F1E3C8899}"/>
              </a:ext>
            </a:extLst>
          </p:cNvPr>
          <p:cNvCxnSpPr/>
          <p:nvPr/>
        </p:nvCxnSpPr>
        <p:spPr>
          <a:xfrm>
            <a:off x="4572000" y="894397"/>
            <a:ext cx="0" cy="239444"/>
          </a:xfrm>
          <a:prstGeom prst="straightConnector1">
            <a:avLst/>
          </a:prstGeom>
          <a:ln w="44450">
            <a:solidFill>
              <a:srgbClr val="6600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se šipkou 62">
            <a:extLst>
              <a:ext uri="{FF2B5EF4-FFF2-40B4-BE49-F238E27FC236}">
                <a16:creationId xmlns:a16="http://schemas.microsoft.com/office/drawing/2014/main" id="{67BE81E8-DDBD-CCAA-CF6A-A7FA1F95A606}"/>
              </a:ext>
            </a:extLst>
          </p:cNvPr>
          <p:cNvCxnSpPr/>
          <p:nvPr/>
        </p:nvCxnSpPr>
        <p:spPr>
          <a:xfrm flipH="1">
            <a:off x="3735085" y="1133840"/>
            <a:ext cx="3348002" cy="0"/>
          </a:xfrm>
          <a:prstGeom prst="straightConnector1">
            <a:avLst/>
          </a:prstGeom>
          <a:ln w="44450">
            <a:solidFill>
              <a:srgbClr val="6600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>
            <a:extLst>
              <a:ext uri="{FF2B5EF4-FFF2-40B4-BE49-F238E27FC236}">
                <a16:creationId xmlns:a16="http://schemas.microsoft.com/office/drawing/2014/main" id="{365B265F-8265-4A43-08FF-6F00BA81061B}"/>
              </a:ext>
            </a:extLst>
          </p:cNvPr>
          <p:cNvCxnSpPr/>
          <p:nvPr/>
        </p:nvCxnSpPr>
        <p:spPr>
          <a:xfrm>
            <a:off x="3735083" y="1138862"/>
            <a:ext cx="1" cy="209430"/>
          </a:xfrm>
          <a:prstGeom prst="straightConnector1">
            <a:avLst/>
          </a:prstGeom>
          <a:ln w="444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se šipkou 64">
            <a:extLst>
              <a:ext uri="{FF2B5EF4-FFF2-40B4-BE49-F238E27FC236}">
                <a16:creationId xmlns:a16="http://schemas.microsoft.com/office/drawing/2014/main" id="{2C6CBA7D-C5B3-FE0B-68C4-433E37BA7380}"/>
              </a:ext>
            </a:extLst>
          </p:cNvPr>
          <p:cNvCxnSpPr/>
          <p:nvPr/>
        </p:nvCxnSpPr>
        <p:spPr>
          <a:xfrm>
            <a:off x="7083084" y="1138862"/>
            <a:ext cx="1" cy="209430"/>
          </a:xfrm>
          <a:prstGeom prst="straightConnector1">
            <a:avLst/>
          </a:prstGeom>
          <a:ln w="4445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Obrázek 65">
            <a:extLst>
              <a:ext uri="{FF2B5EF4-FFF2-40B4-BE49-F238E27FC236}">
                <a16:creationId xmlns:a16="http://schemas.microsoft.com/office/drawing/2014/main" id="{A67ED74D-B6F7-54EC-894C-787827280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86" y="1993584"/>
            <a:ext cx="1674000" cy="898619"/>
          </a:xfrm>
          <a:prstGeom prst="rect">
            <a:avLst/>
          </a:prstGeom>
        </p:spPr>
      </p:pic>
      <p:grpSp>
        <p:nvGrpSpPr>
          <p:cNvPr id="67" name="Skupina 66">
            <a:extLst>
              <a:ext uri="{FF2B5EF4-FFF2-40B4-BE49-F238E27FC236}">
                <a16:creationId xmlns:a16="http://schemas.microsoft.com/office/drawing/2014/main" id="{FADC3A80-8CC6-6F13-5016-B5976F064303}"/>
              </a:ext>
            </a:extLst>
          </p:cNvPr>
          <p:cNvGrpSpPr/>
          <p:nvPr/>
        </p:nvGrpSpPr>
        <p:grpSpPr>
          <a:xfrm>
            <a:off x="1297886" y="1775319"/>
            <a:ext cx="6703113" cy="3091687"/>
            <a:chOff x="206515" y="2367091"/>
            <a:chExt cx="8937484" cy="4122249"/>
          </a:xfrm>
        </p:grpSpPr>
        <p:grpSp>
          <p:nvGrpSpPr>
            <p:cNvPr id="68" name="Skupina 67">
              <a:extLst>
                <a:ext uri="{FF2B5EF4-FFF2-40B4-BE49-F238E27FC236}">
                  <a16:creationId xmlns:a16="http://schemas.microsoft.com/office/drawing/2014/main" id="{00D35720-5F12-BCF2-CC04-F45E6D6B4847}"/>
                </a:ext>
              </a:extLst>
            </p:cNvPr>
            <p:cNvGrpSpPr/>
            <p:nvPr/>
          </p:nvGrpSpPr>
          <p:grpSpPr>
            <a:xfrm>
              <a:off x="206515" y="2367091"/>
              <a:ext cx="6359551" cy="4122249"/>
              <a:chOff x="206515" y="2367091"/>
              <a:chExt cx="6359551" cy="4122249"/>
            </a:xfrm>
          </p:grpSpPr>
          <p:grpSp>
            <p:nvGrpSpPr>
              <p:cNvPr id="70" name="Skupina 69">
                <a:extLst>
                  <a:ext uri="{FF2B5EF4-FFF2-40B4-BE49-F238E27FC236}">
                    <a16:creationId xmlns:a16="http://schemas.microsoft.com/office/drawing/2014/main" id="{36E4F89B-45C1-6B2A-1960-729C31DFA094}"/>
                  </a:ext>
                </a:extLst>
              </p:cNvPr>
              <p:cNvGrpSpPr/>
              <p:nvPr/>
            </p:nvGrpSpPr>
            <p:grpSpPr>
              <a:xfrm>
                <a:off x="395536" y="2978950"/>
                <a:ext cx="2016224" cy="576064"/>
                <a:chOff x="827584" y="2060848"/>
                <a:chExt cx="2664296" cy="576064"/>
              </a:xfrm>
            </p:grpSpPr>
            <p:sp>
              <p:nvSpPr>
                <p:cNvPr id="105" name="Zaoblený obdélník 79">
                  <a:extLst>
                    <a:ext uri="{FF2B5EF4-FFF2-40B4-BE49-F238E27FC236}">
                      <a16:creationId xmlns:a16="http://schemas.microsoft.com/office/drawing/2014/main" id="{041E151C-8667-C902-A3DE-EDFFB1D29F2A}"/>
                    </a:ext>
                  </a:extLst>
                </p:cNvPr>
                <p:cNvSpPr/>
                <p:nvPr/>
              </p:nvSpPr>
              <p:spPr>
                <a:xfrm>
                  <a:off x="827584" y="2060848"/>
                  <a:ext cx="2664296" cy="576064"/>
                </a:xfrm>
                <a:prstGeom prst="roundRect">
                  <a:avLst/>
                </a:prstGeom>
                <a:noFill/>
                <a:ln w="44450"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6" name="TextovéPole 105">
                  <a:extLst>
                    <a:ext uri="{FF2B5EF4-FFF2-40B4-BE49-F238E27FC236}">
                      <a16:creationId xmlns:a16="http://schemas.microsoft.com/office/drawing/2014/main" id="{8D4464F4-F5B4-C345-3197-E1204C481887}"/>
                    </a:ext>
                  </a:extLst>
                </p:cNvPr>
                <p:cNvSpPr txBox="1"/>
                <p:nvPr/>
              </p:nvSpPr>
              <p:spPr>
                <a:xfrm>
                  <a:off x="837373" y="2109679"/>
                  <a:ext cx="264471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cs-CZ" sz="2100" b="1" dirty="0">
                      <a:solidFill>
                        <a:srgbClr val="660033"/>
                      </a:solidFill>
                    </a:rPr>
                    <a:t>Lisy</a:t>
                  </a:r>
                </a:p>
              </p:txBody>
            </p:sp>
          </p:grpSp>
          <p:grpSp>
            <p:nvGrpSpPr>
              <p:cNvPr id="71" name="Skupina 70">
                <a:extLst>
                  <a:ext uri="{FF2B5EF4-FFF2-40B4-BE49-F238E27FC236}">
                    <a16:creationId xmlns:a16="http://schemas.microsoft.com/office/drawing/2014/main" id="{FD8EE5C2-8D73-A856-725F-526FF353AFB3}"/>
                  </a:ext>
                </a:extLst>
              </p:cNvPr>
              <p:cNvGrpSpPr/>
              <p:nvPr/>
            </p:nvGrpSpPr>
            <p:grpSpPr>
              <a:xfrm>
                <a:off x="4549842" y="2978950"/>
                <a:ext cx="2016224" cy="576064"/>
                <a:chOff x="827584" y="2060848"/>
                <a:chExt cx="2664296" cy="576064"/>
              </a:xfrm>
            </p:grpSpPr>
            <p:sp>
              <p:nvSpPr>
                <p:cNvPr id="103" name="Zaoblený obdélník 82">
                  <a:extLst>
                    <a:ext uri="{FF2B5EF4-FFF2-40B4-BE49-F238E27FC236}">
                      <a16:creationId xmlns:a16="http://schemas.microsoft.com/office/drawing/2014/main" id="{FD568751-EE98-9A03-B5F5-82AD1CD2B4AB}"/>
                    </a:ext>
                  </a:extLst>
                </p:cNvPr>
                <p:cNvSpPr/>
                <p:nvPr/>
              </p:nvSpPr>
              <p:spPr>
                <a:xfrm>
                  <a:off x="827584" y="2060848"/>
                  <a:ext cx="2664296" cy="576064"/>
                </a:xfrm>
                <a:prstGeom prst="roundRect">
                  <a:avLst/>
                </a:prstGeom>
                <a:noFill/>
                <a:ln w="44450"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4" name="TextovéPole 103">
                  <a:extLst>
                    <a:ext uri="{FF2B5EF4-FFF2-40B4-BE49-F238E27FC236}">
                      <a16:creationId xmlns:a16="http://schemas.microsoft.com/office/drawing/2014/main" id="{E6A3511E-6352-B4DF-1132-15E7C7020B39}"/>
                    </a:ext>
                  </a:extLst>
                </p:cNvPr>
                <p:cNvSpPr txBox="1"/>
                <p:nvPr/>
              </p:nvSpPr>
              <p:spPr>
                <a:xfrm>
                  <a:off x="837373" y="2123647"/>
                  <a:ext cx="264471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cs-CZ" sz="2100" b="1" dirty="0">
                      <a:solidFill>
                        <a:srgbClr val="660033"/>
                      </a:solidFill>
                    </a:rPr>
                    <a:t>Buchary</a:t>
                  </a:r>
                </a:p>
              </p:txBody>
            </p:sp>
          </p:grpSp>
          <p:cxnSp>
            <p:nvCxnSpPr>
              <p:cNvPr id="72" name="Přímá spojnice se šipkou 71">
                <a:extLst>
                  <a:ext uri="{FF2B5EF4-FFF2-40B4-BE49-F238E27FC236}">
                    <a16:creationId xmlns:a16="http://schemas.microsoft.com/office/drawing/2014/main" id="{43D3C983-FDF0-F29E-B0F7-019D2AC28522}"/>
                  </a:ext>
                </a:extLst>
              </p:cNvPr>
              <p:cNvCxnSpPr/>
              <p:nvPr/>
            </p:nvCxnSpPr>
            <p:spPr>
              <a:xfrm>
                <a:off x="3456110" y="2367091"/>
                <a:ext cx="0" cy="319258"/>
              </a:xfrm>
              <a:prstGeom prst="straightConnector1">
                <a:avLst/>
              </a:prstGeom>
              <a:ln w="44450">
                <a:solidFill>
                  <a:srgbClr val="66003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Přímá spojnice se šipkou 72">
                <a:extLst>
                  <a:ext uri="{FF2B5EF4-FFF2-40B4-BE49-F238E27FC236}">
                    <a16:creationId xmlns:a16="http://schemas.microsoft.com/office/drawing/2014/main" id="{8FDC8A35-9F0E-3E53-A7F0-AF9894FBB8C6}"/>
                  </a:ext>
                </a:extLst>
              </p:cNvPr>
              <p:cNvCxnSpPr/>
              <p:nvPr/>
            </p:nvCxnSpPr>
            <p:spPr>
              <a:xfrm flipH="1">
                <a:off x="1116282" y="2706596"/>
                <a:ext cx="4464003" cy="0"/>
              </a:xfrm>
              <a:prstGeom prst="straightConnector1">
                <a:avLst/>
              </a:prstGeom>
              <a:ln w="44450">
                <a:solidFill>
                  <a:srgbClr val="66003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Přímá spojnice se šipkou 73">
                <a:extLst>
                  <a:ext uri="{FF2B5EF4-FFF2-40B4-BE49-F238E27FC236}">
                    <a16:creationId xmlns:a16="http://schemas.microsoft.com/office/drawing/2014/main" id="{1AE19400-BCCC-0284-95B9-8AB6396EE522}"/>
                  </a:ext>
                </a:extLst>
              </p:cNvPr>
              <p:cNvCxnSpPr/>
              <p:nvPr/>
            </p:nvCxnSpPr>
            <p:spPr>
              <a:xfrm>
                <a:off x="1132183" y="2696538"/>
                <a:ext cx="1" cy="279240"/>
              </a:xfrm>
              <a:prstGeom prst="straightConnector1">
                <a:avLst/>
              </a:prstGeom>
              <a:ln w="44450">
                <a:solidFill>
                  <a:srgbClr val="6600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Přímá spojnice se šipkou 74">
                <a:extLst>
                  <a:ext uri="{FF2B5EF4-FFF2-40B4-BE49-F238E27FC236}">
                    <a16:creationId xmlns:a16="http://schemas.microsoft.com/office/drawing/2014/main" id="{2A217F8B-1111-C59A-24CF-6ABE182895AB}"/>
                  </a:ext>
                </a:extLst>
              </p:cNvPr>
              <p:cNvCxnSpPr/>
              <p:nvPr/>
            </p:nvCxnSpPr>
            <p:spPr>
              <a:xfrm>
                <a:off x="5558046" y="2698645"/>
                <a:ext cx="1" cy="279240"/>
              </a:xfrm>
              <a:prstGeom prst="straightConnector1">
                <a:avLst/>
              </a:prstGeom>
              <a:ln w="44450">
                <a:solidFill>
                  <a:srgbClr val="6600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Skupina 75">
                <a:extLst>
                  <a:ext uri="{FF2B5EF4-FFF2-40B4-BE49-F238E27FC236}">
                    <a16:creationId xmlns:a16="http://schemas.microsoft.com/office/drawing/2014/main" id="{5F082E35-351D-3FA9-D32E-66BBBD7DB6D1}"/>
                  </a:ext>
                </a:extLst>
              </p:cNvPr>
              <p:cNvGrpSpPr/>
              <p:nvPr/>
            </p:nvGrpSpPr>
            <p:grpSpPr>
              <a:xfrm>
                <a:off x="521750" y="3744035"/>
                <a:ext cx="1800000" cy="576064"/>
                <a:chOff x="827584" y="2060848"/>
                <a:chExt cx="2664296" cy="576064"/>
              </a:xfrm>
            </p:grpSpPr>
            <p:sp>
              <p:nvSpPr>
                <p:cNvPr id="101" name="Zaoblený obdélník 162">
                  <a:extLst>
                    <a:ext uri="{FF2B5EF4-FFF2-40B4-BE49-F238E27FC236}">
                      <a16:creationId xmlns:a16="http://schemas.microsoft.com/office/drawing/2014/main" id="{07497B8E-07C2-5A93-B857-6585E12DF8B4}"/>
                    </a:ext>
                  </a:extLst>
                </p:cNvPr>
                <p:cNvSpPr/>
                <p:nvPr/>
              </p:nvSpPr>
              <p:spPr>
                <a:xfrm>
                  <a:off x="827584" y="2060848"/>
                  <a:ext cx="2664296" cy="576064"/>
                </a:xfrm>
                <a:prstGeom prst="roundRect">
                  <a:avLst/>
                </a:prstGeom>
                <a:noFill/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2" name="TextovéPole 101">
                  <a:extLst>
                    <a:ext uri="{FF2B5EF4-FFF2-40B4-BE49-F238E27FC236}">
                      <a16:creationId xmlns:a16="http://schemas.microsoft.com/office/drawing/2014/main" id="{CA58FF1C-A162-9C93-0F22-5CEF2B88CF84}"/>
                    </a:ext>
                  </a:extLst>
                </p:cNvPr>
                <p:cNvSpPr txBox="1"/>
                <p:nvPr/>
              </p:nvSpPr>
              <p:spPr>
                <a:xfrm>
                  <a:off x="837373" y="2210149"/>
                  <a:ext cx="264471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cs-CZ" sz="1050" b="1" dirty="0">
                      <a:solidFill>
                        <a:srgbClr val="660033"/>
                      </a:solidFill>
                    </a:rPr>
                    <a:t>Mechanické</a:t>
                  </a:r>
                </a:p>
              </p:txBody>
            </p:sp>
          </p:grpSp>
          <p:cxnSp>
            <p:nvCxnSpPr>
              <p:cNvPr id="77" name="Přímá spojnice se šipkou 76">
                <a:extLst>
                  <a:ext uri="{FF2B5EF4-FFF2-40B4-BE49-F238E27FC236}">
                    <a16:creationId xmlns:a16="http://schemas.microsoft.com/office/drawing/2014/main" id="{151D8B76-802F-7902-48E5-ED244BF23841}"/>
                  </a:ext>
                </a:extLst>
              </p:cNvPr>
              <p:cNvCxnSpPr>
                <a:endCxn id="101" idx="1"/>
              </p:cNvCxnSpPr>
              <p:nvPr/>
            </p:nvCxnSpPr>
            <p:spPr>
              <a:xfrm>
                <a:off x="207020" y="4032067"/>
                <a:ext cx="314730" cy="0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Přímá spojnice se šipkou 77">
                <a:extLst>
                  <a:ext uri="{FF2B5EF4-FFF2-40B4-BE49-F238E27FC236}">
                    <a16:creationId xmlns:a16="http://schemas.microsoft.com/office/drawing/2014/main" id="{398E3178-333E-FE30-A503-96A62B606DFC}"/>
                  </a:ext>
                </a:extLst>
              </p:cNvPr>
              <p:cNvCxnSpPr/>
              <p:nvPr/>
            </p:nvCxnSpPr>
            <p:spPr>
              <a:xfrm>
                <a:off x="216605" y="3307112"/>
                <a:ext cx="0" cy="1035176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Přímá spojnice se šipkou 78">
                <a:extLst>
                  <a:ext uri="{FF2B5EF4-FFF2-40B4-BE49-F238E27FC236}">
                    <a16:creationId xmlns:a16="http://schemas.microsoft.com/office/drawing/2014/main" id="{EE8839F7-0C14-475F-80CB-5B8ABB75FBA5}"/>
                  </a:ext>
                </a:extLst>
              </p:cNvPr>
              <p:cNvCxnSpPr/>
              <p:nvPr/>
            </p:nvCxnSpPr>
            <p:spPr>
              <a:xfrm flipH="1">
                <a:off x="206516" y="3298256"/>
                <a:ext cx="180504" cy="0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Přímá spojnice se šipkou 79">
                <a:extLst>
                  <a:ext uri="{FF2B5EF4-FFF2-40B4-BE49-F238E27FC236}">
                    <a16:creationId xmlns:a16="http://schemas.microsoft.com/office/drawing/2014/main" id="{B470A7DF-F933-92AE-C844-48318819E317}"/>
                  </a:ext>
                </a:extLst>
              </p:cNvPr>
              <p:cNvCxnSpPr/>
              <p:nvPr/>
            </p:nvCxnSpPr>
            <p:spPr>
              <a:xfrm flipH="1">
                <a:off x="216605" y="4337581"/>
                <a:ext cx="2722" cy="1863727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Skupina 80">
                <a:extLst>
                  <a:ext uri="{FF2B5EF4-FFF2-40B4-BE49-F238E27FC236}">
                    <a16:creationId xmlns:a16="http://schemas.microsoft.com/office/drawing/2014/main" id="{F728A4C5-8D3E-D0BC-B35A-28C6ECA098F7}"/>
                  </a:ext>
                </a:extLst>
              </p:cNvPr>
              <p:cNvGrpSpPr/>
              <p:nvPr/>
            </p:nvGrpSpPr>
            <p:grpSpPr>
              <a:xfrm>
                <a:off x="521245" y="5913276"/>
                <a:ext cx="1800000" cy="576064"/>
                <a:chOff x="827584" y="2060848"/>
                <a:chExt cx="2664296" cy="576064"/>
              </a:xfrm>
            </p:grpSpPr>
            <p:sp>
              <p:nvSpPr>
                <p:cNvPr id="99" name="Zaoblený obdélník 173">
                  <a:extLst>
                    <a:ext uri="{FF2B5EF4-FFF2-40B4-BE49-F238E27FC236}">
                      <a16:creationId xmlns:a16="http://schemas.microsoft.com/office/drawing/2014/main" id="{71174605-4B6C-2FF0-3430-F431BD630423}"/>
                    </a:ext>
                  </a:extLst>
                </p:cNvPr>
                <p:cNvSpPr/>
                <p:nvPr/>
              </p:nvSpPr>
              <p:spPr>
                <a:xfrm>
                  <a:off x="827584" y="2060848"/>
                  <a:ext cx="2664296" cy="576064"/>
                </a:xfrm>
                <a:prstGeom prst="roundRect">
                  <a:avLst/>
                </a:prstGeom>
                <a:noFill/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100" name="TextovéPole 99">
                  <a:extLst>
                    <a:ext uri="{FF2B5EF4-FFF2-40B4-BE49-F238E27FC236}">
                      <a16:creationId xmlns:a16="http://schemas.microsoft.com/office/drawing/2014/main" id="{BC51FD3A-233B-9711-6277-02E52617B719}"/>
                    </a:ext>
                  </a:extLst>
                </p:cNvPr>
                <p:cNvSpPr txBox="1"/>
                <p:nvPr/>
              </p:nvSpPr>
              <p:spPr>
                <a:xfrm>
                  <a:off x="837373" y="2210149"/>
                  <a:ext cx="264471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cs-CZ" sz="1050" b="1" dirty="0">
                      <a:solidFill>
                        <a:srgbClr val="660033"/>
                      </a:solidFill>
                    </a:rPr>
                    <a:t>Hydraulické</a:t>
                  </a:r>
                </a:p>
              </p:txBody>
            </p:sp>
          </p:grpSp>
          <p:cxnSp>
            <p:nvCxnSpPr>
              <p:cNvPr id="82" name="Přímá spojnice se šipkou 81">
                <a:extLst>
                  <a:ext uri="{FF2B5EF4-FFF2-40B4-BE49-F238E27FC236}">
                    <a16:creationId xmlns:a16="http://schemas.microsoft.com/office/drawing/2014/main" id="{F4765067-2C6A-E436-B2A6-36934229C5C4}"/>
                  </a:ext>
                </a:extLst>
              </p:cNvPr>
              <p:cNvCxnSpPr>
                <a:endCxn id="99" idx="1"/>
              </p:cNvCxnSpPr>
              <p:nvPr/>
            </p:nvCxnSpPr>
            <p:spPr>
              <a:xfrm>
                <a:off x="206515" y="6201308"/>
                <a:ext cx="314730" cy="0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Skupina 82">
                <a:extLst>
                  <a:ext uri="{FF2B5EF4-FFF2-40B4-BE49-F238E27FC236}">
                    <a16:creationId xmlns:a16="http://schemas.microsoft.com/office/drawing/2014/main" id="{D6C2BD8B-6C60-C436-C54C-DAD6277D2F09}"/>
                  </a:ext>
                </a:extLst>
              </p:cNvPr>
              <p:cNvGrpSpPr/>
              <p:nvPr/>
            </p:nvGrpSpPr>
            <p:grpSpPr>
              <a:xfrm>
                <a:off x="4662210" y="3751639"/>
                <a:ext cx="1800000" cy="576064"/>
                <a:chOff x="827584" y="2060848"/>
                <a:chExt cx="2664296" cy="576064"/>
              </a:xfrm>
            </p:grpSpPr>
            <p:sp>
              <p:nvSpPr>
                <p:cNvPr id="97" name="Zaoblený obdélník 211">
                  <a:extLst>
                    <a:ext uri="{FF2B5EF4-FFF2-40B4-BE49-F238E27FC236}">
                      <a16:creationId xmlns:a16="http://schemas.microsoft.com/office/drawing/2014/main" id="{7900A615-CF89-37E9-D2CB-2413DE0E4B34}"/>
                    </a:ext>
                  </a:extLst>
                </p:cNvPr>
                <p:cNvSpPr/>
                <p:nvPr/>
              </p:nvSpPr>
              <p:spPr>
                <a:xfrm>
                  <a:off x="827584" y="2060848"/>
                  <a:ext cx="2664296" cy="576064"/>
                </a:xfrm>
                <a:prstGeom prst="roundRect">
                  <a:avLst/>
                </a:prstGeom>
                <a:noFill/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98" name="TextovéPole 97">
                  <a:extLst>
                    <a:ext uri="{FF2B5EF4-FFF2-40B4-BE49-F238E27FC236}">
                      <a16:creationId xmlns:a16="http://schemas.microsoft.com/office/drawing/2014/main" id="{749ABC8B-09D2-EAD5-0200-51802AA3A9D8}"/>
                    </a:ext>
                  </a:extLst>
                </p:cNvPr>
                <p:cNvSpPr txBox="1"/>
                <p:nvPr/>
              </p:nvSpPr>
              <p:spPr>
                <a:xfrm>
                  <a:off x="837373" y="2210149"/>
                  <a:ext cx="264471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cs-CZ" sz="1050" b="1" dirty="0">
                      <a:solidFill>
                        <a:srgbClr val="660033"/>
                      </a:solidFill>
                    </a:rPr>
                    <a:t>Mechanické</a:t>
                  </a:r>
                </a:p>
              </p:txBody>
            </p:sp>
          </p:grpSp>
          <p:cxnSp>
            <p:nvCxnSpPr>
              <p:cNvPr id="84" name="Přímá spojnice se šipkou 83">
                <a:extLst>
                  <a:ext uri="{FF2B5EF4-FFF2-40B4-BE49-F238E27FC236}">
                    <a16:creationId xmlns:a16="http://schemas.microsoft.com/office/drawing/2014/main" id="{A87F1FAD-3481-79E5-21F2-A9BC2FC5EC14}"/>
                  </a:ext>
                </a:extLst>
              </p:cNvPr>
              <p:cNvCxnSpPr>
                <a:endCxn id="97" idx="1"/>
              </p:cNvCxnSpPr>
              <p:nvPr/>
            </p:nvCxnSpPr>
            <p:spPr>
              <a:xfrm>
                <a:off x="4347480" y="4039671"/>
                <a:ext cx="314730" cy="0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Přímá spojnice se šipkou 84">
                <a:extLst>
                  <a:ext uri="{FF2B5EF4-FFF2-40B4-BE49-F238E27FC236}">
                    <a16:creationId xmlns:a16="http://schemas.microsoft.com/office/drawing/2014/main" id="{DE473893-BEB9-84B3-728A-D43A6EA21D1C}"/>
                  </a:ext>
                </a:extLst>
              </p:cNvPr>
              <p:cNvCxnSpPr/>
              <p:nvPr/>
            </p:nvCxnSpPr>
            <p:spPr>
              <a:xfrm>
                <a:off x="4357065" y="3314716"/>
                <a:ext cx="0" cy="1035176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Přímá spojnice se šipkou 85">
                <a:extLst>
                  <a:ext uri="{FF2B5EF4-FFF2-40B4-BE49-F238E27FC236}">
                    <a16:creationId xmlns:a16="http://schemas.microsoft.com/office/drawing/2014/main" id="{39684EC2-37FE-C600-156B-818CBB01AA17}"/>
                  </a:ext>
                </a:extLst>
              </p:cNvPr>
              <p:cNvCxnSpPr/>
              <p:nvPr/>
            </p:nvCxnSpPr>
            <p:spPr>
              <a:xfrm flipH="1">
                <a:off x="4346976" y="3305860"/>
                <a:ext cx="180504" cy="0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nice se šipkou 86">
                <a:extLst>
                  <a:ext uri="{FF2B5EF4-FFF2-40B4-BE49-F238E27FC236}">
                    <a16:creationId xmlns:a16="http://schemas.microsoft.com/office/drawing/2014/main" id="{F2314E14-C45C-0183-4695-9299315B926C}"/>
                  </a:ext>
                </a:extLst>
              </p:cNvPr>
              <p:cNvCxnSpPr/>
              <p:nvPr/>
            </p:nvCxnSpPr>
            <p:spPr>
              <a:xfrm>
                <a:off x="4359787" y="4345185"/>
                <a:ext cx="0" cy="1143647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Skupina 87">
                <a:extLst>
                  <a:ext uri="{FF2B5EF4-FFF2-40B4-BE49-F238E27FC236}">
                    <a16:creationId xmlns:a16="http://schemas.microsoft.com/office/drawing/2014/main" id="{6E61D3F1-EA09-37FD-FF80-F0D88CEA08AE}"/>
                  </a:ext>
                </a:extLst>
              </p:cNvPr>
              <p:cNvGrpSpPr/>
              <p:nvPr/>
            </p:nvGrpSpPr>
            <p:grpSpPr>
              <a:xfrm>
                <a:off x="4661705" y="4480720"/>
                <a:ext cx="1800000" cy="576064"/>
                <a:chOff x="827584" y="2060848"/>
                <a:chExt cx="2664296" cy="576064"/>
              </a:xfrm>
            </p:grpSpPr>
            <p:sp>
              <p:nvSpPr>
                <p:cNvPr id="95" name="Zaoblený obdélník 209">
                  <a:extLst>
                    <a:ext uri="{FF2B5EF4-FFF2-40B4-BE49-F238E27FC236}">
                      <a16:creationId xmlns:a16="http://schemas.microsoft.com/office/drawing/2014/main" id="{EDE7983E-647C-0F0C-0DFA-961169FD58BD}"/>
                    </a:ext>
                  </a:extLst>
                </p:cNvPr>
                <p:cNvSpPr/>
                <p:nvPr/>
              </p:nvSpPr>
              <p:spPr>
                <a:xfrm>
                  <a:off x="827584" y="2060848"/>
                  <a:ext cx="2664296" cy="576064"/>
                </a:xfrm>
                <a:prstGeom prst="roundRect">
                  <a:avLst/>
                </a:prstGeom>
                <a:noFill/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96" name="TextovéPole 95">
                  <a:extLst>
                    <a:ext uri="{FF2B5EF4-FFF2-40B4-BE49-F238E27FC236}">
                      <a16:creationId xmlns:a16="http://schemas.microsoft.com/office/drawing/2014/main" id="{BB4FD786-8F42-3CFA-84C0-326D40A1DA40}"/>
                    </a:ext>
                  </a:extLst>
                </p:cNvPr>
                <p:cNvSpPr txBox="1"/>
                <p:nvPr/>
              </p:nvSpPr>
              <p:spPr>
                <a:xfrm>
                  <a:off x="837373" y="2210149"/>
                  <a:ext cx="264471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cs-CZ" sz="1050" b="1" dirty="0">
                      <a:solidFill>
                        <a:srgbClr val="660033"/>
                      </a:solidFill>
                    </a:rPr>
                    <a:t>Pneumatické</a:t>
                  </a:r>
                </a:p>
              </p:txBody>
            </p:sp>
          </p:grpSp>
          <p:cxnSp>
            <p:nvCxnSpPr>
              <p:cNvPr id="89" name="Přímá spojnice se šipkou 88">
                <a:extLst>
                  <a:ext uri="{FF2B5EF4-FFF2-40B4-BE49-F238E27FC236}">
                    <a16:creationId xmlns:a16="http://schemas.microsoft.com/office/drawing/2014/main" id="{708BA65A-9D96-2CFC-B45B-5FC5B054ABE3}"/>
                  </a:ext>
                </a:extLst>
              </p:cNvPr>
              <p:cNvCxnSpPr>
                <a:endCxn id="95" idx="1"/>
              </p:cNvCxnSpPr>
              <p:nvPr/>
            </p:nvCxnSpPr>
            <p:spPr>
              <a:xfrm>
                <a:off x="4346975" y="4768752"/>
                <a:ext cx="314730" cy="0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0" name="Skupina 89">
                <a:extLst>
                  <a:ext uri="{FF2B5EF4-FFF2-40B4-BE49-F238E27FC236}">
                    <a16:creationId xmlns:a16="http://schemas.microsoft.com/office/drawing/2014/main" id="{0DFD5532-0367-F9B9-F0CA-BDA535E12D61}"/>
                  </a:ext>
                </a:extLst>
              </p:cNvPr>
              <p:cNvGrpSpPr/>
              <p:nvPr/>
            </p:nvGrpSpPr>
            <p:grpSpPr>
              <a:xfrm>
                <a:off x="4662210" y="5200800"/>
                <a:ext cx="1800000" cy="576064"/>
                <a:chOff x="827584" y="2060848"/>
                <a:chExt cx="2664296" cy="576064"/>
              </a:xfrm>
            </p:grpSpPr>
            <p:sp>
              <p:nvSpPr>
                <p:cNvPr id="93" name="Zaoblený obdélník 207">
                  <a:extLst>
                    <a:ext uri="{FF2B5EF4-FFF2-40B4-BE49-F238E27FC236}">
                      <a16:creationId xmlns:a16="http://schemas.microsoft.com/office/drawing/2014/main" id="{0538514F-6C14-EAC0-7F1C-C0E034C865BC}"/>
                    </a:ext>
                  </a:extLst>
                </p:cNvPr>
                <p:cNvSpPr/>
                <p:nvPr/>
              </p:nvSpPr>
              <p:spPr>
                <a:xfrm>
                  <a:off x="827584" y="2060848"/>
                  <a:ext cx="2664296" cy="576064"/>
                </a:xfrm>
                <a:prstGeom prst="roundRect">
                  <a:avLst/>
                </a:prstGeom>
                <a:noFill/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94" name="TextovéPole 93">
                  <a:extLst>
                    <a:ext uri="{FF2B5EF4-FFF2-40B4-BE49-F238E27FC236}">
                      <a16:creationId xmlns:a16="http://schemas.microsoft.com/office/drawing/2014/main" id="{247AAFE7-4BD0-AA64-5144-6C914B17EB58}"/>
                    </a:ext>
                  </a:extLst>
                </p:cNvPr>
                <p:cNvSpPr txBox="1"/>
                <p:nvPr/>
              </p:nvSpPr>
              <p:spPr>
                <a:xfrm>
                  <a:off x="837373" y="2210149"/>
                  <a:ext cx="264471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cs-CZ" sz="1050" b="1" dirty="0">
                      <a:solidFill>
                        <a:srgbClr val="660033"/>
                      </a:solidFill>
                    </a:rPr>
                    <a:t>Parní</a:t>
                  </a:r>
                </a:p>
              </p:txBody>
            </p:sp>
          </p:grpSp>
          <p:cxnSp>
            <p:nvCxnSpPr>
              <p:cNvPr id="91" name="Přímá spojnice se šipkou 90">
                <a:extLst>
                  <a:ext uri="{FF2B5EF4-FFF2-40B4-BE49-F238E27FC236}">
                    <a16:creationId xmlns:a16="http://schemas.microsoft.com/office/drawing/2014/main" id="{5FF48A50-C9A5-95B0-2C19-E676141F4033}"/>
                  </a:ext>
                </a:extLst>
              </p:cNvPr>
              <p:cNvCxnSpPr>
                <a:endCxn id="93" idx="1"/>
              </p:cNvCxnSpPr>
              <p:nvPr/>
            </p:nvCxnSpPr>
            <p:spPr>
              <a:xfrm>
                <a:off x="4347480" y="5488832"/>
                <a:ext cx="314730" cy="0"/>
              </a:xfrm>
              <a:prstGeom prst="straightConnector1">
                <a:avLst/>
              </a:prstGeom>
              <a:ln w="31750">
                <a:solidFill>
                  <a:srgbClr val="6600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bdélník 58">
                <a:extLst>
                  <a:ext uri="{FF2B5EF4-FFF2-40B4-BE49-F238E27FC236}">
                    <a16:creationId xmlns:a16="http://schemas.microsoft.com/office/drawing/2014/main" id="{9A53F18D-0214-434E-EF02-816B7B6EE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911" y="4345186"/>
                <a:ext cx="2462199" cy="1200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02406" indent="-202406">
                  <a:buClr>
                    <a:srgbClr val="660033"/>
                  </a:buClr>
                  <a:buFont typeface="Wingdings" pitchFamily="2" charset="2"/>
                  <a:buChar char="Ø"/>
                  <a:defRPr/>
                </a:pPr>
                <a:r>
                  <a:rPr lang="cs-CZ" sz="1050" b="1" dirty="0">
                    <a:solidFill>
                      <a:srgbClr val="660033"/>
                    </a:solidFill>
                    <a:latin typeface="+mj-lt"/>
                    <a:ea typeface="+mj-ea"/>
                    <a:cs typeface="+mj-cs"/>
                  </a:rPr>
                  <a:t>klikové</a:t>
                </a:r>
              </a:p>
              <a:p>
                <a:pPr marL="202406" indent="-202406">
                  <a:buClr>
                    <a:srgbClr val="660033"/>
                  </a:buClr>
                  <a:buFont typeface="Wingdings" pitchFamily="2" charset="2"/>
                  <a:buChar char="Ø"/>
                  <a:defRPr/>
                </a:pPr>
                <a:r>
                  <a:rPr lang="cs-CZ" sz="1050" b="1" dirty="0">
                    <a:solidFill>
                      <a:srgbClr val="660033"/>
                    </a:solidFill>
                    <a:latin typeface="+mj-lt"/>
                    <a:ea typeface="+mj-ea"/>
                    <a:cs typeface="+mj-cs"/>
                  </a:rPr>
                  <a:t>kliko – kolenové</a:t>
                </a:r>
              </a:p>
              <a:p>
                <a:pPr marL="202406" indent="-202406">
                  <a:buClr>
                    <a:srgbClr val="660033"/>
                  </a:buClr>
                  <a:buFont typeface="Wingdings" pitchFamily="2" charset="2"/>
                  <a:buChar char="Ø"/>
                  <a:defRPr/>
                </a:pPr>
                <a:r>
                  <a:rPr lang="cs-CZ" sz="1050" b="1" dirty="0">
                    <a:solidFill>
                      <a:srgbClr val="660033"/>
                    </a:solidFill>
                    <a:latin typeface="+mj-lt"/>
                    <a:ea typeface="+mj-ea"/>
                    <a:cs typeface="+mj-cs"/>
                  </a:rPr>
                  <a:t>vačkové</a:t>
                </a:r>
              </a:p>
              <a:p>
                <a:pPr marL="202406" indent="-202406">
                  <a:buClr>
                    <a:srgbClr val="660033"/>
                  </a:buClr>
                  <a:buFont typeface="Wingdings" pitchFamily="2" charset="2"/>
                  <a:buChar char="Ø"/>
                  <a:defRPr/>
                </a:pPr>
                <a:r>
                  <a:rPr lang="cs-CZ" sz="1050" b="1" dirty="0">
                    <a:solidFill>
                      <a:srgbClr val="660033"/>
                    </a:solidFill>
                    <a:latin typeface="+mj-lt"/>
                    <a:ea typeface="+mj-ea"/>
                    <a:cs typeface="+mj-cs"/>
                  </a:rPr>
                  <a:t>vřetenové</a:t>
                </a:r>
              </a:p>
              <a:p>
                <a:pPr marL="202406" indent="-202406">
                  <a:buClr>
                    <a:srgbClr val="660033"/>
                  </a:buClr>
                  <a:buFont typeface="Wingdings" pitchFamily="2" charset="2"/>
                  <a:buChar char="Ø"/>
                  <a:defRPr/>
                </a:pPr>
                <a:r>
                  <a:rPr lang="cs-CZ" sz="1050" b="1" dirty="0">
                    <a:solidFill>
                      <a:srgbClr val="660033"/>
                    </a:solidFill>
                    <a:latin typeface="+mj-lt"/>
                    <a:ea typeface="+mj-ea"/>
                    <a:cs typeface="+mj-cs"/>
                  </a:rPr>
                  <a:t>atd.</a:t>
                </a:r>
              </a:p>
            </p:txBody>
          </p:sp>
        </p:grpSp>
        <p:sp>
          <p:nvSpPr>
            <p:cNvPr id="69" name="Obdélník 68">
              <a:extLst>
                <a:ext uri="{FF2B5EF4-FFF2-40B4-BE49-F238E27FC236}">
                  <a16:creationId xmlns:a16="http://schemas.microsoft.com/office/drawing/2014/main" id="{E052F842-F55B-5D9E-68B4-9699D6DBFCA9}"/>
                </a:ext>
              </a:extLst>
            </p:cNvPr>
            <p:cNvSpPr/>
            <p:nvPr/>
          </p:nvSpPr>
          <p:spPr>
            <a:xfrm>
              <a:off x="6687234" y="2642643"/>
              <a:ext cx="2456765" cy="1200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eaLnBrk="1" hangingPunct="1">
                <a:buFontTx/>
                <a:buNone/>
              </a:pPr>
              <a:r>
                <a:rPr lang="cs-CZ" sz="1050" b="1" dirty="0">
                  <a:solidFill>
                    <a:srgbClr val="660033"/>
                  </a:solidFill>
                </a:rPr>
                <a:t> </a:t>
              </a:r>
            </a:p>
            <a:p>
              <a:pPr algn="ctr" eaLnBrk="1" hangingPunct="1">
                <a:buFontTx/>
                <a:buNone/>
              </a:pPr>
              <a:endParaRPr lang="cs-CZ" altLang="cs-CZ" sz="1050" b="1" dirty="0">
                <a:solidFill>
                  <a:srgbClr val="660033"/>
                </a:solidFill>
              </a:endParaRPr>
            </a:p>
            <a:p>
              <a:pPr algn="ctr" eaLnBrk="1" hangingPunct="1">
                <a:buFontTx/>
                <a:buNone/>
              </a:pPr>
              <a:endParaRPr lang="cs-CZ" altLang="cs-CZ" sz="1050" b="1" dirty="0">
                <a:solidFill>
                  <a:srgbClr val="660033"/>
                </a:solidFill>
              </a:endParaRPr>
            </a:p>
            <a:p>
              <a:pPr algn="ctr" eaLnBrk="1" hangingPunct="1">
                <a:buFontTx/>
                <a:buNone/>
              </a:pPr>
              <a:endParaRPr lang="cs-CZ" altLang="cs-CZ" sz="1050" b="1" dirty="0">
                <a:solidFill>
                  <a:srgbClr val="660033"/>
                </a:solidFill>
              </a:endParaRPr>
            </a:p>
            <a:p>
              <a:pPr algn="ctr" eaLnBrk="1" hangingPunct="1">
                <a:buFontTx/>
                <a:buNone/>
              </a:pPr>
              <a:endParaRPr lang="cs-CZ" altLang="cs-CZ" sz="1050" b="1" dirty="0">
                <a:solidFill>
                  <a:srgbClr val="660033"/>
                </a:solidFill>
              </a:endParaRPr>
            </a:p>
          </p:txBody>
        </p:sp>
      </p:grpSp>
      <p:sp>
        <p:nvSpPr>
          <p:cNvPr id="107" name="Rectangle 4">
            <a:extLst>
              <a:ext uri="{FF2B5EF4-FFF2-40B4-BE49-F238E27FC236}">
                <a16:creationId xmlns:a16="http://schemas.microsoft.com/office/drawing/2014/main" id="{FA218B0A-5D2D-B6FD-ED71-C1F7B0D2E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60000"/>
            <a:ext cx="6858000" cy="31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Tx/>
              <a:buNone/>
            </a:pPr>
            <a:r>
              <a:rPr lang="cs-CZ" sz="2700" b="1" dirty="0">
                <a:solidFill>
                  <a:srgbClr val="660033"/>
                </a:solidFill>
              </a:rPr>
              <a:t>Vyvození tvářecí síly</a:t>
            </a:r>
          </a:p>
        </p:txBody>
      </p:sp>
    </p:spTree>
    <p:extLst>
      <p:ext uri="{BB962C8B-B14F-4D97-AF65-F5344CB8AC3E}">
        <p14:creationId xmlns:p14="http://schemas.microsoft.com/office/powerpoint/2010/main" val="3260378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Vyvození tvářecí síly na mechanických lisech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3D6E21FC-D8E1-FBDD-97B4-05CEB6336B1C}"/>
              </a:ext>
            </a:extLst>
          </p:cNvPr>
          <p:cNvGrpSpPr/>
          <p:nvPr/>
        </p:nvGrpSpPr>
        <p:grpSpPr>
          <a:xfrm>
            <a:off x="1095364" y="2513146"/>
            <a:ext cx="702821" cy="253916"/>
            <a:chOff x="-63515" y="4644135"/>
            <a:chExt cx="937095" cy="338555"/>
          </a:xfrm>
        </p:grpSpPr>
        <p:cxnSp>
          <p:nvCxnSpPr>
            <p:cNvPr id="3" name="Přímá spojnice 2">
              <a:extLst>
                <a:ext uri="{FF2B5EF4-FFF2-40B4-BE49-F238E27FC236}">
                  <a16:creationId xmlns:a16="http://schemas.microsoft.com/office/drawing/2014/main" id="{70A01435-FEA7-5D52-6AA4-73E777DEBF88}"/>
                </a:ext>
              </a:extLst>
            </p:cNvPr>
            <p:cNvCxnSpPr/>
            <p:nvPr/>
          </p:nvCxnSpPr>
          <p:spPr>
            <a:xfrm>
              <a:off x="431540" y="4842429"/>
              <a:ext cx="44204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14FEFA9E-5FC1-585B-8A40-1AB10983880D}"/>
                </a:ext>
              </a:extLst>
            </p:cNvPr>
            <p:cNvSpPr/>
            <p:nvPr/>
          </p:nvSpPr>
          <p:spPr>
            <a:xfrm>
              <a:off x="-63515" y="4644135"/>
              <a:ext cx="569902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buFontTx/>
                <a:buNone/>
              </a:pPr>
              <a:r>
                <a:rPr lang="cs-CZ" sz="1050" dirty="0"/>
                <a:t>HÚ</a:t>
              </a:r>
              <a:endParaRPr lang="cs-CZ" altLang="cs-CZ" sz="1050" dirty="0"/>
            </a:p>
          </p:txBody>
        </p:sp>
      </p:grpSp>
      <p:grpSp>
        <p:nvGrpSpPr>
          <p:cNvPr id="104" name="Skupina 103">
            <a:extLst>
              <a:ext uri="{FF2B5EF4-FFF2-40B4-BE49-F238E27FC236}">
                <a16:creationId xmlns:a16="http://schemas.microsoft.com/office/drawing/2014/main" id="{65642C7E-774B-2604-0043-8A0F920FD10B}"/>
              </a:ext>
            </a:extLst>
          </p:cNvPr>
          <p:cNvGrpSpPr/>
          <p:nvPr/>
        </p:nvGrpSpPr>
        <p:grpSpPr>
          <a:xfrm>
            <a:off x="1635424" y="1108704"/>
            <a:ext cx="1417658" cy="2820628"/>
            <a:chOff x="656565" y="1478272"/>
            <a:chExt cx="1890210" cy="3760837"/>
          </a:xfrm>
        </p:grpSpPr>
        <p:grpSp>
          <p:nvGrpSpPr>
            <p:cNvPr id="380" name="Skupina 379">
              <a:extLst>
                <a:ext uri="{FF2B5EF4-FFF2-40B4-BE49-F238E27FC236}">
                  <a16:creationId xmlns:a16="http://schemas.microsoft.com/office/drawing/2014/main" id="{DD8BB6A0-46DA-2B5C-1903-1E700C2605C9}"/>
                </a:ext>
              </a:extLst>
            </p:cNvPr>
            <p:cNvGrpSpPr/>
            <p:nvPr/>
          </p:nvGrpSpPr>
          <p:grpSpPr>
            <a:xfrm>
              <a:off x="656565" y="1478272"/>
              <a:ext cx="1385938" cy="3133261"/>
              <a:chOff x="0" y="0"/>
              <a:chExt cx="1386840" cy="3132161"/>
            </a:xfrm>
          </p:grpSpPr>
          <p:sp>
            <p:nvSpPr>
              <p:cNvPr id="436" name="Ovál 435">
                <a:extLst>
                  <a:ext uri="{FF2B5EF4-FFF2-40B4-BE49-F238E27FC236}">
                    <a16:creationId xmlns:a16="http://schemas.microsoft.com/office/drawing/2014/main" id="{6E859EC8-AD47-DDF8-7B9E-11A9423DB379}"/>
                  </a:ext>
                </a:extLst>
              </p:cNvPr>
              <p:cNvSpPr/>
              <p:nvPr/>
            </p:nvSpPr>
            <p:spPr>
              <a:xfrm>
                <a:off x="115529" y="1015181"/>
                <a:ext cx="71672" cy="71673"/>
              </a:xfrm>
              <a:prstGeom prst="ellips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 hangingPunct="1">
                  <a:defRPr/>
                </a:pPr>
                <a:endParaRPr lang="cs-CZ" sz="135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grpSp>
            <p:nvGrpSpPr>
              <p:cNvPr id="437" name="Skupina 436">
                <a:extLst>
                  <a:ext uri="{FF2B5EF4-FFF2-40B4-BE49-F238E27FC236}">
                    <a16:creationId xmlns:a16="http://schemas.microsoft.com/office/drawing/2014/main" id="{992E11D6-F901-5210-519D-534709E4A725}"/>
                  </a:ext>
                </a:extLst>
              </p:cNvPr>
              <p:cNvGrpSpPr/>
              <p:nvPr/>
            </p:nvGrpSpPr>
            <p:grpSpPr>
              <a:xfrm>
                <a:off x="0" y="0"/>
                <a:ext cx="1386840" cy="3132161"/>
                <a:chOff x="0" y="0"/>
                <a:chExt cx="1386840" cy="3132161"/>
              </a:xfrm>
            </p:grpSpPr>
            <p:grpSp>
              <p:nvGrpSpPr>
                <p:cNvPr id="438" name="Skupina 437">
                  <a:extLst>
                    <a:ext uri="{FF2B5EF4-FFF2-40B4-BE49-F238E27FC236}">
                      <a16:creationId xmlns:a16="http://schemas.microsoft.com/office/drawing/2014/main" id="{1B20F809-F29D-1E4A-BC35-6C186AD91CF1}"/>
                    </a:ext>
                  </a:extLst>
                </p:cNvPr>
                <p:cNvGrpSpPr/>
                <p:nvPr/>
              </p:nvGrpSpPr>
              <p:grpSpPr>
                <a:xfrm>
                  <a:off x="479322" y="464574"/>
                  <a:ext cx="462818" cy="268912"/>
                  <a:chOff x="0" y="0"/>
                  <a:chExt cx="462818" cy="268912"/>
                </a:xfrm>
              </p:grpSpPr>
              <p:grpSp>
                <p:nvGrpSpPr>
                  <p:cNvPr id="451" name="Skupina 450">
                    <a:extLst>
                      <a:ext uri="{FF2B5EF4-FFF2-40B4-BE49-F238E27FC236}">
                        <a16:creationId xmlns:a16="http://schemas.microsoft.com/office/drawing/2014/main" id="{BD268B2C-10C7-F5AB-6FB6-4072444354BD}"/>
                      </a:ext>
                    </a:extLst>
                  </p:cNvPr>
                  <p:cNvGrpSpPr/>
                  <p:nvPr/>
                </p:nvGrpSpPr>
                <p:grpSpPr>
                  <a:xfrm>
                    <a:off x="16996" y="0"/>
                    <a:ext cx="445822" cy="268912"/>
                    <a:chOff x="0" y="0"/>
                    <a:chExt cx="445822" cy="268912"/>
                  </a:xfrm>
                </p:grpSpPr>
                <p:sp>
                  <p:nvSpPr>
                    <p:cNvPr id="453" name="Ovál 452">
                      <a:extLst>
                        <a:ext uri="{FF2B5EF4-FFF2-40B4-BE49-F238E27FC236}">
                          <a16:creationId xmlns:a16="http://schemas.microsoft.com/office/drawing/2014/main" id="{168B90ED-ABD5-98BD-63B1-A3B550E5A8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366" y="197157"/>
                      <a:ext cx="71755" cy="71755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 hangingPunct="1">
                        <a:defRPr/>
                      </a:pPr>
                      <a:endParaRPr lang="cs-CZ" sz="135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454" name="Přímá spojnice 453">
                      <a:extLst>
                        <a:ext uri="{FF2B5EF4-FFF2-40B4-BE49-F238E27FC236}">
                          <a16:creationId xmlns:a16="http://schemas.microsoft.com/office/drawing/2014/main" id="{7802F755-EBA8-3709-CCF5-8F5B29DE4C0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0" y="0"/>
                      <a:ext cx="88900" cy="6477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5" name="Přímá spojnice 454">
                      <a:extLst>
                        <a:ext uri="{FF2B5EF4-FFF2-40B4-BE49-F238E27FC236}">
                          <a16:creationId xmlns:a16="http://schemas.microsoft.com/office/drawing/2014/main" id="{DC288A99-97DD-7F4F-18A7-F3E7CC62E56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88381" y="3399"/>
                      <a:ext cx="88900" cy="6477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6" name="Přímá spojnice 455">
                      <a:extLst>
                        <a:ext uri="{FF2B5EF4-FFF2-40B4-BE49-F238E27FC236}">
                          <a16:creationId xmlns:a16="http://schemas.microsoft.com/office/drawing/2014/main" id="{F3092607-4FAA-4BED-246C-3D406BCAA55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76761" y="3399"/>
                      <a:ext cx="88900" cy="6477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7" name="Přímá spojnice 456">
                      <a:extLst>
                        <a:ext uri="{FF2B5EF4-FFF2-40B4-BE49-F238E27FC236}">
                          <a16:creationId xmlns:a16="http://schemas.microsoft.com/office/drawing/2014/main" id="{3329BFBB-0D2A-C475-3B88-7680F4AA2A3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65142" y="3399"/>
                      <a:ext cx="88900" cy="6477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8" name="Přímá spojnice 457">
                      <a:extLst>
                        <a:ext uri="{FF2B5EF4-FFF2-40B4-BE49-F238E27FC236}">
                          <a16:creationId xmlns:a16="http://schemas.microsoft.com/office/drawing/2014/main" id="{DD503CCD-D145-2747-E8D2-F018A6C8F40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56922" y="3399"/>
                      <a:ext cx="88900" cy="6477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9" name="Přímá spojnice 458">
                      <a:extLst>
                        <a:ext uri="{FF2B5EF4-FFF2-40B4-BE49-F238E27FC236}">
                          <a16:creationId xmlns:a16="http://schemas.microsoft.com/office/drawing/2014/main" id="{59A4ABEB-396D-4B8E-2836-4570C4A43F5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00556" y="67985"/>
                      <a:ext cx="128905" cy="12827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60" name="Přímá spojnice 459">
                      <a:extLst>
                        <a:ext uri="{FF2B5EF4-FFF2-40B4-BE49-F238E27FC236}">
                          <a16:creationId xmlns:a16="http://schemas.microsoft.com/office/drawing/2014/main" id="{A2BBCD75-2274-36DC-595D-18122CE55698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61187" y="67985"/>
                      <a:ext cx="116094" cy="128904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cxnSp>
                <p:nvCxnSpPr>
                  <p:cNvPr id="452" name="Přímá spojnice 451">
                    <a:extLst>
                      <a:ext uri="{FF2B5EF4-FFF2-40B4-BE49-F238E27FC236}">
                        <a16:creationId xmlns:a16="http://schemas.microsoft.com/office/drawing/2014/main" id="{EE1E6C0A-B0A6-364F-2D0E-C6B18145AD6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985"/>
                    <a:ext cx="424907" cy="184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  <p:cxnSp>
              <p:nvCxnSpPr>
                <p:cNvPr id="439" name="Přímá spojnice 438">
                  <a:extLst>
                    <a:ext uri="{FF2B5EF4-FFF2-40B4-BE49-F238E27FC236}">
                      <a16:creationId xmlns:a16="http://schemas.microsoft.com/office/drawing/2014/main" id="{44FBB9AC-5309-923C-8BB6-30B33646BC54}"/>
                    </a:ext>
                  </a:extLst>
                </p:cNvPr>
                <p:cNvCxnSpPr/>
                <p:nvPr/>
              </p:nvCxnSpPr>
              <p:spPr>
                <a:xfrm flipV="1">
                  <a:off x="685800" y="0"/>
                  <a:ext cx="0" cy="3132161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lgDashDot"/>
                </a:ln>
                <a:effectLst/>
              </p:spPr>
            </p:cxnSp>
            <p:cxnSp>
              <p:nvCxnSpPr>
                <p:cNvPr id="440" name="Přímá spojnice 439">
                  <a:extLst>
                    <a:ext uri="{FF2B5EF4-FFF2-40B4-BE49-F238E27FC236}">
                      <a16:creationId xmlns:a16="http://schemas.microsoft.com/office/drawing/2014/main" id="{FC55E516-7A78-A025-1CA9-195104C5D3AB}"/>
                    </a:ext>
                  </a:extLst>
                </p:cNvPr>
                <p:cNvCxnSpPr/>
                <p:nvPr/>
              </p:nvCxnSpPr>
              <p:spPr>
                <a:xfrm flipH="1" flipV="1">
                  <a:off x="167148" y="1084007"/>
                  <a:ext cx="518856" cy="13335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grpSp>
              <p:nvGrpSpPr>
                <p:cNvPr id="441" name="Skupina 440">
                  <a:extLst>
                    <a:ext uri="{FF2B5EF4-FFF2-40B4-BE49-F238E27FC236}">
                      <a16:creationId xmlns:a16="http://schemas.microsoft.com/office/drawing/2014/main" id="{75FBBD6C-77EC-38BE-8C0F-A268155EB9CB}"/>
                    </a:ext>
                  </a:extLst>
                </p:cNvPr>
                <p:cNvGrpSpPr/>
                <p:nvPr/>
              </p:nvGrpSpPr>
              <p:grpSpPr>
                <a:xfrm>
                  <a:off x="383458" y="2413820"/>
                  <a:ext cx="601346" cy="635634"/>
                  <a:chOff x="0" y="0"/>
                  <a:chExt cx="601862" cy="635661"/>
                </a:xfrm>
              </p:grpSpPr>
              <p:sp>
                <p:nvSpPr>
                  <p:cNvPr id="445" name="Ovál 444">
                    <a:extLst>
                      <a:ext uri="{FF2B5EF4-FFF2-40B4-BE49-F238E27FC236}">
                        <a16:creationId xmlns:a16="http://schemas.microsoft.com/office/drawing/2014/main" id="{5F273D3C-E1A6-8E70-897B-09131958B4A0}"/>
                      </a:ext>
                    </a:extLst>
                  </p:cNvPr>
                  <p:cNvSpPr/>
                  <p:nvPr/>
                </p:nvSpPr>
                <p:spPr>
                  <a:xfrm>
                    <a:off x="268541" y="0"/>
                    <a:ext cx="71120" cy="71120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85800" hangingPunct="1">
                      <a:defRPr/>
                    </a:pPr>
                    <a:endParaRPr lang="cs-CZ" sz="135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446" name="Přímá spojnice 445">
                    <a:extLst>
                      <a:ext uri="{FF2B5EF4-FFF2-40B4-BE49-F238E27FC236}">
                        <a16:creationId xmlns:a16="http://schemas.microsoft.com/office/drawing/2014/main" id="{86F2D344-ABBA-DD2A-2CC8-BBDE5F981258}"/>
                      </a:ext>
                    </a:extLst>
                  </p:cNvPr>
                  <p:cNvCxnSpPr/>
                  <p:nvPr/>
                </p:nvCxnSpPr>
                <p:spPr>
                  <a:xfrm>
                    <a:off x="0" y="635661"/>
                    <a:ext cx="601862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7" name="Přímá spojnice 446">
                    <a:extLst>
                      <a:ext uri="{FF2B5EF4-FFF2-40B4-BE49-F238E27FC236}">
                        <a16:creationId xmlns:a16="http://schemas.microsoft.com/office/drawing/2014/main" id="{9CC2278D-8437-FB0A-A255-19BA088E7D3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798" y="23795"/>
                    <a:ext cx="0" cy="611505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8" name="Přímá spojnice 447">
                    <a:extLst>
                      <a:ext uri="{FF2B5EF4-FFF2-40B4-BE49-F238E27FC236}">
                        <a16:creationId xmlns:a16="http://schemas.microsoft.com/office/drawing/2014/main" id="{A656D7BB-1A8A-4413-AFE8-FE094697038E}"/>
                      </a:ext>
                    </a:extLst>
                  </p:cNvPr>
                  <p:cNvCxnSpPr/>
                  <p:nvPr/>
                </p:nvCxnSpPr>
                <p:spPr>
                  <a:xfrm>
                    <a:off x="3399" y="33993"/>
                    <a:ext cx="264795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9" name="Přímá spojnice 448">
                    <a:extLst>
                      <a:ext uri="{FF2B5EF4-FFF2-40B4-BE49-F238E27FC236}">
                        <a16:creationId xmlns:a16="http://schemas.microsoft.com/office/drawing/2014/main" id="{0B11EA89-78CC-330C-562D-473A774C90E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1668" y="23795"/>
                    <a:ext cx="0" cy="611505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0" name="Přímá spojnice 449">
                    <a:extLst>
                      <a:ext uri="{FF2B5EF4-FFF2-40B4-BE49-F238E27FC236}">
                        <a16:creationId xmlns:a16="http://schemas.microsoft.com/office/drawing/2014/main" id="{5827D1A6-E4AB-837E-BAF3-CCE19ADDBFC4}"/>
                      </a:ext>
                    </a:extLst>
                  </p:cNvPr>
                  <p:cNvCxnSpPr/>
                  <p:nvPr/>
                </p:nvCxnSpPr>
                <p:spPr>
                  <a:xfrm>
                    <a:off x="339925" y="33993"/>
                    <a:ext cx="251112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42" name="Ovál 441">
                  <a:extLst>
                    <a:ext uri="{FF2B5EF4-FFF2-40B4-BE49-F238E27FC236}">
                      <a16:creationId xmlns:a16="http://schemas.microsoft.com/office/drawing/2014/main" id="{AA010DAE-A65C-C69A-7847-85CCFBCB38B5}"/>
                    </a:ext>
                  </a:extLst>
                </p:cNvPr>
                <p:cNvSpPr/>
                <p:nvPr/>
              </p:nvSpPr>
              <p:spPr>
                <a:xfrm>
                  <a:off x="41787" y="49161"/>
                  <a:ext cx="1292860" cy="1292860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 hangingPunct="1">
                    <a:defRPr/>
                  </a:pPr>
                  <a:endParaRPr lang="cs-CZ" sz="135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cxnSp>
              <p:nvCxnSpPr>
                <p:cNvPr id="443" name="Přímá spojnice 442">
                  <a:extLst>
                    <a:ext uri="{FF2B5EF4-FFF2-40B4-BE49-F238E27FC236}">
                      <a16:creationId xmlns:a16="http://schemas.microsoft.com/office/drawing/2014/main" id="{FDD397B1-ACAF-5C52-A33F-B5EFF54ABDF0}"/>
                    </a:ext>
                  </a:extLst>
                </p:cNvPr>
                <p:cNvCxnSpPr/>
                <p:nvPr/>
              </p:nvCxnSpPr>
              <p:spPr>
                <a:xfrm flipH="1">
                  <a:off x="0" y="698090"/>
                  <a:ext cx="138684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lgDashDot"/>
                </a:ln>
                <a:effectLst/>
              </p:spPr>
            </p:cxnSp>
            <p:cxnSp>
              <p:nvCxnSpPr>
                <p:cNvPr id="444" name="Přímá spojnice 443">
                  <a:extLst>
                    <a:ext uri="{FF2B5EF4-FFF2-40B4-BE49-F238E27FC236}">
                      <a16:creationId xmlns:a16="http://schemas.microsoft.com/office/drawing/2014/main" id="{5964C245-27C1-6561-A094-63A9F6A30754}"/>
                    </a:ext>
                  </a:extLst>
                </p:cNvPr>
                <p:cNvCxnSpPr/>
                <p:nvPr/>
              </p:nvCxnSpPr>
              <p:spPr>
                <a:xfrm flipH="1">
                  <a:off x="167148" y="717755"/>
                  <a:ext cx="485333" cy="30938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381" name="Skupina 380">
              <a:extLst>
                <a:ext uri="{FF2B5EF4-FFF2-40B4-BE49-F238E27FC236}">
                  <a16:creationId xmlns:a16="http://schemas.microsoft.com/office/drawing/2014/main" id="{C82AD049-DFFF-2C80-55BB-97AECA6945BC}"/>
                </a:ext>
              </a:extLst>
            </p:cNvPr>
            <p:cNvGrpSpPr/>
            <p:nvPr/>
          </p:nvGrpSpPr>
          <p:grpSpPr>
            <a:xfrm>
              <a:off x="918786" y="3721581"/>
              <a:ext cx="68535" cy="884742"/>
              <a:chOff x="-1" y="1"/>
              <a:chExt cx="68580" cy="884332"/>
            </a:xfrm>
          </p:grpSpPr>
          <p:grpSp>
            <p:nvGrpSpPr>
              <p:cNvPr id="422" name="Skupina 421">
                <a:extLst>
                  <a:ext uri="{FF2B5EF4-FFF2-40B4-BE49-F238E27FC236}">
                    <a16:creationId xmlns:a16="http://schemas.microsoft.com/office/drawing/2014/main" id="{CFD0CE23-49CF-6084-C3A1-AEDB523F6129}"/>
                  </a:ext>
                </a:extLst>
              </p:cNvPr>
              <p:cNvGrpSpPr/>
              <p:nvPr/>
            </p:nvGrpSpPr>
            <p:grpSpPr>
              <a:xfrm rot="16200000">
                <a:off x="-197168" y="197168"/>
                <a:ext cx="462913" cy="68580"/>
                <a:chOff x="0" y="0"/>
                <a:chExt cx="463415" cy="68999"/>
              </a:xfrm>
            </p:grpSpPr>
            <p:cxnSp>
              <p:nvCxnSpPr>
                <p:cNvPr id="430" name="Přímá spojnice 429">
                  <a:extLst>
                    <a:ext uri="{FF2B5EF4-FFF2-40B4-BE49-F238E27FC236}">
                      <a16:creationId xmlns:a16="http://schemas.microsoft.com/office/drawing/2014/main" id="{070CB5DF-FC59-D457-8A59-D935FF7222F0}"/>
                    </a:ext>
                  </a:extLst>
                </p:cNvPr>
                <p:cNvCxnSpPr/>
                <p:nvPr/>
              </p:nvCxnSpPr>
              <p:spPr>
                <a:xfrm flipV="1">
                  <a:off x="14591" y="0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31" name="Přímá spojnice 430">
                  <a:extLst>
                    <a:ext uri="{FF2B5EF4-FFF2-40B4-BE49-F238E27FC236}">
                      <a16:creationId xmlns:a16="http://schemas.microsoft.com/office/drawing/2014/main" id="{D36083E7-D18D-C29A-F799-FF823FE6D02D}"/>
                    </a:ext>
                  </a:extLst>
                </p:cNvPr>
                <p:cNvCxnSpPr/>
                <p:nvPr/>
              </p:nvCxnSpPr>
              <p:spPr>
                <a:xfrm flipV="1">
                  <a:off x="102140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32" name="Přímá spojnice 431">
                  <a:extLst>
                    <a:ext uri="{FF2B5EF4-FFF2-40B4-BE49-F238E27FC236}">
                      <a16:creationId xmlns:a16="http://schemas.microsoft.com/office/drawing/2014/main" id="{63A0A6B2-496C-CFA7-158D-7D641B052DEB}"/>
                    </a:ext>
                  </a:extLst>
                </p:cNvPr>
                <p:cNvCxnSpPr/>
                <p:nvPr/>
              </p:nvCxnSpPr>
              <p:spPr>
                <a:xfrm flipV="1">
                  <a:off x="194553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33" name="Přímá spojnice 432">
                  <a:extLst>
                    <a:ext uri="{FF2B5EF4-FFF2-40B4-BE49-F238E27FC236}">
                      <a16:creationId xmlns:a16="http://schemas.microsoft.com/office/drawing/2014/main" id="{BF28FCA6-1B0A-89EC-D21A-8A0048323498}"/>
                    </a:ext>
                  </a:extLst>
                </p:cNvPr>
                <p:cNvCxnSpPr/>
                <p:nvPr/>
              </p:nvCxnSpPr>
              <p:spPr>
                <a:xfrm flipV="1">
                  <a:off x="282102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34" name="Přímá spojnice 433">
                  <a:extLst>
                    <a:ext uri="{FF2B5EF4-FFF2-40B4-BE49-F238E27FC236}">
                      <a16:creationId xmlns:a16="http://schemas.microsoft.com/office/drawing/2014/main" id="{CD30C207-01BA-D816-535C-BC2FD7AAC42F}"/>
                    </a:ext>
                  </a:extLst>
                </p:cNvPr>
                <p:cNvCxnSpPr/>
                <p:nvPr/>
              </p:nvCxnSpPr>
              <p:spPr>
                <a:xfrm flipV="1">
                  <a:off x="374515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35" name="Přímá spojnice 434">
                  <a:extLst>
                    <a:ext uri="{FF2B5EF4-FFF2-40B4-BE49-F238E27FC236}">
                      <a16:creationId xmlns:a16="http://schemas.microsoft.com/office/drawing/2014/main" id="{04711F07-75CC-D0BB-CBC3-2E42AB3B5EA4}"/>
                    </a:ext>
                  </a:extLst>
                </p:cNvPr>
                <p:cNvCxnSpPr/>
                <p:nvPr/>
              </p:nvCxnSpPr>
              <p:spPr>
                <a:xfrm>
                  <a:off x="0" y="68094"/>
                  <a:ext cx="424815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423" name="Skupina 422">
                <a:extLst>
                  <a:ext uri="{FF2B5EF4-FFF2-40B4-BE49-F238E27FC236}">
                    <a16:creationId xmlns:a16="http://schemas.microsoft.com/office/drawing/2014/main" id="{2DE8C020-1950-2535-FBF3-81186E0416BB}"/>
                  </a:ext>
                </a:extLst>
              </p:cNvPr>
              <p:cNvGrpSpPr/>
              <p:nvPr/>
            </p:nvGrpSpPr>
            <p:grpSpPr>
              <a:xfrm rot="16200000">
                <a:off x="-197168" y="618587"/>
                <a:ext cx="462913" cy="68580"/>
                <a:chOff x="0" y="0"/>
                <a:chExt cx="463415" cy="68999"/>
              </a:xfrm>
            </p:grpSpPr>
            <p:cxnSp>
              <p:nvCxnSpPr>
                <p:cNvPr id="424" name="Přímá spojnice 423">
                  <a:extLst>
                    <a:ext uri="{FF2B5EF4-FFF2-40B4-BE49-F238E27FC236}">
                      <a16:creationId xmlns:a16="http://schemas.microsoft.com/office/drawing/2014/main" id="{05A68185-4938-FB60-8348-2D4D98843611}"/>
                    </a:ext>
                  </a:extLst>
                </p:cNvPr>
                <p:cNvCxnSpPr/>
                <p:nvPr/>
              </p:nvCxnSpPr>
              <p:spPr>
                <a:xfrm flipV="1">
                  <a:off x="14591" y="0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25" name="Přímá spojnice 424">
                  <a:extLst>
                    <a:ext uri="{FF2B5EF4-FFF2-40B4-BE49-F238E27FC236}">
                      <a16:creationId xmlns:a16="http://schemas.microsoft.com/office/drawing/2014/main" id="{1AA83EE6-59B6-42CC-B6C1-8DFC1BD3B14A}"/>
                    </a:ext>
                  </a:extLst>
                </p:cNvPr>
                <p:cNvCxnSpPr/>
                <p:nvPr/>
              </p:nvCxnSpPr>
              <p:spPr>
                <a:xfrm flipV="1">
                  <a:off x="102140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26" name="Přímá spojnice 425">
                  <a:extLst>
                    <a:ext uri="{FF2B5EF4-FFF2-40B4-BE49-F238E27FC236}">
                      <a16:creationId xmlns:a16="http://schemas.microsoft.com/office/drawing/2014/main" id="{126A8DDA-44CB-2011-A936-51C43D46122F}"/>
                    </a:ext>
                  </a:extLst>
                </p:cNvPr>
                <p:cNvCxnSpPr/>
                <p:nvPr/>
              </p:nvCxnSpPr>
              <p:spPr>
                <a:xfrm flipV="1">
                  <a:off x="194553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27" name="Přímá spojnice 426">
                  <a:extLst>
                    <a:ext uri="{FF2B5EF4-FFF2-40B4-BE49-F238E27FC236}">
                      <a16:creationId xmlns:a16="http://schemas.microsoft.com/office/drawing/2014/main" id="{E973F818-8362-BC06-ECD2-4A07CF3E4EC6}"/>
                    </a:ext>
                  </a:extLst>
                </p:cNvPr>
                <p:cNvCxnSpPr/>
                <p:nvPr/>
              </p:nvCxnSpPr>
              <p:spPr>
                <a:xfrm flipV="1">
                  <a:off x="282102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28" name="Přímá spojnice 427">
                  <a:extLst>
                    <a:ext uri="{FF2B5EF4-FFF2-40B4-BE49-F238E27FC236}">
                      <a16:creationId xmlns:a16="http://schemas.microsoft.com/office/drawing/2014/main" id="{BAA132B3-5294-9D29-AB3B-B514A442B520}"/>
                    </a:ext>
                  </a:extLst>
                </p:cNvPr>
                <p:cNvCxnSpPr/>
                <p:nvPr/>
              </p:nvCxnSpPr>
              <p:spPr>
                <a:xfrm flipV="1">
                  <a:off x="374515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29" name="Přímá spojnice 428">
                  <a:extLst>
                    <a:ext uri="{FF2B5EF4-FFF2-40B4-BE49-F238E27FC236}">
                      <a16:creationId xmlns:a16="http://schemas.microsoft.com/office/drawing/2014/main" id="{AA8DBEDF-3E2C-7A62-65E3-53F76CE49157}"/>
                    </a:ext>
                  </a:extLst>
                </p:cNvPr>
                <p:cNvCxnSpPr/>
                <p:nvPr/>
              </p:nvCxnSpPr>
              <p:spPr>
                <a:xfrm>
                  <a:off x="0" y="68094"/>
                  <a:ext cx="424815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382" name="Skupina 381">
              <a:extLst>
                <a:ext uri="{FF2B5EF4-FFF2-40B4-BE49-F238E27FC236}">
                  <a16:creationId xmlns:a16="http://schemas.microsoft.com/office/drawing/2014/main" id="{C1F5AE81-6685-C781-46DF-E31AA8F1ABB6}"/>
                </a:ext>
              </a:extLst>
            </p:cNvPr>
            <p:cNvGrpSpPr/>
            <p:nvPr/>
          </p:nvGrpSpPr>
          <p:grpSpPr>
            <a:xfrm rot="10800000">
              <a:off x="1693536" y="3765334"/>
              <a:ext cx="68535" cy="884328"/>
              <a:chOff x="-1" y="1"/>
              <a:chExt cx="68580" cy="884332"/>
            </a:xfrm>
          </p:grpSpPr>
          <p:grpSp>
            <p:nvGrpSpPr>
              <p:cNvPr id="408" name="Skupina 407">
                <a:extLst>
                  <a:ext uri="{FF2B5EF4-FFF2-40B4-BE49-F238E27FC236}">
                    <a16:creationId xmlns:a16="http://schemas.microsoft.com/office/drawing/2014/main" id="{642A6F52-FEF5-B6CB-8A75-E2D87C87BD1D}"/>
                  </a:ext>
                </a:extLst>
              </p:cNvPr>
              <p:cNvGrpSpPr/>
              <p:nvPr/>
            </p:nvGrpSpPr>
            <p:grpSpPr>
              <a:xfrm rot="16200000">
                <a:off x="-197168" y="197168"/>
                <a:ext cx="462913" cy="68580"/>
                <a:chOff x="0" y="0"/>
                <a:chExt cx="463415" cy="68999"/>
              </a:xfrm>
            </p:grpSpPr>
            <p:cxnSp>
              <p:nvCxnSpPr>
                <p:cNvPr id="416" name="Přímá spojnice 415">
                  <a:extLst>
                    <a:ext uri="{FF2B5EF4-FFF2-40B4-BE49-F238E27FC236}">
                      <a16:creationId xmlns:a16="http://schemas.microsoft.com/office/drawing/2014/main" id="{04882F39-4FD5-025E-658C-1713D8B15D80}"/>
                    </a:ext>
                  </a:extLst>
                </p:cNvPr>
                <p:cNvCxnSpPr/>
                <p:nvPr/>
              </p:nvCxnSpPr>
              <p:spPr>
                <a:xfrm flipV="1">
                  <a:off x="14591" y="0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17" name="Přímá spojnice 416">
                  <a:extLst>
                    <a:ext uri="{FF2B5EF4-FFF2-40B4-BE49-F238E27FC236}">
                      <a16:creationId xmlns:a16="http://schemas.microsoft.com/office/drawing/2014/main" id="{C7F06F6C-AF63-6BC2-29E5-4280B416674E}"/>
                    </a:ext>
                  </a:extLst>
                </p:cNvPr>
                <p:cNvCxnSpPr/>
                <p:nvPr/>
              </p:nvCxnSpPr>
              <p:spPr>
                <a:xfrm flipV="1">
                  <a:off x="102140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18" name="Přímá spojnice 417">
                  <a:extLst>
                    <a:ext uri="{FF2B5EF4-FFF2-40B4-BE49-F238E27FC236}">
                      <a16:creationId xmlns:a16="http://schemas.microsoft.com/office/drawing/2014/main" id="{D7FB2929-D17A-4668-62AE-5EE78F91571B}"/>
                    </a:ext>
                  </a:extLst>
                </p:cNvPr>
                <p:cNvCxnSpPr/>
                <p:nvPr/>
              </p:nvCxnSpPr>
              <p:spPr>
                <a:xfrm flipV="1">
                  <a:off x="194553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19" name="Přímá spojnice 418">
                  <a:extLst>
                    <a:ext uri="{FF2B5EF4-FFF2-40B4-BE49-F238E27FC236}">
                      <a16:creationId xmlns:a16="http://schemas.microsoft.com/office/drawing/2014/main" id="{A39E7256-D90D-C05D-A083-B464C3FDE635}"/>
                    </a:ext>
                  </a:extLst>
                </p:cNvPr>
                <p:cNvCxnSpPr/>
                <p:nvPr/>
              </p:nvCxnSpPr>
              <p:spPr>
                <a:xfrm flipV="1">
                  <a:off x="282102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20" name="Přímá spojnice 419">
                  <a:extLst>
                    <a:ext uri="{FF2B5EF4-FFF2-40B4-BE49-F238E27FC236}">
                      <a16:creationId xmlns:a16="http://schemas.microsoft.com/office/drawing/2014/main" id="{9B0D9C49-6231-7E66-DE6E-029FFB5656FB}"/>
                    </a:ext>
                  </a:extLst>
                </p:cNvPr>
                <p:cNvCxnSpPr/>
                <p:nvPr/>
              </p:nvCxnSpPr>
              <p:spPr>
                <a:xfrm flipV="1">
                  <a:off x="374515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21" name="Přímá spojnice 420">
                  <a:extLst>
                    <a:ext uri="{FF2B5EF4-FFF2-40B4-BE49-F238E27FC236}">
                      <a16:creationId xmlns:a16="http://schemas.microsoft.com/office/drawing/2014/main" id="{97E8C328-4E98-7BD2-DF39-CCAA5F4308E4}"/>
                    </a:ext>
                  </a:extLst>
                </p:cNvPr>
                <p:cNvCxnSpPr/>
                <p:nvPr/>
              </p:nvCxnSpPr>
              <p:spPr>
                <a:xfrm>
                  <a:off x="0" y="68094"/>
                  <a:ext cx="424815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409" name="Skupina 408">
                <a:extLst>
                  <a:ext uri="{FF2B5EF4-FFF2-40B4-BE49-F238E27FC236}">
                    <a16:creationId xmlns:a16="http://schemas.microsoft.com/office/drawing/2014/main" id="{D1F047C5-10BE-2339-421C-65700395777C}"/>
                  </a:ext>
                </a:extLst>
              </p:cNvPr>
              <p:cNvGrpSpPr/>
              <p:nvPr/>
            </p:nvGrpSpPr>
            <p:grpSpPr>
              <a:xfrm rot="16200000">
                <a:off x="-197168" y="618587"/>
                <a:ext cx="462913" cy="68580"/>
                <a:chOff x="0" y="0"/>
                <a:chExt cx="463415" cy="68999"/>
              </a:xfrm>
            </p:grpSpPr>
            <p:cxnSp>
              <p:nvCxnSpPr>
                <p:cNvPr id="410" name="Přímá spojnice 409">
                  <a:extLst>
                    <a:ext uri="{FF2B5EF4-FFF2-40B4-BE49-F238E27FC236}">
                      <a16:creationId xmlns:a16="http://schemas.microsoft.com/office/drawing/2014/main" id="{AAF018B5-1B91-A526-90C8-FC7B34170D78}"/>
                    </a:ext>
                  </a:extLst>
                </p:cNvPr>
                <p:cNvCxnSpPr/>
                <p:nvPr/>
              </p:nvCxnSpPr>
              <p:spPr>
                <a:xfrm flipV="1">
                  <a:off x="14591" y="0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11" name="Přímá spojnice 410">
                  <a:extLst>
                    <a:ext uri="{FF2B5EF4-FFF2-40B4-BE49-F238E27FC236}">
                      <a16:creationId xmlns:a16="http://schemas.microsoft.com/office/drawing/2014/main" id="{1C577558-AD7C-8C2A-FA76-8F375488721A}"/>
                    </a:ext>
                  </a:extLst>
                </p:cNvPr>
                <p:cNvCxnSpPr/>
                <p:nvPr/>
              </p:nvCxnSpPr>
              <p:spPr>
                <a:xfrm flipV="1">
                  <a:off x="102140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12" name="Přímá spojnice 411">
                  <a:extLst>
                    <a:ext uri="{FF2B5EF4-FFF2-40B4-BE49-F238E27FC236}">
                      <a16:creationId xmlns:a16="http://schemas.microsoft.com/office/drawing/2014/main" id="{4812DC59-8D03-94F4-592F-41CBAB9D03B8}"/>
                    </a:ext>
                  </a:extLst>
                </p:cNvPr>
                <p:cNvCxnSpPr/>
                <p:nvPr/>
              </p:nvCxnSpPr>
              <p:spPr>
                <a:xfrm flipV="1">
                  <a:off x="194553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13" name="Přímá spojnice 412">
                  <a:extLst>
                    <a:ext uri="{FF2B5EF4-FFF2-40B4-BE49-F238E27FC236}">
                      <a16:creationId xmlns:a16="http://schemas.microsoft.com/office/drawing/2014/main" id="{7A87AFFE-E8B7-2D6B-3BBE-5E30E06AF23A}"/>
                    </a:ext>
                  </a:extLst>
                </p:cNvPr>
                <p:cNvCxnSpPr/>
                <p:nvPr/>
              </p:nvCxnSpPr>
              <p:spPr>
                <a:xfrm flipV="1">
                  <a:off x="282102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14" name="Přímá spojnice 413">
                  <a:extLst>
                    <a:ext uri="{FF2B5EF4-FFF2-40B4-BE49-F238E27FC236}">
                      <a16:creationId xmlns:a16="http://schemas.microsoft.com/office/drawing/2014/main" id="{A304F406-A385-4274-FB8F-50A943E5DED8}"/>
                    </a:ext>
                  </a:extLst>
                </p:cNvPr>
                <p:cNvCxnSpPr/>
                <p:nvPr/>
              </p:nvCxnSpPr>
              <p:spPr>
                <a:xfrm flipV="1">
                  <a:off x="374515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15" name="Přímá spojnice 414">
                  <a:extLst>
                    <a:ext uri="{FF2B5EF4-FFF2-40B4-BE49-F238E27FC236}">
                      <a16:creationId xmlns:a16="http://schemas.microsoft.com/office/drawing/2014/main" id="{01263175-8526-61DD-638B-5F5C24959DB5}"/>
                    </a:ext>
                  </a:extLst>
                </p:cNvPr>
                <p:cNvCxnSpPr/>
                <p:nvPr/>
              </p:nvCxnSpPr>
              <p:spPr>
                <a:xfrm>
                  <a:off x="0" y="68094"/>
                  <a:ext cx="424815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383" name="Obousměrná svislá šipka 239">
              <a:extLst>
                <a:ext uri="{FF2B5EF4-FFF2-40B4-BE49-F238E27FC236}">
                  <a16:creationId xmlns:a16="http://schemas.microsoft.com/office/drawing/2014/main" id="{47FD12CF-C478-15B6-1416-DE673C0A807C}"/>
                </a:ext>
              </a:extLst>
            </p:cNvPr>
            <p:cNvSpPr/>
            <p:nvPr/>
          </p:nvSpPr>
          <p:spPr>
            <a:xfrm>
              <a:off x="1292743" y="3016942"/>
              <a:ext cx="108919" cy="659497"/>
            </a:xfrm>
            <a:prstGeom prst="upDownArrow">
              <a:avLst/>
            </a:prstGeom>
            <a:solidFill>
              <a:srgbClr val="0000FF"/>
            </a:solidFill>
            <a:ln w="254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hangingPunct="1">
                <a:defRPr/>
              </a:pPr>
              <a:endParaRPr lang="cs-CZ" sz="1350">
                <a:solidFill>
                  <a:sysClr val="window" lastClr="FFFFFF"/>
                </a:solidFill>
                <a:latin typeface="Calibri"/>
              </a:endParaRPr>
            </a:p>
          </p:txBody>
        </p:sp>
        <p:grpSp>
          <p:nvGrpSpPr>
            <p:cNvPr id="384" name="Skupina 383">
              <a:extLst>
                <a:ext uri="{FF2B5EF4-FFF2-40B4-BE49-F238E27FC236}">
                  <a16:creationId xmlns:a16="http://schemas.microsoft.com/office/drawing/2014/main" id="{D36153A7-CF57-4A30-8927-F820B64053E1}"/>
                </a:ext>
              </a:extLst>
            </p:cNvPr>
            <p:cNvGrpSpPr/>
            <p:nvPr/>
          </p:nvGrpSpPr>
          <p:grpSpPr>
            <a:xfrm>
              <a:off x="1946627" y="1673805"/>
              <a:ext cx="600148" cy="463284"/>
              <a:chOff x="0" y="-67005"/>
              <a:chExt cx="600175" cy="463314"/>
            </a:xfrm>
          </p:grpSpPr>
          <p:grpSp>
            <p:nvGrpSpPr>
              <p:cNvPr id="403" name="Skupina 402">
                <a:extLst>
                  <a:ext uri="{FF2B5EF4-FFF2-40B4-BE49-F238E27FC236}">
                    <a16:creationId xmlns:a16="http://schemas.microsoft.com/office/drawing/2014/main" id="{F936ECFD-098A-5CB8-9018-5C24A106160C}"/>
                  </a:ext>
                </a:extLst>
              </p:cNvPr>
              <p:cNvGrpSpPr/>
              <p:nvPr/>
            </p:nvGrpSpPr>
            <p:grpSpPr>
              <a:xfrm>
                <a:off x="0" y="0"/>
                <a:ext cx="172016" cy="396309"/>
                <a:chOff x="0" y="0"/>
                <a:chExt cx="172016" cy="396309"/>
              </a:xfrm>
            </p:grpSpPr>
            <p:sp>
              <p:nvSpPr>
                <p:cNvPr id="405" name="Volný tvar 235">
                  <a:extLst>
                    <a:ext uri="{FF2B5EF4-FFF2-40B4-BE49-F238E27FC236}">
                      <a16:creationId xmlns:a16="http://schemas.microsoft.com/office/drawing/2014/main" id="{95ED8579-F19F-3EAF-6BD4-6C73DA0FD5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45855" cy="395492"/>
                </a:xfrm>
                <a:custGeom>
                  <a:avLst/>
                  <a:gdLst>
                    <a:gd name="connsiteX0" fmla="*/ 0 w 145855"/>
                    <a:gd name="connsiteY0" fmla="*/ 0 h 395492"/>
                    <a:gd name="connsiteX1" fmla="*/ 53293 w 145855"/>
                    <a:gd name="connsiteY1" fmla="*/ 72928 h 395492"/>
                    <a:gd name="connsiteX2" fmla="*/ 86952 w 145855"/>
                    <a:gd name="connsiteY2" fmla="*/ 134636 h 395492"/>
                    <a:gd name="connsiteX3" fmla="*/ 115001 w 145855"/>
                    <a:gd name="connsiteY3" fmla="*/ 207563 h 395492"/>
                    <a:gd name="connsiteX4" fmla="*/ 137440 w 145855"/>
                    <a:gd name="connsiteY4" fmla="*/ 297320 h 395492"/>
                    <a:gd name="connsiteX5" fmla="*/ 145855 w 145855"/>
                    <a:gd name="connsiteY5" fmla="*/ 395492 h 395492"/>
                    <a:gd name="connsiteX6" fmla="*/ 145855 w 145855"/>
                    <a:gd name="connsiteY6" fmla="*/ 395492 h 395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855" h="395492">
                      <a:moveTo>
                        <a:pt x="0" y="0"/>
                      </a:moveTo>
                      <a:cubicBezTo>
                        <a:pt x="19400" y="25244"/>
                        <a:pt x="38801" y="50489"/>
                        <a:pt x="53293" y="72928"/>
                      </a:cubicBezTo>
                      <a:cubicBezTo>
                        <a:pt x="67785" y="95367"/>
                        <a:pt x="76667" y="112197"/>
                        <a:pt x="86952" y="134636"/>
                      </a:cubicBezTo>
                      <a:cubicBezTo>
                        <a:pt x="97237" y="157075"/>
                        <a:pt x="106586" y="180449"/>
                        <a:pt x="115001" y="207563"/>
                      </a:cubicBezTo>
                      <a:cubicBezTo>
                        <a:pt x="123416" y="234677"/>
                        <a:pt x="132298" y="265999"/>
                        <a:pt x="137440" y="297320"/>
                      </a:cubicBezTo>
                      <a:cubicBezTo>
                        <a:pt x="142582" y="328641"/>
                        <a:pt x="145855" y="395492"/>
                        <a:pt x="145855" y="395492"/>
                      </a:cubicBezTo>
                      <a:lnTo>
                        <a:pt x="145855" y="395492"/>
                      </a:lnTo>
                    </a:path>
                  </a:pathLst>
                </a:custGeom>
                <a:noFill/>
                <a:ln w="158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 hangingPunct="1">
                    <a:defRPr/>
                  </a:pPr>
                  <a:endParaRPr lang="cs-CZ" sz="135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cxnSp>
              <p:nvCxnSpPr>
                <p:cNvPr id="406" name="Přímá spojnice 405">
                  <a:extLst>
                    <a:ext uri="{FF2B5EF4-FFF2-40B4-BE49-F238E27FC236}">
                      <a16:creationId xmlns:a16="http://schemas.microsoft.com/office/drawing/2014/main" id="{D710008F-40A7-5766-86F5-1CBFA34ECF55}"/>
                    </a:ext>
                  </a:extLst>
                </p:cNvPr>
                <p:cNvCxnSpPr/>
                <p:nvPr/>
              </p:nvCxnSpPr>
              <p:spPr>
                <a:xfrm>
                  <a:off x="95061" y="285184"/>
                  <a:ext cx="50064" cy="11112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cxnSp>
              <p:nvCxnSpPr>
                <p:cNvPr id="407" name="Přímá spojnice 406">
                  <a:extLst>
                    <a:ext uri="{FF2B5EF4-FFF2-40B4-BE49-F238E27FC236}">
                      <a16:creationId xmlns:a16="http://schemas.microsoft.com/office/drawing/2014/main" id="{019FE50F-FB3B-DC62-AE89-D0268A5255C0}"/>
                    </a:ext>
                  </a:extLst>
                </p:cNvPr>
                <p:cNvCxnSpPr/>
                <p:nvPr/>
              </p:nvCxnSpPr>
              <p:spPr>
                <a:xfrm flipV="1">
                  <a:off x="140329" y="285184"/>
                  <a:ext cx="31687" cy="10604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  <p:sp>
            <p:nvSpPr>
              <p:cNvPr id="404" name="Textové pole 2">
                <a:extLst>
                  <a:ext uri="{FF2B5EF4-FFF2-40B4-BE49-F238E27FC236}">
                    <a16:creationId xmlns:a16="http://schemas.microsoft.com/office/drawing/2014/main" id="{9BC428F2-C7C4-25B0-C273-15CA07FBC4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296" y="-67005"/>
                <a:ext cx="402879" cy="207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algn="just" defTabSz="685800" hangingPunct="1">
                  <a:lnSpc>
                    <a:spcPct val="150000"/>
                  </a:lnSpc>
                  <a:defRPr/>
                </a:pPr>
                <a:r>
                  <a:rPr lang="cs-CZ" sz="1050" dirty="0" err="1">
                    <a:solidFill>
                      <a:srgbClr val="FF0000"/>
                    </a:solidFill>
                    <a:latin typeface="Arial"/>
                    <a:ea typeface="Times New Roman"/>
                  </a:rPr>
                  <a:t>M</a:t>
                </a:r>
                <a:r>
                  <a:rPr lang="cs-CZ" sz="1050" baseline="-25000" dirty="0" err="1">
                    <a:solidFill>
                      <a:srgbClr val="FF0000"/>
                    </a:solidFill>
                    <a:latin typeface="Arial"/>
                    <a:ea typeface="Times New Roman"/>
                  </a:rPr>
                  <a:t>k</a:t>
                </a:r>
                <a:endParaRPr lang="cs-CZ" sz="900" dirty="0">
                  <a:solidFill>
                    <a:sysClr val="windowText" lastClr="000000"/>
                  </a:solidFill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385" name="Skupina 384">
              <a:extLst>
                <a:ext uri="{FF2B5EF4-FFF2-40B4-BE49-F238E27FC236}">
                  <a16:creationId xmlns:a16="http://schemas.microsoft.com/office/drawing/2014/main" id="{E6E61501-3215-DA4C-3A88-1E2CCDC50958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1281477" y="4762678"/>
              <a:ext cx="68535" cy="884328"/>
              <a:chOff x="-1" y="1"/>
              <a:chExt cx="68580" cy="884332"/>
            </a:xfrm>
          </p:grpSpPr>
          <p:grpSp>
            <p:nvGrpSpPr>
              <p:cNvPr id="389" name="Skupina 388">
                <a:extLst>
                  <a:ext uri="{FF2B5EF4-FFF2-40B4-BE49-F238E27FC236}">
                    <a16:creationId xmlns:a16="http://schemas.microsoft.com/office/drawing/2014/main" id="{42D025F2-3A48-9D8F-49CC-C326BAC5F80A}"/>
                  </a:ext>
                </a:extLst>
              </p:cNvPr>
              <p:cNvGrpSpPr/>
              <p:nvPr/>
            </p:nvGrpSpPr>
            <p:grpSpPr>
              <a:xfrm rot="16200000">
                <a:off x="-197168" y="197168"/>
                <a:ext cx="462913" cy="68580"/>
                <a:chOff x="0" y="0"/>
                <a:chExt cx="463415" cy="68999"/>
              </a:xfrm>
            </p:grpSpPr>
            <p:cxnSp>
              <p:nvCxnSpPr>
                <p:cNvPr id="397" name="Přímá spojnice 396">
                  <a:extLst>
                    <a:ext uri="{FF2B5EF4-FFF2-40B4-BE49-F238E27FC236}">
                      <a16:creationId xmlns:a16="http://schemas.microsoft.com/office/drawing/2014/main" id="{583274F9-4ED0-9684-C5FF-A81546937AD8}"/>
                    </a:ext>
                  </a:extLst>
                </p:cNvPr>
                <p:cNvCxnSpPr/>
                <p:nvPr/>
              </p:nvCxnSpPr>
              <p:spPr>
                <a:xfrm flipV="1">
                  <a:off x="14591" y="0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398" name="Přímá spojnice 397">
                  <a:extLst>
                    <a:ext uri="{FF2B5EF4-FFF2-40B4-BE49-F238E27FC236}">
                      <a16:creationId xmlns:a16="http://schemas.microsoft.com/office/drawing/2014/main" id="{665BEB48-7DAC-72CA-62A8-0242B62368CD}"/>
                    </a:ext>
                  </a:extLst>
                </p:cNvPr>
                <p:cNvCxnSpPr/>
                <p:nvPr/>
              </p:nvCxnSpPr>
              <p:spPr>
                <a:xfrm flipV="1">
                  <a:off x="102140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399" name="Přímá spojnice 398">
                  <a:extLst>
                    <a:ext uri="{FF2B5EF4-FFF2-40B4-BE49-F238E27FC236}">
                      <a16:creationId xmlns:a16="http://schemas.microsoft.com/office/drawing/2014/main" id="{570FDE41-EE78-E28C-2FEB-DF09EFF82DE4}"/>
                    </a:ext>
                  </a:extLst>
                </p:cNvPr>
                <p:cNvCxnSpPr/>
                <p:nvPr/>
              </p:nvCxnSpPr>
              <p:spPr>
                <a:xfrm flipV="1">
                  <a:off x="194553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00" name="Přímá spojnice 399">
                  <a:extLst>
                    <a:ext uri="{FF2B5EF4-FFF2-40B4-BE49-F238E27FC236}">
                      <a16:creationId xmlns:a16="http://schemas.microsoft.com/office/drawing/2014/main" id="{B2DA1EE3-ED2A-9BD1-EF70-E46B8ACC6318}"/>
                    </a:ext>
                  </a:extLst>
                </p:cNvPr>
                <p:cNvCxnSpPr/>
                <p:nvPr/>
              </p:nvCxnSpPr>
              <p:spPr>
                <a:xfrm flipV="1">
                  <a:off x="282102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01" name="Přímá spojnice 400">
                  <a:extLst>
                    <a:ext uri="{FF2B5EF4-FFF2-40B4-BE49-F238E27FC236}">
                      <a16:creationId xmlns:a16="http://schemas.microsoft.com/office/drawing/2014/main" id="{C06C14A9-C05C-EF6A-3E56-ABA46EE4ADDE}"/>
                    </a:ext>
                  </a:extLst>
                </p:cNvPr>
                <p:cNvCxnSpPr/>
                <p:nvPr/>
              </p:nvCxnSpPr>
              <p:spPr>
                <a:xfrm flipV="1">
                  <a:off x="374515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402" name="Přímá spojnice 401">
                  <a:extLst>
                    <a:ext uri="{FF2B5EF4-FFF2-40B4-BE49-F238E27FC236}">
                      <a16:creationId xmlns:a16="http://schemas.microsoft.com/office/drawing/2014/main" id="{8B20CEC1-BFF1-8AF6-E981-5EE439743086}"/>
                    </a:ext>
                  </a:extLst>
                </p:cNvPr>
                <p:cNvCxnSpPr/>
                <p:nvPr/>
              </p:nvCxnSpPr>
              <p:spPr>
                <a:xfrm>
                  <a:off x="0" y="68094"/>
                  <a:ext cx="424815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390" name="Skupina 389">
                <a:extLst>
                  <a:ext uri="{FF2B5EF4-FFF2-40B4-BE49-F238E27FC236}">
                    <a16:creationId xmlns:a16="http://schemas.microsoft.com/office/drawing/2014/main" id="{A779E0E4-2A39-FCA3-1BEC-CF836BEE2B1D}"/>
                  </a:ext>
                </a:extLst>
              </p:cNvPr>
              <p:cNvGrpSpPr/>
              <p:nvPr/>
            </p:nvGrpSpPr>
            <p:grpSpPr>
              <a:xfrm rot="16200000">
                <a:off x="-197168" y="618587"/>
                <a:ext cx="462913" cy="68580"/>
                <a:chOff x="0" y="0"/>
                <a:chExt cx="463415" cy="68999"/>
              </a:xfrm>
            </p:grpSpPr>
            <p:cxnSp>
              <p:nvCxnSpPr>
                <p:cNvPr id="391" name="Přímá spojnice 390">
                  <a:extLst>
                    <a:ext uri="{FF2B5EF4-FFF2-40B4-BE49-F238E27FC236}">
                      <a16:creationId xmlns:a16="http://schemas.microsoft.com/office/drawing/2014/main" id="{5A3359F5-6A0F-61E3-5DCF-E562F62E2E0B}"/>
                    </a:ext>
                  </a:extLst>
                </p:cNvPr>
                <p:cNvCxnSpPr/>
                <p:nvPr/>
              </p:nvCxnSpPr>
              <p:spPr>
                <a:xfrm flipV="1">
                  <a:off x="14591" y="0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392" name="Přímá spojnice 391">
                  <a:extLst>
                    <a:ext uri="{FF2B5EF4-FFF2-40B4-BE49-F238E27FC236}">
                      <a16:creationId xmlns:a16="http://schemas.microsoft.com/office/drawing/2014/main" id="{6EAA58D9-0705-7BA4-F98F-0715A30BCD25}"/>
                    </a:ext>
                  </a:extLst>
                </p:cNvPr>
                <p:cNvCxnSpPr/>
                <p:nvPr/>
              </p:nvCxnSpPr>
              <p:spPr>
                <a:xfrm flipV="1">
                  <a:off x="102140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393" name="Přímá spojnice 392">
                  <a:extLst>
                    <a:ext uri="{FF2B5EF4-FFF2-40B4-BE49-F238E27FC236}">
                      <a16:creationId xmlns:a16="http://schemas.microsoft.com/office/drawing/2014/main" id="{12F70B42-FFBB-5810-8848-2658A0EED619}"/>
                    </a:ext>
                  </a:extLst>
                </p:cNvPr>
                <p:cNvCxnSpPr/>
                <p:nvPr/>
              </p:nvCxnSpPr>
              <p:spPr>
                <a:xfrm flipV="1">
                  <a:off x="194553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394" name="Přímá spojnice 393">
                  <a:extLst>
                    <a:ext uri="{FF2B5EF4-FFF2-40B4-BE49-F238E27FC236}">
                      <a16:creationId xmlns:a16="http://schemas.microsoft.com/office/drawing/2014/main" id="{65CB513C-4BD9-1A5A-FEA3-6746F5A6F2F6}"/>
                    </a:ext>
                  </a:extLst>
                </p:cNvPr>
                <p:cNvCxnSpPr/>
                <p:nvPr/>
              </p:nvCxnSpPr>
              <p:spPr>
                <a:xfrm flipV="1">
                  <a:off x="282102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395" name="Přímá spojnice 394">
                  <a:extLst>
                    <a:ext uri="{FF2B5EF4-FFF2-40B4-BE49-F238E27FC236}">
                      <a16:creationId xmlns:a16="http://schemas.microsoft.com/office/drawing/2014/main" id="{64C7E4D9-2E7F-B7B0-7B14-E117C1C37086}"/>
                    </a:ext>
                  </a:extLst>
                </p:cNvPr>
                <p:cNvCxnSpPr/>
                <p:nvPr/>
              </p:nvCxnSpPr>
              <p:spPr>
                <a:xfrm flipV="1">
                  <a:off x="374515" y="4864"/>
                  <a:ext cx="88900" cy="641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396" name="Přímá spojnice 395">
                  <a:extLst>
                    <a:ext uri="{FF2B5EF4-FFF2-40B4-BE49-F238E27FC236}">
                      <a16:creationId xmlns:a16="http://schemas.microsoft.com/office/drawing/2014/main" id="{59D7E4B3-8D4A-4F61-9E27-EFD487AC55CB}"/>
                    </a:ext>
                  </a:extLst>
                </p:cNvPr>
                <p:cNvCxnSpPr/>
                <p:nvPr/>
              </p:nvCxnSpPr>
              <p:spPr>
                <a:xfrm>
                  <a:off x="0" y="68094"/>
                  <a:ext cx="424815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386" name="Obdélník 385">
              <a:extLst>
                <a:ext uri="{FF2B5EF4-FFF2-40B4-BE49-F238E27FC236}">
                  <a16:creationId xmlns:a16="http://schemas.microsoft.com/office/drawing/2014/main" id="{1BB7304D-A8F9-9BB5-CDC9-83895571193C}"/>
                </a:ext>
              </a:extLst>
            </p:cNvPr>
            <p:cNvSpPr/>
            <p:nvPr/>
          </p:nvSpPr>
          <p:spPr>
            <a:xfrm>
              <a:off x="1131414" y="4666023"/>
              <a:ext cx="421417" cy="473462"/>
            </a:xfrm>
            <a:prstGeom prst="rect">
              <a:avLst/>
            </a:prstGeom>
            <a:solidFill>
              <a:srgbClr val="E46C0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387" name="Rectangle 5">
              <a:extLst>
                <a:ext uri="{FF2B5EF4-FFF2-40B4-BE49-F238E27FC236}">
                  <a16:creationId xmlns:a16="http://schemas.microsoft.com/office/drawing/2014/main" id="{4F8F2C82-C59C-D3DD-7FDB-FB0B61613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84" y="4613416"/>
              <a:ext cx="273855" cy="223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495300" indent="-4953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1pPr>
              <a:lvl2pPr marL="742950" indent="-28575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2pPr>
              <a:lvl3pPr marL="1143000" indent="-2286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3pPr>
              <a:lvl4pPr marL="1600200" indent="-2286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4pPr>
              <a:lvl5pPr marL="2057400" indent="-2286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9pPr>
            </a:lstStyle>
            <a:p>
              <a:pPr marL="0" indent="0" eaLnBrk="1" hangingPunct="1">
                <a:spcBef>
                  <a:spcPct val="20000"/>
                </a:spcBef>
              </a:pPr>
              <a:r>
                <a:rPr lang="cs-CZ" altLang="cs-CZ" sz="1200" b="1" u="none" dirty="0">
                  <a:solidFill>
                    <a:srgbClr val="660033"/>
                  </a:solidFill>
                  <a:latin typeface="+mn-lt"/>
                </a:rPr>
                <a:t>F</a:t>
              </a:r>
              <a:endParaRPr lang="cs-CZ" altLang="cs-CZ" sz="1200" b="1" u="none" baseline="-25000" dirty="0">
                <a:solidFill>
                  <a:srgbClr val="660033"/>
                </a:solidFill>
                <a:latin typeface="+mn-lt"/>
                <a:sym typeface="Symbol" pitchFamily="18" charset="2"/>
              </a:endParaRPr>
            </a:p>
          </p:txBody>
        </p:sp>
        <p:cxnSp>
          <p:nvCxnSpPr>
            <p:cNvPr id="388" name="Přímá spojnice se šipkou 387">
              <a:extLst>
                <a:ext uri="{FF2B5EF4-FFF2-40B4-BE49-F238E27FC236}">
                  <a16:creationId xmlns:a16="http://schemas.microsoft.com/office/drawing/2014/main" id="{8CC6A72A-7ED5-28F3-EE63-A7160AB55E6C}"/>
                </a:ext>
              </a:extLst>
            </p:cNvPr>
            <p:cNvCxnSpPr/>
            <p:nvPr/>
          </p:nvCxnSpPr>
          <p:spPr>
            <a:xfrm>
              <a:off x="1338818" y="4502896"/>
              <a:ext cx="1" cy="444533"/>
            </a:xfrm>
            <a:prstGeom prst="straightConnector1">
              <a:avLst/>
            </a:prstGeom>
            <a:ln w="38100">
              <a:solidFill>
                <a:srgbClr val="6600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1" name="Skupina 460">
            <a:extLst>
              <a:ext uri="{FF2B5EF4-FFF2-40B4-BE49-F238E27FC236}">
                <a16:creationId xmlns:a16="http://schemas.microsoft.com/office/drawing/2014/main" id="{08F95B16-2339-A87A-700E-1F7D6CD6FC83}"/>
              </a:ext>
            </a:extLst>
          </p:cNvPr>
          <p:cNvGrpSpPr/>
          <p:nvPr/>
        </p:nvGrpSpPr>
        <p:grpSpPr>
          <a:xfrm>
            <a:off x="4803014" y="1148130"/>
            <a:ext cx="1625443" cy="2778493"/>
            <a:chOff x="4880018" y="1530839"/>
            <a:chExt cx="2167257" cy="3704657"/>
          </a:xfrm>
        </p:grpSpPr>
        <p:grpSp>
          <p:nvGrpSpPr>
            <p:cNvPr id="462" name="Skupina 461">
              <a:extLst>
                <a:ext uri="{FF2B5EF4-FFF2-40B4-BE49-F238E27FC236}">
                  <a16:creationId xmlns:a16="http://schemas.microsoft.com/office/drawing/2014/main" id="{47180714-1E89-1CF3-F2F4-A2B8F363A320}"/>
                </a:ext>
              </a:extLst>
            </p:cNvPr>
            <p:cNvGrpSpPr/>
            <p:nvPr/>
          </p:nvGrpSpPr>
          <p:grpSpPr>
            <a:xfrm>
              <a:off x="4880018" y="1530839"/>
              <a:ext cx="2167257" cy="3704657"/>
              <a:chOff x="4880018" y="1530839"/>
              <a:chExt cx="2167257" cy="3704657"/>
            </a:xfrm>
          </p:grpSpPr>
          <p:grpSp>
            <p:nvGrpSpPr>
              <p:cNvPr id="464" name="Skupina 463">
                <a:extLst>
                  <a:ext uri="{FF2B5EF4-FFF2-40B4-BE49-F238E27FC236}">
                    <a16:creationId xmlns:a16="http://schemas.microsoft.com/office/drawing/2014/main" id="{432C9D14-7C97-8AF9-A3CD-7397EBC7B176}"/>
                  </a:ext>
                </a:extLst>
              </p:cNvPr>
              <p:cNvGrpSpPr/>
              <p:nvPr/>
            </p:nvGrpSpPr>
            <p:grpSpPr>
              <a:xfrm>
                <a:off x="4880018" y="1530839"/>
                <a:ext cx="2167257" cy="3067050"/>
                <a:chOff x="-1" y="0"/>
                <a:chExt cx="2167257" cy="3067050"/>
              </a:xfrm>
            </p:grpSpPr>
            <p:grpSp>
              <p:nvGrpSpPr>
                <p:cNvPr id="484" name="Skupina 483">
                  <a:extLst>
                    <a:ext uri="{FF2B5EF4-FFF2-40B4-BE49-F238E27FC236}">
                      <a16:creationId xmlns:a16="http://schemas.microsoft.com/office/drawing/2014/main" id="{DD523AAC-4019-D169-CF1B-C210AD75A181}"/>
                    </a:ext>
                  </a:extLst>
                </p:cNvPr>
                <p:cNvGrpSpPr/>
                <p:nvPr/>
              </p:nvGrpSpPr>
              <p:grpSpPr>
                <a:xfrm>
                  <a:off x="-1" y="0"/>
                  <a:ext cx="2167257" cy="3067050"/>
                  <a:chOff x="-1" y="0"/>
                  <a:chExt cx="2167257" cy="3067050"/>
                </a:xfrm>
              </p:grpSpPr>
              <p:pic>
                <p:nvPicPr>
                  <p:cNvPr id="490" name="Obrázek 489">
                    <a:extLst>
                      <a:ext uri="{FF2B5EF4-FFF2-40B4-BE49-F238E27FC236}">
                        <a16:creationId xmlns:a16="http://schemas.microsoft.com/office/drawing/2014/main" id="{920C3EBB-97C8-9066-19F1-F2A0620647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8630" y="125730"/>
                    <a:ext cx="1245870" cy="2270760"/>
                  </a:xfrm>
                  <a:prstGeom prst="rect">
                    <a:avLst/>
                  </a:prstGeom>
                </p:spPr>
              </p:pic>
              <p:cxnSp>
                <p:nvCxnSpPr>
                  <p:cNvPr id="491" name="Přímá spojnice 490">
                    <a:extLst>
                      <a:ext uri="{FF2B5EF4-FFF2-40B4-BE49-F238E27FC236}">
                        <a16:creationId xmlns:a16="http://schemas.microsoft.com/office/drawing/2014/main" id="{06FC3770-E395-38DB-CEA1-E6374E861FA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89660" y="0"/>
                    <a:ext cx="0" cy="2714625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92" name="Skupina 491">
                    <a:extLst>
                      <a:ext uri="{FF2B5EF4-FFF2-40B4-BE49-F238E27FC236}">
                        <a16:creationId xmlns:a16="http://schemas.microsoft.com/office/drawing/2014/main" id="{FFD70065-4D8A-6899-028B-30A7C53C106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2145031"/>
                    <a:ext cx="67945" cy="884554"/>
                    <a:chOff x="-1" y="1"/>
                    <a:chExt cx="68580" cy="884332"/>
                  </a:xfrm>
                </p:grpSpPr>
                <p:grpSp>
                  <p:nvGrpSpPr>
                    <p:cNvPr id="516" name="Skupina 515">
                      <a:extLst>
                        <a:ext uri="{FF2B5EF4-FFF2-40B4-BE49-F238E27FC236}">
                          <a16:creationId xmlns:a16="http://schemas.microsoft.com/office/drawing/2014/main" id="{8336BA1F-8230-ADB4-348B-B94E2BB8BAF1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-197168" y="197168"/>
                      <a:ext cx="462913" cy="68580"/>
                      <a:chOff x="0" y="0"/>
                      <a:chExt cx="463415" cy="68999"/>
                    </a:xfrm>
                  </p:grpSpPr>
                  <p:cxnSp>
                    <p:nvCxnSpPr>
                      <p:cNvPr id="524" name="Přímá spojnice 523">
                        <a:extLst>
                          <a:ext uri="{FF2B5EF4-FFF2-40B4-BE49-F238E27FC236}">
                            <a16:creationId xmlns:a16="http://schemas.microsoft.com/office/drawing/2014/main" id="{37722111-14D9-C3AA-87EA-43C9D426F9B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4591" y="0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5" name="Přímá spojnice 524">
                        <a:extLst>
                          <a:ext uri="{FF2B5EF4-FFF2-40B4-BE49-F238E27FC236}">
                            <a16:creationId xmlns:a16="http://schemas.microsoft.com/office/drawing/2014/main" id="{4B168BBC-F9DF-B33C-BD12-DA3EF3F8E6C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02140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6" name="Přímá spojnice 525">
                        <a:extLst>
                          <a:ext uri="{FF2B5EF4-FFF2-40B4-BE49-F238E27FC236}">
                            <a16:creationId xmlns:a16="http://schemas.microsoft.com/office/drawing/2014/main" id="{61A48CB1-FE8E-8268-C039-DE8354ACF43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94553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7" name="Přímá spojnice 526">
                        <a:extLst>
                          <a:ext uri="{FF2B5EF4-FFF2-40B4-BE49-F238E27FC236}">
                            <a16:creationId xmlns:a16="http://schemas.microsoft.com/office/drawing/2014/main" id="{699DE96C-B483-3FDD-DC19-D6F0D65D544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282102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8" name="Přímá spojnice 527">
                        <a:extLst>
                          <a:ext uri="{FF2B5EF4-FFF2-40B4-BE49-F238E27FC236}">
                            <a16:creationId xmlns:a16="http://schemas.microsoft.com/office/drawing/2014/main" id="{5E5D18A0-693A-DB61-AA07-7C56F5B4F9D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374515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9" name="Přímá spojnice 528">
                        <a:extLst>
                          <a:ext uri="{FF2B5EF4-FFF2-40B4-BE49-F238E27FC236}">
                            <a16:creationId xmlns:a16="http://schemas.microsoft.com/office/drawing/2014/main" id="{2C36BB84-2382-C9E3-F325-F2979DC1DB8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0" y="68094"/>
                        <a:ext cx="424815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17" name="Skupina 516">
                      <a:extLst>
                        <a:ext uri="{FF2B5EF4-FFF2-40B4-BE49-F238E27FC236}">
                          <a16:creationId xmlns:a16="http://schemas.microsoft.com/office/drawing/2014/main" id="{E823D4A3-B423-E873-82C2-B01A40371BB5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-197168" y="618587"/>
                      <a:ext cx="462913" cy="68580"/>
                      <a:chOff x="0" y="0"/>
                      <a:chExt cx="463415" cy="68999"/>
                    </a:xfrm>
                  </p:grpSpPr>
                  <p:cxnSp>
                    <p:nvCxnSpPr>
                      <p:cNvPr id="518" name="Přímá spojnice 517">
                        <a:extLst>
                          <a:ext uri="{FF2B5EF4-FFF2-40B4-BE49-F238E27FC236}">
                            <a16:creationId xmlns:a16="http://schemas.microsoft.com/office/drawing/2014/main" id="{A84649B6-493C-C875-5E01-C056D360D1B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4591" y="0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9" name="Přímá spojnice 518">
                        <a:extLst>
                          <a:ext uri="{FF2B5EF4-FFF2-40B4-BE49-F238E27FC236}">
                            <a16:creationId xmlns:a16="http://schemas.microsoft.com/office/drawing/2014/main" id="{B5AEEEE6-3FEC-5F33-2699-C37834F803B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02140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0" name="Přímá spojnice 519">
                        <a:extLst>
                          <a:ext uri="{FF2B5EF4-FFF2-40B4-BE49-F238E27FC236}">
                            <a16:creationId xmlns:a16="http://schemas.microsoft.com/office/drawing/2014/main" id="{A7FA7CE8-236E-50DE-989A-B45630BF513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94553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1" name="Přímá spojnice 520">
                        <a:extLst>
                          <a:ext uri="{FF2B5EF4-FFF2-40B4-BE49-F238E27FC236}">
                            <a16:creationId xmlns:a16="http://schemas.microsoft.com/office/drawing/2014/main" id="{B6D1F16E-4DD2-0B09-08DA-BD5168E9FB2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282102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2" name="Přímá spojnice 521">
                        <a:extLst>
                          <a:ext uri="{FF2B5EF4-FFF2-40B4-BE49-F238E27FC236}">
                            <a16:creationId xmlns:a16="http://schemas.microsoft.com/office/drawing/2014/main" id="{A8657702-6CFF-091C-1E1C-C1F0734D006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374515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3" name="Přímá spojnice 522">
                        <a:extLst>
                          <a:ext uri="{FF2B5EF4-FFF2-40B4-BE49-F238E27FC236}">
                            <a16:creationId xmlns:a16="http://schemas.microsoft.com/office/drawing/2014/main" id="{906E494D-E197-26AD-5D45-DC055C211F0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0" y="68094"/>
                        <a:ext cx="424815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93" name="Skupina 492">
                    <a:extLst>
                      <a:ext uri="{FF2B5EF4-FFF2-40B4-BE49-F238E27FC236}">
                        <a16:creationId xmlns:a16="http://schemas.microsoft.com/office/drawing/2014/main" id="{3EDEB545-15B5-C81C-04B4-E45244D2C139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099311" y="2183132"/>
                    <a:ext cx="67945" cy="883918"/>
                    <a:chOff x="-1" y="1"/>
                    <a:chExt cx="68580" cy="884332"/>
                  </a:xfrm>
                </p:grpSpPr>
                <p:grpSp>
                  <p:nvGrpSpPr>
                    <p:cNvPr id="502" name="Skupina 501">
                      <a:extLst>
                        <a:ext uri="{FF2B5EF4-FFF2-40B4-BE49-F238E27FC236}">
                          <a16:creationId xmlns:a16="http://schemas.microsoft.com/office/drawing/2014/main" id="{24D43B7D-F79C-6A0F-0E1F-2D489C7398BF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-197168" y="197168"/>
                      <a:ext cx="462913" cy="68580"/>
                      <a:chOff x="0" y="0"/>
                      <a:chExt cx="463415" cy="68999"/>
                    </a:xfrm>
                  </p:grpSpPr>
                  <p:cxnSp>
                    <p:nvCxnSpPr>
                      <p:cNvPr id="510" name="Přímá spojnice 509">
                        <a:extLst>
                          <a:ext uri="{FF2B5EF4-FFF2-40B4-BE49-F238E27FC236}">
                            <a16:creationId xmlns:a16="http://schemas.microsoft.com/office/drawing/2014/main" id="{03EB8C47-13FD-A416-ECAE-C937E8F19D2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4591" y="0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1" name="Přímá spojnice 510">
                        <a:extLst>
                          <a:ext uri="{FF2B5EF4-FFF2-40B4-BE49-F238E27FC236}">
                            <a16:creationId xmlns:a16="http://schemas.microsoft.com/office/drawing/2014/main" id="{6402E376-05FE-32A9-881F-8C69F4EFDD5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02140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2" name="Přímá spojnice 511">
                        <a:extLst>
                          <a:ext uri="{FF2B5EF4-FFF2-40B4-BE49-F238E27FC236}">
                            <a16:creationId xmlns:a16="http://schemas.microsoft.com/office/drawing/2014/main" id="{5A2DD59E-EC07-05C2-0F69-6D448316498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94553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3" name="Přímá spojnice 512">
                        <a:extLst>
                          <a:ext uri="{FF2B5EF4-FFF2-40B4-BE49-F238E27FC236}">
                            <a16:creationId xmlns:a16="http://schemas.microsoft.com/office/drawing/2014/main" id="{ED913EA1-9741-3A72-1043-F82135854EA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282102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4" name="Přímá spojnice 513">
                        <a:extLst>
                          <a:ext uri="{FF2B5EF4-FFF2-40B4-BE49-F238E27FC236}">
                            <a16:creationId xmlns:a16="http://schemas.microsoft.com/office/drawing/2014/main" id="{38BC5307-CCC8-FC4E-8CC5-17387976AF3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374515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5" name="Přímá spojnice 514">
                        <a:extLst>
                          <a:ext uri="{FF2B5EF4-FFF2-40B4-BE49-F238E27FC236}">
                            <a16:creationId xmlns:a16="http://schemas.microsoft.com/office/drawing/2014/main" id="{8E2353B6-572C-F277-1784-C964FDFE66F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0" y="68094"/>
                        <a:ext cx="424815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03" name="Skupina 502">
                      <a:extLst>
                        <a:ext uri="{FF2B5EF4-FFF2-40B4-BE49-F238E27FC236}">
                          <a16:creationId xmlns:a16="http://schemas.microsoft.com/office/drawing/2014/main" id="{A2EE52CE-15AC-0E8B-7FB2-DB9B97939AB5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-197168" y="618587"/>
                      <a:ext cx="462913" cy="68580"/>
                      <a:chOff x="0" y="0"/>
                      <a:chExt cx="463415" cy="68999"/>
                    </a:xfrm>
                  </p:grpSpPr>
                  <p:cxnSp>
                    <p:nvCxnSpPr>
                      <p:cNvPr id="504" name="Přímá spojnice 503">
                        <a:extLst>
                          <a:ext uri="{FF2B5EF4-FFF2-40B4-BE49-F238E27FC236}">
                            <a16:creationId xmlns:a16="http://schemas.microsoft.com/office/drawing/2014/main" id="{0520DD9C-94C2-B9A5-51EC-C27A92AA914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4591" y="0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5" name="Přímá spojnice 504">
                        <a:extLst>
                          <a:ext uri="{FF2B5EF4-FFF2-40B4-BE49-F238E27FC236}">
                            <a16:creationId xmlns:a16="http://schemas.microsoft.com/office/drawing/2014/main" id="{68821B2F-76E5-E424-E28E-357E48F0338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02140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6" name="Přímá spojnice 505">
                        <a:extLst>
                          <a:ext uri="{FF2B5EF4-FFF2-40B4-BE49-F238E27FC236}">
                            <a16:creationId xmlns:a16="http://schemas.microsoft.com/office/drawing/2014/main" id="{3251633F-BFFF-29C2-561D-491616939B5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94553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7" name="Přímá spojnice 506">
                        <a:extLst>
                          <a:ext uri="{FF2B5EF4-FFF2-40B4-BE49-F238E27FC236}">
                            <a16:creationId xmlns:a16="http://schemas.microsoft.com/office/drawing/2014/main" id="{77AF0D38-CB57-F8CB-509C-A847FDCA469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282102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8" name="Přímá spojnice 507">
                        <a:extLst>
                          <a:ext uri="{FF2B5EF4-FFF2-40B4-BE49-F238E27FC236}">
                            <a16:creationId xmlns:a16="http://schemas.microsoft.com/office/drawing/2014/main" id="{42B9F1AA-F097-7DE6-FAD5-524992D3036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374515" y="4864"/>
                        <a:ext cx="88900" cy="6413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9" name="Přímá spojnice 508">
                        <a:extLst>
                          <a:ext uri="{FF2B5EF4-FFF2-40B4-BE49-F238E27FC236}">
                            <a16:creationId xmlns:a16="http://schemas.microsoft.com/office/drawing/2014/main" id="{CF62BFFB-79A6-0320-7367-655E7980AAA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0" y="68094"/>
                        <a:ext cx="424815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494" name="Obdélník 493">
                    <a:extLst>
                      <a:ext uri="{FF2B5EF4-FFF2-40B4-BE49-F238E27FC236}">
                        <a16:creationId xmlns:a16="http://schemas.microsoft.com/office/drawing/2014/main" id="{D7DE4ED8-48B7-86B5-D618-57024546DEC6}"/>
                      </a:ext>
                    </a:extLst>
                  </p:cNvPr>
                  <p:cNvSpPr/>
                  <p:nvPr/>
                </p:nvSpPr>
                <p:spPr>
                  <a:xfrm>
                    <a:off x="110490" y="2617470"/>
                    <a:ext cx="1913890" cy="383540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1050"/>
                  </a:p>
                </p:txBody>
              </p:sp>
              <p:sp>
                <p:nvSpPr>
                  <p:cNvPr id="495" name="Obdélník 494">
                    <a:extLst>
                      <a:ext uri="{FF2B5EF4-FFF2-40B4-BE49-F238E27FC236}">
                        <a16:creationId xmlns:a16="http://schemas.microsoft.com/office/drawing/2014/main" id="{AF28830F-2831-9DF0-A771-B60B956EB036}"/>
                      </a:ext>
                    </a:extLst>
                  </p:cNvPr>
                  <p:cNvSpPr/>
                  <p:nvPr/>
                </p:nvSpPr>
                <p:spPr>
                  <a:xfrm>
                    <a:off x="262890" y="57150"/>
                    <a:ext cx="1663921" cy="2377440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1050"/>
                  </a:p>
                </p:txBody>
              </p:sp>
              <p:cxnSp>
                <p:nvCxnSpPr>
                  <p:cNvPr id="496" name="Přímá spojnice 495">
                    <a:extLst>
                      <a:ext uri="{FF2B5EF4-FFF2-40B4-BE49-F238E27FC236}">
                        <a16:creationId xmlns:a16="http://schemas.microsoft.com/office/drawing/2014/main" id="{B10378C0-05A7-161C-FAEA-2B3B9B0C71C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48690" y="2366010"/>
                    <a:ext cx="93345" cy="6731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7" name="Přímá spojnice 496">
                    <a:extLst>
                      <a:ext uri="{FF2B5EF4-FFF2-40B4-BE49-F238E27FC236}">
                        <a16:creationId xmlns:a16="http://schemas.microsoft.com/office/drawing/2014/main" id="{EE65AF4D-7D0C-7FB4-1DD3-E7A6089FF91A}"/>
                      </a:ext>
                    </a:extLst>
                  </p:cNvPr>
                  <p:cNvCxnSpPr/>
                  <p:nvPr/>
                </p:nvCxnSpPr>
                <p:spPr>
                  <a:xfrm>
                    <a:off x="1150620" y="2366010"/>
                    <a:ext cx="87106" cy="6477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8" name="Přímá spojnice 497">
                    <a:extLst>
                      <a:ext uri="{FF2B5EF4-FFF2-40B4-BE49-F238E27FC236}">
                        <a16:creationId xmlns:a16="http://schemas.microsoft.com/office/drawing/2014/main" id="{DED9B6A3-166F-F15B-C3C5-FB4E758A31E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150620" y="57150"/>
                    <a:ext cx="93345" cy="17526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9" name="Přímá spojnice 498">
                    <a:extLst>
                      <a:ext uri="{FF2B5EF4-FFF2-40B4-BE49-F238E27FC236}">
                        <a16:creationId xmlns:a16="http://schemas.microsoft.com/office/drawing/2014/main" id="{E673B09A-ECD4-0C27-8DD6-330D798BD59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925830" y="57150"/>
                    <a:ext cx="85725" cy="17526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0" name="Přímá spojnice 499">
                    <a:extLst>
                      <a:ext uri="{FF2B5EF4-FFF2-40B4-BE49-F238E27FC236}">
                        <a16:creationId xmlns:a16="http://schemas.microsoft.com/office/drawing/2014/main" id="{94E1EE47-93DC-2796-E746-253D112C938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260" y="2438400"/>
                    <a:ext cx="3682" cy="1803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1" name="Přímá spojnice 500">
                    <a:extLst>
                      <a:ext uri="{FF2B5EF4-FFF2-40B4-BE49-F238E27FC236}">
                        <a16:creationId xmlns:a16="http://schemas.microsoft.com/office/drawing/2014/main" id="{7087E7F0-5B7B-5781-4A8F-D19E4DCE345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26870" y="2434590"/>
                    <a:ext cx="3175" cy="1803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5" name="Skupina 484">
                  <a:extLst>
                    <a:ext uri="{FF2B5EF4-FFF2-40B4-BE49-F238E27FC236}">
                      <a16:creationId xmlns:a16="http://schemas.microsoft.com/office/drawing/2014/main" id="{5D4A2E82-D102-6117-4487-392623BDCBA9}"/>
                    </a:ext>
                  </a:extLst>
                </p:cNvPr>
                <p:cNvGrpSpPr/>
                <p:nvPr/>
              </p:nvGrpSpPr>
              <p:grpSpPr>
                <a:xfrm rot="21180534">
                  <a:off x="895350" y="381000"/>
                  <a:ext cx="425450" cy="145415"/>
                  <a:chOff x="0" y="0"/>
                  <a:chExt cx="425450" cy="145415"/>
                </a:xfrm>
              </p:grpSpPr>
              <p:sp>
                <p:nvSpPr>
                  <p:cNvPr id="487" name="Volný tvar 496">
                    <a:extLst>
                      <a:ext uri="{FF2B5EF4-FFF2-40B4-BE49-F238E27FC236}">
                        <a16:creationId xmlns:a16="http://schemas.microsoft.com/office/drawing/2014/main" id="{9C841038-BE4A-4DD9-4ED2-71D45AB84B30}"/>
                      </a:ext>
                    </a:extLst>
                  </p:cNvPr>
                  <p:cNvSpPr/>
                  <p:nvPr/>
                </p:nvSpPr>
                <p:spPr>
                  <a:xfrm rot="17942529">
                    <a:off x="124777" y="-124777"/>
                    <a:ext cx="145415" cy="394970"/>
                  </a:xfrm>
                  <a:custGeom>
                    <a:avLst/>
                    <a:gdLst>
                      <a:gd name="connsiteX0" fmla="*/ 0 w 145855"/>
                      <a:gd name="connsiteY0" fmla="*/ 0 h 395492"/>
                      <a:gd name="connsiteX1" fmla="*/ 53293 w 145855"/>
                      <a:gd name="connsiteY1" fmla="*/ 72928 h 395492"/>
                      <a:gd name="connsiteX2" fmla="*/ 86952 w 145855"/>
                      <a:gd name="connsiteY2" fmla="*/ 134636 h 395492"/>
                      <a:gd name="connsiteX3" fmla="*/ 115001 w 145855"/>
                      <a:gd name="connsiteY3" fmla="*/ 207563 h 395492"/>
                      <a:gd name="connsiteX4" fmla="*/ 137440 w 145855"/>
                      <a:gd name="connsiteY4" fmla="*/ 297320 h 395492"/>
                      <a:gd name="connsiteX5" fmla="*/ 145855 w 145855"/>
                      <a:gd name="connsiteY5" fmla="*/ 395492 h 395492"/>
                      <a:gd name="connsiteX6" fmla="*/ 145855 w 145855"/>
                      <a:gd name="connsiteY6" fmla="*/ 395492 h 3954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5855" h="395492">
                        <a:moveTo>
                          <a:pt x="0" y="0"/>
                        </a:moveTo>
                        <a:cubicBezTo>
                          <a:pt x="19400" y="25244"/>
                          <a:pt x="38801" y="50489"/>
                          <a:pt x="53293" y="72928"/>
                        </a:cubicBezTo>
                        <a:cubicBezTo>
                          <a:pt x="67785" y="95367"/>
                          <a:pt x="76667" y="112197"/>
                          <a:pt x="86952" y="134636"/>
                        </a:cubicBezTo>
                        <a:cubicBezTo>
                          <a:pt x="97237" y="157075"/>
                          <a:pt x="106586" y="180449"/>
                          <a:pt x="115001" y="207563"/>
                        </a:cubicBezTo>
                        <a:cubicBezTo>
                          <a:pt x="123416" y="234677"/>
                          <a:pt x="132298" y="265999"/>
                          <a:pt x="137440" y="297320"/>
                        </a:cubicBezTo>
                        <a:cubicBezTo>
                          <a:pt x="142582" y="328641"/>
                          <a:pt x="145855" y="395492"/>
                          <a:pt x="145855" y="395492"/>
                        </a:cubicBezTo>
                        <a:lnTo>
                          <a:pt x="145855" y="395492"/>
                        </a:lnTo>
                      </a:path>
                    </a:pathLst>
                  </a:custGeom>
                  <a:noFill/>
                  <a:ln w="158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1050"/>
                  </a:p>
                </p:txBody>
              </p:sp>
              <p:cxnSp>
                <p:nvCxnSpPr>
                  <p:cNvPr id="488" name="Přímá spojnice 487">
                    <a:extLst>
                      <a:ext uri="{FF2B5EF4-FFF2-40B4-BE49-F238E27FC236}">
                        <a16:creationId xmlns:a16="http://schemas.microsoft.com/office/drawing/2014/main" id="{7E516C09-4718-FF6E-1DBE-946B7E95BFE4}"/>
                      </a:ext>
                    </a:extLst>
                  </p:cNvPr>
                  <p:cNvCxnSpPr/>
                  <p:nvPr/>
                </p:nvCxnSpPr>
                <p:spPr>
                  <a:xfrm rot="17942529">
                    <a:off x="315277" y="42863"/>
                    <a:ext cx="49530" cy="11049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Přímá spojnice 488">
                    <a:extLst>
                      <a:ext uri="{FF2B5EF4-FFF2-40B4-BE49-F238E27FC236}">
                        <a16:creationId xmlns:a16="http://schemas.microsoft.com/office/drawing/2014/main" id="{5FC173A2-B3EC-5352-48D4-07C9F0B56CDB}"/>
                      </a:ext>
                    </a:extLst>
                  </p:cNvPr>
                  <p:cNvCxnSpPr/>
                  <p:nvPr/>
                </p:nvCxnSpPr>
                <p:spPr>
                  <a:xfrm rot="17942529" flipV="1">
                    <a:off x="357187" y="16193"/>
                    <a:ext cx="31115" cy="10541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86" name="Textové pole 2">
                  <a:extLst>
                    <a:ext uri="{FF2B5EF4-FFF2-40B4-BE49-F238E27FC236}">
                      <a16:creationId xmlns:a16="http://schemas.microsoft.com/office/drawing/2014/main" id="{70528B26-518E-5FCC-D9ED-011B951403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49631" y="97961"/>
                  <a:ext cx="402590" cy="207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cs-CZ" sz="1050" dirty="0" err="1">
                      <a:solidFill>
                        <a:srgbClr val="FF0000"/>
                      </a:solidFill>
                      <a:latin typeface="Arial"/>
                      <a:ea typeface="Times New Roman"/>
                    </a:rPr>
                    <a:t>M</a:t>
                  </a:r>
                  <a:r>
                    <a:rPr lang="cs-CZ" sz="1050" baseline="-25000" dirty="0" err="1">
                      <a:solidFill>
                        <a:srgbClr val="FF0000"/>
                      </a:solidFill>
                      <a:latin typeface="Arial"/>
                      <a:ea typeface="Times New Roman"/>
                    </a:rPr>
                    <a:t>k</a:t>
                  </a:r>
                  <a:endParaRPr lang="cs-CZ" sz="900" dirty="0">
                    <a:latin typeface="Times New Roman"/>
                    <a:ea typeface="Times New Roman"/>
                  </a:endParaRPr>
                </a:p>
              </p:txBody>
            </p:sp>
          </p:grpSp>
          <p:grpSp>
            <p:nvGrpSpPr>
              <p:cNvPr id="465" name="Skupina 464">
                <a:extLst>
                  <a:ext uri="{FF2B5EF4-FFF2-40B4-BE49-F238E27FC236}">
                    <a16:creationId xmlns:a16="http://schemas.microsoft.com/office/drawing/2014/main" id="{211F8B91-CBF4-250E-FB4B-648990B7138D}"/>
                  </a:ext>
                </a:extLst>
              </p:cNvPr>
              <p:cNvGrpSpPr/>
              <p:nvPr/>
            </p:nvGrpSpPr>
            <p:grpSpPr>
              <a:xfrm>
                <a:off x="5512781" y="4499283"/>
                <a:ext cx="884328" cy="736213"/>
                <a:chOff x="2402412" y="4499072"/>
                <a:chExt cx="884328" cy="736213"/>
              </a:xfrm>
            </p:grpSpPr>
            <p:grpSp>
              <p:nvGrpSpPr>
                <p:cNvPr id="466" name="Skupina 465">
                  <a:extLst>
                    <a:ext uri="{FF2B5EF4-FFF2-40B4-BE49-F238E27FC236}">
                      <a16:creationId xmlns:a16="http://schemas.microsoft.com/office/drawing/2014/main" id="{CD422072-2E40-0DEE-CE3F-C09506B31B7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2810308" y="4758854"/>
                  <a:ext cx="68535" cy="884328"/>
                  <a:chOff x="-1" y="1"/>
                  <a:chExt cx="68580" cy="884332"/>
                </a:xfrm>
              </p:grpSpPr>
              <p:grpSp>
                <p:nvGrpSpPr>
                  <p:cNvPr id="470" name="Skupina 469">
                    <a:extLst>
                      <a:ext uri="{FF2B5EF4-FFF2-40B4-BE49-F238E27FC236}">
                        <a16:creationId xmlns:a16="http://schemas.microsoft.com/office/drawing/2014/main" id="{24F0FA33-3187-DE43-4852-A6FB7681A6E6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-197168" y="197168"/>
                    <a:ext cx="462913" cy="68580"/>
                    <a:chOff x="0" y="0"/>
                    <a:chExt cx="463415" cy="68999"/>
                  </a:xfrm>
                </p:grpSpPr>
                <p:cxnSp>
                  <p:nvCxnSpPr>
                    <p:cNvPr id="478" name="Přímá spojnice 477">
                      <a:extLst>
                        <a:ext uri="{FF2B5EF4-FFF2-40B4-BE49-F238E27FC236}">
                          <a16:creationId xmlns:a16="http://schemas.microsoft.com/office/drawing/2014/main" id="{C5B94A1E-0514-3D63-787F-D93D7A006C8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591" y="0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9" name="Přímá spojnice 478">
                      <a:extLst>
                        <a:ext uri="{FF2B5EF4-FFF2-40B4-BE49-F238E27FC236}">
                          <a16:creationId xmlns:a16="http://schemas.microsoft.com/office/drawing/2014/main" id="{55142129-82EE-DEA9-C74E-5A73FABA404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02140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80" name="Přímá spojnice 479">
                      <a:extLst>
                        <a:ext uri="{FF2B5EF4-FFF2-40B4-BE49-F238E27FC236}">
                          <a16:creationId xmlns:a16="http://schemas.microsoft.com/office/drawing/2014/main" id="{DBE48EE4-8DDD-390A-EE72-FD63F66881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94553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81" name="Přímá spojnice 480">
                      <a:extLst>
                        <a:ext uri="{FF2B5EF4-FFF2-40B4-BE49-F238E27FC236}">
                          <a16:creationId xmlns:a16="http://schemas.microsoft.com/office/drawing/2014/main" id="{D5454E18-3D83-35D9-D3E6-CB0990461F7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82102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82" name="Přímá spojnice 481">
                      <a:extLst>
                        <a:ext uri="{FF2B5EF4-FFF2-40B4-BE49-F238E27FC236}">
                          <a16:creationId xmlns:a16="http://schemas.microsoft.com/office/drawing/2014/main" id="{71B30C2E-4E97-27DD-151A-07F33510902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74515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83" name="Přímá spojnice 482">
                      <a:extLst>
                        <a:ext uri="{FF2B5EF4-FFF2-40B4-BE49-F238E27FC236}">
                          <a16:creationId xmlns:a16="http://schemas.microsoft.com/office/drawing/2014/main" id="{C5794B90-7296-B4D8-6CBD-F401C63B98D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68094"/>
                      <a:ext cx="424815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71" name="Skupina 470">
                    <a:extLst>
                      <a:ext uri="{FF2B5EF4-FFF2-40B4-BE49-F238E27FC236}">
                        <a16:creationId xmlns:a16="http://schemas.microsoft.com/office/drawing/2014/main" id="{94BE1B61-E937-95F6-AC6A-B3B358621C34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-197168" y="618587"/>
                    <a:ext cx="462913" cy="68580"/>
                    <a:chOff x="0" y="0"/>
                    <a:chExt cx="463415" cy="68999"/>
                  </a:xfrm>
                </p:grpSpPr>
                <p:cxnSp>
                  <p:nvCxnSpPr>
                    <p:cNvPr id="472" name="Přímá spojnice 471">
                      <a:extLst>
                        <a:ext uri="{FF2B5EF4-FFF2-40B4-BE49-F238E27FC236}">
                          <a16:creationId xmlns:a16="http://schemas.microsoft.com/office/drawing/2014/main" id="{920A8A7F-55A6-F8A2-87A3-37BD259DAA6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591" y="0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3" name="Přímá spojnice 472">
                      <a:extLst>
                        <a:ext uri="{FF2B5EF4-FFF2-40B4-BE49-F238E27FC236}">
                          <a16:creationId xmlns:a16="http://schemas.microsoft.com/office/drawing/2014/main" id="{42930CBA-8227-4D81-769A-86F14CB169F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02140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4" name="Přímá spojnice 473">
                      <a:extLst>
                        <a:ext uri="{FF2B5EF4-FFF2-40B4-BE49-F238E27FC236}">
                          <a16:creationId xmlns:a16="http://schemas.microsoft.com/office/drawing/2014/main" id="{C2391E82-FD78-495D-62DD-A87A0159E48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94553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5" name="Přímá spojnice 474">
                      <a:extLst>
                        <a:ext uri="{FF2B5EF4-FFF2-40B4-BE49-F238E27FC236}">
                          <a16:creationId xmlns:a16="http://schemas.microsoft.com/office/drawing/2014/main" id="{D42D9258-50CF-E3DD-11A9-9F82F727BA9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82102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6" name="Přímá spojnice 475">
                      <a:extLst>
                        <a:ext uri="{FF2B5EF4-FFF2-40B4-BE49-F238E27FC236}">
                          <a16:creationId xmlns:a16="http://schemas.microsoft.com/office/drawing/2014/main" id="{90DEE531-E27D-53AC-F64F-2780CF46AD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74515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7" name="Přímá spojnice 476">
                      <a:extLst>
                        <a:ext uri="{FF2B5EF4-FFF2-40B4-BE49-F238E27FC236}">
                          <a16:creationId xmlns:a16="http://schemas.microsoft.com/office/drawing/2014/main" id="{D564BAC7-E796-44E2-1D5B-12CD8251B11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68094"/>
                      <a:ext cx="424815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</p:grpSp>
            <p:sp>
              <p:nvSpPr>
                <p:cNvPr id="467" name="Obdélník 466">
                  <a:extLst>
                    <a:ext uri="{FF2B5EF4-FFF2-40B4-BE49-F238E27FC236}">
                      <a16:creationId xmlns:a16="http://schemas.microsoft.com/office/drawing/2014/main" id="{03E93956-0A96-E33F-A527-146C444D33C4}"/>
                    </a:ext>
                  </a:extLst>
                </p:cNvPr>
                <p:cNvSpPr/>
                <p:nvPr/>
              </p:nvSpPr>
              <p:spPr>
                <a:xfrm>
                  <a:off x="2660245" y="4662199"/>
                  <a:ext cx="421417" cy="473462"/>
                </a:xfrm>
                <a:prstGeom prst="rect">
                  <a:avLst/>
                </a:prstGeom>
                <a:solidFill>
                  <a:srgbClr val="E46C0A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468" name="Rectangle 5">
                  <a:extLst>
                    <a:ext uri="{FF2B5EF4-FFF2-40B4-BE49-F238E27FC236}">
                      <a16:creationId xmlns:a16="http://schemas.microsoft.com/office/drawing/2014/main" id="{34F736E4-D484-6C79-30DE-2C4DEF2ADC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79315" y="4609592"/>
                  <a:ext cx="273855" cy="2234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marL="495300" indent="-4953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9pPr>
                </a:lstStyle>
                <a:p>
                  <a:pPr marL="0" indent="0" eaLnBrk="1" hangingPunct="1">
                    <a:spcBef>
                      <a:spcPct val="20000"/>
                    </a:spcBef>
                  </a:pPr>
                  <a:r>
                    <a:rPr lang="cs-CZ" altLang="cs-CZ" sz="1200" b="1" u="none" dirty="0">
                      <a:solidFill>
                        <a:srgbClr val="660033"/>
                      </a:solidFill>
                      <a:latin typeface="+mn-lt"/>
                    </a:rPr>
                    <a:t>F</a:t>
                  </a:r>
                  <a:endParaRPr lang="cs-CZ" altLang="cs-CZ" sz="1200" b="1" u="none" baseline="-25000" dirty="0">
                    <a:solidFill>
                      <a:srgbClr val="660033"/>
                    </a:solidFill>
                    <a:latin typeface="+mn-lt"/>
                    <a:sym typeface="Symbol" pitchFamily="18" charset="2"/>
                  </a:endParaRPr>
                </a:p>
              </p:txBody>
            </p:sp>
            <p:cxnSp>
              <p:nvCxnSpPr>
                <p:cNvPr id="469" name="Přímá spojnice se šipkou 468">
                  <a:extLst>
                    <a:ext uri="{FF2B5EF4-FFF2-40B4-BE49-F238E27FC236}">
                      <a16:creationId xmlns:a16="http://schemas.microsoft.com/office/drawing/2014/main" id="{9B826011-366D-A28E-2BC8-1527EC7FD5F8}"/>
                    </a:ext>
                  </a:extLst>
                </p:cNvPr>
                <p:cNvCxnSpPr/>
                <p:nvPr/>
              </p:nvCxnSpPr>
              <p:spPr>
                <a:xfrm>
                  <a:off x="2867649" y="4499072"/>
                  <a:ext cx="1" cy="444533"/>
                </a:xfrm>
                <a:prstGeom prst="straightConnector1">
                  <a:avLst/>
                </a:prstGeom>
                <a:ln w="38100">
                  <a:solidFill>
                    <a:srgbClr val="66003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63" name="Obousměrná svislá šipka 576">
              <a:extLst>
                <a:ext uri="{FF2B5EF4-FFF2-40B4-BE49-F238E27FC236}">
                  <a16:creationId xmlns:a16="http://schemas.microsoft.com/office/drawing/2014/main" id="{68BD106B-CC50-6D3A-C291-7F7E840046AC}"/>
                </a:ext>
              </a:extLst>
            </p:cNvPr>
            <p:cNvSpPr/>
            <p:nvPr/>
          </p:nvSpPr>
          <p:spPr>
            <a:xfrm>
              <a:off x="5913289" y="3016942"/>
              <a:ext cx="108919" cy="659497"/>
            </a:xfrm>
            <a:prstGeom prst="upDownArrow">
              <a:avLst/>
            </a:prstGeom>
            <a:solidFill>
              <a:srgbClr val="0000FF"/>
            </a:solidFill>
            <a:ln w="254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hangingPunct="1">
                <a:defRPr/>
              </a:pPr>
              <a:endParaRPr lang="cs-CZ" sz="135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530" name="Skupina 529">
            <a:extLst>
              <a:ext uri="{FF2B5EF4-FFF2-40B4-BE49-F238E27FC236}">
                <a16:creationId xmlns:a16="http://schemas.microsoft.com/office/drawing/2014/main" id="{62213A82-365A-3021-84F7-EF6A23A8DEF3}"/>
              </a:ext>
            </a:extLst>
          </p:cNvPr>
          <p:cNvGrpSpPr/>
          <p:nvPr/>
        </p:nvGrpSpPr>
        <p:grpSpPr>
          <a:xfrm>
            <a:off x="2869283" y="1107716"/>
            <a:ext cx="2074008" cy="2818748"/>
            <a:chOff x="2301710" y="1476955"/>
            <a:chExt cx="2765344" cy="3758330"/>
          </a:xfrm>
        </p:grpSpPr>
        <p:grpSp>
          <p:nvGrpSpPr>
            <p:cNvPr id="531" name="Skupina 530">
              <a:extLst>
                <a:ext uri="{FF2B5EF4-FFF2-40B4-BE49-F238E27FC236}">
                  <a16:creationId xmlns:a16="http://schemas.microsoft.com/office/drawing/2014/main" id="{8482E403-7C69-AF0E-8640-3BE377C5D6D7}"/>
                </a:ext>
              </a:extLst>
            </p:cNvPr>
            <p:cNvGrpSpPr/>
            <p:nvPr/>
          </p:nvGrpSpPr>
          <p:grpSpPr>
            <a:xfrm>
              <a:off x="2301710" y="1476955"/>
              <a:ext cx="2765344" cy="3758330"/>
              <a:chOff x="2301710" y="1476955"/>
              <a:chExt cx="2765344" cy="3758330"/>
            </a:xfrm>
          </p:grpSpPr>
          <p:grpSp>
            <p:nvGrpSpPr>
              <p:cNvPr id="533" name="Skupina 532">
                <a:extLst>
                  <a:ext uri="{FF2B5EF4-FFF2-40B4-BE49-F238E27FC236}">
                    <a16:creationId xmlns:a16="http://schemas.microsoft.com/office/drawing/2014/main" id="{C4A19D7A-890F-0EAB-A44F-4791444753EE}"/>
                  </a:ext>
                </a:extLst>
              </p:cNvPr>
              <p:cNvGrpSpPr/>
              <p:nvPr/>
            </p:nvGrpSpPr>
            <p:grpSpPr>
              <a:xfrm>
                <a:off x="2301710" y="1476955"/>
                <a:ext cx="2765344" cy="3171477"/>
                <a:chOff x="0" y="0"/>
                <a:chExt cx="2765576" cy="3171611"/>
              </a:xfrm>
            </p:grpSpPr>
            <p:grpSp>
              <p:nvGrpSpPr>
                <p:cNvPr id="553" name="Skupina 552">
                  <a:extLst>
                    <a:ext uri="{FF2B5EF4-FFF2-40B4-BE49-F238E27FC236}">
                      <a16:creationId xmlns:a16="http://schemas.microsoft.com/office/drawing/2014/main" id="{5862DBC5-DF8F-5468-BF16-24C814DAAA0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394015" cy="3171611"/>
                  <a:chOff x="0" y="0"/>
                  <a:chExt cx="2392266" cy="3169920"/>
                </a:xfrm>
              </p:grpSpPr>
              <p:sp>
                <p:nvSpPr>
                  <p:cNvPr id="560" name="Ovál 559">
                    <a:extLst>
                      <a:ext uri="{FF2B5EF4-FFF2-40B4-BE49-F238E27FC236}">
                        <a16:creationId xmlns:a16="http://schemas.microsoft.com/office/drawing/2014/main" id="{6FAA719B-6A14-4EAF-9CFA-4C7804353B48}"/>
                      </a:ext>
                    </a:extLst>
                  </p:cNvPr>
                  <p:cNvSpPr/>
                  <p:nvPr/>
                </p:nvSpPr>
                <p:spPr>
                  <a:xfrm>
                    <a:off x="1121278" y="1439869"/>
                    <a:ext cx="71120" cy="71108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85800" hangingPunct="1">
                      <a:defRPr/>
                    </a:pPr>
                    <a:endParaRPr lang="cs-CZ" sz="135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561" name="Přímá spojnice 560">
                    <a:extLst>
                      <a:ext uri="{FF2B5EF4-FFF2-40B4-BE49-F238E27FC236}">
                        <a16:creationId xmlns:a16="http://schemas.microsoft.com/office/drawing/2014/main" id="{C3F5169D-281A-B761-F44D-0BCCC09EAA5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005426" y="1121277"/>
                    <a:ext cx="1386840" cy="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lgDashDot"/>
                  </a:ln>
                  <a:effectLst/>
                </p:spPr>
              </p:cxnSp>
              <p:grpSp>
                <p:nvGrpSpPr>
                  <p:cNvPr id="562" name="Skupina 561">
                    <a:extLst>
                      <a:ext uri="{FF2B5EF4-FFF2-40B4-BE49-F238E27FC236}">
                        <a16:creationId xmlns:a16="http://schemas.microsoft.com/office/drawing/2014/main" id="{C548E4CF-8333-31AD-1C72-88935D0F9CA2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2343618" cy="3169920"/>
                    <a:chOff x="0" y="0"/>
                    <a:chExt cx="2343618" cy="3169920"/>
                  </a:xfrm>
                </p:grpSpPr>
                <p:grpSp>
                  <p:nvGrpSpPr>
                    <p:cNvPr id="563" name="Skupina 562">
                      <a:extLst>
                        <a:ext uri="{FF2B5EF4-FFF2-40B4-BE49-F238E27FC236}">
                          <a16:creationId xmlns:a16="http://schemas.microsoft.com/office/drawing/2014/main" id="{D5ABDFE4-94DE-85E9-0180-4FF48AB984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2343618" cy="3169920"/>
                      <a:chOff x="0" y="0"/>
                      <a:chExt cx="2343618" cy="3169920"/>
                    </a:xfrm>
                  </p:grpSpPr>
                  <p:sp>
                    <p:nvSpPr>
                      <p:cNvPr id="576" name="Ovál 575">
                        <a:extLst>
                          <a:ext uri="{FF2B5EF4-FFF2-40B4-BE49-F238E27FC236}">
                            <a16:creationId xmlns:a16="http://schemas.microsoft.com/office/drawing/2014/main" id="{27F6E7EE-9E20-CB73-0B36-6D886CF2FE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016000"/>
                        <a:ext cx="71672" cy="71665"/>
                      </a:xfrm>
                      <a:prstGeom prst="ellipse">
                        <a:avLst/>
                      </a:prstGeom>
                      <a:noFill/>
                      <a:ln w="190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685800" hangingPunct="1">
                          <a:defRPr/>
                        </a:pPr>
                        <a:endParaRPr lang="cs-CZ" sz="135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577" name="Skupina 576">
                        <a:extLst>
                          <a:ext uri="{FF2B5EF4-FFF2-40B4-BE49-F238E27FC236}">
                            <a16:creationId xmlns:a16="http://schemas.microsoft.com/office/drawing/2014/main" id="{87192CFA-8B96-FF1E-4723-20FEA6C82C3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0947" y="465221"/>
                        <a:ext cx="462818" cy="268883"/>
                        <a:chOff x="0" y="0"/>
                        <a:chExt cx="462818" cy="268912"/>
                      </a:xfrm>
                    </p:grpSpPr>
                    <p:grpSp>
                      <p:nvGrpSpPr>
                        <p:cNvPr id="621" name="Skupina 620">
                          <a:extLst>
                            <a:ext uri="{FF2B5EF4-FFF2-40B4-BE49-F238E27FC236}">
                              <a16:creationId xmlns:a16="http://schemas.microsoft.com/office/drawing/2014/main" id="{7241181B-54DC-AE53-5EFA-E48F837475A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996" y="0"/>
                          <a:ext cx="445822" cy="268912"/>
                          <a:chOff x="0" y="0"/>
                          <a:chExt cx="445822" cy="268912"/>
                        </a:xfrm>
                      </p:grpSpPr>
                      <p:sp>
                        <p:nvSpPr>
                          <p:cNvPr id="623" name="Ovál 622">
                            <a:extLst>
                              <a:ext uri="{FF2B5EF4-FFF2-40B4-BE49-F238E27FC236}">
                                <a16:creationId xmlns:a16="http://schemas.microsoft.com/office/drawing/2014/main" id="{69F3B62C-C3FD-DFA7-CCFD-406280DC616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6366" y="197157"/>
                            <a:ext cx="71755" cy="71755"/>
                          </a:xfrm>
                          <a:prstGeom prst="ellipse">
                            <a:avLst/>
                          </a:prstGeom>
                          <a:noFill/>
                          <a:ln w="190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defTabSz="685800" hangingPunct="1">
                              <a:defRPr/>
                            </a:pPr>
                            <a:endParaRPr lang="cs-CZ" sz="1350">
                              <a:solidFill>
                                <a:sysClr val="window" lastClr="FFFFFF"/>
                              </a:solidFill>
                              <a:latin typeface="Calibri"/>
                            </a:endParaRPr>
                          </a:p>
                        </p:txBody>
                      </p:sp>
                      <p:cxnSp>
                        <p:nvCxnSpPr>
                          <p:cNvPr id="624" name="Přímá spojnice 623">
                            <a:extLst>
                              <a:ext uri="{FF2B5EF4-FFF2-40B4-BE49-F238E27FC236}">
                                <a16:creationId xmlns:a16="http://schemas.microsoft.com/office/drawing/2014/main" id="{AD5B8605-CB82-67F7-7D04-586F4D3DCA9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0" y="0"/>
                            <a:ext cx="88900" cy="6477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25" name="Přímá spojnice 624">
                            <a:extLst>
                              <a:ext uri="{FF2B5EF4-FFF2-40B4-BE49-F238E27FC236}">
                                <a16:creationId xmlns:a16="http://schemas.microsoft.com/office/drawing/2014/main" id="{8C45034E-217E-B071-8A9B-8A575C9D102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88381" y="3399"/>
                            <a:ext cx="88900" cy="6477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26" name="Přímá spojnice 625">
                            <a:extLst>
                              <a:ext uri="{FF2B5EF4-FFF2-40B4-BE49-F238E27FC236}">
                                <a16:creationId xmlns:a16="http://schemas.microsoft.com/office/drawing/2014/main" id="{163A2E47-D738-A93C-B325-6E5618C910EC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76761" y="3399"/>
                            <a:ext cx="88900" cy="6477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27" name="Přímá spojnice 626">
                            <a:extLst>
                              <a:ext uri="{FF2B5EF4-FFF2-40B4-BE49-F238E27FC236}">
                                <a16:creationId xmlns:a16="http://schemas.microsoft.com/office/drawing/2014/main" id="{20906769-4144-D5C2-0A5D-A0CA44F6BF7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265142" y="3399"/>
                            <a:ext cx="88900" cy="6477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28" name="Přímá spojnice 627">
                            <a:extLst>
                              <a:ext uri="{FF2B5EF4-FFF2-40B4-BE49-F238E27FC236}">
                                <a16:creationId xmlns:a16="http://schemas.microsoft.com/office/drawing/2014/main" id="{A0CEADC7-C8DE-A452-2795-230E3DA84A96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356922" y="3399"/>
                            <a:ext cx="88900" cy="6477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29" name="Přímá spojnice 628">
                            <a:extLst>
                              <a:ext uri="{FF2B5EF4-FFF2-40B4-BE49-F238E27FC236}">
                                <a16:creationId xmlns:a16="http://schemas.microsoft.com/office/drawing/2014/main" id="{16FD55EB-CC85-5C93-7CC5-8BC7364B709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200556" y="67985"/>
                            <a:ext cx="128905" cy="128270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30" name="Přímá spojnice 629">
                            <a:extLst>
                              <a:ext uri="{FF2B5EF4-FFF2-40B4-BE49-F238E27FC236}">
                                <a16:creationId xmlns:a16="http://schemas.microsoft.com/office/drawing/2014/main" id="{0FDF1B1E-D3D9-B67A-2682-57752C807E3B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61187" y="67985"/>
                            <a:ext cx="116094" cy="128904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</p:grpSp>
                    <p:cxnSp>
                      <p:nvCxnSpPr>
                        <p:cNvPr id="622" name="Přímá spojnice 621">
                          <a:extLst>
                            <a:ext uri="{FF2B5EF4-FFF2-40B4-BE49-F238E27FC236}">
                              <a16:creationId xmlns:a16="http://schemas.microsoft.com/office/drawing/2014/main" id="{D1C25D7A-01F5-3E69-D51C-C5F787019119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0" y="67985"/>
                          <a:ext cx="424907" cy="184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</p:grpSp>
                  <p:cxnSp>
                    <p:nvCxnSpPr>
                      <p:cNvPr id="578" name="Přímá spojnice 577">
                        <a:extLst>
                          <a:ext uri="{FF2B5EF4-FFF2-40B4-BE49-F238E27FC236}">
                            <a16:creationId xmlns:a16="http://schemas.microsoft.com/office/drawing/2014/main" id="{96691F60-5CA8-9678-58BE-8270926664F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572168" y="0"/>
                        <a:ext cx="0" cy="3131820"/>
                      </a:xfrm>
                      <a:prstGeom prst="line">
                        <a:avLst/>
                      </a:prstGeom>
                      <a:noFill/>
                      <a:ln w="6350" cap="flat" cmpd="sng" algn="ctr">
                        <a:solidFill>
                          <a:sysClr val="windowText" lastClr="000000"/>
                        </a:solidFill>
                        <a:prstDash val="lgDashDot"/>
                      </a:ln>
                      <a:effectLst/>
                    </p:spPr>
                  </p:cxnSp>
                  <p:cxnSp>
                    <p:nvCxnSpPr>
                      <p:cNvPr id="579" name="Přímá spojnice 578">
                        <a:extLst>
                          <a:ext uri="{FF2B5EF4-FFF2-40B4-BE49-F238E27FC236}">
                            <a16:creationId xmlns:a16="http://schemas.microsoft.com/office/drawing/2014/main" id="{058849D9-60A9-1009-F318-2551DE82425C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53474" y="1085516"/>
                        <a:ext cx="518856" cy="1333355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grpSp>
                    <p:nvGrpSpPr>
                      <p:cNvPr id="580" name="Skupina 579">
                        <a:extLst>
                          <a:ext uri="{FF2B5EF4-FFF2-40B4-BE49-F238E27FC236}">
                            <a16:creationId xmlns:a16="http://schemas.microsoft.com/office/drawing/2014/main" id="{FF922B34-5E4B-6DBC-33AB-CECA9CB52B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0042" y="2414337"/>
                        <a:ext cx="601346" cy="635563"/>
                        <a:chOff x="0" y="0"/>
                        <a:chExt cx="601862" cy="635661"/>
                      </a:xfrm>
                    </p:grpSpPr>
                    <p:sp>
                      <p:nvSpPr>
                        <p:cNvPr id="615" name="Ovál 614">
                          <a:extLst>
                            <a:ext uri="{FF2B5EF4-FFF2-40B4-BE49-F238E27FC236}">
                              <a16:creationId xmlns:a16="http://schemas.microsoft.com/office/drawing/2014/main" id="{90EFCBFB-B909-E9CA-87ED-84D57CC4F6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8541" y="0"/>
                          <a:ext cx="71120" cy="71120"/>
                        </a:xfrm>
                        <a:prstGeom prst="ellips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685800" hangingPunct="1">
                            <a:defRPr/>
                          </a:pPr>
                          <a:endParaRPr lang="cs-CZ" sz="1350">
                            <a:solidFill>
                              <a:sysClr val="window" lastClr="FFFFFF"/>
                            </a:solidFill>
                            <a:latin typeface="Calibri"/>
                          </a:endParaRPr>
                        </a:p>
                      </p:txBody>
                    </p:sp>
                    <p:cxnSp>
                      <p:nvCxnSpPr>
                        <p:cNvPr id="616" name="Přímá spojnice 615">
                          <a:extLst>
                            <a:ext uri="{FF2B5EF4-FFF2-40B4-BE49-F238E27FC236}">
                              <a16:creationId xmlns:a16="http://schemas.microsoft.com/office/drawing/2014/main" id="{FDE69EB5-B27A-3DD8-ABF5-FB3F5C4CC3D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0" y="635661"/>
                          <a:ext cx="601862" cy="0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617" name="Přímá spojnice 616">
                          <a:extLst>
                            <a:ext uri="{FF2B5EF4-FFF2-40B4-BE49-F238E27FC236}">
                              <a16:creationId xmlns:a16="http://schemas.microsoft.com/office/drawing/2014/main" id="{92195B16-EC79-0561-301E-2B82BA6CEA99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798" y="23795"/>
                          <a:ext cx="0" cy="611505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618" name="Přímá spojnice 617">
                          <a:extLst>
                            <a:ext uri="{FF2B5EF4-FFF2-40B4-BE49-F238E27FC236}">
                              <a16:creationId xmlns:a16="http://schemas.microsoft.com/office/drawing/2014/main" id="{4E99F2F6-5F70-8ADE-8AB7-182AF015DDB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3399" y="33993"/>
                          <a:ext cx="264795" cy="0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619" name="Přímá spojnice 618">
                          <a:extLst>
                            <a:ext uri="{FF2B5EF4-FFF2-40B4-BE49-F238E27FC236}">
                              <a16:creationId xmlns:a16="http://schemas.microsoft.com/office/drawing/2014/main" id="{8046FB8F-02DB-7D5E-E063-18D7680F288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01668" y="23795"/>
                          <a:ext cx="0" cy="611505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620" name="Přímá spojnice 619">
                          <a:extLst>
                            <a:ext uri="{FF2B5EF4-FFF2-40B4-BE49-F238E27FC236}">
                              <a16:creationId xmlns:a16="http://schemas.microsoft.com/office/drawing/2014/main" id="{C6C09C8D-DB49-B4AF-BF02-793C6F246CF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339925" y="33993"/>
                          <a:ext cx="251112" cy="0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</p:grpSp>
                  <p:cxnSp>
                    <p:nvCxnSpPr>
                      <p:cNvPr id="581" name="Přímá spojnice 580">
                        <a:extLst>
                          <a:ext uri="{FF2B5EF4-FFF2-40B4-BE49-F238E27FC236}">
                            <a16:creationId xmlns:a16="http://schemas.microsoft.com/office/drawing/2014/main" id="{BC000FE3-194F-09BC-B18C-4DF81AB5F8E1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53474" y="719221"/>
                        <a:ext cx="485333" cy="309354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grpSp>
                    <p:nvGrpSpPr>
                      <p:cNvPr id="582" name="Skupina 581">
                        <a:extLst>
                          <a:ext uri="{FF2B5EF4-FFF2-40B4-BE49-F238E27FC236}">
                            <a16:creationId xmlns:a16="http://schemas.microsoft.com/office/drawing/2014/main" id="{9D3636A2-AA33-D2F3-5BDA-35F59F3DC2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47052" y="2243222"/>
                        <a:ext cx="68580" cy="884332"/>
                        <a:chOff x="-1" y="1"/>
                        <a:chExt cx="68580" cy="884332"/>
                      </a:xfrm>
                    </p:grpSpPr>
                    <p:grpSp>
                      <p:nvGrpSpPr>
                        <p:cNvPr id="601" name="Skupina 600">
                          <a:extLst>
                            <a:ext uri="{FF2B5EF4-FFF2-40B4-BE49-F238E27FC236}">
                              <a16:creationId xmlns:a16="http://schemas.microsoft.com/office/drawing/2014/main" id="{E3E09BA1-6187-2259-BADA-7055D0A3788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16200000">
                          <a:off x="-197168" y="197168"/>
                          <a:ext cx="462913" cy="68580"/>
                          <a:chOff x="0" y="0"/>
                          <a:chExt cx="463415" cy="68999"/>
                        </a:xfrm>
                      </p:grpSpPr>
                      <p:cxnSp>
                        <p:nvCxnSpPr>
                          <p:cNvPr id="609" name="Přímá spojnice 608">
                            <a:extLst>
                              <a:ext uri="{FF2B5EF4-FFF2-40B4-BE49-F238E27FC236}">
                                <a16:creationId xmlns:a16="http://schemas.microsoft.com/office/drawing/2014/main" id="{41EA4056-0D53-29D8-EC1C-D8306D2D0151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4591" y="0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10" name="Přímá spojnice 609">
                            <a:extLst>
                              <a:ext uri="{FF2B5EF4-FFF2-40B4-BE49-F238E27FC236}">
                                <a16:creationId xmlns:a16="http://schemas.microsoft.com/office/drawing/2014/main" id="{743E3EA7-47EA-26B8-02B8-BFA582F0A17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02140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11" name="Přímá spojnice 610">
                            <a:extLst>
                              <a:ext uri="{FF2B5EF4-FFF2-40B4-BE49-F238E27FC236}">
                                <a16:creationId xmlns:a16="http://schemas.microsoft.com/office/drawing/2014/main" id="{84C64F87-1D32-8AE1-AE80-CBCECE85867D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94553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12" name="Přímá spojnice 611">
                            <a:extLst>
                              <a:ext uri="{FF2B5EF4-FFF2-40B4-BE49-F238E27FC236}">
                                <a16:creationId xmlns:a16="http://schemas.microsoft.com/office/drawing/2014/main" id="{D39962F4-64E2-CAFC-E8BC-206983D9579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282102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13" name="Přímá spojnice 612">
                            <a:extLst>
                              <a:ext uri="{FF2B5EF4-FFF2-40B4-BE49-F238E27FC236}">
                                <a16:creationId xmlns:a16="http://schemas.microsoft.com/office/drawing/2014/main" id="{5FE7B674-EE99-5A22-7CED-4BF93FEAFF5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374515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14" name="Přímá spojnice 613">
                            <a:extLst>
                              <a:ext uri="{FF2B5EF4-FFF2-40B4-BE49-F238E27FC236}">
                                <a16:creationId xmlns:a16="http://schemas.microsoft.com/office/drawing/2014/main" id="{87461E8C-247A-0817-6BDD-46C5AFDB9131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0" y="68094"/>
                            <a:ext cx="424815" cy="0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</p:grpSp>
                    <p:grpSp>
                      <p:nvGrpSpPr>
                        <p:cNvPr id="602" name="Skupina 601">
                          <a:extLst>
                            <a:ext uri="{FF2B5EF4-FFF2-40B4-BE49-F238E27FC236}">
                              <a16:creationId xmlns:a16="http://schemas.microsoft.com/office/drawing/2014/main" id="{1A5257F2-CF38-7492-3F82-1A14620F57F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16200000">
                          <a:off x="-197168" y="618587"/>
                          <a:ext cx="462913" cy="68580"/>
                          <a:chOff x="0" y="0"/>
                          <a:chExt cx="463415" cy="68999"/>
                        </a:xfrm>
                      </p:grpSpPr>
                      <p:cxnSp>
                        <p:nvCxnSpPr>
                          <p:cNvPr id="603" name="Přímá spojnice 602">
                            <a:extLst>
                              <a:ext uri="{FF2B5EF4-FFF2-40B4-BE49-F238E27FC236}">
                                <a16:creationId xmlns:a16="http://schemas.microsoft.com/office/drawing/2014/main" id="{EBC12B5F-2CBC-9C80-DE83-2C91B41B07F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4591" y="0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04" name="Přímá spojnice 603">
                            <a:extLst>
                              <a:ext uri="{FF2B5EF4-FFF2-40B4-BE49-F238E27FC236}">
                                <a16:creationId xmlns:a16="http://schemas.microsoft.com/office/drawing/2014/main" id="{2B3CB661-0878-2A55-A2F1-8795B299FAE8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02140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05" name="Přímá spojnice 604">
                            <a:extLst>
                              <a:ext uri="{FF2B5EF4-FFF2-40B4-BE49-F238E27FC236}">
                                <a16:creationId xmlns:a16="http://schemas.microsoft.com/office/drawing/2014/main" id="{61504415-4111-3E81-1DD4-BE8EBAC71CA3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94553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06" name="Přímá spojnice 605">
                            <a:extLst>
                              <a:ext uri="{FF2B5EF4-FFF2-40B4-BE49-F238E27FC236}">
                                <a16:creationId xmlns:a16="http://schemas.microsoft.com/office/drawing/2014/main" id="{6675595B-9C35-6A49-766D-4EEEA53504B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282102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07" name="Přímá spojnice 606">
                            <a:extLst>
                              <a:ext uri="{FF2B5EF4-FFF2-40B4-BE49-F238E27FC236}">
                                <a16:creationId xmlns:a16="http://schemas.microsoft.com/office/drawing/2014/main" id="{5FEB30B1-1DA9-90D5-3404-285AB8AFD5E6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374515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08" name="Přímá spojnice 607">
                            <a:extLst>
                              <a:ext uri="{FF2B5EF4-FFF2-40B4-BE49-F238E27FC236}">
                                <a16:creationId xmlns:a16="http://schemas.microsoft.com/office/drawing/2014/main" id="{B4ABA1F4-25CF-8D15-D3E9-BB1384244413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0" y="68094"/>
                            <a:ext cx="424815" cy="0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</p:grpSp>
                  </p:grpSp>
                  <p:grpSp>
                    <p:nvGrpSpPr>
                      <p:cNvPr id="583" name="Skupina 582">
                        <a:extLst>
                          <a:ext uri="{FF2B5EF4-FFF2-40B4-BE49-F238E27FC236}">
                            <a16:creationId xmlns:a16="http://schemas.microsoft.com/office/drawing/2014/main" id="{7BBE29BE-E05F-2C3D-18F2-71C430E08CC3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0800000">
                        <a:off x="922422" y="2286002"/>
                        <a:ext cx="68580" cy="883918"/>
                        <a:chOff x="-1" y="1"/>
                        <a:chExt cx="68580" cy="884332"/>
                      </a:xfrm>
                    </p:grpSpPr>
                    <p:grpSp>
                      <p:nvGrpSpPr>
                        <p:cNvPr id="587" name="Skupina 586">
                          <a:extLst>
                            <a:ext uri="{FF2B5EF4-FFF2-40B4-BE49-F238E27FC236}">
                              <a16:creationId xmlns:a16="http://schemas.microsoft.com/office/drawing/2014/main" id="{2547AE3B-707F-186F-97A1-87DBC9896F9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16200000">
                          <a:off x="-197168" y="197168"/>
                          <a:ext cx="462913" cy="68580"/>
                          <a:chOff x="0" y="0"/>
                          <a:chExt cx="463415" cy="68999"/>
                        </a:xfrm>
                      </p:grpSpPr>
                      <p:cxnSp>
                        <p:nvCxnSpPr>
                          <p:cNvPr id="595" name="Přímá spojnice 594">
                            <a:extLst>
                              <a:ext uri="{FF2B5EF4-FFF2-40B4-BE49-F238E27FC236}">
                                <a16:creationId xmlns:a16="http://schemas.microsoft.com/office/drawing/2014/main" id="{A298FEC4-7039-EC11-791E-5FB71D92BF3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4591" y="0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596" name="Přímá spojnice 595">
                            <a:extLst>
                              <a:ext uri="{FF2B5EF4-FFF2-40B4-BE49-F238E27FC236}">
                                <a16:creationId xmlns:a16="http://schemas.microsoft.com/office/drawing/2014/main" id="{EDFCDABD-EA97-23A6-70C3-1582E269A8D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02140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597" name="Přímá spojnice 596">
                            <a:extLst>
                              <a:ext uri="{FF2B5EF4-FFF2-40B4-BE49-F238E27FC236}">
                                <a16:creationId xmlns:a16="http://schemas.microsoft.com/office/drawing/2014/main" id="{0F55D100-502F-1067-72D9-21C8F53CBB61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94553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598" name="Přímá spojnice 597">
                            <a:extLst>
                              <a:ext uri="{FF2B5EF4-FFF2-40B4-BE49-F238E27FC236}">
                                <a16:creationId xmlns:a16="http://schemas.microsoft.com/office/drawing/2014/main" id="{0A073CAD-8E6E-3261-E3BF-25EDF6F3426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282102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599" name="Přímá spojnice 598">
                            <a:extLst>
                              <a:ext uri="{FF2B5EF4-FFF2-40B4-BE49-F238E27FC236}">
                                <a16:creationId xmlns:a16="http://schemas.microsoft.com/office/drawing/2014/main" id="{7643F845-F5B3-AD0F-99BF-2B95918E642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374515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600" name="Přímá spojnice 599">
                            <a:extLst>
                              <a:ext uri="{FF2B5EF4-FFF2-40B4-BE49-F238E27FC236}">
                                <a16:creationId xmlns:a16="http://schemas.microsoft.com/office/drawing/2014/main" id="{13F2A034-6108-96E5-4C96-3CFE36918101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0" y="68094"/>
                            <a:ext cx="424815" cy="0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</p:grpSp>
                    <p:grpSp>
                      <p:nvGrpSpPr>
                        <p:cNvPr id="588" name="Skupina 587">
                          <a:extLst>
                            <a:ext uri="{FF2B5EF4-FFF2-40B4-BE49-F238E27FC236}">
                              <a16:creationId xmlns:a16="http://schemas.microsoft.com/office/drawing/2014/main" id="{12210CF0-5B9E-07C5-FC94-E0C1CAB50D9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16200000">
                          <a:off x="-197168" y="618587"/>
                          <a:ext cx="462913" cy="68580"/>
                          <a:chOff x="0" y="0"/>
                          <a:chExt cx="463415" cy="68999"/>
                        </a:xfrm>
                      </p:grpSpPr>
                      <p:cxnSp>
                        <p:nvCxnSpPr>
                          <p:cNvPr id="589" name="Přímá spojnice 588">
                            <a:extLst>
                              <a:ext uri="{FF2B5EF4-FFF2-40B4-BE49-F238E27FC236}">
                                <a16:creationId xmlns:a16="http://schemas.microsoft.com/office/drawing/2014/main" id="{7B29CEFA-0794-C552-6B60-43242846E379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4591" y="0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590" name="Přímá spojnice 589">
                            <a:extLst>
                              <a:ext uri="{FF2B5EF4-FFF2-40B4-BE49-F238E27FC236}">
                                <a16:creationId xmlns:a16="http://schemas.microsoft.com/office/drawing/2014/main" id="{BD9B23CB-9547-30DD-EBB2-C47247B4BC1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02140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591" name="Přímá spojnice 590">
                            <a:extLst>
                              <a:ext uri="{FF2B5EF4-FFF2-40B4-BE49-F238E27FC236}">
                                <a16:creationId xmlns:a16="http://schemas.microsoft.com/office/drawing/2014/main" id="{E4FA8911-E1B7-60F4-A804-28425EF9BCA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94553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592" name="Přímá spojnice 591">
                            <a:extLst>
                              <a:ext uri="{FF2B5EF4-FFF2-40B4-BE49-F238E27FC236}">
                                <a16:creationId xmlns:a16="http://schemas.microsoft.com/office/drawing/2014/main" id="{9385EF20-6697-B93C-A1A4-702CA3BECCFB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282102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593" name="Přímá spojnice 592">
                            <a:extLst>
                              <a:ext uri="{FF2B5EF4-FFF2-40B4-BE49-F238E27FC236}">
                                <a16:creationId xmlns:a16="http://schemas.microsoft.com/office/drawing/2014/main" id="{56E1066D-B537-5336-7BE2-A1D1E06E71DD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374515" y="4864"/>
                            <a:ext cx="88900" cy="6413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594" name="Přímá spojnice 593">
                            <a:extLst>
                              <a:ext uri="{FF2B5EF4-FFF2-40B4-BE49-F238E27FC236}">
                                <a16:creationId xmlns:a16="http://schemas.microsoft.com/office/drawing/2014/main" id="{86937B4F-CBA3-AE3E-B431-8D0587AF79D9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0" y="68094"/>
                            <a:ext cx="424815" cy="0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</p:grpSp>
                  </p:grpSp>
                  <p:cxnSp>
                    <p:nvCxnSpPr>
                      <p:cNvPr id="584" name="Přímá spojnice 583">
                        <a:extLst>
                          <a:ext uri="{FF2B5EF4-FFF2-40B4-BE49-F238E27FC236}">
                            <a16:creationId xmlns:a16="http://schemas.microsoft.com/office/drawing/2014/main" id="{A47C7619-7915-B7BD-9D4B-B0C771308855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69516" y="1077495"/>
                        <a:ext cx="1050926" cy="38735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585" name="Ovál 584">
                        <a:extLst>
                          <a:ext uri="{FF2B5EF4-FFF2-40B4-BE49-F238E27FC236}">
                            <a16:creationId xmlns:a16="http://schemas.microsoft.com/office/drawing/2014/main" id="{3263C261-5551-FA39-8698-F1F329F33D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0758" y="470569"/>
                        <a:ext cx="1292860" cy="1292000"/>
                      </a:xfrm>
                      <a:prstGeom prst="ellipse">
                        <a:avLst/>
                      </a:prstGeom>
                      <a:noFill/>
                      <a:ln w="317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685800" hangingPunct="1">
                          <a:defRPr/>
                        </a:pPr>
                        <a:endParaRPr lang="cs-CZ" sz="135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586" name="Přímá spojnice 585">
                        <a:extLst>
                          <a:ext uri="{FF2B5EF4-FFF2-40B4-BE49-F238E27FC236}">
                            <a16:creationId xmlns:a16="http://schemas.microsoft.com/office/drawing/2014/main" id="{A4C73520-FA32-507E-0183-1B51EA02FCF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700463" y="438484"/>
                        <a:ext cx="0" cy="1401011"/>
                      </a:xfrm>
                      <a:prstGeom prst="line">
                        <a:avLst/>
                      </a:prstGeom>
                      <a:noFill/>
                      <a:ln w="6350" cap="flat" cmpd="sng" algn="ctr">
                        <a:solidFill>
                          <a:sysClr val="windowText" lastClr="000000"/>
                        </a:solidFill>
                        <a:prstDash val="lgDashDot"/>
                      </a:ln>
                      <a:effectLst/>
                    </p:spPr>
                  </p:cxnSp>
                </p:grpSp>
                <p:grpSp>
                  <p:nvGrpSpPr>
                    <p:cNvPr id="564" name="Skupina 563">
                      <a:extLst>
                        <a:ext uri="{FF2B5EF4-FFF2-40B4-BE49-F238E27FC236}">
                          <a16:creationId xmlns:a16="http://schemas.microsoft.com/office/drawing/2014/main" id="{16A95BC8-35ED-BAE4-A1D1-4D38A6A56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9520" y="885437"/>
                      <a:ext cx="462280" cy="268557"/>
                      <a:chOff x="0" y="0"/>
                      <a:chExt cx="462818" cy="268912"/>
                    </a:xfrm>
                  </p:grpSpPr>
                  <p:grpSp>
                    <p:nvGrpSpPr>
                      <p:cNvPr id="566" name="Skupina 565">
                        <a:extLst>
                          <a:ext uri="{FF2B5EF4-FFF2-40B4-BE49-F238E27FC236}">
                            <a16:creationId xmlns:a16="http://schemas.microsoft.com/office/drawing/2014/main" id="{22EB3002-9687-62E9-696A-5948916D36B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996" y="0"/>
                        <a:ext cx="445822" cy="268912"/>
                        <a:chOff x="0" y="0"/>
                        <a:chExt cx="445822" cy="268912"/>
                      </a:xfrm>
                    </p:grpSpPr>
                    <p:sp>
                      <p:nvSpPr>
                        <p:cNvPr id="568" name="Ovál 567">
                          <a:extLst>
                            <a:ext uri="{FF2B5EF4-FFF2-40B4-BE49-F238E27FC236}">
                              <a16:creationId xmlns:a16="http://schemas.microsoft.com/office/drawing/2014/main" id="{187F1430-00F6-DCB5-C4C7-E6DA6F3841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6366" y="197157"/>
                          <a:ext cx="71755" cy="71755"/>
                        </a:xfrm>
                        <a:prstGeom prst="ellips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685800" hangingPunct="1">
                            <a:defRPr/>
                          </a:pPr>
                          <a:endParaRPr lang="cs-CZ" sz="1350">
                            <a:solidFill>
                              <a:sysClr val="window" lastClr="FFFFFF"/>
                            </a:solidFill>
                            <a:latin typeface="Calibri"/>
                          </a:endParaRPr>
                        </a:p>
                      </p:txBody>
                    </p:sp>
                    <p:cxnSp>
                      <p:nvCxnSpPr>
                        <p:cNvPr id="569" name="Přímá spojnice 568">
                          <a:extLst>
                            <a:ext uri="{FF2B5EF4-FFF2-40B4-BE49-F238E27FC236}">
                              <a16:creationId xmlns:a16="http://schemas.microsoft.com/office/drawing/2014/main" id="{B7B87BA7-40D4-A565-95C4-4409C29D8F3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0" y="0"/>
                          <a:ext cx="88900" cy="64770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570" name="Přímá spojnice 569">
                          <a:extLst>
                            <a:ext uri="{FF2B5EF4-FFF2-40B4-BE49-F238E27FC236}">
                              <a16:creationId xmlns:a16="http://schemas.microsoft.com/office/drawing/2014/main" id="{D579C2F8-AFED-3105-59BB-44D61F81F3F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88381" y="3399"/>
                          <a:ext cx="88900" cy="64770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571" name="Přímá spojnice 570">
                          <a:extLst>
                            <a:ext uri="{FF2B5EF4-FFF2-40B4-BE49-F238E27FC236}">
                              <a16:creationId xmlns:a16="http://schemas.microsoft.com/office/drawing/2014/main" id="{E92E31BF-34FD-4309-2718-45C5A8AC874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176761" y="3399"/>
                          <a:ext cx="88900" cy="64770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572" name="Přímá spojnice 571">
                          <a:extLst>
                            <a:ext uri="{FF2B5EF4-FFF2-40B4-BE49-F238E27FC236}">
                              <a16:creationId xmlns:a16="http://schemas.microsoft.com/office/drawing/2014/main" id="{A4A1CE84-AFDD-EC1C-008E-E8537C756DD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265142" y="3399"/>
                          <a:ext cx="88900" cy="64770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573" name="Přímá spojnice 572">
                          <a:extLst>
                            <a:ext uri="{FF2B5EF4-FFF2-40B4-BE49-F238E27FC236}">
                              <a16:creationId xmlns:a16="http://schemas.microsoft.com/office/drawing/2014/main" id="{11143B23-8723-9570-905F-D6BEC7927903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356922" y="3399"/>
                          <a:ext cx="88900" cy="64770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574" name="Přímá spojnice 573">
                          <a:extLst>
                            <a:ext uri="{FF2B5EF4-FFF2-40B4-BE49-F238E27FC236}">
                              <a16:creationId xmlns:a16="http://schemas.microsoft.com/office/drawing/2014/main" id="{1F0EDBFB-B77D-A82C-2C6E-7B99DEFB18E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200556" y="67985"/>
                          <a:ext cx="128905" cy="128270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575" name="Přímá spojnice 574">
                          <a:extLst>
                            <a:ext uri="{FF2B5EF4-FFF2-40B4-BE49-F238E27FC236}">
                              <a16:creationId xmlns:a16="http://schemas.microsoft.com/office/drawing/2014/main" id="{A0854036-6710-C164-3D5F-86F417F4A06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61187" y="67985"/>
                          <a:ext cx="116094" cy="128904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</p:grpSp>
                  <p:cxnSp>
                    <p:nvCxnSpPr>
                      <p:cNvPr id="567" name="Přímá spojnice 566">
                        <a:extLst>
                          <a:ext uri="{FF2B5EF4-FFF2-40B4-BE49-F238E27FC236}">
                            <a16:creationId xmlns:a16="http://schemas.microsoft.com/office/drawing/2014/main" id="{A3B00279-DC9A-11CC-35F4-9DAEFC81BD1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0" y="67985"/>
                        <a:ext cx="424907" cy="184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</p:grpSp>
                <p:cxnSp>
                  <p:nvCxnSpPr>
                    <p:cNvPr id="565" name="Přímá spojnice 564">
                      <a:extLst>
                        <a:ext uri="{FF2B5EF4-FFF2-40B4-BE49-F238E27FC236}">
                          <a16:creationId xmlns:a16="http://schemas.microsoft.com/office/drawing/2014/main" id="{FFEF0451-ECE2-3A6F-F40B-9A0D8A4CC3A4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175066" y="1141965"/>
                      <a:ext cx="485140" cy="309191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</p:grpSp>
            <p:grpSp>
              <p:nvGrpSpPr>
                <p:cNvPr id="554" name="Skupina 553">
                  <a:extLst>
                    <a:ext uri="{FF2B5EF4-FFF2-40B4-BE49-F238E27FC236}">
                      <a16:creationId xmlns:a16="http://schemas.microsoft.com/office/drawing/2014/main" id="{6DB838C0-5012-026B-BE82-A61F3D3C3F2A}"/>
                    </a:ext>
                  </a:extLst>
                </p:cNvPr>
                <p:cNvGrpSpPr/>
                <p:nvPr/>
              </p:nvGrpSpPr>
              <p:grpSpPr>
                <a:xfrm>
                  <a:off x="2249787" y="534155"/>
                  <a:ext cx="515789" cy="523559"/>
                  <a:chOff x="0" y="-127250"/>
                  <a:chExt cx="515789" cy="523559"/>
                </a:xfrm>
              </p:grpSpPr>
              <p:grpSp>
                <p:nvGrpSpPr>
                  <p:cNvPr id="555" name="Skupina 554">
                    <a:extLst>
                      <a:ext uri="{FF2B5EF4-FFF2-40B4-BE49-F238E27FC236}">
                        <a16:creationId xmlns:a16="http://schemas.microsoft.com/office/drawing/2014/main" id="{83F4C3CF-3146-B578-6060-9D8B427E15DC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72016" cy="396309"/>
                    <a:chOff x="0" y="0"/>
                    <a:chExt cx="172016" cy="396309"/>
                  </a:xfrm>
                </p:grpSpPr>
                <p:sp>
                  <p:nvSpPr>
                    <p:cNvPr id="557" name="Volný tvar 415">
                      <a:extLst>
                        <a:ext uri="{FF2B5EF4-FFF2-40B4-BE49-F238E27FC236}">
                          <a16:creationId xmlns:a16="http://schemas.microsoft.com/office/drawing/2014/main" id="{4E0690C6-ED7B-F6AB-7290-835152299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45855" cy="395492"/>
                    </a:xfrm>
                    <a:custGeom>
                      <a:avLst/>
                      <a:gdLst>
                        <a:gd name="connsiteX0" fmla="*/ 0 w 145855"/>
                        <a:gd name="connsiteY0" fmla="*/ 0 h 395492"/>
                        <a:gd name="connsiteX1" fmla="*/ 53293 w 145855"/>
                        <a:gd name="connsiteY1" fmla="*/ 72928 h 395492"/>
                        <a:gd name="connsiteX2" fmla="*/ 86952 w 145855"/>
                        <a:gd name="connsiteY2" fmla="*/ 134636 h 395492"/>
                        <a:gd name="connsiteX3" fmla="*/ 115001 w 145855"/>
                        <a:gd name="connsiteY3" fmla="*/ 207563 h 395492"/>
                        <a:gd name="connsiteX4" fmla="*/ 137440 w 145855"/>
                        <a:gd name="connsiteY4" fmla="*/ 297320 h 395492"/>
                        <a:gd name="connsiteX5" fmla="*/ 145855 w 145855"/>
                        <a:gd name="connsiteY5" fmla="*/ 395492 h 395492"/>
                        <a:gd name="connsiteX6" fmla="*/ 145855 w 145855"/>
                        <a:gd name="connsiteY6" fmla="*/ 395492 h 3954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5855" h="395492">
                          <a:moveTo>
                            <a:pt x="0" y="0"/>
                          </a:moveTo>
                          <a:cubicBezTo>
                            <a:pt x="19400" y="25244"/>
                            <a:pt x="38801" y="50489"/>
                            <a:pt x="53293" y="72928"/>
                          </a:cubicBezTo>
                          <a:cubicBezTo>
                            <a:pt x="67785" y="95367"/>
                            <a:pt x="76667" y="112197"/>
                            <a:pt x="86952" y="134636"/>
                          </a:cubicBezTo>
                          <a:cubicBezTo>
                            <a:pt x="97237" y="157075"/>
                            <a:pt x="106586" y="180449"/>
                            <a:pt x="115001" y="207563"/>
                          </a:cubicBezTo>
                          <a:cubicBezTo>
                            <a:pt x="123416" y="234677"/>
                            <a:pt x="132298" y="265999"/>
                            <a:pt x="137440" y="297320"/>
                          </a:cubicBezTo>
                          <a:cubicBezTo>
                            <a:pt x="142582" y="328641"/>
                            <a:pt x="145855" y="395492"/>
                            <a:pt x="145855" y="395492"/>
                          </a:cubicBezTo>
                          <a:lnTo>
                            <a:pt x="145855" y="395492"/>
                          </a:lnTo>
                        </a:path>
                      </a:pathLst>
                    </a:custGeom>
                    <a:noFill/>
                    <a:ln w="158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 hangingPunct="1">
                        <a:defRPr/>
                      </a:pPr>
                      <a:endParaRPr lang="cs-CZ" sz="135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558" name="Přímá spojnice 557">
                      <a:extLst>
                        <a:ext uri="{FF2B5EF4-FFF2-40B4-BE49-F238E27FC236}">
                          <a16:creationId xmlns:a16="http://schemas.microsoft.com/office/drawing/2014/main" id="{23FE041E-93F2-E31D-6B38-8991EC5D180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5061" y="285184"/>
                      <a:ext cx="50064" cy="111125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9" name="Přímá spojnice 558">
                      <a:extLst>
                        <a:ext uri="{FF2B5EF4-FFF2-40B4-BE49-F238E27FC236}">
                          <a16:creationId xmlns:a16="http://schemas.microsoft.com/office/drawing/2014/main" id="{53452809-22F3-DBFC-5F39-51C3FCCF9C5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0329" y="285184"/>
                      <a:ext cx="31687" cy="106046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556" name="Textové pole 2">
                    <a:extLst>
                      <a:ext uri="{FF2B5EF4-FFF2-40B4-BE49-F238E27FC236}">
                        <a16:creationId xmlns:a16="http://schemas.microsoft.com/office/drawing/2014/main" id="{D149B4B5-99AE-436C-7FDD-838178EC3CC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2910" y="-127250"/>
                    <a:ext cx="402879" cy="2076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algn="just" defTabSz="685800" hangingPunct="1">
                      <a:lnSpc>
                        <a:spcPct val="150000"/>
                      </a:lnSpc>
                      <a:defRPr/>
                    </a:pPr>
                    <a:r>
                      <a:rPr lang="cs-CZ" sz="1050" dirty="0" err="1">
                        <a:solidFill>
                          <a:srgbClr val="FF0000"/>
                        </a:solidFill>
                        <a:latin typeface="Arial"/>
                        <a:ea typeface="Times New Roman"/>
                      </a:rPr>
                      <a:t>M</a:t>
                    </a:r>
                    <a:r>
                      <a:rPr lang="cs-CZ" sz="1050" baseline="-25000" dirty="0" err="1">
                        <a:solidFill>
                          <a:srgbClr val="FF0000"/>
                        </a:solidFill>
                        <a:latin typeface="Arial"/>
                        <a:ea typeface="Times New Roman"/>
                      </a:rPr>
                      <a:t>k</a:t>
                    </a:r>
                    <a:endParaRPr lang="cs-CZ" sz="900" dirty="0">
                      <a:solidFill>
                        <a:sysClr val="windowText" lastClr="000000"/>
                      </a:solidFill>
                      <a:latin typeface="Times New Roman"/>
                      <a:ea typeface="Times New Roman"/>
                    </a:endParaRPr>
                  </a:p>
                </p:txBody>
              </p:sp>
            </p:grpSp>
          </p:grpSp>
          <p:grpSp>
            <p:nvGrpSpPr>
              <p:cNvPr id="534" name="Skupina 533">
                <a:extLst>
                  <a:ext uri="{FF2B5EF4-FFF2-40B4-BE49-F238E27FC236}">
                    <a16:creationId xmlns:a16="http://schemas.microsoft.com/office/drawing/2014/main" id="{427AF5F8-E0D5-66C1-F5D6-438059C2F483}"/>
                  </a:ext>
                </a:extLst>
              </p:cNvPr>
              <p:cNvGrpSpPr/>
              <p:nvPr/>
            </p:nvGrpSpPr>
            <p:grpSpPr>
              <a:xfrm>
                <a:off x="2407436" y="4499072"/>
                <a:ext cx="884328" cy="736213"/>
                <a:chOff x="2402412" y="4499072"/>
                <a:chExt cx="884328" cy="736213"/>
              </a:xfrm>
            </p:grpSpPr>
            <p:grpSp>
              <p:nvGrpSpPr>
                <p:cNvPr id="535" name="Skupina 534">
                  <a:extLst>
                    <a:ext uri="{FF2B5EF4-FFF2-40B4-BE49-F238E27FC236}">
                      <a16:creationId xmlns:a16="http://schemas.microsoft.com/office/drawing/2014/main" id="{7D9E8803-12EF-AAA2-DDC3-30016B38A0D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2810308" y="4758854"/>
                  <a:ext cx="68535" cy="884328"/>
                  <a:chOff x="-1" y="1"/>
                  <a:chExt cx="68580" cy="884332"/>
                </a:xfrm>
              </p:grpSpPr>
              <p:grpSp>
                <p:nvGrpSpPr>
                  <p:cNvPr id="539" name="Skupina 538">
                    <a:extLst>
                      <a:ext uri="{FF2B5EF4-FFF2-40B4-BE49-F238E27FC236}">
                        <a16:creationId xmlns:a16="http://schemas.microsoft.com/office/drawing/2014/main" id="{C19A2F98-DBD2-2469-F22C-E3762F99CA2A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-197168" y="197168"/>
                    <a:ext cx="462913" cy="68580"/>
                    <a:chOff x="0" y="0"/>
                    <a:chExt cx="463415" cy="68999"/>
                  </a:xfrm>
                </p:grpSpPr>
                <p:cxnSp>
                  <p:nvCxnSpPr>
                    <p:cNvPr id="547" name="Přímá spojnice 546">
                      <a:extLst>
                        <a:ext uri="{FF2B5EF4-FFF2-40B4-BE49-F238E27FC236}">
                          <a16:creationId xmlns:a16="http://schemas.microsoft.com/office/drawing/2014/main" id="{72979C02-A8A8-523E-19BE-14FDCF1882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591" y="0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8" name="Přímá spojnice 547">
                      <a:extLst>
                        <a:ext uri="{FF2B5EF4-FFF2-40B4-BE49-F238E27FC236}">
                          <a16:creationId xmlns:a16="http://schemas.microsoft.com/office/drawing/2014/main" id="{830AB621-6D42-0F19-B10F-275F9B0FDE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02140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9" name="Přímá spojnice 548">
                      <a:extLst>
                        <a:ext uri="{FF2B5EF4-FFF2-40B4-BE49-F238E27FC236}">
                          <a16:creationId xmlns:a16="http://schemas.microsoft.com/office/drawing/2014/main" id="{ECB153D4-E7D9-69CA-6A70-4528043574A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94553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0" name="Přímá spojnice 549">
                      <a:extLst>
                        <a:ext uri="{FF2B5EF4-FFF2-40B4-BE49-F238E27FC236}">
                          <a16:creationId xmlns:a16="http://schemas.microsoft.com/office/drawing/2014/main" id="{244C5E71-1FF2-787D-B3C9-C5B1040FE47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82102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1" name="Přímá spojnice 550">
                      <a:extLst>
                        <a:ext uri="{FF2B5EF4-FFF2-40B4-BE49-F238E27FC236}">
                          <a16:creationId xmlns:a16="http://schemas.microsoft.com/office/drawing/2014/main" id="{C057D647-9E64-A3E8-46F0-53247F88098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74515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2" name="Přímá spojnice 551">
                      <a:extLst>
                        <a:ext uri="{FF2B5EF4-FFF2-40B4-BE49-F238E27FC236}">
                          <a16:creationId xmlns:a16="http://schemas.microsoft.com/office/drawing/2014/main" id="{91EADD58-BC99-E3D6-390A-6BCDCF996F9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68094"/>
                      <a:ext cx="424815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40" name="Skupina 539">
                    <a:extLst>
                      <a:ext uri="{FF2B5EF4-FFF2-40B4-BE49-F238E27FC236}">
                        <a16:creationId xmlns:a16="http://schemas.microsoft.com/office/drawing/2014/main" id="{A659B341-AF9A-23AA-0A67-420FCF775DF4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-197168" y="618587"/>
                    <a:ext cx="462913" cy="68580"/>
                    <a:chOff x="0" y="0"/>
                    <a:chExt cx="463415" cy="68999"/>
                  </a:xfrm>
                </p:grpSpPr>
                <p:cxnSp>
                  <p:nvCxnSpPr>
                    <p:cNvPr id="541" name="Přímá spojnice 540">
                      <a:extLst>
                        <a:ext uri="{FF2B5EF4-FFF2-40B4-BE49-F238E27FC236}">
                          <a16:creationId xmlns:a16="http://schemas.microsoft.com/office/drawing/2014/main" id="{254678C3-D329-33D1-670D-1F07045B726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591" y="0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2" name="Přímá spojnice 541">
                      <a:extLst>
                        <a:ext uri="{FF2B5EF4-FFF2-40B4-BE49-F238E27FC236}">
                          <a16:creationId xmlns:a16="http://schemas.microsoft.com/office/drawing/2014/main" id="{DFB9C445-37F2-4818-6AA1-2E1912BBAF6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02140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3" name="Přímá spojnice 542">
                      <a:extLst>
                        <a:ext uri="{FF2B5EF4-FFF2-40B4-BE49-F238E27FC236}">
                          <a16:creationId xmlns:a16="http://schemas.microsoft.com/office/drawing/2014/main" id="{C0C1E1DB-E2C7-FB9E-03A9-935BD4C0DA5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94553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4" name="Přímá spojnice 543">
                      <a:extLst>
                        <a:ext uri="{FF2B5EF4-FFF2-40B4-BE49-F238E27FC236}">
                          <a16:creationId xmlns:a16="http://schemas.microsoft.com/office/drawing/2014/main" id="{40E053A5-D89C-F9C2-C93A-8B96148926C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82102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5" name="Přímá spojnice 544">
                      <a:extLst>
                        <a:ext uri="{FF2B5EF4-FFF2-40B4-BE49-F238E27FC236}">
                          <a16:creationId xmlns:a16="http://schemas.microsoft.com/office/drawing/2014/main" id="{6DD8BB6C-1451-31F4-51AE-42EBDB5A98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74515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6" name="Přímá spojnice 545">
                      <a:extLst>
                        <a:ext uri="{FF2B5EF4-FFF2-40B4-BE49-F238E27FC236}">
                          <a16:creationId xmlns:a16="http://schemas.microsoft.com/office/drawing/2014/main" id="{12075B78-9D70-98D6-83E4-31E9A8E9BB5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68094"/>
                      <a:ext cx="424815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</p:grpSp>
            <p:sp>
              <p:nvSpPr>
                <p:cNvPr id="536" name="Obdélník 535">
                  <a:extLst>
                    <a:ext uri="{FF2B5EF4-FFF2-40B4-BE49-F238E27FC236}">
                      <a16:creationId xmlns:a16="http://schemas.microsoft.com/office/drawing/2014/main" id="{743F9568-17AA-F57B-144F-33EC029B45E4}"/>
                    </a:ext>
                  </a:extLst>
                </p:cNvPr>
                <p:cNvSpPr/>
                <p:nvPr/>
              </p:nvSpPr>
              <p:spPr>
                <a:xfrm>
                  <a:off x="2660245" y="4662199"/>
                  <a:ext cx="421417" cy="473462"/>
                </a:xfrm>
                <a:prstGeom prst="rect">
                  <a:avLst/>
                </a:prstGeom>
                <a:solidFill>
                  <a:srgbClr val="E46C0A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50"/>
                </a:p>
              </p:txBody>
            </p:sp>
            <p:sp>
              <p:nvSpPr>
                <p:cNvPr id="537" name="Rectangle 5">
                  <a:extLst>
                    <a:ext uri="{FF2B5EF4-FFF2-40B4-BE49-F238E27FC236}">
                      <a16:creationId xmlns:a16="http://schemas.microsoft.com/office/drawing/2014/main" id="{3F3DC811-E2B1-E089-ACC1-9AA29F51A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79315" y="4609592"/>
                  <a:ext cx="273855" cy="2234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marL="495300" indent="-4953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9pPr>
                </a:lstStyle>
                <a:p>
                  <a:pPr marL="0" indent="0" eaLnBrk="1" hangingPunct="1">
                    <a:spcBef>
                      <a:spcPct val="20000"/>
                    </a:spcBef>
                  </a:pPr>
                  <a:r>
                    <a:rPr lang="cs-CZ" altLang="cs-CZ" sz="1200" b="1" u="none" dirty="0">
                      <a:solidFill>
                        <a:srgbClr val="660033"/>
                      </a:solidFill>
                      <a:latin typeface="+mn-lt"/>
                    </a:rPr>
                    <a:t>F</a:t>
                  </a:r>
                  <a:endParaRPr lang="cs-CZ" altLang="cs-CZ" sz="1200" b="1" u="none" baseline="-25000" dirty="0">
                    <a:solidFill>
                      <a:srgbClr val="660033"/>
                    </a:solidFill>
                    <a:latin typeface="+mn-lt"/>
                    <a:sym typeface="Symbol" pitchFamily="18" charset="2"/>
                  </a:endParaRPr>
                </a:p>
              </p:txBody>
            </p:sp>
            <p:cxnSp>
              <p:nvCxnSpPr>
                <p:cNvPr id="538" name="Přímá spojnice se šipkou 537">
                  <a:extLst>
                    <a:ext uri="{FF2B5EF4-FFF2-40B4-BE49-F238E27FC236}">
                      <a16:creationId xmlns:a16="http://schemas.microsoft.com/office/drawing/2014/main" id="{01B86E1E-364A-F79B-8994-18589A8A398C}"/>
                    </a:ext>
                  </a:extLst>
                </p:cNvPr>
                <p:cNvCxnSpPr/>
                <p:nvPr/>
              </p:nvCxnSpPr>
              <p:spPr>
                <a:xfrm>
                  <a:off x="2867649" y="4499072"/>
                  <a:ext cx="1" cy="444533"/>
                </a:xfrm>
                <a:prstGeom prst="straightConnector1">
                  <a:avLst/>
                </a:prstGeom>
                <a:ln w="38100">
                  <a:solidFill>
                    <a:srgbClr val="66003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2" name="Obousměrná svislá šipka 577">
              <a:extLst>
                <a:ext uri="{FF2B5EF4-FFF2-40B4-BE49-F238E27FC236}">
                  <a16:creationId xmlns:a16="http://schemas.microsoft.com/office/drawing/2014/main" id="{DA8DB66E-4FBE-6063-779B-8A37401E1C14}"/>
                </a:ext>
              </a:extLst>
            </p:cNvPr>
            <p:cNvSpPr/>
            <p:nvPr/>
          </p:nvSpPr>
          <p:spPr>
            <a:xfrm>
              <a:off x="2817781" y="3016373"/>
              <a:ext cx="108919" cy="659497"/>
            </a:xfrm>
            <a:prstGeom prst="upDownArrow">
              <a:avLst/>
            </a:prstGeom>
            <a:solidFill>
              <a:srgbClr val="0000FF"/>
            </a:solidFill>
            <a:ln w="254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hangingPunct="1">
                <a:defRPr/>
              </a:pPr>
              <a:endParaRPr lang="cs-CZ" sz="135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631" name="Obdélník 630">
            <a:extLst>
              <a:ext uri="{FF2B5EF4-FFF2-40B4-BE49-F238E27FC236}">
                <a16:creationId xmlns:a16="http://schemas.microsoft.com/office/drawing/2014/main" id="{5CFC8D76-A3D2-F2DA-20E3-1284041EC234}"/>
              </a:ext>
            </a:extLst>
          </p:cNvPr>
          <p:cNvSpPr/>
          <p:nvPr/>
        </p:nvSpPr>
        <p:spPr>
          <a:xfrm>
            <a:off x="1466655" y="4077000"/>
            <a:ext cx="1364996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sz="1050" b="1" dirty="0">
                <a:solidFill>
                  <a:srgbClr val="660033"/>
                </a:solidFill>
              </a:rPr>
              <a:t>Klikový mechanismus</a:t>
            </a:r>
            <a:endParaRPr lang="cs-CZ" altLang="cs-CZ" sz="1050" b="1" dirty="0">
              <a:solidFill>
                <a:srgbClr val="660033"/>
              </a:solidFill>
            </a:endParaRPr>
          </a:p>
        </p:txBody>
      </p:sp>
      <p:sp>
        <p:nvSpPr>
          <p:cNvPr id="632" name="Obdélník 631">
            <a:extLst>
              <a:ext uri="{FF2B5EF4-FFF2-40B4-BE49-F238E27FC236}">
                <a16:creationId xmlns:a16="http://schemas.microsoft.com/office/drawing/2014/main" id="{44411E11-E7FE-E78C-5180-B0E4498AF465}"/>
              </a:ext>
            </a:extLst>
          </p:cNvPr>
          <p:cNvSpPr/>
          <p:nvPr/>
        </p:nvSpPr>
        <p:spPr>
          <a:xfrm>
            <a:off x="2970728" y="4077000"/>
            <a:ext cx="1364996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sz="1050" b="1" dirty="0">
                <a:solidFill>
                  <a:srgbClr val="660033"/>
                </a:solidFill>
              </a:rPr>
              <a:t>Kliko – kolenový</a:t>
            </a:r>
          </a:p>
          <a:p>
            <a:pPr algn="ctr" eaLnBrk="1" hangingPunct="1">
              <a:buFontTx/>
              <a:buNone/>
            </a:pPr>
            <a:r>
              <a:rPr lang="cs-CZ" sz="1050" b="1" dirty="0">
                <a:solidFill>
                  <a:srgbClr val="660033"/>
                </a:solidFill>
              </a:rPr>
              <a:t>mechanismus</a:t>
            </a:r>
            <a:endParaRPr lang="cs-CZ" altLang="cs-CZ" sz="1050" b="1" dirty="0">
              <a:solidFill>
                <a:srgbClr val="660033"/>
              </a:solidFill>
            </a:endParaRPr>
          </a:p>
        </p:txBody>
      </p:sp>
      <p:sp>
        <p:nvSpPr>
          <p:cNvPr id="633" name="Obdélník 632">
            <a:extLst>
              <a:ext uri="{FF2B5EF4-FFF2-40B4-BE49-F238E27FC236}">
                <a16:creationId xmlns:a16="http://schemas.microsoft.com/office/drawing/2014/main" id="{237BBEAB-7060-D062-610E-2ED718E33C98}"/>
              </a:ext>
            </a:extLst>
          </p:cNvPr>
          <p:cNvSpPr/>
          <p:nvPr/>
        </p:nvSpPr>
        <p:spPr>
          <a:xfrm>
            <a:off x="4945162" y="4077000"/>
            <a:ext cx="1364996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sz="1050" b="1" dirty="0">
                <a:solidFill>
                  <a:srgbClr val="660033"/>
                </a:solidFill>
              </a:rPr>
              <a:t>Vačkový mechanismus</a:t>
            </a:r>
            <a:endParaRPr lang="cs-CZ" altLang="cs-CZ" sz="1050" b="1" dirty="0">
              <a:solidFill>
                <a:srgbClr val="660033"/>
              </a:solidFill>
            </a:endParaRPr>
          </a:p>
        </p:txBody>
      </p:sp>
      <p:sp>
        <p:nvSpPr>
          <p:cNvPr id="634" name="Obdélník 633">
            <a:extLst>
              <a:ext uri="{FF2B5EF4-FFF2-40B4-BE49-F238E27FC236}">
                <a16:creationId xmlns:a16="http://schemas.microsoft.com/office/drawing/2014/main" id="{6808C642-68F8-5F41-BC69-F68551CAFBC1}"/>
              </a:ext>
            </a:extLst>
          </p:cNvPr>
          <p:cNvSpPr/>
          <p:nvPr/>
        </p:nvSpPr>
        <p:spPr>
          <a:xfrm>
            <a:off x="6864941" y="4077000"/>
            <a:ext cx="1134000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sz="1050" b="1" dirty="0">
                <a:solidFill>
                  <a:srgbClr val="660033"/>
                </a:solidFill>
              </a:rPr>
              <a:t>Vřetenový mechanismus</a:t>
            </a:r>
            <a:endParaRPr lang="cs-CZ" altLang="cs-CZ" sz="1050" b="1" dirty="0">
              <a:solidFill>
                <a:srgbClr val="660033"/>
              </a:solidFill>
            </a:endParaRPr>
          </a:p>
        </p:txBody>
      </p:sp>
      <p:grpSp>
        <p:nvGrpSpPr>
          <p:cNvPr id="635" name="Skupina 634">
            <a:extLst>
              <a:ext uri="{FF2B5EF4-FFF2-40B4-BE49-F238E27FC236}">
                <a16:creationId xmlns:a16="http://schemas.microsoft.com/office/drawing/2014/main" id="{35A0C57A-AB7C-CE4A-BF53-C5517144FE88}"/>
              </a:ext>
            </a:extLst>
          </p:cNvPr>
          <p:cNvGrpSpPr/>
          <p:nvPr/>
        </p:nvGrpSpPr>
        <p:grpSpPr>
          <a:xfrm>
            <a:off x="6994308" y="1505141"/>
            <a:ext cx="961697" cy="2423093"/>
            <a:chOff x="7801743" y="2006855"/>
            <a:chExt cx="1282263" cy="3230790"/>
          </a:xfrm>
        </p:grpSpPr>
        <p:grpSp>
          <p:nvGrpSpPr>
            <p:cNvPr id="636" name="Skupina 635">
              <a:extLst>
                <a:ext uri="{FF2B5EF4-FFF2-40B4-BE49-F238E27FC236}">
                  <a16:creationId xmlns:a16="http://schemas.microsoft.com/office/drawing/2014/main" id="{45E836A6-CE6A-5EB4-BFFD-3D3B7FA9E171}"/>
                </a:ext>
              </a:extLst>
            </p:cNvPr>
            <p:cNvGrpSpPr/>
            <p:nvPr/>
          </p:nvGrpSpPr>
          <p:grpSpPr>
            <a:xfrm>
              <a:off x="7801743" y="2006855"/>
              <a:ext cx="1282263" cy="3230790"/>
              <a:chOff x="7801743" y="2006855"/>
              <a:chExt cx="1282263" cy="3230790"/>
            </a:xfrm>
          </p:grpSpPr>
          <p:grpSp>
            <p:nvGrpSpPr>
              <p:cNvPr id="638" name="Skupina 637">
                <a:extLst>
                  <a:ext uri="{FF2B5EF4-FFF2-40B4-BE49-F238E27FC236}">
                    <a16:creationId xmlns:a16="http://schemas.microsoft.com/office/drawing/2014/main" id="{AF24B0D7-C099-2F68-D4F9-437CFC597E6F}"/>
                  </a:ext>
                </a:extLst>
              </p:cNvPr>
              <p:cNvGrpSpPr/>
              <p:nvPr/>
            </p:nvGrpSpPr>
            <p:grpSpPr>
              <a:xfrm>
                <a:off x="7801743" y="2095557"/>
                <a:ext cx="1282263" cy="3142088"/>
                <a:chOff x="7801743" y="2095557"/>
                <a:chExt cx="1282263" cy="3142088"/>
              </a:xfrm>
            </p:grpSpPr>
            <p:grpSp>
              <p:nvGrpSpPr>
                <p:cNvPr id="641" name="Skupina 640">
                  <a:extLst>
                    <a:ext uri="{FF2B5EF4-FFF2-40B4-BE49-F238E27FC236}">
                      <a16:creationId xmlns:a16="http://schemas.microsoft.com/office/drawing/2014/main" id="{04E0C50A-800C-A1C1-957F-6D87BE20E9D6}"/>
                    </a:ext>
                  </a:extLst>
                </p:cNvPr>
                <p:cNvGrpSpPr/>
                <p:nvPr/>
              </p:nvGrpSpPr>
              <p:grpSpPr>
                <a:xfrm>
                  <a:off x="7973253" y="4501432"/>
                  <a:ext cx="884328" cy="736213"/>
                  <a:chOff x="8000711" y="4501432"/>
                  <a:chExt cx="884328" cy="736213"/>
                </a:xfrm>
              </p:grpSpPr>
              <p:grpSp>
                <p:nvGrpSpPr>
                  <p:cNvPr id="660" name="Skupina 659">
                    <a:extLst>
                      <a:ext uri="{FF2B5EF4-FFF2-40B4-BE49-F238E27FC236}">
                        <a16:creationId xmlns:a16="http://schemas.microsoft.com/office/drawing/2014/main" id="{7DF04D23-E968-6C39-4EA1-4135495DE2F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6200000">
                    <a:off x="8408607" y="4761214"/>
                    <a:ext cx="68535" cy="884328"/>
                    <a:chOff x="-1" y="1"/>
                    <a:chExt cx="68580" cy="884332"/>
                  </a:xfrm>
                </p:grpSpPr>
                <p:grpSp>
                  <p:nvGrpSpPr>
                    <p:cNvPr id="664" name="Skupina 663">
                      <a:extLst>
                        <a:ext uri="{FF2B5EF4-FFF2-40B4-BE49-F238E27FC236}">
                          <a16:creationId xmlns:a16="http://schemas.microsoft.com/office/drawing/2014/main" id="{2C10CB98-13D3-D87A-4A33-8607EDB513BD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-197168" y="197168"/>
                      <a:ext cx="462913" cy="68580"/>
                      <a:chOff x="0" y="0"/>
                      <a:chExt cx="463415" cy="68999"/>
                    </a:xfrm>
                  </p:grpSpPr>
                  <p:cxnSp>
                    <p:nvCxnSpPr>
                      <p:cNvPr id="672" name="Přímá spojnice 671">
                        <a:extLst>
                          <a:ext uri="{FF2B5EF4-FFF2-40B4-BE49-F238E27FC236}">
                            <a16:creationId xmlns:a16="http://schemas.microsoft.com/office/drawing/2014/main" id="{8560CDF0-A409-F7AB-B180-76F9B596A6B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4591" y="0"/>
                        <a:ext cx="88900" cy="64135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73" name="Přímá spojnice 672">
                        <a:extLst>
                          <a:ext uri="{FF2B5EF4-FFF2-40B4-BE49-F238E27FC236}">
                            <a16:creationId xmlns:a16="http://schemas.microsoft.com/office/drawing/2014/main" id="{4B1C4F0D-5053-08DF-CBAA-2B65B96AA6D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02140" y="4864"/>
                        <a:ext cx="88900" cy="64135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74" name="Přímá spojnice 673">
                        <a:extLst>
                          <a:ext uri="{FF2B5EF4-FFF2-40B4-BE49-F238E27FC236}">
                            <a16:creationId xmlns:a16="http://schemas.microsoft.com/office/drawing/2014/main" id="{FC72E0F8-D3B5-299B-6D3F-28CA38F4590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94553" y="4864"/>
                        <a:ext cx="88900" cy="64135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75" name="Přímá spojnice 674">
                        <a:extLst>
                          <a:ext uri="{FF2B5EF4-FFF2-40B4-BE49-F238E27FC236}">
                            <a16:creationId xmlns:a16="http://schemas.microsoft.com/office/drawing/2014/main" id="{986D413F-FBD8-E7CC-5D9D-1BFFBA57D4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282102" y="4864"/>
                        <a:ext cx="88900" cy="64135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76" name="Přímá spojnice 675">
                        <a:extLst>
                          <a:ext uri="{FF2B5EF4-FFF2-40B4-BE49-F238E27FC236}">
                            <a16:creationId xmlns:a16="http://schemas.microsoft.com/office/drawing/2014/main" id="{3399A744-3C37-FB30-058A-7607875BED1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374515" y="4864"/>
                        <a:ext cx="88900" cy="64135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77" name="Přímá spojnice 676">
                        <a:extLst>
                          <a:ext uri="{FF2B5EF4-FFF2-40B4-BE49-F238E27FC236}">
                            <a16:creationId xmlns:a16="http://schemas.microsoft.com/office/drawing/2014/main" id="{927361CC-99F9-DC01-695F-E15C39DF960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0" y="68094"/>
                        <a:ext cx="424815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665" name="Skupina 664">
                      <a:extLst>
                        <a:ext uri="{FF2B5EF4-FFF2-40B4-BE49-F238E27FC236}">
                          <a16:creationId xmlns:a16="http://schemas.microsoft.com/office/drawing/2014/main" id="{84DB46FE-BE66-1611-6157-84BD78B6251A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-197168" y="618587"/>
                      <a:ext cx="462913" cy="68580"/>
                      <a:chOff x="0" y="0"/>
                      <a:chExt cx="463415" cy="68999"/>
                    </a:xfrm>
                  </p:grpSpPr>
                  <p:cxnSp>
                    <p:nvCxnSpPr>
                      <p:cNvPr id="666" name="Přímá spojnice 665">
                        <a:extLst>
                          <a:ext uri="{FF2B5EF4-FFF2-40B4-BE49-F238E27FC236}">
                            <a16:creationId xmlns:a16="http://schemas.microsoft.com/office/drawing/2014/main" id="{903F47D4-0C92-11D0-7AA7-F3D223975E1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4591" y="0"/>
                        <a:ext cx="88900" cy="64135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67" name="Přímá spojnice 666">
                        <a:extLst>
                          <a:ext uri="{FF2B5EF4-FFF2-40B4-BE49-F238E27FC236}">
                            <a16:creationId xmlns:a16="http://schemas.microsoft.com/office/drawing/2014/main" id="{6DA11F64-1180-5B09-E253-9DAFC7C65C6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02140" y="4864"/>
                        <a:ext cx="88900" cy="64135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68" name="Přímá spojnice 667">
                        <a:extLst>
                          <a:ext uri="{FF2B5EF4-FFF2-40B4-BE49-F238E27FC236}">
                            <a16:creationId xmlns:a16="http://schemas.microsoft.com/office/drawing/2014/main" id="{60AD4496-D30B-FF0B-564C-60940C57E1B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94553" y="4864"/>
                        <a:ext cx="88900" cy="64135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69" name="Přímá spojnice 668">
                        <a:extLst>
                          <a:ext uri="{FF2B5EF4-FFF2-40B4-BE49-F238E27FC236}">
                            <a16:creationId xmlns:a16="http://schemas.microsoft.com/office/drawing/2014/main" id="{23980671-5C62-1C9C-1D73-47F3C9A6D2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282102" y="4864"/>
                        <a:ext cx="88900" cy="64135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70" name="Přímá spojnice 669">
                        <a:extLst>
                          <a:ext uri="{FF2B5EF4-FFF2-40B4-BE49-F238E27FC236}">
                            <a16:creationId xmlns:a16="http://schemas.microsoft.com/office/drawing/2014/main" id="{27CC495D-B273-7281-81CE-E02F2E2244F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374515" y="4864"/>
                        <a:ext cx="88900" cy="64135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71" name="Přímá spojnice 670">
                        <a:extLst>
                          <a:ext uri="{FF2B5EF4-FFF2-40B4-BE49-F238E27FC236}">
                            <a16:creationId xmlns:a16="http://schemas.microsoft.com/office/drawing/2014/main" id="{00FFA276-6E96-71F2-FB32-FEBBC98F509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0" y="68094"/>
                        <a:ext cx="424815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</p:grpSp>
              </p:grpSp>
              <p:sp>
                <p:nvSpPr>
                  <p:cNvPr id="661" name="Obdélník 660">
                    <a:extLst>
                      <a:ext uri="{FF2B5EF4-FFF2-40B4-BE49-F238E27FC236}">
                        <a16:creationId xmlns:a16="http://schemas.microsoft.com/office/drawing/2014/main" id="{95FF5B91-6883-6691-B5D4-12D7F5D93F68}"/>
                      </a:ext>
                    </a:extLst>
                  </p:cNvPr>
                  <p:cNvSpPr/>
                  <p:nvPr/>
                </p:nvSpPr>
                <p:spPr>
                  <a:xfrm>
                    <a:off x="8258544" y="4664559"/>
                    <a:ext cx="421417" cy="473462"/>
                  </a:xfrm>
                  <a:prstGeom prst="rect">
                    <a:avLst/>
                  </a:prstGeom>
                  <a:solidFill>
                    <a:srgbClr val="E46C0A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050"/>
                  </a:p>
                </p:txBody>
              </p:sp>
              <p:sp>
                <p:nvSpPr>
                  <p:cNvPr id="662" name="Rectangle 5">
                    <a:extLst>
                      <a:ext uri="{FF2B5EF4-FFF2-40B4-BE49-F238E27FC236}">
                        <a16:creationId xmlns:a16="http://schemas.microsoft.com/office/drawing/2014/main" id="{6AA12F26-3CA0-262F-C3C4-817141370D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477614" y="4611952"/>
                    <a:ext cx="273855" cy="223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marL="495300" indent="-4953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9pPr>
                  </a:lstStyle>
                  <a:p>
                    <a:pPr marL="0" indent="0" eaLnBrk="1" hangingPunct="1">
                      <a:spcBef>
                        <a:spcPct val="20000"/>
                      </a:spcBef>
                    </a:pPr>
                    <a:r>
                      <a:rPr lang="cs-CZ" altLang="cs-CZ" sz="1200" b="1" u="none" dirty="0">
                        <a:solidFill>
                          <a:srgbClr val="660033"/>
                        </a:solidFill>
                        <a:latin typeface="+mn-lt"/>
                      </a:rPr>
                      <a:t>F</a:t>
                    </a:r>
                    <a:endParaRPr lang="cs-CZ" altLang="cs-CZ" sz="1200" b="1" u="none" baseline="-25000" dirty="0">
                      <a:solidFill>
                        <a:srgbClr val="660033"/>
                      </a:solidFill>
                      <a:latin typeface="+mn-lt"/>
                      <a:sym typeface="Symbol" pitchFamily="18" charset="2"/>
                    </a:endParaRPr>
                  </a:p>
                </p:txBody>
              </p:sp>
              <p:cxnSp>
                <p:nvCxnSpPr>
                  <p:cNvPr id="663" name="Přímá spojnice se šipkou 662">
                    <a:extLst>
                      <a:ext uri="{FF2B5EF4-FFF2-40B4-BE49-F238E27FC236}">
                        <a16:creationId xmlns:a16="http://schemas.microsoft.com/office/drawing/2014/main" id="{6C5078CD-EF79-BC67-ED9F-DA8F4665BA2A}"/>
                      </a:ext>
                    </a:extLst>
                  </p:cNvPr>
                  <p:cNvCxnSpPr/>
                  <p:nvPr/>
                </p:nvCxnSpPr>
                <p:spPr>
                  <a:xfrm>
                    <a:off x="8465948" y="4501432"/>
                    <a:ext cx="1" cy="444533"/>
                  </a:xfrm>
                  <a:prstGeom prst="straightConnector1">
                    <a:avLst/>
                  </a:prstGeom>
                  <a:ln w="38100">
                    <a:solidFill>
                      <a:srgbClr val="66003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42" name="Skupina 641">
                  <a:extLst>
                    <a:ext uri="{FF2B5EF4-FFF2-40B4-BE49-F238E27FC236}">
                      <a16:creationId xmlns:a16="http://schemas.microsoft.com/office/drawing/2014/main" id="{E848B802-253E-BD1F-3EC7-88F9FCD454B8}"/>
                    </a:ext>
                  </a:extLst>
                </p:cNvPr>
                <p:cNvGrpSpPr/>
                <p:nvPr/>
              </p:nvGrpSpPr>
              <p:grpSpPr>
                <a:xfrm>
                  <a:off x="7801743" y="2095557"/>
                  <a:ext cx="1282263" cy="2430815"/>
                  <a:chOff x="7801743" y="1788007"/>
                  <a:chExt cx="1282263" cy="2430815"/>
                </a:xfrm>
              </p:grpSpPr>
              <p:pic>
                <p:nvPicPr>
                  <p:cNvPr id="643" name="Obrázek 642">
                    <a:extLst>
                      <a:ext uri="{FF2B5EF4-FFF2-40B4-BE49-F238E27FC236}">
                        <a16:creationId xmlns:a16="http://schemas.microsoft.com/office/drawing/2014/main" id="{10F067DF-7556-7E0A-F0AB-A19EBFEF02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114"/>
                  <a:stretch/>
                </p:blipFill>
                <p:spPr>
                  <a:xfrm rot="5400000" flipV="1">
                    <a:off x="7624073" y="2686577"/>
                    <a:ext cx="1637605" cy="340365"/>
                  </a:xfrm>
                  <a:prstGeom prst="rect">
                    <a:avLst/>
                  </a:prstGeom>
                </p:spPr>
              </p:pic>
              <p:sp>
                <p:nvSpPr>
                  <p:cNvPr id="644" name="Obdélník 643">
                    <a:extLst>
                      <a:ext uri="{FF2B5EF4-FFF2-40B4-BE49-F238E27FC236}">
                        <a16:creationId xmlns:a16="http://schemas.microsoft.com/office/drawing/2014/main" id="{D709EFC9-A6F8-9EE6-786E-992DE1796AAE}"/>
                      </a:ext>
                    </a:extLst>
                  </p:cNvPr>
                  <p:cNvSpPr/>
                  <p:nvPr/>
                </p:nvSpPr>
                <p:spPr>
                  <a:xfrm>
                    <a:off x="7801743" y="1788007"/>
                    <a:ext cx="1282263" cy="245838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1050"/>
                  </a:p>
                </p:txBody>
              </p:sp>
              <p:grpSp>
                <p:nvGrpSpPr>
                  <p:cNvPr id="645" name="Skupina 644">
                    <a:extLst>
                      <a:ext uri="{FF2B5EF4-FFF2-40B4-BE49-F238E27FC236}">
                        <a16:creationId xmlns:a16="http://schemas.microsoft.com/office/drawing/2014/main" id="{21A5CF88-2C2A-DC1D-19D2-AEBDE86285A8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7950370" y="3081967"/>
                    <a:ext cx="462911" cy="68535"/>
                    <a:chOff x="0" y="0"/>
                    <a:chExt cx="463415" cy="68999"/>
                  </a:xfrm>
                </p:grpSpPr>
                <p:cxnSp>
                  <p:nvCxnSpPr>
                    <p:cNvPr id="654" name="Přímá spojnice 653">
                      <a:extLst>
                        <a:ext uri="{FF2B5EF4-FFF2-40B4-BE49-F238E27FC236}">
                          <a16:creationId xmlns:a16="http://schemas.microsoft.com/office/drawing/2014/main" id="{11519769-FD0E-57DC-A2F2-288CF1BFC3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591" y="0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5" name="Přímá spojnice 654">
                      <a:extLst>
                        <a:ext uri="{FF2B5EF4-FFF2-40B4-BE49-F238E27FC236}">
                          <a16:creationId xmlns:a16="http://schemas.microsoft.com/office/drawing/2014/main" id="{0A809099-3508-7A7A-1B7F-EBF5716526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02140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6" name="Přímá spojnice 655">
                      <a:extLst>
                        <a:ext uri="{FF2B5EF4-FFF2-40B4-BE49-F238E27FC236}">
                          <a16:creationId xmlns:a16="http://schemas.microsoft.com/office/drawing/2014/main" id="{8530AD02-3165-2D52-FFCB-352F8A43F56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94553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7" name="Přímá spojnice 656">
                      <a:extLst>
                        <a:ext uri="{FF2B5EF4-FFF2-40B4-BE49-F238E27FC236}">
                          <a16:creationId xmlns:a16="http://schemas.microsoft.com/office/drawing/2014/main" id="{1A0CBF51-46E8-3B4D-778A-5D8AE7DC30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82102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8" name="Přímá spojnice 657">
                      <a:extLst>
                        <a:ext uri="{FF2B5EF4-FFF2-40B4-BE49-F238E27FC236}">
                          <a16:creationId xmlns:a16="http://schemas.microsoft.com/office/drawing/2014/main" id="{955143B3-5E21-A7F5-32B4-1D908567065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74515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9" name="Přímá spojnice 658">
                      <a:extLst>
                        <a:ext uri="{FF2B5EF4-FFF2-40B4-BE49-F238E27FC236}">
                          <a16:creationId xmlns:a16="http://schemas.microsoft.com/office/drawing/2014/main" id="{479F1C61-EBAC-BF63-3F85-34A506B4CD5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68094"/>
                      <a:ext cx="424815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46" name="Skupina 645">
                    <a:extLst>
                      <a:ext uri="{FF2B5EF4-FFF2-40B4-BE49-F238E27FC236}">
                        <a16:creationId xmlns:a16="http://schemas.microsoft.com/office/drawing/2014/main" id="{78E7ABAD-2EB9-4DA1-380F-37AB85C38A61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8459913" y="3108533"/>
                    <a:ext cx="462911" cy="68535"/>
                    <a:chOff x="0" y="0"/>
                    <a:chExt cx="463415" cy="68999"/>
                  </a:xfrm>
                </p:grpSpPr>
                <p:cxnSp>
                  <p:nvCxnSpPr>
                    <p:cNvPr id="648" name="Přímá spojnice 647">
                      <a:extLst>
                        <a:ext uri="{FF2B5EF4-FFF2-40B4-BE49-F238E27FC236}">
                          <a16:creationId xmlns:a16="http://schemas.microsoft.com/office/drawing/2014/main" id="{5B9DAFCD-42BE-390C-61B3-A7A1019361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591" y="0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9" name="Přímá spojnice 648">
                      <a:extLst>
                        <a:ext uri="{FF2B5EF4-FFF2-40B4-BE49-F238E27FC236}">
                          <a16:creationId xmlns:a16="http://schemas.microsoft.com/office/drawing/2014/main" id="{A251A0A8-C02E-CD5F-A031-C5ACE9AC781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02140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0" name="Přímá spojnice 649">
                      <a:extLst>
                        <a:ext uri="{FF2B5EF4-FFF2-40B4-BE49-F238E27FC236}">
                          <a16:creationId xmlns:a16="http://schemas.microsoft.com/office/drawing/2014/main" id="{1F5A513F-82D6-377E-0CA1-3FB190418A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94553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1" name="Přímá spojnice 650">
                      <a:extLst>
                        <a:ext uri="{FF2B5EF4-FFF2-40B4-BE49-F238E27FC236}">
                          <a16:creationId xmlns:a16="http://schemas.microsoft.com/office/drawing/2014/main" id="{96A23AD3-DD8D-5EFC-953B-C05C58822F6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82102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2" name="Přímá spojnice 651">
                      <a:extLst>
                        <a:ext uri="{FF2B5EF4-FFF2-40B4-BE49-F238E27FC236}">
                          <a16:creationId xmlns:a16="http://schemas.microsoft.com/office/drawing/2014/main" id="{813BA05F-2CBB-BA7B-F971-C951E3CE442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74515" y="4864"/>
                      <a:ext cx="88900" cy="6413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3" name="Přímá spojnice 652">
                      <a:extLst>
                        <a:ext uri="{FF2B5EF4-FFF2-40B4-BE49-F238E27FC236}">
                          <a16:creationId xmlns:a16="http://schemas.microsoft.com/office/drawing/2014/main" id="{AC8CADEB-A34D-E1B2-4D43-084211CE6C7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68094"/>
                      <a:ext cx="424815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647" name="Obdélník 646">
                    <a:extLst>
                      <a:ext uri="{FF2B5EF4-FFF2-40B4-BE49-F238E27FC236}">
                        <a16:creationId xmlns:a16="http://schemas.microsoft.com/office/drawing/2014/main" id="{AF44FC20-C691-C695-9166-CA74CC6CEB62}"/>
                      </a:ext>
                    </a:extLst>
                  </p:cNvPr>
                  <p:cNvSpPr/>
                  <p:nvPr/>
                </p:nvSpPr>
                <p:spPr>
                  <a:xfrm>
                    <a:off x="8143705" y="3681321"/>
                    <a:ext cx="598337" cy="537501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1050"/>
                  </a:p>
                </p:txBody>
              </p:sp>
            </p:grpSp>
          </p:grpSp>
          <p:sp>
            <p:nvSpPr>
              <p:cNvPr id="639" name="Textové pole 2">
                <a:extLst>
                  <a:ext uri="{FF2B5EF4-FFF2-40B4-BE49-F238E27FC236}">
                    <a16:creationId xmlns:a16="http://schemas.microsoft.com/office/drawing/2014/main" id="{A22438B7-EC08-DB2A-0E37-D3803B58D6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87083" y="2006855"/>
                <a:ext cx="402590" cy="207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cs-CZ" sz="1050" dirty="0" err="1">
                    <a:solidFill>
                      <a:srgbClr val="FF0000"/>
                    </a:solidFill>
                    <a:latin typeface="Arial"/>
                    <a:ea typeface="Times New Roman"/>
                  </a:rPr>
                  <a:t>M</a:t>
                </a:r>
                <a:r>
                  <a:rPr lang="cs-CZ" sz="1050" baseline="-25000" dirty="0" err="1">
                    <a:solidFill>
                      <a:srgbClr val="FF0000"/>
                    </a:solidFill>
                    <a:latin typeface="Arial"/>
                    <a:ea typeface="Times New Roman"/>
                  </a:rPr>
                  <a:t>k</a:t>
                </a:r>
                <a:endParaRPr lang="cs-CZ" sz="900" dirty="0">
                  <a:latin typeface="Times New Roman"/>
                  <a:ea typeface="Times New Roman"/>
                </a:endParaRPr>
              </a:p>
            </p:txBody>
          </p:sp>
          <p:cxnSp>
            <p:nvCxnSpPr>
              <p:cNvPr id="640" name="Přímá spojnice se šipkou 639">
                <a:extLst>
                  <a:ext uri="{FF2B5EF4-FFF2-40B4-BE49-F238E27FC236}">
                    <a16:creationId xmlns:a16="http://schemas.microsoft.com/office/drawing/2014/main" id="{A69D4ACE-B738-D5AA-E121-DA6F81A9C20E}"/>
                  </a:ext>
                </a:extLst>
              </p:cNvPr>
              <p:cNvCxnSpPr/>
              <p:nvPr/>
            </p:nvCxnSpPr>
            <p:spPr>
              <a:xfrm flipH="1" flipV="1">
                <a:off x="8218918" y="2203368"/>
                <a:ext cx="315035" cy="3389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7" name="Obousměrná svislá šipka 647">
              <a:extLst>
                <a:ext uri="{FF2B5EF4-FFF2-40B4-BE49-F238E27FC236}">
                  <a16:creationId xmlns:a16="http://schemas.microsoft.com/office/drawing/2014/main" id="{88504D40-3AC0-1E91-80CA-CB625FBC735C}"/>
                </a:ext>
              </a:extLst>
            </p:cNvPr>
            <p:cNvSpPr/>
            <p:nvPr/>
          </p:nvSpPr>
          <p:spPr>
            <a:xfrm>
              <a:off x="8386957" y="3614760"/>
              <a:ext cx="108919" cy="659497"/>
            </a:xfrm>
            <a:prstGeom prst="upDownArrow">
              <a:avLst/>
            </a:prstGeom>
            <a:solidFill>
              <a:srgbClr val="0000FF"/>
            </a:solidFill>
            <a:ln w="254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hangingPunct="1">
                <a:defRPr/>
              </a:pPr>
              <a:endParaRPr lang="cs-CZ" sz="135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678" name="Skupina 677">
            <a:extLst>
              <a:ext uri="{FF2B5EF4-FFF2-40B4-BE49-F238E27FC236}">
                <a16:creationId xmlns:a16="http://schemas.microsoft.com/office/drawing/2014/main" id="{60B5FB34-91EC-9095-1D78-EC57C7A7BD36}"/>
              </a:ext>
            </a:extLst>
          </p:cNvPr>
          <p:cNvGrpSpPr/>
          <p:nvPr/>
        </p:nvGrpSpPr>
        <p:grpSpPr>
          <a:xfrm>
            <a:off x="1095364" y="3483098"/>
            <a:ext cx="702821" cy="253916"/>
            <a:chOff x="-63515" y="4644135"/>
            <a:chExt cx="937095" cy="338555"/>
          </a:xfrm>
        </p:grpSpPr>
        <p:cxnSp>
          <p:nvCxnSpPr>
            <p:cNvPr id="679" name="Přímá spojnice 678">
              <a:extLst>
                <a:ext uri="{FF2B5EF4-FFF2-40B4-BE49-F238E27FC236}">
                  <a16:creationId xmlns:a16="http://schemas.microsoft.com/office/drawing/2014/main" id="{93DE287C-30C5-7DC6-3ECA-CB04609803F6}"/>
                </a:ext>
              </a:extLst>
            </p:cNvPr>
            <p:cNvCxnSpPr/>
            <p:nvPr/>
          </p:nvCxnSpPr>
          <p:spPr>
            <a:xfrm>
              <a:off x="431540" y="4842429"/>
              <a:ext cx="44204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80" name="Obdélník 679">
              <a:extLst>
                <a:ext uri="{FF2B5EF4-FFF2-40B4-BE49-F238E27FC236}">
                  <a16:creationId xmlns:a16="http://schemas.microsoft.com/office/drawing/2014/main" id="{BD9BE67D-FA31-AE56-0987-634C84851B38}"/>
                </a:ext>
              </a:extLst>
            </p:cNvPr>
            <p:cNvSpPr/>
            <p:nvPr/>
          </p:nvSpPr>
          <p:spPr>
            <a:xfrm>
              <a:off x="-63515" y="4644135"/>
              <a:ext cx="569902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buFontTx/>
                <a:buNone/>
              </a:pPr>
              <a:r>
                <a:rPr lang="cs-CZ" sz="1050" dirty="0"/>
                <a:t>DÚ</a:t>
              </a:r>
              <a:endParaRPr lang="cs-CZ" altLang="cs-CZ" sz="1050" dirty="0"/>
            </a:p>
          </p:txBody>
        </p:sp>
      </p:grpSp>
      <p:sp>
        <p:nvSpPr>
          <p:cNvPr id="681" name="Obdélník 680">
            <a:extLst>
              <a:ext uri="{FF2B5EF4-FFF2-40B4-BE49-F238E27FC236}">
                <a16:creationId xmlns:a16="http://schemas.microsoft.com/office/drawing/2014/main" id="{8F6D293F-56CB-D20E-9E73-C4C867D0E1D1}"/>
              </a:ext>
            </a:extLst>
          </p:cNvPr>
          <p:cNvSpPr/>
          <p:nvPr/>
        </p:nvSpPr>
        <p:spPr>
          <a:xfrm>
            <a:off x="1164598" y="4474639"/>
            <a:ext cx="582971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cs-CZ" sz="1050" dirty="0"/>
              <a:t>Pozn.: HÚ – horní úvrať, DÚ – dolní úvrať</a:t>
            </a:r>
            <a:endParaRPr lang="cs-CZ" altLang="cs-CZ" sz="1050" dirty="0"/>
          </a:p>
        </p:txBody>
      </p:sp>
      <p:cxnSp>
        <p:nvCxnSpPr>
          <p:cNvPr id="682" name="Přímá spojnice se šipkou 681">
            <a:extLst>
              <a:ext uri="{FF2B5EF4-FFF2-40B4-BE49-F238E27FC236}">
                <a16:creationId xmlns:a16="http://schemas.microsoft.com/office/drawing/2014/main" id="{15CE4B00-A5BD-2AE1-F46D-71A29B36FD4F}"/>
              </a:ext>
            </a:extLst>
          </p:cNvPr>
          <p:cNvCxnSpPr/>
          <p:nvPr/>
        </p:nvCxnSpPr>
        <p:spPr>
          <a:xfrm flipV="1">
            <a:off x="4685483" y="3410490"/>
            <a:ext cx="355248" cy="2401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3" name="Obdélník 682">
            <a:extLst>
              <a:ext uri="{FF2B5EF4-FFF2-40B4-BE49-F238E27FC236}">
                <a16:creationId xmlns:a16="http://schemas.microsoft.com/office/drawing/2014/main" id="{132744D8-D7B6-AF03-7947-146F7353DAAA}"/>
              </a:ext>
            </a:extLst>
          </p:cNvPr>
          <p:cNvSpPr/>
          <p:nvPr/>
        </p:nvSpPr>
        <p:spPr>
          <a:xfrm>
            <a:off x="3755313" y="3605920"/>
            <a:ext cx="149662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sz="1050" dirty="0"/>
              <a:t>Pracovní část stroje tzv. „beran“</a:t>
            </a:r>
            <a:endParaRPr lang="cs-CZ" altLang="cs-CZ" sz="1050" dirty="0"/>
          </a:p>
        </p:txBody>
      </p:sp>
    </p:spTree>
    <p:extLst>
      <p:ext uri="{BB962C8B-B14F-4D97-AF65-F5344CB8AC3E}">
        <p14:creationId xmlns:p14="http://schemas.microsoft.com/office/powerpoint/2010/main" val="280067594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1452" y="1185055"/>
            <a:ext cx="3677606" cy="3233275"/>
          </a:xfrm>
        </p:spPr>
        <p:txBody>
          <a:bodyPr>
            <a:noAutofit/>
          </a:bodyPr>
          <a:lstStyle/>
          <a:p>
            <a:pPr marL="114300" indent="0" eaLnBrk="1" hangingPunct="1">
              <a:buNone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Energo - silové parametry lisů: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Jmenovitá síla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F</a:t>
            </a:r>
            <a:r>
              <a:rPr lang="cs-CZ" altLang="cs-CZ" baseline="-25000" dirty="0" err="1">
                <a:latin typeface="Calibri" pitchFamily="34" charset="0"/>
                <a:cs typeface="Calibri" pitchFamily="34" charset="0"/>
              </a:rPr>
              <a:t>j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 - maximální velikost síly, která nesmí být v žádném okamžiku tváření překročena !!!. U mechanických lisů je tato hodnota omezena i vzdáleností před DÚ.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Jmenovitá práce A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j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– maximální velikost práce, kterou lze využít při jednom pracovním zdvihu. Lze ji krátkodobě překročit.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Vyvození tvářecí síly na mechanických lisech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67D67ED-D3FF-0808-4750-9750EB15F767}"/>
              </a:ext>
            </a:extLst>
          </p:cNvPr>
          <p:cNvSpPr/>
          <p:nvPr/>
        </p:nvSpPr>
        <p:spPr>
          <a:xfrm>
            <a:off x="109076" y="7423483"/>
            <a:ext cx="1819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b="1" dirty="0">
                <a:solidFill>
                  <a:srgbClr val="660033"/>
                </a:solidFill>
              </a:rPr>
              <a:t>Klikový lis</a:t>
            </a:r>
          </a:p>
          <a:p>
            <a:pPr algn="ctr" eaLnBrk="1" hangingPunct="1">
              <a:buFontTx/>
              <a:buNone/>
            </a:pPr>
            <a:r>
              <a:rPr lang="cs-CZ" b="1" dirty="0">
                <a:solidFill>
                  <a:srgbClr val="660033"/>
                </a:solidFill>
              </a:rPr>
              <a:t> LU 160</a:t>
            </a:r>
            <a:endParaRPr lang="cs-CZ" altLang="cs-CZ" b="1" dirty="0">
              <a:solidFill>
                <a:srgbClr val="660033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E2C7CE9-6AC7-F340-EA97-593F60C6F009}"/>
              </a:ext>
            </a:extLst>
          </p:cNvPr>
          <p:cNvSpPr/>
          <p:nvPr/>
        </p:nvSpPr>
        <p:spPr>
          <a:xfrm>
            <a:off x="6991763" y="7252717"/>
            <a:ext cx="1819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b="1" dirty="0">
                <a:solidFill>
                  <a:srgbClr val="660033"/>
                </a:solidFill>
              </a:rPr>
              <a:t>Hydraulický lis</a:t>
            </a:r>
          </a:p>
          <a:p>
            <a:pPr algn="ctr" eaLnBrk="1" hangingPunct="1">
              <a:buFontTx/>
              <a:buNone/>
            </a:pPr>
            <a:r>
              <a:rPr lang="cs-CZ" b="1" dirty="0">
                <a:solidFill>
                  <a:srgbClr val="660033"/>
                </a:solidFill>
              </a:rPr>
              <a:t>CBA 300</a:t>
            </a:r>
            <a:endParaRPr lang="cs-CZ" altLang="cs-CZ" b="1" dirty="0">
              <a:solidFill>
                <a:srgbClr val="660033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7FBE336-891B-526D-6D55-11A523A56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92" y="951570"/>
            <a:ext cx="1531267" cy="32741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1310653-66B1-EE2B-5DDA-14F663A05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1" y="1081811"/>
            <a:ext cx="1302686" cy="2911503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7D2B087E-7458-F585-B59A-2CC4CF749C06}"/>
              </a:ext>
            </a:extLst>
          </p:cNvPr>
          <p:cNvSpPr/>
          <p:nvPr/>
        </p:nvSpPr>
        <p:spPr>
          <a:xfrm>
            <a:off x="1312952" y="4298614"/>
            <a:ext cx="13649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sz="1050" b="1" dirty="0">
                <a:solidFill>
                  <a:srgbClr val="660033"/>
                </a:solidFill>
              </a:rPr>
              <a:t>Klikový lis</a:t>
            </a:r>
          </a:p>
          <a:p>
            <a:pPr algn="ctr" eaLnBrk="1" hangingPunct="1">
              <a:buFontTx/>
              <a:buNone/>
            </a:pPr>
            <a:r>
              <a:rPr lang="cs-CZ" sz="1050" b="1" dirty="0">
                <a:solidFill>
                  <a:srgbClr val="660033"/>
                </a:solidFill>
              </a:rPr>
              <a:t> LU 160</a:t>
            </a:r>
            <a:endParaRPr lang="cs-CZ" altLang="cs-CZ" sz="1050" b="1" dirty="0">
              <a:solidFill>
                <a:srgbClr val="660033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4B9F3CF-F332-1109-01FE-6E177AE2D63F}"/>
              </a:ext>
            </a:extLst>
          </p:cNvPr>
          <p:cNvSpPr/>
          <p:nvPr/>
        </p:nvSpPr>
        <p:spPr>
          <a:xfrm>
            <a:off x="6474967" y="4170540"/>
            <a:ext cx="13649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sz="1050" b="1" dirty="0">
                <a:solidFill>
                  <a:srgbClr val="660033"/>
                </a:solidFill>
              </a:rPr>
              <a:t>Hydraulický lis</a:t>
            </a:r>
          </a:p>
          <a:p>
            <a:pPr algn="ctr" eaLnBrk="1" hangingPunct="1">
              <a:buFontTx/>
              <a:buNone/>
            </a:pPr>
            <a:r>
              <a:rPr lang="cs-CZ" sz="1050" b="1" dirty="0">
                <a:solidFill>
                  <a:srgbClr val="660033"/>
                </a:solidFill>
              </a:rPr>
              <a:t>CBA 300</a:t>
            </a:r>
            <a:endParaRPr lang="cs-CZ" altLang="cs-CZ" sz="1050" b="1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719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Vyvození tvářecí síly na bucharech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AD2FC90-575E-D8AB-1DE9-3971650BB0D1}"/>
              </a:ext>
            </a:extLst>
          </p:cNvPr>
          <p:cNvSpPr txBox="1">
            <a:spLocks/>
          </p:cNvSpPr>
          <p:nvPr/>
        </p:nvSpPr>
        <p:spPr>
          <a:xfrm>
            <a:off x="2911452" y="1185055"/>
            <a:ext cx="4016042" cy="323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457200" marR="0" indent="-34290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4300" indent="0" eaLnBrk="1" hangingPunct="1">
              <a:buNone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Energo - silové parametry bucharů: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Jmenovitá práce A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j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– maximální velikost práce, kterou lze využít při jednom pracovním zdvihu. Je dána konstrukcí stroje.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Jmenovitá síla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F</a:t>
            </a:r>
            <a:r>
              <a:rPr lang="cs-CZ" altLang="cs-CZ" baseline="-25000" dirty="0" err="1">
                <a:latin typeface="Calibri" pitchFamily="34" charset="0"/>
                <a:cs typeface="Calibri" pitchFamily="34" charset="0"/>
              </a:rPr>
              <a:t>j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– u bucharů se neurčuje. Vzhledem k tomu, že beran bucharu nemá mechanickou vazbu na rám stroje, buchar nejde přetížit silou !!!!.</a:t>
            </a:r>
          </a:p>
        </p:txBody>
      </p:sp>
      <p:cxnSp>
        <p:nvCxnSpPr>
          <p:cNvPr id="77" name="Přímá spojnice 76">
            <a:extLst>
              <a:ext uri="{FF2B5EF4-FFF2-40B4-BE49-F238E27FC236}">
                <a16:creationId xmlns:a16="http://schemas.microsoft.com/office/drawing/2014/main" id="{F025C5CB-DBE2-9A60-9779-AD725CEECD71}"/>
              </a:ext>
            </a:extLst>
          </p:cNvPr>
          <p:cNvCxnSpPr/>
          <p:nvPr/>
        </p:nvCxnSpPr>
        <p:spPr>
          <a:xfrm>
            <a:off x="437664" y="2468319"/>
            <a:ext cx="33153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grpSp>
        <p:nvGrpSpPr>
          <p:cNvPr id="78" name="Skupina 77">
            <a:extLst>
              <a:ext uri="{FF2B5EF4-FFF2-40B4-BE49-F238E27FC236}">
                <a16:creationId xmlns:a16="http://schemas.microsoft.com/office/drawing/2014/main" id="{A80C1374-F2FB-CA1E-6A7F-E002205497A3}"/>
              </a:ext>
            </a:extLst>
          </p:cNvPr>
          <p:cNvGrpSpPr/>
          <p:nvPr/>
        </p:nvGrpSpPr>
        <p:grpSpPr>
          <a:xfrm>
            <a:off x="213305" y="1449165"/>
            <a:ext cx="1849371" cy="3012795"/>
            <a:chOff x="86889" y="1932220"/>
            <a:chExt cx="2465828" cy="401706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TextovéPole 78">
                  <a:extLst>
                    <a:ext uri="{FF2B5EF4-FFF2-40B4-BE49-F238E27FC236}">
                      <a16:creationId xmlns:a16="http://schemas.microsoft.com/office/drawing/2014/main" id="{FE0EF93B-D0E7-6B9E-D16D-9CE724F8024F}"/>
                    </a:ext>
                  </a:extLst>
                </p:cNvPr>
                <p:cNvSpPr txBox="1"/>
                <p:nvPr/>
              </p:nvSpPr>
              <p:spPr>
                <a:xfrm>
                  <a:off x="380841" y="1932220"/>
                  <a:ext cx="2171876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1800" b="1">
                            <a:solidFill>
                              <a:srgbClr val="660033"/>
                            </a:solidFill>
                            <a:latin typeface="Cambria Math"/>
                          </a:rPr>
                          <m:t>𝐀</m:t>
                        </m:r>
                        <m:r>
                          <a:rPr lang="cs-CZ" sz="1800" b="1">
                            <a:solidFill>
                              <a:srgbClr val="660033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sz="1800" b="1">
                            <a:solidFill>
                              <a:srgbClr val="660033"/>
                            </a:solidFill>
                            <a:latin typeface="Cambria Math"/>
                          </a:rPr>
                          <m:t>𝐦</m:t>
                        </m:r>
                        <m:r>
                          <a:rPr lang="cs-CZ" sz="1800" b="1">
                            <a:solidFill>
                              <a:srgbClr val="660033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cs-CZ" sz="1800" b="1">
                            <a:solidFill>
                              <a:srgbClr val="660033"/>
                            </a:solidFill>
                            <a:latin typeface="Cambria Math"/>
                          </a:rPr>
                          <m:t>𝐠</m:t>
                        </m:r>
                        <m:r>
                          <a:rPr lang="cs-CZ" sz="1800" b="1">
                            <a:solidFill>
                              <a:srgbClr val="660033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cs-CZ" sz="1800" b="1" i="1">
                                <a:solidFill>
                                  <a:srgbClr val="660033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1800" b="1">
                                <a:solidFill>
                                  <a:srgbClr val="660033"/>
                                </a:solidFill>
                                <a:latin typeface="Cambria Math"/>
                                <a:ea typeface="Cambria Math"/>
                              </a:rPr>
                              <m:t>𝐡</m:t>
                            </m:r>
                          </m:e>
                          <m:sub>
                            <m:r>
                              <a:rPr lang="cs-CZ" sz="1800" b="1">
                                <a:solidFill>
                                  <a:srgbClr val="660033"/>
                                </a:solidFill>
                                <a:latin typeface="Cambria Math"/>
                                <a:ea typeface="Cambria Math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cs-CZ" sz="1800" b="1" dirty="0">
                    <a:solidFill>
                      <a:srgbClr val="660033"/>
                    </a:solidFill>
                  </a:endParaRPr>
                </a:p>
              </p:txBody>
            </p:sp>
          </mc:Choice>
          <mc:Fallback>
            <p:sp>
              <p:nvSpPr>
                <p:cNvPr id="79" name="TextovéPole 78">
                  <a:extLst>
                    <a:ext uri="{FF2B5EF4-FFF2-40B4-BE49-F238E27FC236}">
                      <a16:creationId xmlns:a16="http://schemas.microsoft.com/office/drawing/2014/main" id="{FE0EF93B-D0E7-6B9E-D16D-9CE724F802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841" y="1932220"/>
                  <a:ext cx="2171876" cy="492443"/>
                </a:xfrm>
                <a:prstGeom prst="rect">
                  <a:avLst/>
                </a:prstGeom>
                <a:blipFill>
                  <a:blip r:embed="rId2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0" name="Skupina 79">
              <a:extLst>
                <a:ext uri="{FF2B5EF4-FFF2-40B4-BE49-F238E27FC236}">
                  <a16:creationId xmlns:a16="http://schemas.microsoft.com/office/drawing/2014/main" id="{754B5AD8-4795-1EF9-FD4F-7D6DD1970B8D}"/>
                </a:ext>
              </a:extLst>
            </p:cNvPr>
            <p:cNvGrpSpPr/>
            <p:nvPr/>
          </p:nvGrpSpPr>
          <p:grpSpPr>
            <a:xfrm>
              <a:off x="828075" y="5376194"/>
              <a:ext cx="884328" cy="573086"/>
              <a:chOff x="8000711" y="4664559"/>
              <a:chExt cx="884328" cy="573086"/>
            </a:xfrm>
          </p:grpSpPr>
          <p:grpSp>
            <p:nvGrpSpPr>
              <p:cNvPr id="86" name="Skupina 85">
                <a:extLst>
                  <a:ext uri="{FF2B5EF4-FFF2-40B4-BE49-F238E27FC236}">
                    <a16:creationId xmlns:a16="http://schemas.microsoft.com/office/drawing/2014/main" id="{C5FAFDDD-E9FA-64A7-8956-CD70ABF456D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8408607" y="4761214"/>
                <a:ext cx="68535" cy="884328"/>
                <a:chOff x="-1" y="1"/>
                <a:chExt cx="68580" cy="884332"/>
              </a:xfrm>
            </p:grpSpPr>
            <p:grpSp>
              <p:nvGrpSpPr>
                <p:cNvPr id="88" name="Skupina 87">
                  <a:extLst>
                    <a:ext uri="{FF2B5EF4-FFF2-40B4-BE49-F238E27FC236}">
                      <a16:creationId xmlns:a16="http://schemas.microsoft.com/office/drawing/2014/main" id="{3BD9F210-BBAA-399B-97B9-AD2574FD4E20}"/>
                    </a:ext>
                  </a:extLst>
                </p:cNvPr>
                <p:cNvGrpSpPr/>
                <p:nvPr/>
              </p:nvGrpSpPr>
              <p:grpSpPr>
                <a:xfrm rot="16200000">
                  <a:off x="-197168" y="197168"/>
                  <a:ext cx="462913" cy="68580"/>
                  <a:chOff x="0" y="0"/>
                  <a:chExt cx="463415" cy="68999"/>
                </a:xfrm>
              </p:grpSpPr>
              <p:cxnSp>
                <p:nvCxnSpPr>
                  <p:cNvPr id="96" name="Přímá spojnice 95">
                    <a:extLst>
                      <a:ext uri="{FF2B5EF4-FFF2-40B4-BE49-F238E27FC236}">
                        <a16:creationId xmlns:a16="http://schemas.microsoft.com/office/drawing/2014/main" id="{47963405-DC6D-7B9D-655D-16E37D58384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591" y="0"/>
                    <a:ext cx="88900" cy="6413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Přímá spojnice 96">
                    <a:extLst>
                      <a:ext uri="{FF2B5EF4-FFF2-40B4-BE49-F238E27FC236}">
                        <a16:creationId xmlns:a16="http://schemas.microsoft.com/office/drawing/2014/main" id="{0EF87FCD-F391-E61F-C418-FAA8CBCA334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2140" y="4864"/>
                    <a:ext cx="88900" cy="6413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Přímá spojnice 97">
                    <a:extLst>
                      <a:ext uri="{FF2B5EF4-FFF2-40B4-BE49-F238E27FC236}">
                        <a16:creationId xmlns:a16="http://schemas.microsoft.com/office/drawing/2014/main" id="{68631FC2-0042-B41F-11F1-6B123FF1854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4553" y="4864"/>
                    <a:ext cx="88900" cy="6413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9" name="Přímá spojnice 98">
                    <a:extLst>
                      <a:ext uri="{FF2B5EF4-FFF2-40B4-BE49-F238E27FC236}">
                        <a16:creationId xmlns:a16="http://schemas.microsoft.com/office/drawing/2014/main" id="{39A6B16C-2953-C21A-FAD5-BABC837AF8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82102" y="4864"/>
                    <a:ext cx="88900" cy="6413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0" name="Přímá spojnice 99">
                    <a:extLst>
                      <a:ext uri="{FF2B5EF4-FFF2-40B4-BE49-F238E27FC236}">
                        <a16:creationId xmlns:a16="http://schemas.microsoft.com/office/drawing/2014/main" id="{46F24F3D-F3AE-91FE-D006-882E655FB2C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74515" y="4864"/>
                    <a:ext cx="88900" cy="6413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1" name="Přímá spojnice 100">
                    <a:extLst>
                      <a:ext uri="{FF2B5EF4-FFF2-40B4-BE49-F238E27FC236}">
                        <a16:creationId xmlns:a16="http://schemas.microsoft.com/office/drawing/2014/main" id="{B144576D-159F-D242-7088-C1DDF8CCB92C}"/>
                      </a:ext>
                    </a:extLst>
                  </p:cNvPr>
                  <p:cNvCxnSpPr/>
                  <p:nvPr/>
                </p:nvCxnSpPr>
                <p:spPr>
                  <a:xfrm>
                    <a:off x="0" y="68094"/>
                    <a:ext cx="424815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9" name="Skupina 88">
                  <a:extLst>
                    <a:ext uri="{FF2B5EF4-FFF2-40B4-BE49-F238E27FC236}">
                      <a16:creationId xmlns:a16="http://schemas.microsoft.com/office/drawing/2014/main" id="{F99DDECD-7EA3-D047-7450-A37AA2214F15}"/>
                    </a:ext>
                  </a:extLst>
                </p:cNvPr>
                <p:cNvGrpSpPr/>
                <p:nvPr/>
              </p:nvGrpSpPr>
              <p:grpSpPr>
                <a:xfrm rot="16200000">
                  <a:off x="-197168" y="618587"/>
                  <a:ext cx="462913" cy="68580"/>
                  <a:chOff x="0" y="0"/>
                  <a:chExt cx="463415" cy="68999"/>
                </a:xfrm>
              </p:grpSpPr>
              <p:cxnSp>
                <p:nvCxnSpPr>
                  <p:cNvPr id="90" name="Přímá spojnice 89">
                    <a:extLst>
                      <a:ext uri="{FF2B5EF4-FFF2-40B4-BE49-F238E27FC236}">
                        <a16:creationId xmlns:a16="http://schemas.microsoft.com/office/drawing/2014/main" id="{D7877066-D6AC-969F-1F72-5ECBF9A3F61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591" y="0"/>
                    <a:ext cx="88900" cy="6413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1" name="Přímá spojnice 90">
                    <a:extLst>
                      <a:ext uri="{FF2B5EF4-FFF2-40B4-BE49-F238E27FC236}">
                        <a16:creationId xmlns:a16="http://schemas.microsoft.com/office/drawing/2014/main" id="{F315C0CA-A286-CE10-A294-E9341947297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2140" y="4864"/>
                    <a:ext cx="88900" cy="6413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2" name="Přímá spojnice 91">
                    <a:extLst>
                      <a:ext uri="{FF2B5EF4-FFF2-40B4-BE49-F238E27FC236}">
                        <a16:creationId xmlns:a16="http://schemas.microsoft.com/office/drawing/2014/main" id="{2A2FC377-8A8C-AE13-6CD9-A28185E3376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4553" y="4864"/>
                    <a:ext cx="88900" cy="6413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3" name="Přímá spojnice 92">
                    <a:extLst>
                      <a:ext uri="{FF2B5EF4-FFF2-40B4-BE49-F238E27FC236}">
                        <a16:creationId xmlns:a16="http://schemas.microsoft.com/office/drawing/2014/main" id="{17B782E9-DE47-AFCD-31DA-BD6FAB77D7E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82102" y="4864"/>
                    <a:ext cx="88900" cy="6413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Přímá spojnice 93">
                    <a:extLst>
                      <a:ext uri="{FF2B5EF4-FFF2-40B4-BE49-F238E27FC236}">
                        <a16:creationId xmlns:a16="http://schemas.microsoft.com/office/drawing/2014/main" id="{11BDD2DE-87B9-C82E-2AC1-01211AF04FE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74515" y="4864"/>
                    <a:ext cx="88900" cy="6413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Přímá spojnice 94">
                    <a:extLst>
                      <a:ext uri="{FF2B5EF4-FFF2-40B4-BE49-F238E27FC236}">
                        <a16:creationId xmlns:a16="http://schemas.microsoft.com/office/drawing/2014/main" id="{122DCA80-8FD6-FE01-1592-F0E258208A21}"/>
                      </a:ext>
                    </a:extLst>
                  </p:cNvPr>
                  <p:cNvCxnSpPr/>
                  <p:nvPr/>
                </p:nvCxnSpPr>
                <p:spPr>
                  <a:xfrm>
                    <a:off x="0" y="68094"/>
                    <a:ext cx="424815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</p:grpSp>
          <p:sp>
            <p:nvSpPr>
              <p:cNvPr id="87" name="Obdélník 86">
                <a:extLst>
                  <a:ext uri="{FF2B5EF4-FFF2-40B4-BE49-F238E27FC236}">
                    <a16:creationId xmlns:a16="http://schemas.microsoft.com/office/drawing/2014/main" id="{403C87B1-B2E0-5227-C98D-01D8D8D60F7A}"/>
                  </a:ext>
                </a:extLst>
              </p:cNvPr>
              <p:cNvSpPr/>
              <p:nvPr/>
            </p:nvSpPr>
            <p:spPr>
              <a:xfrm>
                <a:off x="8258544" y="4664559"/>
                <a:ext cx="421417" cy="473462"/>
              </a:xfrm>
              <a:prstGeom prst="rect">
                <a:avLst/>
              </a:prstGeom>
              <a:solidFill>
                <a:srgbClr val="E46C0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</p:grpSp>
        <p:sp>
          <p:nvSpPr>
            <p:cNvPr id="81" name="Obdélník 80">
              <a:extLst>
                <a:ext uri="{FF2B5EF4-FFF2-40B4-BE49-F238E27FC236}">
                  <a16:creationId xmlns:a16="http://schemas.microsoft.com/office/drawing/2014/main" id="{07FBA502-BAB3-D413-8E8D-31B5010E87F9}"/>
                </a:ext>
              </a:extLst>
            </p:cNvPr>
            <p:cNvSpPr/>
            <p:nvPr/>
          </p:nvSpPr>
          <p:spPr>
            <a:xfrm>
              <a:off x="853266" y="2483895"/>
              <a:ext cx="895294" cy="8042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sz="1050"/>
            </a:p>
          </p:txBody>
        </p:sp>
        <p:sp>
          <p:nvSpPr>
            <p:cNvPr id="82" name="Rectangle 5">
              <a:extLst>
                <a:ext uri="{FF2B5EF4-FFF2-40B4-BE49-F238E27FC236}">
                  <a16:creationId xmlns:a16="http://schemas.microsoft.com/office/drawing/2014/main" id="{1301EE8D-27FC-5728-BE1E-D41E7C71E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266" y="2666828"/>
              <a:ext cx="895294" cy="40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495300" indent="-4953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1pPr>
              <a:lvl2pPr marL="742950" indent="-28575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2pPr>
              <a:lvl3pPr marL="1143000" indent="-2286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3pPr>
              <a:lvl4pPr marL="1600200" indent="-2286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4pPr>
              <a:lvl5pPr marL="2057400" indent="-2286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spcBef>
                  <a:spcPct val="20000"/>
                </a:spcBef>
              </a:pPr>
              <a:r>
                <a:rPr lang="cs-CZ" altLang="cs-CZ" sz="1800" b="1" u="none" dirty="0">
                  <a:solidFill>
                    <a:schemeClr val="tx1"/>
                  </a:solidFill>
                  <a:latin typeface="+mn-lt"/>
                </a:rPr>
                <a:t>m</a:t>
              </a:r>
              <a:endParaRPr lang="cs-CZ" altLang="cs-CZ" sz="1800" b="1" u="none" baseline="-25000" dirty="0">
                <a:solidFill>
                  <a:schemeClr val="tx1"/>
                </a:solidFill>
                <a:latin typeface="+mn-lt"/>
                <a:sym typeface="Symbol" pitchFamily="18" charset="2"/>
              </a:endParaRPr>
            </a:p>
          </p:txBody>
        </p:sp>
        <p:sp>
          <p:nvSpPr>
            <p:cNvPr id="83" name="Obdélník 82">
              <a:extLst>
                <a:ext uri="{FF2B5EF4-FFF2-40B4-BE49-F238E27FC236}">
                  <a16:creationId xmlns:a16="http://schemas.microsoft.com/office/drawing/2014/main" id="{7B929E0C-C8FD-EBD8-72E1-88630497490E}"/>
                </a:ext>
              </a:extLst>
            </p:cNvPr>
            <p:cNvSpPr/>
            <p:nvPr/>
          </p:nvSpPr>
          <p:spPr>
            <a:xfrm rot="16200000">
              <a:off x="-28784" y="4444775"/>
              <a:ext cx="569901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buFontTx/>
                <a:buNone/>
              </a:pPr>
              <a:r>
                <a:rPr lang="cs-CZ" sz="1050" dirty="0"/>
                <a:t>h</a:t>
              </a:r>
              <a:r>
                <a:rPr lang="cs-CZ" sz="1050" baseline="-25000" dirty="0"/>
                <a:t>0</a:t>
              </a:r>
              <a:endParaRPr lang="cs-CZ" altLang="cs-CZ" sz="1050" dirty="0"/>
            </a:p>
          </p:txBody>
        </p:sp>
        <p:cxnSp>
          <p:nvCxnSpPr>
            <p:cNvPr id="84" name="Přímá spojnice 83">
              <a:extLst>
                <a:ext uri="{FF2B5EF4-FFF2-40B4-BE49-F238E27FC236}">
                  <a16:creationId xmlns:a16="http://schemas.microsoft.com/office/drawing/2014/main" id="{CBBBFE4D-D79A-0316-DB48-E255EBBF137F}"/>
                </a:ext>
              </a:extLst>
            </p:cNvPr>
            <p:cNvCxnSpPr/>
            <p:nvPr/>
          </p:nvCxnSpPr>
          <p:spPr>
            <a:xfrm>
              <a:off x="377590" y="5872917"/>
              <a:ext cx="504000" cy="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5" name="Přímá spojnice se šipkou 84">
              <a:extLst>
                <a:ext uri="{FF2B5EF4-FFF2-40B4-BE49-F238E27FC236}">
                  <a16:creationId xmlns:a16="http://schemas.microsoft.com/office/drawing/2014/main" id="{6BA04FDD-E8F5-1D52-E200-5E5DA47B311B}"/>
                </a:ext>
              </a:extLst>
            </p:cNvPr>
            <p:cNvCxnSpPr/>
            <p:nvPr/>
          </p:nvCxnSpPr>
          <p:spPr>
            <a:xfrm>
              <a:off x="415800" y="3291092"/>
              <a:ext cx="0" cy="259055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Skupina 101">
            <a:extLst>
              <a:ext uri="{FF2B5EF4-FFF2-40B4-BE49-F238E27FC236}">
                <a16:creationId xmlns:a16="http://schemas.microsoft.com/office/drawing/2014/main" id="{37E02F16-7C5A-38A5-40B4-1CD4414E0425}"/>
              </a:ext>
            </a:extLst>
          </p:cNvPr>
          <p:cNvGrpSpPr/>
          <p:nvPr/>
        </p:nvGrpSpPr>
        <p:grpSpPr>
          <a:xfrm>
            <a:off x="786549" y="3419961"/>
            <a:ext cx="2454459" cy="1011612"/>
            <a:chOff x="851215" y="4559950"/>
            <a:chExt cx="3272612" cy="1348817"/>
          </a:xfrm>
        </p:grpSpPr>
        <p:grpSp>
          <p:nvGrpSpPr>
            <p:cNvPr id="103" name="Skupina 102">
              <a:extLst>
                <a:ext uri="{FF2B5EF4-FFF2-40B4-BE49-F238E27FC236}">
                  <a16:creationId xmlns:a16="http://schemas.microsoft.com/office/drawing/2014/main" id="{55B22647-2A72-42BA-5C43-C826A1F6EC94}"/>
                </a:ext>
              </a:extLst>
            </p:cNvPr>
            <p:cNvGrpSpPr/>
            <p:nvPr/>
          </p:nvGrpSpPr>
          <p:grpSpPr>
            <a:xfrm>
              <a:off x="851215" y="4559950"/>
              <a:ext cx="897279" cy="804265"/>
              <a:chOff x="851215" y="3744035"/>
              <a:chExt cx="897279" cy="804265"/>
            </a:xfrm>
          </p:grpSpPr>
          <p:sp>
            <p:nvSpPr>
              <p:cNvPr id="107" name="Obdélník 106">
                <a:extLst>
                  <a:ext uri="{FF2B5EF4-FFF2-40B4-BE49-F238E27FC236}">
                    <a16:creationId xmlns:a16="http://schemas.microsoft.com/office/drawing/2014/main" id="{2FB8D3CB-4A05-5131-12B0-AB1A8AAF103D}"/>
                  </a:ext>
                </a:extLst>
              </p:cNvPr>
              <p:cNvSpPr/>
              <p:nvPr/>
            </p:nvSpPr>
            <p:spPr>
              <a:xfrm>
                <a:off x="853200" y="3744035"/>
                <a:ext cx="895294" cy="804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 sz="1050"/>
              </a:p>
            </p:txBody>
          </p:sp>
          <p:sp>
            <p:nvSpPr>
              <p:cNvPr id="108" name="Rectangle 5">
                <a:extLst>
                  <a:ext uri="{FF2B5EF4-FFF2-40B4-BE49-F238E27FC236}">
                    <a16:creationId xmlns:a16="http://schemas.microsoft.com/office/drawing/2014/main" id="{770783F8-5CF5-AF2E-994A-1169F22B5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215" y="3932793"/>
                <a:ext cx="895294" cy="402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495300" indent="-4953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1pPr>
                <a:lvl2pPr marL="742950" indent="-28575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9pPr>
              </a:lstStyle>
              <a:p>
                <a:pPr marL="0" indent="0" algn="ctr" eaLnBrk="1" hangingPunct="1">
                  <a:spcBef>
                    <a:spcPct val="20000"/>
                  </a:spcBef>
                </a:pPr>
                <a:r>
                  <a:rPr lang="cs-CZ" altLang="cs-CZ" sz="1800" b="1" u="none" dirty="0">
                    <a:solidFill>
                      <a:schemeClr val="tx1"/>
                    </a:solidFill>
                    <a:latin typeface="+mn-lt"/>
                  </a:rPr>
                  <a:t>m</a:t>
                </a:r>
                <a:endParaRPr lang="cs-CZ" altLang="cs-CZ" sz="1800" b="1" u="none" baseline="-25000" dirty="0">
                  <a:solidFill>
                    <a:schemeClr val="tx1"/>
                  </a:solidFill>
                  <a:latin typeface="+mn-lt"/>
                  <a:sym typeface="Symbol" pitchFamily="18" charset="2"/>
                </a:endParaRPr>
              </a:p>
            </p:txBody>
          </p:sp>
        </p:grpSp>
        <p:sp>
          <p:nvSpPr>
            <p:cNvPr id="104" name="Rectangle 5">
              <a:extLst>
                <a:ext uri="{FF2B5EF4-FFF2-40B4-BE49-F238E27FC236}">
                  <a16:creationId xmlns:a16="http://schemas.microsoft.com/office/drawing/2014/main" id="{E8F059AC-6D87-F783-B74F-97CE0FE88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6705" y="4734145"/>
              <a:ext cx="580934" cy="630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495300" indent="-4953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1pPr>
              <a:lvl2pPr marL="742950" indent="-28575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2pPr>
              <a:lvl3pPr marL="1143000" indent="-2286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3pPr>
              <a:lvl4pPr marL="1600200" indent="-2286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4pPr>
              <a:lvl5pPr marL="2057400" indent="-228600" eaLnBrk="0" hangingPunct="0">
                <a:defRPr sz="2600" u="sng">
                  <a:solidFill>
                    <a:srgbClr val="FF9933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u="sng">
                  <a:solidFill>
                    <a:srgbClr val="FF9933"/>
                  </a:solidFill>
                  <a:latin typeface="Arial" charset="0"/>
                </a:defRPr>
              </a:lvl9pPr>
            </a:lstStyle>
            <a:p>
              <a:pPr marL="0" indent="0" eaLnBrk="1" hangingPunct="1">
                <a:spcBef>
                  <a:spcPct val="20000"/>
                </a:spcBef>
              </a:pPr>
              <a:r>
                <a:rPr lang="cs-CZ" altLang="cs-CZ" sz="1800" b="1" u="none" dirty="0">
                  <a:solidFill>
                    <a:srgbClr val="660033"/>
                  </a:solidFill>
                  <a:latin typeface="+mn-lt"/>
                </a:rPr>
                <a:t>v</a:t>
              </a:r>
              <a:endParaRPr lang="cs-CZ" altLang="cs-CZ" sz="1800" b="1" u="none" baseline="-25000" dirty="0">
                <a:solidFill>
                  <a:srgbClr val="660033"/>
                </a:solidFill>
                <a:latin typeface="+mn-lt"/>
                <a:sym typeface="Symbol" pitchFamily="18" charset="2"/>
              </a:endParaRPr>
            </a:p>
          </p:txBody>
        </p:sp>
        <p:cxnSp>
          <p:nvCxnSpPr>
            <p:cNvPr id="105" name="Přímá spojnice se šipkou 104">
              <a:extLst>
                <a:ext uri="{FF2B5EF4-FFF2-40B4-BE49-F238E27FC236}">
                  <a16:creationId xmlns:a16="http://schemas.microsoft.com/office/drawing/2014/main" id="{A7489140-1D9D-F686-534A-E93BCCB7E81B}"/>
                </a:ext>
              </a:extLst>
            </p:cNvPr>
            <p:cNvCxnSpPr/>
            <p:nvPr/>
          </p:nvCxnSpPr>
          <p:spPr>
            <a:xfrm>
              <a:off x="1905039" y="4740661"/>
              <a:ext cx="1" cy="444533"/>
            </a:xfrm>
            <a:prstGeom prst="straightConnector1">
              <a:avLst/>
            </a:prstGeom>
            <a:ln w="38100">
              <a:solidFill>
                <a:srgbClr val="6600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6" name="TextovéPole 105">
                  <a:extLst>
                    <a:ext uri="{FF2B5EF4-FFF2-40B4-BE49-F238E27FC236}">
                      <a16:creationId xmlns:a16="http://schemas.microsoft.com/office/drawing/2014/main" id="{187551F3-778B-0570-E933-6F044E21273E}"/>
                    </a:ext>
                  </a:extLst>
                </p:cNvPr>
                <p:cNvSpPr txBox="1"/>
                <p:nvPr/>
              </p:nvSpPr>
              <p:spPr>
                <a:xfrm>
                  <a:off x="2051720" y="5094185"/>
                  <a:ext cx="2072107" cy="8145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s-CZ" sz="1800" b="1" i="1">
                                <a:solidFill>
                                  <a:srgbClr val="6600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800" b="1">
                                <a:solidFill>
                                  <a:srgbClr val="660033"/>
                                </a:solidFill>
                                <a:latin typeface="Cambria Math"/>
                              </a:rPr>
                              <m:t>𝐀</m:t>
                            </m:r>
                          </m:e>
                          <m:sup>
                            <m:r>
                              <a:rPr lang="cs-CZ" sz="1800" b="1">
                                <a:solidFill>
                                  <a:srgbClr val="660033"/>
                                </a:solidFill>
                                <a:latin typeface="Cambria Math"/>
                              </a:rPr>
                              <m:t>´</m:t>
                            </m:r>
                          </m:sup>
                        </m:sSup>
                        <m:r>
                          <a:rPr lang="cs-CZ" sz="1800" b="1">
                            <a:solidFill>
                              <a:srgbClr val="660033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sz="1800" b="1" i="1">
                                <a:solidFill>
                                  <a:srgbClr val="6600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800" b="1">
                                <a:solidFill>
                                  <a:srgbClr val="660033"/>
                                </a:solidFill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cs-CZ" sz="1800" b="1">
                                <a:solidFill>
                                  <a:srgbClr val="660033"/>
                                </a:solidFill>
                                <a:latin typeface="Cambria Math"/>
                              </a:rPr>
                              <m:t>𝟐</m:t>
                            </m:r>
                          </m:den>
                        </m:f>
                        <m:r>
                          <a:rPr lang="cs-CZ" sz="1800" b="1">
                            <a:solidFill>
                              <a:srgbClr val="660033"/>
                            </a:solidFill>
                            <a:latin typeface="Cambria Math"/>
                          </a:rPr>
                          <m:t>𝐦</m:t>
                        </m:r>
                        <m:r>
                          <a:rPr lang="cs-CZ" sz="1800" b="1">
                            <a:solidFill>
                              <a:srgbClr val="660033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cs-CZ" sz="1800" b="1" i="1">
                                <a:solidFill>
                                  <a:srgbClr val="660033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sz="1800" b="1">
                                <a:solidFill>
                                  <a:srgbClr val="660033"/>
                                </a:solidFill>
                                <a:latin typeface="Cambria Math"/>
                                <a:ea typeface="Cambria Math"/>
                              </a:rPr>
                              <m:t>𝐯</m:t>
                            </m:r>
                          </m:e>
                          <m:sup>
                            <m:r>
                              <a:rPr lang="cs-CZ" sz="1800" b="1">
                                <a:solidFill>
                                  <a:srgbClr val="660033"/>
                                </a:solidFill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cs-CZ" sz="1800" b="1" dirty="0">
                    <a:solidFill>
                      <a:srgbClr val="660033"/>
                    </a:solidFill>
                  </a:endParaRPr>
                </a:p>
              </p:txBody>
            </p:sp>
          </mc:Choice>
          <mc:Fallback>
            <p:sp>
              <p:nvSpPr>
                <p:cNvPr id="106" name="TextovéPole 105">
                  <a:extLst>
                    <a:ext uri="{FF2B5EF4-FFF2-40B4-BE49-F238E27FC236}">
                      <a16:creationId xmlns:a16="http://schemas.microsoft.com/office/drawing/2014/main" id="{187551F3-778B-0570-E933-6F044E2127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720" y="5094185"/>
                  <a:ext cx="2072107" cy="81458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" name="Skupina 108">
            <a:extLst>
              <a:ext uri="{FF2B5EF4-FFF2-40B4-BE49-F238E27FC236}">
                <a16:creationId xmlns:a16="http://schemas.microsoft.com/office/drawing/2014/main" id="{0776649A-69FB-9BF3-6449-0C6E8D293B00}"/>
              </a:ext>
            </a:extLst>
          </p:cNvPr>
          <p:cNvGrpSpPr/>
          <p:nvPr/>
        </p:nvGrpSpPr>
        <p:grpSpPr>
          <a:xfrm>
            <a:off x="6975535" y="1862921"/>
            <a:ext cx="1993602" cy="2703378"/>
            <a:chOff x="856673" y="2465537"/>
            <a:chExt cx="2658136" cy="3604504"/>
          </a:xfrm>
        </p:grpSpPr>
        <p:pic>
          <p:nvPicPr>
            <p:cNvPr id="110" name="Obrázek 109">
              <a:extLst>
                <a:ext uri="{FF2B5EF4-FFF2-40B4-BE49-F238E27FC236}">
                  <a16:creationId xmlns:a16="http://schemas.microsoft.com/office/drawing/2014/main" id="{60FECBDA-083F-DBCB-6DD8-04011DE00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0" t="2407" r="9023" b="8058"/>
            <a:stretch/>
          </p:blipFill>
          <p:spPr>
            <a:xfrm>
              <a:off x="972412" y="2465537"/>
              <a:ext cx="2542397" cy="3245937"/>
            </a:xfrm>
            <a:prstGeom prst="rect">
              <a:avLst/>
            </a:prstGeom>
          </p:spPr>
        </p:pic>
        <p:sp>
          <p:nvSpPr>
            <p:cNvPr id="111" name="Obdélník 110">
              <a:extLst>
                <a:ext uri="{FF2B5EF4-FFF2-40B4-BE49-F238E27FC236}">
                  <a16:creationId xmlns:a16="http://schemas.microsoft.com/office/drawing/2014/main" id="{E00EC51D-59DA-E4F4-59C7-100DBAD030BC}"/>
                </a:ext>
              </a:extLst>
            </p:cNvPr>
            <p:cNvSpPr/>
            <p:nvPr/>
          </p:nvSpPr>
          <p:spPr>
            <a:xfrm>
              <a:off x="856673" y="5731486"/>
              <a:ext cx="2658136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buFontTx/>
                <a:buNone/>
              </a:pPr>
              <a:r>
                <a:rPr lang="cs-CZ" sz="1050" b="1" dirty="0">
                  <a:solidFill>
                    <a:srgbClr val="660033"/>
                  </a:solidFill>
                </a:rPr>
                <a:t>Pneumatický buchar</a:t>
              </a:r>
              <a:endParaRPr lang="cs-CZ" altLang="cs-CZ" sz="1050" b="1" dirty="0">
                <a:solidFill>
                  <a:srgbClr val="6600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462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02083450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marL="114300" indent="0" eaLnBrk="1" hangingPunct="1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technicky významné kovy krystalizují v: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Krystalové mřížky technických kovů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0A1E6AA-8DE3-3EC1-957E-35C5414E7A45}"/>
              </a:ext>
            </a:extLst>
          </p:cNvPr>
          <p:cNvGrpSpPr/>
          <p:nvPr/>
        </p:nvGrpSpPr>
        <p:grpSpPr>
          <a:xfrm>
            <a:off x="380536" y="1674319"/>
            <a:ext cx="2839376" cy="2975388"/>
            <a:chOff x="380536" y="2006149"/>
            <a:chExt cx="2839376" cy="2975388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C5EB6DFE-772F-2E72-680F-CE004B24B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3" t="6474" r="11456"/>
            <a:stretch/>
          </p:blipFill>
          <p:spPr>
            <a:xfrm>
              <a:off x="558278" y="2006149"/>
              <a:ext cx="2483893" cy="2356851"/>
            </a:xfrm>
            <a:prstGeom prst="rect">
              <a:avLst/>
            </a:prstGeom>
          </p:spPr>
        </p:pic>
        <p:sp>
          <p:nvSpPr>
            <p:cNvPr id="7" name="Obdélník 11">
              <a:extLst>
                <a:ext uri="{FF2B5EF4-FFF2-40B4-BE49-F238E27FC236}">
                  <a16:creationId xmlns:a16="http://schemas.microsoft.com/office/drawing/2014/main" id="{62E660FA-BDA2-A1A2-549A-BA39A1B39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36" y="4396762"/>
              <a:ext cx="283937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660033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Kubická prostorově</a:t>
              </a:r>
            </a:p>
            <a:p>
              <a:pPr algn="ctr">
                <a:buClr>
                  <a:srgbClr val="660033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centrovaná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B7ABC20-7571-6516-1A80-422C400CEAC7}"/>
              </a:ext>
            </a:extLst>
          </p:cNvPr>
          <p:cNvGrpSpPr/>
          <p:nvPr/>
        </p:nvGrpSpPr>
        <p:grpSpPr>
          <a:xfrm>
            <a:off x="3127248" y="2267631"/>
            <a:ext cx="2839376" cy="2750892"/>
            <a:chOff x="3156744" y="3211503"/>
            <a:chExt cx="2839376" cy="2750892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42D0FC1B-DA8D-9A8D-90AC-0421276AF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91"/>
            <a:stretch/>
          </p:blipFill>
          <p:spPr>
            <a:xfrm>
              <a:off x="3232079" y="3211503"/>
              <a:ext cx="2679841" cy="2520000"/>
            </a:xfrm>
            <a:prstGeom prst="rect">
              <a:avLst/>
            </a:prstGeom>
          </p:spPr>
        </p:pic>
        <p:sp>
          <p:nvSpPr>
            <p:cNvPr id="10" name="Obdélník 11">
              <a:extLst>
                <a:ext uri="{FF2B5EF4-FFF2-40B4-BE49-F238E27FC236}">
                  <a16:creationId xmlns:a16="http://schemas.microsoft.com/office/drawing/2014/main" id="{FE17A16B-7E46-2C9B-2E3B-23F2BBF8F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6744" y="5623841"/>
              <a:ext cx="28393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660033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Kubická plošně centrovaná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8CD1166-4F45-56A2-96A1-6BAACD108E2B}"/>
              </a:ext>
            </a:extLst>
          </p:cNvPr>
          <p:cNvGrpSpPr/>
          <p:nvPr/>
        </p:nvGrpSpPr>
        <p:grpSpPr>
          <a:xfrm>
            <a:off x="6038729" y="1711189"/>
            <a:ext cx="3015419" cy="3037148"/>
            <a:chOff x="6112469" y="2006149"/>
            <a:chExt cx="3015419" cy="3037148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CA17C161-432A-5EF6-FFFA-A71D2778B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04"/>
            <a:stretch/>
          </p:blipFill>
          <p:spPr>
            <a:xfrm>
              <a:off x="6208548" y="2006149"/>
              <a:ext cx="2798334" cy="2520000"/>
            </a:xfrm>
            <a:prstGeom prst="rect">
              <a:avLst/>
            </a:prstGeom>
          </p:spPr>
        </p:pic>
        <p:sp>
          <p:nvSpPr>
            <p:cNvPr id="13" name="Obdélník 11">
              <a:extLst>
                <a:ext uri="{FF2B5EF4-FFF2-40B4-BE49-F238E27FC236}">
                  <a16:creationId xmlns:a16="http://schemas.microsoft.com/office/drawing/2014/main" id="{00EE7A39-6744-3276-67CF-E710110DF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2469" y="4458522"/>
              <a:ext cx="301541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660033"/>
                </a:buClr>
              </a:pPr>
              <a:r>
                <a:rPr lang="cs-CZ" sz="1600" dirty="0">
                  <a:solidFill>
                    <a:schemeClr val="accent2">
                      <a:lumOff val="21764"/>
                    </a:schemeClr>
                  </a:solidFill>
                  <a:latin typeface="Calibri" pitchFamily="34" charset="0"/>
                  <a:cs typeface="Calibri" pitchFamily="34" charset="0"/>
                </a:rPr>
                <a:t>Hexagonální s těsným uspořádáním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3760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Krystalové mřížky technických kovů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Kubická prostorově centrovaná mřížka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959B93-373B-7E96-9710-B3C69E4BD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označována také jako BCC (Body Centered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Cubic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základní stavební buňku tvoří 9 atomů (2 atomy)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krystalizuje v ní např.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cs-CZ" baseline="-25000" dirty="0" err="1">
                <a:latin typeface="Calibri" pitchFamily="34" charset="0"/>
                <a:cs typeface="Calibri" pitchFamily="34" charset="0"/>
              </a:rPr>
              <a:t>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Mo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W,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Cr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Mn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Nb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V, Na, Ta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2055865E-0CFB-FCF7-7851-FEAEAC4EFC26}"/>
              </a:ext>
            </a:extLst>
          </p:cNvPr>
          <p:cNvGrpSpPr/>
          <p:nvPr/>
        </p:nvGrpSpPr>
        <p:grpSpPr>
          <a:xfrm>
            <a:off x="725080" y="2271751"/>
            <a:ext cx="7693841" cy="2520000"/>
            <a:chOff x="725080" y="2637192"/>
            <a:chExt cx="7693841" cy="2520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805D0E85-2509-29B7-C982-8B47D3954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80" y="2637192"/>
              <a:ext cx="3048426" cy="2520000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81F6B4A6-8EAB-DF32-6AFF-2B9E7F0AA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518" y="2637192"/>
              <a:ext cx="3048426" cy="2520000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53D6FA1D-24DE-3F82-2214-D73D3EC85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132" y="2637192"/>
              <a:ext cx="2433789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3842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Krystalové mřížky technických kovů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Kubická plošně centrovaná mřížka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959B93-373B-7E96-9710-B3C69E4BD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označována také jako FCC (Face Centered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Cubic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základní stavební buňku tvoří 14 atomů (4 atomy)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krystalizuje v ní např.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el-GR" altLang="cs-CZ" baseline="-25000" dirty="0">
                <a:latin typeface="Calibri" pitchFamily="34" charset="0"/>
                <a:cs typeface="Calibri" pitchFamily="34" charset="0"/>
              </a:rPr>
              <a:t>γ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Al,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Au,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Ag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Pt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Ni,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Pb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1EC47E0E-A630-C880-739C-27654ACB9582}"/>
              </a:ext>
            </a:extLst>
          </p:cNvPr>
          <p:cNvGrpSpPr>
            <a:grpSpLocks noChangeAspect="1"/>
          </p:cNvGrpSpPr>
          <p:nvPr/>
        </p:nvGrpSpPr>
        <p:grpSpPr>
          <a:xfrm>
            <a:off x="633203" y="2271751"/>
            <a:ext cx="7877594" cy="2520000"/>
            <a:chOff x="323528" y="2924944"/>
            <a:chExt cx="5626853" cy="18000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E15BF80A-F8AE-EE9F-25B4-5CC6A9B88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924944"/>
              <a:ext cx="2177447" cy="1800000"/>
            </a:xfrm>
            <a:prstGeom prst="rect">
              <a:avLst/>
            </a:prstGeom>
          </p:spPr>
        </p:pic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F6FD143F-1029-8B33-4BDC-F1B2D587E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2545" y="2924944"/>
              <a:ext cx="2177447" cy="1800000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DE30AAF9-BFDB-CB42-FA8D-423EAB505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2924944"/>
              <a:ext cx="1738421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07440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Krystalové mřížky technických kovů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Hexagonální s nejtěsnějším uspořádáním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959B93-373B-7E96-9710-B3C69E4BD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označována také jako HCP (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Hexagonal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Close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Packed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základní stavební buňku tvoří 17 atomů (6 atomů)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krystalizuje v ní např. Mg, Zn, Ti, Cd,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Be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9D49027-C34F-5CF2-B5BB-5211B79AA8ED}"/>
              </a:ext>
            </a:extLst>
          </p:cNvPr>
          <p:cNvGrpSpPr>
            <a:grpSpLocks noChangeAspect="1"/>
          </p:cNvGrpSpPr>
          <p:nvPr/>
        </p:nvGrpSpPr>
        <p:grpSpPr>
          <a:xfrm>
            <a:off x="438741" y="2271751"/>
            <a:ext cx="8266518" cy="2520000"/>
            <a:chOff x="179512" y="2926800"/>
            <a:chExt cx="5904656" cy="18000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CB89C48D-A01A-85FB-D2D3-5266223DA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2926800"/>
              <a:ext cx="2177447" cy="1800000"/>
            </a:xfrm>
            <a:prstGeom prst="rect">
              <a:avLst/>
            </a:prstGeom>
          </p:spPr>
        </p:pic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C82A063-860C-6931-DDBE-F9C3BC258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2926800"/>
              <a:ext cx="2177447" cy="1800000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DC30432E-B8BB-6423-D05D-CEA3BE8C5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721" y="2926800"/>
              <a:ext cx="2177447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099011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FS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88B95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</TotalTime>
  <Words>2467</Words>
  <Application>Microsoft Office PowerPoint</Application>
  <PresentationFormat>Předvádění na obrazovce (16:9)</PresentationFormat>
  <Paragraphs>678</Paragraphs>
  <Slides>59</Slides>
  <Notes>1</Notes>
  <HiddenSlides>0</HiddenSlides>
  <MMClips>5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8" baseType="lpstr">
      <vt:lpstr>Arial</vt:lpstr>
      <vt:lpstr>Calibri</vt:lpstr>
      <vt:lpstr>Cambria</vt:lpstr>
      <vt:lpstr>Cambria Math</vt:lpstr>
      <vt:lpstr>Helvetica</vt:lpstr>
      <vt:lpstr>Symbol</vt:lpstr>
      <vt:lpstr>Times New Roman</vt:lpstr>
      <vt:lpstr>Wingdings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Reviewer 4</cp:lastModifiedBy>
  <cp:revision>167</cp:revision>
  <dcterms:modified xsi:type="dcterms:W3CDTF">2023-09-14T07:28:46Z</dcterms:modified>
</cp:coreProperties>
</file>