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image15.jpg" ContentType="image/jpg"/>
  <Override PartName="/ppt/media/image16.jpg" ContentType="image/jpg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image22.jpg" ContentType="image/jpg"/>
  <Override PartName="/ppt/media/image23.jpg" ContentType="image/jpg"/>
  <Override PartName="/ppt/media/image25.jpg" ContentType="image/jpg"/>
  <Override PartName="/ppt/media/image26.jpg" ContentType="image/jpg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media/image40.jpg" ContentType="image/jpg"/>
  <Override PartName="/ppt/notesSlides/notesSlide11.xml" ContentType="application/vnd.openxmlformats-officedocument.presentationml.notesSlide+xml"/>
  <Override PartName="/ppt/media/image45.jpg" ContentType="image/jpg"/>
  <Override PartName="/ppt/media/image54.jpg" ContentType="image/jpg"/>
  <Override PartName="/ppt/media/image56.jpg" ContentType="image/jpg"/>
  <Override PartName="/ppt/media/image57.jpg" ContentType="image/jpg"/>
  <Override PartName="/ppt/media/image58.jpg" ContentType="image/jpg"/>
  <Override PartName="/ppt/media/image63.jpg" ContentType="image/jpg"/>
  <Override PartName="/ppt/media/image64.jpg" ContentType="image/jpg"/>
  <Override PartName="/ppt/media/image65.jpg" ContentType="image/jpg"/>
  <Override PartName="/ppt/media/image66.jpg" ContentType="image/jpg"/>
  <Override PartName="/ppt/media/image67.jpg" ContentType="image/jpg"/>
  <Override PartName="/ppt/media/image68.jpg" ContentType="image/jpg"/>
  <Override PartName="/ppt/media/image69.jpg" ContentType="image/jpg"/>
  <Override PartName="/ppt/media/image71.jpg" ContentType="image/jpg"/>
  <Override PartName="/ppt/media/image76.jpg" ContentType="image/jpg"/>
  <Override PartName="/ppt/media/image77.jpg" ContentType="image/jpg"/>
  <Override PartName="/ppt/media/image78.jpg" ContentType="image/jpg"/>
  <Override PartName="/ppt/media/image79.jpg" ContentType="image/jpg"/>
  <Override PartName="/ppt/media/image80.jpg" ContentType="image/jpg"/>
  <Override PartName="/ppt/media/image82.jpg" ContentType="image/jpg"/>
  <Override PartName="/ppt/media/image101.jpg" ContentType="image/jpg"/>
  <Override PartName="/ppt/media/image102.jpg" ContentType="image/jpg"/>
  <Override PartName="/ppt/media/image111.jpg" ContentType="image/jpg"/>
  <Override PartName="/ppt/media/image112.jpg" ContentType="image/jpg"/>
  <Override PartName="/ppt/media/image114.jpg" ContentType="image/jpg"/>
  <Override PartName="/ppt/media/image130.jpg" ContentType="image/jpg"/>
  <Override PartName="/ppt/media/image132.jpg" ContentType="image/jp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>
  <p:sldMasterIdLst>
    <p:sldMasterId id="2147483648" r:id="rId1"/>
  </p:sldMasterIdLst>
  <p:notesMasterIdLst>
    <p:notesMasterId r:id="rId29"/>
  </p:notesMasterIdLst>
  <p:handoutMasterIdLst>
    <p:handoutMasterId r:id="rId30"/>
  </p:handoutMasterIdLst>
  <p:sldIdLst>
    <p:sldId id="308" r:id="rId2"/>
    <p:sldId id="313" r:id="rId3"/>
    <p:sldId id="375" r:id="rId4"/>
    <p:sldId id="374" r:id="rId5"/>
    <p:sldId id="373" r:id="rId6"/>
    <p:sldId id="372" r:id="rId7"/>
    <p:sldId id="370" r:id="rId8"/>
    <p:sldId id="371" r:id="rId9"/>
    <p:sldId id="369" r:id="rId10"/>
    <p:sldId id="368" r:id="rId11"/>
    <p:sldId id="367" r:id="rId12"/>
    <p:sldId id="366" r:id="rId13"/>
    <p:sldId id="365" r:id="rId14"/>
    <p:sldId id="364" r:id="rId15"/>
    <p:sldId id="363" r:id="rId16"/>
    <p:sldId id="362" r:id="rId17"/>
    <p:sldId id="361" r:id="rId18"/>
    <p:sldId id="359" r:id="rId19"/>
    <p:sldId id="360" r:id="rId20"/>
    <p:sldId id="357" r:id="rId21"/>
    <p:sldId id="358" r:id="rId22"/>
    <p:sldId id="356" r:id="rId23"/>
    <p:sldId id="355" r:id="rId24"/>
    <p:sldId id="354" r:id="rId25"/>
    <p:sldId id="353" r:id="rId26"/>
    <p:sldId id="352" r:id="rId27"/>
    <p:sldId id="351" r:id="rId28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24C14"/>
    <a:srgbClr val="917959"/>
    <a:srgbClr val="966626"/>
    <a:srgbClr val="594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885" autoAdjust="0"/>
    <p:restoredTop sz="94659"/>
  </p:normalViewPr>
  <p:slideViewPr>
    <p:cSldViewPr snapToGrid="0" snapToObjects="1">
      <p:cViewPr varScale="1">
        <p:scale>
          <a:sx n="144" d="100"/>
          <a:sy n="144" d="100"/>
        </p:scale>
        <p:origin x="10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="" xmlns:a16="http://schemas.microsoft.com/office/drawing/2014/main" id="{A1C68B45-3651-144C-9B42-ECFFE3151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D8957582-AB2F-6945-BF77-BD7DE7B090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67F0-AAF2-1C40-8CBB-C161C73BDB1E}" type="datetimeFigureOut">
              <a:rPr lang="x-none" smtClean="0"/>
              <a:t>03.06.2024</a:t>
            </a:fld>
            <a:endParaRPr lang="x-none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7E24A7D9-EF62-3A47-86DF-C907FD53C5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26BA8DF4-B159-1F45-A0BE-816E4D0C7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A96C-A851-C743-AA2E-E27D6B4FD2D8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40187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76678372"/>
      </p:ext>
    </p:extLst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374878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https://clespourlhistoire.ac-besancon.fr/wp-content/uploads/sites/40/2020/09/m010l.jpg</a:t>
            </a:r>
          </a:p>
          <a:p>
            <a:r>
              <a:rPr lang="cs-CZ" dirty="0" smtClean="0"/>
              <a:t>https://plastiquarian.com/?page_id=14226</a:t>
            </a:r>
          </a:p>
          <a:p>
            <a:r>
              <a:rPr lang="cs-CZ" dirty="0" smtClean="0"/>
              <a:t>https://www.invent.org/inductees/wallace-hume-carothers</a:t>
            </a:r>
          </a:p>
          <a:p>
            <a:r>
              <a:rPr lang="cs-CZ" dirty="0" smtClean="0"/>
              <a:t>https://plastiquarian.com/?page_id=14270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2554630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https://www.acs.org/education/whatischemistry/women-scientists/stephanie-kwolek.html</a:t>
            </a:r>
          </a:p>
          <a:p>
            <a:r>
              <a:rPr lang="cs-CZ" dirty="0" smtClean="0"/>
              <a:t>https://www.lpm.cz/cs/biografie-giulio-natta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062537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266447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https://apparelinsider.com/global-fibre-production-doubles-in-20-years/</a:t>
            </a:r>
          </a:p>
          <a:p>
            <a:r>
              <a:rPr lang="cs-CZ" dirty="0" smtClean="0"/>
              <a:t>https://twitter.com/textileexchange/status/1199050093078437888?lang=zh-Hant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174620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http://www.lh-shop.cz/-pic/muzea/venuse2-02.jpg</a:t>
            </a:r>
          </a:p>
          <a:p>
            <a:r>
              <a:rPr lang="cs-CZ" dirty="0" smtClean="0"/>
              <a:t>https://www.google.com/search?q=indi%C3%A1ni+od%C4%9Bv&amp;tbm=isch&amp;hl=cs&amp;chips=q:indi%C3%A1ni+od%C4%9Bv,online_chips:severn%C3%AD+ameriky:PoTM0s8L6Xo%3D&amp;client=firefox-b-d&amp;sa=X&amp;ved=2ahUKEwjT37ClrbuBAxWwi_0HHbnWBQQQ4lYoBHoECAEQOw&amp;biw=1903&amp;bih=892</a:t>
            </a:r>
          </a:p>
          <a:p>
            <a:r>
              <a:rPr lang="cs-CZ" dirty="0" smtClean="0"/>
              <a:t>https://www.slideshare.net/almasymejo/egyptian-mummification-229439857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655990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https://www.fler.cz/magazin/pribeh-denimu-zaostreno-na-nestarnouci-legendu-3281</a:t>
            </a:r>
          </a:p>
          <a:p>
            <a:r>
              <a:rPr lang="cs-CZ" dirty="0" smtClean="0"/>
              <a:t>http://www.goldgryph.com/bells/spinning/</a:t>
            </a:r>
          </a:p>
          <a:p>
            <a:r>
              <a:rPr lang="cs-CZ" dirty="0" smtClean="0"/>
              <a:t>https://www.dailyartmagazine.com/from-spindle-and-distaff-to-mass-production-spinning-in-art/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4325442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https://ftcommunity.de/bilderpool/modelle/mechanische-modelle/leonardo-da-vinci-modelle/spinnmaschine/34682/</a:t>
            </a:r>
          </a:p>
          <a:p>
            <a:r>
              <a:rPr lang="cs-CZ" dirty="0" smtClean="0"/>
              <a:t>https://www.google.com/search?q=leonardo+da+vinci+spinning+machine&amp;tbm=isch&amp;ved=2ahUKEwix77eKubuBAxXf9LsIHT8RAI0Q2-cCegQIABAA&amp;oq=leonardo+da+vinci+spinning+machine&amp;gs_lcp=CgNpbWcQAzoHCAAQExCABFCdCFiJWWCZZGgAcAB4AIABkgGIAfIEkgEDOC4xmAEAoAEBqgELZ3dzLXdpei1pbWfAAQE&amp;sclient=img&amp;ei=VhQMZbHsAt_p7_UPv6KA6Ag&amp;bih=909&amp;biw=1903&amp;client=firefox-b-d&amp;hl=cs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2114077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https://es.wikipedia.org/wiki/Joseph_Marie_Jacquard#/media/Archivo:Jacquard_loom.jpg</a:t>
            </a:r>
          </a:p>
          <a:p>
            <a:r>
              <a:rPr lang="cs-CZ" dirty="0" smtClean="0"/>
              <a:t>https://www.sussexvt.k12.de.us/science/The%20History%20of%20the%20World%201500-1899/William%20Lee.htm</a:t>
            </a:r>
          </a:p>
          <a:p>
            <a:r>
              <a:rPr lang="cs-CZ" dirty="0" smtClean="0"/>
              <a:t>Autor: Linda </a:t>
            </a:r>
            <a:r>
              <a:rPr lang="cs-CZ" dirty="0" err="1" smtClean="0"/>
              <a:t>Spashett</a:t>
            </a:r>
            <a:r>
              <a:rPr lang="cs-CZ" dirty="0" smtClean="0"/>
              <a:t> </a:t>
            </a:r>
            <a:r>
              <a:rPr lang="cs-CZ" dirty="0" err="1" smtClean="0"/>
              <a:t>Storye_book</a:t>
            </a:r>
            <a:r>
              <a:rPr lang="cs-CZ" dirty="0" smtClean="0"/>
              <a:t> – Vlastní dílo, CC BY 3.0, https://commons.wikimedia.org/w/index.php?curid=7189572</a:t>
            </a:r>
          </a:p>
          <a:p>
            <a:r>
              <a:rPr lang="cs-CZ" dirty="0" smtClean="0"/>
              <a:t>https://www.britannica.com/technology/spinning-jenny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600842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https://www.britannica.com/biography/Richard-Arkwright</a:t>
            </a:r>
          </a:p>
          <a:p>
            <a:r>
              <a:rPr lang="cs-CZ" dirty="0" smtClean="0"/>
              <a:t>https://en.wikipedia.org/wiki/Richard_Arkwright</a:t>
            </a:r>
          </a:p>
          <a:p>
            <a:r>
              <a:rPr lang="cs-CZ" dirty="0" smtClean="0"/>
              <a:t>https://www.pinterest.es/pin/629448485406330811/</a:t>
            </a:r>
          </a:p>
          <a:p>
            <a:r>
              <a:rPr lang="cs-CZ" dirty="0" smtClean="0"/>
              <a:t>https://www.britannica.com/biography/Edmund-Cartwright</a:t>
            </a:r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73875416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dirty="0" smtClean="0"/>
              <a:t>https://www.google.com/search?q=Godey%E2%80%99s+Lady%E2%80%99s&amp;tbm=isch&amp;ved=2ahUKEwinltCyyLuBAxV0h_0HHcpBDdoQ2-cCegQIABAA&amp;oq=Godey%E2%80%99s+Lady%E2%80%99s&amp;gs_lcp=CgNpbWcQAzIHCAAQExCABFCFCFiFCGD_HGgAcAB4AIABP4gBd5IBATKYAQCgAQGqAQtnd3Mtd2l6LWltZ8ABAQ&amp;sclient=img&amp;ei=ZCQMZafUNPSO9u8PyoO10A0&amp;bih=892&amp;biw=1903&amp;client=firefox-b-d&amp;hl=cs#imgrc=ApzjLZpeKmNQjM</a:t>
            </a:r>
          </a:p>
          <a:p>
            <a:r>
              <a:rPr lang="cs-CZ" dirty="0" smtClean="0"/>
              <a:t>https://i.pinimg.com/originals/eb/bd/5e/ebbd5e76a0aca83e39940add8c8704f4.jpg</a:t>
            </a:r>
          </a:p>
          <a:p>
            <a:endParaRPr lang="cs-CZ" dirty="0" smtClean="0"/>
          </a:p>
          <a:p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16112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1" y="3672911"/>
            <a:ext cx="7560001" cy="121859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257175" indent="-17145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1pPr>
            <a:lvl2pPr marL="257175" indent="1905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2pPr>
            <a:lvl3pPr marL="257175" indent="5334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3pPr>
            <a:lvl4pPr marL="257175" indent="8763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4pPr>
            <a:lvl5pPr marL="257175" indent="12192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="" xmlns:a16="http://schemas.microsoft.com/office/drawing/2014/main" id="{A72E2942-9AC5-6E47-9216-30E885FB5BD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1999" y="1470592"/>
            <a:ext cx="7560000" cy="1661409"/>
          </a:xfrm>
          <a:prstGeom prst="rect">
            <a:avLst/>
          </a:prstGeom>
        </p:spPr>
        <p:txBody>
          <a:bodyPr lIns="0" anchor="t" anchorCtr="0"/>
          <a:lstStyle>
            <a:lvl1pPr>
              <a:defRPr sz="36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286D1710-1B25-8C43-A698-8A427B5D437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1" y="252000"/>
            <a:ext cx="8640000" cy="79582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19507" y="4709992"/>
            <a:ext cx="301652" cy="30005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x-none" smtClean="0"/>
              <a:pPr/>
              <a:t>‹#›</a:t>
            </a:fld>
            <a:endParaRPr lang="x-none"/>
          </a:p>
        </p:txBody>
      </p:sp>
      <p:sp>
        <p:nvSpPr>
          <p:cNvPr id="6" name="Title 1">
            <a:extLst>
              <a:ext uri="{FF2B5EF4-FFF2-40B4-BE49-F238E27FC236}">
                <a16:creationId xmlns="" xmlns:a16="http://schemas.microsoft.com/office/drawing/2014/main" id="{BD00B212-B963-B541-AB2C-C86A835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1" y="1682229"/>
            <a:ext cx="7560000" cy="1800000"/>
          </a:xfrm>
        </p:spPr>
        <p:txBody>
          <a:bodyPr lIns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x-none" sz="3000" dirty="0">
              <a:solidFill>
                <a:schemeClr val="bg1"/>
              </a:solidFill>
            </a:endParaRPr>
          </a:p>
        </p:txBody>
      </p:sp>
      <p:sp>
        <p:nvSpPr>
          <p:cNvPr id="12" name="Body Level One…">
            <a:extLst>
              <a:ext uri="{FF2B5EF4-FFF2-40B4-BE49-F238E27FC236}">
                <a16:creationId xmlns="" xmlns:a16="http://schemas.microsoft.com/office/drawing/2014/main" id="{97640F16-C798-1940-98D0-41B3CDD4C87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1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257175" indent="-17145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1pPr>
            <a:lvl2pPr marL="257175" indent="1905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2pPr>
            <a:lvl3pPr marL="257175" indent="5334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3pPr>
            <a:lvl4pPr marL="257175" indent="8763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4pPr>
            <a:lvl5pPr marL="257175" indent="12192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1471ADA-FDBC-B041-AB6E-863BFF6D16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2" y="4802400"/>
            <a:ext cx="1220711" cy="1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0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Title Text">
            <a:extLst>
              <a:ext uri="{FF2B5EF4-FFF2-40B4-BE49-F238E27FC236}">
                <a16:creationId xmlns="" xmlns:a16="http://schemas.microsoft.com/office/drawing/2014/main" id="{C2BCB195-1673-3A47-9233-C54678E8275B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2001" y="770787"/>
            <a:ext cx="7560001" cy="572701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8" name="Body Level One…">
            <a:extLst>
              <a:ext uri="{FF2B5EF4-FFF2-40B4-BE49-F238E27FC236}">
                <a16:creationId xmlns="" xmlns:a16="http://schemas.microsoft.com/office/drawing/2014/main" id="{1529CB40-EF22-A849-8FDD-F1920C607CC5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17530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257175" indent="-17145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accent1"/>
                </a:solidFill>
              </a:defRPr>
            </a:lvl1pPr>
            <a:lvl2pPr marL="257175" indent="1905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2pPr>
            <a:lvl3pPr marL="257175" indent="5334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3pPr>
            <a:lvl4pPr marL="257175" indent="8763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4pPr>
            <a:lvl5pPr marL="257175" indent="1219200" algn="l">
              <a:lnSpc>
                <a:spcPct val="100000"/>
              </a:lnSpc>
              <a:buClrTx/>
              <a:buSzTx/>
              <a:buFontTx/>
              <a:buNone/>
              <a:defRPr sz="105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341CE9D-2D8C-B142-9806-5CE4F01C6D3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181333" cy="10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7"/>
            <a:ext cx="8520603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3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719507" y="4709992"/>
            <a:ext cx="301652" cy="300050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75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3" r:id="rId3"/>
  </p:sldLayoutIdLst>
  <p:transition spd="med"/>
  <p:hf hdr="0" dt="0"/>
  <p:txStyles>
    <p:titleStyle>
      <a:lvl1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1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342900" marR="0" indent="-257175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753836" marR="0" indent="-306161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096736" marR="0" indent="-306161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439636" marR="0" indent="-306161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1782536" marR="0" indent="-306161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125436" marR="0" indent="-306161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2468336" marR="0" indent="-306161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2811236" marR="0" indent="-306161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3154136" marR="0" indent="-306161" algn="l" defTabSz="6858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35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6858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75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7" Type="http://schemas.openxmlformats.org/officeDocument/2006/relationships/image" Target="../media/image59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8.jpg"/><Relationship Id="rId5" Type="http://schemas.openxmlformats.org/officeDocument/2006/relationships/image" Target="../media/image57.jpg"/><Relationship Id="rId4" Type="http://schemas.openxmlformats.org/officeDocument/2006/relationships/image" Target="../media/image5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g"/><Relationship Id="rId7" Type="http://schemas.openxmlformats.org/officeDocument/2006/relationships/image" Target="../media/image68.jpg"/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7.jpg"/><Relationship Id="rId5" Type="http://schemas.openxmlformats.org/officeDocument/2006/relationships/image" Target="../media/image66.jpg"/><Relationship Id="rId4" Type="http://schemas.openxmlformats.org/officeDocument/2006/relationships/image" Target="../media/image65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png"/><Relationship Id="rId7" Type="http://schemas.openxmlformats.org/officeDocument/2006/relationships/image" Target="../media/image74.png"/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3.png"/><Relationship Id="rId11" Type="http://schemas.openxmlformats.org/officeDocument/2006/relationships/image" Target="../media/image78.jpg"/><Relationship Id="rId5" Type="http://schemas.openxmlformats.org/officeDocument/2006/relationships/image" Target="../media/image72.png"/><Relationship Id="rId10" Type="http://schemas.openxmlformats.org/officeDocument/2006/relationships/image" Target="../media/image77.jpg"/><Relationship Id="rId4" Type="http://schemas.openxmlformats.org/officeDocument/2006/relationships/image" Target="../media/image71.jpg"/><Relationship Id="rId9" Type="http://schemas.openxmlformats.org/officeDocument/2006/relationships/image" Target="../media/image76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g"/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2.jp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94.png"/><Relationship Id="rId18" Type="http://schemas.openxmlformats.org/officeDocument/2006/relationships/image" Target="../media/image9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12" Type="http://schemas.openxmlformats.org/officeDocument/2006/relationships/image" Target="../media/image93.png"/><Relationship Id="rId17" Type="http://schemas.openxmlformats.org/officeDocument/2006/relationships/image" Target="../media/image98.png"/><Relationship Id="rId2" Type="http://schemas.openxmlformats.org/officeDocument/2006/relationships/image" Target="../media/image83.png"/><Relationship Id="rId16" Type="http://schemas.openxmlformats.org/officeDocument/2006/relationships/image" Target="../media/image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.png"/><Relationship Id="rId11" Type="http://schemas.openxmlformats.org/officeDocument/2006/relationships/image" Target="../media/image92.png"/><Relationship Id="rId5" Type="http://schemas.openxmlformats.org/officeDocument/2006/relationships/image" Target="../media/image86.png"/><Relationship Id="rId15" Type="http://schemas.openxmlformats.org/officeDocument/2006/relationships/image" Target="../media/image9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Relationship Id="rId14" Type="http://schemas.openxmlformats.org/officeDocument/2006/relationships/image" Target="../media/image9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g"/><Relationship Id="rId7" Type="http://schemas.openxmlformats.org/officeDocument/2006/relationships/image" Target="../media/image105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png"/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09.png"/><Relationship Id="rId4" Type="http://schemas.openxmlformats.org/officeDocument/2006/relationships/image" Target="../media/image10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3.png"/><Relationship Id="rId4" Type="http://schemas.openxmlformats.org/officeDocument/2006/relationships/image" Target="../media/image112.jp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3" Type="http://schemas.openxmlformats.org/officeDocument/2006/relationships/image" Target="../media/image115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2" Type="http://schemas.openxmlformats.org/officeDocument/2006/relationships/image" Target="../media/image114.jpg"/><Relationship Id="rId16" Type="http://schemas.openxmlformats.org/officeDocument/2006/relationships/image" Target="../media/image12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10" Type="http://schemas.openxmlformats.org/officeDocument/2006/relationships/image" Target="../media/image122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png"/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2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image" Target="../media/image17.jpe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g"/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5.jp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30.jpeg"/><Relationship Id="rId4" Type="http://schemas.openxmlformats.org/officeDocument/2006/relationships/image" Target="../media/image2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dpis 3"/>
          <p:cNvSpPr>
            <a:spLocks noGrp="1"/>
          </p:cNvSpPr>
          <p:nvPr>
            <p:ph type="title"/>
          </p:nvPr>
        </p:nvSpPr>
        <p:spPr>
          <a:xfrm>
            <a:off x="611189" y="1707654"/>
            <a:ext cx="7921625" cy="857250"/>
          </a:xfrm>
        </p:spPr>
        <p:txBody>
          <a:bodyPr>
            <a:noAutofit/>
          </a:bodyPr>
          <a:lstStyle/>
          <a:p>
            <a:pPr algn="ctr"/>
            <a:r>
              <a:rPr lang="cs-CZ" b="1" dirty="0"/>
              <a:t>Textilní vlákna</a:t>
            </a:r>
            <a:r>
              <a:rPr lang="cs-CZ" dirty="0"/>
              <a:t/>
            </a:r>
            <a:br>
              <a:rPr lang="cs-CZ" dirty="0"/>
            </a:br>
            <a:r>
              <a:rPr lang="cs-CZ" dirty="0"/>
              <a:t/>
            </a:r>
            <a:br>
              <a:rPr lang="cs-CZ" dirty="0"/>
            </a:br>
            <a:r>
              <a:rPr lang="cs-CZ" sz="2800" dirty="0" smtClean="0"/>
              <a:t>1. přednáška</a:t>
            </a:r>
            <a:endParaRPr lang="cs-CZ" sz="2800" dirty="0"/>
          </a:p>
        </p:txBody>
      </p:sp>
      <p:sp>
        <p:nvSpPr>
          <p:cNvPr id="7" name="Podnadpis 4"/>
          <p:cNvSpPr txBox="1">
            <a:spLocks/>
          </p:cNvSpPr>
          <p:nvPr/>
        </p:nvSpPr>
        <p:spPr>
          <a:xfrm>
            <a:off x="1622775" y="3975906"/>
            <a:ext cx="5941219" cy="4671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 anchor="b" anchorCtr="0">
            <a:noAutofit/>
          </a:bodyPr>
          <a:lstStyle>
            <a:lvl1pPr marL="257175" marR="0" indent="-1714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257175" marR="0" indent="1905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57175" marR="0" indent="5334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7175" marR="0" indent="8763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57175" marR="0" indent="12192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1254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24683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28112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31541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algn="ctr" hangingPunct="1"/>
            <a:r>
              <a:rPr lang="cs-CZ" sz="1600" dirty="0" smtClean="0"/>
              <a:t>Ing. Miroslava </a:t>
            </a:r>
            <a:r>
              <a:rPr lang="cs-CZ" sz="1600" dirty="0" err="1" smtClean="0"/>
              <a:t>Pechočiaková</a:t>
            </a:r>
            <a:r>
              <a:rPr lang="cs-CZ" sz="1600" dirty="0" smtClean="0"/>
              <a:t>, Ph.D.</a:t>
            </a:r>
          </a:p>
          <a:p>
            <a:pPr algn="ctr" hangingPunct="1"/>
            <a:r>
              <a:rPr lang="cs-CZ" sz="1600" dirty="0" smtClean="0"/>
              <a:t>Prof. Ing. Jiří </a:t>
            </a:r>
            <a:r>
              <a:rPr lang="cs-CZ" sz="1600" dirty="0" err="1" smtClean="0"/>
              <a:t>Militký</a:t>
            </a:r>
            <a:r>
              <a:rPr lang="cs-CZ" sz="1600" dirty="0" smtClean="0"/>
              <a:t>, CSc. EUR ING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10474638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>
          <a:xfrm>
            <a:off x="1613178" y="535813"/>
            <a:ext cx="5898595" cy="46166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>
              <a:spcBef>
                <a:spcPts val="71"/>
              </a:spcBef>
            </a:pPr>
            <a:r>
              <a:rPr lang="cs-CZ" sz="2100" b="1" spc="-8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Textilní</a:t>
            </a:r>
            <a:r>
              <a:rPr lang="cs-CZ" sz="3000" b="1" spc="-139" dirty="0"/>
              <a:t> </a:t>
            </a:r>
            <a:r>
              <a:rPr lang="cs-CZ" sz="2100" b="1" spc="-8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stroje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638128" y="997478"/>
            <a:ext cx="2735580" cy="2745271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178118">
              <a:lnSpc>
                <a:spcPct val="120200"/>
              </a:lnSpc>
              <a:spcBef>
                <a:spcPts val="71"/>
              </a:spcBef>
              <a:buClr>
                <a:srgbClr val="3333CC"/>
              </a:buClr>
              <a:buSzPct val="60714"/>
              <a:tabLst>
                <a:tab pos="266224" algn="l"/>
                <a:tab pos="266700" algn="l"/>
              </a:tabLst>
            </a:pPr>
            <a:r>
              <a:rPr sz="1800" dirty="0" smtClean="0">
                <a:cs typeface="Tahoma"/>
              </a:rPr>
              <a:t>R</a:t>
            </a:r>
            <a:r>
              <a:rPr lang="cs-CZ" sz="1800" dirty="0" err="1" smtClean="0">
                <a:cs typeface="Tahoma"/>
              </a:rPr>
              <a:t>ichard</a:t>
            </a:r>
            <a:r>
              <a:rPr sz="1800" spc="-11" dirty="0" smtClean="0">
                <a:cs typeface="Tahoma"/>
              </a:rPr>
              <a:t> </a:t>
            </a:r>
            <a:r>
              <a:rPr sz="1800" dirty="0" err="1">
                <a:cs typeface="Tahoma"/>
              </a:rPr>
              <a:t>Atkwirth</a:t>
            </a:r>
            <a:r>
              <a:rPr sz="1800" spc="-8" dirty="0">
                <a:cs typeface="Tahoma"/>
              </a:rPr>
              <a:t> </a:t>
            </a:r>
            <a:r>
              <a:rPr sz="1800" spc="-15" dirty="0" smtClean="0">
                <a:solidFill>
                  <a:srgbClr val="FF0000"/>
                </a:solidFill>
                <a:cs typeface="Tahoma"/>
              </a:rPr>
              <a:t>176</a:t>
            </a:r>
            <a:r>
              <a:rPr lang="cs-CZ" sz="1800" spc="-15" dirty="0" smtClean="0">
                <a:solidFill>
                  <a:srgbClr val="FF0000"/>
                </a:solidFill>
                <a:cs typeface="Tahoma"/>
              </a:rPr>
              <a:t>8</a:t>
            </a:r>
            <a:r>
              <a:rPr sz="1800" spc="-15" dirty="0" smtClean="0">
                <a:solidFill>
                  <a:srgbClr val="FF0000"/>
                </a:solidFill>
                <a:cs typeface="Tahoma"/>
              </a:rPr>
              <a:t> </a:t>
            </a:r>
            <a:r>
              <a:rPr sz="1800" dirty="0" err="1">
                <a:cs typeface="Tahoma"/>
              </a:rPr>
              <a:t>Dopřádací</a:t>
            </a:r>
            <a:r>
              <a:rPr sz="1800" spc="-41" dirty="0">
                <a:cs typeface="Tahoma"/>
              </a:rPr>
              <a:t> </a:t>
            </a:r>
            <a:r>
              <a:rPr sz="1800" spc="-8" dirty="0" err="1" smtClean="0">
                <a:cs typeface="Tahoma"/>
              </a:rPr>
              <a:t>stroj</a:t>
            </a:r>
            <a:endParaRPr lang="cs-CZ" sz="1800" dirty="0">
              <a:cs typeface="Tahoma"/>
            </a:endParaRPr>
          </a:p>
          <a:p>
            <a:pPr marL="9525" marR="178118">
              <a:lnSpc>
                <a:spcPct val="120200"/>
              </a:lnSpc>
              <a:spcBef>
                <a:spcPts val="71"/>
              </a:spcBef>
              <a:buClr>
                <a:srgbClr val="3333CC"/>
              </a:buClr>
              <a:buSzPct val="60714"/>
              <a:tabLst>
                <a:tab pos="266224" algn="l"/>
                <a:tab pos="266700" algn="l"/>
              </a:tabLst>
            </a:pPr>
            <a:r>
              <a:rPr sz="1800" dirty="0" smtClean="0">
                <a:cs typeface="Tahoma"/>
              </a:rPr>
              <a:t>(</a:t>
            </a:r>
            <a:r>
              <a:rPr sz="1800" dirty="0" err="1" smtClean="0">
                <a:cs typeface="Tahoma"/>
              </a:rPr>
              <a:t>voda</a:t>
            </a:r>
            <a:r>
              <a:rPr sz="1800" spc="-11" dirty="0" smtClean="0">
                <a:cs typeface="Tahoma"/>
              </a:rPr>
              <a:t> </a:t>
            </a:r>
            <a:r>
              <a:rPr sz="1800" dirty="0">
                <a:cs typeface="Tahoma"/>
              </a:rPr>
              <a:t>jako</a:t>
            </a:r>
            <a:r>
              <a:rPr sz="1800" spc="-8" dirty="0">
                <a:cs typeface="Tahoma"/>
              </a:rPr>
              <a:t> energie)</a:t>
            </a:r>
            <a:endParaRPr sz="1800" dirty="0">
              <a:cs typeface="Tahoma"/>
            </a:endParaRPr>
          </a:p>
          <a:p>
            <a:pPr>
              <a:lnSpc>
                <a:spcPct val="100000"/>
              </a:lnSpc>
            </a:pPr>
            <a:endParaRPr lang="cs-CZ" sz="1800" dirty="0" smtClean="0">
              <a:cs typeface="Tahoma"/>
            </a:endParaRPr>
          </a:p>
          <a:p>
            <a:pPr>
              <a:lnSpc>
                <a:spcPct val="100000"/>
              </a:lnSpc>
            </a:pPr>
            <a:endParaRPr sz="1800" dirty="0">
              <a:cs typeface="Tahoma"/>
            </a:endParaRPr>
          </a:p>
          <a:p>
            <a:pPr>
              <a:spcBef>
                <a:spcPts val="41"/>
              </a:spcBef>
            </a:pPr>
            <a:endParaRPr lang="cs-CZ" sz="1800" dirty="0" smtClean="0">
              <a:cs typeface="Tahoma"/>
            </a:endParaRPr>
          </a:p>
          <a:p>
            <a:pPr>
              <a:spcBef>
                <a:spcPts val="41"/>
              </a:spcBef>
            </a:pPr>
            <a:endParaRPr sz="1800" dirty="0">
              <a:cs typeface="Tahoma"/>
            </a:endParaRPr>
          </a:p>
          <a:p>
            <a:pPr marL="9525">
              <a:spcBef>
                <a:spcPts val="4"/>
              </a:spcBef>
              <a:buClr>
                <a:srgbClr val="3333CC"/>
              </a:buClr>
              <a:buSzPct val="60714"/>
              <a:tabLst>
                <a:tab pos="266224" algn="l"/>
                <a:tab pos="266700" algn="l"/>
              </a:tabLst>
            </a:pPr>
            <a:r>
              <a:rPr lang="cs-CZ" sz="1800" dirty="0" smtClean="0">
                <a:cs typeface="Verdana"/>
              </a:rPr>
              <a:t>Edmund </a:t>
            </a:r>
            <a:r>
              <a:rPr sz="1800" dirty="0" smtClean="0">
                <a:cs typeface="Verdana"/>
              </a:rPr>
              <a:t>Cartwright</a:t>
            </a:r>
            <a:r>
              <a:rPr sz="1800" spc="-23" dirty="0" smtClean="0">
                <a:cs typeface="Verdana"/>
              </a:rPr>
              <a:t> </a:t>
            </a:r>
            <a:r>
              <a:rPr sz="1800" spc="-15" dirty="0">
                <a:solidFill>
                  <a:srgbClr val="CC0000"/>
                </a:solidFill>
                <a:cs typeface="Verdana"/>
              </a:rPr>
              <a:t>1785</a:t>
            </a:r>
            <a:endParaRPr sz="1800" dirty="0">
              <a:cs typeface="Verdana"/>
            </a:endParaRPr>
          </a:p>
          <a:p>
            <a:pPr marL="9525">
              <a:spcBef>
                <a:spcPts val="506"/>
              </a:spcBef>
              <a:buClr>
                <a:srgbClr val="3333CC"/>
              </a:buClr>
              <a:buSzPct val="60714"/>
              <a:tabLst>
                <a:tab pos="266224" algn="l"/>
                <a:tab pos="266700" algn="l"/>
              </a:tabLst>
            </a:pPr>
            <a:r>
              <a:rPr sz="1800" dirty="0">
                <a:cs typeface="Tahoma"/>
              </a:rPr>
              <a:t>Tkalcovský</a:t>
            </a:r>
            <a:r>
              <a:rPr sz="1800" spc="-19" dirty="0">
                <a:cs typeface="Tahoma"/>
              </a:rPr>
              <a:t> </a:t>
            </a:r>
            <a:r>
              <a:rPr sz="1800" spc="-15" dirty="0">
                <a:cs typeface="Tahoma"/>
              </a:rPr>
              <a:t>stav</a:t>
            </a:r>
            <a:endParaRPr sz="1800" dirty="0">
              <a:cs typeface="Tahoma"/>
            </a:endParaRP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9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8" r="17731"/>
          <a:stretch/>
        </p:blipFill>
        <p:spPr>
          <a:xfrm>
            <a:off x="3624052" y="1038592"/>
            <a:ext cx="2822144" cy="1906849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4"/>
          <a:srcRect l="35603" t="40347" r="52127" b="32485"/>
          <a:stretch/>
        </p:blipFill>
        <p:spPr>
          <a:xfrm>
            <a:off x="6501605" y="1038590"/>
            <a:ext cx="1538803" cy="1916645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5"/>
          <a:srcRect l="18582" t="28621" r="51277" b="32293"/>
          <a:stretch/>
        </p:blipFill>
        <p:spPr>
          <a:xfrm>
            <a:off x="5284238" y="2999658"/>
            <a:ext cx="2756170" cy="2010384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/>
          <a:srcRect l="32553" t="33917" r="49291" b="25105"/>
          <a:stretch/>
        </p:blipFill>
        <p:spPr>
          <a:xfrm>
            <a:off x="3624052" y="2986555"/>
            <a:ext cx="1593884" cy="2023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453971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1613179" y="535813"/>
            <a:ext cx="2453714" cy="46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810">
              <a:spcBef>
                <a:spcPts val="71"/>
              </a:spcBef>
            </a:pPr>
            <a:r>
              <a:rPr b="1" spc="-8" dirty="0"/>
              <a:t>Historie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6160682" y="1380172"/>
            <a:ext cx="85867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8" dirty="0">
                <a:cs typeface="Arial"/>
              </a:rPr>
              <a:t>Amerika</a:t>
            </a:r>
            <a:endParaRPr sz="1800" dirty="0">
              <a:cs typeface="Arial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1514071" y="941494"/>
            <a:ext cx="4306253" cy="22179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882015" algn="l"/>
                <a:tab pos="2733199" algn="l"/>
              </a:tabLst>
            </a:pPr>
            <a:r>
              <a:rPr sz="1800" spc="-15" dirty="0">
                <a:cs typeface="Arial"/>
              </a:rPr>
              <a:t>1830</a:t>
            </a:r>
            <a:r>
              <a:rPr sz="1800" dirty="0">
                <a:cs typeface="Arial"/>
              </a:rPr>
              <a:t>	Časopis</a:t>
            </a:r>
            <a:r>
              <a:rPr sz="1800" spc="-19" dirty="0">
                <a:cs typeface="Arial"/>
              </a:rPr>
              <a:t> </a:t>
            </a:r>
            <a:r>
              <a:rPr sz="1800" dirty="0">
                <a:cs typeface="Arial"/>
              </a:rPr>
              <a:t>o</a:t>
            </a:r>
            <a:r>
              <a:rPr sz="1800" spc="-11" dirty="0">
                <a:cs typeface="Arial"/>
              </a:rPr>
              <a:t> </a:t>
            </a:r>
            <a:r>
              <a:rPr sz="1800" spc="-15" dirty="0" err="1">
                <a:cs typeface="Arial"/>
              </a:rPr>
              <a:t>módě</a:t>
            </a:r>
            <a:endParaRPr lang="cs-CZ" sz="1800" spc="-15" dirty="0">
              <a:cs typeface="Arial"/>
            </a:endParaRPr>
          </a:p>
          <a:p>
            <a:pPr marL="9525">
              <a:spcBef>
                <a:spcPts val="75"/>
              </a:spcBef>
              <a:tabLst>
                <a:tab pos="882015" algn="l"/>
                <a:tab pos="2733199" algn="l"/>
              </a:tabLst>
            </a:pPr>
            <a:r>
              <a:rPr sz="1800" dirty="0">
                <a:cs typeface="Arial"/>
              </a:rPr>
              <a:t>	</a:t>
            </a:r>
            <a:r>
              <a:rPr sz="1800" i="1" dirty="0">
                <a:cs typeface="Arial"/>
              </a:rPr>
              <a:t>Godey’s</a:t>
            </a:r>
            <a:r>
              <a:rPr sz="1800" i="1" spc="-8" dirty="0">
                <a:cs typeface="Arial"/>
              </a:rPr>
              <a:t> </a:t>
            </a:r>
            <a:r>
              <a:rPr sz="1800" i="1" spc="-8" dirty="0" smtClean="0">
                <a:cs typeface="Arial"/>
              </a:rPr>
              <a:t>Lady’s</a:t>
            </a:r>
            <a:endParaRPr lang="cs-CZ" sz="1800" i="1" spc="-8" dirty="0" smtClean="0">
              <a:cs typeface="Arial"/>
            </a:endParaRPr>
          </a:p>
          <a:p>
            <a:pPr marL="9525">
              <a:spcBef>
                <a:spcPts val="75"/>
              </a:spcBef>
              <a:tabLst>
                <a:tab pos="882015" algn="l"/>
                <a:tab pos="2733199" algn="l"/>
              </a:tabLst>
            </a:pPr>
            <a:r>
              <a:rPr lang="cs-CZ" sz="1800" i="1" spc="-8" dirty="0">
                <a:cs typeface="Arial"/>
              </a:rPr>
              <a:t>	</a:t>
            </a:r>
            <a:r>
              <a:rPr lang="cs-CZ" sz="1800" spc="-8" dirty="0" smtClean="0">
                <a:cs typeface="Arial"/>
              </a:rPr>
              <a:t>(Amerika)</a:t>
            </a:r>
          </a:p>
          <a:p>
            <a:pPr marL="9525">
              <a:spcBef>
                <a:spcPts val="75"/>
              </a:spcBef>
              <a:tabLst>
                <a:tab pos="882015" algn="l"/>
                <a:tab pos="2733199" algn="l"/>
              </a:tabLst>
            </a:pPr>
            <a:endParaRPr sz="1800" dirty="0">
              <a:cs typeface="Arial"/>
            </a:endParaRPr>
          </a:p>
          <a:p>
            <a:pPr marL="9525">
              <a:tabLst>
                <a:tab pos="882015" algn="l"/>
              </a:tabLst>
            </a:pPr>
            <a:r>
              <a:rPr sz="1800" spc="-15" dirty="0">
                <a:cs typeface="Arial"/>
              </a:rPr>
              <a:t>1844</a:t>
            </a:r>
            <a:r>
              <a:rPr sz="1800" dirty="0">
                <a:cs typeface="Arial"/>
              </a:rPr>
              <a:t>	</a:t>
            </a:r>
            <a:r>
              <a:rPr sz="1800" i="1" spc="-8" dirty="0">
                <a:cs typeface="Arial"/>
              </a:rPr>
              <a:t>Mercerizace</a:t>
            </a:r>
            <a:endParaRPr sz="1800" dirty="0">
              <a:cs typeface="Arial"/>
            </a:endParaRPr>
          </a:p>
          <a:p>
            <a:pPr marL="9525">
              <a:spcBef>
                <a:spcPts val="934"/>
              </a:spcBef>
              <a:tabLst>
                <a:tab pos="881539" algn="l"/>
              </a:tabLst>
            </a:pPr>
            <a:r>
              <a:rPr sz="1800" spc="-15" dirty="0">
                <a:cs typeface="Arial"/>
              </a:rPr>
              <a:t>1848</a:t>
            </a:r>
            <a:r>
              <a:rPr sz="1800" dirty="0">
                <a:cs typeface="Arial"/>
              </a:rPr>
              <a:t>	Dámské</a:t>
            </a:r>
            <a:r>
              <a:rPr sz="1800" spc="-4" dirty="0">
                <a:cs typeface="Arial"/>
              </a:rPr>
              <a:t> </a:t>
            </a:r>
            <a:r>
              <a:rPr sz="1800" spc="-8" dirty="0">
                <a:cs typeface="Arial"/>
              </a:rPr>
              <a:t>plavky</a:t>
            </a:r>
            <a:endParaRPr sz="1800" dirty="0">
              <a:cs typeface="Arial"/>
            </a:endParaRPr>
          </a:p>
          <a:p>
            <a:pPr marL="9525">
              <a:spcBef>
                <a:spcPts val="945"/>
              </a:spcBef>
              <a:tabLst>
                <a:tab pos="881063" algn="l"/>
              </a:tabLst>
            </a:pPr>
            <a:r>
              <a:rPr sz="1800" spc="-15" dirty="0">
                <a:cs typeface="Arial"/>
              </a:rPr>
              <a:t>1850</a:t>
            </a:r>
            <a:r>
              <a:rPr sz="1800" dirty="0">
                <a:cs typeface="Arial"/>
              </a:rPr>
              <a:t>	Moderní</a:t>
            </a:r>
            <a:r>
              <a:rPr sz="1800" spc="-4" dirty="0">
                <a:cs typeface="Arial"/>
              </a:rPr>
              <a:t> </a:t>
            </a:r>
            <a:r>
              <a:rPr sz="1800" dirty="0">
                <a:cs typeface="Arial"/>
              </a:rPr>
              <a:t>džíny</a:t>
            </a:r>
            <a:r>
              <a:rPr sz="1800" spc="-4" dirty="0">
                <a:cs typeface="Arial"/>
              </a:rPr>
              <a:t> </a:t>
            </a:r>
            <a:r>
              <a:rPr sz="1800" dirty="0">
                <a:cs typeface="Arial"/>
              </a:rPr>
              <a:t>(modrá</a:t>
            </a:r>
            <a:r>
              <a:rPr sz="1800" spc="-4" dirty="0">
                <a:cs typeface="Arial"/>
              </a:rPr>
              <a:t> </a:t>
            </a:r>
            <a:r>
              <a:rPr sz="1800" spc="-8" dirty="0">
                <a:cs typeface="Arial"/>
              </a:rPr>
              <a:t>stanovka)</a:t>
            </a:r>
            <a:endParaRPr sz="1800" dirty="0"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6077026" y="2038230"/>
            <a:ext cx="1542973" cy="563616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8" dirty="0" err="1" smtClean="0">
                <a:cs typeface="Arial"/>
              </a:rPr>
              <a:t>Anglie</a:t>
            </a:r>
            <a:r>
              <a:rPr lang="cs-CZ" sz="1800" spc="-8" dirty="0" smtClean="0">
                <a:cs typeface="Arial"/>
              </a:rPr>
              <a:t>, John </a:t>
            </a:r>
            <a:r>
              <a:rPr lang="cs-CZ" sz="1800" spc="-8" dirty="0" err="1" smtClean="0">
                <a:cs typeface="Arial"/>
              </a:rPr>
              <a:t>Mercer</a:t>
            </a:r>
            <a:endParaRPr sz="1800" dirty="0"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6050755" y="2609603"/>
            <a:ext cx="1569244" cy="2245551"/>
          </a:xfrm>
          <a:prstGeom prst="rect">
            <a:avLst/>
          </a:prstGeom>
        </p:spPr>
        <p:txBody>
          <a:bodyPr vert="horz" wrap="square" lIns="0" tIns="20955" rIns="0" bIns="0" rtlCol="0">
            <a:spAutoFit/>
          </a:bodyPr>
          <a:lstStyle/>
          <a:p>
            <a:pPr marL="9525" marR="40481">
              <a:lnSpc>
                <a:spcPct val="95800"/>
              </a:lnSpc>
              <a:spcBef>
                <a:spcPts val="165"/>
              </a:spcBef>
            </a:pPr>
            <a:r>
              <a:rPr sz="1800" dirty="0">
                <a:cs typeface="Arial"/>
              </a:rPr>
              <a:t>California, </a:t>
            </a:r>
            <a:r>
              <a:rPr sz="1800" spc="-15" dirty="0">
                <a:cs typeface="Arial"/>
              </a:rPr>
              <a:t>Levi </a:t>
            </a:r>
            <a:r>
              <a:rPr sz="1800" spc="-8" dirty="0">
                <a:cs typeface="Arial"/>
              </a:rPr>
              <a:t>Strauss</a:t>
            </a:r>
            <a:r>
              <a:rPr sz="1800" spc="450" dirty="0">
                <a:cs typeface="Arial"/>
              </a:rPr>
              <a:t> </a:t>
            </a:r>
            <a:r>
              <a:rPr sz="1800" dirty="0">
                <a:solidFill>
                  <a:srgbClr val="3333CC"/>
                </a:solidFill>
                <a:cs typeface="Arial"/>
              </a:rPr>
              <a:t>Anglie,</a:t>
            </a:r>
            <a:r>
              <a:rPr sz="1800" spc="-4" dirty="0">
                <a:solidFill>
                  <a:srgbClr val="3333CC"/>
                </a:solidFill>
                <a:cs typeface="Arial"/>
              </a:rPr>
              <a:t> </a:t>
            </a:r>
            <a:r>
              <a:rPr sz="1800" spc="-8" dirty="0">
                <a:solidFill>
                  <a:srgbClr val="3333CC"/>
                </a:solidFill>
                <a:cs typeface="Arial"/>
              </a:rPr>
              <a:t>William </a:t>
            </a:r>
            <a:r>
              <a:rPr sz="1800" dirty="0">
                <a:solidFill>
                  <a:srgbClr val="3333CC"/>
                </a:solidFill>
                <a:cs typeface="Arial"/>
              </a:rPr>
              <a:t>Henry</a:t>
            </a:r>
            <a:r>
              <a:rPr sz="1800" spc="-4" dirty="0">
                <a:solidFill>
                  <a:srgbClr val="3333CC"/>
                </a:solidFill>
                <a:cs typeface="Arial"/>
              </a:rPr>
              <a:t> </a:t>
            </a:r>
            <a:r>
              <a:rPr sz="1800" spc="-8" dirty="0">
                <a:solidFill>
                  <a:srgbClr val="3333CC"/>
                </a:solidFill>
                <a:cs typeface="Arial"/>
              </a:rPr>
              <a:t>Perkin</a:t>
            </a:r>
            <a:endParaRPr sz="1800" dirty="0">
              <a:cs typeface="Arial"/>
            </a:endParaRPr>
          </a:p>
          <a:p>
            <a:pPr marL="9525" marR="129540">
              <a:lnSpc>
                <a:spcPct val="93700"/>
              </a:lnSpc>
              <a:spcBef>
                <a:spcPts val="814"/>
              </a:spcBef>
            </a:pPr>
            <a:r>
              <a:rPr sz="1800" dirty="0">
                <a:cs typeface="Arial"/>
              </a:rPr>
              <a:t>U.S.,</a:t>
            </a:r>
            <a:r>
              <a:rPr sz="1800" spc="-11" dirty="0">
                <a:cs typeface="Arial"/>
              </a:rPr>
              <a:t> </a:t>
            </a:r>
            <a:r>
              <a:rPr sz="1800" spc="-8" dirty="0">
                <a:cs typeface="Arial"/>
              </a:rPr>
              <a:t>Joseph Gayetty Pennsylvania,</a:t>
            </a:r>
            <a:endParaRPr sz="1800" dirty="0">
              <a:cs typeface="Arial"/>
            </a:endParaRPr>
          </a:p>
          <a:p>
            <a:pPr marL="9525">
              <a:spcBef>
                <a:spcPts val="38"/>
              </a:spcBef>
            </a:pPr>
            <a:r>
              <a:rPr sz="1800" dirty="0">
                <a:cs typeface="Arial"/>
              </a:rPr>
              <a:t>Hamilton</a:t>
            </a:r>
            <a:r>
              <a:rPr sz="1800" spc="-30" dirty="0">
                <a:cs typeface="Arial"/>
              </a:rPr>
              <a:t> </a:t>
            </a:r>
            <a:r>
              <a:rPr sz="1800" spc="-8" dirty="0">
                <a:cs typeface="Arial"/>
              </a:rPr>
              <a:t>Smith</a:t>
            </a:r>
            <a:endParaRPr sz="1800" dirty="0">
              <a:cs typeface="Arial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1526386" y="3195829"/>
            <a:ext cx="52911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1856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1526386" y="3190683"/>
            <a:ext cx="2747486" cy="9303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882015">
              <a:spcBef>
                <a:spcPts val="75"/>
              </a:spcBef>
            </a:pPr>
            <a:r>
              <a:rPr sz="1800" dirty="0">
                <a:solidFill>
                  <a:srgbClr val="FF0000"/>
                </a:solidFill>
                <a:cs typeface="Arial"/>
              </a:rPr>
              <a:t>Syntetické</a:t>
            </a:r>
            <a:r>
              <a:rPr sz="1800" spc="-4" dirty="0">
                <a:solidFill>
                  <a:srgbClr val="FF0000"/>
                </a:solidFill>
                <a:cs typeface="Arial"/>
              </a:rPr>
              <a:t> </a:t>
            </a:r>
            <a:r>
              <a:rPr sz="1800" spc="-8" dirty="0">
                <a:solidFill>
                  <a:srgbClr val="FF0000"/>
                </a:solidFill>
                <a:cs typeface="Arial"/>
              </a:rPr>
              <a:t>barvivo</a:t>
            </a:r>
            <a:endParaRPr sz="1800" dirty="0">
              <a:cs typeface="Arial"/>
            </a:endParaRPr>
          </a:p>
          <a:p>
            <a:pPr marL="945356">
              <a:spcBef>
                <a:spcPts val="34"/>
              </a:spcBef>
            </a:pPr>
            <a:r>
              <a:rPr sz="1800" i="1" spc="-8" dirty="0">
                <a:solidFill>
                  <a:srgbClr val="FF0000"/>
                </a:solidFill>
                <a:cs typeface="Arial"/>
              </a:rPr>
              <a:t>mauveine</a:t>
            </a:r>
            <a:endParaRPr sz="1800" dirty="0">
              <a:cs typeface="Arial"/>
            </a:endParaRPr>
          </a:p>
          <a:p>
            <a:pPr marL="9525">
              <a:spcBef>
                <a:spcPts val="683"/>
              </a:spcBef>
              <a:tabLst>
                <a:tab pos="944404" algn="l"/>
              </a:tabLst>
            </a:pPr>
            <a:r>
              <a:rPr sz="1800" spc="-15" dirty="0">
                <a:cs typeface="Arial"/>
              </a:rPr>
              <a:t>1857</a:t>
            </a:r>
            <a:r>
              <a:rPr sz="1800" dirty="0">
                <a:cs typeface="Arial"/>
              </a:rPr>
              <a:t>	Toaletní</a:t>
            </a:r>
            <a:r>
              <a:rPr sz="1800" spc="-4" dirty="0">
                <a:cs typeface="Arial"/>
              </a:rPr>
              <a:t> </a:t>
            </a:r>
            <a:r>
              <a:rPr sz="1800" spc="-8" dirty="0">
                <a:cs typeface="Arial"/>
              </a:rPr>
              <a:t>papír</a:t>
            </a:r>
            <a:endParaRPr sz="1800" dirty="0">
              <a:cs typeface="Arial"/>
            </a:endParaRPr>
          </a:p>
        </p:txBody>
      </p:sp>
      <p:sp>
        <p:nvSpPr>
          <p:cNvPr id="10" name="object 9"/>
          <p:cNvSpPr txBox="1"/>
          <p:nvPr/>
        </p:nvSpPr>
        <p:spPr>
          <a:xfrm>
            <a:off x="1526386" y="4344543"/>
            <a:ext cx="413337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881539" algn="l"/>
              </a:tabLst>
            </a:pPr>
            <a:r>
              <a:rPr sz="1800" spc="-15" dirty="0">
                <a:cs typeface="Arial"/>
              </a:rPr>
              <a:t>1858</a:t>
            </a:r>
            <a:r>
              <a:rPr sz="1800" dirty="0">
                <a:cs typeface="Arial"/>
              </a:rPr>
              <a:t>	První</a:t>
            </a:r>
            <a:r>
              <a:rPr sz="1800" spc="-8" dirty="0">
                <a:cs typeface="Arial"/>
              </a:rPr>
              <a:t> </a:t>
            </a:r>
            <a:r>
              <a:rPr sz="1800" dirty="0">
                <a:cs typeface="Arial"/>
              </a:rPr>
              <a:t>domácí</a:t>
            </a:r>
            <a:r>
              <a:rPr sz="1800" spc="-4" dirty="0">
                <a:cs typeface="Arial"/>
              </a:rPr>
              <a:t> </a:t>
            </a:r>
            <a:r>
              <a:rPr sz="1800" dirty="0">
                <a:cs typeface="Arial"/>
              </a:rPr>
              <a:t>bubnová</a:t>
            </a:r>
            <a:r>
              <a:rPr sz="1800" spc="-4" dirty="0">
                <a:cs typeface="Arial"/>
              </a:rPr>
              <a:t> </a:t>
            </a:r>
            <a:r>
              <a:rPr sz="1800" dirty="0">
                <a:cs typeface="Arial"/>
              </a:rPr>
              <a:t>pračka </a:t>
            </a:r>
            <a:r>
              <a:rPr sz="1800" spc="-38" dirty="0">
                <a:cs typeface="Arial"/>
              </a:rPr>
              <a:t>F</a:t>
            </a:r>
            <a:endParaRPr sz="1800" dirty="0">
              <a:cs typeface="Arial"/>
            </a:endParaRPr>
          </a:p>
        </p:txBody>
      </p:sp>
      <p:pic>
        <p:nvPicPr>
          <p:cNvPr id="13" name="object 12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528825" y="3148158"/>
            <a:ext cx="1291499" cy="886923"/>
          </a:xfrm>
          <a:prstGeom prst="rect">
            <a:avLst/>
          </a:prstGeom>
        </p:spPr>
      </p:pic>
      <p:sp>
        <p:nvSpPr>
          <p:cNvPr id="14" name="Zástupný symbol pro číslo snímku 13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10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/>
          <a:srcRect l="69149" t="24586" r="14184" b="29519"/>
          <a:stretch/>
        </p:blipFill>
        <p:spPr>
          <a:xfrm>
            <a:off x="7620000" y="-6915"/>
            <a:ext cx="1524000" cy="2360578"/>
          </a:xfrm>
          <a:prstGeom prst="rect">
            <a:avLst/>
          </a:prstGeom>
        </p:spPr>
      </p:pic>
      <p:pic>
        <p:nvPicPr>
          <p:cNvPr id="15" name="Obrázek 14"/>
          <p:cNvPicPr>
            <a:picLocks noChangeAspect="1"/>
          </p:cNvPicPr>
          <p:nvPr/>
        </p:nvPicPr>
        <p:blipFill rotWithShape="1">
          <a:blip r:embed="rId5"/>
          <a:srcRect l="19574" t="19164" r="20425" b="24980"/>
          <a:stretch/>
        </p:blipFill>
        <p:spPr>
          <a:xfrm>
            <a:off x="4131012" y="0"/>
            <a:ext cx="3488987" cy="1826975"/>
          </a:xfrm>
          <a:prstGeom prst="rect">
            <a:avLst/>
          </a:prstGeom>
        </p:spPr>
      </p:pic>
      <p:pic>
        <p:nvPicPr>
          <p:cNvPr id="16" name="Obrázek 15"/>
          <p:cNvPicPr>
            <a:picLocks noChangeAspect="1"/>
          </p:cNvPicPr>
          <p:nvPr/>
        </p:nvPicPr>
        <p:blipFill rotWithShape="1">
          <a:blip r:embed="rId6"/>
          <a:srcRect l="41064" t="39212" r="40922" b="28511"/>
          <a:stretch/>
        </p:blipFill>
        <p:spPr>
          <a:xfrm>
            <a:off x="7620001" y="2353663"/>
            <a:ext cx="1524000" cy="153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83216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>
          <a:xfrm>
            <a:off x="1350364" y="605063"/>
            <a:ext cx="2996047" cy="32316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" algn="l">
              <a:spcBef>
                <a:spcPts val="71"/>
              </a:spcBef>
            </a:pPr>
            <a:r>
              <a:rPr lang="cs-CZ" sz="2100" b="1" spc="-8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Historie</a:t>
            </a:r>
          </a:p>
        </p:txBody>
      </p:sp>
      <p:sp>
        <p:nvSpPr>
          <p:cNvPr id="4" name="object 3"/>
          <p:cNvSpPr txBox="1">
            <a:spLocks/>
          </p:cNvSpPr>
          <p:nvPr/>
        </p:nvSpPr>
        <p:spPr>
          <a:xfrm>
            <a:off x="1350364" y="1380172"/>
            <a:ext cx="2807018" cy="30309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0" tIns="9525" rIns="0" bIns="0" rtlCol="0">
            <a:spAutoFit/>
          </a:bodyPr>
          <a:lstStyle>
            <a:lvl1pPr marL="342900" marR="0" indent="-257175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538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967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4396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7825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1254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24683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28112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31541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indent="0" hangingPunct="1">
              <a:lnSpc>
                <a:spcPct val="100000"/>
              </a:lnSpc>
              <a:spcBef>
                <a:spcPts val="75"/>
              </a:spcBef>
              <a:buNone/>
              <a:tabLst>
                <a:tab pos="940118" algn="l"/>
              </a:tabLst>
            </a:pPr>
            <a:r>
              <a:rPr lang="cs-CZ" sz="1800" spc="-15" dirty="0" smtClean="0"/>
              <a:t>1891</a:t>
            </a:r>
            <a:r>
              <a:rPr lang="cs-CZ" sz="1800" dirty="0"/>
              <a:t> </a:t>
            </a:r>
            <a:r>
              <a:rPr lang="cs-CZ" sz="1800" dirty="0" smtClean="0"/>
              <a:t>     Nitrátové </a:t>
            </a:r>
            <a:r>
              <a:rPr lang="cs-CZ" sz="1800" spc="-8" dirty="0" smtClean="0"/>
              <a:t>hedvábí</a:t>
            </a:r>
          </a:p>
          <a:p>
            <a:pPr marL="85725" indent="0" hangingPunct="1">
              <a:lnSpc>
                <a:spcPct val="100000"/>
              </a:lnSpc>
              <a:spcBef>
                <a:spcPts val="15"/>
              </a:spcBef>
              <a:buNone/>
            </a:pPr>
            <a:endParaRPr lang="cs-CZ" sz="1800" dirty="0" smtClean="0"/>
          </a:p>
          <a:p>
            <a:pPr marL="0" indent="0" hangingPunct="1">
              <a:lnSpc>
                <a:spcPct val="100000"/>
              </a:lnSpc>
              <a:buNone/>
              <a:tabLst>
                <a:tab pos="876776" algn="l"/>
              </a:tabLst>
            </a:pPr>
            <a:r>
              <a:rPr lang="cs-CZ" sz="1800" spc="-15" dirty="0" smtClean="0">
                <a:solidFill>
                  <a:srgbClr val="000000"/>
                </a:solidFill>
              </a:rPr>
              <a:t>1892</a:t>
            </a:r>
            <a:r>
              <a:rPr lang="cs-CZ" sz="1800" dirty="0" smtClean="0">
                <a:solidFill>
                  <a:srgbClr val="000000"/>
                </a:solidFill>
              </a:rPr>
              <a:t>	Viskózové</a:t>
            </a:r>
            <a:r>
              <a:rPr lang="cs-CZ" sz="1800" spc="-15" dirty="0" smtClean="0">
                <a:solidFill>
                  <a:srgbClr val="000000"/>
                </a:solidFill>
              </a:rPr>
              <a:t> </a:t>
            </a:r>
            <a:r>
              <a:rPr lang="cs-CZ" sz="1800" spc="-8" dirty="0" smtClean="0">
                <a:solidFill>
                  <a:srgbClr val="000000"/>
                </a:solidFill>
              </a:rPr>
              <a:t>hedvábí</a:t>
            </a:r>
          </a:p>
          <a:p>
            <a:pPr marL="0" indent="0" hangingPunct="1">
              <a:lnSpc>
                <a:spcPct val="100000"/>
              </a:lnSpc>
              <a:spcBef>
                <a:spcPts val="1665"/>
              </a:spcBef>
              <a:buNone/>
              <a:tabLst>
                <a:tab pos="876776" algn="l"/>
              </a:tabLst>
            </a:pPr>
            <a:r>
              <a:rPr lang="cs-CZ" sz="1800" spc="-15" dirty="0" smtClean="0">
                <a:solidFill>
                  <a:srgbClr val="000000"/>
                </a:solidFill>
              </a:rPr>
              <a:t>1894</a:t>
            </a:r>
            <a:r>
              <a:rPr lang="cs-CZ" sz="1800" dirty="0" smtClean="0">
                <a:solidFill>
                  <a:srgbClr val="000000"/>
                </a:solidFill>
              </a:rPr>
              <a:t>	Acetátové </a:t>
            </a:r>
            <a:r>
              <a:rPr lang="cs-CZ" sz="1800" spc="-8" dirty="0" smtClean="0">
                <a:solidFill>
                  <a:srgbClr val="000000"/>
                </a:solidFill>
              </a:rPr>
              <a:t>hedvábí</a:t>
            </a:r>
          </a:p>
          <a:p>
            <a:pPr marL="85725" indent="0" hangingPunct="1">
              <a:lnSpc>
                <a:spcPct val="100000"/>
              </a:lnSpc>
              <a:spcBef>
                <a:spcPts val="19"/>
              </a:spcBef>
              <a:buNone/>
            </a:pPr>
            <a:endParaRPr lang="cs-CZ" sz="1800" dirty="0" smtClean="0"/>
          </a:p>
          <a:p>
            <a:pPr marL="0" indent="0" hangingPunct="1">
              <a:lnSpc>
                <a:spcPct val="100000"/>
              </a:lnSpc>
              <a:buNone/>
              <a:tabLst>
                <a:tab pos="876776" algn="l"/>
              </a:tabLst>
            </a:pPr>
            <a:r>
              <a:rPr lang="cs-CZ" sz="1800" spc="-15" dirty="0" smtClean="0"/>
              <a:t>1935</a:t>
            </a:r>
            <a:r>
              <a:rPr lang="cs-CZ" sz="1800" dirty="0" smtClean="0"/>
              <a:t>	Nylon</a:t>
            </a:r>
            <a:r>
              <a:rPr lang="cs-CZ" sz="1800" spc="-4" dirty="0" smtClean="0"/>
              <a:t> </a:t>
            </a:r>
            <a:r>
              <a:rPr lang="cs-CZ" sz="1800" dirty="0" smtClean="0"/>
              <a:t>PAD </a:t>
            </a:r>
            <a:r>
              <a:rPr lang="cs-CZ" sz="1800" spc="-19" dirty="0" smtClean="0"/>
              <a:t>6,6</a:t>
            </a:r>
          </a:p>
          <a:p>
            <a:pPr marL="85725" indent="0" hangingPunct="1">
              <a:lnSpc>
                <a:spcPct val="100000"/>
              </a:lnSpc>
              <a:buNone/>
            </a:pPr>
            <a:endParaRPr lang="cs-CZ" sz="1800" dirty="0" smtClean="0"/>
          </a:p>
          <a:p>
            <a:pPr marL="0" indent="0" hangingPunct="1">
              <a:lnSpc>
                <a:spcPct val="100000"/>
              </a:lnSpc>
              <a:buNone/>
              <a:tabLst>
                <a:tab pos="934403" algn="l"/>
              </a:tabLst>
            </a:pPr>
            <a:r>
              <a:rPr lang="cs-CZ" sz="1800" spc="-15" dirty="0" smtClean="0">
                <a:solidFill>
                  <a:srgbClr val="000000"/>
                </a:solidFill>
              </a:rPr>
              <a:t>1938      Perlon PAD 6</a:t>
            </a:r>
          </a:p>
          <a:p>
            <a:pPr marL="0" indent="0" hangingPunct="1">
              <a:lnSpc>
                <a:spcPct val="100000"/>
              </a:lnSpc>
              <a:buNone/>
              <a:tabLst>
                <a:tab pos="934403" algn="l"/>
              </a:tabLst>
            </a:pPr>
            <a:r>
              <a:rPr lang="cs-CZ" sz="600" dirty="0" smtClean="0">
                <a:solidFill>
                  <a:srgbClr val="000000"/>
                </a:solidFill>
              </a:rPr>
              <a:t>	</a:t>
            </a:r>
            <a:endParaRPr lang="cs-CZ" sz="600" baseline="1157" dirty="0" smtClean="0">
              <a:cs typeface="Times New Roman"/>
            </a:endParaRPr>
          </a:p>
          <a:p>
            <a:pPr marL="0" indent="0" hangingPunct="1">
              <a:lnSpc>
                <a:spcPct val="100000"/>
              </a:lnSpc>
              <a:spcBef>
                <a:spcPts val="1665"/>
              </a:spcBef>
              <a:buNone/>
              <a:tabLst>
                <a:tab pos="876776" algn="l"/>
              </a:tabLst>
            </a:pPr>
            <a:r>
              <a:rPr lang="cs-CZ" sz="1800" spc="-15" dirty="0" smtClean="0">
                <a:solidFill>
                  <a:srgbClr val="000000"/>
                </a:solidFill>
              </a:rPr>
              <a:t>1942</a:t>
            </a:r>
            <a:r>
              <a:rPr lang="cs-CZ" sz="1800" dirty="0" smtClean="0">
                <a:solidFill>
                  <a:srgbClr val="000000"/>
                </a:solidFill>
              </a:rPr>
              <a:t>	Polyester </a:t>
            </a:r>
            <a:r>
              <a:rPr lang="cs-CZ" sz="1800" spc="-19" dirty="0" smtClean="0">
                <a:solidFill>
                  <a:srgbClr val="000000"/>
                </a:solidFill>
              </a:rPr>
              <a:t>PET</a:t>
            </a:r>
            <a:endParaRPr lang="cs-CZ" sz="1800" spc="-19" dirty="0">
              <a:solidFill>
                <a:srgbClr val="000000"/>
              </a:solidFill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5948654" y="1375027"/>
            <a:ext cx="1694974" cy="3550524"/>
          </a:xfrm>
          <a:prstGeom prst="rect">
            <a:avLst/>
          </a:prstGeom>
        </p:spPr>
        <p:txBody>
          <a:bodyPr vert="horz" wrap="square" lIns="0" tIns="4763" rIns="0" bIns="0" rtlCol="0">
            <a:spAutoFit/>
          </a:bodyPr>
          <a:lstStyle/>
          <a:p>
            <a:pPr marL="9525" marR="165734">
              <a:lnSpc>
                <a:spcPct val="101699"/>
              </a:lnSpc>
              <a:spcBef>
                <a:spcPts val="38"/>
              </a:spcBef>
            </a:pPr>
            <a:r>
              <a:rPr sz="1650" dirty="0">
                <a:cs typeface="Arial"/>
              </a:rPr>
              <a:t>France, </a:t>
            </a:r>
            <a:r>
              <a:rPr sz="1650" spc="-8" dirty="0">
                <a:cs typeface="Arial"/>
              </a:rPr>
              <a:t>Hilaire </a:t>
            </a:r>
            <a:r>
              <a:rPr sz="1650" dirty="0">
                <a:cs typeface="Arial"/>
              </a:rPr>
              <a:t>de </a:t>
            </a:r>
            <a:r>
              <a:rPr sz="1650" spc="-8" dirty="0">
                <a:cs typeface="Arial"/>
              </a:rPr>
              <a:t>Chardonnet</a:t>
            </a:r>
            <a:endParaRPr sz="1650" dirty="0">
              <a:cs typeface="Arial"/>
            </a:endParaRPr>
          </a:p>
          <a:p>
            <a:pPr marL="9525">
              <a:spcBef>
                <a:spcPts val="1267"/>
              </a:spcBef>
            </a:pPr>
            <a:r>
              <a:rPr sz="1650" dirty="0">
                <a:solidFill>
                  <a:srgbClr val="3333CC"/>
                </a:solidFill>
                <a:cs typeface="Arial"/>
              </a:rPr>
              <a:t>Anglie, </a:t>
            </a:r>
            <a:r>
              <a:rPr sz="1650" spc="-8" dirty="0" smtClean="0">
                <a:solidFill>
                  <a:srgbClr val="3333CC"/>
                </a:solidFill>
                <a:cs typeface="Arial"/>
              </a:rPr>
              <a:t>Cross</a:t>
            </a:r>
            <a:r>
              <a:rPr lang="cs-CZ" sz="1650" spc="-8" dirty="0" smtClean="0">
                <a:solidFill>
                  <a:srgbClr val="3333CC"/>
                </a:solidFill>
                <a:cs typeface="Arial"/>
              </a:rPr>
              <a:t> a</a:t>
            </a:r>
            <a:endParaRPr sz="1650" dirty="0">
              <a:cs typeface="Arial"/>
            </a:endParaRPr>
          </a:p>
          <a:p>
            <a:pPr marL="9525" marR="649129">
              <a:lnSpc>
                <a:spcPct val="75400"/>
              </a:lnSpc>
              <a:spcBef>
                <a:spcPts val="570"/>
              </a:spcBef>
            </a:pPr>
            <a:r>
              <a:rPr sz="1650" spc="-8" dirty="0">
                <a:solidFill>
                  <a:srgbClr val="3333CC"/>
                </a:solidFill>
                <a:cs typeface="Arial"/>
              </a:rPr>
              <a:t>Bevan </a:t>
            </a:r>
            <a:endParaRPr lang="cs-CZ" sz="1650" spc="-8" dirty="0">
              <a:solidFill>
                <a:srgbClr val="3333CC"/>
              </a:solidFill>
              <a:cs typeface="Arial"/>
            </a:endParaRPr>
          </a:p>
          <a:p>
            <a:pPr marL="9525" marR="649129">
              <a:lnSpc>
                <a:spcPct val="75400"/>
              </a:lnSpc>
              <a:spcBef>
                <a:spcPts val="570"/>
              </a:spcBef>
            </a:pPr>
            <a:r>
              <a:rPr sz="1650" spc="-8" dirty="0" err="1">
                <a:cs typeface="Arial"/>
              </a:rPr>
              <a:t>Německo</a:t>
            </a:r>
            <a:r>
              <a:rPr sz="1650" spc="-8" dirty="0">
                <a:cs typeface="Arial"/>
              </a:rPr>
              <a:t>,</a:t>
            </a:r>
            <a:endParaRPr sz="1650" dirty="0">
              <a:cs typeface="Arial"/>
            </a:endParaRPr>
          </a:p>
          <a:p>
            <a:pPr marL="9525">
              <a:spcBef>
                <a:spcPts val="26"/>
              </a:spcBef>
            </a:pPr>
            <a:r>
              <a:rPr sz="1650" spc="-8" dirty="0" err="1">
                <a:cs typeface="Tahoma"/>
              </a:rPr>
              <a:t>Schützenberger</a:t>
            </a:r>
            <a:endParaRPr lang="cs-CZ" sz="1650" spc="-8" dirty="0">
              <a:cs typeface="Tahoma"/>
            </a:endParaRPr>
          </a:p>
          <a:p>
            <a:pPr marL="9525">
              <a:spcBef>
                <a:spcPts val="26"/>
              </a:spcBef>
            </a:pPr>
            <a:endParaRPr sz="1650" dirty="0">
              <a:cs typeface="Tahoma"/>
            </a:endParaRPr>
          </a:p>
          <a:p>
            <a:pPr marL="9525" marR="3810">
              <a:lnSpc>
                <a:spcPct val="100899"/>
              </a:lnSpc>
              <a:spcBef>
                <a:spcPts val="356"/>
              </a:spcBef>
            </a:pPr>
            <a:r>
              <a:rPr sz="1650" dirty="0">
                <a:solidFill>
                  <a:srgbClr val="3333CC"/>
                </a:solidFill>
                <a:cs typeface="Arial"/>
              </a:rPr>
              <a:t>U.S.,</a:t>
            </a:r>
            <a:r>
              <a:rPr sz="1650" spc="-23" dirty="0">
                <a:solidFill>
                  <a:srgbClr val="3333CC"/>
                </a:solidFill>
                <a:cs typeface="Arial"/>
              </a:rPr>
              <a:t> </a:t>
            </a:r>
            <a:r>
              <a:rPr sz="1650" dirty="0">
                <a:solidFill>
                  <a:srgbClr val="3333CC"/>
                </a:solidFill>
                <a:cs typeface="Arial"/>
              </a:rPr>
              <a:t>Wallace</a:t>
            </a:r>
            <a:r>
              <a:rPr sz="1650" spc="-11" dirty="0">
                <a:solidFill>
                  <a:srgbClr val="3333CC"/>
                </a:solidFill>
                <a:cs typeface="Arial"/>
              </a:rPr>
              <a:t> </a:t>
            </a:r>
            <a:r>
              <a:rPr sz="1650" spc="-19" dirty="0">
                <a:solidFill>
                  <a:srgbClr val="3333CC"/>
                </a:solidFill>
                <a:cs typeface="Arial"/>
              </a:rPr>
              <a:t>H. </a:t>
            </a:r>
            <a:r>
              <a:rPr sz="1650" spc="-8" dirty="0">
                <a:solidFill>
                  <a:srgbClr val="3333CC"/>
                </a:solidFill>
                <a:cs typeface="Arial"/>
              </a:rPr>
              <a:t>Carothers DuPont </a:t>
            </a:r>
            <a:r>
              <a:rPr sz="1650" dirty="0">
                <a:solidFill>
                  <a:srgbClr val="3333CC"/>
                </a:solidFill>
                <a:cs typeface="Arial"/>
              </a:rPr>
              <a:t>Německo, </a:t>
            </a:r>
            <a:r>
              <a:rPr sz="1650" spc="-15" dirty="0">
                <a:solidFill>
                  <a:srgbClr val="3333CC"/>
                </a:solidFill>
                <a:cs typeface="Arial"/>
              </a:rPr>
              <a:t>Paul </a:t>
            </a:r>
            <a:r>
              <a:rPr sz="1650" spc="-8" dirty="0">
                <a:solidFill>
                  <a:srgbClr val="3333CC"/>
                </a:solidFill>
                <a:cs typeface="Arial"/>
              </a:rPr>
              <a:t>Schlack</a:t>
            </a:r>
            <a:endParaRPr sz="1650" dirty="0">
              <a:cs typeface="Arial"/>
            </a:endParaRPr>
          </a:p>
          <a:p>
            <a:pPr marL="9525">
              <a:lnSpc>
                <a:spcPts val="1616"/>
              </a:lnSpc>
            </a:pPr>
            <a:r>
              <a:rPr sz="1650" dirty="0">
                <a:cs typeface="Times New Roman"/>
              </a:rPr>
              <a:t>Anglie,</a:t>
            </a:r>
            <a:r>
              <a:rPr sz="1650" spc="-30" dirty="0">
                <a:cs typeface="Times New Roman"/>
              </a:rPr>
              <a:t> </a:t>
            </a:r>
            <a:r>
              <a:rPr sz="1650" spc="-8" dirty="0">
                <a:cs typeface="Times New Roman"/>
              </a:rPr>
              <a:t>Whinfield</a:t>
            </a:r>
            <a:endParaRPr sz="1650" dirty="0">
              <a:cs typeface="Times New Roman"/>
            </a:endParaRPr>
          </a:p>
          <a:p>
            <a:pPr marL="9525">
              <a:lnSpc>
                <a:spcPts val="2156"/>
              </a:lnSpc>
            </a:pPr>
            <a:r>
              <a:rPr sz="1650" dirty="0">
                <a:cs typeface="Times New Roman"/>
              </a:rPr>
              <a:t>a </a:t>
            </a:r>
            <a:r>
              <a:rPr sz="1650" spc="-8" dirty="0">
                <a:cs typeface="Times New Roman"/>
              </a:rPr>
              <a:t>Dickson</a:t>
            </a:r>
            <a:endParaRPr sz="1650" dirty="0">
              <a:cs typeface="Times New Roman"/>
            </a:endParaRPr>
          </a:p>
        </p:txBody>
      </p:sp>
      <p:pic>
        <p:nvPicPr>
          <p:cNvPr id="6" name="object 5"/>
          <p:cNvPicPr/>
          <p:nvPr/>
        </p:nvPicPr>
        <p:blipFill rotWithShape="1">
          <a:blip r:embed="rId3" cstate="print"/>
          <a:srcRect l="1473" r="1488"/>
          <a:stretch/>
        </p:blipFill>
        <p:spPr>
          <a:xfrm>
            <a:off x="7671881" y="2700467"/>
            <a:ext cx="1490716" cy="1979104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2"/>
          </p:nvPr>
        </p:nvSpPr>
        <p:spPr>
          <a:xfrm>
            <a:off x="8703476" y="4709992"/>
            <a:ext cx="317683" cy="300050"/>
          </a:xfrm>
        </p:spPr>
        <p:txBody>
          <a:bodyPr/>
          <a:lstStyle/>
          <a:p>
            <a:r>
              <a:rPr lang="cs-CZ" dirty="0" smtClean="0"/>
              <a:t>11 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900" t="7691" r="10970" b="4252"/>
          <a:stretch/>
        </p:blipFill>
        <p:spPr>
          <a:xfrm>
            <a:off x="7667854" y="1"/>
            <a:ext cx="1476145" cy="2237362"/>
          </a:xfrm>
          <a:prstGeom prst="rect">
            <a:avLst/>
          </a:prstGeom>
        </p:spPr>
      </p:pic>
      <p:pic>
        <p:nvPicPr>
          <p:cNvPr id="10" name="Obrázek 9"/>
          <p:cNvPicPr>
            <a:picLocks noChangeAspect="1"/>
          </p:cNvPicPr>
          <p:nvPr/>
        </p:nvPicPr>
        <p:blipFill rotWithShape="1">
          <a:blip r:embed="rId5"/>
          <a:srcRect l="23263" t="54594" r="65298" b="16532"/>
          <a:stretch/>
        </p:blipFill>
        <p:spPr>
          <a:xfrm>
            <a:off x="4750655" y="3276783"/>
            <a:ext cx="1045935" cy="1485090"/>
          </a:xfrm>
          <a:prstGeom prst="rect">
            <a:avLst/>
          </a:prstGeom>
        </p:spPr>
      </p:pic>
      <p:pic>
        <p:nvPicPr>
          <p:cNvPr id="11" name="Obrázek 10"/>
          <p:cNvPicPr>
            <a:picLocks noChangeAspect="1"/>
          </p:cNvPicPr>
          <p:nvPr/>
        </p:nvPicPr>
        <p:blipFill rotWithShape="1">
          <a:blip r:embed="rId5"/>
          <a:srcRect l="44982" t="54594" r="43120" b="16532"/>
          <a:stretch/>
        </p:blipFill>
        <p:spPr>
          <a:xfrm>
            <a:off x="3754778" y="3276783"/>
            <a:ext cx="1087970" cy="1485090"/>
          </a:xfrm>
          <a:prstGeom prst="rect">
            <a:avLst/>
          </a:prstGeom>
        </p:spPr>
      </p:pic>
      <p:pic>
        <p:nvPicPr>
          <p:cNvPr id="12" name="Obrázek 11"/>
          <p:cNvPicPr>
            <a:picLocks noChangeAspect="1"/>
          </p:cNvPicPr>
          <p:nvPr/>
        </p:nvPicPr>
        <p:blipFill rotWithShape="1">
          <a:blip r:embed="rId6"/>
          <a:srcRect l="25035" t="40347" r="64802" b="36958"/>
          <a:stretch/>
        </p:blipFill>
        <p:spPr>
          <a:xfrm>
            <a:off x="4157382" y="1533148"/>
            <a:ext cx="929311" cy="1167319"/>
          </a:xfrm>
          <a:prstGeom prst="rect">
            <a:avLst/>
          </a:prstGeom>
        </p:spPr>
      </p:pic>
      <p:pic>
        <p:nvPicPr>
          <p:cNvPr id="13" name="Obrázek 12"/>
          <p:cNvPicPr>
            <a:picLocks noChangeAspect="1"/>
          </p:cNvPicPr>
          <p:nvPr/>
        </p:nvPicPr>
        <p:blipFill rotWithShape="1">
          <a:blip r:embed="rId6"/>
          <a:srcRect l="47109" t="40347" r="43050" b="36958"/>
          <a:stretch/>
        </p:blipFill>
        <p:spPr>
          <a:xfrm>
            <a:off x="5019343" y="1533147"/>
            <a:ext cx="899871" cy="116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436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/>
          <p:nvPr/>
        </p:nvSpPr>
        <p:spPr>
          <a:xfrm>
            <a:off x="1346364" y="1397317"/>
            <a:ext cx="2752725" cy="7575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lnSpc>
                <a:spcPct val="135400"/>
              </a:lnSpc>
              <a:spcBef>
                <a:spcPts val="75"/>
              </a:spcBef>
              <a:tabLst>
                <a:tab pos="872014" algn="l"/>
              </a:tabLst>
            </a:pPr>
            <a:r>
              <a:rPr sz="1800" spc="-15" dirty="0">
                <a:cs typeface="Arial"/>
              </a:rPr>
              <a:t>1956</a:t>
            </a:r>
            <a:r>
              <a:rPr sz="1800" dirty="0">
                <a:cs typeface="Arial"/>
              </a:rPr>
              <a:t>	Polypropylen</a:t>
            </a:r>
            <a:r>
              <a:rPr sz="1800" spc="-8" dirty="0">
                <a:cs typeface="Arial"/>
              </a:rPr>
              <a:t> </a:t>
            </a:r>
            <a:r>
              <a:rPr sz="1800" spc="-19" dirty="0">
                <a:cs typeface="Arial"/>
              </a:rPr>
              <a:t>POP </a:t>
            </a:r>
            <a:r>
              <a:rPr sz="1800" spc="-15" dirty="0">
                <a:cs typeface="Arial"/>
              </a:rPr>
              <a:t>1946</a:t>
            </a:r>
            <a:r>
              <a:rPr sz="1800" dirty="0">
                <a:cs typeface="Arial"/>
              </a:rPr>
              <a:t>	Plavky -</a:t>
            </a:r>
            <a:r>
              <a:rPr sz="1800" spc="-4" dirty="0">
                <a:cs typeface="Arial"/>
              </a:rPr>
              <a:t> </a:t>
            </a:r>
            <a:r>
              <a:rPr sz="1800" spc="-8" dirty="0">
                <a:cs typeface="Arial"/>
              </a:rPr>
              <a:t>Bikini</a:t>
            </a:r>
            <a:endParaRPr sz="1800" dirty="0">
              <a:cs typeface="Arial"/>
            </a:endParaRPr>
          </a:p>
        </p:txBody>
      </p:sp>
      <p:sp>
        <p:nvSpPr>
          <p:cNvPr id="4" name="object 3"/>
          <p:cNvSpPr txBox="1"/>
          <p:nvPr/>
        </p:nvSpPr>
        <p:spPr>
          <a:xfrm>
            <a:off x="5761972" y="1397317"/>
            <a:ext cx="1405890" cy="1821974"/>
          </a:xfrm>
          <a:prstGeom prst="rect">
            <a:avLst/>
          </a:prstGeom>
        </p:spPr>
        <p:txBody>
          <a:bodyPr vert="horz" wrap="square" lIns="0" tIns="107633" rIns="0" bIns="0" rtlCol="0">
            <a:spAutoFit/>
          </a:bodyPr>
          <a:lstStyle/>
          <a:p>
            <a:pPr marL="9525">
              <a:spcBef>
                <a:spcPts val="848"/>
              </a:spcBef>
            </a:pPr>
            <a:r>
              <a:rPr sz="1800" dirty="0">
                <a:cs typeface="Arial"/>
              </a:rPr>
              <a:t>Natta,</a:t>
            </a:r>
            <a:r>
              <a:rPr sz="1800" spc="-26" dirty="0">
                <a:cs typeface="Arial"/>
              </a:rPr>
              <a:t> </a:t>
            </a:r>
            <a:r>
              <a:rPr sz="1800" spc="-8" dirty="0">
                <a:cs typeface="Arial"/>
              </a:rPr>
              <a:t>Italie</a:t>
            </a:r>
            <a:endParaRPr sz="1800" dirty="0">
              <a:cs typeface="Arial"/>
            </a:endParaRPr>
          </a:p>
          <a:p>
            <a:pPr marL="9525">
              <a:spcBef>
                <a:spcPts val="773"/>
              </a:spcBef>
            </a:pPr>
            <a:r>
              <a:rPr sz="1800" dirty="0">
                <a:cs typeface="Arial"/>
              </a:rPr>
              <a:t>France, </a:t>
            </a:r>
            <a:r>
              <a:rPr sz="1800" spc="-8" dirty="0">
                <a:cs typeface="Arial"/>
              </a:rPr>
              <a:t>Louis</a:t>
            </a:r>
            <a:endParaRPr sz="1800" dirty="0">
              <a:cs typeface="Arial"/>
            </a:endParaRPr>
          </a:p>
          <a:p>
            <a:pPr marL="9525" marR="271463">
              <a:lnSpc>
                <a:spcPct val="75400"/>
              </a:lnSpc>
              <a:spcBef>
                <a:spcPts val="570"/>
              </a:spcBef>
            </a:pPr>
            <a:r>
              <a:rPr sz="1800" spc="-8" dirty="0">
                <a:cs typeface="Arial"/>
              </a:rPr>
              <a:t>Reard </a:t>
            </a:r>
            <a:r>
              <a:rPr sz="1800" spc="-8" dirty="0">
                <a:solidFill>
                  <a:srgbClr val="3333CC"/>
                </a:solidFill>
                <a:cs typeface="Arial"/>
              </a:rPr>
              <a:t>Švýcarsko,</a:t>
            </a:r>
            <a:endParaRPr sz="1800" dirty="0">
              <a:cs typeface="Arial"/>
            </a:endParaRPr>
          </a:p>
          <a:p>
            <a:pPr marL="9525" marR="308134">
              <a:lnSpc>
                <a:spcPts val="2198"/>
              </a:lnSpc>
              <a:spcBef>
                <a:spcPts val="30"/>
              </a:spcBef>
            </a:pPr>
            <a:r>
              <a:rPr sz="1800" dirty="0">
                <a:solidFill>
                  <a:srgbClr val="3333CC"/>
                </a:solidFill>
                <a:cs typeface="Arial"/>
              </a:rPr>
              <a:t>George </a:t>
            </a:r>
            <a:r>
              <a:rPr sz="1800" spc="-19" dirty="0">
                <a:solidFill>
                  <a:srgbClr val="3333CC"/>
                </a:solidFill>
                <a:cs typeface="Arial"/>
              </a:rPr>
              <a:t>de </a:t>
            </a:r>
            <a:r>
              <a:rPr sz="1800" spc="-8" dirty="0">
                <a:solidFill>
                  <a:srgbClr val="3333CC"/>
                </a:solidFill>
                <a:cs typeface="Arial"/>
              </a:rPr>
              <a:t>Mestral</a:t>
            </a:r>
            <a:endParaRPr sz="1800" dirty="0">
              <a:cs typeface="Arial"/>
            </a:endParaRPr>
          </a:p>
        </p:txBody>
      </p:sp>
      <p:sp>
        <p:nvSpPr>
          <p:cNvPr id="5" name="object 4"/>
          <p:cNvSpPr txBox="1"/>
          <p:nvPr/>
        </p:nvSpPr>
        <p:spPr>
          <a:xfrm>
            <a:off x="1327314" y="2351722"/>
            <a:ext cx="299418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">
              <a:spcBef>
                <a:spcPts val="75"/>
              </a:spcBef>
              <a:tabLst>
                <a:tab pos="891064" algn="l"/>
              </a:tabLst>
            </a:pPr>
            <a:r>
              <a:rPr sz="1800" spc="-15" dirty="0">
                <a:cs typeface="Arial"/>
              </a:rPr>
              <a:t>1948</a:t>
            </a:r>
            <a:r>
              <a:rPr sz="1800" dirty="0">
                <a:cs typeface="Arial"/>
              </a:rPr>
              <a:t>	Suchý</a:t>
            </a:r>
            <a:r>
              <a:rPr sz="1800" spc="-11" dirty="0">
                <a:cs typeface="Arial"/>
              </a:rPr>
              <a:t> </a:t>
            </a:r>
            <a:r>
              <a:rPr sz="1800" dirty="0">
                <a:cs typeface="Arial"/>
              </a:rPr>
              <a:t>zip -</a:t>
            </a:r>
            <a:r>
              <a:rPr sz="1800" spc="-4" dirty="0">
                <a:cs typeface="Arial"/>
              </a:rPr>
              <a:t> </a:t>
            </a:r>
            <a:r>
              <a:rPr sz="1800" spc="-8" dirty="0">
                <a:cs typeface="Arial"/>
              </a:rPr>
              <a:t>Velcro</a:t>
            </a:r>
            <a:r>
              <a:rPr sz="1800" spc="-11" baseline="24305" dirty="0">
                <a:cs typeface="Arial"/>
              </a:rPr>
              <a:t>TM</a:t>
            </a:r>
            <a:endParaRPr sz="1800" baseline="24305" dirty="0"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1346364" y="2923388"/>
            <a:ext cx="643414" cy="764312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>
              <a:spcBef>
                <a:spcPts val="840"/>
              </a:spcBef>
            </a:pPr>
            <a:r>
              <a:rPr lang="cs-CZ" sz="1800" spc="-15" dirty="0" smtClean="0">
                <a:latin typeface="Arial"/>
                <a:cs typeface="Arial"/>
              </a:rPr>
              <a:t>1</a:t>
            </a:r>
            <a:r>
              <a:rPr sz="1800" spc="-15" dirty="0" smtClean="0">
                <a:latin typeface="Arial"/>
                <a:cs typeface="Arial"/>
              </a:rPr>
              <a:t>959</a:t>
            </a:r>
            <a:endParaRPr sz="1800" dirty="0">
              <a:latin typeface="Arial"/>
              <a:cs typeface="Arial"/>
            </a:endParaRPr>
          </a:p>
          <a:p>
            <a:pPr>
              <a:spcBef>
                <a:spcPts val="765"/>
              </a:spcBef>
            </a:pPr>
            <a:r>
              <a:rPr sz="1800" spc="-8" dirty="0">
                <a:latin typeface="Arial"/>
                <a:cs typeface="Arial"/>
              </a:rPr>
              <a:t>1960s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6"/>
          <p:cNvSpPr txBox="1"/>
          <p:nvPr/>
        </p:nvSpPr>
        <p:spPr>
          <a:xfrm>
            <a:off x="2209233" y="2968941"/>
            <a:ext cx="1672590" cy="75751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 indent="-476">
              <a:lnSpc>
                <a:spcPct val="135400"/>
              </a:lnSpc>
              <a:spcBef>
                <a:spcPts val="75"/>
              </a:spcBef>
            </a:pPr>
            <a:r>
              <a:rPr sz="1800" dirty="0">
                <a:cs typeface="Arial"/>
              </a:rPr>
              <a:t>Elastomer </a:t>
            </a:r>
            <a:r>
              <a:rPr sz="1800" spc="-8" dirty="0">
                <a:cs typeface="Arial"/>
              </a:rPr>
              <a:t>Lycra </a:t>
            </a:r>
            <a:r>
              <a:rPr sz="1800" dirty="0">
                <a:cs typeface="Arial"/>
              </a:rPr>
              <a:t>Mini-</a:t>
            </a:r>
            <a:r>
              <a:rPr sz="1800" spc="-8" dirty="0">
                <a:cs typeface="Arial"/>
              </a:rPr>
              <a:t>sukně</a:t>
            </a:r>
            <a:endParaRPr sz="1800" dirty="0">
              <a:cs typeface="Arial"/>
            </a:endParaRPr>
          </a:p>
        </p:txBody>
      </p:sp>
      <p:sp>
        <p:nvSpPr>
          <p:cNvPr id="8" name="object 7"/>
          <p:cNvSpPr txBox="1"/>
          <p:nvPr/>
        </p:nvSpPr>
        <p:spPr>
          <a:xfrm>
            <a:off x="5906933" y="3432426"/>
            <a:ext cx="1646873" cy="1057149"/>
          </a:xfrm>
          <a:prstGeom prst="rect">
            <a:avLst/>
          </a:prstGeom>
        </p:spPr>
        <p:txBody>
          <a:bodyPr vert="horz" wrap="square" lIns="0" tIns="4763" rIns="0" bIns="0" rtlCol="0">
            <a:spAutoFit/>
          </a:bodyPr>
          <a:lstStyle/>
          <a:p>
            <a:pPr marL="9525" marR="359569">
              <a:lnSpc>
                <a:spcPct val="101699"/>
              </a:lnSpc>
              <a:spcBef>
                <a:spcPts val="38"/>
              </a:spcBef>
            </a:pPr>
            <a:r>
              <a:rPr sz="1800" dirty="0">
                <a:latin typeface="Arial"/>
                <a:cs typeface="Arial"/>
              </a:rPr>
              <a:t>Anglie, </a:t>
            </a:r>
            <a:r>
              <a:rPr sz="1800" spc="-15" dirty="0">
                <a:latin typeface="Arial"/>
                <a:cs typeface="Arial"/>
              </a:rPr>
              <a:t>Mary </a:t>
            </a:r>
            <a:r>
              <a:rPr sz="1800" spc="-8" dirty="0">
                <a:latin typeface="Arial"/>
                <a:cs typeface="Arial"/>
              </a:rPr>
              <a:t>Quant</a:t>
            </a:r>
            <a:endParaRPr sz="1800" dirty="0">
              <a:latin typeface="Arial"/>
              <a:cs typeface="Arial"/>
            </a:endParaRPr>
          </a:p>
          <a:p>
            <a:pPr marL="9525">
              <a:lnSpc>
                <a:spcPts val="1627"/>
              </a:lnSpc>
            </a:pPr>
            <a:r>
              <a:rPr sz="1800" dirty="0">
                <a:solidFill>
                  <a:srgbClr val="3333CC"/>
                </a:solidFill>
                <a:latin typeface="Arial"/>
                <a:cs typeface="Arial"/>
              </a:rPr>
              <a:t>U.S.,</a:t>
            </a:r>
            <a:r>
              <a:rPr sz="1800" spc="-11" dirty="0">
                <a:solidFill>
                  <a:srgbClr val="3333CC"/>
                </a:solidFill>
                <a:latin typeface="Arial"/>
                <a:cs typeface="Arial"/>
              </a:rPr>
              <a:t> </a:t>
            </a:r>
            <a:r>
              <a:rPr sz="1800" spc="-8" dirty="0">
                <a:solidFill>
                  <a:srgbClr val="3333CC"/>
                </a:solidFill>
                <a:latin typeface="Arial"/>
                <a:cs typeface="Arial"/>
              </a:rPr>
              <a:t>Stephanie</a:t>
            </a:r>
            <a:endParaRPr sz="1800" dirty="0">
              <a:latin typeface="Arial"/>
              <a:cs typeface="Arial"/>
            </a:endParaRPr>
          </a:p>
          <a:p>
            <a:pPr marL="9525">
              <a:lnSpc>
                <a:spcPts val="2156"/>
              </a:lnSpc>
              <a:tabLst>
                <a:tab pos="873919" algn="l"/>
              </a:tabLst>
            </a:pPr>
            <a:r>
              <a:rPr sz="1800" spc="-8" dirty="0">
                <a:solidFill>
                  <a:srgbClr val="3333CC"/>
                </a:solidFill>
                <a:latin typeface="Arial"/>
                <a:cs typeface="Arial"/>
              </a:rPr>
              <a:t>Kwolek</a:t>
            </a:r>
            <a:r>
              <a:rPr sz="1800" dirty="0">
                <a:solidFill>
                  <a:srgbClr val="3333CC"/>
                </a:solidFill>
                <a:latin typeface="Arial"/>
                <a:cs typeface="Arial"/>
              </a:rPr>
              <a:t>	</a:t>
            </a:r>
            <a:r>
              <a:rPr sz="1800" spc="-8" dirty="0">
                <a:solidFill>
                  <a:srgbClr val="3333CC"/>
                </a:solidFill>
                <a:latin typeface="Arial"/>
                <a:cs typeface="Arial"/>
              </a:rPr>
              <a:t>DuPont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object 8"/>
          <p:cNvSpPr txBox="1"/>
          <p:nvPr/>
        </p:nvSpPr>
        <p:spPr>
          <a:xfrm>
            <a:off x="1346364" y="3923346"/>
            <a:ext cx="257270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935355" algn="l"/>
              </a:tabLst>
            </a:pPr>
            <a:r>
              <a:rPr sz="1800" spc="-15" dirty="0">
                <a:cs typeface="Arial"/>
              </a:rPr>
              <a:t>1965</a:t>
            </a:r>
            <a:r>
              <a:rPr sz="1800" dirty="0">
                <a:cs typeface="Arial"/>
              </a:rPr>
              <a:t>	Aramidy- </a:t>
            </a:r>
            <a:r>
              <a:rPr sz="1800" spc="-8" dirty="0">
                <a:cs typeface="Arial"/>
              </a:rPr>
              <a:t>Kevlar</a:t>
            </a:r>
            <a:endParaRPr sz="1800" dirty="0">
              <a:cs typeface="Arial"/>
            </a:endParaRPr>
          </a:p>
        </p:txBody>
      </p:sp>
      <p:pic>
        <p:nvPicPr>
          <p:cNvPr id="11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91137" y="2314384"/>
            <a:ext cx="957263" cy="564356"/>
          </a:xfrm>
          <a:prstGeom prst="rect">
            <a:avLst/>
          </a:prstGeom>
        </p:spPr>
      </p:pic>
      <p:pic>
        <p:nvPicPr>
          <p:cNvPr id="12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276825" y="899923"/>
            <a:ext cx="1141856" cy="1225295"/>
          </a:xfrm>
          <a:prstGeom prst="rect">
            <a:avLst/>
          </a:prstGeom>
        </p:spPr>
      </p:pic>
      <p:pic>
        <p:nvPicPr>
          <p:cNvPr id="13" name="object 12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7267675" y="843559"/>
            <a:ext cx="733325" cy="1044303"/>
          </a:xfrm>
          <a:prstGeom prst="rect">
            <a:avLst/>
          </a:prstGeom>
        </p:spPr>
      </p:pic>
      <p:pic>
        <p:nvPicPr>
          <p:cNvPr id="14" name="object 13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7267675" y="2054540"/>
            <a:ext cx="733325" cy="1828800"/>
          </a:xfrm>
          <a:prstGeom prst="rect">
            <a:avLst/>
          </a:prstGeom>
        </p:spPr>
      </p:pic>
      <p:pic>
        <p:nvPicPr>
          <p:cNvPr id="15" name="object 14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178809" y="2475"/>
            <a:ext cx="3822191" cy="578929"/>
          </a:xfrm>
          <a:prstGeom prst="rect">
            <a:avLst/>
          </a:prstGeom>
        </p:spPr>
      </p:pic>
      <p:sp>
        <p:nvSpPr>
          <p:cNvPr id="16" name="object 15"/>
          <p:cNvSpPr txBox="1"/>
          <p:nvPr/>
        </p:nvSpPr>
        <p:spPr>
          <a:xfrm>
            <a:off x="1327314" y="620851"/>
            <a:ext cx="2071211" cy="32316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3810" algn="ctr" eaLnBrk="1" hangingPunct="1">
              <a:spcBef>
                <a:spcPts val="71"/>
              </a:spcBef>
              <a:defRPr sz="2100" b="1" kern="1200" spc="-8">
                <a:solidFill>
                  <a:schemeClr val="accent1"/>
                </a:solidFill>
              </a:defRPr>
            </a:lvl1pPr>
          </a:lstStyle>
          <a:p>
            <a:pPr algn="l"/>
            <a:r>
              <a:rPr dirty="0" err="1"/>
              <a:t>Historie</a:t>
            </a:r>
            <a:endParaRPr dirty="0"/>
          </a:p>
        </p:txBody>
      </p:sp>
      <p:sp>
        <p:nvSpPr>
          <p:cNvPr id="17" name="object 16"/>
          <p:cNvSpPr txBox="1">
            <a:spLocks noGrp="1"/>
          </p:cNvSpPr>
          <p:nvPr>
            <p:ph type="title"/>
          </p:nvPr>
        </p:nvSpPr>
        <p:spPr>
          <a:xfrm>
            <a:off x="4178809" y="479218"/>
            <a:ext cx="3741563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algn="just">
              <a:spcBef>
                <a:spcPts val="75"/>
              </a:spcBef>
            </a:pPr>
            <a:r>
              <a:rPr sz="1500" dirty="0">
                <a:cs typeface="Times New Roman"/>
              </a:rPr>
              <a:t>Spandex</a:t>
            </a:r>
            <a:r>
              <a:rPr lang="cs-CZ" sz="1500" dirty="0">
                <a:cs typeface="Times New Roman"/>
              </a:rPr>
              <a:t> (</a:t>
            </a:r>
            <a:r>
              <a:rPr sz="1500" spc="-8" dirty="0">
                <a:cs typeface="Times New Roman"/>
              </a:rPr>
              <a:t>Lycra</a:t>
            </a:r>
            <a:r>
              <a:rPr lang="cs-CZ" sz="1500" spc="-8" dirty="0">
                <a:cs typeface="Times New Roman"/>
              </a:rPr>
              <a:t>)         </a:t>
            </a:r>
            <a:r>
              <a:rPr lang="cs-CZ" sz="1500" dirty="0">
                <a:cs typeface="Times New Roman"/>
              </a:rPr>
              <a:t>Joseph C.</a:t>
            </a:r>
            <a:r>
              <a:rPr lang="cs-CZ" sz="1500" spc="4" dirty="0">
                <a:cs typeface="Times New Roman"/>
              </a:rPr>
              <a:t> </a:t>
            </a:r>
            <a:r>
              <a:rPr lang="cs-CZ" sz="1500" spc="-8" dirty="0" err="1">
                <a:cs typeface="Times New Roman"/>
              </a:rPr>
              <a:t>Shivers</a:t>
            </a:r>
            <a:r>
              <a:rPr lang="cs-CZ" sz="1500" dirty="0">
                <a:cs typeface="Times New Roman"/>
              </a:rPr>
              <a:t/>
            </a:r>
            <a:br>
              <a:rPr lang="cs-CZ" sz="1500" dirty="0">
                <a:cs typeface="Times New Roman"/>
              </a:rPr>
            </a:br>
            <a:endParaRPr sz="1500" dirty="0">
              <a:cs typeface="Times New Roman"/>
            </a:endParaRP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12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1137" y="3424424"/>
            <a:ext cx="1037216" cy="15710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57971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>
          <a:xfrm>
            <a:off x="421600" y="789398"/>
            <a:ext cx="3078342" cy="323165"/>
          </a:xfrm>
          <a:prstGeom prst="rect">
            <a:avLst/>
          </a:prstGeom>
        </p:spPr>
        <p:txBody>
          <a:bodyPr vert="horz" wrap="square" lIns="0" tIns="0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810">
              <a:spcBef>
                <a:spcPts val="71"/>
              </a:spcBef>
            </a:pPr>
            <a:r>
              <a:rPr lang="cs-CZ" sz="2100" b="1" spc="-8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Historie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1385646" y="1559707"/>
            <a:ext cx="6566535" cy="285655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R="22860" indent="28575" algn="just">
              <a:tabLst>
                <a:tab pos="4313396" algn="l"/>
              </a:tabLst>
            </a:pPr>
            <a:r>
              <a:rPr sz="1500" b="1" dirty="0">
                <a:cs typeface="Times New Roman"/>
              </a:rPr>
              <a:t>1970:</a:t>
            </a:r>
            <a:r>
              <a:rPr sz="1500" b="1" spc="-30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Pennings</a:t>
            </a:r>
            <a:r>
              <a:rPr sz="1500" spc="-15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-</a:t>
            </a:r>
            <a:r>
              <a:rPr sz="1500" spc="-19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speciální</a:t>
            </a:r>
            <a:r>
              <a:rPr sz="1500" spc="-15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struktury</a:t>
            </a:r>
            <a:r>
              <a:rPr sz="1500" spc="-19" dirty="0">
                <a:cs typeface="Times New Roman"/>
              </a:rPr>
              <a:t> </a:t>
            </a:r>
            <a:r>
              <a:rPr sz="1500" spc="-8" dirty="0">
                <a:cs typeface="Times New Roman"/>
              </a:rPr>
              <a:t>(</a:t>
            </a:r>
            <a:r>
              <a:rPr sz="1500" spc="-8" dirty="0" err="1" smtClean="0">
                <a:cs typeface="Times New Roman"/>
              </a:rPr>
              <a:t>ražniči</a:t>
            </a:r>
            <a:r>
              <a:rPr sz="1500" spc="-8" dirty="0" smtClean="0">
                <a:cs typeface="Times New Roman"/>
              </a:rPr>
              <a:t>)</a:t>
            </a:r>
            <a:r>
              <a:rPr lang="cs-CZ" sz="1500" spc="-8" dirty="0" smtClean="0">
                <a:cs typeface="Times New Roman"/>
              </a:rPr>
              <a:t> </a:t>
            </a:r>
            <a:r>
              <a:rPr sz="1500" dirty="0" err="1" smtClean="0">
                <a:cs typeface="Times New Roman"/>
              </a:rPr>
              <a:t>orientovaná</a:t>
            </a:r>
            <a:r>
              <a:rPr sz="1500" spc="-41" dirty="0" smtClean="0">
                <a:cs typeface="Times New Roman"/>
              </a:rPr>
              <a:t> </a:t>
            </a:r>
            <a:r>
              <a:rPr sz="1500" spc="-8" dirty="0">
                <a:cs typeface="Times New Roman"/>
              </a:rPr>
              <a:t>krystalizace </a:t>
            </a:r>
            <a:r>
              <a:rPr sz="1500" dirty="0">
                <a:cs typeface="Times New Roman"/>
              </a:rPr>
              <a:t>indukovaná</a:t>
            </a:r>
            <a:r>
              <a:rPr sz="1500" spc="-26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tahem</a:t>
            </a:r>
            <a:r>
              <a:rPr sz="1500" spc="-19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a</a:t>
            </a:r>
            <a:r>
              <a:rPr sz="1500" spc="-19" dirty="0">
                <a:cs typeface="Times New Roman"/>
              </a:rPr>
              <a:t> </a:t>
            </a:r>
            <a:r>
              <a:rPr sz="1500" spc="-8" dirty="0" err="1" smtClean="0">
                <a:cs typeface="Times New Roman"/>
              </a:rPr>
              <a:t>tlakem</a:t>
            </a:r>
            <a:endParaRPr lang="cs-CZ" sz="1500" dirty="0">
              <a:cs typeface="Times New Roman"/>
            </a:endParaRPr>
          </a:p>
          <a:p>
            <a:pPr marR="22860" indent="28575" algn="just">
              <a:tabLst>
                <a:tab pos="4313396" algn="l"/>
              </a:tabLst>
            </a:pPr>
            <a:r>
              <a:rPr sz="1500" b="1" dirty="0" smtClean="0">
                <a:cs typeface="Times New Roman"/>
              </a:rPr>
              <a:t>1972</a:t>
            </a:r>
            <a:r>
              <a:rPr sz="1500" b="1" dirty="0">
                <a:cs typeface="Times New Roman"/>
              </a:rPr>
              <a:t>:</a:t>
            </a:r>
            <a:r>
              <a:rPr sz="1500" b="1" spc="-34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Smith,</a:t>
            </a:r>
            <a:r>
              <a:rPr sz="1500" spc="-26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Lemstra</a:t>
            </a:r>
            <a:r>
              <a:rPr sz="1500" spc="-26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-</a:t>
            </a:r>
            <a:r>
              <a:rPr sz="1500" spc="-26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Spřádání</a:t>
            </a:r>
            <a:r>
              <a:rPr sz="1500" spc="-23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vysokomolekulárních</a:t>
            </a:r>
            <a:r>
              <a:rPr sz="1500" spc="-26" dirty="0">
                <a:cs typeface="Times New Roman"/>
              </a:rPr>
              <a:t> </a:t>
            </a:r>
            <a:r>
              <a:rPr sz="1500" spc="-8" dirty="0">
                <a:cs typeface="Times New Roman"/>
              </a:rPr>
              <a:t>polymerů</a:t>
            </a:r>
            <a:r>
              <a:rPr sz="1500" dirty="0">
                <a:cs typeface="Times New Roman"/>
              </a:rPr>
              <a:t>	</a:t>
            </a:r>
            <a:r>
              <a:rPr sz="1500" spc="-19" dirty="0">
                <a:cs typeface="Times New Roman"/>
              </a:rPr>
              <a:t>ze </a:t>
            </a:r>
            <a:r>
              <a:rPr sz="1500" dirty="0">
                <a:cs typeface="Times New Roman"/>
              </a:rPr>
              <a:t>zředěného</a:t>
            </a:r>
            <a:r>
              <a:rPr sz="1500" spc="-19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roztoku</a:t>
            </a:r>
            <a:r>
              <a:rPr sz="1500" spc="-19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do</a:t>
            </a:r>
            <a:r>
              <a:rPr sz="1500" spc="-19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srážecí</a:t>
            </a:r>
            <a:r>
              <a:rPr sz="1500" spc="-19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lázně</a:t>
            </a:r>
            <a:r>
              <a:rPr sz="1500" spc="-19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-</a:t>
            </a:r>
            <a:r>
              <a:rPr sz="1500" spc="-15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gelové</a:t>
            </a:r>
            <a:r>
              <a:rPr sz="1500" spc="-19" dirty="0">
                <a:cs typeface="Times New Roman"/>
              </a:rPr>
              <a:t> </a:t>
            </a:r>
            <a:r>
              <a:rPr sz="1500" dirty="0" err="1">
                <a:cs typeface="Times New Roman"/>
              </a:rPr>
              <a:t>spřádání</a:t>
            </a:r>
            <a:r>
              <a:rPr sz="1500" spc="-19" dirty="0">
                <a:cs typeface="Times New Roman"/>
              </a:rPr>
              <a:t> </a:t>
            </a:r>
            <a:r>
              <a:rPr sz="1500" spc="-19" dirty="0" smtClean="0">
                <a:cs typeface="Times New Roman"/>
              </a:rPr>
              <a:t>PE,</a:t>
            </a:r>
            <a:r>
              <a:rPr lang="cs-CZ" sz="1500" dirty="0">
                <a:cs typeface="Times New Roman"/>
              </a:rPr>
              <a:t> </a:t>
            </a:r>
            <a:r>
              <a:rPr sz="1500" spc="-8" dirty="0" smtClean="0">
                <a:cs typeface="Times New Roman"/>
              </a:rPr>
              <a:t>PAN,...</a:t>
            </a:r>
            <a:endParaRPr lang="cs-CZ" sz="1500" spc="-8" dirty="0" smtClean="0">
              <a:cs typeface="Times New Roman"/>
            </a:endParaRPr>
          </a:p>
          <a:p>
            <a:pPr marR="22860" indent="28575" algn="just">
              <a:tabLst>
                <a:tab pos="4313396" algn="l"/>
              </a:tabLst>
            </a:pPr>
            <a:r>
              <a:rPr lang="cs-CZ" sz="1500" b="1" dirty="0" smtClean="0">
                <a:cs typeface="Times New Roman"/>
              </a:rPr>
              <a:t>1</a:t>
            </a:r>
            <a:r>
              <a:rPr sz="1500" b="1" dirty="0" smtClean="0">
                <a:cs typeface="Times New Roman"/>
              </a:rPr>
              <a:t>979</a:t>
            </a:r>
            <a:r>
              <a:rPr sz="1500" b="1" dirty="0">
                <a:cs typeface="Times New Roman"/>
              </a:rPr>
              <a:t>:</a:t>
            </a:r>
            <a:r>
              <a:rPr sz="1500" b="1" spc="-26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patent</a:t>
            </a:r>
            <a:r>
              <a:rPr sz="1500" spc="-26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na</a:t>
            </a:r>
            <a:r>
              <a:rPr sz="1500" spc="-23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přípravu</a:t>
            </a:r>
            <a:r>
              <a:rPr sz="1500" spc="-23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vysoce</a:t>
            </a:r>
            <a:r>
              <a:rPr sz="1500" spc="-26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koncentrovaných</a:t>
            </a:r>
            <a:r>
              <a:rPr sz="1500" spc="-23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roztoků</a:t>
            </a:r>
            <a:r>
              <a:rPr sz="1500" spc="-30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celulózy</a:t>
            </a:r>
            <a:r>
              <a:rPr sz="1500" spc="-23" dirty="0">
                <a:cs typeface="Times New Roman"/>
              </a:rPr>
              <a:t> </a:t>
            </a:r>
            <a:r>
              <a:rPr sz="1500" spc="-38" dirty="0">
                <a:cs typeface="Times New Roman"/>
              </a:rPr>
              <a:t>v </a:t>
            </a:r>
            <a:r>
              <a:rPr sz="1500" spc="-15" dirty="0">
                <a:cs typeface="Times New Roman"/>
              </a:rPr>
              <a:t>NMMO</a:t>
            </a:r>
            <a:endParaRPr sz="1500" dirty="0">
              <a:cs typeface="Times New Roman"/>
            </a:endParaRPr>
          </a:p>
          <a:p>
            <a:pPr marR="84296" algn="just">
              <a:lnSpc>
                <a:spcPts val="2153"/>
              </a:lnSpc>
              <a:tabLst>
                <a:tab pos="649605" algn="l"/>
              </a:tabLst>
            </a:pPr>
            <a:r>
              <a:rPr sz="1500" b="1" dirty="0">
                <a:cs typeface="Times New Roman"/>
              </a:rPr>
              <a:t>1986:</a:t>
            </a:r>
            <a:r>
              <a:rPr sz="1500" b="1" spc="-15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jedno</a:t>
            </a:r>
            <a:r>
              <a:rPr sz="1500" spc="-11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z</a:t>
            </a:r>
            <a:r>
              <a:rPr sz="1500" spc="-11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nejpevnějších</a:t>
            </a:r>
            <a:r>
              <a:rPr sz="1500" spc="-15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vláken</a:t>
            </a:r>
            <a:r>
              <a:rPr sz="1500" spc="-15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PE</a:t>
            </a:r>
            <a:r>
              <a:rPr sz="1500" spc="-15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-</a:t>
            </a:r>
            <a:r>
              <a:rPr sz="1500" spc="-15" dirty="0">
                <a:cs typeface="Times New Roman"/>
              </a:rPr>
              <a:t> </a:t>
            </a:r>
            <a:r>
              <a:rPr sz="1500" dirty="0">
                <a:solidFill>
                  <a:srgbClr val="FF0000"/>
                </a:solidFill>
                <a:cs typeface="Times New Roman"/>
              </a:rPr>
              <a:t>Dyneema</a:t>
            </a:r>
            <a:r>
              <a:rPr sz="1500" spc="-11" dirty="0">
                <a:solidFill>
                  <a:srgbClr val="FF0000"/>
                </a:solidFill>
                <a:cs typeface="Times New Roman"/>
              </a:rPr>
              <a:t> </a:t>
            </a:r>
            <a:r>
              <a:rPr sz="1500" dirty="0">
                <a:cs typeface="Times New Roman"/>
              </a:rPr>
              <a:t>(pevnost</a:t>
            </a:r>
            <a:r>
              <a:rPr sz="1500" spc="-15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v</a:t>
            </a:r>
            <a:r>
              <a:rPr sz="1500" spc="-11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tahu</a:t>
            </a:r>
            <a:r>
              <a:rPr sz="1500" spc="-15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=</a:t>
            </a:r>
            <a:r>
              <a:rPr sz="1500" spc="-11" dirty="0">
                <a:cs typeface="Times New Roman"/>
              </a:rPr>
              <a:t> </a:t>
            </a:r>
            <a:r>
              <a:rPr sz="1500" spc="-38" dirty="0">
                <a:cs typeface="Times New Roman"/>
              </a:rPr>
              <a:t>4 </a:t>
            </a:r>
            <a:r>
              <a:rPr sz="1500" spc="-8" dirty="0">
                <a:cs typeface="Times New Roman"/>
              </a:rPr>
              <a:t>N/tex</a:t>
            </a:r>
            <a:r>
              <a:rPr sz="1500" dirty="0">
                <a:cs typeface="Times New Roman"/>
              </a:rPr>
              <a:t>	tj.</a:t>
            </a:r>
            <a:r>
              <a:rPr sz="1500" spc="-4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4</a:t>
            </a:r>
            <a:r>
              <a:rPr sz="1500" spc="-4" dirty="0">
                <a:cs typeface="Times New Roman"/>
              </a:rPr>
              <a:t> </a:t>
            </a:r>
            <a:r>
              <a:rPr sz="1500" spc="-15" dirty="0" err="1" smtClean="0">
                <a:cs typeface="Times New Roman"/>
              </a:rPr>
              <a:t>GPa</a:t>
            </a:r>
            <a:r>
              <a:rPr sz="1500" spc="-15" dirty="0" smtClean="0">
                <a:cs typeface="Times New Roman"/>
              </a:rPr>
              <a:t>)</a:t>
            </a:r>
            <a:endParaRPr lang="cs-CZ" sz="1500" dirty="0">
              <a:cs typeface="Times New Roman"/>
            </a:endParaRPr>
          </a:p>
          <a:p>
            <a:pPr marR="84296" algn="just">
              <a:lnSpc>
                <a:spcPts val="2153"/>
              </a:lnSpc>
              <a:tabLst>
                <a:tab pos="649605" algn="l"/>
              </a:tabLst>
            </a:pPr>
            <a:r>
              <a:rPr sz="1500" b="1" dirty="0" smtClean="0">
                <a:cs typeface="Times New Roman"/>
              </a:rPr>
              <a:t>2000</a:t>
            </a:r>
            <a:r>
              <a:rPr sz="1500" b="1" dirty="0">
                <a:cs typeface="Times New Roman"/>
              </a:rPr>
              <a:t>:</a:t>
            </a:r>
            <a:r>
              <a:rPr sz="1500" b="1" spc="-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vysoce</a:t>
            </a:r>
            <a:r>
              <a:rPr sz="1500" spc="-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pevné</a:t>
            </a:r>
            <a:r>
              <a:rPr sz="1500" spc="-4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vlákno</a:t>
            </a:r>
            <a:r>
              <a:rPr sz="1500" spc="-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v</a:t>
            </a:r>
            <a:r>
              <a:rPr sz="1500" spc="-4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tahu</a:t>
            </a:r>
            <a:r>
              <a:rPr sz="1500" spc="-4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(pevnost</a:t>
            </a:r>
            <a:r>
              <a:rPr sz="1500" spc="-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v</a:t>
            </a:r>
            <a:r>
              <a:rPr sz="1500" spc="-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tahu</a:t>
            </a:r>
            <a:r>
              <a:rPr sz="1500" spc="-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=</a:t>
            </a:r>
            <a:r>
              <a:rPr sz="1500" spc="-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4.6</a:t>
            </a:r>
            <a:r>
              <a:rPr sz="1500" spc="-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GPa,</a:t>
            </a:r>
            <a:r>
              <a:rPr sz="1500" spc="-4" dirty="0">
                <a:cs typeface="Times New Roman"/>
              </a:rPr>
              <a:t> </a:t>
            </a:r>
            <a:r>
              <a:rPr sz="1500" spc="-8" dirty="0" err="1">
                <a:cs typeface="Times New Roman"/>
              </a:rPr>
              <a:t>tažnost</a:t>
            </a:r>
            <a:r>
              <a:rPr lang="cs-CZ" sz="1500" spc="-8" dirty="0">
                <a:cs typeface="Times New Roman"/>
              </a:rPr>
              <a:t/>
            </a:r>
            <a:br>
              <a:rPr lang="cs-CZ" sz="1500" spc="-8" dirty="0">
                <a:cs typeface="Times New Roman"/>
              </a:rPr>
            </a:br>
            <a:r>
              <a:rPr sz="1500" dirty="0">
                <a:cs typeface="Times New Roman"/>
              </a:rPr>
              <a:t>1.4</a:t>
            </a:r>
            <a:r>
              <a:rPr sz="1500" spc="-11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%</a:t>
            </a:r>
            <a:r>
              <a:rPr sz="1500" spc="-11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,modul</a:t>
            </a:r>
            <a:r>
              <a:rPr sz="1500" spc="-11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=</a:t>
            </a:r>
            <a:r>
              <a:rPr sz="1500" spc="-11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330</a:t>
            </a:r>
            <a:r>
              <a:rPr sz="1500" spc="-4" dirty="0">
                <a:cs typeface="Times New Roman"/>
              </a:rPr>
              <a:t> </a:t>
            </a:r>
            <a:r>
              <a:rPr sz="1500" spc="-15" dirty="0" err="1" smtClean="0">
                <a:cs typeface="Times New Roman"/>
              </a:rPr>
              <a:t>GPa</a:t>
            </a:r>
            <a:r>
              <a:rPr sz="1500" spc="-15" dirty="0" smtClean="0">
                <a:cs typeface="Times New Roman"/>
              </a:rPr>
              <a:t>)</a:t>
            </a:r>
            <a:r>
              <a:rPr lang="cs-CZ" sz="1500" spc="-15" dirty="0" smtClean="0">
                <a:cs typeface="Times New Roman"/>
              </a:rPr>
              <a:t> </a:t>
            </a:r>
            <a:r>
              <a:rPr sz="1500" dirty="0" err="1" smtClean="0">
                <a:cs typeface="Times New Roman"/>
              </a:rPr>
              <a:t>i</a:t>
            </a:r>
            <a:r>
              <a:rPr sz="1500" spc="-11" dirty="0" smtClean="0">
                <a:cs typeface="Times New Roman"/>
              </a:rPr>
              <a:t> </a:t>
            </a:r>
            <a:r>
              <a:rPr sz="1500" dirty="0">
                <a:cs typeface="Times New Roman"/>
              </a:rPr>
              <a:t>tlaku</a:t>
            </a:r>
            <a:r>
              <a:rPr sz="1500" spc="-11" dirty="0">
                <a:cs typeface="Times New Roman"/>
              </a:rPr>
              <a:t> </a:t>
            </a:r>
            <a:r>
              <a:rPr sz="1500" dirty="0">
                <a:solidFill>
                  <a:srgbClr val="FF0000"/>
                </a:solidFill>
                <a:cs typeface="Times New Roman"/>
              </a:rPr>
              <a:t>M5</a:t>
            </a:r>
            <a:r>
              <a:rPr sz="1500" spc="-4" dirty="0">
                <a:solidFill>
                  <a:srgbClr val="FF0000"/>
                </a:solidFill>
                <a:cs typeface="Times New Roman"/>
              </a:rPr>
              <a:t> </a:t>
            </a:r>
            <a:r>
              <a:rPr sz="1500" dirty="0">
                <a:cs typeface="Times New Roman"/>
              </a:rPr>
              <a:t>(pevnost</a:t>
            </a:r>
            <a:r>
              <a:rPr sz="1500" spc="-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v</a:t>
            </a:r>
            <a:r>
              <a:rPr sz="1500" spc="-4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tlaku</a:t>
            </a:r>
            <a:r>
              <a:rPr sz="1500" spc="-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=</a:t>
            </a:r>
            <a:r>
              <a:rPr sz="1500" spc="-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1.6</a:t>
            </a:r>
            <a:r>
              <a:rPr sz="1500" spc="-8" dirty="0">
                <a:cs typeface="Times New Roman"/>
              </a:rPr>
              <a:t> </a:t>
            </a:r>
            <a:r>
              <a:rPr sz="1500" spc="-15" dirty="0">
                <a:cs typeface="Times New Roman"/>
              </a:rPr>
              <a:t>GPa, </a:t>
            </a:r>
            <a:r>
              <a:rPr sz="1500" dirty="0">
                <a:cs typeface="Times New Roman"/>
              </a:rPr>
              <a:t>deformace</a:t>
            </a:r>
            <a:r>
              <a:rPr sz="1500" spc="-15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v</a:t>
            </a:r>
            <a:r>
              <a:rPr sz="1500" spc="-11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tlaku</a:t>
            </a:r>
            <a:r>
              <a:rPr sz="1500" spc="-11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0.5</a:t>
            </a:r>
            <a:r>
              <a:rPr sz="1500" spc="-11" dirty="0">
                <a:cs typeface="Times New Roman"/>
              </a:rPr>
              <a:t> </a:t>
            </a:r>
            <a:r>
              <a:rPr sz="1500" spc="-38" dirty="0" smtClean="0">
                <a:cs typeface="Times New Roman"/>
              </a:rPr>
              <a:t>%</a:t>
            </a:r>
            <a:r>
              <a:rPr sz="1500" dirty="0" smtClean="0">
                <a:cs typeface="Times New Roman"/>
              </a:rPr>
              <a:t>).</a:t>
            </a:r>
            <a:r>
              <a:rPr sz="1500" spc="-15" dirty="0" smtClean="0">
                <a:cs typeface="Times New Roman"/>
              </a:rPr>
              <a:t> </a:t>
            </a:r>
            <a:r>
              <a:rPr sz="1500" dirty="0">
                <a:cs typeface="Times New Roman"/>
              </a:rPr>
              <a:t>Hustota</a:t>
            </a:r>
            <a:r>
              <a:rPr sz="1500" spc="-11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1700</a:t>
            </a:r>
            <a:r>
              <a:rPr sz="1500" spc="-15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kg/m</a:t>
            </a:r>
            <a:r>
              <a:rPr sz="1500" baseline="24305" dirty="0">
                <a:cs typeface="Times New Roman"/>
              </a:rPr>
              <a:t>3</a:t>
            </a:r>
            <a:r>
              <a:rPr sz="1500" spc="213" baseline="24305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LOI</a:t>
            </a:r>
            <a:r>
              <a:rPr sz="1500" spc="-11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50.</a:t>
            </a:r>
            <a:r>
              <a:rPr sz="1500" spc="-8" dirty="0">
                <a:cs typeface="Times New Roman"/>
              </a:rPr>
              <a:t> Vhodné </a:t>
            </a:r>
            <a:r>
              <a:rPr sz="1500" dirty="0">
                <a:cs typeface="Times New Roman"/>
              </a:rPr>
              <a:t>speciálně</a:t>
            </a:r>
            <a:r>
              <a:rPr sz="1500" spc="-26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pro</a:t>
            </a:r>
            <a:r>
              <a:rPr sz="1500" spc="-23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kompozitní</a:t>
            </a:r>
            <a:r>
              <a:rPr sz="1500" spc="-23" dirty="0">
                <a:cs typeface="Times New Roman"/>
              </a:rPr>
              <a:t> </a:t>
            </a:r>
            <a:r>
              <a:rPr sz="1500" spc="-8" dirty="0">
                <a:cs typeface="Times New Roman"/>
              </a:rPr>
              <a:t>struktury.</a:t>
            </a:r>
            <a:endParaRPr sz="1500" dirty="0">
              <a:cs typeface="Times New Roman"/>
            </a:endParaRPr>
          </a:p>
        </p:txBody>
      </p:sp>
      <p:grpSp>
        <p:nvGrpSpPr>
          <p:cNvPr id="5" name="object 4"/>
          <p:cNvGrpSpPr/>
          <p:nvPr/>
        </p:nvGrpSpPr>
        <p:grpSpPr>
          <a:xfrm>
            <a:off x="4232215" y="58177"/>
            <a:ext cx="3736658" cy="1400175"/>
            <a:chOff x="3645033" y="209295"/>
            <a:chExt cx="4982210" cy="1866900"/>
          </a:xfrm>
        </p:grpSpPr>
        <p:pic>
          <p:nvPicPr>
            <p:cNvPr id="6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645033" y="209295"/>
              <a:ext cx="2590800" cy="1866899"/>
            </a:xfrm>
            <a:prstGeom prst="rect">
              <a:avLst/>
            </a:prstGeom>
          </p:spPr>
        </p:pic>
        <p:pic>
          <p:nvPicPr>
            <p:cNvPr id="7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235833" y="209295"/>
              <a:ext cx="2391155" cy="1809749"/>
            </a:xfrm>
            <a:prstGeom prst="rect">
              <a:avLst/>
            </a:prstGeom>
          </p:spPr>
        </p:pic>
      </p:grpSp>
      <p:sp>
        <p:nvSpPr>
          <p:cNvPr id="8" name="Zástupný symbol pro číslo snímku 7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2897204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38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49936" y="196187"/>
            <a:ext cx="113068" cy="80963"/>
          </a:xfrm>
          <a:prstGeom prst="rect">
            <a:avLst/>
          </a:prstGeom>
        </p:spPr>
      </p:pic>
      <p:graphicFrame>
        <p:nvGraphicFramePr>
          <p:cNvPr id="4" name="object 3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5252981"/>
              </p:ext>
            </p:extLst>
          </p:nvPr>
        </p:nvGraphicFramePr>
        <p:xfrm>
          <a:off x="1380334" y="2379160"/>
          <a:ext cx="6048671" cy="2409826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826069"/>
                <a:gridCol w="2353218"/>
                <a:gridCol w="1869384"/>
              </a:tblGrid>
              <a:tr h="285750">
                <a:tc>
                  <a:txBody>
                    <a:bodyPr/>
                    <a:lstStyle/>
                    <a:p>
                      <a:pPr marL="31750" algn="l">
                        <a:lnSpc>
                          <a:spcPts val="2620"/>
                        </a:lnSpc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1910 —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Rayon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28295" algn="l">
                        <a:lnSpc>
                          <a:spcPts val="2620"/>
                        </a:lnSpc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1941 —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Saran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  <a:tr h="425768">
                <a:tc>
                  <a:txBody>
                    <a:bodyPr/>
                    <a:lstStyle/>
                    <a:p>
                      <a:pPr marL="31750" algn="l">
                        <a:lnSpc>
                          <a:spcPct val="100000"/>
                        </a:lnSpc>
                        <a:spcBef>
                          <a:spcPts val="1590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1924 —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Acetate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51448" marB="0"/>
                </a:tc>
                <a:tc>
                  <a:txBody>
                    <a:bodyPr/>
                    <a:lstStyle/>
                    <a:p>
                      <a:pPr marL="328295" algn="l">
                        <a:lnSpc>
                          <a:spcPct val="100000"/>
                        </a:lnSpc>
                        <a:spcBef>
                          <a:spcPts val="1590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1946 —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Metallic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51448" marB="0"/>
                </a:tc>
                <a:tc>
                  <a:txBody>
                    <a:bodyPr/>
                    <a:lstStyle/>
                    <a:p>
                      <a:pPr marL="339090" algn="l">
                        <a:lnSpc>
                          <a:spcPct val="100000"/>
                        </a:lnSpc>
                        <a:spcBef>
                          <a:spcPts val="1590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1959 —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Spandex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51448" marB="0"/>
                </a:tc>
              </a:tr>
              <a:tr h="392906">
                <a:tc>
                  <a:txBody>
                    <a:bodyPr/>
                    <a:lstStyle/>
                    <a:p>
                      <a:pPr marL="31750" algn="l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1930 —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Rubber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8586" marB="0"/>
                </a:tc>
                <a:tc>
                  <a:txBody>
                    <a:bodyPr/>
                    <a:lstStyle/>
                    <a:p>
                      <a:pPr marL="328295" algn="l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1949 —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Modacylic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8586" marB="0"/>
                </a:tc>
                <a:tc>
                  <a:txBody>
                    <a:bodyPr/>
                    <a:lstStyle/>
                    <a:p>
                      <a:pPr marL="339090" algn="l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1961 —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Aramid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8586" marB="0"/>
                </a:tc>
              </a:tr>
              <a:tr h="393383">
                <a:tc>
                  <a:txBody>
                    <a:bodyPr/>
                    <a:lstStyle/>
                    <a:p>
                      <a:pPr marL="31750" algn="l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1936 —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Glass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9063" marB="0"/>
                </a:tc>
                <a:tc>
                  <a:txBody>
                    <a:bodyPr/>
                    <a:lstStyle/>
                    <a:p>
                      <a:pPr marL="328295" algn="l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1949 —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Olefin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9063" marB="0"/>
                </a:tc>
                <a:tc>
                  <a:txBody>
                    <a:bodyPr/>
                    <a:lstStyle/>
                    <a:p>
                      <a:pPr marL="339090" algn="l">
                        <a:lnSpc>
                          <a:spcPct val="100000"/>
                        </a:lnSpc>
                        <a:spcBef>
                          <a:spcPts val="1250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1983 — </a:t>
                      </a:r>
                      <a:r>
                        <a:rPr sz="1800" spc="-25" dirty="0">
                          <a:latin typeface="Times New Roman"/>
                          <a:cs typeface="Times New Roman"/>
                        </a:rPr>
                        <a:t>PBI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9063" marB="0"/>
                </a:tc>
              </a:tr>
              <a:tr h="392906">
                <a:tc>
                  <a:txBody>
                    <a:bodyPr/>
                    <a:lstStyle/>
                    <a:p>
                      <a:pPr marL="31750" algn="l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1939 —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Nylon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8586" marB="0"/>
                </a:tc>
                <a:tc>
                  <a:txBody>
                    <a:bodyPr/>
                    <a:lstStyle/>
                    <a:p>
                      <a:pPr marL="328295" algn="l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1950 —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Acrylic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8586" marB="0"/>
                </a:tc>
                <a:tc>
                  <a:txBody>
                    <a:bodyPr/>
                    <a:lstStyle/>
                    <a:p>
                      <a:pPr marL="339090" algn="l">
                        <a:lnSpc>
                          <a:spcPct val="100000"/>
                        </a:lnSpc>
                        <a:spcBef>
                          <a:spcPts val="1245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1992 —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Lyocell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8586" marB="0"/>
                </a:tc>
              </a:tr>
              <a:tr h="385763">
                <a:tc>
                  <a:txBody>
                    <a:bodyPr/>
                    <a:lstStyle/>
                    <a:p>
                      <a:pPr marL="31750" algn="l">
                        <a:lnSpc>
                          <a:spcPts val="2820"/>
                        </a:lnSpc>
                        <a:spcBef>
                          <a:spcPts val="1250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1939 —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Vinyon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9063" marB="0"/>
                </a:tc>
                <a:tc>
                  <a:txBody>
                    <a:bodyPr/>
                    <a:lstStyle/>
                    <a:p>
                      <a:pPr marL="328295" algn="l">
                        <a:lnSpc>
                          <a:spcPts val="2820"/>
                        </a:lnSpc>
                        <a:spcBef>
                          <a:spcPts val="1250"/>
                        </a:spcBef>
                      </a:pPr>
                      <a:r>
                        <a:rPr sz="1800" b="1" dirty="0">
                          <a:latin typeface="Times New Roman"/>
                          <a:cs typeface="Times New Roman"/>
                        </a:rPr>
                        <a:t>1953 — </a:t>
                      </a:r>
                      <a:r>
                        <a:rPr sz="1800" spc="-10" dirty="0">
                          <a:latin typeface="Times New Roman"/>
                          <a:cs typeface="Times New Roman"/>
                        </a:rPr>
                        <a:t>Polyester</a:t>
                      </a:r>
                      <a:endParaRPr sz="18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119063" marB="0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0000"/>
                        </a:lnSpc>
                      </a:pPr>
                      <a:endParaRPr sz="19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  <p:pic>
        <p:nvPicPr>
          <p:cNvPr id="5" name="object 42"/>
          <p:cNvPicPr/>
          <p:nvPr/>
        </p:nvPicPr>
        <p:blipFill rotWithShape="1">
          <a:blip r:embed="rId3" cstate="print"/>
          <a:srcRect l="-275" b="2693"/>
          <a:stretch/>
        </p:blipFill>
        <p:spPr>
          <a:xfrm>
            <a:off x="4334614" y="155253"/>
            <a:ext cx="4022942" cy="2223907"/>
          </a:xfrm>
          <a:prstGeom prst="rect">
            <a:avLst/>
          </a:prstGeom>
        </p:spPr>
      </p:pic>
      <p:sp>
        <p:nvSpPr>
          <p:cNvPr id="6" name="object 43"/>
          <p:cNvSpPr txBox="1">
            <a:spLocks noGrp="1"/>
          </p:cNvSpPr>
          <p:nvPr>
            <p:ph type="title"/>
          </p:nvPr>
        </p:nvSpPr>
        <p:spPr>
          <a:xfrm>
            <a:off x="1163003" y="718352"/>
            <a:ext cx="2583929" cy="932467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b="1" spc="-8" dirty="0"/>
              <a:t>Produkce vláken</a:t>
            </a: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84531714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>
          <a:xfrm>
            <a:off x="1579815" y="507045"/>
            <a:ext cx="5898595" cy="470802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9525" marR="3810">
              <a:spcBef>
                <a:spcPts val="71"/>
              </a:spcBef>
            </a:pPr>
            <a:r>
              <a:rPr lang="cs-CZ" sz="2100" b="1" spc="-8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Vývoj</a:t>
            </a:r>
            <a:r>
              <a:rPr lang="cs-CZ" sz="3000" b="1" spc="-8" dirty="0"/>
              <a:t> </a:t>
            </a:r>
            <a:r>
              <a:rPr lang="cs-CZ" sz="2100" b="1" spc="-8" dirty="0">
                <a:solidFill>
                  <a:schemeClr val="accent1"/>
                </a:solidFill>
                <a:latin typeface="+mn-lt"/>
                <a:ea typeface="+mn-ea"/>
                <a:cs typeface="+mn-cs"/>
              </a:rPr>
              <a:t>projektování struktur</a:t>
            </a:r>
          </a:p>
        </p:txBody>
      </p:sp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891632" y="2991440"/>
            <a:ext cx="1543050" cy="1285875"/>
          </a:xfrm>
          <a:prstGeom prst="rect">
            <a:avLst/>
          </a:prstGeom>
        </p:spPr>
      </p:pic>
      <p:pic>
        <p:nvPicPr>
          <p:cNvPr id="5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591029" y="1985772"/>
            <a:ext cx="1543046" cy="1197451"/>
          </a:xfrm>
          <a:prstGeom prst="rect">
            <a:avLst/>
          </a:prstGeom>
        </p:spPr>
      </p:pic>
      <p:pic>
        <p:nvPicPr>
          <p:cNvPr id="6" name="object 5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449443" y="1466684"/>
            <a:ext cx="1657350" cy="1240726"/>
          </a:xfrm>
          <a:prstGeom prst="rect">
            <a:avLst/>
          </a:prstGeom>
        </p:spPr>
      </p:pic>
      <p:sp>
        <p:nvSpPr>
          <p:cNvPr id="7" name="object 6"/>
          <p:cNvSpPr txBox="1"/>
          <p:nvPr/>
        </p:nvSpPr>
        <p:spPr>
          <a:xfrm>
            <a:off x="1891632" y="1159584"/>
            <a:ext cx="5424030" cy="176593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209449">
              <a:lnSpc>
                <a:spcPts val="1980"/>
              </a:lnSpc>
              <a:spcBef>
                <a:spcPts val="75"/>
              </a:spcBef>
            </a:pPr>
            <a:r>
              <a:rPr lang="cs-CZ" sz="1800" dirty="0">
                <a:cs typeface="Times New Roman"/>
              </a:rPr>
              <a:t>     </a:t>
            </a:r>
            <a:r>
              <a:rPr sz="1800" dirty="0" err="1">
                <a:cs typeface="Times New Roman"/>
              </a:rPr>
              <a:t>Umělá</a:t>
            </a:r>
            <a:r>
              <a:rPr sz="1800" spc="-11" dirty="0">
                <a:cs typeface="Times New Roman"/>
              </a:rPr>
              <a:t> </a:t>
            </a:r>
            <a:r>
              <a:rPr sz="1800" spc="-8" dirty="0">
                <a:cs typeface="Times New Roman"/>
              </a:rPr>
              <a:t>inteligence</a:t>
            </a:r>
            <a:endParaRPr sz="1800" dirty="0">
              <a:cs typeface="Times New Roman"/>
            </a:endParaRPr>
          </a:p>
          <a:p>
            <a:pPr marL="1552575">
              <a:lnSpc>
                <a:spcPts val="1980"/>
              </a:lnSpc>
            </a:pPr>
            <a:r>
              <a:rPr lang="cs-CZ" sz="1800" spc="-8" dirty="0">
                <a:cs typeface="Times New Roman"/>
              </a:rPr>
              <a:t>   </a:t>
            </a:r>
          </a:p>
          <a:p>
            <a:pPr marL="1552575">
              <a:lnSpc>
                <a:spcPts val="1980"/>
              </a:lnSpc>
            </a:pPr>
            <a:r>
              <a:rPr lang="cs-CZ" sz="1800" spc="-8" dirty="0">
                <a:cs typeface="Times New Roman"/>
              </a:rPr>
              <a:t>   </a:t>
            </a:r>
            <a:r>
              <a:rPr sz="1800" spc="-8" dirty="0" err="1">
                <a:cs typeface="Times New Roman"/>
              </a:rPr>
              <a:t>Elektronika</a:t>
            </a:r>
            <a:endParaRPr sz="1800" dirty="0">
              <a:cs typeface="Times New Roman"/>
            </a:endParaRPr>
          </a:p>
          <a:p>
            <a:pPr>
              <a:spcBef>
                <a:spcPts val="4"/>
              </a:spcBef>
            </a:pPr>
            <a:endParaRPr lang="cs-CZ" sz="2813" dirty="0">
              <a:cs typeface="Times New Roman"/>
            </a:endParaRPr>
          </a:p>
          <a:p>
            <a:pPr>
              <a:spcBef>
                <a:spcPts val="4"/>
              </a:spcBef>
            </a:pPr>
            <a:endParaRPr sz="1800" dirty="0">
              <a:cs typeface="Times New Roman"/>
            </a:endParaRPr>
          </a:p>
          <a:p>
            <a:pPr marL="9525"/>
            <a:r>
              <a:rPr sz="1800" spc="-8" dirty="0">
                <a:cs typeface="Times New Roman"/>
              </a:rPr>
              <a:t>Mechanika</a:t>
            </a:r>
            <a:endParaRPr sz="1800" dirty="0">
              <a:cs typeface="Times New Roman"/>
            </a:endParaRPr>
          </a:p>
        </p:txBody>
      </p:sp>
      <p:pic>
        <p:nvPicPr>
          <p:cNvPr id="8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446770" y="2734032"/>
            <a:ext cx="1660024" cy="1551560"/>
          </a:xfrm>
          <a:prstGeom prst="rect">
            <a:avLst/>
          </a:prstGeom>
        </p:spPr>
      </p:pic>
      <p:pic>
        <p:nvPicPr>
          <p:cNvPr id="9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3533875" y="3242215"/>
            <a:ext cx="1657355" cy="1072421"/>
          </a:xfrm>
          <a:prstGeom prst="rect">
            <a:avLst/>
          </a:prstGeom>
        </p:spPr>
      </p:pic>
      <p:pic>
        <p:nvPicPr>
          <p:cNvPr id="10" name="object 13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921379" y="1439989"/>
            <a:ext cx="1200150" cy="1091564"/>
          </a:xfrm>
          <a:prstGeom prst="rect">
            <a:avLst/>
          </a:prstGeom>
        </p:spPr>
      </p:pic>
      <p:grpSp>
        <p:nvGrpSpPr>
          <p:cNvPr id="11" name="object 14"/>
          <p:cNvGrpSpPr/>
          <p:nvPr/>
        </p:nvGrpSpPr>
        <p:grpSpPr>
          <a:xfrm>
            <a:off x="1590779" y="4322064"/>
            <a:ext cx="6172200" cy="128588"/>
            <a:chOff x="597039" y="5762752"/>
            <a:chExt cx="8229600" cy="171450"/>
          </a:xfrm>
        </p:grpSpPr>
        <p:sp>
          <p:nvSpPr>
            <p:cNvPr id="12" name="object 15"/>
            <p:cNvSpPr/>
            <p:nvPr/>
          </p:nvSpPr>
          <p:spPr>
            <a:xfrm>
              <a:off x="597039" y="5848096"/>
              <a:ext cx="8060690" cy="0"/>
            </a:xfrm>
            <a:custGeom>
              <a:avLst/>
              <a:gdLst/>
              <a:ahLst/>
              <a:cxnLst/>
              <a:rect l="l" t="t" r="r" b="b"/>
              <a:pathLst>
                <a:path w="8060690">
                  <a:moveTo>
                    <a:pt x="0" y="0"/>
                  </a:moveTo>
                  <a:lnTo>
                    <a:pt x="8060436" y="0"/>
                  </a:lnTo>
                </a:path>
              </a:pathLst>
            </a:custGeom>
            <a:ln w="3810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" name="object 16"/>
            <p:cNvSpPr/>
            <p:nvPr/>
          </p:nvSpPr>
          <p:spPr>
            <a:xfrm>
              <a:off x="8655939" y="5762752"/>
              <a:ext cx="170815" cy="171450"/>
            </a:xfrm>
            <a:custGeom>
              <a:avLst/>
              <a:gdLst/>
              <a:ahLst/>
              <a:cxnLst/>
              <a:rect l="l" t="t" r="r" b="b"/>
              <a:pathLst>
                <a:path w="170815" h="171450">
                  <a:moveTo>
                    <a:pt x="170687" y="85344"/>
                  </a:moveTo>
                  <a:lnTo>
                    <a:pt x="0" y="0"/>
                  </a:lnTo>
                  <a:lnTo>
                    <a:pt x="0" y="171450"/>
                  </a:lnTo>
                  <a:lnTo>
                    <a:pt x="170687" y="85344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</p:grpSp>
      <p:sp>
        <p:nvSpPr>
          <p:cNvPr id="14" name="object 17"/>
          <p:cNvSpPr txBox="1"/>
          <p:nvPr/>
        </p:nvSpPr>
        <p:spPr>
          <a:xfrm>
            <a:off x="6836763" y="4450081"/>
            <a:ext cx="540060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2100" spc="-19" dirty="0">
                <a:cs typeface="Times New Roman"/>
              </a:rPr>
              <a:t>čas</a:t>
            </a:r>
            <a:endParaRPr sz="2100" dirty="0">
              <a:cs typeface="Times New Roman"/>
            </a:endParaRPr>
          </a:p>
        </p:txBody>
      </p:sp>
      <p:sp>
        <p:nvSpPr>
          <p:cNvPr id="15" name="object 18"/>
          <p:cNvSpPr txBox="1"/>
          <p:nvPr/>
        </p:nvSpPr>
        <p:spPr>
          <a:xfrm>
            <a:off x="2507651" y="4517136"/>
            <a:ext cx="606187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15" dirty="0">
                <a:cs typeface="Times New Roman"/>
              </a:rPr>
              <a:t>1900</a:t>
            </a:r>
            <a:endParaRPr sz="1800" dirty="0">
              <a:cs typeface="Times New Roman"/>
            </a:endParaRPr>
          </a:p>
        </p:txBody>
      </p:sp>
      <p:sp>
        <p:nvSpPr>
          <p:cNvPr id="16" name="object 19"/>
          <p:cNvSpPr txBox="1"/>
          <p:nvPr/>
        </p:nvSpPr>
        <p:spPr>
          <a:xfrm>
            <a:off x="4655781" y="4517136"/>
            <a:ext cx="596177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15" dirty="0">
                <a:cs typeface="Times New Roman"/>
              </a:rPr>
              <a:t>2000</a:t>
            </a:r>
            <a:endParaRPr sz="1800" dirty="0">
              <a:cs typeface="Times New Roman"/>
            </a:endParaRPr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9275653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/>
          </p:cNvSpPr>
          <p:nvPr/>
        </p:nvSpPr>
        <p:spPr>
          <a:xfrm>
            <a:off x="1613178" y="600495"/>
            <a:ext cx="5898595" cy="332303"/>
          </a:xfrm>
          <a:prstGeom prst="rect">
            <a:avLst/>
          </a:prstGeom>
        </p:spPr>
        <p:txBody>
          <a:bodyPr vert="horz" wrap="square" lIns="0" tIns="9049" rIns="0" bIns="0" rtlCol="0" anchor="ctr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9525" marR="3810" algn="ctr" eaLnBrk="1" hangingPunct="1">
              <a:spcBef>
                <a:spcPts val="71"/>
              </a:spcBef>
              <a:defRPr sz="2100" b="1" kern="1200" spc="-8">
                <a:solidFill>
                  <a:schemeClr val="accent1"/>
                </a:solidFill>
              </a:defRPr>
            </a:lvl1pPr>
          </a:lstStyle>
          <a:p>
            <a:r>
              <a:rPr lang="cs-CZ" dirty="0"/>
              <a:t>Textilie dle účelu použití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756410" y="1553909"/>
            <a:ext cx="583992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2752725" algn="l"/>
              </a:tabLst>
            </a:pPr>
            <a:r>
              <a:rPr lang="cs-CZ" sz="1800" b="1" spc="-8" dirty="0">
                <a:solidFill>
                  <a:srgbClr val="924C14"/>
                </a:solidFill>
                <a:cs typeface="Times New Roman"/>
              </a:rPr>
              <a:t>oděvní                     </a:t>
            </a:r>
            <a:r>
              <a:rPr sz="1800" b="1" spc="-8" dirty="0" err="1">
                <a:solidFill>
                  <a:srgbClr val="924C14"/>
                </a:solidFill>
                <a:cs typeface="Times New Roman"/>
              </a:rPr>
              <a:t>technické</a:t>
            </a:r>
            <a:r>
              <a:rPr lang="cs-CZ" sz="1800" b="1" spc="-8" dirty="0">
                <a:solidFill>
                  <a:srgbClr val="924C14"/>
                </a:solidFill>
                <a:cs typeface="Times New Roman"/>
              </a:rPr>
              <a:t>                </a:t>
            </a:r>
            <a:r>
              <a:rPr sz="1800" b="1" dirty="0">
                <a:solidFill>
                  <a:srgbClr val="924C14"/>
                </a:solidFill>
                <a:cs typeface="Times New Roman"/>
              </a:rPr>
              <a:t>	</a:t>
            </a:r>
            <a:r>
              <a:rPr sz="1800" b="1" spc="-8" dirty="0">
                <a:solidFill>
                  <a:srgbClr val="924C14"/>
                </a:solidFill>
                <a:cs typeface="Times New Roman"/>
              </a:rPr>
              <a:t>speciální</a:t>
            </a:r>
            <a:endParaRPr sz="1800" b="1" dirty="0">
              <a:solidFill>
                <a:srgbClr val="924C14"/>
              </a:solidFill>
              <a:cs typeface="Times New Roman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56410" y="1841564"/>
            <a:ext cx="5612130" cy="11430"/>
          </a:xfrm>
          <a:custGeom>
            <a:avLst/>
            <a:gdLst/>
            <a:ahLst/>
            <a:cxnLst/>
            <a:rect l="l" t="t" r="r" b="b"/>
            <a:pathLst>
              <a:path w="7482840" h="15239">
                <a:moveTo>
                  <a:pt x="7482840" y="15239"/>
                </a:moveTo>
                <a:lnTo>
                  <a:pt x="7482840" y="0"/>
                </a:lnTo>
                <a:lnTo>
                  <a:pt x="0" y="0"/>
                </a:lnTo>
                <a:lnTo>
                  <a:pt x="0" y="15240"/>
                </a:lnTo>
                <a:lnTo>
                  <a:pt x="7482840" y="152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 sz="1050" dirty="0"/>
          </a:p>
        </p:txBody>
      </p:sp>
      <p:sp>
        <p:nvSpPr>
          <p:cNvPr id="6" name="object 6"/>
          <p:cNvSpPr txBox="1"/>
          <p:nvPr/>
        </p:nvSpPr>
        <p:spPr>
          <a:xfrm>
            <a:off x="1613178" y="1907729"/>
            <a:ext cx="1514475" cy="5764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23850" marR="3810" indent="-314325">
              <a:lnSpc>
                <a:spcPct val="119800"/>
              </a:lnSpc>
              <a:spcBef>
                <a:spcPts val="75"/>
              </a:spcBef>
            </a:pPr>
            <a:r>
              <a:rPr lang="cs-CZ" sz="1500" dirty="0" err="1" smtClean="0">
                <a:cs typeface="Times New Roman"/>
              </a:rPr>
              <a:t>sp</a:t>
            </a:r>
            <a:r>
              <a:rPr sz="1500" dirty="0" err="1">
                <a:cs typeface="Times New Roman"/>
              </a:rPr>
              <a:t>otřeba</a:t>
            </a:r>
            <a:r>
              <a:rPr sz="1500" spc="-11" dirty="0">
                <a:cs typeface="Times New Roman"/>
              </a:rPr>
              <a:t> </a:t>
            </a:r>
            <a:r>
              <a:rPr sz="1500" spc="-8" dirty="0" err="1">
                <a:cs typeface="Times New Roman"/>
              </a:rPr>
              <a:t>souvisí</a:t>
            </a:r>
            <a:endParaRPr lang="cs-CZ" sz="1500" spc="-8" dirty="0">
              <a:cs typeface="Times New Roman"/>
            </a:endParaRPr>
          </a:p>
          <a:p>
            <a:pPr marL="323850" marR="3810" indent="-314325">
              <a:lnSpc>
                <a:spcPct val="119800"/>
              </a:lnSpc>
              <a:spcBef>
                <a:spcPts val="75"/>
              </a:spcBef>
            </a:pPr>
            <a:r>
              <a:rPr sz="1500" dirty="0">
                <a:cs typeface="Times New Roman"/>
              </a:rPr>
              <a:t>s</a:t>
            </a:r>
            <a:r>
              <a:rPr sz="1500" spc="-11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počtem</a:t>
            </a:r>
            <a:r>
              <a:rPr sz="1500" spc="-4" dirty="0">
                <a:cs typeface="Times New Roman"/>
              </a:rPr>
              <a:t> </a:t>
            </a:r>
            <a:r>
              <a:rPr sz="1500" spc="-15" dirty="0">
                <a:cs typeface="Times New Roman"/>
              </a:rPr>
              <a:t>lidí</a:t>
            </a:r>
            <a:endParaRPr sz="1500" dirty="0">
              <a:cs typeface="Times New Roman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56094" y="1878387"/>
            <a:ext cx="2496026" cy="821059"/>
          </a:xfrm>
          <a:prstGeom prst="rect">
            <a:avLst/>
          </a:prstGeom>
        </p:spPr>
        <p:txBody>
          <a:bodyPr vert="horz" wrap="square" lIns="0" tIns="63818" rIns="0" bIns="0" rtlCol="0">
            <a:spAutoFit/>
          </a:bodyPr>
          <a:lstStyle/>
          <a:p>
            <a:pPr marL="9525">
              <a:spcBef>
                <a:spcPts val="503"/>
              </a:spcBef>
            </a:pPr>
            <a:r>
              <a:rPr lang="cs-CZ" sz="1500" dirty="0" err="1" smtClean="0">
                <a:cs typeface="Times New Roman"/>
              </a:rPr>
              <a:t>sp</a:t>
            </a:r>
            <a:r>
              <a:rPr sz="1500" dirty="0" err="1">
                <a:cs typeface="Times New Roman"/>
              </a:rPr>
              <a:t>otřeba</a:t>
            </a:r>
            <a:r>
              <a:rPr sz="1500" spc="-8" dirty="0">
                <a:cs typeface="Times New Roman"/>
              </a:rPr>
              <a:t> </a:t>
            </a:r>
            <a:r>
              <a:rPr sz="1500" spc="-8" dirty="0" err="1">
                <a:cs typeface="Times New Roman"/>
              </a:rPr>
              <a:t>souvisí</a:t>
            </a:r>
            <a:endParaRPr lang="cs-CZ" sz="1500" dirty="0">
              <a:cs typeface="Times New Roman"/>
            </a:endParaRPr>
          </a:p>
          <a:p>
            <a:pPr marL="9525">
              <a:spcBef>
                <a:spcPts val="503"/>
              </a:spcBef>
            </a:pPr>
            <a:r>
              <a:rPr sz="1500" dirty="0">
                <a:cs typeface="Times New Roman"/>
              </a:rPr>
              <a:t>s</a:t>
            </a:r>
            <a:r>
              <a:rPr sz="1500" spc="-23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vyspělostí</a:t>
            </a:r>
            <a:r>
              <a:rPr sz="1500" spc="-11" dirty="0">
                <a:cs typeface="Times New Roman"/>
              </a:rPr>
              <a:t> </a:t>
            </a:r>
            <a:r>
              <a:rPr sz="1500" spc="-8" dirty="0">
                <a:cs typeface="Times New Roman"/>
              </a:rPr>
              <a:t>společnosti </a:t>
            </a:r>
            <a:r>
              <a:rPr sz="1500" dirty="0">
                <a:cs typeface="Times New Roman"/>
              </a:rPr>
              <a:t>(agro,</a:t>
            </a:r>
            <a:r>
              <a:rPr sz="1500" spc="-4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geo.,</a:t>
            </a:r>
            <a:r>
              <a:rPr sz="1500" spc="-4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kosmos</a:t>
            </a:r>
            <a:r>
              <a:rPr sz="1500" spc="-4" dirty="0">
                <a:cs typeface="Times New Roman"/>
              </a:rPr>
              <a:t> </a:t>
            </a:r>
            <a:r>
              <a:rPr sz="1500" spc="-8" dirty="0">
                <a:cs typeface="Times New Roman"/>
              </a:rPr>
              <a:t>atd.)</a:t>
            </a:r>
            <a:endParaRPr sz="1500" dirty="0">
              <a:cs typeface="Times New Roman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652121" y="1901260"/>
            <a:ext cx="2063591" cy="86626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340519" marR="3810" indent="-331469">
              <a:lnSpc>
                <a:spcPct val="119800"/>
              </a:lnSpc>
              <a:spcBef>
                <a:spcPts val="75"/>
              </a:spcBef>
            </a:pPr>
            <a:r>
              <a:rPr sz="1500" spc="-8" dirty="0">
                <a:cs typeface="Times New Roman"/>
              </a:rPr>
              <a:t>náhrada </a:t>
            </a:r>
            <a:r>
              <a:rPr sz="1500" spc="-8" dirty="0" err="1">
                <a:cs typeface="Times New Roman"/>
              </a:rPr>
              <a:t>lidské</a:t>
            </a:r>
            <a:r>
              <a:rPr sz="1500" spc="-8" dirty="0">
                <a:cs typeface="Times New Roman"/>
              </a:rPr>
              <a:t> </a:t>
            </a:r>
            <a:r>
              <a:rPr sz="1500" spc="-8" dirty="0" err="1">
                <a:cs typeface="Times New Roman"/>
              </a:rPr>
              <a:t>kůže</a:t>
            </a:r>
            <a:endParaRPr lang="cs-CZ" sz="1500" spc="-8" dirty="0">
              <a:cs typeface="Times New Roman"/>
            </a:endParaRPr>
          </a:p>
          <a:p>
            <a:pPr marL="340519" marR="3810" indent="-331469">
              <a:lnSpc>
                <a:spcPct val="119800"/>
              </a:lnSpc>
              <a:spcBef>
                <a:spcPts val="75"/>
              </a:spcBef>
            </a:pPr>
            <a:r>
              <a:rPr sz="1500" spc="-8" dirty="0" err="1">
                <a:cs typeface="Times New Roman"/>
              </a:rPr>
              <a:t>čidla</a:t>
            </a:r>
            <a:r>
              <a:rPr sz="1500" spc="-8" dirty="0">
                <a:cs typeface="Times New Roman"/>
              </a:rPr>
              <a:t>, </a:t>
            </a:r>
            <a:r>
              <a:rPr sz="1500" spc="-8" dirty="0" err="1">
                <a:cs typeface="Times New Roman"/>
              </a:rPr>
              <a:t>indikac</a:t>
            </a:r>
            <a:r>
              <a:rPr lang="cs-CZ" sz="1500" spc="-8" dirty="0">
                <a:cs typeface="Times New Roman"/>
              </a:rPr>
              <a:t>e</a:t>
            </a:r>
          </a:p>
          <a:p>
            <a:pPr marL="340519" marR="3810" indent="-331469">
              <a:lnSpc>
                <a:spcPct val="119800"/>
              </a:lnSpc>
              <a:spcBef>
                <a:spcPts val="75"/>
              </a:spcBef>
            </a:pPr>
            <a:r>
              <a:rPr sz="1500" spc="-8" dirty="0" err="1">
                <a:cs typeface="Times New Roman"/>
              </a:rPr>
              <a:t>oděvní</a:t>
            </a:r>
            <a:r>
              <a:rPr sz="1500" spc="-8" dirty="0">
                <a:cs typeface="Times New Roman"/>
              </a:rPr>
              <a:t> elektronika</a:t>
            </a:r>
          </a:p>
        </p:txBody>
      </p:sp>
      <p:pic>
        <p:nvPicPr>
          <p:cNvPr id="9" name="object 9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6272468" y="3128773"/>
            <a:ext cx="1110995" cy="920114"/>
          </a:xfrm>
          <a:prstGeom prst="rect">
            <a:avLst/>
          </a:prstGeom>
        </p:spPr>
      </p:pic>
      <p:pic>
        <p:nvPicPr>
          <p:cNvPr id="10" name="object 10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1709682" y="3120412"/>
            <a:ext cx="2171700" cy="961835"/>
          </a:xfrm>
          <a:prstGeom prst="rect">
            <a:avLst/>
          </a:prstGeom>
        </p:spPr>
      </p:pic>
      <p:pic>
        <p:nvPicPr>
          <p:cNvPr id="11" name="object 1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4162525" y="3128772"/>
            <a:ext cx="1828800" cy="1523047"/>
          </a:xfrm>
          <a:prstGeom prst="rect">
            <a:avLst/>
          </a:prstGeom>
        </p:spPr>
      </p:pic>
      <p:sp>
        <p:nvSpPr>
          <p:cNvPr id="12" name="Zástupný symbol pro číslo snímku 1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7130016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1613178" y="272323"/>
            <a:ext cx="5898595" cy="978056"/>
          </a:xfrm>
          <a:prstGeom prst="rect">
            <a:avLst/>
          </a:prstGeom>
        </p:spPr>
        <p:txBody>
          <a:bodyPr vert="horz" wrap="square" lIns="0" tIns="511397" rIns="0" bIns="0" rtlCol="0">
            <a:spAutoFit/>
          </a:bodyPr>
          <a:lstStyle/>
          <a:p>
            <a:pPr marL="9525">
              <a:spcBef>
                <a:spcPts val="71"/>
              </a:spcBef>
            </a:pPr>
            <a:r>
              <a:rPr b="1" spc="-8" dirty="0"/>
              <a:t>Oděvní textilie</a:t>
            </a:r>
          </a:p>
        </p:txBody>
      </p:sp>
      <p:grpSp>
        <p:nvGrpSpPr>
          <p:cNvPr id="4" name="object 3"/>
          <p:cNvGrpSpPr/>
          <p:nvPr/>
        </p:nvGrpSpPr>
        <p:grpSpPr>
          <a:xfrm>
            <a:off x="4399888" y="-71279"/>
            <a:ext cx="3590925" cy="3251835"/>
            <a:chOff x="4330833" y="0"/>
            <a:chExt cx="4787900" cy="4335780"/>
          </a:xfrm>
        </p:grpSpPr>
        <p:pic>
          <p:nvPicPr>
            <p:cNvPr id="5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330833" y="1966468"/>
              <a:ext cx="3429000" cy="2369057"/>
            </a:xfrm>
            <a:prstGeom prst="rect">
              <a:avLst/>
            </a:prstGeom>
          </p:spPr>
        </p:pic>
        <p:pic>
          <p:nvPicPr>
            <p:cNvPr id="6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56329" y="0"/>
              <a:ext cx="1962270" cy="2638552"/>
            </a:xfrm>
            <a:prstGeom prst="rect">
              <a:avLst/>
            </a:prstGeom>
          </p:spPr>
        </p:pic>
      </p:grpSp>
      <p:pic>
        <p:nvPicPr>
          <p:cNvPr id="7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200803" y="1405989"/>
            <a:ext cx="982408" cy="1457325"/>
          </a:xfrm>
          <a:prstGeom prst="rect">
            <a:avLst/>
          </a:prstGeom>
        </p:spPr>
      </p:pic>
      <p:sp>
        <p:nvSpPr>
          <p:cNvPr id="8" name="object 7"/>
          <p:cNvSpPr txBox="1"/>
          <p:nvPr/>
        </p:nvSpPr>
        <p:spPr>
          <a:xfrm>
            <a:off x="1390273" y="1226936"/>
            <a:ext cx="1478756" cy="1946847"/>
          </a:xfrm>
          <a:prstGeom prst="rect">
            <a:avLst/>
          </a:prstGeom>
        </p:spPr>
        <p:txBody>
          <a:bodyPr vert="horz" wrap="square" lIns="0" tIns="73819" rIns="0" bIns="0" rtlCol="0">
            <a:spAutoFit/>
          </a:bodyPr>
          <a:lstStyle/>
          <a:p>
            <a:pPr marL="266700" indent="-257175">
              <a:spcBef>
                <a:spcPts val="581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2100" spc="-15" dirty="0">
                <a:cs typeface="Tahoma"/>
              </a:rPr>
              <a:t>Styl</a:t>
            </a:r>
            <a:endParaRPr sz="2100" dirty="0">
              <a:cs typeface="Tahoma"/>
            </a:endParaRPr>
          </a:p>
          <a:p>
            <a:pPr marL="266700" indent="-257175">
              <a:spcBef>
                <a:spcPts val="510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2100" spc="-8" dirty="0">
                <a:cs typeface="Tahoma"/>
              </a:rPr>
              <a:t>Komfort</a:t>
            </a:r>
            <a:endParaRPr sz="2100" dirty="0">
              <a:cs typeface="Tahoma"/>
            </a:endParaRPr>
          </a:p>
          <a:p>
            <a:pPr marL="266700" indent="-257175">
              <a:spcBef>
                <a:spcPts val="506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2100" spc="-8" dirty="0">
                <a:cs typeface="Tahoma"/>
              </a:rPr>
              <a:t>Ochrana</a:t>
            </a:r>
            <a:endParaRPr sz="2100" dirty="0">
              <a:cs typeface="Tahoma"/>
            </a:endParaRPr>
          </a:p>
          <a:p>
            <a:pPr marL="266700" indent="-257175">
              <a:spcBef>
                <a:spcPts val="510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2100" spc="-8" dirty="0">
                <a:cs typeface="Tahoma"/>
              </a:rPr>
              <a:t>Informace</a:t>
            </a:r>
            <a:endParaRPr sz="2100" dirty="0">
              <a:cs typeface="Tahoma"/>
            </a:endParaRPr>
          </a:p>
          <a:p>
            <a:pPr marL="266700" indent="-257175">
              <a:spcBef>
                <a:spcPts val="510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2100" spc="-8" dirty="0">
                <a:cs typeface="Tahoma"/>
              </a:rPr>
              <a:t>Sport</a:t>
            </a:r>
            <a:endParaRPr sz="2100" dirty="0">
              <a:cs typeface="Tahoma"/>
            </a:endParaRPr>
          </a:p>
        </p:txBody>
      </p:sp>
      <p:pic>
        <p:nvPicPr>
          <p:cNvPr id="9" name="object 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2398879" y="2896308"/>
            <a:ext cx="1687067" cy="1814513"/>
          </a:xfrm>
          <a:prstGeom prst="rect">
            <a:avLst/>
          </a:prstGeom>
        </p:spPr>
      </p:pic>
      <p:pic>
        <p:nvPicPr>
          <p:cNvPr id="10" name="object 9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173087" y="3106050"/>
            <a:ext cx="1764791" cy="1604771"/>
          </a:xfrm>
          <a:prstGeom prst="rect">
            <a:avLst/>
          </a:prstGeom>
        </p:spPr>
      </p:pic>
      <p:pic>
        <p:nvPicPr>
          <p:cNvPr id="11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4275292" y="3252861"/>
            <a:ext cx="1734731" cy="1457960"/>
          </a:xfrm>
          <a:prstGeom prst="rect">
            <a:avLst/>
          </a:prstGeom>
        </p:spPr>
      </p:pic>
      <p:sp>
        <p:nvSpPr>
          <p:cNvPr id="12" name="Zástupný symbol pro číslo snímku 1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17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69993431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368383" y="261907"/>
            <a:ext cx="1157288" cy="1285874"/>
          </a:xfrm>
          <a:prstGeom prst="rect">
            <a:avLst/>
          </a:prstGeom>
        </p:spPr>
      </p:pic>
      <p:sp>
        <p:nvSpPr>
          <p:cNvPr id="4" name="object 3"/>
          <p:cNvSpPr txBox="1">
            <a:spLocks noGrp="1"/>
          </p:cNvSpPr>
          <p:nvPr>
            <p:ph type="title"/>
          </p:nvPr>
        </p:nvSpPr>
        <p:spPr>
          <a:xfrm>
            <a:off x="1277634" y="531694"/>
            <a:ext cx="3402378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b="1" spc="-8" dirty="0"/>
              <a:t>Technické textilie</a:t>
            </a:r>
          </a:p>
        </p:txBody>
      </p:sp>
      <p:pic>
        <p:nvPicPr>
          <p:cNvPr id="5" name="object 4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6676332" y="261907"/>
            <a:ext cx="1100138" cy="1143000"/>
          </a:xfrm>
          <a:prstGeom prst="rect">
            <a:avLst/>
          </a:prstGeom>
        </p:spPr>
      </p:pic>
      <p:sp>
        <p:nvSpPr>
          <p:cNvPr id="6" name="object 5"/>
          <p:cNvSpPr txBox="1"/>
          <p:nvPr/>
        </p:nvSpPr>
        <p:spPr>
          <a:xfrm>
            <a:off x="1438792" y="1425450"/>
            <a:ext cx="2497931" cy="2739372"/>
          </a:xfrm>
          <a:prstGeom prst="rect">
            <a:avLst/>
          </a:prstGeom>
        </p:spPr>
        <p:txBody>
          <a:bodyPr vert="horz" wrap="square" lIns="0" tIns="73819" rIns="0" bIns="0" rtlCol="0">
            <a:spAutoFit/>
          </a:bodyPr>
          <a:lstStyle/>
          <a:p>
            <a:pPr marL="266700" indent="-257175">
              <a:spcBef>
                <a:spcPts val="581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spc="-8" dirty="0">
                <a:cs typeface="Tahoma"/>
              </a:rPr>
              <a:t>Medicinské</a:t>
            </a:r>
            <a:endParaRPr sz="1800" dirty="0">
              <a:cs typeface="Tahoma"/>
            </a:endParaRPr>
          </a:p>
          <a:p>
            <a:pPr marL="266700" indent="-257175">
              <a:spcBef>
                <a:spcPts val="510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spc="-8" dirty="0">
                <a:cs typeface="Tahoma"/>
              </a:rPr>
              <a:t>Geotextilie</a:t>
            </a:r>
            <a:endParaRPr sz="1800" dirty="0">
              <a:cs typeface="Tahoma"/>
            </a:endParaRPr>
          </a:p>
          <a:p>
            <a:pPr marL="266700" indent="-257175">
              <a:spcBef>
                <a:spcPts val="506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spc="-8" dirty="0">
                <a:cs typeface="Tahoma"/>
              </a:rPr>
              <a:t>Agrotextilie</a:t>
            </a:r>
            <a:endParaRPr sz="1800" dirty="0">
              <a:cs typeface="Tahoma"/>
            </a:endParaRPr>
          </a:p>
          <a:p>
            <a:pPr marL="266700" indent="-257175">
              <a:spcBef>
                <a:spcPts val="510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spc="-8" dirty="0">
                <a:cs typeface="Tahoma"/>
              </a:rPr>
              <a:t>Kompozita</a:t>
            </a:r>
            <a:endParaRPr sz="1800" dirty="0">
              <a:cs typeface="Tahoma"/>
            </a:endParaRPr>
          </a:p>
          <a:p>
            <a:pPr marL="266700" indent="-257175">
              <a:spcBef>
                <a:spcPts val="510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dirty="0">
                <a:cs typeface="Tahoma"/>
              </a:rPr>
              <a:t>Ochranné</a:t>
            </a:r>
            <a:r>
              <a:rPr sz="1800" spc="-19" dirty="0">
                <a:cs typeface="Tahoma"/>
              </a:rPr>
              <a:t> </a:t>
            </a:r>
            <a:r>
              <a:rPr sz="1800" spc="-8" dirty="0">
                <a:cs typeface="Tahoma"/>
              </a:rPr>
              <a:t>textilie</a:t>
            </a:r>
            <a:endParaRPr sz="1800" dirty="0">
              <a:cs typeface="Tahoma"/>
            </a:endParaRPr>
          </a:p>
          <a:p>
            <a:pPr marL="266700" indent="-257175">
              <a:spcBef>
                <a:spcPts val="503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dirty="0">
                <a:cs typeface="Tahoma"/>
              </a:rPr>
              <a:t>Textilní</a:t>
            </a:r>
            <a:r>
              <a:rPr sz="1800" spc="-11" dirty="0">
                <a:cs typeface="Tahoma"/>
              </a:rPr>
              <a:t> </a:t>
            </a:r>
            <a:r>
              <a:rPr sz="1800" spc="-8" dirty="0">
                <a:cs typeface="Tahoma"/>
              </a:rPr>
              <a:t>elektronika</a:t>
            </a:r>
            <a:endParaRPr sz="1800" dirty="0">
              <a:cs typeface="Tahoma"/>
            </a:endParaRPr>
          </a:p>
          <a:p>
            <a:pPr marL="266700" indent="-257175">
              <a:spcBef>
                <a:spcPts val="510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dirty="0">
                <a:cs typeface="Tahoma"/>
              </a:rPr>
              <a:t>Soft</a:t>
            </a:r>
            <a:r>
              <a:rPr sz="1800" spc="-11" dirty="0">
                <a:cs typeface="Tahoma"/>
              </a:rPr>
              <a:t> </a:t>
            </a:r>
            <a:r>
              <a:rPr sz="1800" spc="-8" dirty="0">
                <a:cs typeface="Tahoma"/>
              </a:rPr>
              <a:t>počítače</a:t>
            </a:r>
            <a:endParaRPr sz="1800" dirty="0">
              <a:cs typeface="Tahoma"/>
            </a:endParaRPr>
          </a:p>
          <a:p>
            <a:pPr marL="266700" indent="-257175">
              <a:spcBef>
                <a:spcPts val="506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spc="-15" dirty="0">
                <a:cs typeface="Tahoma"/>
              </a:rPr>
              <a:t>Atd.</a:t>
            </a:r>
            <a:endParaRPr sz="1800" dirty="0">
              <a:cs typeface="Tahoma"/>
            </a:endParaRPr>
          </a:p>
        </p:txBody>
      </p:sp>
      <p:pic>
        <p:nvPicPr>
          <p:cNvPr id="7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038860" y="1268193"/>
            <a:ext cx="2043113" cy="1360170"/>
          </a:xfrm>
          <a:prstGeom prst="rect">
            <a:avLst/>
          </a:prstGeom>
        </p:spPr>
      </p:pic>
      <p:pic>
        <p:nvPicPr>
          <p:cNvPr id="8" name="object 7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5184440" y="1425450"/>
            <a:ext cx="1385888" cy="1128713"/>
          </a:xfrm>
          <a:prstGeom prst="rect">
            <a:avLst/>
          </a:prstGeom>
        </p:spPr>
      </p:pic>
      <p:pic>
        <p:nvPicPr>
          <p:cNvPr id="9" name="object 8"/>
          <p:cNvPicPr/>
          <p:nvPr/>
        </p:nvPicPr>
        <p:blipFill>
          <a:blip r:embed="rId6" cstate="print"/>
          <a:stretch>
            <a:fillRect/>
          </a:stretch>
        </p:blipFill>
        <p:spPr>
          <a:xfrm>
            <a:off x="6676332" y="1481875"/>
            <a:ext cx="1136229" cy="1155002"/>
          </a:xfrm>
          <a:prstGeom prst="rect">
            <a:avLst/>
          </a:prstGeom>
        </p:spPr>
      </p:pic>
      <p:pic>
        <p:nvPicPr>
          <p:cNvPr id="10" name="object 9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773380" y="2774264"/>
            <a:ext cx="783119" cy="696234"/>
          </a:xfrm>
          <a:prstGeom prst="rect">
            <a:avLst/>
          </a:prstGeom>
        </p:spPr>
      </p:pic>
      <p:pic>
        <p:nvPicPr>
          <p:cNvPr id="11" name="object 10"/>
          <p:cNvPicPr/>
          <p:nvPr/>
        </p:nvPicPr>
        <p:blipFill>
          <a:blip r:embed="rId8" cstate="print"/>
          <a:stretch>
            <a:fillRect/>
          </a:stretch>
        </p:blipFill>
        <p:spPr>
          <a:xfrm>
            <a:off x="3969130" y="2774265"/>
            <a:ext cx="1112843" cy="893905"/>
          </a:xfrm>
          <a:prstGeom prst="rect">
            <a:avLst/>
          </a:prstGeom>
        </p:spPr>
      </p:pic>
      <p:pic>
        <p:nvPicPr>
          <p:cNvPr id="12" name="object 11"/>
          <p:cNvPicPr/>
          <p:nvPr/>
        </p:nvPicPr>
        <p:blipFill>
          <a:blip r:embed="rId9" cstate="print"/>
          <a:stretch>
            <a:fillRect/>
          </a:stretch>
        </p:blipFill>
        <p:spPr>
          <a:xfrm>
            <a:off x="5567345" y="2580042"/>
            <a:ext cx="958326" cy="1150429"/>
          </a:xfrm>
          <a:prstGeom prst="rect">
            <a:avLst/>
          </a:prstGeom>
        </p:spPr>
      </p:pic>
      <p:pic>
        <p:nvPicPr>
          <p:cNvPr id="13" name="object 12"/>
          <p:cNvPicPr/>
          <p:nvPr/>
        </p:nvPicPr>
        <p:blipFill>
          <a:blip r:embed="rId10" cstate="print"/>
          <a:stretch>
            <a:fillRect/>
          </a:stretch>
        </p:blipFill>
        <p:spPr>
          <a:xfrm>
            <a:off x="6701596" y="3485005"/>
            <a:ext cx="1011543" cy="1122619"/>
          </a:xfrm>
          <a:prstGeom prst="rect">
            <a:avLst/>
          </a:prstGeom>
        </p:spPr>
      </p:pic>
      <p:pic>
        <p:nvPicPr>
          <p:cNvPr id="14" name="object 13"/>
          <p:cNvPicPr/>
          <p:nvPr/>
        </p:nvPicPr>
        <p:blipFill>
          <a:blip r:embed="rId11" cstate="print"/>
          <a:stretch>
            <a:fillRect/>
          </a:stretch>
        </p:blipFill>
        <p:spPr>
          <a:xfrm>
            <a:off x="3253833" y="3791901"/>
            <a:ext cx="3271838" cy="1014603"/>
          </a:xfrm>
          <a:prstGeom prst="rect">
            <a:avLst/>
          </a:prstGeom>
        </p:spPr>
      </p:pic>
      <p:sp>
        <p:nvSpPr>
          <p:cNvPr id="15" name="Zástupný symbol pro číslo snímku 14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18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92317766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Zástupný symbol pro číslo snímku 6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1</a:t>
            </a:r>
            <a:endParaRPr lang="cs-CZ" dirty="0"/>
          </a:p>
        </p:txBody>
      </p:sp>
      <p:sp>
        <p:nvSpPr>
          <p:cNvPr id="33" name="Podnadpis 2"/>
          <p:cNvSpPr txBox="1">
            <a:spLocks/>
          </p:cNvSpPr>
          <p:nvPr/>
        </p:nvSpPr>
        <p:spPr>
          <a:xfrm>
            <a:off x="1415344" y="3234749"/>
            <a:ext cx="6400800" cy="746883"/>
          </a:xfrm>
          <a:prstGeom prst="rect">
            <a:avLst/>
          </a:prstGeom>
        </p:spPr>
        <p:txBody>
          <a:bodyPr>
            <a:normAutofit/>
          </a:bodyPr>
          <a:lstStyle>
            <a:lvl1pPr marL="342900" marR="0" indent="-257175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7538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10967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14396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17825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1254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24683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28112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31541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85725" indent="0" algn="ctr" hangingPunct="1">
              <a:buNone/>
            </a:pPr>
            <a:r>
              <a:rPr lang="cs-CZ" sz="2800" b="1" dirty="0" smtClean="0">
                <a:solidFill>
                  <a:srgbClr val="7030A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Textilní vlákna</a:t>
            </a:r>
            <a:endParaRPr lang="cs-CZ" sz="2800" dirty="0">
              <a:solidFill>
                <a:srgbClr val="7030A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Podnadpis 2"/>
          <p:cNvSpPr txBox="1">
            <a:spLocks/>
          </p:cNvSpPr>
          <p:nvPr/>
        </p:nvSpPr>
        <p:spPr>
          <a:xfrm>
            <a:off x="1460234" y="3821848"/>
            <a:ext cx="6400800" cy="4944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Ing. Miroslava </a:t>
            </a:r>
            <a:r>
              <a:rPr lang="cs-CZ" sz="2000" dirty="0" err="1">
                <a:latin typeface="Calibri" panose="020F0502020204030204" pitchFamily="34" charset="0"/>
                <a:cs typeface="Calibri" panose="020F0502020204030204" pitchFamily="34" charset="0"/>
              </a:rPr>
              <a:t>Pechočiaková</a:t>
            </a:r>
            <a:r>
              <a:rPr lang="cs-CZ" sz="2000" dirty="0">
                <a:latin typeface="Calibri" panose="020F0502020204030204" pitchFamily="34" charset="0"/>
                <a:cs typeface="Calibri" panose="020F0502020204030204" pitchFamily="34" charset="0"/>
              </a:rPr>
              <a:t>, Ph.D.</a:t>
            </a:r>
          </a:p>
        </p:txBody>
      </p:sp>
      <p:sp>
        <p:nvSpPr>
          <p:cNvPr id="35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6" name="AutoShape 4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7" name="AutoShape 2" descr="https://www.tul.cz/document/2325"/>
          <p:cNvSpPr>
            <a:spLocks noChangeAspect="1" noChangeArrowheads="1"/>
          </p:cNvSpPr>
          <p:nvPr/>
        </p:nvSpPr>
        <p:spPr bwMode="auto">
          <a:xfrm>
            <a:off x="155575" y="-776288"/>
            <a:ext cx="12534900" cy="1628776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38" name="Obrázek 3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8424" y="2579064"/>
            <a:ext cx="838200" cy="295275"/>
          </a:xfrm>
          <a:prstGeom prst="rect">
            <a:avLst/>
          </a:prstGeom>
        </p:spPr>
      </p:pic>
      <p:pic>
        <p:nvPicPr>
          <p:cNvPr id="39" name="Picture 1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939" y="329297"/>
            <a:ext cx="6602095" cy="859790"/>
          </a:xfrm>
          <a:prstGeom prst="rect">
            <a:avLst/>
          </a:prstGeom>
        </p:spPr>
      </p:pic>
      <p:sp>
        <p:nvSpPr>
          <p:cNvPr id="40" name="TextovéPole 39"/>
          <p:cNvSpPr txBox="1"/>
          <p:nvPr/>
        </p:nvSpPr>
        <p:spPr>
          <a:xfrm>
            <a:off x="1717415" y="1515050"/>
            <a:ext cx="646439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Nové možnosti rozvoje vzdělávání na Technické univerzitě v Liberci</a:t>
            </a:r>
          </a:p>
          <a:p>
            <a:pPr algn="ctr"/>
            <a:endParaRPr lang="cs-CZ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sz="1400" b="1" u="sng" dirty="0">
                <a:latin typeface="Calibri" panose="020F0502020204030204" pitchFamily="34" charset="0"/>
                <a:cs typeface="Calibri" panose="020F0502020204030204" pitchFamily="34" charset="0"/>
              </a:rPr>
              <a:t>Specifický cíl A2: Rozvoj v oblasti distanční výuky, online výuky a </a:t>
            </a:r>
            <a:r>
              <a:rPr lang="cs-CZ" sz="1400" b="1" u="sng" dirty="0" err="1">
                <a:latin typeface="Calibri" panose="020F0502020204030204" pitchFamily="34" charset="0"/>
                <a:cs typeface="Calibri" panose="020F0502020204030204" pitchFamily="34" charset="0"/>
              </a:rPr>
              <a:t>blended</a:t>
            </a:r>
            <a:r>
              <a:rPr lang="cs-CZ" sz="1400" b="1" u="sng" dirty="0">
                <a:latin typeface="Calibri" panose="020F0502020204030204" pitchFamily="34" charset="0"/>
                <a:cs typeface="Calibri" panose="020F0502020204030204" pitchFamily="34" charset="0"/>
              </a:rPr>
              <a:t> learning</a:t>
            </a:r>
          </a:p>
          <a:p>
            <a:pPr algn="ctr"/>
            <a:endParaRPr lang="cs-CZ" sz="8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cs-CZ" b="1" dirty="0">
                <a:latin typeface="Calibri" panose="020F0502020204030204" pitchFamily="34" charset="0"/>
                <a:cs typeface="Calibri" panose="020F0502020204030204" pitchFamily="34" charset="0"/>
              </a:rPr>
              <a:t>NPO_TUL_MSMT-16598/2022</a:t>
            </a:r>
          </a:p>
          <a:p>
            <a:endParaRPr lang="cs-CZ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1" name="Obrázek 40" descr="https://opp.cuni.cz/OPP-85-version1-_npo1_252_67_bwfilter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8939" y="5708206"/>
            <a:ext cx="2400300" cy="638175"/>
          </a:xfrm>
          <a:prstGeom prst="rect">
            <a:avLst/>
          </a:prstGeom>
          <a:noFill/>
          <a:ln>
            <a:noFill/>
          </a:ln>
        </p:spPr>
      </p:pic>
      <p:pic>
        <p:nvPicPr>
          <p:cNvPr id="42" name="Obrázek 41" descr="https://opp.cuni.cz/OPP-85-version1-_npo2_142_64_bwfilter.pn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3339" y="5736781"/>
            <a:ext cx="135255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" name="Obrázek 42" descr="https://opp.cuni.cz/OPP-85-version1-_npo3_127_63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6469" y="5746306"/>
            <a:ext cx="1209675" cy="60007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6397249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1462854" y="608000"/>
            <a:ext cx="2812439" cy="470802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b="1" spc="-8" dirty="0"/>
              <a:t>Textilní vlákna</a:t>
            </a:r>
          </a:p>
        </p:txBody>
      </p:sp>
      <p:pic>
        <p:nvPicPr>
          <p:cNvPr id="4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78184" y="141480"/>
            <a:ext cx="2003352" cy="2214246"/>
          </a:xfrm>
          <a:prstGeom prst="rect">
            <a:avLst/>
          </a:prstGeom>
        </p:spPr>
      </p:pic>
      <p:grpSp>
        <p:nvGrpSpPr>
          <p:cNvPr id="5" name="object 4"/>
          <p:cNvGrpSpPr/>
          <p:nvPr/>
        </p:nvGrpSpPr>
        <p:grpSpPr>
          <a:xfrm>
            <a:off x="1325967" y="1113588"/>
            <a:ext cx="6355569" cy="3334141"/>
            <a:chOff x="356677" y="1438402"/>
            <a:chExt cx="8474092" cy="4445521"/>
          </a:xfrm>
        </p:grpSpPr>
        <p:pic>
          <p:nvPicPr>
            <p:cNvPr id="6" name="object 5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6677" y="3851669"/>
              <a:ext cx="2438400" cy="2032254"/>
            </a:xfrm>
            <a:prstGeom prst="rect">
              <a:avLst/>
            </a:prstGeom>
          </p:spPr>
        </p:pic>
        <p:pic>
          <p:nvPicPr>
            <p:cNvPr id="7" name="object 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046863" y="1438402"/>
              <a:ext cx="3112770" cy="4445521"/>
            </a:xfrm>
            <a:prstGeom prst="rect">
              <a:avLst/>
            </a:prstGeom>
          </p:spPr>
        </p:pic>
        <p:pic>
          <p:nvPicPr>
            <p:cNvPr id="8" name="object 7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173294" y="3977676"/>
              <a:ext cx="2657475" cy="1618215"/>
            </a:xfrm>
            <a:prstGeom prst="rect">
              <a:avLst/>
            </a:prstGeom>
          </p:spPr>
        </p:pic>
      </p:grpSp>
      <p:sp>
        <p:nvSpPr>
          <p:cNvPr id="9" name="object 8"/>
          <p:cNvSpPr txBox="1"/>
          <p:nvPr/>
        </p:nvSpPr>
        <p:spPr>
          <a:xfrm>
            <a:off x="1738071" y="1442635"/>
            <a:ext cx="1476375" cy="1033777"/>
          </a:xfrm>
          <a:prstGeom prst="rect">
            <a:avLst/>
          </a:prstGeom>
        </p:spPr>
        <p:txBody>
          <a:bodyPr vert="horz" wrap="square" lIns="0" tIns="73819" rIns="0" bIns="0" rtlCol="0">
            <a:spAutoFit/>
          </a:bodyPr>
          <a:lstStyle/>
          <a:p>
            <a:pPr marL="266700" indent="-257175">
              <a:spcBef>
                <a:spcPts val="581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spc="-8" dirty="0">
                <a:cs typeface="Tahoma"/>
              </a:rPr>
              <a:t>Přírodní</a:t>
            </a:r>
          </a:p>
          <a:p>
            <a:pPr marL="266700" indent="-257175">
              <a:spcBef>
                <a:spcPts val="510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spc="-8" dirty="0">
                <a:cs typeface="Tahoma"/>
              </a:rPr>
              <a:t>Chemická</a:t>
            </a:r>
          </a:p>
          <a:p>
            <a:pPr marL="266700" indent="-257175">
              <a:spcBef>
                <a:spcPts val="506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spc="-8" dirty="0">
                <a:cs typeface="Tahoma"/>
              </a:rPr>
              <a:t>Syntetická</a:t>
            </a:r>
          </a:p>
        </p:txBody>
      </p:sp>
      <p:sp>
        <p:nvSpPr>
          <p:cNvPr id="10" name="Zástupný symbol pro číslo snímku 9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19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6676717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object 2"/>
          <p:cNvSpPr txBox="1">
            <a:spLocks noGrp="1"/>
          </p:cNvSpPr>
          <p:nvPr>
            <p:ph type="title"/>
          </p:nvPr>
        </p:nvSpPr>
        <p:spPr>
          <a:xfrm>
            <a:off x="654996" y="330272"/>
            <a:ext cx="3975968" cy="3327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b="1" spc="-8" dirty="0"/>
              <a:t>Textilní vlákna vývoj spotřeby</a:t>
            </a:r>
          </a:p>
        </p:txBody>
      </p:sp>
      <p:grpSp>
        <p:nvGrpSpPr>
          <p:cNvPr id="14" name="object 3"/>
          <p:cNvGrpSpPr/>
          <p:nvPr/>
        </p:nvGrpSpPr>
        <p:grpSpPr>
          <a:xfrm>
            <a:off x="3192975" y="33469"/>
            <a:ext cx="4317771" cy="4615821"/>
            <a:chOff x="2730633" y="42396"/>
            <a:chExt cx="5617387" cy="6444254"/>
          </a:xfrm>
        </p:grpSpPr>
        <p:pic>
          <p:nvPicPr>
            <p:cNvPr id="15" name="object 4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730633" y="1760646"/>
              <a:ext cx="5334000" cy="4726004"/>
            </a:xfrm>
            <a:prstGeom prst="rect">
              <a:avLst/>
            </a:prstGeom>
          </p:spPr>
        </p:pic>
        <p:pic>
          <p:nvPicPr>
            <p:cNvPr id="16" name="object 5"/>
            <p:cNvPicPr/>
            <p:nvPr/>
          </p:nvPicPr>
          <p:blipFill rotWithShape="1">
            <a:blip r:embed="rId3" cstate="print"/>
            <a:srcRect t="-5485"/>
            <a:stretch/>
          </p:blipFill>
          <p:spPr>
            <a:xfrm>
              <a:off x="5166670" y="42396"/>
              <a:ext cx="3181350" cy="1718251"/>
            </a:xfrm>
            <a:prstGeom prst="rect">
              <a:avLst/>
            </a:prstGeom>
          </p:spPr>
        </p:pic>
      </p:grpSp>
      <p:grpSp>
        <p:nvGrpSpPr>
          <p:cNvPr id="17" name="object 6"/>
          <p:cNvGrpSpPr/>
          <p:nvPr/>
        </p:nvGrpSpPr>
        <p:grpSpPr>
          <a:xfrm>
            <a:off x="1455044" y="1535995"/>
            <a:ext cx="1543050" cy="1442085"/>
            <a:chOff x="368433" y="2281173"/>
            <a:chExt cx="2057400" cy="1922780"/>
          </a:xfrm>
        </p:grpSpPr>
        <p:pic>
          <p:nvPicPr>
            <p:cNvPr id="18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68433" y="2281173"/>
              <a:ext cx="991362" cy="334518"/>
            </a:xfrm>
            <a:prstGeom prst="rect">
              <a:avLst/>
            </a:prstGeom>
          </p:spPr>
        </p:pic>
        <p:sp>
          <p:nvSpPr>
            <p:cNvPr id="19" name="object 8"/>
            <p:cNvSpPr/>
            <p:nvPr/>
          </p:nvSpPr>
          <p:spPr>
            <a:xfrm>
              <a:off x="1346841" y="2609595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191">
              <a:solidFill>
                <a:srgbClr val="A4A4A4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20" name="object 9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1433709" y="2690367"/>
              <a:ext cx="992124" cy="160781"/>
            </a:xfrm>
            <a:prstGeom prst="rect">
              <a:avLst/>
            </a:prstGeom>
          </p:spPr>
        </p:pic>
        <p:sp>
          <p:nvSpPr>
            <p:cNvPr id="21" name="object 10"/>
            <p:cNvSpPr/>
            <p:nvPr/>
          </p:nvSpPr>
          <p:spPr>
            <a:xfrm>
              <a:off x="2276481" y="2845053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191">
              <a:solidFill>
                <a:srgbClr val="F6F6F6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22" name="object 11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1433709" y="2838957"/>
              <a:ext cx="992124" cy="86867"/>
            </a:xfrm>
            <a:prstGeom prst="rect">
              <a:avLst/>
            </a:prstGeom>
          </p:spPr>
        </p:pic>
        <p:sp>
          <p:nvSpPr>
            <p:cNvPr id="23" name="object 12"/>
            <p:cNvSpPr/>
            <p:nvPr/>
          </p:nvSpPr>
          <p:spPr>
            <a:xfrm>
              <a:off x="2412879" y="2919729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5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191">
              <a:solidFill>
                <a:srgbClr val="F6F6F6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24" name="object 13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68433" y="2615691"/>
              <a:ext cx="2057400" cy="620267"/>
            </a:xfrm>
            <a:prstGeom prst="rect">
              <a:avLst/>
            </a:prstGeom>
          </p:spPr>
        </p:pic>
        <p:pic>
          <p:nvPicPr>
            <p:cNvPr id="25" name="object 14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368433" y="3186429"/>
              <a:ext cx="768096" cy="86867"/>
            </a:xfrm>
            <a:prstGeom prst="rect">
              <a:avLst/>
            </a:prstGeom>
          </p:spPr>
        </p:pic>
        <p:pic>
          <p:nvPicPr>
            <p:cNvPr id="26" name="object 15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1086999" y="3223767"/>
              <a:ext cx="1338834" cy="61721"/>
            </a:xfrm>
            <a:prstGeom prst="rect">
              <a:avLst/>
            </a:prstGeom>
          </p:spPr>
        </p:pic>
        <p:pic>
          <p:nvPicPr>
            <p:cNvPr id="27" name="object 16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603891" y="3260343"/>
              <a:ext cx="1821942" cy="74675"/>
            </a:xfrm>
            <a:prstGeom prst="rect">
              <a:avLst/>
            </a:prstGeom>
          </p:spPr>
        </p:pic>
        <p:sp>
          <p:nvSpPr>
            <p:cNvPr id="28" name="object 17"/>
            <p:cNvSpPr/>
            <p:nvPr/>
          </p:nvSpPr>
          <p:spPr>
            <a:xfrm>
              <a:off x="1409325" y="3328923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191" y="0"/>
                  </a:lnTo>
                </a:path>
              </a:pathLst>
            </a:custGeom>
            <a:ln w="12191">
              <a:solidFill>
                <a:srgbClr val="F6F6F6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29" name="object 18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03891" y="3322827"/>
              <a:ext cx="1821942" cy="211073"/>
            </a:xfrm>
            <a:prstGeom prst="rect">
              <a:avLst/>
            </a:prstGeom>
          </p:spPr>
        </p:pic>
        <p:sp>
          <p:nvSpPr>
            <p:cNvPr id="30" name="object 19"/>
            <p:cNvSpPr/>
            <p:nvPr/>
          </p:nvSpPr>
          <p:spPr>
            <a:xfrm>
              <a:off x="863733" y="3527424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953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31" name="object 2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603891" y="3520947"/>
              <a:ext cx="1821942" cy="185927"/>
            </a:xfrm>
            <a:prstGeom prst="rect">
              <a:avLst/>
            </a:prstGeom>
          </p:spPr>
        </p:pic>
        <p:sp>
          <p:nvSpPr>
            <p:cNvPr id="32" name="object 21"/>
            <p:cNvSpPr/>
            <p:nvPr/>
          </p:nvSpPr>
          <p:spPr>
            <a:xfrm>
              <a:off x="789819" y="3700779"/>
              <a:ext cx="24765" cy="25400"/>
            </a:xfrm>
            <a:custGeom>
              <a:avLst/>
              <a:gdLst/>
              <a:ahLst/>
              <a:cxnLst/>
              <a:rect l="l" t="t" r="r" b="b"/>
              <a:pathLst>
                <a:path w="24765" h="25400">
                  <a:moveTo>
                    <a:pt x="0" y="0"/>
                  </a:moveTo>
                  <a:lnTo>
                    <a:pt x="12191" y="0"/>
                  </a:lnTo>
                </a:path>
                <a:path w="24765" h="25400">
                  <a:moveTo>
                    <a:pt x="0" y="25146"/>
                  </a:moveTo>
                  <a:lnTo>
                    <a:pt x="24383" y="25146"/>
                  </a:lnTo>
                </a:path>
              </a:pathLst>
            </a:custGeom>
            <a:ln w="12191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33" name="object 22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603891" y="3694683"/>
              <a:ext cx="991362" cy="148589"/>
            </a:xfrm>
            <a:prstGeom prst="rect">
              <a:avLst/>
            </a:prstGeom>
          </p:spPr>
        </p:pic>
        <p:sp>
          <p:nvSpPr>
            <p:cNvPr id="34" name="object 23"/>
            <p:cNvSpPr/>
            <p:nvPr/>
          </p:nvSpPr>
          <p:spPr>
            <a:xfrm>
              <a:off x="776865" y="3837177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191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35" name="object 24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03891" y="3831081"/>
              <a:ext cx="991362" cy="99059"/>
            </a:xfrm>
            <a:prstGeom prst="rect">
              <a:avLst/>
            </a:prstGeom>
          </p:spPr>
        </p:pic>
        <p:pic>
          <p:nvPicPr>
            <p:cNvPr id="36" name="object 25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03891" y="3917950"/>
              <a:ext cx="991362" cy="25145"/>
            </a:xfrm>
            <a:prstGeom prst="rect">
              <a:avLst/>
            </a:prstGeom>
          </p:spPr>
        </p:pic>
        <p:sp>
          <p:nvSpPr>
            <p:cNvPr id="37" name="object 26"/>
            <p:cNvSpPr/>
            <p:nvPr/>
          </p:nvSpPr>
          <p:spPr>
            <a:xfrm>
              <a:off x="1192155" y="393014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6F6F6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38" name="object 27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03891" y="3930141"/>
              <a:ext cx="991362" cy="99821"/>
            </a:xfrm>
            <a:prstGeom prst="rect">
              <a:avLst/>
            </a:prstGeom>
          </p:spPr>
        </p:pic>
        <p:sp>
          <p:nvSpPr>
            <p:cNvPr id="39" name="object 28"/>
            <p:cNvSpPr/>
            <p:nvPr/>
          </p:nvSpPr>
          <p:spPr>
            <a:xfrm>
              <a:off x="1346841" y="402348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6F6F6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0" name="object 29"/>
            <p:cNvSpPr/>
            <p:nvPr/>
          </p:nvSpPr>
          <p:spPr>
            <a:xfrm>
              <a:off x="603891" y="4066539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BCBCBC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1" name="object 30"/>
            <p:cNvSpPr/>
            <p:nvPr/>
          </p:nvSpPr>
          <p:spPr>
            <a:xfrm>
              <a:off x="1142625" y="4066539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EEEEEE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2" name="object 31"/>
            <p:cNvSpPr/>
            <p:nvPr/>
          </p:nvSpPr>
          <p:spPr>
            <a:xfrm>
              <a:off x="603891" y="4079494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191"/>
                  </a:moveTo>
                  <a:lnTo>
                    <a:pt x="12191" y="12191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595959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3" name="object 32"/>
            <p:cNvSpPr/>
            <p:nvPr/>
          </p:nvSpPr>
          <p:spPr>
            <a:xfrm>
              <a:off x="603891" y="4103877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656565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44" name="object 33"/>
            <p:cNvPicPr/>
            <p:nvPr/>
          </p:nvPicPr>
          <p:blipFill>
            <a:blip r:embed="rId17" cstate="print"/>
            <a:stretch>
              <a:fillRect/>
            </a:stretch>
          </p:blipFill>
          <p:spPr>
            <a:xfrm>
              <a:off x="603891" y="4017009"/>
              <a:ext cx="991362" cy="186689"/>
            </a:xfrm>
            <a:prstGeom prst="rect">
              <a:avLst/>
            </a:prstGeom>
          </p:spPr>
        </p:pic>
        <p:sp>
          <p:nvSpPr>
            <p:cNvPr id="45" name="object 34"/>
            <p:cNvSpPr/>
            <p:nvPr/>
          </p:nvSpPr>
          <p:spPr>
            <a:xfrm>
              <a:off x="603891" y="4116831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191"/>
                  </a:moveTo>
                  <a:lnTo>
                    <a:pt x="12191" y="12191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B4B4B4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6" name="object 35"/>
            <p:cNvSpPr/>
            <p:nvPr/>
          </p:nvSpPr>
          <p:spPr>
            <a:xfrm>
              <a:off x="609987" y="4153407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6F6F6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</p:grpSp>
      <p:pic>
        <p:nvPicPr>
          <p:cNvPr id="47" name="object 36"/>
          <p:cNvPicPr/>
          <p:nvPr/>
        </p:nvPicPr>
        <p:blipFill>
          <a:blip r:embed="rId18" cstate="print"/>
          <a:stretch>
            <a:fillRect/>
          </a:stretch>
        </p:blipFill>
        <p:spPr>
          <a:xfrm>
            <a:off x="1323694" y="3181796"/>
            <a:ext cx="1843088" cy="1428750"/>
          </a:xfrm>
          <a:prstGeom prst="rect">
            <a:avLst/>
          </a:prstGeom>
        </p:spPr>
      </p:pic>
      <p:sp>
        <p:nvSpPr>
          <p:cNvPr id="48" name="Zástupný symbol pro číslo snímku 47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20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38022491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2050462" y="1"/>
            <a:ext cx="4980493" cy="978056"/>
          </a:xfrm>
          <a:prstGeom prst="rect">
            <a:avLst/>
          </a:prstGeom>
        </p:spPr>
        <p:txBody>
          <a:bodyPr vert="horz" wrap="square" lIns="0" tIns="511397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b="1" spc="-8" dirty="0"/>
              <a:t>T</a:t>
            </a:r>
            <a:r>
              <a:rPr lang="cs-CZ" b="1" spc="-8" dirty="0" err="1"/>
              <a:t>rendy</a:t>
            </a:r>
            <a:r>
              <a:rPr lang="cs-CZ" b="1" spc="-8" dirty="0"/>
              <a:t> v t</a:t>
            </a:r>
            <a:r>
              <a:rPr b="1" spc="-8" dirty="0" err="1"/>
              <a:t>extilní</a:t>
            </a:r>
            <a:r>
              <a:rPr b="1" spc="-8" dirty="0"/>
              <a:t> </a:t>
            </a:r>
            <a:r>
              <a:rPr b="1" spc="-8" dirty="0" err="1"/>
              <a:t>vlák</a:t>
            </a:r>
            <a:r>
              <a:rPr lang="cs-CZ" b="1" spc="-8" dirty="0"/>
              <a:t>nech</a:t>
            </a:r>
            <a:endParaRPr b="1" spc="-8" dirty="0"/>
          </a:p>
        </p:txBody>
      </p:sp>
      <p:sp>
        <p:nvSpPr>
          <p:cNvPr id="4" name="object 3"/>
          <p:cNvSpPr txBox="1"/>
          <p:nvPr/>
        </p:nvSpPr>
        <p:spPr>
          <a:xfrm>
            <a:off x="1464838" y="1177141"/>
            <a:ext cx="2172653" cy="1387720"/>
          </a:xfrm>
          <a:prstGeom prst="rect">
            <a:avLst/>
          </a:prstGeom>
        </p:spPr>
        <p:txBody>
          <a:bodyPr vert="horz" wrap="square" lIns="0" tIns="73819" rIns="0" bIns="0" rtlCol="0">
            <a:spAutoFit/>
          </a:bodyPr>
          <a:lstStyle/>
          <a:p>
            <a:pPr marL="266700" indent="-257175">
              <a:spcBef>
                <a:spcPts val="581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spc="-8" dirty="0">
                <a:cs typeface="Tahoma"/>
              </a:rPr>
              <a:t>Ekologie</a:t>
            </a:r>
          </a:p>
          <a:p>
            <a:pPr marL="266700" indent="-257175">
              <a:spcBef>
                <a:spcPts val="510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spc="-8" dirty="0">
                <a:cs typeface="Tahoma"/>
              </a:rPr>
              <a:t>Ekonomie</a:t>
            </a:r>
          </a:p>
          <a:p>
            <a:pPr marL="266700" indent="-257175">
              <a:spcBef>
                <a:spcPts val="506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spc="-8" dirty="0">
                <a:cs typeface="Tahoma"/>
              </a:rPr>
              <a:t>Nanotechnologie</a:t>
            </a:r>
          </a:p>
          <a:p>
            <a:pPr marL="266700" indent="-257175">
              <a:spcBef>
                <a:spcPts val="555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spc="-8" dirty="0">
                <a:cs typeface="Tahoma"/>
              </a:rPr>
              <a:t>Nové materiály</a:t>
            </a:r>
          </a:p>
        </p:txBody>
      </p:sp>
      <p:pic>
        <p:nvPicPr>
          <p:cNvPr id="5" name="object 4"/>
          <p:cNvPicPr/>
          <p:nvPr/>
        </p:nvPicPr>
        <p:blipFill rotWithShape="1">
          <a:blip r:embed="rId2" cstate="print"/>
          <a:srcRect t="4040"/>
          <a:stretch/>
        </p:blipFill>
        <p:spPr>
          <a:xfrm>
            <a:off x="5390708" y="951081"/>
            <a:ext cx="2343150" cy="1746694"/>
          </a:xfrm>
          <a:prstGeom prst="rect">
            <a:avLst/>
          </a:prstGeom>
        </p:spPr>
      </p:pic>
      <p:grpSp>
        <p:nvGrpSpPr>
          <p:cNvPr id="6" name="object 5"/>
          <p:cNvGrpSpPr/>
          <p:nvPr/>
        </p:nvGrpSpPr>
        <p:grpSpPr>
          <a:xfrm>
            <a:off x="1464838" y="985255"/>
            <a:ext cx="4670702" cy="3635966"/>
            <a:chOff x="216033" y="1751815"/>
            <a:chExt cx="6227602" cy="4847955"/>
          </a:xfrm>
        </p:grpSpPr>
        <p:pic>
          <p:nvPicPr>
            <p:cNvPr id="7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6033" y="3943095"/>
              <a:ext cx="4552950" cy="2571750"/>
            </a:xfrm>
            <a:prstGeom prst="rect">
              <a:avLst/>
            </a:prstGeom>
          </p:spPr>
        </p:pic>
        <p:pic>
          <p:nvPicPr>
            <p:cNvPr id="8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072035" y="4157504"/>
              <a:ext cx="1371600" cy="1320546"/>
            </a:xfrm>
            <a:prstGeom prst="rect">
              <a:avLst/>
            </a:prstGeom>
          </p:spPr>
        </p:pic>
        <p:pic>
          <p:nvPicPr>
            <p:cNvPr id="9" name="object 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3380844" y="1751815"/>
              <a:ext cx="1874817" cy="2045970"/>
            </a:xfrm>
            <a:prstGeom prst="rect">
              <a:avLst/>
            </a:prstGeom>
          </p:spPr>
        </p:pic>
        <p:pic>
          <p:nvPicPr>
            <p:cNvPr id="10" name="object 9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4933133" y="5456770"/>
              <a:ext cx="1371600" cy="1143000"/>
            </a:xfrm>
            <a:prstGeom prst="rect">
              <a:avLst/>
            </a:prstGeom>
          </p:spPr>
        </p:pic>
      </p:grpSp>
      <p:pic>
        <p:nvPicPr>
          <p:cNvPr id="11" name="object 10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6283637" y="2803238"/>
            <a:ext cx="1450222" cy="1932549"/>
          </a:xfrm>
          <a:prstGeom prst="rect">
            <a:avLst/>
          </a:prstGeom>
        </p:spPr>
      </p:pic>
      <p:sp>
        <p:nvSpPr>
          <p:cNvPr id="12" name="Zástupný symbol pro číslo snímku 11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21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73202137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433154" y="1250613"/>
            <a:ext cx="2376513" cy="2225609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  <a:buClr>
                <a:srgbClr val="3333CC"/>
              </a:buClr>
              <a:buSzPct val="60714"/>
              <a:tabLst>
                <a:tab pos="266224" algn="l"/>
                <a:tab pos="266700" algn="l"/>
              </a:tabLst>
            </a:pPr>
            <a:r>
              <a:rPr sz="1800" dirty="0" err="1">
                <a:uFill>
                  <a:solidFill>
                    <a:srgbClr val="000000"/>
                  </a:solidFill>
                </a:uFill>
                <a:cs typeface="Times New Roman"/>
              </a:rPr>
              <a:t>Vlákenná</a:t>
            </a:r>
            <a:r>
              <a:rPr sz="1800" spc="-26" dirty="0">
                <a:uFill>
                  <a:solidFill>
                    <a:srgbClr val="000000"/>
                  </a:solidFill>
                </a:uFill>
                <a:cs typeface="Times New Roman"/>
              </a:rPr>
              <a:t> </a:t>
            </a:r>
            <a:r>
              <a:rPr sz="1800" spc="-8" dirty="0" err="1">
                <a:uFill>
                  <a:solidFill>
                    <a:srgbClr val="000000"/>
                  </a:solidFill>
                </a:uFill>
                <a:cs typeface="Times New Roman"/>
              </a:rPr>
              <a:t>struktura</a:t>
            </a:r>
            <a:r>
              <a:rPr lang="cs-CZ" sz="1800" spc="-8" dirty="0">
                <a:uFill>
                  <a:solidFill>
                    <a:srgbClr val="000000"/>
                  </a:solidFill>
                </a:uFill>
                <a:cs typeface="Times New Roman"/>
              </a:rPr>
              <a:t>, </a:t>
            </a:r>
            <a:r>
              <a:rPr sz="1800" spc="-8" dirty="0">
                <a:cs typeface="Times New Roman"/>
              </a:rPr>
              <a:t> </a:t>
            </a:r>
            <a:r>
              <a:rPr sz="1800" dirty="0">
                <a:cs typeface="Times New Roman"/>
              </a:rPr>
              <a:t>která</a:t>
            </a:r>
            <a:r>
              <a:rPr sz="1800" spc="-19" dirty="0">
                <a:cs typeface="Times New Roman"/>
              </a:rPr>
              <a:t> </a:t>
            </a:r>
            <a:r>
              <a:rPr sz="1800" dirty="0">
                <a:cs typeface="Times New Roman"/>
              </a:rPr>
              <a:t>vzniká</a:t>
            </a:r>
            <a:r>
              <a:rPr sz="1800" spc="-15" dirty="0">
                <a:cs typeface="Times New Roman"/>
              </a:rPr>
              <a:t> </a:t>
            </a:r>
            <a:r>
              <a:rPr sz="1800" spc="-8" dirty="0">
                <a:cs typeface="Times New Roman"/>
              </a:rPr>
              <a:t>vlivem </a:t>
            </a:r>
            <a:r>
              <a:rPr sz="1800" dirty="0">
                <a:cs typeface="Times New Roman"/>
              </a:rPr>
              <a:t>nevratné</a:t>
            </a:r>
            <a:r>
              <a:rPr sz="1800" spc="-26" dirty="0">
                <a:cs typeface="Times New Roman"/>
              </a:rPr>
              <a:t> </a:t>
            </a:r>
            <a:r>
              <a:rPr sz="1800" spc="-8" dirty="0">
                <a:cs typeface="Times New Roman"/>
              </a:rPr>
              <a:t>orientace </a:t>
            </a:r>
            <a:r>
              <a:rPr sz="1800" dirty="0">
                <a:cs typeface="Times New Roman"/>
              </a:rPr>
              <a:t>makromolekul</a:t>
            </a:r>
            <a:r>
              <a:rPr sz="1800" spc="-41" dirty="0">
                <a:cs typeface="Times New Roman"/>
              </a:rPr>
              <a:t> </a:t>
            </a:r>
            <a:r>
              <a:rPr sz="1800" dirty="0">
                <a:cs typeface="Times New Roman"/>
              </a:rPr>
              <a:t>podél</a:t>
            </a:r>
            <a:r>
              <a:rPr sz="1800" spc="-30" dirty="0">
                <a:cs typeface="Times New Roman"/>
              </a:rPr>
              <a:t> </a:t>
            </a:r>
            <a:r>
              <a:rPr sz="1800" spc="-19" dirty="0">
                <a:cs typeface="Times New Roman"/>
              </a:rPr>
              <a:t>osy </a:t>
            </a:r>
            <a:r>
              <a:rPr sz="1800" dirty="0">
                <a:cs typeface="Times New Roman"/>
              </a:rPr>
              <a:t>vláken</a:t>
            </a:r>
            <a:r>
              <a:rPr sz="1800" spc="-15" dirty="0">
                <a:cs typeface="Times New Roman"/>
              </a:rPr>
              <a:t> </a:t>
            </a:r>
            <a:r>
              <a:rPr sz="1800" dirty="0">
                <a:cs typeface="Times New Roman"/>
              </a:rPr>
              <a:t>a</a:t>
            </a:r>
            <a:r>
              <a:rPr sz="1800" spc="-15" dirty="0">
                <a:cs typeface="Times New Roman"/>
              </a:rPr>
              <a:t> </a:t>
            </a:r>
            <a:r>
              <a:rPr sz="1800" spc="-8" dirty="0">
                <a:cs typeface="Times New Roman"/>
              </a:rPr>
              <a:t>částečnou </a:t>
            </a:r>
            <a:r>
              <a:rPr sz="1800" dirty="0">
                <a:cs typeface="Times New Roman"/>
              </a:rPr>
              <a:t>krystalizací,</a:t>
            </a:r>
            <a:r>
              <a:rPr sz="1800" spc="-49" dirty="0">
                <a:cs typeface="Times New Roman"/>
              </a:rPr>
              <a:t> </a:t>
            </a:r>
            <a:endParaRPr lang="cs-CZ" sz="1800" spc="-49" dirty="0" smtClean="0">
              <a:cs typeface="Times New Roman"/>
            </a:endParaRPr>
          </a:p>
          <a:p>
            <a:pPr marL="9525" marR="3810">
              <a:spcBef>
                <a:spcPts val="75"/>
              </a:spcBef>
              <a:buClr>
                <a:srgbClr val="3333CC"/>
              </a:buClr>
              <a:buSzPct val="60714"/>
              <a:tabLst>
                <a:tab pos="266224" algn="l"/>
                <a:tab pos="266700" algn="l"/>
              </a:tabLst>
            </a:pPr>
            <a:r>
              <a:rPr sz="1800" spc="-15" dirty="0" smtClean="0">
                <a:cs typeface="Times New Roman"/>
              </a:rPr>
              <a:t>(</a:t>
            </a:r>
            <a:r>
              <a:rPr sz="1800" spc="-15" dirty="0">
                <a:cs typeface="Times New Roman"/>
              </a:rPr>
              <a:t>tj. </a:t>
            </a:r>
            <a:r>
              <a:rPr sz="1800" spc="-8" dirty="0" err="1">
                <a:cs typeface="Times New Roman"/>
              </a:rPr>
              <a:t>třírozměrným</a:t>
            </a:r>
            <a:r>
              <a:rPr lang="cs-CZ" sz="1800" spc="-8" dirty="0">
                <a:cs typeface="Times New Roman"/>
              </a:rPr>
              <a:t> </a:t>
            </a:r>
            <a:r>
              <a:rPr sz="1800" spc="-8" dirty="0" err="1">
                <a:cs typeface="Times New Roman"/>
              </a:rPr>
              <a:t>uspořádáním</a:t>
            </a:r>
            <a:r>
              <a:rPr sz="1800" spc="-8" dirty="0">
                <a:cs typeface="Times New Roman"/>
              </a:rPr>
              <a:t>).</a:t>
            </a:r>
            <a:endParaRPr sz="1800" dirty="0">
              <a:cs typeface="Times New Roman"/>
            </a:endParaRPr>
          </a:p>
        </p:txBody>
      </p:sp>
      <p:grpSp>
        <p:nvGrpSpPr>
          <p:cNvPr id="4" name="object 4"/>
          <p:cNvGrpSpPr/>
          <p:nvPr/>
        </p:nvGrpSpPr>
        <p:grpSpPr>
          <a:xfrm>
            <a:off x="3151474" y="6470"/>
            <a:ext cx="4834127" cy="4823920"/>
            <a:chOff x="2546223" y="225408"/>
            <a:chExt cx="6445503" cy="6431893"/>
          </a:xfrm>
        </p:grpSpPr>
        <p:sp>
          <p:nvSpPr>
            <p:cNvPr id="5" name="object 5"/>
            <p:cNvSpPr/>
            <p:nvPr/>
          </p:nvSpPr>
          <p:spPr>
            <a:xfrm>
              <a:off x="8126355" y="1704720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" name="object 6"/>
            <p:cNvSpPr/>
            <p:nvPr/>
          </p:nvSpPr>
          <p:spPr>
            <a:xfrm>
              <a:off x="8158359" y="1711197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" name="object 7"/>
            <p:cNvSpPr/>
            <p:nvPr/>
          </p:nvSpPr>
          <p:spPr>
            <a:xfrm>
              <a:off x="7909947" y="1730628"/>
              <a:ext cx="292735" cy="0"/>
            </a:xfrm>
            <a:custGeom>
              <a:avLst/>
              <a:gdLst/>
              <a:ahLst/>
              <a:cxnLst/>
              <a:rect l="l" t="t" r="r" b="b"/>
              <a:pathLst>
                <a:path w="292734">
                  <a:moveTo>
                    <a:pt x="0" y="0"/>
                  </a:moveTo>
                  <a:lnTo>
                    <a:pt x="292608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" name="object 8"/>
            <p:cNvSpPr/>
            <p:nvPr/>
          </p:nvSpPr>
          <p:spPr>
            <a:xfrm>
              <a:off x="7833747" y="1743202"/>
              <a:ext cx="521970" cy="0"/>
            </a:xfrm>
            <a:custGeom>
              <a:avLst/>
              <a:gdLst/>
              <a:ahLst/>
              <a:cxnLst/>
              <a:rect l="l" t="t" r="r" b="b"/>
              <a:pathLst>
                <a:path w="521970">
                  <a:moveTo>
                    <a:pt x="0" y="0"/>
                  </a:moveTo>
                  <a:lnTo>
                    <a:pt x="76200" y="0"/>
                  </a:lnTo>
                </a:path>
                <a:path w="521970">
                  <a:moveTo>
                    <a:pt x="343661" y="0"/>
                  </a:moveTo>
                  <a:lnTo>
                    <a:pt x="521969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" name="object 9"/>
            <p:cNvSpPr/>
            <p:nvPr/>
          </p:nvSpPr>
          <p:spPr>
            <a:xfrm>
              <a:off x="7770501" y="1755775"/>
              <a:ext cx="63500" cy="0"/>
            </a:xfrm>
            <a:custGeom>
              <a:avLst/>
              <a:gdLst/>
              <a:ahLst/>
              <a:cxnLst/>
              <a:rect l="l" t="t" r="r" b="b"/>
              <a:pathLst>
                <a:path w="63500">
                  <a:moveTo>
                    <a:pt x="0" y="0"/>
                  </a:moveTo>
                  <a:lnTo>
                    <a:pt x="6324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" name="object 10"/>
            <p:cNvSpPr/>
            <p:nvPr/>
          </p:nvSpPr>
          <p:spPr>
            <a:xfrm>
              <a:off x="8202555" y="1749297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" name="object 11"/>
            <p:cNvSpPr/>
            <p:nvPr/>
          </p:nvSpPr>
          <p:spPr>
            <a:xfrm>
              <a:off x="7694301" y="1755775"/>
              <a:ext cx="749935" cy="13335"/>
            </a:xfrm>
            <a:custGeom>
              <a:avLst/>
              <a:gdLst/>
              <a:ahLst/>
              <a:cxnLst/>
              <a:rect l="l" t="t" r="r" b="b"/>
              <a:pathLst>
                <a:path w="749934" h="13335">
                  <a:moveTo>
                    <a:pt x="661416" y="0"/>
                  </a:moveTo>
                  <a:lnTo>
                    <a:pt x="749808" y="0"/>
                  </a:lnTo>
                </a:path>
                <a:path w="749934" h="13335">
                  <a:moveTo>
                    <a:pt x="0" y="12954"/>
                  </a:moveTo>
                  <a:lnTo>
                    <a:pt x="76200" y="12954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" name="object 12"/>
            <p:cNvSpPr/>
            <p:nvPr/>
          </p:nvSpPr>
          <p:spPr>
            <a:xfrm>
              <a:off x="8202555" y="1762252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" name="object 13"/>
            <p:cNvSpPr/>
            <p:nvPr/>
          </p:nvSpPr>
          <p:spPr>
            <a:xfrm>
              <a:off x="8444109" y="1768728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>
                  <a:moveTo>
                    <a:pt x="0" y="0"/>
                  </a:moveTo>
                  <a:lnTo>
                    <a:pt x="510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" name="object 14"/>
            <p:cNvSpPr/>
            <p:nvPr/>
          </p:nvSpPr>
          <p:spPr>
            <a:xfrm>
              <a:off x="7643247" y="1781302"/>
              <a:ext cx="585470" cy="0"/>
            </a:xfrm>
            <a:custGeom>
              <a:avLst/>
              <a:gdLst/>
              <a:ahLst/>
              <a:cxnLst/>
              <a:rect l="l" t="t" r="r" b="b"/>
              <a:pathLst>
                <a:path w="585470">
                  <a:moveTo>
                    <a:pt x="0" y="0"/>
                  </a:moveTo>
                  <a:lnTo>
                    <a:pt x="51053" y="0"/>
                  </a:lnTo>
                </a:path>
                <a:path w="585470">
                  <a:moveTo>
                    <a:pt x="572261" y="0"/>
                  </a:moveTo>
                  <a:lnTo>
                    <a:pt x="585215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" name="object 15"/>
            <p:cNvSpPr/>
            <p:nvPr/>
          </p:nvSpPr>
          <p:spPr>
            <a:xfrm>
              <a:off x="8559171" y="1768728"/>
              <a:ext cx="241935" cy="0"/>
            </a:xfrm>
            <a:custGeom>
              <a:avLst/>
              <a:gdLst/>
              <a:ahLst/>
              <a:cxnLst/>
              <a:rect l="l" t="t" r="r" b="b"/>
              <a:pathLst>
                <a:path w="241934">
                  <a:moveTo>
                    <a:pt x="0" y="0"/>
                  </a:moveTo>
                  <a:lnTo>
                    <a:pt x="241554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" name="object 16"/>
            <p:cNvSpPr/>
            <p:nvPr/>
          </p:nvSpPr>
          <p:spPr>
            <a:xfrm>
              <a:off x="8495163" y="1781302"/>
              <a:ext cx="356235" cy="0"/>
            </a:xfrm>
            <a:custGeom>
              <a:avLst/>
              <a:gdLst/>
              <a:ahLst/>
              <a:cxnLst/>
              <a:rect l="l" t="t" r="r" b="b"/>
              <a:pathLst>
                <a:path w="356234">
                  <a:moveTo>
                    <a:pt x="0" y="0"/>
                  </a:moveTo>
                  <a:lnTo>
                    <a:pt x="64007" y="0"/>
                  </a:lnTo>
                </a:path>
                <a:path w="356234">
                  <a:moveTo>
                    <a:pt x="305562" y="0"/>
                  </a:moveTo>
                  <a:lnTo>
                    <a:pt x="355854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" name="object 17"/>
            <p:cNvSpPr/>
            <p:nvPr/>
          </p:nvSpPr>
          <p:spPr>
            <a:xfrm>
              <a:off x="7618101" y="1793875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" name="object 18"/>
            <p:cNvSpPr/>
            <p:nvPr/>
          </p:nvSpPr>
          <p:spPr>
            <a:xfrm>
              <a:off x="8234559" y="1787397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" name="object 19"/>
            <p:cNvSpPr/>
            <p:nvPr/>
          </p:nvSpPr>
          <p:spPr>
            <a:xfrm>
              <a:off x="7580001" y="1793875"/>
              <a:ext cx="1297305" cy="13335"/>
            </a:xfrm>
            <a:custGeom>
              <a:avLst/>
              <a:gdLst/>
              <a:ahLst/>
              <a:cxnLst/>
              <a:rect l="l" t="t" r="r" b="b"/>
              <a:pathLst>
                <a:path w="1297304" h="13335">
                  <a:moveTo>
                    <a:pt x="864107" y="0"/>
                  </a:moveTo>
                  <a:lnTo>
                    <a:pt x="915161" y="0"/>
                  </a:lnTo>
                </a:path>
                <a:path w="1297304" h="13335">
                  <a:moveTo>
                    <a:pt x="966216" y="0"/>
                  </a:moveTo>
                  <a:lnTo>
                    <a:pt x="1004316" y="0"/>
                  </a:lnTo>
                </a:path>
                <a:path w="1297304" h="13335">
                  <a:moveTo>
                    <a:pt x="1271016" y="0"/>
                  </a:moveTo>
                  <a:lnTo>
                    <a:pt x="1296923" y="0"/>
                  </a:lnTo>
                </a:path>
                <a:path w="1297304" h="13335">
                  <a:moveTo>
                    <a:pt x="0" y="12954"/>
                  </a:moveTo>
                  <a:lnTo>
                    <a:pt x="38100" y="12954"/>
                  </a:lnTo>
                </a:path>
                <a:path w="1297304" h="13335">
                  <a:moveTo>
                    <a:pt x="622553" y="12954"/>
                  </a:moveTo>
                  <a:lnTo>
                    <a:pt x="648461" y="12954"/>
                  </a:lnTo>
                </a:path>
                <a:path w="1297304" h="13335">
                  <a:moveTo>
                    <a:pt x="826007" y="12954"/>
                  </a:moveTo>
                  <a:lnTo>
                    <a:pt x="864107" y="12954"/>
                  </a:lnTo>
                </a:path>
                <a:path w="1297304" h="13335">
                  <a:moveTo>
                    <a:pt x="1004316" y="12954"/>
                  </a:moveTo>
                  <a:lnTo>
                    <a:pt x="1055369" y="12954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" name="object 20"/>
            <p:cNvSpPr/>
            <p:nvPr/>
          </p:nvSpPr>
          <p:spPr>
            <a:xfrm>
              <a:off x="8883021" y="180035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" name="object 21"/>
            <p:cNvSpPr/>
            <p:nvPr/>
          </p:nvSpPr>
          <p:spPr>
            <a:xfrm>
              <a:off x="7554093" y="1819782"/>
              <a:ext cx="1361440" cy="0"/>
            </a:xfrm>
            <a:custGeom>
              <a:avLst/>
              <a:gdLst/>
              <a:ahLst/>
              <a:cxnLst/>
              <a:rect l="l" t="t" r="r" b="b"/>
              <a:pathLst>
                <a:path w="1361440">
                  <a:moveTo>
                    <a:pt x="0" y="0"/>
                  </a:moveTo>
                  <a:lnTo>
                    <a:pt x="25907" y="0"/>
                  </a:lnTo>
                </a:path>
                <a:path w="1361440">
                  <a:moveTo>
                    <a:pt x="598169" y="0"/>
                  </a:moveTo>
                  <a:lnTo>
                    <a:pt x="648462" y="0"/>
                  </a:lnTo>
                </a:path>
                <a:path w="1361440">
                  <a:moveTo>
                    <a:pt x="826769" y="0"/>
                  </a:moveTo>
                  <a:lnTo>
                    <a:pt x="851916" y="0"/>
                  </a:lnTo>
                </a:path>
                <a:path w="1361440">
                  <a:moveTo>
                    <a:pt x="1081277" y="0"/>
                  </a:moveTo>
                  <a:lnTo>
                    <a:pt x="1119377" y="0"/>
                  </a:lnTo>
                </a:path>
                <a:path w="1361440">
                  <a:moveTo>
                    <a:pt x="1335024" y="0"/>
                  </a:moveTo>
                  <a:lnTo>
                    <a:pt x="1360931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" name="object 22"/>
            <p:cNvSpPr/>
            <p:nvPr/>
          </p:nvSpPr>
          <p:spPr>
            <a:xfrm>
              <a:off x="7528947" y="1832355"/>
              <a:ext cx="1398270" cy="0"/>
            </a:xfrm>
            <a:custGeom>
              <a:avLst/>
              <a:gdLst/>
              <a:ahLst/>
              <a:cxnLst/>
              <a:rect l="l" t="t" r="r" b="b"/>
              <a:pathLst>
                <a:path w="1398270">
                  <a:moveTo>
                    <a:pt x="0" y="0"/>
                  </a:moveTo>
                  <a:lnTo>
                    <a:pt x="25146" y="0"/>
                  </a:lnTo>
                </a:path>
                <a:path w="1398270">
                  <a:moveTo>
                    <a:pt x="584453" y="0"/>
                  </a:moveTo>
                  <a:lnTo>
                    <a:pt x="623315" y="0"/>
                  </a:lnTo>
                </a:path>
                <a:path w="1398270">
                  <a:moveTo>
                    <a:pt x="826770" y="0"/>
                  </a:moveTo>
                  <a:lnTo>
                    <a:pt x="851916" y="0"/>
                  </a:lnTo>
                </a:path>
                <a:path w="1398270">
                  <a:moveTo>
                    <a:pt x="1144524" y="0"/>
                  </a:moveTo>
                  <a:lnTo>
                    <a:pt x="1182624" y="0"/>
                  </a:lnTo>
                </a:path>
                <a:path w="1398270">
                  <a:moveTo>
                    <a:pt x="1386077" y="0"/>
                  </a:moveTo>
                  <a:lnTo>
                    <a:pt x="1398269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" name="object 23"/>
            <p:cNvSpPr/>
            <p:nvPr/>
          </p:nvSpPr>
          <p:spPr>
            <a:xfrm>
              <a:off x="7477893" y="1844929"/>
              <a:ext cx="1462405" cy="13335"/>
            </a:xfrm>
            <a:custGeom>
              <a:avLst/>
              <a:gdLst/>
              <a:ahLst/>
              <a:cxnLst/>
              <a:rect l="l" t="t" r="r" b="b"/>
              <a:pathLst>
                <a:path w="1462404" h="13335">
                  <a:moveTo>
                    <a:pt x="25145" y="0"/>
                  </a:moveTo>
                  <a:lnTo>
                    <a:pt x="51053" y="0"/>
                  </a:lnTo>
                </a:path>
                <a:path w="1462404" h="13335">
                  <a:moveTo>
                    <a:pt x="597407" y="0"/>
                  </a:moveTo>
                  <a:lnTo>
                    <a:pt x="635507" y="0"/>
                  </a:lnTo>
                </a:path>
                <a:path w="1462404" h="13335">
                  <a:moveTo>
                    <a:pt x="851915" y="0"/>
                  </a:moveTo>
                  <a:lnTo>
                    <a:pt x="877823" y="0"/>
                  </a:lnTo>
                </a:path>
                <a:path w="1462404" h="13335">
                  <a:moveTo>
                    <a:pt x="1233677" y="0"/>
                  </a:moveTo>
                  <a:lnTo>
                    <a:pt x="1258824" y="0"/>
                  </a:lnTo>
                </a:path>
                <a:path w="1462404" h="13335">
                  <a:moveTo>
                    <a:pt x="1449324" y="0"/>
                  </a:moveTo>
                  <a:lnTo>
                    <a:pt x="1462277" y="0"/>
                  </a:lnTo>
                </a:path>
                <a:path w="1462404" h="13335">
                  <a:moveTo>
                    <a:pt x="0" y="12953"/>
                  </a:moveTo>
                  <a:lnTo>
                    <a:pt x="25146" y="12953"/>
                  </a:lnTo>
                </a:path>
                <a:path w="1462404" h="13335">
                  <a:moveTo>
                    <a:pt x="559307" y="12953"/>
                  </a:moveTo>
                  <a:lnTo>
                    <a:pt x="597407" y="12953"/>
                  </a:lnTo>
                </a:path>
                <a:path w="1462404" h="13335">
                  <a:moveTo>
                    <a:pt x="826769" y="12953"/>
                  </a:moveTo>
                  <a:lnTo>
                    <a:pt x="851916" y="12953"/>
                  </a:lnTo>
                </a:path>
                <a:path w="1462404" h="13335">
                  <a:moveTo>
                    <a:pt x="1258824" y="12953"/>
                  </a:moveTo>
                  <a:lnTo>
                    <a:pt x="1284731" y="12953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" name="object 24"/>
            <p:cNvSpPr/>
            <p:nvPr/>
          </p:nvSpPr>
          <p:spPr>
            <a:xfrm>
              <a:off x="8940171" y="1851405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" name="object 25"/>
            <p:cNvSpPr/>
            <p:nvPr/>
          </p:nvSpPr>
          <p:spPr>
            <a:xfrm>
              <a:off x="7452747" y="1870455"/>
              <a:ext cx="1335405" cy="0"/>
            </a:xfrm>
            <a:custGeom>
              <a:avLst/>
              <a:gdLst/>
              <a:ahLst/>
              <a:cxnLst/>
              <a:rect l="l" t="t" r="r" b="b"/>
              <a:pathLst>
                <a:path w="1335404">
                  <a:moveTo>
                    <a:pt x="0" y="0"/>
                  </a:moveTo>
                  <a:lnTo>
                    <a:pt x="25146" y="0"/>
                  </a:lnTo>
                </a:path>
                <a:path w="1335404">
                  <a:moveTo>
                    <a:pt x="559307" y="0"/>
                  </a:moveTo>
                  <a:lnTo>
                    <a:pt x="584454" y="0"/>
                  </a:lnTo>
                </a:path>
                <a:path w="1335404">
                  <a:moveTo>
                    <a:pt x="826007" y="0"/>
                  </a:moveTo>
                  <a:lnTo>
                    <a:pt x="851915" y="0"/>
                  </a:lnTo>
                </a:path>
                <a:path w="1335404">
                  <a:moveTo>
                    <a:pt x="1309877" y="0"/>
                  </a:moveTo>
                  <a:lnTo>
                    <a:pt x="1335024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" name="object 26"/>
            <p:cNvSpPr/>
            <p:nvPr/>
          </p:nvSpPr>
          <p:spPr>
            <a:xfrm>
              <a:off x="8940171" y="1864360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0" y="12191"/>
                  </a:moveTo>
                  <a:lnTo>
                    <a:pt x="12953" y="121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" name="object 27"/>
            <p:cNvSpPr/>
            <p:nvPr/>
          </p:nvSpPr>
          <p:spPr>
            <a:xfrm>
              <a:off x="7426839" y="1883029"/>
              <a:ext cx="585470" cy="0"/>
            </a:xfrm>
            <a:custGeom>
              <a:avLst/>
              <a:gdLst/>
              <a:ahLst/>
              <a:cxnLst/>
              <a:rect l="l" t="t" r="r" b="b"/>
              <a:pathLst>
                <a:path w="585470">
                  <a:moveTo>
                    <a:pt x="0" y="0"/>
                  </a:moveTo>
                  <a:lnTo>
                    <a:pt x="25907" y="0"/>
                  </a:lnTo>
                </a:path>
                <a:path w="585470">
                  <a:moveTo>
                    <a:pt x="572262" y="0"/>
                  </a:moveTo>
                  <a:lnTo>
                    <a:pt x="585215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" name="object 28"/>
            <p:cNvSpPr/>
            <p:nvPr/>
          </p:nvSpPr>
          <p:spPr>
            <a:xfrm>
              <a:off x="8272659" y="187655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" name="object 29"/>
            <p:cNvSpPr/>
            <p:nvPr/>
          </p:nvSpPr>
          <p:spPr>
            <a:xfrm>
              <a:off x="8787771" y="1883029"/>
              <a:ext cx="178435" cy="0"/>
            </a:xfrm>
            <a:custGeom>
              <a:avLst/>
              <a:gdLst/>
              <a:ahLst/>
              <a:cxnLst/>
              <a:rect l="l" t="t" r="r" b="b"/>
              <a:pathLst>
                <a:path w="178434">
                  <a:moveTo>
                    <a:pt x="0" y="0"/>
                  </a:moveTo>
                  <a:lnTo>
                    <a:pt x="12953" y="0"/>
                  </a:lnTo>
                </a:path>
                <a:path w="178434">
                  <a:moveTo>
                    <a:pt x="165353" y="0"/>
                  </a:moveTo>
                  <a:lnTo>
                    <a:pt x="1783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" name="object 30"/>
            <p:cNvSpPr/>
            <p:nvPr/>
          </p:nvSpPr>
          <p:spPr>
            <a:xfrm>
              <a:off x="7420743" y="1889505"/>
              <a:ext cx="572770" cy="13335"/>
            </a:xfrm>
            <a:custGeom>
              <a:avLst/>
              <a:gdLst/>
              <a:ahLst/>
              <a:cxnLst/>
              <a:rect l="l" t="t" r="r" b="b"/>
              <a:pathLst>
                <a:path w="572770" h="13335">
                  <a:moveTo>
                    <a:pt x="0" y="12953"/>
                  </a:moveTo>
                  <a:lnTo>
                    <a:pt x="0" y="0"/>
                  </a:lnTo>
                </a:path>
                <a:path w="572770" h="13335">
                  <a:moveTo>
                    <a:pt x="572261" y="12953"/>
                  </a:moveTo>
                  <a:lnTo>
                    <a:pt x="572261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" name="object 31"/>
            <p:cNvSpPr/>
            <p:nvPr/>
          </p:nvSpPr>
          <p:spPr>
            <a:xfrm>
              <a:off x="8240655" y="1895982"/>
              <a:ext cx="585470" cy="0"/>
            </a:xfrm>
            <a:custGeom>
              <a:avLst/>
              <a:gdLst/>
              <a:ahLst/>
              <a:cxnLst/>
              <a:rect l="l" t="t" r="r" b="b"/>
              <a:pathLst>
                <a:path w="585470">
                  <a:moveTo>
                    <a:pt x="0" y="0"/>
                  </a:moveTo>
                  <a:lnTo>
                    <a:pt x="25907" y="0"/>
                  </a:lnTo>
                </a:path>
                <a:path w="585470">
                  <a:moveTo>
                    <a:pt x="560070" y="0"/>
                  </a:moveTo>
                  <a:lnTo>
                    <a:pt x="58521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" name="object 32"/>
            <p:cNvSpPr/>
            <p:nvPr/>
          </p:nvSpPr>
          <p:spPr>
            <a:xfrm>
              <a:off x="8966079" y="1889505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" name="object 33"/>
            <p:cNvSpPr/>
            <p:nvPr/>
          </p:nvSpPr>
          <p:spPr>
            <a:xfrm>
              <a:off x="7388739" y="1908936"/>
              <a:ext cx="598170" cy="0"/>
            </a:xfrm>
            <a:custGeom>
              <a:avLst/>
              <a:gdLst/>
              <a:ahLst/>
              <a:cxnLst/>
              <a:rect l="l" t="t" r="r" b="b"/>
              <a:pathLst>
                <a:path w="598170">
                  <a:moveTo>
                    <a:pt x="0" y="0"/>
                  </a:moveTo>
                  <a:lnTo>
                    <a:pt x="25907" y="0"/>
                  </a:lnTo>
                </a:path>
                <a:path w="598170">
                  <a:moveTo>
                    <a:pt x="585216" y="0"/>
                  </a:moveTo>
                  <a:lnTo>
                    <a:pt x="598169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4" name="object 34"/>
            <p:cNvSpPr/>
            <p:nvPr/>
          </p:nvSpPr>
          <p:spPr>
            <a:xfrm>
              <a:off x="8234559" y="190246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5" name="object 35"/>
            <p:cNvSpPr/>
            <p:nvPr/>
          </p:nvSpPr>
          <p:spPr>
            <a:xfrm>
              <a:off x="8825871" y="190893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6" name="object 36"/>
            <p:cNvSpPr/>
            <p:nvPr/>
          </p:nvSpPr>
          <p:spPr>
            <a:xfrm>
              <a:off x="8966079" y="1902460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7" name="object 37"/>
            <p:cNvSpPr/>
            <p:nvPr/>
          </p:nvSpPr>
          <p:spPr>
            <a:xfrm>
              <a:off x="7376547" y="1921510"/>
              <a:ext cx="1474470" cy="0"/>
            </a:xfrm>
            <a:custGeom>
              <a:avLst/>
              <a:gdLst/>
              <a:ahLst/>
              <a:cxnLst/>
              <a:rect l="l" t="t" r="r" b="b"/>
              <a:pathLst>
                <a:path w="1474470">
                  <a:moveTo>
                    <a:pt x="0" y="0"/>
                  </a:moveTo>
                  <a:lnTo>
                    <a:pt x="12191" y="0"/>
                  </a:lnTo>
                </a:path>
                <a:path w="1474470">
                  <a:moveTo>
                    <a:pt x="584453" y="0"/>
                  </a:moveTo>
                  <a:lnTo>
                    <a:pt x="597407" y="0"/>
                  </a:lnTo>
                </a:path>
                <a:path w="1474470">
                  <a:moveTo>
                    <a:pt x="826007" y="0"/>
                  </a:moveTo>
                  <a:lnTo>
                    <a:pt x="851915" y="0"/>
                  </a:lnTo>
                </a:path>
                <a:path w="1474470">
                  <a:moveTo>
                    <a:pt x="1462277" y="0"/>
                  </a:moveTo>
                  <a:lnTo>
                    <a:pt x="1474469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8" name="object 38"/>
            <p:cNvSpPr/>
            <p:nvPr/>
          </p:nvSpPr>
          <p:spPr>
            <a:xfrm>
              <a:off x="8966079" y="191541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191"/>
                  </a:moveTo>
                  <a:lnTo>
                    <a:pt x="12191" y="12191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9" name="object 39"/>
            <p:cNvSpPr/>
            <p:nvPr/>
          </p:nvSpPr>
          <p:spPr>
            <a:xfrm>
              <a:off x="7363593" y="1934082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0" name="object 40"/>
            <p:cNvSpPr/>
            <p:nvPr/>
          </p:nvSpPr>
          <p:spPr>
            <a:xfrm>
              <a:off x="7954905" y="1927605"/>
              <a:ext cx="241935" cy="13335"/>
            </a:xfrm>
            <a:custGeom>
              <a:avLst/>
              <a:gdLst/>
              <a:ahLst/>
              <a:cxnLst/>
              <a:rect l="l" t="t" r="r" b="b"/>
              <a:pathLst>
                <a:path w="241934" h="13335">
                  <a:moveTo>
                    <a:pt x="0" y="12953"/>
                  </a:moveTo>
                  <a:lnTo>
                    <a:pt x="0" y="0"/>
                  </a:lnTo>
                </a:path>
                <a:path w="241934" h="13335">
                  <a:moveTo>
                    <a:pt x="241553" y="12953"/>
                  </a:moveTo>
                  <a:lnTo>
                    <a:pt x="241553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1" name="object 41"/>
            <p:cNvSpPr/>
            <p:nvPr/>
          </p:nvSpPr>
          <p:spPr>
            <a:xfrm>
              <a:off x="8851017" y="1934082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2" name="object 42"/>
            <p:cNvSpPr/>
            <p:nvPr/>
          </p:nvSpPr>
          <p:spPr>
            <a:xfrm>
              <a:off x="8978271" y="1927605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3" name="object 43"/>
            <p:cNvSpPr/>
            <p:nvPr/>
          </p:nvSpPr>
          <p:spPr>
            <a:xfrm>
              <a:off x="7338447" y="1947036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4" name="object 44"/>
            <p:cNvSpPr/>
            <p:nvPr/>
          </p:nvSpPr>
          <p:spPr>
            <a:xfrm>
              <a:off x="7935855" y="1940560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5" name="object 45"/>
            <p:cNvSpPr/>
            <p:nvPr/>
          </p:nvSpPr>
          <p:spPr>
            <a:xfrm>
              <a:off x="8177409" y="194703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6" name="object 46"/>
            <p:cNvSpPr/>
            <p:nvPr/>
          </p:nvSpPr>
          <p:spPr>
            <a:xfrm>
              <a:off x="8883021" y="194056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7" name="object 47"/>
            <p:cNvSpPr/>
            <p:nvPr/>
          </p:nvSpPr>
          <p:spPr>
            <a:xfrm>
              <a:off x="8978271" y="1940560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8" name="object 48"/>
            <p:cNvSpPr/>
            <p:nvPr/>
          </p:nvSpPr>
          <p:spPr>
            <a:xfrm>
              <a:off x="7325493" y="1959610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9" name="object 49"/>
            <p:cNvSpPr/>
            <p:nvPr/>
          </p:nvSpPr>
          <p:spPr>
            <a:xfrm>
              <a:off x="7935855" y="1953513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0" y="12191"/>
                  </a:moveTo>
                  <a:lnTo>
                    <a:pt x="12953" y="121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0" name="object 50"/>
            <p:cNvSpPr/>
            <p:nvPr/>
          </p:nvSpPr>
          <p:spPr>
            <a:xfrm>
              <a:off x="8164455" y="1959610"/>
              <a:ext cx="737870" cy="0"/>
            </a:xfrm>
            <a:custGeom>
              <a:avLst/>
              <a:gdLst/>
              <a:ahLst/>
              <a:cxnLst/>
              <a:rect l="l" t="t" r="r" b="b"/>
              <a:pathLst>
                <a:path w="737870">
                  <a:moveTo>
                    <a:pt x="0" y="0"/>
                  </a:moveTo>
                  <a:lnTo>
                    <a:pt x="12953" y="0"/>
                  </a:lnTo>
                </a:path>
                <a:path w="737870">
                  <a:moveTo>
                    <a:pt x="724662" y="0"/>
                  </a:moveTo>
                  <a:lnTo>
                    <a:pt x="737615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1" name="object 51"/>
            <p:cNvSpPr/>
            <p:nvPr/>
          </p:nvSpPr>
          <p:spPr>
            <a:xfrm>
              <a:off x="8978271" y="1953513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0" y="12191"/>
                  </a:moveTo>
                  <a:lnTo>
                    <a:pt x="12953" y="121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2" name="object 52"/>
            <p:cNvSpPr/>
            <p:nvPr/>
          </p:nvSpPr>
          <p:spPr>
            <a:xfrm>
              <a:off x="7312539" y="1972182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3" name="object 53"/>
            <p:cNvSpPr/>
            <p:nvPr/>
          </p:nvSpPr>
          <p:spPr>
            <a:xfrm>
              <a:off x="7922901" y="1965705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4" name="object 54"/>
            <p:cNvSpPr/>
            <p:nvPr/>
          </p:nvSpPr>
          <p:spPr>
            <a:xfrm>
              <a:off x="8158359" y="196570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5" name="object 55"/>
            <p:cNvSpPr/>
            <p:nvPr/>
          </p:nvSpPr>
          <p:spPr>
            <a:xfrm>
              <a:off x="7299579" y="1965718"/>
              <a:ext cx="1691639" cy="26034"/>
            </a:xfrm>
            <a:custGeom>
              <a:avLst/>
              <a:gdLst/>
              <a:ahLst/>
              <a:cxnLst/>
              <a:rect l="l" t="t" r="r" b="b"/>
              <a:pathLst>
                <a:path w="1691640" h="26035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1691640" h="26035">
                  <a:moveTo>
                    <a:pt x="1615440" y="0"/>
                  </a:moveTo>
                  <a:lnTo>
                    <a:pt x="1602486" y="0"/>
                  </a:lnTo>
                  <a:lnTo>
                    <a:pt x="1602486" y="12941"/>
                  </a:lnTo>
                  <a:lnTo>
                    <a:pt x="1615440" y="12941"/>
                  </a:lnTo>
                  <a:lnTo>
                    <a:pt x="1615440" y="0"/>
                  </a:lnTo>
                  <a:close/>
                </a:path>
                <a:path w="1691640" h="26035">
                  <a:moveTo>
                    <a:pt x="1691640" y="0"/>
                  </a:moveTo>
                  <a:lnTo>
                    <a:pt x="1678686" y="0"/>
                  </a:lnTo>
                  <a:lnTo>
                    <a:pt x="1678686" y="12941"/>
                  </a:lnTo>
                  <a:lnTo>
                    <a:pt x="1691640" y="12941"/>
                  </a:lnTo>
                  <a:lnTo>
                    <a:pt x="169164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6" name="object 56"/>
            <p:cNvSpPr/>
            <p:nvPr/>
          </p:nvSpPr>
          <p:spPr>
            <a:xfrm>
              <a:off x="7490847" y="1985136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7" name="object 57"/>
            <p:cNvSpPr/>
            <p:nvPr/>
          </p:nvSpPr>
          <p:spPr>
            <a:xfrm>
              <a:off x="7922901" y="1978660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8" name="object 58"/>
            <p:cNvSpPr/>
            <p:nvPr/>
          </p:nvSpPr>
          <p:spPr>
            <a:xfrm>
              <a:off x="8139309" y="198513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9" name="object 59"/>
            <p:cNvSpPr/>
            <p:nvPr/>
          </p:nvSpPr>
          <p:spPr>
            <a:xfrm>
              <a:off x="7299579" y="1978672"/>
              <a:ext cx="1691639" cy="25400"/>
            </a:xfrm>
            <a:custGeom>
              <a:avLst/>
              <a:gdLst/>
              <a:ahLst/>
              <a:cxnLst/>
              <a:rect l="l" t="t" r="r" b="b"/>
              <a:pathLst>
                <a:path w="1691640" h="25400">
                  <a:moveTo>
                    <a:pt x="12954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954"/>
                  </a:lnTo>
                  <a:close/>
                </a:path>
                <a:path w="1691640" h="25400">
                  <a:moveTo>
                    <a:pt x="1615440" y="0"/>
                  </a:moveTo>
                  <a:lnTo>
                    <a:pt x="1602486" y="0"/>
                  </a:lnTo>
                  <a:lnTo>
                    <a:pt x="1602486" y="12941"/>
                  </a:lnTo>
                  <a:lnTo>
                    <a:pt x="1615440" y="12941"/>
                  </a:lnTo>
                  <a:lnTo>
                    <a:pt x="1615440" y="0"/>
                  </a:lnTo>
                  <a:close/>
                </a:path>
                <a:path w="1691640" h="25400">
                  <a:moveTo>
                    <a:pt x="1691640" y="0"/>
                  </a:moveTo>
                  <a:lnTo>
                    <a:pt x="1678686" y="0"/>
                  </a:lnTo>
                  <a:lnTo>
                    <a:pt x="1678686" y="12941"/>
                  </a:lnTo>
                  <a:lnTo>
                    <a:pt x="1691640" y="12941"/>
                  </a:lnTo>
                  <a:lnTo>
                    <a:pt x="169164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0" name="object 60"/>
            <p:cNvSpPr/>
            <p:nvPr/>
          </p:nvSpPr>
          <p:spPr>
            <a:xfrm>
              <a:off x="7439793" y="1997710"/>
              <a:ext cx="228600" cy="0"/>
            </a:xfrm>
            <a:custGeom>
              <a:avLst/>
              <a:gdLst/>
              <a:ahLst/>
              <a:cxnLst/>
              <a:rect l="l" t="t" r="r" b="b"/>
              <a:pathLst>
                <a:path w="228600">
                  <a:moveTo>
                    <a:pt x="0" y="0"/>
                  </a:moveTo>
                  <a:lnTo>
                    <a:pt x="51053" y="0"/>
                  </a:lnTo>
                </a:path>
                <a:path w="228600">
                  <a:moveTo>
                    <a:pt x="165353" y="0"/>
                  </a:moveTo>
                  <a:lnTo>
                    <a:pt x="22860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1" name="object 61"/>
            <p:cNvSpPr/>
            <p:nvPr/>
          </p:nvSpPr>
          <p:spPr>
            <a:xfrm>
              <a:off x="7909947" y="1991613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0" y="12191"/>
                  </a:moveTo>
                  <a:lnTo>
                    <a:pt x="12953" y="121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2" name="object 62"/>
            <p:cNvSpPr/>
            <p:nvPr/>
          </p:nvSpPr>
          <p:spPr>
            <a:xfrm>
              <a:off x="8126355" y="1997710"/>
              <a:ext cx="801370" cy="0"/>
            </a:xfrm>
            <a:custGeom>
              <a:avLst/>
              <a:gdLst/>
              <a:ahLst/>
              <a:cxnLst/>
              <a:rect l="l" t="t" r="r" b="b"/>
              <a:pathLst>
                <a:path w="801370">
                  <a:moveTo>
                    <a:pt x="0" y="0"/>
                  </a:moveTo>
                  <a:lnTo>
                    <a:pt x="12953" y="0"/>
                  </a:lnTo>
                </a:path>
                <a:path w="801370">
                  <a:moveTo>
                    <a:pt x="788670" y="0"/>
                  </a:moveTo>
                  <a:lnTo>
                    <a:pt x="800861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3" name="object 63"/>
            <p:cNvSpPr/>
            <p:nvPr/>
          </p:nvSpPr>
          <p:spPr>
            <a:xfrm>
              <a:off x="8978271" y="1991613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0" y="12191"/>
                  </a:moveTo>
                  <a:lnTo>
                    <a:pt x="12953" y="121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4" name="object 64"/>
            <p:cNvSpPr/>
            <p:nvPr/>
          </p:nvSpPr>
          <p:spPr>
            <a:xfrm>
              <a:off x="7293489" y="200380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5" name="object 65"/>
            <p:cNvSpPr/>
            <p:nvPr/>
          </p:nvSpPr>
          <p:spPr>
            <a:xfrm>
              <a:off x="7388739" y="2010282"/>
              <a:ext cx="318135" cy="0"/>
            </a:xfrm>
            <a:custGeom>
              <a:avLst/>
              <a:gdLst/>
              <a:ahLst/>
              <a:cxnLst/>
              <a:rect l="l" t="t" r="r" b="b"/>
              <a:pathLst>
                <a:path w="318134">
                  <a:moveTo>
                    <a:pt x="0" y="0"/>
                  </a:moveTo>
                  <a:lnTo>
                    <a:pt x="51053" y="0"/>
                  </a:lnTo>
                </a:path>
                <a:path w="318134">
                  <a:moveTo>
                    <a:pt x="279654" y="0"/>
                  </a:moveTo>
                  <a:lnTo>
                    <a:pt x="317754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6" name="object 66"/>
            <p:cNvSpPr/>
            <p:nvPr/>
          </p:nvSpPr>
          <p:spPr>
            <a:xfrm>
              <a:off x="7909947" y="2003805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7" name="object 67"/>
            <p:cNvSpPr/>
            <p:nvPr/>
          </p:nvSpPr>
          <p:spPr>
            <a:xfrm>
              <a:off x="8113401" y="2010282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8" name="object 68"/>
            <p:cNvSpPr/>
            <p:nvPr/>
          </p:nvSpPr>
          <p:spPr>
            <a:xfrm>
              <a:off x="8927211" y="2003818"/>
              <a:ext cx="64135" cy="13335"/>
            </a:xfrm>
            <a:custGeom>
              <a:avLst/>
              <a:gdLst/>
              <a:ahLst/>
              <a:cxnLst/>
              <a:rect l="l" t="t" r="r" b="b"/>
              <a:pathLst>
                <a:path w="641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641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9" name="object 69"/>
            <p:cNvSpPr/>
            <p:nvPr/>
          </p:nvSpPr>
          <p:spPr>
            <a:xfrm>
              <a:off x="7274439" y="2023236"/>
              <a:ext cx="458470" cy="0"/>
            </a:xfrm>
            <a:custGeom>
              <a:avLst/>
              <a:gdLst/>
              <a:ahLst/>
              <a:cxnLst/>
              <a:rect l="l" t="t" r="r" b="b"/>
              <a:pathLst>
                <a:path w="458470">
                  <a:moveTo>
                    <a:pt x="0" y="0"/>
                  </a:moveTo>
                  <a:lnTo>
                    <a:pt x="12953" y="0"/>
                  </a:lnTo>
                </a:path>
                <a:path w="458470">
                  <a:moveTo>
                    <a:pt x="89154" y="0"/>
                  </a:moveTo>
                  <a:lnTo>
                    <a:pt x="114300" y="0"/>
                  </a:lnTo>
                </a:path>
                <a:path w="458470">
                  <a:moveTo>
                    <a:pt x="432054" y="0"/>
                  </a:moveTo>
                  <a:lnTo>
                    <a:pt x="457961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0" name="object 70"/>
            <p:cNvSpPr/>
            <p:nvPr/>
          </p:nvSpPr>
          <p:spPr>
            <a:xfrm>
              <a:off x="7909941" y="2016772"/>
              <a:ext cx="203835" cy="13335"/>
            </a:xfrm>
            <a:custGeom>
              <a:avLst/>
              <a:gdLst/>
              <a:ahLst/>
              <a:cxnLst/>
              <a:rect l="l" t="t" r="r" b="b"/>
              <a:pathLst>
                <a:path w="2038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03834" h="13335">
                  <a:moveTo>
                    <a:pt x="203454" y="0"/>
                  </a:moveTo>
                  <a:lnTo>
                    <a:pt x="191262" y="0"/>
                  </a:lnTo>
                  <a:lnTo>
                    <a:pt x="191262" y="12941"/>
                  </a:lnTo>
                  <a:lnTo>
                    <a:pt x="203454" y="12941"/>
                  </a:lnTo>
                  <a:lnTo>
                    <a:pt x="2034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1" name="object 71"/>
            <p:cNvSpPr/>
            <p:nvPr/>
          </p:nvSpPr>
          <p:spPr>
            <a:xfrm>
              <a:off x="8825865" y="2016772"/>
              <a:ext cx="114300" cy="13335"/>
            </a:xfrm>
            <a:custGeom>
              <a:avLst/>
              <a:gdLst/>
              <a:ahLst/>
              <a:cxnLst/>
              <a:rect l="l" t="t" r="r" b="b"/>
              <a:pathLst>
                <a:path w="1143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4300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30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2" name="object 72"/>
            <p:cNvSpPr/>
            <p:nvPr/>
          </p:nvSpPr>
          <p:spPr>
            <a:xfrm>
              <a:off x="7261479" y="2016772"/>
              <a:ext cx="1729739" cy="26034"/>
            </a:xfrm>
            <a:custGeom>
              <a:avLst/>
              <a:gdLst/>
              <a:ahLst/>
              <a:cxnLst/>
              <a:rect l="l" t="t" r="r" b="b"/>
              <a:pathLst>
                <a:path w="1729740" h="26035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1729740" h="26035">
                  <a:moveTo>
                    <a:pt x="1729740" y="0"/>
                  </a:moveTo>
                  <a:lnTo>
                    <a:pt x="1716786" y="0"/>
                  </a:lnTo>
                  <a:lnTo>
                    <a:pt x="1716786" y="12941"/>
                  </a:lnTo>
                  <a:lnTo>
                    <a:pt x="1729740" y="12941"/>
                  </a:lnTo>
                  <a:lnTo>
                    <a:pt x="172974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3" name="object 73"/>
            <p:cNvSpPr/>
            <p:nvPr/>
          </p:nvSpPr>
          <p:spPr>
            <a:xfrm>
              <a:off x="7350639" y="2036191"/>
              <a:ext cx="394970" cy="0"/>
            </a:xfrm>
            <a:custGeom>
              <a:avLst/>
              <a:gdLst/>
              <a:ahLst/>
              <a:cxnLst/>
              <a:rect l="l" t="t" r="r" b="b"/>
              <a:pathLst>
                <a:path w="394970">
                  <a:moveTo>
                    <a:pt x="0" y="0"/>
                  </a:moveTo>
                  <a:lnTo>
                    <a:pt x="12953" y="0"/>
                  </a:lnTo>
                </a:path>
                <a:path w="394970">
                  <a:moveTo>
                    <a:pt x="381762" y="0"/>
                  </a:moveTo>
                  <a:lnTo>
                    <a:pt x="394715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4" name="object 74"/>
            <p:cNvSpPr/>
            <p:nvPr/>
          </p:nvSpPr>
          <p:spPr>
            <a:xfrm>
              <a:off x="7897749" y="2029726"/>
              <a:ext cx="215900" cy="13335"/>
            </a:xfrm>
            <a:custGeom>
              <a:avLst/>
              <a:gdLst/>
              <a:ahLst/>
              <a:cxnLst/>
              <a:rect l="l" t="t" r="r" b="b"/>
              <a:pathLst>
                <a:path w="2159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215900" h="13335">
                  <a:moveTo>
                    <a:pt x="215646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5646" y="12941"/>
                  </a:lnTo>
                  <a:lnTo>
                    <a:pt x="2156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5" name="object 75"/>
            <p:cNvSpPr/>
            <p:nvPr/>
          </p:nvSpPr>
          <p:spPr>
            <a:xfrm>
              <a:off x="8825865" y="2029726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6" name="object 76"/>
            <p:cNvSpPr/>
            <p:nvPr/>
          </p:nvSpPr>
          <p:spPr>
            <a:xfrm>
              <a:off x="7261485" y="2042667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0" y="12191"/>
                  </a:moveTo>
                  <a:lnTo>
                    <a:pt x="12953" y="121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7" name="object 77"/>
            <p:cNvSpPr/>
            <p:nvPr/>
          </p:nvSpPr>
          <p:spPr>
            <a:xfrm>
              <a:off x="7338447" y="2048763"/>
              <a:ext cx="432434" cy="0"/>
            </a:xfrm>
            <a:custGeom>
              <a:avLst/>
              <a:gdLst/>
              <a:ahLst/>
              <a:cxnLst/>
              <a:rect l="l" t="t" r="r" b="b"/>
              <a:pathLst>
                <a:path w="432434">
                  <a:moveTo>
                    <a:pt x="0" y="0"/>
                  </a:moveTo>
                  <a:lnTo>
                    <a:pt x="12191" y="0"/>
                  </a:lnTo>
                </a:path>
                <a:path w="432434">
                  <a:moveTo>
                    <a:pt x="406907" y="0"/>
                  </a:moveTo>
                  <a:lnTo>
                    <a:pt x="432054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8" name="object 78"/>
            <p:cNvSpPr/>
            <p:nvPr/>
          </p:nvSpPr>
          <p:spPr>
            <a:xfrm>
              <a:off x="7897755" y="2042667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191"/>
                  </a:moveTo>
                  <a:lnTo>
                    <a:pt x="12191" y="12191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9" name="object 79"/>
            <p:cNvSpPr/>
            <p:nvPr/>
          </p:nvSpPr>
          <p:spPr>
            <a:xfrm>
              <a:off x="8088255" y="2048763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0" name="object 80"/>
            <p:cNvSpPr/>
            <p:nvPr/>
          </p:nvSpPr>
          <p:spPr>
            <a:xfrm>
              <a:off x="8825865" y="2042680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1" name="object 81"/>
            <p:cNvSpPr/>
            <p:nvPr/>
          </p:nvSpPr>
          <p:spPr>
            <a:xfrm>
              <a:off x="7249293" y="2054860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2" name="object 82"/>
            <p:cNvSpPr/>
            <p:nvPr/>
          </p:nvSpPr>
          <p:spPr>
            <a:xfrm>
              <a:off x="7325493" y="2061336"/>
              <a:ext cx="458470" cy="0"/>
            </a:xfrm>
            <a:custGeom>
              <a:avLst/>
              <a:gdLst/>
              <a:ahLst/>
              <a:cxnLst/>
              <a:rect l="l" t="t" r="r" b="b"/>
              <a:pathLst>
                <a:path w="458470">
                  <a:moveTo>
                    <a:pt x="0" y="0"/>
                  </a:moveTo>
                  <a:lnTo>
                    <a:pt x="12953" y="0"/>
                  </a:lnTo>
                </a:path>
                <a:path w="458470">
                  <a:moveTo>
                    <a:pt x="445007" y="0"/>
                  </a:moveTo>
                  <a:lnTo>
                    <a:pt x="457961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3" name="object 83"/>
            <p:cNvSpPr/>
            <p:nvPr/>
          </p:nvSpPr>
          <p:spPr>
            <a:xfrm>
              <a:off x="7897749" y="2054872"/>
              <a:ext cx="190500" cy="13335"/>
            </a:xfrm>
            <a:custGeom>
              <a:avLst/>
              <a:gdLst/>
              <a:ahLst/>
              <a:cxnLst/>
              <a:rect l="l" t="t" r="r" b="b"/>
              <a:pathLst>
                <a:path w="1905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90500" h="13335">
                  <a:moveTo>
                    <a:pt x="190500" y="0"/>
                  </a:moveTo>
                  <a:lnTo>
                    <a:pt x="177546" y="0"/>
                  </a:lnTo>
                  <a:lnTo>
                    <a:pt x="177546" y="12941"/>
                  </a:lnTo>
                  <a:lnTo>
                    <a:pt x="190500" y="12941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4" name="object 84"/>
            <p:cNvSpPr/>
            <p:nvPr/>
          </p:nvSpPr>
          <p:spPr>
            <a:xfrm>
              <a:off x="8825865" y="2054872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5" name="object 85"/>
            <p:cNvSpPr/>
            <p:nvPr/>
          </p:nvSpPr>
          <p:spPr>
            <a:xfrm>
              <a:off x="7249293" y="2067813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6" name="object 86"/>
            <p:cNvSpPr/>
            <p:nvPr/>
          </p:nvSpPr>
          <p:spPr>
            <a:xfrm>
              <a:off x="7299585" y="2074291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7" name="object 87"/>
            <p:cNvSpPr/>
            <p:nvPr/>
          </p:nvSpPr>
          <p:spPr>
            <a:xfrm>
              <a:off x="7789551" y="206781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8" name="object 88"/>
            <p:cNvSpPr/>
            <p:nvPr/>
          </p:nvSpPr>
          <p:spPr>
            <a:xfrm>
              <a:off x="7897749" y="2067826"/>
              <a:ext cx="190500" cy="13335"/>
            </a:xfrm>
            <a:custGeom>
              <a:avLst/>
              <a:gdLst/>
              <a:ahLst/>
              <a:cxnLst/>
              <a:rect l="l" t="t" r="r" b="b"/>
              <a:pathLst>
                <a:path w="1905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90500" h="13335">
                  <a:moveTo>
                    <a:pt x="190500" y="0"/>
                  </a:moveTo>
                  <a:lnTo>
                    <a:pt x="177546" y="0"/>
                  </a:lnTo>
                  <a:lnTo>
                    <a:pt x="177546" y="12941"/>
                  </a:lnTo>
                  <a:lnTo>
                    <a:pt x="190500" y="12941"/>
                  </a:lnTo>
                  <a:lnTo>
                    <a:pt x="1905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9" name="object 89"/>
            <p:cNvSpPr/>
            <p:nvPr/>
          </p:nvSpPr>
          <p:spPr>
            <a:xfrm>
              <a:off x="8825865" y="2067826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0" name="object 90"/>
            <p:cNvSpPr/>
            <p:nvPr/>
          </p:nvSpPr>
          <p:spPr>
            <a:xfrm>
              <a:off x="7236333" y="2080780"/>
              <a:ext cx="63500" cy="12700"/>
            </a:xfrm>
            <a:custGeom>
              <a:avLst/>
              <a:gdLst/>
              <a:ahLst/>
              <a:cxnLst/>
              <a:rect l="l" t="t" r="r" b="b"/>
              <a:pathLst>
                <a:path w="63500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63500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1" name="object 91"/>
            <p:cNvSpPr/>
            <p:nvPr/>
          </p:nvSpPr>
          <p:spPr>
            <a:xfrm>
              <a:off x="7795647" y="2086863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2" name="object 92"/>
            <p:cNvSpPr/>
            <p:nvPr/>
          </p:nvSpPr>
          <p:spPr>
            <a:xfrm>
              <a:off x="7897749" y="2080780"/>
              <a:ext cx="177800" cy="12700"/>
            </a:xfrm>
            <a:custGeom>
              <a:avLst/>
              <a:gdLst/>
              <a:ahLst/>
              <a:cxnLst/>
              <a:rect l="l" t="t" r="r" b="b"/>
              <a:pathLst>
                <a:path w="1778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77800" h="12700">
                  <a:moveTo>
                    <a:pt x="177546" y="0"/>
                  </a:moveTo>
                  <a:lnTo>
                    <a:pt x="165354" y="0"/>
                  </a:lnTo>
                  <a:lnTo>
                    <a:pt x="165354" y="12179"/>
                  </a:lnTo>
                  <a:lnTo>
                    <a:pt x="177546" y="12179"/>
                  </a:lnTo>
                  <a:lnTo>
                    <a:pt x="1775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3" name="object 93"/>
            <p:cNvSpPr/>
            <p:nvPr/>
          </p:nvSpPr>
          <p:spPr>
            <a:xfrm>
              <a:off x="8825865" y="2080780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4" name="object 94"/>
            <p:cNvSpPr/>
            <p:nvPr/>
          </p:nvSpPr>
          <p:spPr>
            <a:xfrm>
              <a:off x="7236333" y="2092972"/>
              <a:ext cx="63500" cy="13335"/>
            </a:xfrm>
            <a:custGeom>
              <a:avLst/>
              <a:gdLst/>
              <a:ahLst/>
              <a:cxnLst/>
              <a:rect l="l" t="t" r="r" b="b"/>
              <a:pathLst>
                <a:path w="635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63500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5" name="object 95"/>
            <p:cNvSpPr/>
            <p:nvPr/>
          </p:nvSpPr>
          <p:spPr>
            <a:xfrm>
              <a:off x="7808601" y="209943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6" name="object 96"/>
            <p:cNvSpPr/>
            <p:nvPr/>
          </p:nvSpPr>
          <p:spPr>
            <a:xfrm>
              <a:off x="7897749" y="2092972"/>
              <a:ext cx="177800" cy="13335"/>
            </a:xfrm>
            <a:custGeom>
              <a:avLst/>
              <a:gdLst/>
              <a:ahLst/>
              <a:cxnLst/>
              <a:rect l="l" t="t" r="r" b="b"/>
              <a:pathLst>
                <a:path w="1778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77800" h="13335">
                  <a:moveTo>
                    <a:pt x="177546" y="0"/>
                  </a:moveTo>
                  <a:lnTo>
                    <a:pt x="165354" y="0"/>
                  </a:lnTo>
                  <a:lnTo>
                    <a:pt x="165354" y="12941"/>
                  </a:lnTo>
                  <a:lnTo>
                    <a:pt x="177546" y="12941"/>
                  </a:lnTo>
                  <a:lnTo>
                    <a:pt x="1775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7" name="object 97"/>
            <p:cNvSpPr/>
            <p:nvPr/>
          </p:nvSpPr>
          <p:spPr>
            <a:xfrm>
              <a:off x="8825865" y="2092972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8" name="object 98"/>
            <p:cNvSpPr/>
            <p:nvPr/>
          </p:nvSpPr>
          <p:spPr>
            <a:xfrm>
              <a:off x="7236333" y="2105926"/>
              <a:ext cx="51435" cy="13335"/>
            </a:xfrm>
            <a:custGeom>
              <a:avLst/>
              <a:gdLst/>
              <a:ahLst/>
              <a:cxnLst/>
              <a:rect l="l" t="t" r="r" b="b"/>
              <a:pathLst>
                <a:path w="514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51434" h="13335">
                  <a:moveTo>
                    <a:pt x="51054" y="0"/>
                  </a:moveTo>
                  <a:lnTo>
                    <a:pt x="38100" y="0"/>
                  </a:lnTo>
                  <a:lnTo>
                    <a:pt x="38100" y="12941"/>
                  </a:lnTo>
                  <a:lnTo>
                    <a:pt x="51054" y="12941"/>
                  </a:lnTo>
                  <a:lnTo>
                    <a:pt x="510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9" name="object 99"/>
            <p:cNvSpPr/>
            <p:nvPr/>
          </p:nvSpPr>
          <p:spPr>
            <a:xfrm>
              <a:off x="7827651" y="210591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0" name="object 100"/>
            <p:cNvSpPr/>
            <p:nvPr/>
          </p:nvSpPr>
          <p:spPr>
            <a:xfrm>
              <a:off x="7897749" y="2105926"/>
              <a:ext cx="177800" cy="13335"/>
            </a:xfrm>
            <a:custGeom>
              <a:avLst/>
              <a:gdLst/>
              <a:ahLst/>
              <a:cxnLst/>
              <a:rect l="l" t="t" r="r" b="b"/>
              <a:pathLst>
                <a:path w="1778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77800" h="13335">
                  <a:moveTo>
                    <a:pt x="177546" y="0"/>
                  </a:moveTo>
                  <a:lnTo>
                    <a:pt x="165354" y="0"/>
                  </a:lnTo>
                  <a:lnTo>
                    <a:pt x="165354" y="12941"/>
                  </a:lnTo>
                  <a:lnTo>
                    <a:pt x="177546" y="12941"/>
                  </a:lnTo>
                  <a:lnTo>
                    <a:pt x="1775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1" name="object 101"/>
            <p:cNvSpPr/>
            <p:nvPr/>
          </p:nvSpPr>
          <p:spPr>
            <a:xfrm>
              <a:off x="8825865" y="2105926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2" name="object 102"/>
            <p:cNvSpPr/>
            <p:nvPr/>
          </p:nvSpPr>
          <p:spPr>
            <a:xfrm>
              <a:off x="7223379" y="2118880"/>
              <a:ext cx="852169" cy="13335"/>
            </a:xfrm>
            <a:custGeom>
              <a:avLst/>
              <a:gdLst/>
              <a:ahLst/>
              <a:cxnLst/>
              <a:rect l="l" t="t" r="r" b="b"/>
              <a:pathLst>
                <a:path w="8521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852170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852170" h="13335">
                  <a:moveTo>
                    <a:pt x="623316" y="0"/>
                  </a:moveTo>
                  <a:lnTo>
                    <a:pt x="610362" y="0"/>
                  </a:lnTo>
                  <a:lnTo>
                    <a:pt x="610362" y="12941"/>
                  </a:lnTo>
                  <a:lnTo>
                    <a:pt x="623316" y="12941"/>
                  </a:lnTo>
                  <a:lnTo>
                    <a:pt x="623316" y="0"/>
                  </a:lnTo>
                  <a:close/>
                </a:path>
                <a:path w="852170" h="13335">
                  <a:moveTo>
                    <a:pt x="686562" y="0"/>
                  </a:moveTo>
                  <a:lnTo>
                    <a:pt x="674370" y="0"/>
                  </a:lnTo>
                  <a:lnTo>
                    <a:pt x="674370" y="12941"/>
                  </a:lnTo>
                  <a:lnTo>
                    <a:pt x="686562" y="12941"/>
                  </a:lnTo>
                  <a:lnTo>
                    <a:pt x="686562" y="0"/>
                  </a:lnTo>
                  <a:close/>
                </a:path>
                <a:path w="852170" h="13335">
                  <a:moveTo>
                    <a:pt x="851916" y="0"/>
                  </a:moveTo>
                  <a:lnTo>
                    <a:pt x="839724" y="0"/>
                  </a:lnTo>
                  <a:lnTo>
                    <a:pt x="839724" y="12941"/>
                  </a:lnTo>
                  <a:lnTo>
                    <a:pt x="851916" y="12941"/>
                  </a:lnTo>
                  <a:lnTo>
                    <a:pt x="85191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3" name="object 103"/>
            <p:cNvSpPr/>
            <p:nvPr/>
          </p:nvSpPr>
          <p:spPr>
            <a:xfrm>
              <a:off x="8825865" y="2118880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4" name="object 104"/>
            <p:cNvSpPr/>
            <p:nvPr/>
          </p:nvSpPr>
          <p:spPr>
            <a:xfrm>
              <a:off x="7223379" y="2131834"/>
              <a:ext cx="840105" cy="12700"/>
            </a:xfrm>
            <a:custGeom>
              <a:avLst/>
              <a:gdLst/>
              <a:ahLst/>
              <a:cxnLst/>
              <a:rect l="l" t="t" r="r" b="b"/>
              <a:pathLst>
                <a:path w="84010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840104" h="12700">
                  <a:moveTo>
                    <a:pt x="51054" y="0"/>
                  </a:moveTo>
                  <a:lnTo>
                    <a:pt x="38100" y="0"/>
                  </a:lnTo>
                  <a:lnTo>
                    <a:pt x="38100" y="12179"/>
                  </a:lnTo>
                  <a:lnTo>
                    <a:pt x="51054" y="12179"/>
                  </a:lnTo>
                  <a:lnTo>
                    <a:pt x="51054" y="0"/>
                  </a:lnTo>
                  <a:close/>
                </a:path>
                <a:path w="840104" h="12700">
                  <a:moveTo>
                    <a:pt x="623316" y="0"/>
                  </a:moveTo>
                  <a:lnTo>
                    <a:pt x="610362" y="0"/>
                  </a:lnTo>
                  <a:lnTo>
                    <a:pt x="610362" y="12179"/>
                  </a:lnTo>
                  <a:lnTo>
                    <a:pt x="623316" y="12179"/>
                  </a:lnTo>
                  <a:lnTo>
                    <a:pt x="623316" y="0"/>
                  </a:lnTo>
                  <a:close/>
                </a:path>
                <a:path w="840104" h="12700">
                  <a:moveTo>
                    <a:pt x="686562" y="0"/>
                  </a:moveTo>
                  <a:lnTo>
                    <a:pt x="674370" y="0"/>
                  </a:lnTo>
                  <a:lnTo>
                    <a:pt x="674370" y="12179"/>
                  </a:lnTo>
                  <a:lnTo>
                    <a:pt x="686562" y="12179"/>
                  </a:lnTo>
                  <a:lnTo>
                    <a:pt x="686562" y="0"/>
                  </a:lnTo>
                  <a:close/>
                </a:path>
                <a:path w="840104" h="12700">
                  <a:moveTo>
                    <a:pt x="839724" y="0"/>
                  </a:moveTo>
                  <a:lnTo>
                    <a:pt x="826770" y="0"/>
                  </a:lnTo>
                  <a:lnTo>
                    <a:pt x="826770" y="12179"/>
                  </a:lnTo>
                  <a:lnTo>
                    <a:pt x="839724" y="12179"/>
                  </a:lnTo>
                  <a:lnTo>
                    <a:pt x="8397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5" name="object 105"/>
            <p:cNvSpPr/>
            <p:nvPr/>
          </p:nvSpPr>
          <p:spPr>
            <a:xfrm>
              <a:off x="8825865" y="2131834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6" name="object 106"/>
            <p:cNvSpPr/>
            <p:nvPr/>
          </p:nvSpPr>
          <p:spPr>
            <a:xfrm>
              <a:off x="7223379" y="2144026"/>
              <a:ext cx="687070" cy="13335"/>
            </a:xfrm>
            <a:custGeom>
              <a:avLst/>
              <a:gdLst/>
              <a:ahLst/>
              <a:cxnLst/>
              <a:rect l="l" t="t" r="r" b="b"/>
              <a:pathLst>
                <a:path w="6870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687070" h="13335">
                  <a:moveTo>
                    <a:pt x="51054" y="0"/>
                  </a:moveTo>
                  <a:lnTo>
                    <a:pt x="38100" y="0"/>
                  </a:lnTo>
                  <a:lnTo>
                    <a:pt x="38100" y="12941"/>
                  </a:lnTo>
                  <a:lnTo>
                    <a:pt x="51054" y="12941"/>
                  </a:lnTo>
                  <a:lnTo>
                    <a:pt x="51054" y="0"/>
                  </a:lnTo>
                  <a:close/>
                </a:path>
                <a:path w="687070" h="13335">
                  <a:moveTo>
                    <a:pt x="636270" y="0"/>
                  </a:moveTo>
                  <a:lnTo>
                    <a:pt x="623316" y="0"/>
                  </a:lnTo>
                  <a:lnTo>
                    <a:pt x="623316" y="12941"/>
                  </a:lnTo>
                  <a:lnTo>
                    <a:pt x="636270" y="12941"/>
                  </a:lnTo>
                  <a:lnTo>
                    <a:pt x="636270" y="0"/>
                  </a:lnTo>
                  <a:close/>
                </a:path>
                <a:path w="687070" h="13335">
                  <a:moveTo>
                    <a:pt x="686562" y="0"/>
                  </a:moveTo>
                  <a:lnTo>
                    <a:pt x="674370" y="0"/>
                  </a:lnTo>
                  <a:lnTo>
                    <a:pt x="674370" y="12941"/>
                  </a:lnTo>
                  <a:lnTo>
                    <a:pt x="686562" y="12941"/>
                  </a:lnTo>
                  <a:lnTo>
                    <a:pt x="68656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7" name="object 107"/>
            <p:cNvSpPr/>
            <p:nvPr/>
          </p:nvSpPr>
          <p:spPr>
            <a:xfrm>
              <a:off x="7948803" y="2144026"/>
              <a:ext cx="1042669" cy="13335"/>
            </a:xfrm>
            <a:custGeom>
              <a:avLst/>
              <a:gdLst/>
              <a:ahLst/>
              <a:cxnLst/>
              <a:rect l="l" t="t" r="r" b="b"/>
              <a:pathLst>
                <a:path w="104267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04267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04267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042670" h="13335">
                  <a:moveTo>
                    <a:pt x="890016" y="0"/>
                  </a:moveTo>
                  <a:lnTo>
                    <a:pt x="877062" y="0"/>
                  </a:lnTo>
                  <a:lnTo>
                    <a:pt x="877062" y="12941"/>
                  </a:lnTo>
                  <a:lnTo>
                    <a:pt x="890016" y="12941"/>
                  </a:lnTo>
                  <a:lnTo>
                    <a:pt x="890016" y="0"/>
                  </a:lnTo>
                  <a:close/>
                </a:path>
                <a:path w="1042670" h="13335">
                  <a:moveTo>
                    <a:pt x="940308" y="0"/>
                  </a:moveTo>
                  <a:lnTo>
                    <a:pt x="928116" y="0"/>
                  </a:lnTo>
                  <a:lnTo>
                    <a:pt x="928116" y="12941"/>
                  </a:lnTo>
                  <a:lnTo>
                    <a:pt x="940308" y="12941"/>
                  </a:lnTo>
                  <a:lnTo>
                    <a:pt x="940308" y="0"/>
                  </a:lnTo>
                  <a:close/>
                </a:path>
                <a:path w="1042670" h="13335">
                  <a:moveTo>
                    <a:pt x="991362" y="0"/>
                  </a:moveTo>
                  <a:lnTo>
                    <a:pt x="978408" y="0"/>
                  </a:lnTo>
                  <a:lnTo>
                    <a:pt x="978408" y="12941"/>
                  </a:lnTo>
                  <a:lnTo>
                    <a:pt x="991362" y="12941"/>
                  </a:lnTo>
                  <a:lnTo>
                    <a:pt x="991362" y="0"/>
                  </a:lnTo>
                  <a:close/>
                </a:path>
                <a:path w="1042670" h="13335">
                  <a:moveTo>
                    <a:pt x="1042416" y="0"/>
                  </a:moveTo>
                  <a:lnTo>
                    <a:pt x="1029462" y="0"/>
                  </a:lnTo>
                  <a:lnTo>
                    <a:pt x="1029462" y="12941"/>
                  </a:lnTo>
                  <a:lnTo>
                    <a:pt x="1042416" y="12941"/>
                  </a:lnTo>
                  <a:lnTo>
                    <a:pt x="1042416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8" name="object 108"/>
            <p:cNvSpPr/>
            <p:nvPr/>
          </p:nvSpPr>
          <p:spPr>
            <a:xfrm>
              <a:off x="7211187" y="2156980"/>
              <a:ext cx="63500" cy="13335"/>
            </a:xfrm>
            <a:custGeom>
              <a:avLst/>
              <a:gdLst/>
              <a:ahLst/>
              <a:cxnLst/>
              <a:rect l="l" t="t" r="r" b="b"/>
              <a:pathLst>
                <a:path w="635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635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9" name="object 109"/>
            <p:cNvSpPr/>
            <p:nvPr/>
          </p:nvSpPr>
          <p:spPr>
            <a:xfrm>
              <a:off x="7846695" y="2156980"/>
              <a:ext cx="1144905" cy="13335"/>
            </a:xfrm>
            <a:custGeom>
              <a:avLst/>
              <a:gdLst/>
              <a:ahLst/>
              <a:cxnLst/>
              <a:rect l="l" t="t" r="r" b="b"/>
              <a:pathLst>
                <a:path w="11449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449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4904" h="13335">
                  <a:moveTo>
                    <a:pt x="114300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1449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14490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  <a:path w="1144904" h="13335">
                  <a:moveTo>
                    <a:pt x="992124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2124" y="12941"/>
                  </a:lnTo>
                  <a:lnTo>
                    <a:pt x="992124" y="0"/>
                  </a:lnTo>
                  <a:close/>
                </a:path>
                <a:path w="1144904" h="13335">
                  <a:moveTo>
                    <a:pt x="1042416" y="0"/>
                  </a:moveTo>
                  <a:lnTo>
                    <a:pt x="1030224" y="0"/>
                  </a:lnTo>
                  <a:lnTo>
                    <a:pt x="1030224" y="12941"/>
                  </a:lnTo>
                  <a:lnTo>
                    <a:pt x="1042416" y="12941"/>
                  </a:lnTo>
                  <a:lnTo>
                    <a:pt x="1042416" y="0"/>
                  </a:lnTo>
                  <a:close/>
                </a:path>
                <a:path w="1144904" h="13335">
                  <a:moveTo>
                    <a:pt x="1093470" y="0"/>
                  </a:moveTo>
                  <a:lnTo>
                    <a:pt x="1080516" y="0"/>
                  </a:lnTo>
                  <a:lnTo>
                    <a:pt x="1080516" y="12941"/>
                  </a:lnTo>
                  <a:lnTo>
                    <a:pt x="1093470" y="12941"/>
                  </a:lnTo>
                  <a:lnTo>
                    <a:pt x="1093470" y="0"/>
                  </a:lnTo>
                  <a:close/>
                </a:path>
                <a:path w="1144904" h="13335">
                  <a:moveTo>
                    <a:pt x="1144524" y="0"/>
                  </a:moveTo>
                  <a:lnTo>
                    <a:pt x="1131570" y="0"/>
                  </a:lnTo>
                  <a:lnTo>
                    <a:pt x="1131570" y="12941"/>
                  </a:lnTo>
                  <a:lnTo>
                    <a:pt x="1144524" y="12941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0" name="object 110"/>
            <p:cNvSpPr/>
            <p:nvPr/>
          </p:nvSpPr>
          <p:spPr>
            <a:xfrm>
              <a:off x="7211187" y="2169934"/>
              <a:ext cx="50800" cy="12700"/>
            </a:xfrm>
            <a:custGeom>
              <a:avLst/>
              <a:gdLst/>
              <a:ahLst/>
              <a:cxnLst/>
              <a:rect l="l" t="t" r="r" b="b"/>
              <a:pathLst>
                <a:path w="508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50800" h="12700">
                  <a:moveTo>
                    <a:pt x="50292" y="0"/>
                  </a:moveTo>
                  <a:lnTo>
                    <a:pt x="38100" y="0"/>
                  </a:lnTo>
                  <a:lnTo>
                    <a:pt x="38100" y="12179"/>
                  </a:lnTo>
                  <a:lnTo>
                    <a:pt x="50292" y="12179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1" name="object 111"/>
            <p:cNvSpPr/>
            <p:nvPr/>
          </p:nvSpPr>
          <p:spPr>
            <a:xfrm>
              <a:off x="7846695" y="2169934"/>
              <a:ext cx="1144905" cy="12700"/>
            </a:xfrm>
            <a:custGeom>
              <a:avLst/>
              <a:gdLst/>
              <a:ahLst/>
              <a:cxnLst/>
              <a:rect l="l" t="t" r="r" b="b"/>
              <a:pathLst>
                <a:path w="114490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14490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144904" h="12700">
                  <a:moveTo>
                    <a:pt x="114300" y="0"/>
                  </a:moveTo>
                  <a:lnTo>
                    <a:pt x="102108" y="0"/>
                  </a:lnTo>
                  <a:lnTo>
                    <a:pt x="102108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14490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1144904" h="12700">
                  <a:moveTo>
                    <a:pt x="216408" y="0"/>
                  </a:moveTo>
                  <a:lnTo>
                    <a:pt x="203454" y="0"/>
                  </a:lnTo>
                  <a:lnTo>
                    <a:pt x="203454" y="12179"/>
                  </a:lnTo>
                  <a:lnTo>
                    <a:pt x="216408" y="12179"/>
                  </a:lnTo>
                  <a:lnTo>
                    <a:pt x="216408" y="0"/>
                  </a:lnTo>
                  <a:close/>
                </a:path>
                <a:path w="1144904" h="12700">
                  <a:moveTo>
                    <a:pt x="992124" y="0"/>
                  </a:moveTo>
                  <a:lnTo>
                    <a:pt x="979170" y="0"/>
                  </a:lnTo>
                  <a:lnTo>
                    <a:pt x="979170" y="12179"/>
                  </a:lnTo>
                  <a:lnTo>
                    <a:pt x="992124" y="12179"/>
                  </a:lnTo>
                  <a:lnTo>
                    <a:pt x="992124" y="0"/>
                  </a:lnTo>
                  <a:close/>
                </a:path>
                <a:path w="1144904" h="12700">
                  <a:moveTo>
                    <a:pt x="1042416" y="0"/>
                  </a:moveTo>
                  <a:lnTo>
                    <a:pt x="1030224" y="0"/>
                  </a:lnTo>
                  <a:lnTo>
                    <a:pt x="1030224" y="12179"/>
                  </a:lnTo>
                  <a:lnTo>
                    <a:pt x="1042416" y="12179"/>
                  </a:lnTo>
                  <a:lnTo>
                    <a:pt x="1042416" y="0"/>
                  </a:lnTo>
                  <a:close/>
                </a:path>
                <a:path w="1144904" h="12700">
                  <a:moveTo>
                    <a:pt x="1093470" y="0"/>
                  </a:moveTo>
                  <a:lnTo>
                    <a:pt x="1080516" y="0"/>
                  </a:lnTo>
                  <a:lnTo>
                    <a:pt x="1080516" y="12179"/>
                  </a:lnTo>
                  <a:lnTo>
                    <a:pt x="1093470" y="12179"/>
                  </a:lnTo>
                  <a:lnTo>
                    <a:pt x="1093470" y="0"/>
                  </a:lnTo>
                  <a:close/>
                </a:path>
                <a:path w="1144904" h="12700">
                  <a:moveTo>
                    <a:pt x="1144524" y="0"/>
                  </a:moveTo>
                  <a:lnTo>
                    <a:pt x="1131570" y="0"/>
                  </a:lnTo>
                  <a:lnTo>
                    <a:pt x="1131570" y="12179"/>
                  </a:lnTo>
                  <a:lnTo>
                    <a:pt x="1144524" y="12179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2" name="object 112"/>
            <p:cNvSpPr/>
            <p:nvPr/>
          </p:nvSpPr>
          <p:spPr>
            <a:xfrm>
              <a:off x="7211187" y="2182126"/>
              <a:ext cx="50800" cy="13335"/>
            </a:xfrm>
            <a:custGeom>
              <a:avLst/>
              <a:gdLst/>
              <a:ahLst/>
              <a:cxnLst/>
              <a:rect l="l" t="t" r="r" b="b"/>
              <a:pathLst>
                <a:path w="508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50800" h="13335">
                  <a:moveTo>
                    <a:pt x="50292" y="0"/>
                  </a:moveTo>
                  <a:lnTo>
                    <a:pt x="38100" y="0"/>
                  </a:lnTo>
                  <a:lnTo>
                    <a:pt x="38100" y="12941"/>
                  </a:lnTo>
                  <a:lnTo>
                    <a:pt x="50292" y="12941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3" name="object 113"/>
            <p:cNvSpPr/>
            <p:nvPr/>
          </p:nvSpPr>
          <p:spPr>
            <a:xfrm>
              <a:off x="7846695" y="2182126"/>
              <a:ext cx="1144905" cy="13335"/>
            </a:xfrm>
            <a:custGeom>
              <a:avLst/>
              <a:gdLst/>
              <a:ahLst/>
              <a:cxnLst/>
              <a:rect l="l" t="t" r="r" b="b"/>
              <a:pathLst>
                <a:path w="11449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449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4904" h="13335">
                  <a:moveTo>
                    <a:pt x="114300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1449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14490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  <a:path w="1144904" h="13335">
                  <a:moveTo>
                    <a:pt x="992124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2124" y="12941"/>
                  </a:lnTo>
                  <a:lnTo>
                    <a:pt x="992124" y="0"/>
                  </a:lnTo>
                  <a:close/>
                </a:path>
                <a:path w="1144904" h="13335">
                  <a:moveTo>
                    <a:pt x="1042416" y="0"/>
                  </a:moveTo>
                  <a:lnTo>
                    <a:pt x="1030224" y="0"/>
                  </a:lnTo>
                  <a:lnTo>
                    <a:pt x="1030224" y="12941"/>
                  </a:lnTo>
                  <a:lnTo>
                    <a:pt x="1042416" y="12941"/>
                  </a:lnTo>
                  <a:lnTo>
                    <a:pt x="1042416" y="0"/>
                  </a:lnTo>
                  <a:close/>
                </a:path>
                <a:path w="1144904" h="13335">
                  <a:moveTo>
                    <a:pt x="1093470" y="0"/>
                  </a:moveTo>
                  <a:lnTo>
                    <a:pt x="1080516" y="0"/>
                  </a:lnTo>
                  <a:lnTo>
                    <a:pt x="1080516" y="12941"/>
                  </a:lnTo>
                  <a:lnTo>
                    <a:pt x="1093470" y="12941"/>
                  </a:lnTo>
                  <a:lnTo>
                    <a:pt x="1093470" y="0"/>
                  </a:lnTo>
                  <a:close/>
                </a:path>
                <a:path w="1144904" h="13335">
                  <a:moveTo>
                    <a:pt x="1144524" y="0"/>
                  </a:moveTo>
                  <a:lnTo>
                    <a:pt x="1131570" y="0"/>
                  </a:lnTo>
                  <a:lnTo>
                    <a:pt x="1131570" y="12941"/>
                  </a:lnTo>
                  <a:lnTo>
                    <a:pt x="1144524" y="12941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4" name="object 114"/>
            <p:cNvSpPr/>
            <p:nvPr/>
          </p:nvSpPr>
          <p:spPr>
            <a:xfrm>
              <a:off x="7211187" y="2195080"/>
              <a:ext cx="50800" cy="13335"/>
            </a:xfrm>
            <a:custGeom>
              <a:avLst/>
              <a:gdLst/>
              <a:ahLst/>
              <a:cxnLst/>
              <a:rect l="l" t="t" r="r" b="b"/>
              <a:pathLst>
                <a:path w="508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50800" h="13335">
                  <a:moveTo>
                    <a:pt x="50292" y="0"/>
                  </a:moveTo>
                  <a:lnTo>
                    <a:pt x="38100" y="0"/>
                  </a:lnTo>
                  <a:lnTo>
                    <a:pt x="38100" y="12941"/>
                  </a:lnTo>
                  <a:lnTo>
                    <a:pt x="50292" y="12941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5" name="object 115"/>
            <p:cNvSpPr/>
            <p:nvPr/>
          </p:nvSpPr>
          <p:spPr>
            <a:xfrm>
              <a:off x="7846695" y="2195080"/>
              <a:ext cx="1144905" cy="13335"/>
            </a:xfrm>
            <a:custGeom>
              <a:avLst/>
              <a:gdLst/>
              <a:ahLst/>
              <a:cxnLst/>
              <a:rect l="l" t="t" r="r" b="b"/>
              <a:pathLst>
                <a:path w="11449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449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4904" h="13335">
                  <a:moveTo>
                    <a:pt x="114300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1449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14490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  <a:path w="1144904" h="13335">
                  <a:moveTo>
                    <a:pt x="992124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2124" y="12941"/>
                  </a:lnTo>
                  <a:lnTo>
                    <a:pt x="992124" y="0"/>
                  </a:lnTo>
                  <a:close/>
                </a:path>
                <a:path w="1144904" h="13335">
                  <a:moveTo>
                    <a:pt x="1042416" y="0"/>
                  </a:moveTo>
                  <a:lnTo>
                    <a:pt x="1030224" y="0"/>
                  </a:lnTo>
                  <a:lnTo>
                    <a:pt x="1030224" y="12941"/>
                  </a:lnTo>
                  <a:lnTo>
                    <a:pt x="1042416" y="12941"/>
                  </a:lnTo>
                  <a:lnTo>
                    <a:pt x="1042416" y="0"/>
                  </a:lnTo>
                  <a:close/>
                </a:path>
                <a:path w="1144904" h="13335">
                  <a:moveTo>
                    <a:pt x="1093470" y="0"/>
                  </a:moveTo>
                  <a:lnTo>
                    <a:pt x="1080516" y="0"/>
                  </a:lnTo>
                  <a:lnTo>
                    <a:pt x="1080516" y="12941"/>
                  </a:lnTo>
                  <a:lnTo>
                    <a:pt x="1093470" y="12941"/>
                  </a:lnTo>
                  <a:lnTo>
                    <a:pt x="1093470" y="0"/>
                  </a:lnTo>
                  <a:close/>
                </a:path>
                <a:path w="1144904" h="13335">
                  <a:moveTo>
                    <a:pt x="1144524" y="0"/>
                  </a:moveTo>
                  <a:lnTo>
                    <a:pt x="1131570" y="0"/>
                  </a:lnTo>
                  <a:lnTo>
                    <a:pt x="1131570" y="12941"/>
                  </a:lnTo>
                  <a:lnTo>
                    <a:pt x="1144524" y="12941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6" name="object 116"/>
            <p:cNvSpPr/>
            <p:nvPr/>
          </p:nvSpPr>
          <p:spPr>
            <a:xfrm>
              <a:off x="7211187" y="2208034"/>
              <a:ext cx="50800" cy="13335"/>
            </a:xfrm>
            <a:custGeom>
              <a:avLst/>
              <a:gdLst/>
              <a:ahLst/>
              <a:cxnLst/>
              <a:rect l="l" t="t" r="r" b="b"/>
              <a:pathLst>
                <a:path w="508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50800" h="13335">
                  <a:moveTo>
                    <a:pt x="50292" y="0"/>
                  </a:moveTo>
                  <a:lnTo>
                    <a:pt x="38100" y="0"/>
                  </a:lnTo>
                  <a:lnTo>
                    <a:pt x="38100" y="12941"/>
                  </a:lnTo>
                  <a:lnTo>
                    <a:pt x="50292" y="12941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7" name="object 117"/>
            <p:cNvSpPr/>
            <p:nvPr/>
          </p:nvSpPr>
          <p:spPr>
            <a:xfrm>
              <a:off x="7846695" y="2208034"/>
              <a:ext cx="1144905" cy="13335"/>
            </a:xfrm>
            <a:custGeom>
              <a:avLst/>
              <a:gdLst/>
              <a:ahLst/>
              <a:cxnLst/>
              <a:rect l="l" t="t" r="r" b="b"/>
              <a:pathLst>
                <a:path w="11449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449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4904" h="13335">
                  <a:moveTo>
                    <a:pt x="114300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1449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14490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  <a:path w="1144904" h="13335">
                  <a:moveTo>
                    <a:pt x="992124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2124" y="12941"/>
                  </a:lnTo>
                  <a:lnTo>
                    <a:pt x="992124" y="0"/>
                  </a:lnTo>
                  <a:close/>
                </a:path>
                <a:path w="1144904" h="13335">
                  <a:moveTo>
                    <a:pt x="1042416" y="0"/>
                  </a:moveTo>
                  <a:lnTo>
                    <a:pt x="1030224" y="0"/>
                  </a:lnTo>
                  <a:lnTo>
                    <a:pt x="1030224" y="12941"/>
                  </a:lnTo>
                  <a:lnTo>
                    <a:pt x="1042416" y="12941"/>
                  </a:lnTo>
                  <a:lnTo>
                    <a:pt x="1042416" y="0"/>
                  </a:lnTo>
                  <a:close/>
                </a:path>
                <a:path w="1144904" h="13335">
                  <a:moveTo>
                    <a:pt x="1093470" y="0"/>
                  </a:moveTo>
                  <a:lnTo>
                    <a:pt x="1080516" y="0"/>
                  </a:lnTo>
                  <a:lnTo>
                    <a:pt x="1080516" y="12941"/>
                  </a:lnTo>
                  <a:lnTo>
                    <a:pt x="1093470" y="12941"/>
                  </a:lnTo>
                  <a:lnTo>
                    <a:pt x="1093470" y="0"/>
                  </a:lnTo>
                  <a:close/>
                </a:path>
                <a:path w="1144904" h="13335">
                  <a:moveTo>
                    <a:pt x="1144524" y="0"/>
                  </a:moveTo>
                  <a:lnTo>
                    <a:pt x="1131570" y="0"/>
                  </a:lnTo>
                  <a:lnTo>
                    <a:pt x="1131570" y="12941"/>
                  </a:lnTo>
                  <a:lnTo>
                    <a:pt x="1144524" y="12941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8" name="object 118"/>
            <p:cNvSpPr/>
            <p:nvPr/>
          </p:nvSpPr>
          <p:spPr>
            <a:xfrm>
              <a:off x="7211187" y="2220988"/>
              <a:ext cx="50800" cy="12700"/>
            </a:xfrm>
            <a:custGeom>
              <a:avLst/>
              <a:gdLst/>
              <a:ahLst/>
              <a:cxnLst/>
              <a:rect l="l" t="t" r="r" b="b"/>
              <a:pathLst>
                <a:path w="508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50800" h="12700">
                  <a:moveTo>
                    <a:pt x="50292" y="0"/>
                  </a:moveTo>
                  <a:lnTo>
                    <a:pt x="38100" y="0"/>
                  </a:lnTo>
                  <a:lnTo>
                    <a:pt x="38100" y="12179"/>
                  </a:lnTo>
                  <a:lnTo>
                    <a:pt x="50292" y="12179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9" name="object 119"/>
            <p:cNvSpPr/>
            <p:nvPr/>
          </p:nvSpPr>
          <p:spPr>
            <a:xfrm>
              <a:off x="7846695" y="2220988"/>
              <a:ext cx="1144905" cy="12700"/>
            </a:xfrm>
            <a:custGeom>
              <a:avLst/>
              <a:gdLst/>
              <a:ahLst/>
              <a:cxnLst/>
              <a:rect l="l" t="t" r="r" b="b"/>
              <a:pathLst>
                <a:path w="114490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14490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144904" h="12700">
                  <a:moveTo>
                    <a:pt x="114300" y="0"/>
                  </a:moveTo>
                  <a:lnTo>
                    <a:pt x="102108" y="0"/>
                  </a:lnTo>
                  <a:lnTo>
                    <a:pt x="102108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14490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1144904" h="12700">
                  <a:moveTo>
                    <a:pt x="216408" y="0"/>
                  </a:moveTo>
                  <a:lnTo>
                    <a:pt x="203454" y="0"/>
                  </a:lnTo>
                  <a:lnTo>
                    <a:pt x="203454" y="12179"/>
                  </a:lnTo>
                  <a:lnTo>
                    <a:pt x="216408" y="12179"/>
                  </a:lnTo>
                  <a:lnTo>
                    <a:pt x="216408" y="0"/>
                  </a:lnTo>
                  <a:close/>
                </a:path>
                <a:path w="1144904" h="12700">
                  <a:moveTo>
                    <a:pt x="992124" y="0"/>
                  </a:moveTo>
                  <a:lnTo>
                    <a:pt x="979170" y="0"/>
                  </a:lnTo>
                  <a:lnTo>
                    <a:pt x="979170" y="12179"/>
                  </a:lnTo>
                  <a:lnTo>
                    <a:pt x="992124" y="12179"/>
                  </a:lnTo>
                  <a:lnTo>
                    <a:pt x="992124" y="0"/>
                  </a:lnTo>
                  <a:close/>
                </a:path>
                <a:path w="1144904" h="12700">
                  <a:moveTo>
                    <a:pt x="1042416" y="0"/>
                  </a:moveTo>
                  <a:lnTo>
                    <a:pt x="1030224" y="0"/>
                  </a:lnTo>
                  <a:lnTo>
                    <a:pt x="1030224" y="12179"/>
                  </a:lnTo>
                  <a:lnTo>
                    <a:pt x="1042416" y="12179"/>
                  </a:lnTo>
                  <a:lnTo>
                    <a:pt x="1042416" y="0"/>
                  </a:lnTo>
                  <a:close/>
                </a:path>
                <a:path w="1144904" h="12700">
                  <a:moveTo>
                    <a:pt x="1093470" y="0"/>
                  </a:moveTo>
                  <a:lnTo>
                    <a:pt x="1080516" y="0"/>
                  </a:lnTo>
                  <a:lnTo>
                    <a:pt x="1080516" y="12179"/>
                  </a:lnTo>
                  <a:lnTo>
                    <a:pt x="1093470" y="12179"/>
                  </a:lnTo>
                  <a:lnTo>
                    <a:pt x="1093470" y="0"/>
                  </a:lnTo>
                  <a:close/>
                </a:path>
                <a:path w="1144904" h="12700">
                  <a:moveTo>
                    <a:pt x="1144524" y="0"/>
                  </a:moveTo>
                  <a:lnTo>
                    <a:pt x="1131570" y="0"/>
                  </a:lnTo>
                  <a:lnTo>
                    <a:pt x="1131570" y="12179"/>
                  </a:lnTo>
                  <a:lnTo>
                    <a:pt x="1144524" y="12179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0" name="object 120"/>
            <p:cNvSpPr/>
            <p:nvPr/>
          </p:nvSpPr>
          <p:spPr>
            <a:xfrm>
              <a:off x="7211187" y="2233180"/>
              <a:ext cx="50800" cy="13335"/>
            </a:xfrm>
            <a:custGeom>
              <a:avLst/>
              <a:gdLst/>
              <a:ahLst/>
              <a:cxnLst/>
              <a:rect l="l" t="t" r="r" b="b"/>
              <a:pathLst>
                <a:path w="508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50800" h="13335">
                  <a:moveTo>
                    <a:pt x="50292" y="0"/>
                  </a:moveTo>
                  <a:lnTo>
                    <a:pt x="38100" y="0"/>
                  </a:lnTo>
                  <a:lnTo>
                    <a:pt x="38100" y="12941"/>
                  </a:lnTo>
                  <a:lnTo>
                    <a:pt x="50292" y="12941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1" name="object 121"/>
            <p:cNvSpPr/>
            <p:nvPr/>
          </p:nvSpPr>
          <p:spPr>
            <a:xfrm>
              <a:off x="7846695" y="2233180"/>
              <a:ext cx="1144905" cy="13335"/>
            </a:xfrm>
            <a:custGeom>
              <a:avLst/>
              <a:gdLst/>
              <a:ahLst/>
              <a:cxnLst/>
              <a:rect l="l" t="t" r="r" b="b"/>
              <a:pathLst>
                <a:path w="11449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449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4904" h="13335">
                  <a:moveTo>
                    <a:pt x="114300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1449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14490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  <a:path w="1144904" h="13335">
                  <a:moveTo>
                    <a:pt x="992124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2124" y="12941"/>
                  </a:lnTo>
                  <a:lnTo>
                    <a:pt x="992124" y="0"/>
                  </a:lnTo>
                  <a:close/>
                </a:path>
                <a:path w="1144904" h="13335">
                  <a:moveTo>
                    <a:pt x="1042416" y="0"/>
                  </a:moveTo>
                  <a:lnTo>
                    <a:pt x="1030224" y="0"/>
                  </a:lnTo>
                  <a:lnTo>
                    <a:pt x="1030224" y="12941"/>
                  </a:lnTo>
                  <a:lnTo>
                    <a:pt x="1042416" y="12941"/>
                  </a:lnTo>
                  <a:lnTo>
                    <a:pt x="1042416" y="0"/>
                  </a:lnTo>
                  <a:close/>
                </a:path>
                <a:path w="1144904" h="13335">
                  <a:moveTo>
                    <a:pt x="1093470" y="0"/>
                  </a:moveTo>
                  <a:lnTo>
                    <a:pt x="1080516" y="0"/>
                  </a:lnTo>
                  <a:lnTo>
                    <a:pt x="1080516" y="12941"/>
                  </a:lnTo>
                  <a:lnTo>
                    <a:pt x="1093470" y="12941"/>
                  </a:lnTo>
                  <a:lnTo>
                    <a:pt x="1093470" y="0"/>
                  </a:lnTo>
                  <a:close/>
                </a:path>
                <a:path w="1144904" h="13335">
                  <a:moveTo>
                    <a:pt x="1144524" y="0"/>
                  </a:moveTo>
                  <a:lnTo>
                    <a:pt x="1131570" y="0"/>
                  </a:lnTo>
                  <a:lnTo>
                    <a:pt x="1131570" y="12941"/>
                  </a:lnTo>
                  <a:lnTo>
                    <a:pt x="1144524" y="12941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2" name="object 122"/>
            <p:cNvSpPr/>
            <p:nvPr/>
          </p:nvSpPr>
          <p:spPr>
            <a:xfrm>
              <a:off x="7058031" y="1819782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3" name="object 123"/>
            <p:cNvSpPr/>
            <p:nvPr/>
          </p:nvSpPr>
          <p:spPr>
            <a:xfrm>
              <a:off x="7007733" y="1826272"/>
              <a:ext cx="50800" cy="344170"/>
            </a:xfrm>
            <a:custGeom>
              <a:avLst/>
              <a:gdLst/>
              <a:ahLst/>
              <a:cxnLst/>
              <a:rect l="l" t="t" r="r" b="b"/>
              <a:pathLst>
                <a:path w="50800" h="344169">
                  <a:moveTo>
                    <a:pt x="12192" y="305562"/>
                  </a:moveTo>
                  <a:lnTo>
                    <a:pt x="0" y="305562"/>
                  </a:lnTo>
                  <a:lnTo>
                    <a:pt x="0" y="317741"/>
                  </a:lnTo>
                  <a:lnTo>
                    <a:pt x="12192" y="317741"/>
                  </a:lnTo>
                  <a:lnTo>
                    <a:pt x="12192" y="305562"/>
                  </a:lnTo>
                  <a:close/>
                </a:path>
                <a:path w="50800" h="344169">
                  <a:moveTo>
                    <a:pt x="12192" y="292608"/>
                  </a:moveTo>
                  <a:lnTo>
                    <a:pt x="0" y="292608"/>
                  </a:lnTo>
                  <a:lnTo>
                    <a:pt x="0" y="305549"/>
                  </a:lnTo>
                  <a:lnTo>
                    <a:pt x="12192" y="305549"/>
                  </a:lnTo>
                  <a:lnTo>
                    <a:pt x="12192" y="292608"/>
                  </a:lnTo>
                  <a:close/>
                </a:path>
                <a:path w="50800" h="344169">
                  <a:moveTo>
                    <a:pt x="12192" y="279654"/>
                  </a:moveTo>
                  <a:lnTo>
                    <a:pt x="0" y="279654"/>
                  </a:lnTo>
                  <a:lnTo>
                    <a:pt x="0" y="292595"/>
                  </a:lnTo>
                  <a:lnTo>
                    <a:pt x="12192" y="292595"/>
                  </a:lnTo>
                  <a:lnTo>
                    <a:pt x="12192" y="279654"/>
                  </a:lnTo>
                  <a:close/>
                </a:path>
                <a:path w="50800" h="344169">
                  <a:moveTo>
                    <a:pt x="12192" y="266700"/>
                  </a:moveTo>
                  <a:lnTo>
                    <a:pt x="0" y="266700"/>
                  </a:lnTo>
                  <a:lnTo>
                    <a:pt x="0" y="279641"/>
                  </a:lnTo>
                  <a:lnTo>
                    <a:pt x="12192" y="279641"/>
                  </a:lnTo>
                  <a:lnTo>
                    <a:pt x="12192" y="266700"/>
                  </a:lnTo>
                  <a:close/>
                </a:path>
                <a:path w="50800" h="344169">
                  <a:moveTo>
                    <a:pt x="12192" y="254508"/>
                  </a:moveTo>
                  <a:lnTo>
                    <a:pt x="0" y="254508"/>
                  </a:lnTo>
                  <a:lnTo>
                    <a:pt x="0" y="266687"/>
                  </a:lnTo>
                  <a:lnTo>
                    <a:pt x="12192" y="266687"/>
                  </a:lnTo>
                  <a:lnTo>
                    <a:pt x="12192" y="254508"/>
                  </a:lnTo>
                  <a:close/>
                </a:path>
                <a:path w="50800" h="344169">
                  <a:moveTo>
                    <a:pt x="12192" y="241554"/>
                  </a:moveTo>
                  <a:lnTo>
                    <a:pt x="0" y="241554"/>
                  </a:lnTo>
                  <a:lnTo>
                    <a:pt x="0" y="254495"/>
                  </a:lnTo>
                  <a:lnTo>
                    <a:pt x="12192" y="254495"/>
                  </a:lnTo>
                  <a:lnTo>
                    <a:pt x="12192" y="241554"/>
                  </a:lnTo>
                  <a:close/>
                </a:path>
                <a:path w="50800" h="344169">
                  <a:moveTo>
                    <a:pt x="12192" y="228600"/>
                  </a:moveTo>
                  <a:lnTo>
                    <a:pt x="0" y="228600"/>
                  </a:lnTo>
                  <a:lnTo>
                    <a:pt x="0" y="241541"/>
                  </a:lnTo>
                  <a:lnTo>
                    <a:pt x="12192" y="241541"/>
                  </a:lnTo>
                  <a:lnTo>
                    <a:pt x="12192" y="228600"/>
                  </a:lnTo>
                  <a:close/>
                </a:path>
                <a:path w="50800" h="344169">
                  <a:moveTo>
                    <a:pt x="12192" y="216408"/>
                  </a:moveTo>
                  <a:lnTo>
                    <a:pt x="0" y="216408"/>
                  </a:lnTo>
                  <a:lnTo>
                    <a:pt x="0" y="228587"/>
                  </a:lnTo>
                  <a:lnTo>
                    <a:pt x="12192" y="228587"/>
                  </a:lnTo>
                  <a:lnTo>
                    <a:pt x="12192" y="216408"/>
                  </a:lnTo>
                  <a:close/>
                </a:path>
                <a:path w="50800" h="344169">
                  <a:moveTo>
                    <a:pt x="12192" y="203454"/>
                  </a:moveTo>
                  <a:lnTo>
                    <a:pt x="0" y="203454"/>
                  </a:lnTo>
                  <a:lnTo>
                    <a:pt x="0" y="216395"/>
                  </a:lnTo>
                  <a:lnTo>
                    <a:pt x="12192" y="216395"/>
                  </a:lnTo>
                  <a:lnTo>
                    <a:pt x="12192" y="203454"/>
                  </a:lnTo>
                  <a:close/>
                </a:path>
                <a:path w="50800" h="344169">
                  <a:moveTo>
                    <a:pt x="12192" y="190500"/>
                  </a:moveTo>
                  <a:lnTo>
                    <a:pt x="0" y="190500"/>
                  </a:lnTo>
                  <a:lnTo>
                    <a:pt x="0" y="203441"/>
                  </a:lnTo>
                  <a:lnTo>
                    <a:pt x="12192" y="203441"/>
                  </a:lnTo>
                  <a:lnTo>
                    <a:pt x="12192" y="190500"/>
                  </a:lnTo>
                  <a:close/>
                </a:path>
                <a:path w="50800" h="344169">
                  <a:moveTo>
                    <a:pt x="12192" y="177546"/>
                  </a:moveTo>
                  <a:lnTo>
                    <a:pt x="0" y="177546"/>
                  </a:lnTo>
                  <a:lnTo>
                    <a:pt x="0" y="190487"/>
                  </a:lnTo>
                  <a:lnTo>
                    <a:pt x="12192" y="190487"/>
                  </a:lnTo>
                  <a:lnTo>
                    <a:pt x="12192" y="177546"/>
                  </a:lnTo>
                  <a:close/>
                </a:path>
                <a:path w="50800" h="344169">
                  <a:moveTo>
                    <a:pt x="12192" y="165354"/>
                  </a:moveTo>
                  <a:lnTo>
                    <a:pt x="0" y="165354"/>
                  </a:lnTo>
                  <a:lnTo>
                    <a:pt x="0" y="177533"/>
                  </a:lnTo>
                  <a:lnTo>
                    <a:pt x="12192" y="177533"/>
                  </a:lnTo>
                  <a:lnTo>
                    <a:pt x="12192" y="165354"/>
                  </a:lnTo>
                  <a:close/>
                </a:path>
                <a:path w="50800" h="344169">
                  <a:moveTo>
                    <a:pt x="12192" y="152400"/>
                  </a:moveTo>
                  <a:lnTo>
                    <a:pt x="0" y="152400"/>
                  </a:lnTo>
                  <a:lnTo>
                    <a:pt x="0" y="165341"/>
                  </a:lnTo>
                  <a:lnTo>
                    <a:pt x="12192" y="165341"/>
                  </a:lnTo>
                  <a:lnTo>
                    <a:pt x="12192" y="152400"/>
                  </a:lnTo>
                  <a:close/>
                </a:path>
                <a:path w="50800" h="344169">
                  <a:moveTo>
                    <a:pt x="12192" y="139446"/>
                  </a:moveTo>
                  <a:lnTo>
                    <a:pt x="0" y="139446"/>
                  </a:lnTo>
                  <a:lnTo>
                    <a:pt x="0" y="152387"/>
                  </a:lnTo>
                  <a:lnTo>
                    <a:pt x="12192" y="152387"/>
                  </a:lnTo>
                  <a:lnTo>
                    <a:pt x="12192" y="139446"/>
                  </a:lnTo>
                  <a:close/>
                </a:path>
                <a:path w="50800" h="344169">
                  <a:moveTo>
                    <a:pt x="12192" y="127254"/>
                  </a:moveTo>
                  <a:lnTo>
                    <a:pt x="0" y="127254"/>
                  </a:lnTo>
                  <a:lnTo>
                    <a:pt x="0" y="139433"/>
                  </a:lnTo>
                  <a:lnTo>
                    <a:pt x="12192" y="139433"/>
                  </a:lnTo>
                  <a:lnTo>
                    <a:pt x="12192" y="127254"/>
                  </a:lnTo>
                  <a:close/>
                </a:path>
                <a:path w="50800" h="344169">
                  <a:moveTo>
                    <a:pt x="12192" y="114300"/>
                  </a:moveTo>
                  <a:lnTo>
                    <a:pt x="0" y="114300"/>
                  </a:lnTo>
                  <a:lnTo>
                    <a:pt x="0" y="127241"/>
                  </a:lnTo>
                  <a:lnTo>
                    <a:pt x="12192" y="127241"/>
                  </a:lnTo>
                  <a:lnTo>
                    <a:pt x="12192" y="114300"/>
                  </a:lnTo>
                  <a:close/>
                </a:path>
                <a:path w="50800" h="344169">
                  <a:moveTo>
                    <a:pt x="25146" y="330708"/>
                  </a:moveTo>
                  <a:lnTo>
                    <a:pt x="12192" y="330708"/>
                  </a:lnTo>
                  <a:lnTo>
                    <a:pt x="12192" y="343649"/>
                  </a:lnTo>
                  <a:lnTo>
                    <a:pt x="25146" y="343649"/>
                  </a:lnTo>
                  <a:lnTo>
                    <a:pt x="25146" y="330708"/>
                  </a:lnTo>
                  <a:close/>
                </a:path>
                <a:path w="50800" h="344169">
                  <a:moveTo>
                    <a:pt x="25146" y="317754"/>
                  </a:moveTo>
                  <a:lnTo>
                    <a:pt x="12192" y="317754"/>
                  </a:lnTo>
                  <a:lnTo>
                    <a:pt x="12192" y="330695"/>
                  </a:lnTo>
                  <a:lnTo>
                    <a:pt x="25146" y="330695"/>
                  </a:lnTo>
                  <a:lnTo>
                    <a:pt x="25146" y="317754"/>
                  </a:lnTo>
                  <a:close/>
                </a:path>
                <a:path w="50800" h="344169">
                  <a:moveTo>
                    <a:pt x="25146" y="101346"/>
                  </a:moveTo>
                  <a:lnTo>
                    <a:pt x="12192" y="101346"/>
                  </a:lnTo>
                  <a:lnTo>
                    <a:pt x="12192" y="114287"/>
                  </a:lnTo>
                  <a:lnTo>
                    <a:pt x="25146" y="114287"/>
                  </a:lnTo>
                  <a:lnTo>
                    <a:pt x="25146" y="101346"/>
                  </a:lnTo>
                  <a:close/>
                </a:path>
                <a:path w="50800" h="344169">
                  <a:moveTo>
                    <a:pt x="25146" y="89154"/>
                  </a:moveTo>
                  <a:lnTo>
                    <a:pt x="12192" y="89154"/>
                  </a:lnTo>
                  <a:lnTo>
                    <a:pt x="12192" y="101333"/>
                  </a:lnTo>
                  <a:lnTo>
                    <a:pt x="25146" y="101333"/>
                  </a:lnTo>
                  <a:lnTo>
                    <a:pt x="25146" y="89154"/>
                  </a:lnTo>
                  <a:close/>
                </a:path>
                <a:path w="50800" h="344169">
                  <a:moveTo>
                    <a:pt x="25146" y="76200"/>
                  </a:moveTo>
                  <a:lnTo>
                    <a:pt x="12192" y="76200"/>
                  </a:lnTo>
                  <a:lnTo>
                    <a:pt x="12192" y="89141"/>
                  </a:lnTo>
                  <a:lnTo>
                    <a:pt x="25146" y="89141"/>
                  </a:lnTo>
                  <a:lnTo>
                    <a:pt x="25146" y="76200"/>
                  </a:lnTo>
                  <a:close/>
                </a:path>
                <a:path w="50800" h="344169">
                  <a:moveTo>
                    <a:pt x="25146" y="63246"/>
                  </a:moveTo>
                  <a:lnTo>
                    <a:pt x="12192" y="63246"/>
                  </a:lnTo>
                  <a:lnTo>
                    <a:pt x="12192" y="76187"/>
                  </a:lnTo>
                  <a:lnTo>
                    <a:pt x="25146" y="76187"/>
                  </a:lnTo>
                  <a:lnTo>
                    <a:pt x="25146" y="63246"/>
                  </a:lnTo>
                  <a:close/>
                </a:path>
                <a:path w="50800" h="344169">
                  <a:moveTo>
                    <a:pt x="25146" y="50292"/>
                  </a:moveTo>
                  <a:lnTo>
                    <a:pt x="12192" y="50292"/>
                  </a:lnTo>
                  <a:lnTo>
                    <a:pt x="12192" y="63233"/>
                  </a:lnTo>
                  <a:lnTo>
                    <a:pt x="25146" y="63233"/>
                  </a:lnTo>
                  <a:lnTo>
                    <a:pt x="25146" y="50292"/>
                  </a:lnTo>
                  <a:close/>
                </a:path>
                <a:path w="50800" h="344169">
                  <a:moveTo>
                    <a:pt x="38100" y="38100"/>
                  </a:moveTo>
                  <a:lnTo>
                    <a:pt x="25146" y="38100"/>
                  </a:lnTo>
                  <a:lnTo>
                    <a:pt x="25146" y="50279"/>
                  </a:lnTo>
                  <a:lnTo>
                    <a:pt x="38100" y="50279"/>
                  </a:lnTo>
                  <a:lnTo>
                    <a:pt x="38100" y="38100"/>
                  </a:lnTo>
                  <a:close/>
                </a:path>
                <a:path w="50800" h="344169">
                  <a:moveTo>
                    <a:pt x="38100" y="25146"/>
                  </a:moveTo>
                  <a:lnTo>
                    <a:pt x="25146" y="25146"/>
                  </a:lnTo>
                  <a:lnTo>
                    <a:pt x="25146" y="38087"/>
                  </a:lnTo>
                  <a:lnTo>
                    <a:pt x="38100" y="38087"/>
                  </a:lnTo>
                  <a:lnTo>
                    <a:pt x="38100" y="25146"/>
                  </a:lnTo>
                  <a:close/>
                </a:path>
                <a:path w="50800" h="344169">
                  <a:moveTo>
                    <a:pt x="50292" y="12192"/>
                  </a:moveTo>
                  <a:lnTo>
                    <a:pt x="38100" y="12192"/>
                  </a:lnTo>
                  <a:lnTo>
                    <a:pt x="38100" y="25133"/>
                  </a:lnTo>
                  <a:lnTo>
                    <a:pt x="50292" y="25133"/>
                  </a:lnTo>
                  <a:lnTo>
                    <a:pt x="50292" y="12192"/>
                  </a:lnTo>
                  <a:close/>
                </a:path>
                <a:path w="50800" h="344169">
                  <a:moveTo>
                    <a:pt x="50292" y="0"/>
                  </a:moveTo>
                  <a:lnTo>
                    <a:pt x="38100" y="0"/>
                  </a:lnTo>
                  <a:lnTo>
                    <a:pt x="38100" y="12179"/>
                  </a:lnTo>
                  <a:lnTo>
                    <a:pt x="50292" y="12179"/>
                  </a:lnTo>
                  <a:lnTo>
                    <a:pt x="5029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4" name="object 124"/>
            <p:cNvSpPr/>
            <p:nvPr/>
          </p:nvSpPr>
          <p:spPr>
            <a:xfrm>
              <a:off x="7032885" y="2176017"/>
              <a:ext cx="19050" cy="19050"/>
            </a:xfrm>
            <a:custGeom>
              <a:avLst/>
              <a:gdLst/>
              <a:ahLst/>
              <a:cxnLst/>
              <a:rect l="l" t="t" r="r" b="b"/>
              <a:pathLst>
                <a:path w="19050" h="19050">
                  <a:moveTo>
                    <a:pt x="0" y="0"/>
                  </a:moveTo>
                  <a:lnTo>
                    <a:pt x="12953" y="0"/>
                  </a:lnTo>
                </a:path>
                <a:path w="19050" h="19050">
                  <a:moveTo>
                    <a:pt x="19049" y="19049"/>
                  </a:moveTo>
                  <a:lnTo>
                    <a:pt x="19049" y="6096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5" name="object 125"/>
            <p:cNvSpPr/>
            <p:nvPr/>
          </p:nvSpPr>
          <p:spPr>
            <a:xfrm>
              <a:off x="7058031" y="2201545"/>
              <a:ext cx="38100" cy="13335"/>
            </a:xfrm>
            <a:custGeom>
              <a:avLst/>
              <a:gdLst/>
              <a:ahLst/>
              <a:cxnLst/>
              <a:rect l="l" t="t" r="r" b="b"/>
              <a:pathLst>
                <a:path w="38100" h="13335">
                  <a:moveTo>
                    <a:pt x="0" y="0"/>
                  </a:moveTo>
                  <a:lnTo>
                    <a:pt x="12953" y="0"/>
                  </a:lnTo>
                </a:path>
                <a:path w="38100" h="13335">
                  <a:moveTo>
                    <a:pt x="12953" y="12953"/>
                  </a:moveTo>
                  <a:lnTo>
                    <a:pt x="38100" y="12953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6" name="object 126"/>
            <p:cNvSpPr/>
            <p:nvPr/>
          </p:nvSpPr>
          <p:spPr>
            <a:xfrm>
              <a:off x="7096131" y="2227072"/>
              <a:ext cx="45085" cy="19050"/>
            </a:xfrm>
            <a:custGeom>
              <a:avLst/>
              <a:gdLst/>
              <a:ahLst/>
              <a:cxnLst/>
              <a:rect l="l" t="t" r="r" b="b"/>
              <a:pathLst>
                <a:path w="45084" h="19050">
                  <a:moveTo>
                    <a:pt x="0" y="0"/>
                  </a:moveTo>
                  <a:lnTo>
                    <a:pt x="38861" y="0"/>
                  </a:lnTo>
                </a:path>
                <a:path w="45084" h="19050">
                  <a:moveTo>
                    <a:pt x="44957" y="19049"/>
                  </a:moveTo>
                  <a:lnTo>
                    <a:pt x="44957" y="6096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7" name="object 127"/>
            <p:cNvSpPr/>
            <p:nvPr/>
          </p:nvSpPr>
          <p:spPr>
            <a:xfrm>
              <a:off x="7160133" y="2271280"/>
              <a:ext cx="114300" cy="13335"/>
            </a:xfrm>
            <a:custGeom>
              <a:avLst/>
              <a:gdLst/>
              <a:ahLst/>
              <a:cxnLst/>
              <a:rect l="l" t="t" r="r" b="b"/>
              <a:pathLst>
                <a:path w="1143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4300" h="13335">
                  <a:moveTo>
                    <a:pt x="76200" y="0"/>
                  </a:moveTo>
                  <a:lnTo>
                    <a:pt x="63246" y="0"/>
                  </a:lnTo>
                  <a:lnTo>
                    <a:pt x="63246" y="12941"/>
                  </a:lnTo>
                  <a:lnTo>
                    <a:pt x="76200" y="12941"/>
                  </a:lnTo>
                  <a:lnTo>
                    <a:pt x="76200" y="0"/>
                  </a:lnTo>
                  <a:close/>
                </a:path>
                <a:path w="11430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8" name="object 128"/>
            <p:cNvSpPr/>
            <p:nvPr/>
          </p:nvSpPr>
          <p:spPr>
            <a:xfrm>
              <a:off x="7846695" y="2271280"/>
              <a:ext cx="1144905" cy="13335"/>
            </a:xfrm>
            <a:custGeom>
              <a:avLst/>
              <a:gdLst/>
              <a:ahLst/>
              <a:cxnLst/>
              <a:rect l="l" t="t" r="r" b="b"/>
              <a:pathLst>
                <a:path w="11449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449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4904" h="13335">
                  <a:moveTo>
                    <a:pt x="114300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1449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14490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  <a:path w="1144904" h="13335">
                  <a:moveTo>
                    <a:pt x="992124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2124" y="12941"/>
                  </a:lnTo>
                  <a:lnTo>
                    <a:pt x="992124" y="0"/>
                  </a:lnTo>
                  <a:close/>
                </a:path>
                <a:path w="1144904" h="13335">
                  <a:moveTo>
                    <a:pt x="1042416" y="0"/>
                  </a:moveTo>
                  <a:lnTo>
                    <a:pt x="1030224" y="0"/>
                  </a:lnTo>
                  <a:lnTo>
                    <a:pt x="1030224" y="12941"/>
                  </a:lnTo>
                  <a:lnTo>
                    <a:pt x="1042416" y="12941"/>
                  </a:lnTo>
                  <a:lnTo>
                    <a:pt x="1042416" y="0"/>
                  </a:lnTo>
                  <a:close/>
                </a:path>
                <a:path w="1144904" h="13335">
                  <a:moveTo>
                    <a:pt x="1093470" y="0"/>
                  </a:moveTo>
                  <a:lnTo>
                    <a:pt x="1080516" y="0"/>
                  </a:lnTo>
                  <a:lnTo>
                    <a:pt x="1080516" y="12941"/>
                  </a:lnTo>
                  <a:lnTo>
                    <a:pt x="1093470" y="12941"/>
                  </a:lnTo>
                  <a:lnTo>
                    <a:pt x="1093470" y="0"/>
                  </a:lnTo>
                  <a:close/>
                </a:path>
                <a:path w="1144904" h="13335">
                  <a:moveTo>
                    <a:pt x="1144524" y="0"/>
                  </a:moveTo>
                  <a:lnTo>
                    <a:pt x="1131570" y="0"/>
                  </a:lnTo>
                  <a:lnTo>
                    <a:pt x="1131570" y="12941"/>
                  </a:lnTo>
                  <a:lnTo>
                    <a:pt x="1144524" y="12941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9" name="object 129"/>
            <p:cNvSpPr/>
            <p:nvPr/>
          </p:nvSpPr>
          <p:spPr>
            <a:xfrm>
              <a:off x="7173087" y="2284234"/>
              <a:ext cx="101600" cy="13335"/>
            </a:xfrm>
            <a:custGeom>
              <a:avLst/>
              <a:gdLst/>
              <a:ahLst/>
              <a:cxnLst/>
              <a:rect l="l" t="t" r="r" b="b"/>
              <a:pathLst>
                <a:path w="1016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016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01600" h="13335">
                  <a:moveTo>
                    <a:pt x="101346" y="0"/>
                  </a:moveTo>
                  <a:lnTo>
                    <a:pt x="88392" y="0"/>
                  </a:lnTo>
                  <a:lnTo>
                    <a:pt x="88392" y="12941"/>
                  </a:lnTo>
                  <a:lnTo>
                    <a:pt x="101346" y="12941"/>
                  </a:lnTo>
                  <a:lnTo>
                    <a:pt x="1013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0" name="object 130"/>
            <p:cNvSpPr/>
            <p:nvPr/>
          </p:nvSpPr>
          <p:spPr>
            <a:xfrm>
              <a:off x="7846695" y="2284234"/>
              <a:ext cx="1144905" cy="13335"/>
            </a:xfrm>
            <a:custGeom>
              <a:avLst/>
              <a:gdLst/>
              <a:ahLst/>
              <a:cxnLst/>
              <a:rect l="l" t="t" r="r" b="b"/>
              <a:pathLst>
                <a:path w="11449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449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4904" h="13335">
                  <a:moveTo>
                    <a:pt x="114300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1449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14490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  <a:path w="1144904" h="13335">
                  <a:moveTo>
                    <a:pt x="992124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2124" y="12941"/>
                  </a:lnTo>
                  <a:lnTo>
                    <a:pt x="992124" y="0"/>
                  </a:lnTo>
                  <a:close/>
                </a:path>
                <a:path w="1144904" h="13335">
                  <a:moveTo>
                    <a:pt x="1042416" y="0"/>
                  </a:moveTo>
                  <a:lnTo>
                    <a:pt x="1030224" y="0"/>
                  </a:lnTo>
                  <a:lnTo>
                    <a:pt x="1030224" y="12941"/>
                  </a:lnTo>
                  <a:lnTo>
                    <a:pt x="1042416" y="12941"/>
                  </a:lnTo>
                  <a:lnTo>
                    <a:pt x="1042416" y="0"/>
                  </a:lnTo>
                  <a:close/>
                </a:path>
                <a:path w="1144904" h="13335">
                  <a:moveTo>
                    <a:pt x="1093470" y="0"/>
                  </a:moveTo>
                  <a:lnTo>
                    <a:pt x="1080516" y="0"/>
                  </a:lnTo>
                  <a:lnTo>
                    <a:pt x="1080516" y="12941"/>
                  </a:lnTo>
                  <a:lnTo>
                    <a:pt x="1093470" y="12941"/>
                  </a:lnTo>
                  <a:lnTo>
                    <a:pt x="1093470" y="0"/>
                  </a:lnTo>
                  <a:close/>
                </a:path>
                <a:path w="1144904" h="13335">
                  <a:moveTo>
                    <a:pt x="1144524" y="0"/>
                  </a:moveTo>
                  <a:lnTo>
                    <a:pt x="1131570" y="0"/>
                  </a:lnTo>
                  <a:lnTo>
                    <a:pt x="1131570" y="12941"/>
                  </a:lnTo>
                  <a:lnTo>
                    <a:pt x="1144524" y="12941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1" name="object 131"/>
            <p:cNvSpPr/>
            <p:nvPr/>
          </p:nvSpPr>
          <p:spPr>
            <a:xfrm>
              <a:off x="7173087" y="2297188"/>
              <a:ext cx="101600" cy="13335"/>
            </a:xfrm>
            <a:custGeom>
              <a:avLst/>
              <a:gdLst/>
              <a:ahLst/>
              <a:cxnLst/>
              <a:rect l="l" t="t" r="r" b="b"/>
              <a:pathLst>
                <a:path w="1016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016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01600" h="13335">
                  <a:moveTo>
                    <a:pt x="101346" y="0"/>
                  </a:moveTo>
                  <a:lnTo>
                    <a:pt x="88392" y="0"/>
                  </a:lnTo>
                  <a:lnTo>
                    <a:pt x="88392" y="12941"/>
                  </a:lnTo>
                  <a:lnTo>
                    <a:pt x="101346" y="12941"/>
                  </a:lnTo>
                  <a:lnTo>
                    <a:pt x="1013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2" name="object 132"/>
            <p:cNvSpPr/>
            <p:nvPr/>
          </p:nvSpPr>
          <p:spPr>
            <a:xfrm>
              <a:off x="7846695" y="2297188"/>
              <a:ext cx="1144905" cy="13335"/>
            </a:xfrm>
            <a:custGeom>
              <a:avLst/>
              <a:gdLst/>
              <a:ahLst/>
              <a:cxnLst/>
              <a:rect l="l" t="t" r="r" b="b"/>
              <a:pathLst>
                <a:path w="11449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449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4904" h="13335">
                  <a:moveTo>
                    <a:pt x="114300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1449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14490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  <a:path w="1144904" h="13335">
                  <a:moveTo>
                    <a:pt x="992124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2124" y="12941"/>
                  </a:lnTo>
                  <a:lnTo>
                    <a:pt x="992124" y="0"/>
                  </a:lnTo>
                  <a:close/>
                </a:path>
                <a:path w="1144904" h="13335">
                  <a:moveTo>
                    <a:pt x="1042416" y="0"/>
                  </a:moveTo>
                  <a:lnTo>
                    <a:pt x="1030224" y="0"/>
                  </a:lnTo>
                  <a:lnTo>
                    <a:pt x="1030224" y="12941"/>
                  </a:lnTo>
                  <a:lnTo>
                    <a:pt x="1042416" y="12941"/>
                  </a:lnTo>
                  <a:lnTo>
                    <a:pt x="1042416" y="0"/>
                  </a:lnTo>
                  <a:close/>
                </a:path>
                <a:path w="1144904" h="13335">
                  <a:moveTo>
                    <a:pt x="1093470" y="0"/>
                  </a:moveTo>
                  <a:lnTo>
                    <a:pt x="1080516" y="0"/>
                  </a:lnTo>
                  <a:lnTo>
                    <a:pt x="1080516" y="12941"/>
                  </a:lnTo>
                  <a:lnTo>
                    <a:pt x="1093470" y="12941"/>
                  </a:lnTo>
                  <a:lnTo>
                    <a:pt x="1093470" y="0"/>
                  </a:lnTo>
                  <a:close/>
                </a:path>
                <a:path w="1144904" h="13335">
                  <a:moveTo>
                    <a:pt x="1144524" y="0"/>
                  </a:moveTo>
                  <a:lnTo>
                    <a:pt x="1131570" y="0"/>
                  </a:lnTo>
                  <a:lnTo>
                    <a:pt x="1131570" y="12941"/>
                  </a:lnTo>
                  <a:lnTo>
                    <a:pt x="1144524" y="12941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3" name="object 133"/>
            <p:cNvSpPr/>
            <p:nvPr/>
          </p:nvSpPr>
          <p:spPr>
            <a:xfrm>
              <a:off x="7173087" y="2310142"/>
              <a:ext cx="114300" cy="12700"/>
            </a:xfrm>
            <a:custGeom>
              <a:avLst/>
              <a:gdLst/>
              <a:ahLst/>
              <a:cxnLst/>
              <a:rect l="l" t="t" r="r" b="b"/>
              <a:pathLst>
                <a:path w="1143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14300" h="12700">
                  <a:moveTo>
                    <a:pt x="63246" y="0"/>
                  </a:moveTo>
                  <a:lnTo>
                    <a:pt x="50292" y="0"/>
                  </a:lnTo>
                  <a:lnTo>
                    <a:pt x="50292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14300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4" name="object 135"/>
            <p:cNvSpPr/>
            <p:nvPr/>
          </p:nvSpPr>
          <p:spPr>
            <a:xfrm>
              <a:off x="7173093" y="2322322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5" name="object 136"/>
            <p:cNvSpPr/>
            <p:nvPr/>
          </p:nvSpPr>
          <p:spPr>
            <a:xfrm>
              <a:off x="7223385" y="2322322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6" name="object 137"/>
            <p:cNvSpPr/>
            <p:nvPr/>
          </p:nvSpPr>
          <p:spPr>
            <a:xfrm>
              <a:off x="7274439" y="2322322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7" name="object 138"/>
            <p:cNvSpPr/>
            <p:nvPr/>
          </p:nvSpPr>
          <p:spPr>
            <a:xfrm>
              <a:off x="7173087" y="2322334"/>
              <a:ext cx="1818639" cy="26034"/>
            </a:xfrm>
            <a:custGeom>
              <a:avLst/>
              <a:gdLst/>
              <a:ahLst/>
              <a:cxnLst/>
              <a:rect l="l" t="t" r="r" b="b"/>
              <a:pathLst>
                <a:path w="1818640" h="26035">
                  <a:moveTo>
                    <a:pt x="12192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192" y="25895"/>
                  </a:lnTo>
                  <a:lnTo>
                    <a:pt x="12192" y="12954"/>
                  </a:lnTo>
                  <a:close/>
                </a:path>
                <a:path w="1818640" h="26035">
                  <a:moveTo>
                    <a:pt x="63246" y="12954"/>
                  </a:moveTo>
                  <a:lnTo>
                    <a:pt x="50292" y="12954"/>
                  </a:lnTo>
                  <a:lnTo>
                    <a:pt x="50292" y="25895"/>
                  </a:lnTo>
                  <a:lnTo>
                    <a:pt x="63246" y="25895"/>
                  </a:lnTo>
                  <a:lnTo>
                    <a:pt x="63246" y="12954"/>
                  </a:lnTo>
                  <a:close/>
                </a:path>
                <a:path w="1818640" h="26035">
                  <a:moveTo>
                    <a:pt x="114300" y="12954"/>
                  </a:moveTo>
                  <a:lnTo>
                    <a:pt x="101346" y="12954"/>
                  </a:lnTo>
                  <a:lnTo>
                    <a:pt x="101346" y="25895"/>
                  </a:lnTo>
                  <a:lnTo>
                    <a:pt x="114300" y="25895"/>
                  </a:lnTo>
                  <a:lnTo>
                    <a:pt x="114300" y="12954"/>
                  </a:lnTo>
                  <a:close/>
                </a:path>
                <a:path w="1818640" h="26035">
                  <a:moveTo>
                    <a:pt x="686562" y="12954"/>
                  </a:moveTo>
                  <a:lnTo>
                    <a:pt x="673608" y="12954"/>
                  </a:lnTo>
                  <a:lnTo>
                    <a:pt x="673608" y="25895"/>
                  </a:lnTo>
                  <a:lnTo>
                    <a:pt x="686562" y="25895"/>
                  </a:lnTo>
                  <a:lnTo>
                    <a:pt x="686562" y="12954"/>
                  </a:lnTo>
                  <a:close/>
                </a:path>
                <a:path w="1818640" h="26035">
                  <a:moveTo>
                    <a:pt x="686562" y="0"/>
                  </a:moveTo>
                  <a:lnTo>
                    <a:pt x="673608" y="0"/>
                  </a:lnTo>
                  <a:lnTo>
                    <a:pt x="673608" y="12941"/>
                  </a:lnTo>
                  <a:lnTo>
                    <a:pt x="686562" y="12941"/>
                  </a:lnTo>
                  <a:lnTo>
                    <a:pt x="686562" y="0"/>
                  </a:lnTo>
                  <a:close/>
                </a:path>
                <a:path w="1818640" h="26035">
                  <a:moveTo>
                    <a:pt x="736854" y="12954"/>
                  </a:moveTo>
                  <a:lnTo>
                    <a:pt x="724662" y="12954"/>
                  </a:lnTo>
                  <a:lnTo>
                    <a:pt x="724662" y="25895"/>
                  </a:lnTo>
                  <a:lnTo>
                    <a:pt x="736854" y="25895"/>
                  </a:lnTo>
                  <a:lnTo>
                    <a:pt x="736854" y="12954"/>
                  </a:lnTo>
                  <a:close/>
                </a:path>
                <a:path w="1818640" h="26035">
                  <a:moveTo>
                    <a:pt x="736854" y="0"/>
                  </a:moveTo>
                  <a:lnTo>
                    <a:pt x="724662" y="0"/>
                  </a:lnTo>
                  <a:lnTo>
                    <a:pt x="724662" y="12941"/>
                  </a:lnTo>
                  <a:lnTo>
                    <a:pt x="736854" y="12941"/>
                  </a:lnTo>
                  <a:lnTo>
                    <a:pt x="736854" y="0"/>
                  </a:lnTo>
                  <a:close/>
                </a:path>
                <a:path w="1818640" h="26035">
                  <a:moveTo>
                    <a:pt x="787908" y="12954"/>
                  </a:moveTo>
                  <a:lnTo>
                    <a:pt x="775716" y="12954"/>
                  </a:lnTo>
                  <a:lnTo>
                    <a:pt x="775716" y="25895"/>
                  </a:lnTo>
                  <a:lnTo>
                    <a:pt x="787908" y="25895"/>
                  </a:lnTo>
                  <a:lnTo>
                    <a:pt x="787908" y="12954"/>
                  </a:lnTo>
                  <a:close/>
                </a:path>
                <a:path w="1818640" h="26035">
                  <a:moveTo>
                    <a:pt x="787908" y="0"/>
                  </a:moveTo>
                  <a:lnTo>
                    <a:pt x="775716" y="0"/>
                  </a:lnTo>
                  <a:lnTo>
                    <a:pt x="775716" y="12941"/>
                  </a:lnTo>
                  <a:lnTo>
                    <a:pt x="787908" y="12941"/>
                  </a:lnTo>
                  <a:lnTo>
                    <a:pt x="787908" y="0"/>
                  </a:lnTo>
                  <a:close/>
                </a:path>
                <a:path w="1818640" h="26035">
                  <a:moveTo>
                    <a:pt x="838962" y="12954"/>
                  </a:moveTo>
                  <a:lnTo>
                    <a:pt x="826008" y="12954"/>
                  </a:lnTo>
                  <a:lnTo>
                    <a:pt x="826008" y="25895"/>
                  </a:lnTo>
                  <a:lnTo>
                    <a:pt x="838962" y="25895"/>
                  </a:lnTo>
                  <a:lnTo>
                    <a:pt x="838962" y="12954"/>
                  </a:lnTo>
                  <a:close/>
                </a:path>
                <a:path w="1818640" h="26035">
                  <a:moveTo>
                    <a:pt x="838962" y="0"/>
                  </a:moveTo>
                  <a:lnTo>
                    <a:pt x="826008" y="0"/>
                  </a:lnTo>
                  <a:lnTo>
                    <a:pt x="826008" y="12941"/>
                  </a:lnTo>
                  <a:lnTo>
                    <a:pt x="838962" y="12941"/>
                  </a:lnTo>
                  <a:lnTo>
                    <a:pt x="838962" y="0"/>
                  </a:lnTo>
                  <a:close/>
                </a:path>
                <a:path w="1818640" h="26035">
                  <a:moveTo>
                    <a:pt x="890016" y="12954"/>
                  </a:moveTo>
                  <a:lnTo>
                    <a:pt x="877062" y="12954"/>
                  </a:lnTo>
                  <a:lnTo>
                    <a:pt x="877062" y="25895"/>
                  </a:lnTo>
                  <a:lnTo>
                    <a:pt x="890016" y="25895"/>
                  </a:lnTo>
                  <a:lnTo>
                    <a:pt x="890016" y="12954"/>
                  </a:lnTo>
                  <a:close/>
                </a:path>
                <a:path w="1818640" h="26035">
                  <a:moveTo>
                    <a:pt x="890016" y="0"/>
                  </a:moveTo>
                  <a:lnTo>
                    <a:pt x="877062" y="0"/>
                  </a:lnTo>
                  <a:lnTo>
                    <a:pt x="877062" y="12941"/>
                  </a:lnTo>
                  <a:lnTo>
                    <a:pt x="890016" y="12941"/>
                  </a:lnTo>
                  <a:lnTo>
                    <a:pt x="890016" y="0"/>
                  </a:lnTo>
                  <a:close/>
                </a:path>
                <a:path w="1818640" h="26035">
                  <a:moveTo>
                    <a:pt x="1665732" y="0"/>
                  </a:moveTo>
                  <a:lnTo>
                    <a:pt x="1652778" y="0"/>
                  </a:lnTo>
                  <a:lnTo>
                    <a:pt x="1652778" y="12941"/>
                  </a:lnTo>
                  <a:lnTo>
                    <a:pt x="1665732" y="12941"/>
                  </a:lnTo>
                  <a:lnTo>
                    <a:pt x="1665732" y="0"/>
                  </a:lnTo>
                  <a:close/>
                </a:path>
                <a:path w="1818640" h="26035">
                  <a:moveTo>
                    <a:pt x="1716024" y="0"/>
                  </a:moveTo>
                  <a:lnTo>
                    <a:pt x="1703832" y="0"/>
                  </a:lnTo>
                  <a:lnTo>
                    <a:pt x="1703832" y="12941"/>
                  </a:lnTo>
                  <a:lnTo>
                    <a:pt x="1716024" y="12941"/>
                  </a:lnTo>
                  <a:lnTo>
                    <a:pt x="1716024" y="0"/>
                  </a:lnTo>
                  <a:close/>
                </a:path>
                <a:path w="1818640" h="26035">
                  <a:moveTo>
                    <a:pt x="1767078" y="0"/>
                  </a:moveTo>
                  <a:lnTo>
                    <a:pt x="1754124" y="0"/>
                  </a:lnTo>
                  <a:lnTo>
                    <a:pt x="1754124" y="12941"/>
                  </a:lnTo>
                  <a:lnTo>
                    <a:pt x="1767078" y="12941"/>
                  </a:lnTo>
                  <a:lnTo>
                    <a:pt x="1767078" y="0"/>
                  </a:lnTo>
                  <a:close/>
                </a:path>
                <a:path w="1818640" h="26035">
                  <a:moveTo>
                    <a:pt x="1818132" y="0"/>
                  </a:moveTo>
                  <a:lnTo>
                    <a:pt x="1805178" y="0"/>
                  </a:lnTo>
                  <a:lnTo>
                    <a:pt x="1805178" y="12941"/>
                  </a:lnTo>
                  <a:lnTo>
                    <a:pt x="1818132" y="12941"/>
                  </a:lnTo>
                  <a:lnTo>
                    <a:pt x="1818132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8" name="object 139"/>
            <p:cNvSpPr/>
            <p:nvPr/>
          </p:nvSpPr>
          <p:spPr>
            <a:xfrm>
              <a:off x="8825871" y="2335276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9" name="object 140"/>
            <p:cNvSpPr/>
            <p:nvPr/>
          </p:nvSpPr>
          <p:spPr>
            <a:xfrm>
              <a:off x="7173087" y="2335288"/>
              <a:ext cx="1818639" cy="25400"/>
            </a:xfrm>
            <a:custGeom>
              <a:avLst/>
              <a:gdLst/>
              <a:ahLst/>
              <a:cxnLst/>
              <a:rect l="l" t="t" r="r" b="b"/>
              <a:pathLst>
                <a:path w="1818640" h="25400">
                  <a:moveTo>
                    <a:pt x="12192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954"/>
                  </a:lnTo>
                  <a:close/>
                </a:path>
                <a:path w="1818640" h="25400">
                  <a:moveTo>
                    <a:pt x="63246" y="12954"/>
                  </a:moveTo>
                  <a:lnTo>
                    <a:pt x="50292" y="12954"/>
                  </a:lnTo>
                  <a:lnTo>
                    <a:pt x="50292" y="25133"/>
                  </a:lnTo>
                  <a:lnTo>
                    <a:pt x="63246" y="25133"/>
                  </a:lnTo>
                  <a:lnTo>
                    <a:pt x="63246" y="12954"/>
                  </a:lnTo>
                  <a:close/>
                </a:path>
                <a:path w="1818640" h="25400">
                  <a:moveTo>
                    <a:pt x="114300" y="12954"/>
                  </a:moveTo>
                  <a:lnTo>
                    <a:pt x="101346" y="12954"/>
                  </a:lnTo>
                  <a:lnTo>
                    <a:pt x="101346" y="25133"/>
                  </a:lnTo>
                  <a:lnTo>
                    <a:pt x="114300" y="25133"/>
                  </a:lnTo>
                  <a:lnTo>
                    <a:pt x="114300" y="12954"/>
                  </a:lnTo>
                  <a:close/>
                </a:path>
                <a:path w="1818640" h="25400">
                  <a:moveTo>
                    <a:pt x="686562" y="12954"/>
                  </a:moveTo>
                  <a:lnTo>
                    <a:pt x="673608" y="12954"/>
                  </a:lnTo>
                  <a:lnTo>
                    <a:pt x="673608" y="25133"/>
                  </a:lnTo>
                  <a:lnTo>
                    <a:pt x="686562" y="25133"/>
                  </a:lnTo>
                  <a:lnTo>
                    <a:pt x="686562" y="12954"/>
                  </a:lnTo>
                  <a:close/>
                </a:path>
                <a:path w="1818640" h="25400">
                  <a:moveTo>
                    <a:pt x="736854" y="12954"/>
                  </a:moveTo>
                  <a:lnTo>
                    <a:pt x="724662" y="12954"/>
                  </a:lnTo>
                  <a:lnTo>
                    <a:pt x="724662" y="25133"/>
                  </a:lnTo>
                  <a:lnTo>
                    <a:pt x="736854" y="25133"/>
                  </a:lnTo>
                  <a:lnTo>
                    <a:pt x="736854" y="12954"/>
                  </a:lnTo>
                  <a:close/>
                </a:path>
                <a:path w="1818640" h="25400">
                  <a:moveTo>
                    <a:pt x="787908" y="12954"/>
                  </a:moveTo>
                  <a:lnTo>
                    <a:pt x="775716" y="12954"/>
                  </a:lnTo>
                  <a:lnTo>
                    <a:pt x="775716" y="25133"/>
                  </a:lnTo>
                  <a:lnTo>
                    <a:pt x="787908" y="25133"/>
                  </a:lnTo>
                  <a:lnTo>
                    <a:pt x="787908" y="12954"/>
                  </a:lnTo>
                  <a:close/>
                </a:path>
                <a:path w="1818640" h="25400">
                  <a:moveTo>
                    <a:pt x="838962" y="12954"/>
                  </a:moveTo>
                  <a:lnTo>
                    <a:pt x="826008" y="12954"/>
                  </a:lnTo>
                  <a:lnTo>
                    <a:pt x="826008" y="25133"/>
                  </a:lnTo>
                  <a:lnTo>
                    <a:pt x="838962" y="25133"/>
                  </a:lnTo>
                  <a:lnTo>
                    <a:pt x="838962" y="12954"/>
                  </a:lnTo>
                  <a:close/>
                </a:path>
                <a:path w="1818640" h="25400">
                  <a:moveTo>
                    <a:pt x="890016" y="12954"/>
                  </a:moveTo>
                  <a:lnTo>
                    <a:pt x="877062" y="12954"/>
                  </a:lnTo>
                  <a:lnTo>
                    <a:pt x="877062" y="25133"/>
                  </a:lnTo>
                  <a:lnTo>
                    <a:pt x="890016" y="25133"/>
                  </a:lnTo>
                  <a:lnTo>
                    <a:pt x="890016" y="12954"/>
                  </a:lnTo>
                  <a:close/>
                </a:path>
                <a:path w="1818640" h="25400">
                  <a:moveTo>
                    <a:pt x="1716024" y="0"/>
                  </a:moveTo>
                  <a:lnTo>
                    <a:pt x="1703832" y="0"/>
                  </a:lnTo>
                  <a:lnTo>
                    <a:pt x="1703832" y="12941"/>
                  </a:lnTo>
                  <a:lnTo>
                    <a:pt x="1716024" y="12941"/>
                  </a:lnTo>
                  <a:lnTo>
                    <a:pt x="1716024" y="0"/>
                  </a:lnTo>
                  <a:close/>
                </a:path>
                <a:path w="1818640" h="25400">
                  <a:moveTo>
                    <a:pt x="1767078" y="0"/>
                  </a:moveTo>
                  <a:lnTo>
                    <a:pt x="1754124" y="0"/>
                  </a:lnTo>
                  <a:lnTo>
                    <a:pt x="1754124" y="12941"/>
                  </a:lnTo>
                  <a:lnTo>
                    <a:pt x="1767078" y="12941"/>
                  </a:lnTo>
                  <a:lnTo>
                    <a:pt x="1767078" y="0"/>
                  </a:lnTo>
                  <a:close/>
                </a:path>
                <a:path w="1818640" h="25400">
                  <a:moveTo>
                    <a:pt x="1818132" y="0"/>
                  </a:moveTo>
                  <a:lnTo>
                    <a:pt x="1805178" y="0"/>
                  </a:lnTo>
                  <a:lnTo>
                    <a:pt x="1805178" y="12941"/>
                  </a:lnTo>
                  <a:lnTo>
                    <a:pt x="1818132" y="12941"/>
                  </a:lnTo>
                  <a:lnTo>
                    <a:pt x="1818132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0" name="object 141"/>
            <p:cNvSpPr/>
            <p:nvPr/>
          </p:nvSpPr>
          <p:spPr>
            <a:xfrm>
              <a:off x="8825865" y="2348242"/>
              <a:ext cx="63500" cy="12700"/>
            </a:xfrm>
            <a:custGeom>
              <a:avLst/>
              <a:gdLst/>
              <a:ahLst/>
              <a:cxnLst/>
              <a:rect l="l" t="t" r="r" b="b"/>
              <a:pathLst>
                <a:path w="63500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63500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1" name="object 142"/>
            <p:cNvSpPr/>
            <p:nvPr/>
          </p:nvSpPr>
          <p:spPr>
            <a:xfrm>
              <a:off x="7173087" y="2348242"/>
              <a:ext cx="1818639" cy="25400"/>
            </a:xfrm>
            <a:custGeom>
              <a:avLst/>
              <a:gdLst/>
              <a:ahLst/>
              <a:cxnLst/>
              <a:rect l="l" t="t" r="r" b="b"/>
              <a:pathLst>
                <a:path w="1818640" h="25400">
                  <a:moveTo>
                    <a:pt x="12192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192"/>
                  </a:lnTo>
                  <a:close/>
                </a:path>
                <a:path w="1818640" h="25400">
                  <a:moveTo>
                    <a:pt x="63246" y="12192"/>
                  </a:moveTo>
                  <a:lnTo>
                    <a:pt x="50292" y="12192"/>
                  </a:lnTo>
                  <a:lnTo>
                    <a:pt x="50292" y="25133"/>
                  </a:lnTo>
                  <a:lnTo>
                    <a:pt x="63246" y="25133"/>
                  </a:lnTo>
                  <a:lnTo>
                    <a:pt x="63246" y="12192"/>
                  </a:lnTo>
                  <a:close/>
                </a:path>
                <a:path w="1818640" h="25400">
                  <a:moveTo>
                    <a:pt x="114300" y="12192"/>
                  </a:moveTo>
                  <a:lnTo>
                    <a:pt x="101346" y="12192"/>
                  </a:lnTo>
                  <a:lnTo>
                    <a:pt x="101346" y="25133"/>
                  </a:lnTo>
                  <a:lnTo>
                    <a:pt x="114300" y="25133"/>
                  </a:lnTo>
                  <a:lnTo>
                    <a:pt x="114300" y="12192"/>
                  </a:lnTo>
                  <a:close/>
                </a:path>
                <a:path w="1818640" h="25400">
                  <a:moveTo>
                    <a:pt x="686562" y="12192"/>
                  </a:moveTo>
                  <a:lnTo>
                    <a:pt x="673608" y="12192"/>
                  </a:lnTo>
                  <a:lnTo>
                    <a:pt x="673608" y="25133"/>
                  </a:lnTo>
                  <a:lnTo>
                    <a:pt x="686562" y="25133"/>
                  </a:lnTo>
                  <a:lnTo>
                    <a:pt x="686562" y="12192"/>
                  </a:lnTo>
                  <a:close/>
                </a:path>
                <a:path w="1818640" h="25400">
                  <a:moveTo>
                    <a:pt x="736854" y="12192"/>
                  </a:moveTo>
                  <a:lnTo>
                    <a:pt x="724662" y="12192"/>
                  </a:lnTo>
                  <a:lnTo>
                    <a:pt x="724662" y="25133"/>
                  </a:lnTo>
                  <a:lnTo>
                    <a:pt x="736854" y="25133"/>
                  </a:lnTo>
                  <a:lnTo>
                    <a:pt x="736854" y="12192"/>
                  </a:lnTo>
                  <a:close/>
                </a:path>
                <a:path w="1818640" h="25400">
                  <a:moveTo>
                    <a:pt x="787908" y="12192"/>
                  </a:moveTo>
                  <a:lnTo>
                    <a:pt x="775716" y="12192"/>
                  </a:lnTo>
                  <a:lnTo>
                    <a:pt x="775716" y="25133"/>
                  </a:lnTo>
                  <a:lnTo>
                    <a:pt x="787908" y="25133"/>
                  </a:lnTo>
                  <a:lnTo>
                    <a:pt x="787908" y="12192"/>
                  </a:lnTo>
                  <a:close/>
                </a:path>
                <a:path w="1818640" h="25400">
                  <a:moveTo>
                    <a:pt x="838962" y="12192"/>
                  </a:moveTo>
                  <a:lnTo>
                    <a:pt x="826008" y="12192"/>
                  </a:lnTo>
                  <a:lnTo>
                    <a:pt x="826008" y="25133"/>
                  </a:lnTo>
                  <a:lnTo>
                    <a:pt x="838962" y="25133"/>
                  </a:lnTo>
                  <a:lnTo>
                    <a:pt x="838962" y="12192"/>
                  </a:lnTo>
                  <a:close/>
                </a:path>
                <a:path w="1818640" h="25400">
                  <a:moveTo>
                    <a:pt x="890016" y="12192"/>
                  </a:moveTo>
                  <a:lnTo>
                    <a:pt x="877062" y="12192"/>
                  </a:lnTo>
                  <a:lnTo>
                    <a:pt x="877062" y="25133"/>
                  </a:lnTo>
                  <a:lnTo>
                    <a:pt x="890016" y="25133"/>
                  </a:lnTo>
                  <a:lnTo>
                    <a:pt x="890016" y="12192"/>
                  </a:lnTo>
                  <a:close/>
                </a:path>
                <a:path w="1818640" h="25400">
                  <a:moveTo>
                    <a:pt x="1767078" y="0"/>
                  </a:moveTo>
                  <a:lnTo>
                    <a:pt x="1754124" y="0"/>
                  </a:lnTo>
                  <a:lnTo>
                    <a:pt x="1754124" y="12179"/>
                  </a:lnTo>
                  <a:lnTo>
                    <a:pt x="1767078" y="12179"/>
                  </a:lnTo>
                  <a:lnTo>
                    <a:pt x="1767078" y="0"/>
                  </a:lnTo>
                  <a:close/>
                </a:path>
                <a:path w="1818640" h="25400">
                  <a:moveTo>
                    <a:pt x="1818132" y="0"/>
                  </a:moveTo>
                  <a:lnTo>
                    <a:pt x="1805178" y="0"/>
                  </a:lnTo>
                  <a:lnTo>
                    <a:pt x="1805178" y="12179"/>
                  </a:lnTo>
                  <a:lnTo>
                    <a:pt x="1818132" y="12179"/>
                  </a:lnTo>
                  <a:lnTo>
                    <a:pt x="1818132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2" name="object 143"/>
            <p:cNvSpPr/>
            <p:nvPr/>
          </p:nvSpPr>
          <p:spPr>
            <a:xfrm>
              <a:off x="8825865" y="2360434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3" name="object 144"/>
            <p:cNvSpPr/>
            <p:nvPr/>
          </p:nvSpPr>
          <p:spPr>
            <a:xfrm>
              <a:off x="7173087" y="2373388"/>
              <a:ext cx="890269" cy="13335"/>
            </a:xfrm>
            <a:custGeom>
              <a:avLst/>
              <a:gdLst/>
              <a:ahLst/>
              <a:cxnLst/>
              <a:rect l="l" t="t" r="r" b="b"/>
              <a:pathLst>
                <a:path w="89027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89027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89027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890270" h="13335">
                  <a:moveTo>
                    <a:pt x="686562" y="0"/>
                  </a:moveTo>
                  <a:lnTo>
                    <a:pt x="673608" y="0"/>
                  </a:lnTo>
                  <a:lnTo>
                    <a:pt x="673608" y="12941"/>
                  </a:lnTo>
                  <a:lnTo>
                    <a:pt x="686562" y="12941"/>
                  </a:lnTo>
                  <a:lnTo>
                    <a:pt x="686562" y="0"/>
                  </a:lnTo>
                  <a:close/>
                </a:path>
                <a:path w="890270" h="13335">
                  <a:moveTo>
                    <a:pt x="736854" y="0"/>
                  </a:moveTo>
                  <a:lnTo>
                    <a:pt x="724662" y="0"/>
                  </a:lnTo>
                  <a:lnTo>
                    <a:pt x="724662" y="12941"/>
                  </a:lnTo>
                  <a:lnTo>
                    <a:pt x="736854" y="12941"/>
                  </a:lnTo>
                  <a:lnTo>
                    <a:pt x="736854" y="0"/>
                  </a:lnTo>
                  <a:close/>
                </a:path>
                <a:path w="890270" h="13335">
                  <a:moveTo>
                    <a:pt x="787908" y="0"/>
                  </a:moveTo>
                  <a:lnTo>
                    <a:pt x="775716" y="0"/>
                  </a:lnTo>
                  <a:lnTo>
                    <a:pt x="775716" y="12941"/>
                  </a:lnTo>
                  <a:lnTo>
                    <a:pt x="787908" y="12941"/>
                  </a:lnTo>
                  <a:lnTo>
                    <a:pt x="787908" y="0"/>
                  </a:lnTo>
                  <a:close/>
                </a:path>
                <a:path w="890270" h="13335">
                  <a:moveTo>
                    <a:pt x="838962" y="0"/>
                  </a:moveTo>
                  <a:lnTo>
                    <a:pt x="826008" y="0"/>
                  </a:lnTo>
                  <a:lnTo>
                    <a:pt x="826008" y="12941"/>
                  </a:lnTo>
                  <a:lnTo>
                    <a:pt x="838962" y="12941"/>
                  </a:lnTo>
                  <a:lnTo>
                    <a:pt x="838962" y="0"/>
                  </a:lnTo>
                  <a:close/>
                </a:path>
                <a:path w="890270" h="13335">
                  <a:moveTo>
                    <a:pt x="890016" y="0"/>
                  </a:moveTo>
                  <a:lnTo>
                    <a:pt x="877062" y="0"/>
                  </a:lnTo>
                  <a:lnTo>
                    <a:pt x="877062" y="12941"/>
                  </a:lnTo>
                  <a:lnTo>
                    <a:pt x="890016" y="12941"/>
                  </a:lnTo>
                  <a:lnTo>
                    <a:pt x="890016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4" name="object 145"/>
            <p:cNvSpPr/>
            <p:nvPr/>
          </p:nvSpPr>
          <p:spPr>
            <a:xfrm>
              <a:off x="8825865" y="2373388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5" name="object 146"/>
            <p:cNvSpPr/>
            <p:nvPr/>
          </p:nvSpPr>
          <p:spPr>
            <a:xfrm>
              <a:off x="7173087" y="2386342"/>
              <a:ext cx="890269" cy="12700"/>
            </a:xfrm>
            <a:custGeom>
              <a:avLst/>
              <a:gdLst/>
              <a:ahLst/>
              <a:cxnLst/>
              <a:rect l="l" t="t" r="r" b="b"/>
              <a:pathLst>
                <a:path w="89027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890270" h="12700">
                  <a:moveTo>
                    <a:pt x="63246" y="0"/>
                  </a:moveTo>
                  <a:lnTo>
                    <a:pt x="50292" y="0"/>
                  </a:lnTo>
                  <a:lnTo>
                    <a:pt x="50292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890270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890270" h="12700">
                  <a:moveTo>
                    <a:pt x="686562" y="0"/>
                  </a:moveTo>
                  <a:lnTo>
                    <a:pt x="673608" y="0"/>
                  </a:lnTo>
                  <a:lnTo>
                    <a:pt x="673608" y="12179"/>
                  </a:lnTo>
                  <a:lnTo>
                    <a:pt x="686562" y="12179"/>
                  </a:lnTo>
                  <a:lnTo>
                    <a:pt x="686562" y="0"/>
                  </a:lnTo>
                  <a:close/>
                </a:path>
                <a:path w="890270" h="12700">
                  <a:moveTo>
                    <a:pt x="736854" y="0"/>
                  </a:moveTo>
                  <a:lnTo>
                    <a:pt x="724662" y="0"/>
                  </a:lnTo>
                  <a:lnTo>
                    <a:pt x="724662" y="12179"/>
                  </a:lnTo>
                  <a:lnTo>
                    <a:pt x="736854" y="12179"/>
                  </a:lnTo>
                  <a:lnTo>
                    <a:pt x="736854" y="0"/>
                  </a:lnTo>
                  <a:close/>
                </a:path>
                <a:path w="890270" h="12700">
                  <a:moveTo>
                    <a:pt x="787908" y="0"/>
                  </a:moveTo>
                  <a:lnTo>
                    <a:pt x="775716" y="0"/>
                  </a:lnTo>
                  <a:lnTo>
                    <a:pt x="775716" y="12179"/>
                  </a:lnTo>
                  <a:lnTo>
                    <a:pt x="787908" y="12179"/>
                  </a:lnTo>
                  <a:lnTo>
                    <a:pt x="787908" y="0"/>
                  </a:lnTo>
                  <a:close/>
                </a:path>
                <a:path w="890270" h="12700">
                  <a:moveTo>
                    <a:pt x="838962" y="0"/>
                  </a:moveTo>
                  <a:lnTo>
                    <a:pt x="826008" y="0"/>
                  </a:lnTo>
                  <a:lnTo>
                    <a:pt x="826008" y="12179"/>
                  </a:lnTo>
                  <a:lnTo>
                    <a:pt x="838962" y="12179"/>
                  </a:lnTo>
                  <a:lnTo>
                    <a:pt x="838962" y="0"/>
                  </a:lnTo>
                  <a:close/>
                </a:path>
                <a:path w="890270" h="12700">
                  <a:moveTo>
                    <a:pt x="890016" y="0"/>
                  </a:moveTo>
                  <a:lnTo>
                    <a:pt x="877062" y="0"/>
                  </a:lnTo>
                  <a:lnTo>
                    <a:pt x="877062" y="12179"/>
                  </a:lnTo>
                  <a:lnTo>
                    <a:pt x="890016" y="12179"/>
                  </a:lnTo>
                  <a:lnTo>
                    <a:pt x="890016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6" name="object 147"/>
            <p:cNvSpPr/>
            <p:nvPr/>
          </p:nvSpPr>
          <p:spPr>
            <a:xfrm>
              <a:off x="8825865" y="2386342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7" name="object 148"/>
            <p:cNvSpPr/>
            <p:nvPr/>
          </p:nvSpPr>
          <p:spPr>
            <a:xfrm>
              <a:off x="7173087" y="2398534"/>
              <a:ext cx="890269" cy="13335"/>
            </a:xfrm>
            <a:custGeom>
              <a:avLst/>
              <a:gdLst/>
              <a:ahLst/>
              <a:cxnLst/>
              <a:rect l="l" t="t" r="r" b="b"/>
              <a:pathLst>
                <a:path w="89027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89027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89027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890270" h="13335">
                  <a:moveTo>
                    <a:pt x="686562" y="0"/>
                  </a:moveTo>
                  <a:lnTo>
                    <a:pt x="673608" y="0"/>
                  </a:lnTo>
                  <a:lnTo>
                    <a:pt x="673608" y="12941"/>
                  </a:lnTo>
                  <a:lnTo>
                    <a:pt x="686562" y="12941"/>
                  </a:lnTo>
                  <a:lnTo>
                    <a:pt x="686562" y="0"/>
                  </a:lnTo>
                  <a:close/>
                </a:path>
                <a:path w="890270" h="13335">
                  <a:moveTo>
                    <a:pt x="736854" y="0"/>
                  </a:moveTo>
                  <a:lnTo>
                    <a:pt x="724662" y="0"/>
                  </a:lnTo>
                  <a:lnTo>
                    <a:pt x="724662" y="12941"/>
                  </a:lnTo>
                  <a:lnTo>
                    <a:pt x="736854" y="12941"/>
                  </a:lnTo>
                  <a:lnTo>
                    <a:pt x="736854" y="0"/>
                  </a:lnTo>
                  <a:close/>
                </a:path>
                <a:path w="890270" h="13335">
                  <a:moveTo>
                    <a:pt x="787908" y="0"/>
                  </a:moveTo>
                  <a:lnTo>
                    <a:pt x="775716" y="0"/>
                  </a:lnTo>
                  <a:lnTo>
                    <a:pt x="775716" y="12941"/>
                  </a:lnTo>
                  <a:lnTo>
                    <a:pt x="787908" y="12941"/>
                  </a:lnTo>
                  <a:lnTo>
                    <a:pt x="787908" y="0"/>
                  </a:lnTo>
                  <a:close/>
                </a:path>
                <a:path w="890270" h="13335">
                  <a:moveTo>
                    <a:pt x="838962" y="0"/>
                  </a:moveTo>
                  <a:lnTo>
                    <a:pt x="826008" y="0"/>
                  </a:lnTo>
                  <a:lnTo>
                    <a:pt x="826008" y="12941"/>
                  </a:lnTo>
                  <a:lnTo>
                    <a:pt x="838962" y="12941"/>
                  </a:lnTo>
                  <a:lnTo>
                    <a:pt x="838962" y="0"/>
                  </a:lnTo>
                  <a:close/>
                </a:path>
                <a:path w="890270" h="13335">
                  <a:moveTo>
                    <a:pt x="890016" y="0"/>
                  </a:moveTo>
                  <a:lnTo>
                    <a:pt x="877062" y="0"/>
                  </a:lnTo>
                  <a:lnTo>
                    <a:pt x="877062" y="12941"/>
                  </a:lnTo>
                  <a:lnTo>
                    <a:pt x="890016" y="12941"/>
                  </a:lnTo>
                  <a:lnTo>
                    <a:pt x="890016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8" name="object 149"/>
            <p:cNvSpPr/>
            <p:nvPr/>
          </p:nvSpPr>
          <p:spPr>
            <a:xfrm>
              <a:off x="8825865" y="2398534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9" name="object 150"/>
            <p:cNvSpPr/>
            <p:nvPr/>
          </p:nvSpPr>
          <p:spPr>
            <a:xfrm>
              <a:off x="7173087" y="2411488"/>
              <a:ext cx="890269" cy="13335"/>
            </a:xfrm>
            <a:custGeom>
              <a:avLst/>
              <a:gdLst/>
              <a:ahLst/>
              <a:cxnLst/>
              <a:rect l="l" t="t" r="r" b="b"/>
              <a:pathLst>
                <a:path w="89027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89027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89027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890270" h="13335">
                  <a:moveTo>
                    <a:pt x="686562" y="0"/>
                  </a:moveTo>
                  <a:lnTo>
                    <a:pt x="673608" y="0"/>
                  </a:lnTo>
                  <a:lnTo>
                    <a:pt x="673608" y="12941"/>
                  </a:lnTo>
                  <a:lnTo>
                    <a:pt x="686562" y="12941"/>
                  </a:lnTo>
                  <a:lnTo>
                    <a:pt x="686562" y="0"/>
                  </a:lnTo>
                  <a:close/>
                </a:path>
                <a:path w="890270" h="13335">
                  <a:moveTo>
                    <a:pt x="736854" y="0"/>
                  </a:moveTo>
                  <a:lnTo>
                    <a:pt x="724662" y="0"/>
                  </a:lnTo>
                  <a:lnTo>
                    <a:pt x="724662" y="12941"/>
                  </a:lnTo>
                  <a:lnTo>
                    <a:pt x="736854" y="12941"/>
                  </a:lnTo>
                  <a:lnTo>
                    <a:pt x="736854" y="0"/>
                  </a:lnTo>
                  <a:close/>
                </a:path>
                <a:path w="890270" h="13335">
                  <a:moveTo>
                    <a:pt x="787908" y="0"/>
                  </a:moveTo>
                  <a:lnTo>
                    <a:pt x="775716" y="0"/>
                  </a:lnTo>
                  <a:lnTo>
                    <a:pt x="775716" y="12941"/>
                  </a:lnTo>
                  <a:lnTo>
                    <a:pt x="787908" y="12941"/>
                  </a:lnTo>
                  <a:lnTo>
                    <a:pt x="787908" y="0"/>
                  </a:lnTo>
                  <a:close/>
                </a:path>
                <a:path w="890270" h="13335">
                  <a:moveTo>
                    <a:pt x="838962" y="0"/>
                  </a:moveTo>
                  <a:lnTo>
                    <a:pt x="826008" y="0"/>
                  </a:lnTo>
                  <a:lnTo>
                    <a:pt x="826008" y="12941"/>
                  </a:lnTo>
                  <a:lnTo>
                    <a:pt x="838962" y="12941"/>
                  </a:lnTo>
                  <a:lnTo>
                    <a:pt x="838962" y="0"/>
                  </a:lnTo>
                  <a:close/>
                </a:path>
                <a:path w="890270" h="13335">
                  <a:moveTo>
                    <a:pt x="890016" y="0"/>
                  </a:moveTo>
                  <a:lnTo>
                    <a:pt x="877062" y="0"/>
                  </a:lnTo>
                  <a:lnTo>
                    <a:pt x="877062" y="12941"/>
                  </a:lnTo>
                  <a:lnTo>
                    <a:pt x="890016" y="12941"/>
                  </a:lnTo>
                  <a:lnTo>
                    <a:pt x="890016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0" name="object 151"/>
            <p:cNvSpPr/>
            <p:nvPr/>
          </p:nvSpPr>
          <p:spPr>
            <a:xfrm>
              <a:off x="8825865" y="2411488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1" name="object 152"/>
            <p:cNvSpPr/>
            <p:nvPr/>
          </p:nvSpPr>
          <p:spPr>
            <a:xfrm>
              <a:off x="7173087" y="2424442"/>
              <a:ext cx="890269" cy="13335"/>
            </a:xfrm>
            <a:custGeom>
              <a:avLst/>
              <a:gdLst/>
              <a:ahLst/>
              <a:cxnLst/>
              <a:rect l="l" t="t" r="r" b="b"/>
              <a:pathLst>
                <a:path w="89027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89027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89027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890270" h="13335">
                  <a:moveTo>
                    <a:pt x="686562" y="0"/>
                  </a:moveTo>
                  <a:lnTo>
                    <a:pt x="673608" y="0"/>
                  </a:lnTo>
                  <a:lnTo>
                    <a:pt x="673608" y="12941"/>
                  </a:lnTo>
                  <a:lnTo>
                    <a:pt x="686562" y="12941"/>
                  </a:lnTo>
                  <a:lnTo>
                    <a:pt x="686562" y="0"/>
                  </a:lnTo>
                  <a:close/>
                </a:path>
                <a:path w="890270" h="13335">
                  <a:moveTo>
                    <a:pt x="736854" y="0"/>
                  </a:moveTo>
                  <a:lnTo>
                    <a:pt x="724662" y="0"/>
                  </a:lnTo>
                  <a:lnTo>
                    <a:pt x="724662" y="12941"/>
                  </a:lnTo>
                  <a:lnTo>
                    <a:pt x="736854" y="12941"/>
                  </a:lnTo>
                  <a:lnTo>
                    <a:pt x="736854" y="0"/>
                  </a:lnTo>
                  <a:close/>
                </a:path>
                <a:path w="890270" h="13335">
                  <a:moveTo>
                    <a:pt x="787908" y="0"/>
                  </a:moveTo>
                  <a:lnTo>
                    <a:pt x="775716" y="0"/>
                  </a:lnTo>
                  <a:lnTo>
                    <a:pt x="775716" y="12941"/>
                  </a:lnTo>
                  <a:lnTo>
                    <a:pt x="787908" y="12941"/>
                  </a:lnTo>
                  <a:lnTo>
                    <a:pt x="787908" y="0"/>
                  </a:lnTo>
                  <a:close/>
                </a:path>
                <a:path w="890270" h="13335">
                  <a:moveTo>
                    <a:pt x="838962" y="0"/>
                  </a:moveTo>
                  <a:lnTo>
                    <a:pt x="826008" y="0"/>
                  </a:lnTo>
                  <a:lnTo>
                    <a:pt x="826008" y="12941"/>
                  </a:lnTo>
                  <a:lnTo>
                    <a:pt x="838962" y="12941"/>
                  </a:lnTo>
                  <a:lnTo>
                    <a:pt x="838962" y="0"/>
                  </a:lnTo>
                  <a:close/>
                </a:path>
                <a:path w="890270" h="13335">
                  <a:moveTo>
                    <a:pt x="890016" y="0"/>
                  </a:moveTo>
                  <a:lnTo>
                    <a:pt x="877062" y="0"/>
                  </a:lnTo>
                  <a:lnTo>
                    <a:pt x="877062" y="12941"/>
                  </a:lnTo>
                  <a:lnTo>
                    <a:pt x="890016" y="12941"/>
                  </a:lnTo>
                  <a:lnTo>
                    <a:pt x="890016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2" name="object 153"/>
            <p:cNvSpPr/>
            <p:nvPr/>
          </p:nvSpPr>
          <p:spPr>
            <a:xfrm>
              <a:off x="8825865" y="2424442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3" name="object 154"/>
            <p:cNvSpPr/>
            <p:nvPr/>
          </p:nvSpPr>
          <p:spPr>
            <a:xfrm>
              <a:off x="7173087" y="2437396"/>
              <a:ext cx="890269" cy="12700"/>
            </a:xfrm>
            <a:custGeom>
              <a:avLst/>
              <a:gdLst/>
              <a:ahLst/>
              <a:cxnLst/>
              <a:rect l="l" t="t" r="r" b="b"/>
              <a:pathLst>
                <a:path w="89027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890270" h="12700">
                  <a:moveTo>
                    <a:pt x="63246" y="0"/>
                  </a:moveTo>
                  <a:lnTo>
                    <a:pt x="50292" y="0"/>
                  </a:lnTo>
                  <a:lnTo>
                    <a:pt x="50292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890270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890270" h="12700">
                  <a:moveTo>
                    <a:pt x="686562" y="0"/>
                  </a:moveTo>
                  <a:lnTo>
                    <a:pt x="673608" y="0"/>
                  </a:lnTo>
                  <a:lnTo>
                    <a:pt x="673608" y="12179"/>
                  </a:lnTo>
                  <a:lnTo>
                    <a:pt x="686562" y="12179"/>
                  </a:lnTo>
                  <a:lnTo>
                    <a:pt x="686562" y="0"/>
                  </a:lnTo>
                  <a:close/>
                </a:path>
                <a:path w="890270" h="12700">
                  <a:moveTo>
                    <a:pt x="736854" y="0"/>
                  </a:moveTo>
                  <a:lnTo>
                    <a:pt x="724662" y="0"/>
                  </a:lnTo>
                  <a:lnTo>
                    <a:pt x="724662" y="12179"/>
                  </a:lnTo>
                  <a:lnTo>
                    <a:pt x="736854" y="12179"/>
                  </a:lnTo>
                  <a:lnTo>
                    <a:pt x="736854" y="0"/>
                  </a:lnTo>
                  <a:close/>
                </a:path>
                <a:path w="890270" h="12700">
                  <a:moveTo>
                    <a:pt x="787908" y="0"/>
                  </a:moveTo>
                  <a:lnTo>
                    <a:pt x="775716" y="0"/>
                  </a:lnTo>
                  <a:lnTo>
                    <a:pt x="775716" y="12179"/>
                  </a:lnTo>
                  <a:lnTo>
                    <a:pt x="787908" y="12179"/>
                  </a:lnTo>
                  <a:lnTo>
                    <a:pt x="787908" y="0"/>
                  </a:lnTo>
                  <a:close/>
                </a:path>
                <a:path w="890270" h="12700">
                  <a:moveTo>
                    <a:pt x="838962" y="0"/>
                  </a:moveTo>
                  <a:lnTo>
                    <a:pt x="826008" y="0"/>
                  </a:lnTo>
                  <a:lnTo>
                    <a:pt x="826008" y="12179"/>
                  </a:lnTo>
                  <a:lnTo>
                    <a:pt x="838962" y="12179"/>
                  </a:lnTo>
                  <a:lnTo>
                    <a:pt x="838962" y="0"/>
                  </a:lnTo>
                  <a:close/>
                </a:path>
                <a:path w="890270" h="12700">
                  <a:moveTo>
                    <a:pt x="890016" y="0"/>
                  </a:moveTo>
                  <a:lnTo>
                    <a:pt x="877062" y="0"/>
                  </a:lnTo>
                  <a:lnTo>
                    <a:pt x="877062" y="12179"/>
                  </a:lnTo>
                  <a:lnTo>
                    <a:pt x="890016" y="12179"/>
                  </a:lnTo>
                  <a:lnTo>
                    <a:pt x="890016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4" name="object 155"/>
            <p:cNvSpPr/>
            <p:nvPr/>
          </p:nvSpPr>
          <p:spPr>
            <a:xfrm>
              <a:off x="8825865" y="2437396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5" name="object 157"/>
            <p:cNvSpPr/>
            <p:nvPr/>
          </p:nvSpPr>
          <p:spPr>
            <a:xfrm>
              <a:off x="7846701" y="2449576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6" name="object 158"/>
            <p:cNvSpPr/>
            <p:nvPr/>
          </p:nvSpPr>
          <p:spPr>
            <a:xfrm>
              <a:off x="7897749" y="2449588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7" name="object 159"/>
            <p:cNvSpPr/>
            <p:nvPr/>
          </p:nvSpPr>
          <p:spPr>
            <a:xfrm>
              <a:off x="8825865" y="2449588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8" name="object 160"/>
            <p:cNvSpPr/>
            <p:nvPr/>
          </p:nvSpPr>
          <p:spPr>
            <a:xfrm>
              <a:off x="7173087" y="2462542"/>
              <a:ext cx="114300" cy="13335"/>
            </a:xfrm>
            <a:custGeom>
              <a:avLst/>
              <a:gdLst/>
              <a:ahLst/>
              <a:cxnLst/>
              <a:rect l="l" t="t" r="r" b="b"/>
              <a:pathLst>
                <a:path w="1143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143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30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9" name="object 161"/>
            <p:cNvSpPr/>
            <p:nvPr/>
          </p:nvSpPr>
          <p:spPr>
            <a:xfrm>
              <a:off x="7846701" y="2462529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0" name="object 162"/>
            <p:cNvSpPr/>
            <p:nvPr/>
          </p:nvSpPr>
          <p:spPr>
            <a:xfrm>
              <a:off x="7897749" y="2462542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1" name="object 163"/>
            <p:cNvSpPr/>
            <p:nvPr/>
          </p:nvSpPr>
          <p:spPr>
            <a:xfrm>
              <a:off x="8825865" y="2462542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2" name="object 164"/>
            <p:cNvSpPr/>
            <p:nvPr/>
          </p:nvSpPr>
          <p:spPr>
            <a:xfrm>
              <a:off x="7173087" y="2475496"/>
              <a:ext cx="114300" cy="12700"/>
            </a:xfrm>
            <a:custGeom>
              <a:avLst/>
              <a:gdLst/>
              <a:ahLst/>
              <a:cxnLst/>
              <a:rect l="l" t="t" r="r" b="b"/>
              <a:pathLst>
                <a:path w="1143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14300" h="12700">
                  <a:moveTo>
                    <a:pt x="63246" y="0"/>
                  </a:moveTo>
                  <a:lnTo>
                    <a:pt x="50292" y="0"/>
                  </a:lnTo>
                  <a:lnTo>
                    <a:pt x="50292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14300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3" name="object 165"/>
            <p:cNvSpPr/>
            <p:nvPr/>
          </p:nvSpPr>
          <p:spPr>
            <a:xfrm>
              <a:off x="7846701" y="2475483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0" y="12191"/>
                  </a:moveTo>
                  <a:lnTo>
                    <a:pt x="12953" y="121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4" name="object 166"/>
            <p:cNvSpPr/>
            <p:nvPr/>
          </p:nvSpPr>
          <p:spPr>
            <a:xfrm>
              <a:off x="7897749" y="2475496"/>
              <a:ext cx="63500" cy="12700"/>
            </a:xfrm>
            <a:custGeom>
              <a:avLst/>
              <a:gdLst/>
              <a:ahLst/>
              <a:cxnLst/>
              <a:rect l="l" t="t" r="r" b="b"/>
              <a:pathLst>
                <a:path w="635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63500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5" name="object 167"/>
            <p:cNvSpPr/>
            <p:nvPr/>
          </p:nvSpPr>
          <p:spPr>
            <a:xfrm>
              <a:off x="7999101" y="2475483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0" y="12191"/>
                  </a:moveTo>
                  <a:lnTo>
                    <a:pt x="12953" y="121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6" name="object 168"/>
            <p:cNvSpPr/>
            <p:nvPr/>
          </p:nvSpPr>
          <p:spPr>
            <a:xfrm>
              <a:off x="8050155" y="2475483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0" y="12191"/>
                  </a:moveTo>
                  <a:lnTo>
                    <a:pt x="12953" y="121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7" name="object 169"/>
            <p:cNvSpPr/>
            <p:nvPr/>
          </p:nvSpPr>
          <p:spPr>
            <a:xfrm>
              <a:off x="8825865" y="2475496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8" name="object 170"/>
            <p:cNvSpPr/>
            <p:nvPr/>
          </p:nvSpPr>
          <p:spPr>
            <a:xfrm>
              <a:off x="7173087" y="2487688"/>
              <a:ext cx="114300" cy="13335"/>
            </a:xfrm>
            <a:custGeom>
              <a:avLst/>
              <a:gdLst/>
              <a:ahLst/>
              <a:cxnLst/>
              <a:rect l="l" t="t" r="r" b="b"/>
              <a:pathLst>
                <a:path w="1143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143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30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9" name="object 171"/>
            <p:cNvSpPr/>
            <p:nvPr/>
          </p:nvSpPr>
          <p:spPr>
            <a:xfrm>
              <a:off x="7846695" y="2487688"/>
              <a:ext cx="1144905" cy="13335"/>
            </a:xfrm>
            <a:custGeom>
              <a:avLst/>
              <a:gdLst/>
              <a:ahLst/>
              <a:cxnLst/>
              <a:rect l="l" t="t" r="r" b="b"/>
              <a:pathLst>
                <a:path w="11449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449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4904" h="13335">
                  <a:moveTo>
                    <a:pt x="114300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1449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144904" h="13335">
                  <a:moveTo>
                    <a:pt x="992124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2124" y="12941"/>
                  </a:lnTo>
                  <a:lnTo>
                    <a:pt x="992124" y="0"/>
                  </a:lnTo>
                  <a:close/>
                </a:path>
                <a:path w="1144904" h="13335">
                  <a:moveTo>
                    <a:pt x="1042416" y="0"/>
                  </a:moveTo>
                  <a:lnTo>
                    <a:pt x="1030224" y="0"/>
                  </a:lnTo>
                  <a:lnTo>
                    <a:pt x="1030224" y="12941"/>
                  </a:lnTo>
                  <a:lnTo>
                    <a:pt x="1042416" y="12941"/>
                  </a:lnTo>
                  <a:lnTo>
                    <a:pt x="1042416" y="0"/>
                  </a:lnTo>
                  <a:close/>
                </a:path>
                <a:path w="1144904" h="13335">
                  <a:moveTo>
                    <a:pt x="1144524" y="0"/>
                  </a:moveTo>
                  <a:lnTo>
                    <a:pt x="1131570" y="0"/>
                  </a:lnTo>
                  <a:lnTo>
                    <a:pt x="1131570" y="12941"/>
                  </a:lnTo>
                  <a:lnTo>
                    <a:pt x="1144524" y="12941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0" name="object 172"/>
            <p:cNvSpPr/>
            <p:nvPr/>
          </p:nvSpPr>
          <p:spPr>
            <a:xfrm>
              <a:off x="7173087" y="2500642"/>
              <a:ext cx="114300" cy="13335"/>
            </a:xfrm>
            <a:custGeom>
              <a:avLst/>
              <a:gdLst/>
              <a:ahLst/>
              <a:cxnLst/>
              <a:rect l="l" t="t" r="r" b="b"/>
              <a:pathLst>
                <a:path w="1143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143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30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1" name="object 173"/>
            <p:cNvSpPr/>
            <p:nvPr/>
          </p:nvSpPr>
          <p:spPr>
            <a:xfrm>
              <a:off x="7846695" y="2500642"/>
              <a:ext cx="1131570" cy="13335"/>
            </a:xfrm>
            <a:custGeom>
              <a:avLst/>
              <a:gdLst/>
              <a:ahLst/>
              <a:cxnLst/>
              <a:rect l="l" t="t" r="r" b="b"/>
              <a:pathLst>
                <a:path w="11315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31570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31570" h="13335">
                  <a:moveTo>
                    <a:pt x="114300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131570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131570" h="13335">
                  <a:moveTo>
                    <a:pt x="992124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2124" y="12941"/>
                  </a:lnTo>
                  <a:lnTo>
                    <a:pt x="992124" y="0"/>
                  </a:lnTo>
                  <a:close/>
                </a:path>
                <a:path w="1131570" h="13335">
                  <a:moveTo>
                    <a:pt x="1042416" y="0"/>
                  </a:moveTo>
                  <a:lnTo>
                    <a:pt x="1030224" y="0"/>
                  </a:lnTo>
                  <a:lnTo>
                    <a:pt x="1030224" y="12941"/>
                  </a:lnTo>
                  <a:lnTo>
                    <a:pt x="1042416" y="12941"/>
                  </a:lnTo>
                  <a:lnTo>
                    <a:pt x="1042416" y="0"/>
                  </a:lnTo>
                  <a:close/>
                </a:path>
                <a:path w="1131570" h="13335">
                  <a:moveTo>
                    <a:pt x="1131570" y="0"/>
                  </a:moveTo>
                  <a:lnTo>
                    <a:pt x="1119378" y="0"/>
                  </a:lnTo>
                  <a:lnTo>
                    <a:pt x="1119378" y="12941"/>
                  </a:lnTo>
                  <a:lnTo>
                    <a:pt x="1131570" y="12941"/>
                  </a:lnTo>
                  <a:lnTo>
                    <a:pt x="113157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2" name="object 174"/>
            <p:cNvSpPr/>
            <p:nvPr/>
          </p:nvSpPr>
          <p:spPr>
            <a:xfrm>
              <a:off x="7173087" y="2513596"/>
              <a:ext cx="114300" cy="13335"/>
            </a:xfrm>
            <a:custGeom>
              <a:avLst/>
              <a:gdLst/>
              <a:ahLst/>
              <a:cxnLst/>
              <a:rect l="l" t="t" r="r" b="b"/>
              <a:pathLst>
                <a:path w="1143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143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30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3" name="object 175"/>
            <p:cNvSpPr/>
            <p:nvPr/>
          </p:nvSpPr>
          <p:spPr>
            <a:xfrm>
              <a:off x="7846695" y="2513596"/>
              <a:ext cx="1131570" cy="13335"/>
            </a:xfrm>
            <a:custGeom>
              <a:avLst/>
              <a:gdLst/>
              <a:ahLst/>
              <a:cxnLst/>
              <a:rect l="l" t="t" r="r" b="b"/>
              <a:pathLst>
                <a:path w="11315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31570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31570" h="13335">
                  <a:moveTo>
                    <a:pt x="114300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131570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131570" h="13335">
                  <a:moveTo>
                    <a:pt x="992124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2124" y="12941"/>
                  </a:lnTo>
                  <a:lnTo>
                    <a:pt x="992124" y="0"/>
                  </a:lnTo>
                  <a:close/>
                </a:path>
                <a:path w="1131570" h="13335">
                  <a:moveTo>
                    <a:pt x="1042416" y="0"/>
                  </a:moveTo>
                  <a:lnTo>
                    <a:pt x="1030224" y="0"/>
                  </a:lnTo>
                  <a:lnTo>
                    <a:pt x="1030224" y="12941"/>
                  </a:lnTo>
                  <a:lnTo>
                    <a:pt x="1042416" y="12941"/>
                  </a:lnTo>
                  <a:lnTo>
                    <a:pt x="1042416" y="0"/>
                  </a:lnTo>
                  <a:close/>
                </a:path>
                <a:path w="1131570" h="13335">
                  <a:moveTo>
                    <a:pt x="1131570" y="0"/>
                  </a:moveTo>
                  <a:lnTo>
                    <a:pt x="1119378" y="0"/>
                  </a:lnTo>
                  <a:lnTo>
                    <a:pt x="1119378" y="12941"/>
                  </a:lnTo>
                  <a:lnTo>
                    <a:pt x="1131570" y="12941"/>
                  </a:lnTo>
                  <a:lnTo>
                    <a:pt x="113157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4" name="object 176"/>
            <p:cNvSpPr/>
            <p:nvPr/>
          </p:nvSpPr>
          <p:spPr>
            <a:xfrm>
              <a:off x="7173087" y="2526550"/>
              <a:ext cx="114300" cy="12700"/>
            </a:xfrm>
            <a:custGeom>
              <a:avLst/>
              <a:gdLst/>
              <a:ahLst/>
              <a:cxnLst/>
              <a:rect l="l" t="t" r="r" b="b"/>
              <a:pathLst>
                <a:path w="1143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14300" h="12700">
                  <a:moveTo>
                    <a:pt x="63246" y="0"/>
                  </a:moveTo>
                  <a:lnTo>
                    <a:pt x="50292" y="0"/>
                  </a:lnTo>
                  <a:lnTo>
                    <a:pt x="50292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14300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5" name="object 177"/>
            <p:cNvSpPr/>
            <p:nvPr/>
          </p:nvSpPr>
          <p:spPr>
            <a:xfrm>
              <a:off x="7846695" y="2526550"/>
              <a:ext cx="1131570" cy="12700"/>
            </a:xfrm>
            <a:custGeom>
              <a:avLst/>
              <a:gdLst/>
              <a:ahLst/>
              <a:cxnLst/>
              <a:rect l="l" t="t" r="r" b="b"/>
              <a:pathLst>
                <a:path w="1131570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131570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131570" h="12700">
                  <a:moveTo>
                    <a:pt x="114300" y="0"/>
                  </a:moveTo>
                  <a:lnTo>
                    <a:pt x="102108" y="0"/>
                  </a:lnTo>
                  <a:lnTo>
                    <a:pt x="102108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131570" h="12700">
                  <a:moveTo>
                    <a:pt x="152400" y="0"/>
                  </a:moveTo>
                  <a:lnTo>
                    <a:pt x="140208" y="0"/>
                  </a:lnTo>
                  <a:lnTo>
                    <a:pt x="140208" y="12179"/>
                  </a:lnTo>
                  <a:lnTo>
                    <a:pt x="152400" y="12179"/>
                  </a:lnTo>
                  <a:lnTo>
                    <a:pt x="152400" y="0"/>
                  </a:lnTo>
                  <a:close/>
                </a:path>
                <a:path w="1131570" h="12700">
                  <a:moveTo>
                    <a:pt x="992124" y="0"/>
                  </a:moveTo>
                  <a:lnTo>
                    <a:pt x="979170" y="0"/>
                  </a:lnTo>
                  <a:lnTo>
                    <a:pt x="979170" y="12179"/>
                  </a:lnTo>
                  <a:lnTo>
                    <a:pt x="992124" y="12179"/>
                  </a:lnTo>
                  <a:lnTo>
                    <a:pt x="992124" y="0"/>
                  </a:lnTo>
                  <a:close/>
                </a:path>
                <a:path w="1131570" h="12700">
                  <a:moveTo>
                    <a:pt x="1030224" y="0"/>
                  </a:moveTo>
                  <a:lnTo>
                    <a:pt x="1017270" y="0"/>
                  </a:lnTo>
                  <a:lnTo>
                    <a:pt x="1017270" y="12179"/>
                  </a:lnTo>
                  <a:lnTo>
                    <a:pt x="1030224" y="12179"/>
                  </a:lnTo>
                  <a:lnTo>
                    <a:pt x="1030224" y="0"/>
                  </a:lnTo>
                  <a:close/>
                </a:path>
                <a:path w="1131570" h="12700">
                  <a:moveTo>
                    <a:pt x="1131570" y="0"/>
                  </a:moveTo>
                  <a:lnTo>
                    <a:pt x="1119378" y="0"/>
                  </a:lnTo>
                  <a:lnTo>
                    <a:pt x="1119378" y="12179"/>
                  </a:lnTo>
                  <a:lnTo>
                    <a:pt x="1131570" y="12179"/>
                  </a:lnTo>
                  <a:lnTo>
                    <a:pt x="113157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6" name="object 178"/>
            <p:cNvSpPr/>
            <p:nvPr/>
          </p:nvSpPr>
          <p:spPr>
            <a:xfrm>
              <a:off x="7173087" y="2538742"/>
              <a:ext cx="114300" cy="13335"/>
            </a:xfrm>
            <a:custGeom>
              <a:avLst/>
              <a:gdLst/>
              <a:ahLst/>
              <a:cxnLst/>
              <a:rect l="l" t="t" r="r" b="b"/>
              <a:pathLst>
                <a:path w="1143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143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30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7" name="object 179"/>
            <p:cNvSpPr/>
            <p:nvPr/>
          </p:nvSpPr>
          <p:spPr>
            <a:xfrm>
              <a:off x="7846695" y="2538742"/>
              <a:ext cx="1131570" cy="13335"/>
            </a:xfrm>
            <a:custGeom>
              <a:avLst/>
              <a:gdLst/>
              <a:ahLst/>
              <a:cxnLst/>
              <a:rect l="l" t="t" r="r" b="b"/>
              <a:pathLst>
                <a:path w="11315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31570" h="13335">
                  <a:moveTo>
                    <a:pt x="76200" y="0"/>
                  </a:moveTo>
                  <a:lnTo>
                    <a:pt x="63246" y="0"/>
                  </a:lnTo>
                  <a:lnTo>
                    <a:pt x="63246" y="12941"/>
                  </a:lnTo>
                  <a:lnTo>
                    <a:pt x="76200" y="12941"/>
                  </a:lnTo>
                  <a:lnTo>
                    <a:pt x="76200" y="0"/>
                  </a:lnTo>
                  <a:close/>
                </a:path>
                <a:path w="1131570" h="13335">
                  <a:moveTo>
                    <a:pt x="114300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131570" h="13335">
                  <a:moveTo>
                    <a:pt x="152400" y="0"/>
                  </a:moveTo>
                  <a:lnTo>
                    <a:pt x="140208" y="0"/>
                  </a:lnTo>
                  <a:lnTo>
                    <a:pt x="140208" y="12941"/>
                  </a:lnTo>
                  <a:lnTo>
                    <a:pt x="152400" y="12941"/>
                  </a:lnTo>
                  <a:lnTo>
                    <a:pt x="152400" y="0"/>
                  </a:lnTo>
                  <a:close/>
                </a:path>
                <a:path w="1131570" h="13335">
                  <a:moveTo>
                    <a:pt x="992124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2124" y="12941"/>
                  </a:lnTo>
                  <a:lnTo>
                    <a:pt x="992124" y="0"/>
                  </a:lnTo>
                  <a:close/>
                </a:path>
                <a:path w="1131570" h="13335">
                  <a:moveTo>
                    <a:pt x="1030224" y="0"/>
                  </a:moveTo>
                  <a:lnTo>
                    <a:pt x="1017270" y="0"/>
                  </a:lnTo>
                  <a:lnTo>
                    <a:pt x="1017270" y="12941"/>
                  </a:lnTo>
                  <a:lnTo>
                    <a:pt x="1030224" y="12941"/>
                  </a:lnTo>
                  <a:lnTo>
                    <a:pt x="1030224" y="0"/>
                  </a:lnTo>
                  <a:close/>
                </a:path>
                <a:path w="1131570" h="13335">
                  <a:moveTo>
                    <a:pt x="1131570" y="0"/>
                  </a:moveTo>
                  <a:lnTo>
                    <a:pt x="1119378" y="0"/>
                  </a:lnTo>
                  <a:lnTo>
                    <a:pt x="1119378" y="12941"/>
                  </a:lnTo>
                  <a:lnTo>
                    <a:pt x="1131570" y="12941"/>
                  </a:lnTo>
                  <a:lnTo>
                    <a:pt x="113157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8" name="object 180"/>
            <p:cNvSpPr/>
            <p:nvPr/>
          </p:nvSpPr>
          <p:spPr>
            <a:xfrm>
              <a:off x="7173087" y="2551696"/>
              <a:ext cx="114300" cy="13335"/>
            </a:xfrm>
            <a:custGeom>
              <a:avLst/>
              <a:gdLst/>
              <a:ahLst/>
              <a:cxnLst/>
              <a:rect l="l" t="t" r="r" b="b"/>
              <a:pathLst>
                <a:path w="1143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143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30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9" name="object 181"/>
            <p:cNvSpPr/>
            <p:nvPr/>
          </p:nvSpPr>
          <p:spPr>
            <a:xfrm>
              <a:off x="7833741" y="2551696"/>
              <a:ext cx="1132840" cy="13335"/>
            </a:xfrm>
            <a:custGeom>
              <a:avLst/>
              <a:gdLst/>
              <a:ahLst/>
              <a:cxnLst/>
              <a:rect l="l" t="t" r="r" b="b"/>
              <a:pathLst>
                <a:path w="113284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32840" h="13335">
                  <a:moveTo>
                    <a:pt x="89154" y="0"/>
                  </a:moveTo>
                  <a:lnTo>
                    <a:pt x="76200" y="0"/>
                  </a:lnTo>
                  <a:lnTo>
                    <a:pt x="76200" y="12941"/>
                  </a:lnTo>
                  <a:lnTo>
                    <a:pt x="89154" y="12941"/>
                  </a:lnTo>
                  <a:lnTo>
                    <a:pt x="89154" y="0"/>
                  </a:lnTo>
                  <a:close/>
                </a:path>
                <a:path w="1132840" h="13335">
                  <a:moveTo>
                    <a:pt x="140208" y="0"/>
                  </a:moveTo>
                  <a:lnTo>
                    <a:pt x="127254" y="0"/>
                  </a:lnTo>
                  <a:lnTo>
                    <a:pt x="127254" y="12941"/>
                  </a:lnTo>
                  <a:lnTo>
                    <a:pt x="140208" y="12941"/>
                  </a:lnTo>
                  <a:lnTo>
                    <a:pt x="140208" y="0"/>
                  </a:lnTo>
                  <a:close/>
                </a:path>
                <a:path w="1132840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132840" h="13335">
                  <a:moveTo>
                    <a:pt x="1005078" y="0"/>
                  </a:moveTo>
                  <a:lnTo>
                    <a:pt x="992124" y="0"/>
                  </a:lnTo>
                  <a:lnTo>
                    <a:pt x="992124" y="12941"/>
                  </a:lnTo>
                  <a:lnTo>
                    <a:pt x="1005078" y="12941"/>
                  </a:lnTo>
                  <a:lnTo>
                    <a:pt x="1005078" y="0"/>
                  </a:lnTo>
                  <a:close/>
                </a:path>
                <a:path w="1132840" h="13335">
                  <a:moveTo>
                    <a:pt x="1043178" y="0"/>
                  </a:moveTo>
                  <a:lnTo>
                    <a:pt x="1030224" y="0"/>
                  </a:lnTo>
                  <a:lnTo>
                    <a:pt x="1030224" y="12941"/>
                  </a:lnTo>
                  <a:lnTo>
                    <a:pt x="1043178" y="12941"/>
                  </a:lnTo>
                  <a:lnTo>
                    <a:pt x="1043178" y="0"/>
                  </a:lnTo>
                  <a:close/>
                </a:path>
                <a:path w="1132840" h="13335">
                  <a:moveTo>
                    <a:pt x="1132332" y="0"/>
                  </a:moveTo>
                  <a:lnTo>
                    <a:pt x="1119378" y="0"/>
                  </a:lnTo>
                  <a:lnTo>
                    <a:pt x="1119378" y="12941"/>
                  </a:lnTo>
                  <a:lnTo>
                    <a:pt x="1132332" y="12941"/>
                  </a:lnTo>
                  <a:lnTo>
                    <a:pt x="113233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0" name="object 182"/>
            <p:cNvSpPr/>
            <p:nvPr/>
          </p:nvSpPr>
          <p:spPr>
            <a:xfrm>
              <a:off x="7173087" y="2564650"/>
              <a:ext cx="114300" cy="12700"/>
            </a:xfrm>
            <a:custGeom>
              <a:avLst/>
              <a:gdLst/>
              <a:ahLst/>
              <a:cxnLst/>
              <a:rect l="l" t="t" r="r" b="b"/>
              <a:pathLst>
                <a:path w="1143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14300" h="12700">
                  <a:moveTo>
                    <a:pt x="63246" y="0"/>
                  </a:moveTo>
                  <a:lnTo>
                    <a:pt x="50292" y="0"/>
                  </a:lnTo>
                  <a:lnTo>
                    <a:pt x="50292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14300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1" name="object 183"/>
            <p:cNvSpPr/>
            <p:nvPr/>
          </p:nvSpPr>
          <p:spPr>
            <a:xfrm>
              <a:off x="7833741" y="2564650"/>
              <a:ext cx="1132840" cy="12700"/>
            </a:xfrm>
            <a:custGeom>
              <a:avLst/>
              <a:gdLst/>
              <a:ahLst/>
              <a:cxnLst/>
              <a:rect l="l" t="t" r="r" b="b"/>
              <a:pathLst>
                <a:path w="1132840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132840" h="12700">
                  <a:moveTo>
                    <a:pt x="89154" y="0"/>
                  </a:moveTo>
                  <a:lnTo>
                    <a:pt x="76200" y="0"/>
                  </a:lnTo>
                  <a:lnTo>
                    <a:pt x="76200" y="12179"/>
                  </a:lnTo>
                  <a:lnTo>
                    <a:pt x="89154" y="12179"/>
                  </a:lnTo>
                  <a:lnTo>
                    <a:pt x="89154" y="0"/>
                  </a:lnTo>
                  <a:close/>
                </a:path>
                <a:path w="1132840" h="12700">
                  <a:moveTo>
                    <a:pt x="140208" y="0"/>
                  </a:moveTo>
                  <a:lnTo>
                    <a:pt x="127254" y="0"/>
                  </a:lnTo>
                  <a:lnTo>
                    <a:pt x="127254" y="12179"/>
                  </a:lnTo>
                  <a:lnTo>
                    <a:pt x="140208" y="12179"/>
                  </a:lnTo>
                  <a:lnTo>
                    <a:pt x="140208" y="0"/>
                  </a:lnTo>
                  <a:close/>
                </a:path>
                <a:path w="1132840" h="12700">
                  <a:moveTo>
                    <a:pt x="165354" y="0"/>
                  </a:moveTo>
                  <a:lnTo>
                    <a:pt x="153162" y="0"/>
                  </a:lnTo>
                  <a:lnTo>
                    <a:pt x="153162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1132840" h="12700">
                  <a:moveTo>
                    <a:pt x="1005078" y="0"/>
                  </a:moveTo>
                  <a:lnTo>
                    <a:pt x="992124" y="0"/>
                  </a:lnTo>
                  <a:lnTo>
                    <a:pt x="992124" y="12179"/>
                  </a:lnTo>
                  <a:lnTo>
                    <a:pt x="1005078" y="12179"/>
                  </a:lnTo>
                  <a:lnTo>
                    <a:pt x="1005078" y="0"/>
                  </a:lnTo>
                  <a:close/>
                </a:path>
                <a:path w="1132840" h="12700">
                  <a:moveTo>
                    <a:pt x="1043178" y="0"/>
                  </a:moveTo>
                  <a:lnTo>
                    <a:pt x="1030224" y="0"/>
                  </a:lnTo>
                  <a:lnTo>
                    <a:pt x="1030224" y="12179"/>
                  </a:lnTo>
                  <a:lnTo>
                    <a:pt x="1043178" y="12179"/>
                  </a:lnTo>
                  <a:lnTo>
                    <a:pt x="1043178" y="0"/>
                  </a:lnTo>
                  <a:close/>
                </a:path>
                <a:path w="1132840" h="12700">
                  <a:moveTo>
                    <a:pt x="1132332" y="0"/>
                  </a:moveTo>
                  <a:lnTo>
                    <a:pt x="1119378" y="0"/>
                  </a:lnTo>
                  <a:lnTo>
                    <a:pt x="1119378" y="12179"/>
                  </a:lnTo>
                  <a:lnTo>
                    <a:pt x="1132332" y="12179"/>
                  </a:lnTo>
                  <a:lnTo>
                    <a:pt x="113233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2" name="object 184"/>
            <p:cNvSpPr/>
            <p:nvPr/>
          </p:nvSpPr>
          <p:spPr>
            <a:xfrm>
              <a:off x="7173087" y="2576842"/>
              <a:ext cx="114300" cy="13335"/>
            </a:xfrm>
            <a:custGeom>
              <a:avLst/>
              <a:gdLst/>
              <a:ahLst/>
              <a:cxnLst/>
              <a:rect l="l" t="t" r="r" b="b"/>
              <a:pathLst>
                <a:path w="1143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143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30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3" name="object 185"/>
            <p:cNvSpPr/>
            <p:nvPr/>
          </p:nvSpPr>
          <p:spPr>
            <a:xfrm>
              <a:off x="7833741" y="2576842"/>
              <a:ext cx="89535" cy="13335"/>
            </a:xfrm>
            <a:custGeom>
              <a:avLst/>
              <a:gdLst/>
              <a:ahLst/>
              <a:cxnLst/>
              <a:rect l="l" t="t" r="r" b="b"/>
              <a:pathLst>
                <a:path w="89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89534" h="13335">
                  <a:moveTo>
                    <a:pt x="89154" y="0"/>
                  </a:moveTo>
                  <a:lnTo>
                    <a:pt x="76200" y="0"/>
                  </a:lnTo>
                  <a:lnTo>
                    <a:pt x="76200" y="12941"/>
                  </a:lnTo>
                  <a:lnTo>
                    <a:pt x="89154" y="12941"/>
                  </a:lnTo>
                  <a:lnTo>
                    <a:pt x="891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4" name="object 186"/>
            <p:cNvSpPr/>
            <p:nvPr/>
          </p:nvSpPr>
          <p:spPr>
            <a:xfrm>
              <a:off x="7973955" y="2583307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5" name="object 187"/>
            <p:cNvSpPr/>
            <p:nvPr/>
          </p:nvSpPr>
          <p:spPr>
            <a:xfrm>
              <a:off x="8825865" y="2576842"/>
              <a:ext cx="51435" cy="13335"/>
            </a:xfrm>
            <a:custGeom>
              <a:avLst/>
              <a:gdLst/>
              <a:ahLst/>
              <a:cxnLst/>
              <a:rect l="l" t="t" r="r" b="b"/>
              <a:pathLst>
                <a:path w="514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51434" h="13335">
                  <a:moveTo>
                    <a:pt x="51054" y="0"/>
                  </a:moveTo>
                  <a:lnTo>
                    <a:pt x="38100" y="0"/>
                  </a:lnTo>
                  <a:lnTo>
                    <a:pt x="38100" y="12941"/>
                  </a:lnTo>
                  <a:lnTo>
                    <a:pt x="51054" y="12941"/>
                  </a:lnTo>
                  <a:lnTo>
                    <a:pt x="510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6" name="object 188"/>
            <p:cNvSpPr/>
            <p:nvPr/>
          </p:nvSpPr>
          <p:spPr>
            <a:xfrm>
              <a:off x="8940171" y="2583307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7" name="object 189"/>
            <p:cNvSpPr/>
            <p:nvPr/>
          </p:nvSpPr>
          <p:spPr>
            <a:xfrm>
              <a:off x="7173087" y="2589796"/>
              <a:ext cx="114300" cy="13335"/>
            </a:xfrm>
            <a:custGeom>
              <a:avLst/>
              <a:gdLst/>
              <a:ahLst/>
              <a:cxnLst/>
              <a:rect l="l" t="t" r="r" b="b"/>
              <a:pathLst>
                <a:path w="1143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143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30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8" name="object 190"/>
            <p:cNvSpPr/>
            <p:nvPr/>
          </p:nvSpPr>
          <p:spPr>
            <a:xfrm>
              <a:off x="7833741" y="2589796"/>
              <a:ext cx="89535" cy="13335"/>
            </a:xfrm>
            <a:custGeom>
              <a:avLst/>
              <a:gdLst/>
              <a:ahLst/>
              <a:cxnLst/>
              <a:rect l="l" t="t" r="r" b="b"/>
              <a:pathLst>
                <a:path w="89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89534" h="13335">
                  <a:moveTo>
                    <a:pt x="89154" y="0"/>
                  </a:moveTo>
                  <a:lnTo>
                    <a:pt x="76200" y="0"/>
                  </a:lnTo>
                  <a:lnTo>
                    <a:pt x="76200" y="12941"/>
                  </a:lnTo>
                  <a:lnTo>
                    <a:pt x="89154" y="12941"/>
                  </a:lnTo>
                  <a:lnTo>
                    <a:pt x="891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9" name="object 191"/>
            <p:cNvSpPr/>
            <p:nvPr/>
          </p:nvSpPr>
          <p:spPr>
            <a:xfrm>
              <a:off x="7993005" y="258978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0" name="object 192"/>
            <p:cNvSpPr/>
            <p:nvPr/>
          </p:nvSpPr>
          <p:spPr>
            <a:xfrm>
              <a:off x="8812911" y="2589796"/>
              <a:ext cx="127635" cy="13335"/>
            </a:xfrm>
            <a:custGeom>
              <a:avLst/>
              <a:gdLst/>
              <a:ahLst/>
              <a:cxnLst/>
              <a:rect l="l" t="t" r="r" b="b"/>
              <a:pathLst>
                <a:path w="1276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276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127634" h="13335">
                  <a:moveTo>
                    <a:pt x="127254" y="0"/>
                  </a:moveTo>
                  <a:lnTo>
                    <a:pt x="114300" y="0"/>
                  </a:lnTo>
                  <a:lnTo>
                    <a:pt x="114300" y="12941"/>
                  </a:lnTo>
                  <a:lnTo>
                    <a:pt x="127254" y="12941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1" name="object 193"/>
            <p:cNvSpPr/>
            <p:nvPr/>
          </p:nvSpPr>
          <p:spPr>
            <a:xfrm>
              <a:off x="7173087" y="2602750"/>
              <a:ext cx="114300" cy="13335"/>
            </a:xfrm>
            <a:custGeom>
              <a:avLst/>
              <a:gdLst/>
              <a:ahLst/>
              <a:cxnLst/>
              <a:rect l="l" t="t" r="r" b="b"/>
              <a:pathLst>
                <a:path w="1143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143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30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2" name="object 194"/>
            <p:cNvSpPr/>
            <p:nvPr/>
          </p:nvSpPr>
          <p:spPr>
            <a:xfrm>
              <a:off x="7833741" y="2602750"/>
              <a:ext cx="89535" cy="13335"/>
            </a:xfrm>
            <a:custGeom>
              <a:avLst/>
              <a:gdLst/>
              <a:ahLst/>
              <a:cxnLst/>
              <a:rect l="l" t="t" r="r" b="b"/>
              <a:pathLst>
                <a:path w="89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89534" h="13335">
                  <a:moveTo>
                    <a:pt x="89154" y="0"/>
                  </a:moveTo>
                  <a:lnTo>
                    <a:pt x="76200" y="0"/>
                  </a:lnTo>
                  <a:lnTo>
                    <a:pt x="76200" y="12941"/>
                  </a:lnTo>
                  <a:lnTo>
                    <a:pt x="89154" y="12941"/>
                  </a:lnTo>
                  <a:lnTo>
                    <a:pt x="891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3" name="object 195"/>
            <p:cNvSpPr/>
            <p:nvPr/>
          </p:nvSpPr>
          <p:spPr>
            <a:xfrm>
              <a:off x="7986909" y="2609214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4" name="object 196"/>
            <p:cNvSpPr/>
            <p:nvPr/>
          </p:nvSpPr>
          <p:spPr>
            <a:xfrm>
              <a:off x="8812911" y="2602750"/>
              <a:ext cx="127635" cy="13335"/>
            </a:xfrm>
            <a:custGeom>
              <a:avLst/>
              <a:gdLst/>
              <a:ahLst/>
              <a:cxnLst/>
              <a:rect l="l" t="t" r="r" b="b"/>
              <a:pathLst>
                <a:path w="1276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276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127634" h="13335">
                  <a:moveTo>
                    <a:pt x="127254" y="0"/>
                  </a:moveTo>
                  <a:lnTo>
                    <a:pt x="114300" y="0"/>
                  </a:lnTo>
                  <a:lnTo>
                    <a:pt x="114300" y="12941"/>
                  </a:lnTo>
                  <a:lnTo>
                    <a:pt x="127254" y="12941"/>
                  </a:lnTo>
                  <a:lnTo>
                    <a:pt x="1272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5" name="object 197"/>
            <p:cNvSpPr/>
            <p:nvPr/>
          </p:nvSpPr>
          <p:spPr>
            <a:xfrm>
              <a:off x="7173087" y="2615704"/>
              <a:ext cx="114300" cy="12700"/>
            </a:xfrm>
            <a:custGeom>
              <a:avLst/>
              <a:gdLst/>
              <a:ahLst/>
              <a:cxnLst/>
              <a:rect l="l" t="t" r="r" b="b"/>
              <a:pathLst>
                <a:path w="1143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14300" h="12700">
                  <a:moveTo>
                    <a:pt x="63246" y="0"/>
                  </a:moveTo>
                  <a:lnTo>
                    <a:pt x="50292" y="0"/>
                  </a:lnTo>
                  <a:lnTo>
                    <a:pt x="50292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14300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6" name="object 198"/>
            <p:cNvSpPr/>
            <p:nvPr/>
          </p:nvSpPr>
          <p:spPr>
            <a:xfrm>
              <a:off x="7821549" y="2615704"/>
              <a:ext cx="101600" cy="12700"/>
            </a:xfrm>
            <a:custGeom>
              <a:avLst/>
              <a:gdLst/>
              <a:ahLst/>
              <a:cxnLst/>
              <a:rect l="l" t="t" r="r" b="b"/>
              <a:pathLst>
                <a:path w="1016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01600" h="12700">
                  <a:moveTo>
                    <a:pt x="101346" y="0"/>
                  </a:moveTo>
                  <a:lnTo>
                    <a:pt x="88392" y="0"/>
                  </a:lnTo>
                  <a:lnTo>
                    <a:pt x="88392" y="12179"/>
                  </a:lnTo>
                  <a:lnTo>
                    <a:pt x="101346" y="12179"/>
                  </a:lnTo>
                  <a:lnTo>
                    <a:pt x="1013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7" name="object 199"/>
            <p:cNvSpPr/>
            <p:nvPr/>
          </p:nvSpPr>
          <p:spPr>
            <a:xfrm>
              <a:off x="7986909" y="2621788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12191" y="0"/>
                  </a:lnTo>
                </a:path>
                <a:path w="38100">
                  <a:moveTo>
                    <a:pt x="25146" y="0"/>
                  </a:moveTo>
                  <a:lnTo>
                    <a:pt x="38099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8" name="object 200"/>
            <p:cNvSpPr/>
            <p:nvPr/>
          </p:nvSpPr>
          <p:spPr>
            <a:xfrm>
              <a:off x="8812911" y="2615704"/>
              <a:ext cx="51435" cy="12700"/>
            </a:xfrm>
            <a:custGeom>
              <a:avLst/>
              <a:gdLst/>
              <a:ahLst/>
              <a:cxnLst/>
              <a:rect l="l" t="t" r="r" b="b"/>
              <a:pathLst>
                <a:path w="514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51434" h="12700">
                  <a:moveTo>
                    <a:pt x="51054" y="0"/>
                  </a:moveTo>
                  <a:lnTo>
                    <a:pt x="38100" y="0"/>
                  </a:lnTo>
                  <a:lnTo>
                    <a:pt x="38100" y="12179"/>
                  </a:lnTo>
                  <a:lnTo>
                    <a:pt x="51054" y="12179"/>
                  </a:lnTo>
                  <a:lnTo>
                    <a:pt x="510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9" name="object 201"/>
            <p:cNvSpPr/>
            <p:nvPr/>
          </p:nvSpPr>
          <p:spPr>
            <a:xfrm>
              <a:off x="8915025" y="2621788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191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0" name="object 202"/>
            <p:cNvSpPr/>
            <p:nvPr/>
          </p:nvSpPr>
          <p:spPr>
            <a:xfrm>
              <a:off x="7173087" y="2627896"/>
              <a:ext cx="114300" cy="13335"/>
            </a:xfrm>
            <a:custGeom>
              <a:avLst/>
              <a:gdLst/>
              <a:ahLst/>
              <a:cxnLst/>
              <a:rect l="l" t="t" r="r" b="b"/>
              <a:pathLst>
                <a:path w="1143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143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30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1" name="object 203"/>
            <p:cNvSpPr/>
            <p:nvPr/>
          </p:nvSpPr>
          <p:spPr>
            <a:xfrm>
              <a:off x="7821549" y="2627896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65734" h="13335">
                  <a:moveTo>
                    <a:pt x="101346" y="0"/>
                  </a:moveTo>
                  <a:lnTo>
                    <a:pt x="88392" y="0"/>
                  </a:lnTo>
                  <a:lnTo>
                    <a:pt x="88392" y="12941"/>
                  </a:lnTo>
                  <a:lnTo>
                    <a:pt x="101346" y="12941"/>
                  </a:lnTo>
                  <a:lnTo>
                    <a:pt x="101346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2" name="object 204"/>
            <p:cNvSpPr/>
            <p:nvPr/>
          </p:nvSpPr>
          <p:spPr>
            <a:xfrm>
              <a:off x="8031105" y="262788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3" name="object 205"/>
            <p:cNvSpPr/>
            <p:nvPr/>
          </p:nvSpPr>
          <p:spPr>
            <a:xfrm>
              <a:off x="8812911" y="2627896"/>
              <a:ext cx="51435" cy="13335"/>
            </a:xfrm>
            <a:custGeom>
              <a:avLst/>
              <a:gdLst/>
              <a:ahLst/>
              <a:cxnLst/>
              <a:rect l="l" t="t" r="r" b="b"/>
              <a:pathLst>
                <a:path w="514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51434" h="13335">
                  <a:moveTo>
                    <a:pt x="51054" y="0"/>
                  </a:moveTo>
                  <a:lnTo>
                    <a:pt x="38100" y="0"/>
                  </a:lnTo>
                  <a:lnTo>
                    <a:pt x="38100" y="12941"/>
                  </a:lnTo>
                  <a:lnTo>
                    <a:pt x="51054" y="12941"/>
                  </a:lnTo>
                  <a:lnTo>
                    <a:pt x="510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4" name="object 206"/>
            <p:cNvSpPr/>
            <p:nvPr/>
          </p:nvSpPr>
          <p:spPr>
            <a:xfrm>
              <a:off x="8902071" y="2634360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5" name="object 207"/>
            <p:cNvSpPr/>
            <p:nvPr/>
          </p:nvSpPr>
          <p:spPr>
            <a:xfrm>
              <a:off x="7173087" y="2640850"/>
              <a:ext cx="114300" cy="13335"/>
            </a:xfrm>
            <a:custGeom>
              <a:avLst/>
              <a:gdLst/>
              <a:ahLst/>
              <a:cxnLst/>
              <a:rect l="l" t="t" r="r" b="b"/>
              <a:pathLst>
                <a:path w="1143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143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30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6" name="object 208"/>
            <p:cNvSpPr/>
            <p:nvPr/>
          </p:nvSpPr>
          <p:spPr>
            <a:xfrm>
              <a:off x="7821549" y="2640850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7" name="object 209"/>
            <p:cNvSpPr/>
            <p:nvPr/>
          </p:nvSpPr>
          <p:spPr>
            <a:xfrm>
              <a:off x="8037201" y="2647314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8" name="object 210"/>
            <p:cNvSpPr/>
            <p:nvPr/>
          </p:nvSpPr>
          <p:spPr>
            <a:xfrm>
              <a:off x="8800719" y="2640850"/>
              <a:ext cx="63500" cy="13335"/>
            </a:xfrm>
            <a:custGeom>
              <a:avLst/>
              <a:gdLst/>
              <a:ahLst/>
              <a:cxnLst/>
              <a:rect l="l" t="t" r="r" b="b"/>
              <a:pathLst>
                <a:path w="635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635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9" name="object 211"/>
            <p:cNvSpPr/>
            <p:nvPr/>
          </p:nvSpPr>
          <p:spPr>
            <a:xfrm>
              <a:off x="8889117" y="264731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0" name="object 212"/>
            <p:cNvSpPr/>
            <p:nvPr/>
          </p:nvSpPr>
          <p:spPr>
            <a:xfrm>
              <a:off x="7173087" y="2653804"/>
              <a:ext cx="114300" cy="12700"/>
            </a:xfrm>
            <a:custGeom>
              <a:avLst/>
              <a:gdLst/>
              <a:ahLst/>
              <a:cxnLst/>
              <a:rect l="l" t="t" r="r" b="b"/>
              <a:pathLst>
                <a:path w="1143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14300" h="12700">
                  <a:moveTo>
                    <a:pt x="63246" y="0"/>
                  </a:moveTo>
                  <a:lnTo>
                    <a:pt x="50292" y="0"/>
                  </a:lnTo>
                  <a:lnTo>
                    <a:pt x="50292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14300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1" name="object 213"/>
            <p:cNvSpPr/>
            <p:nvPr/>
          </p:nvSpPr>
          <p:spPr>
            <a:xfrm>
              <a:off x="7821549" y="2653804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6573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2" name="object 214"/>
            <p:cNvSpPr/>
            <p:nvPr/>
          </p:nvSpPr>
          <p:spPr>
            <a:xfrm>
              <a:off x="8063109" y="2659888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3" name="object 215"/>
            <p:cNvSpPr/>
            <p:nvPr/>
          </p:nvSpPr>
          <p:spPr>
            <a:xfrm>
              <a:off x="8800719" y="2653804"/>
              <a:ext cx="63500" cy="12700"/>
            </a:xfrm>
            <a:custGeom>
              <a:avLst/>
              <a:gdLst/>
              <a:ahLst/>
              <a:cxnLst/>
              <a:rect l="l" t="t" r="r" b="b"/>
              <a:pathLst>
                <a:path w="635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63500" h="12700">
                  <a:moveTo>
                    <a:pt x="63246" y="0"/>
                  </a:moveTo>
                  <a:lnTo>
                    <a:pt x="50292" y="0"/>
                  </a:lnTo>
                  <a:lnTo>
                    <a:pt x="50292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4" name="object 216"/>
            <p:cNvSpPr/>
            <p:nvPr/>
          </p:nvSpPr>
          <p:spPr>
            <a:xfrm>
              <a:off x="8876925" y="2659888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191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5" name="object 217"/>
            <p:cNvSpPr/>
            <p:nvPr/>
          </p:nvSpPr>
          <p:spPr>
            <a:xfrm>
              <a:off x="7173093" y="2665983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6" name="object 218"/>
            <p:cNvSpPr/>
            <p:nvPr/>
          </p:nvSpPr>
          <p:spPr>
            <a:xfrm>
              <a:off x="7293489" y="266598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7" name="object 219"/>
            <p:cNvSpPr/>
            <p:nvPr/>
          </p:nvSpPr>
          <p:spPr>
            <a:xfrm>
              <a:off x="7821549" y="2665996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8" name="object 220"/>
            <p:cNvSpPr/>
            <p:nvPr/>
          </p:nvSpPr>
          <p:spPr>
            <a:xfrm>
              <a:off x="8088255" y="2672460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9" name="object 221"/>
            <p:cNvSpPr/>
            <p:nvPr/>
          </p:nvSpPr>
          <p:spPr>
            <a:xfrm>
              <a:off x="8787771" y="2665983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0" name="object 222"/>
            <p:cNvSpPr/>
            <p:nvPr/>
          </p:nvSpPr>
          <p:spPr>
            <a:xfrm>
              <a:off x="8851017" y="2672460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1" name="object 223"/>
            <p:cNvSpPr/>
            <p:nvPr/>
          </p:nvSpPr>
          <p:spPr>
            <a:xfrm>
              <a:off x="7173093" y="2678938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2" name="object 224"/>
            <p:cNvSpPr/>
            <p:nvPr/>
          </p:nvSpPr>
          <p:spPr>
            <a:xfrm>
              <a:off x="7299585" y="268541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3" name="object 225"/>
            <p:cNvSpPr/>
            <p:nvPr/>
          </p:nvSpPr>
          <p:spPr>
            <a:xfrm>
              <a:off x="7808595" y="2678950"/>
              <a:ext cx="178435" cy="13335"/>
            </a:xfrm>
            <a:custGeom>
              <a:avLst/>
              <a:gdLst/>
              <a:ahLst/>
              <a:cxnLst/>
              <a:rect l="l" t="t" r="r" b="b"/>
              <a:pathLst>
                <a:path w="1784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78434" h="13335">
                  <a:moveTo>
                    <a:pt x="127254" y="0"/>
                  </a:moveTo>
                  <a:lnTo>
                    <a:pt x="114300" y="0"/>
                  </a:lnTo>
                  <a:lnTo>
                    <a:pt x="114300" y="12941"/>
                  </a:lnTo>
                  <a:lnTo>
                    <a:pt x="127254" y="12941"/>
                  </a:lnTo>
                  <a:lnTo>
                    <a:pt x="127254" y="0"/>
                  </a:lnTo>
                  <a:close/>
                </a:path>
                <a:path w="178434" h="13335">
                  <a:moveTo>
                    <a:pt x="178308" y="0"/>
                  </a:moveTo>
                  <a:lnTo>
                    <a:pt x="165354" y="0"/>
                  </a:lnTo>
                  <a:lnTo>
                    <a:pt x="165354" y="12941"/>
                  </a:lnTo>
                  <a:lnTo>
                    <a:pt x="178308" y="12941"/>
                  </a:lnTo>
                  <a:lnTo>
                    <a:pt x="17830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4" name="object 226"/>
            <p:cNvSpPr/>
            <p:nvPr/>
          </p:nvSpPr>
          <p:spPr>
            <a:xfrm>
              <a:off x="8113401" y="2685414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5" name="object 227"/>
            <p:cNvSpPr/>
            <p:nvPr/>
          </p:nvSpPr>
          <p:spPr>
            <a:xfrm>
              <a:off x="8787771" y="2678938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6" name="object 228"/>
            <p:cNvSpPr/>
            <p:nvPr/>
          </p:nvSpPr>
          <p:spPr>
            <a:xfrm>
              <a:off x="8844921" y="267893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7" name="object 229"/>
            <p:cNvSpPr/>
            <p:nvPr/>
          </p:nvSpPr>
          <p:spPr>
            <a:xfrm>
              <a:off x="7173087" y="2691904"/>
              <a:ext cx="814069" cy="13335"/>
            </a:xfrm>
            <a:custGeom>
              <a:avLst/>
              <a:gdLst/>
              <a:ahLst/>
              <a:cxnLst/>
              <a:rect l="l" t="t" r="r" b="b"/>
              <a:pathLst>
                <a:path w="81407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814070" h="13335">
                  <a:moveTo>
                    <a:pt x="152400" y="0"/>
                  </a:moveTo>
                  <a:lnTo>
                    <a:pt x="139446" y="0"/>
                  </a:lnTo>
                  <a:lnTo>
                    <a:pt x="139446" y="12941"/>
                  </a:lnTo>
                  <a:lnTo>
                    <a:pt x="152400" y="12941"/>
                  </a:lnTo>
                  <a:lnTo>
                    <a:pt x="152400" y="0"/>
                  </a:lnTo>
                  <a:close/>
                </a:path>
                <a:path w="814070" h="13335">
                  <a:moveTo>
                    <a:pt x="648462" y="0"/>
                  </a:moveTo>
                  <a:lnTo>
                    <a:pt x="635508" y="0"/>
                  </a:lnTo>
                  <a:lnTo>
                    <a:pt x="635508" y="12941"/>
                  </a:lnTo>
                  <a:lnTo>
                    <a:pt x="648462" y="12941"/>
                  </a:lnTo>
                  <a:lnTo>
                    <a:pt x="648462" y="0"/>
                  </a:lnTo>
                  <a:close/>
                </a:path>
                <a:path w="814070" h="13335">
                  <a:moveTo>
                    <a:pt x="762762" y="0"/>
                  </a:moveTo>
                  <a:lnTo>
                    <a:pt x="749808" y="0"/>
                  </a:lnTo>
                  <a:lnTo>
                    <a:pt x="749808" y="12941"/>
                  </a:lnTo>
                  <a:lnTo>
                    <a:pt x="762762" y="12941"/>
                  </a:lnTo>
                  <a:lnTo>
                    <a:pt x="762762" y="0"/>
                  </a:lnTo>
                  <a:close/>
                </a:path>
                <a:path w="814070" h="13335">
                  <a:moveTo>
                    <a:pt x="813816" y="0"/>
                  </a:moveTo>
                  <a:lnTo>
                    <a:pt x="800862" y="0"/>
                  </a:lnTo>
                  <a:lnTo>
                    <a:pt x="800862" y="12941"/>
                  </a:lnTo>
                  <a:lnTo>
                    <a:pt x="813816" y="12941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8" name="object 230"/>
            <p:cNvSpPr/>
            <p:nvPr/>
          </p:nvSpPr>
          <p:spPr>
            <a:xfrm>
              <a:off x="8139309" y="2698369"/>
              <a:ext cx="711835" cy="0"/>
            </a:xfrm>
            <a:custGeom>
              <a:avLst/>
              <a:gdLst/>
              <a:ahLst/>
              <a:cxnLst/>
              <a:rect l="l" t="t" r="r" b="b"/>
              <a:pathLst>
                <a:path w="711834">
                  <a:moveTo>
                    <a:pt x="0" y="0"/>
                  </a:moveTo>
                  <a:lnTo>
                    <a:pt x="25146" y="0"/>
                  </a:lnTo>
                </a:path>
                <a:path w="711834">
                  <a:moveTo>
                    <a:pt x="635508" y="0"/>
                  </a:moveTo>
                  <a:lnTo>
                    <a:pt x="648461" y="0"/>
                  </a:lnTo>
                </a:path>
                <a:path w="711834">
                  <a:moveTo>
                    <a:pt x="686562" y="0"/>
                  </a:moveTo>
                  <a:lnTo>
                    <a:pt x="711708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9" name="object 231"/>
            <p:cNvSpPr/>
            <p:nvPr/>
          </p:nvSpPr>
          <p:spPr>
            <a:xfrm>
              <a:off x="7173087" y="2704858"/>
              <a:ext cx="814069" cy="12700"/>
            </a:xfrm>
            <a:custGeom>
              <a:avLst/>
              <a:gdLst/>
              <a:ahLst/>
              <a:cxnLst/>
              <a:rect l="l" t="t" r="r" b="b"/>
              <a:pathLst>
                <a:path w="81407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814070" h="12700">
                  <a:moveTo>
                    <a:pt x="152400" y="0"/>
                  </a:moveTo>
                  <a:lnTo>
                    <a:pt x="139446" y="0"/>
                  </a:lnTo>
                  <a:lnTo>
                    <a:pt x="139446" y="12179"/>
                  </a:lnTo>
                  <a:lnTo>
                    <a:pt x="152400" y="12179"/>
                  </a:lnTo>
                  <a:lnTo>
                    <a:pt x="152400" y="0"/>
                  </a:lnTo>
                  <a:close/>
                </a:path>
                <a:path w="814070" h="12700">
                  <a:moveTo>
                    <a:pt x="635508" y="0"/>
                  </a:moveTo>
                  <a:lnTo>
                    <a:pt x="622554" y="0"/>
                  </a:lnTo>
                  <a:lnTo>
                    <a:pt x="622554" y="12179"/>
                  </a:lnTo>
                  <a:lnTo>
                    <a:pt x="635508" y="12179"/>
                  </a:lnTo>
                  <a:lnTo>
                    <a:pt x="635508" y="0"/>
                  </a:lnTo>
                  <a:close/>
                </a:path>
                <a:path w="814070" h="12700">
                  <a:moveTo>
                    <a:pt x="775716" y="0"/>
                  </a:moveTo>
                  <a:lnTo>
                    <a:pt x="762762" y="0"/>
                  </a:lnTo>
                  <a:lnTo>
                    <a:pt x="762762" y="12179"/>
                  </a:lnTo>
                  <a:lnTo>
                    <a:pt x="775716" y="12179"/>
                  </a:lnTo>
                  <a:lnTo>
                    <a:pt x="775716" y="0"/>
                  </a:lnTo>
                  <a:close/>
                </a:path>
                <a:path w="814070" h="12700">
                  <a:moveTo>
                    <a:pt x="813816" y="0"/>
                  </a:moveTo>
                  <a:lnTo>
                    <a:pt x="800862" y="0"/>
                  </a:lnTo>
                  <a:lnTo>
                    <a:pt x="800862" y="12179"/>
                  </a:lnTo>
                  <a:lnTo>
                    <a:pt x="813816" y="12179"/>
                  </a:lnTo>
                  <a:lnTo>
                    <a:pt x="81381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0" name="object 232"/>
            <p:cNvSpPr/>
            <p:nvPr/>
          </p:nvSpPr>
          <p:spPr>
            <a:xfrm>
              <a:off x="8164455" y="2710942"/>
              <a:ext cx="661670" cy="0"/>
            </a:xfrm>
            <a:custGeom>
              <a:avLst/>
              <a:gdLst/>
              <a:ahLst/>
              <a:cxnLst/>
              <a:rect l="l" t="t" r="r" b="b"/>
              <a:pathLst>
                <a:path w="661670">
                  <a:moveTo>
                    <a:pt x="0" y="0"/>
                  </a:moveTo>
                  <a:lnTo>
                    <a:pt x="25907" y="0"/>
                  </a:lnTo>
                </a:path>
                <a:path w="661670">
                  <a:moveTo>
                    <a:pt x="598170" y="0"/>
                  </a:moveTo>
                  <a:lnTo>
                    <a:pt x="610361" y="0"/>
                  </a:lnTo>
                </a:path>
                <a:path w="661670">
                  <a:moveTo>
                    <a:pt x="636270" y="0"/>
                  </a:moveTo>
                  <a:lnTo>
                    <a:pt x="661416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1" name="object 233"/>
            <p:cNvSpPr/>
            <p:nvPr/>
          </p:nvSpPr>
          <p:spPr>
            <a:xfrm>
              <a:off x="7173087" y="2704858"/>
              <a:ext cx="1678305" cy="25400"/>
            </a:xfrm>
            <a:custGeom>
              <a:avLst/>
              <a:gdLst/>
              <a:ahLst/>
              <a:cxnLst/>
              <a:rect l="l" t="t" r="r" b="b"/>
              <a:pathLst>
                <a:path w="1678304" h="25400">
                  <a:moveTo>
                    <a:pt x="12192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192"/>
                  </a:lnTo>
                  <a:close/>
                </a:path>
                <a:path w="1678304" h="25400">
                  <a:moveTo>
                    <a:pt x="165354" y="12192"/>
                  </a:moveTo>
                  <a:lnTo>
                    <a:pt x="152400" y="12192"/>
                  </a:lnTo>
                  <a:lnTo>
                    <a:pt x="152400" y="25133"/>
                  </a:lnTo>
                  <a:lnTo>
                    <a:pt x="165354" y="25133"/>
                  </a:lnTo>
                  <a:lnTo>
                    <a:pt x="165354" y="12192"/>
                  </a:lnTo>
                  <a:close/>
                </a:path>
                <a:path w="1678304" h="25400">
                  <a:moveTo>
                    <a:pt x="635508" y="12192"/>
                  </a:moveTo>
                  <a:lnTo>
                    <a:pt x="622554" y="12192"/>
                  </a:lnTo>
                  <a:lnTo>
                    <a:pt x="622554" y="25133"/>
                  </a:lnTo>
                  <a:lnTo>
                    <a:pt x="635508" y="25133"/>
                  </a:lnTo>
                  <a:lnTo>
                    <a:pt x="635508" y="12192"/>
                  </a:lnTo>
                  <a:close/>
                </a:path>
                <a:path w="1678304" h="25400">
                  <a:moveTo>
                    <a:pt x="775716" y="12192"/>
                  </a:moveTo>
                  <a:lnTo>
                    <a:pt x="762762" y="12192"/>
                  </a:lnTo>
                  <a:lnTo>
                    <a:pt x="762762" y="25133"/>
                  </a:lnTo>
                  <a:lnTo>
                    <a:pt x="775716" y="25133"/>
                  </a:lnTo>
                  <a:lnTo>
                    <a:pt x="775716" y="12192"/>
                  </a:lnTo>
                  <a:close/>
                </a:path>
                <a:path w="1678304" h="25400">
                  <a:moveTo>
                    <a:pt x="800862" y="12192"/>
                  </a:moveTo>
                  <a:lnTo>
                    <a:pt x="787908" y="12192"/>
                  </a:lnTo>
                  <a:lnTo>
                    <a:pt x="787908" y="25133"/>
                  </a:lnTo>
                  <a:lnTo>
                    <a:pt x="800862" y="25133"/>
                  </a:lnTo>
                  <a:lnTo>
                    <a:pt x="800862" y="12192"/>
                  </a:lnTo>
                  <a:close/>
                </a:path>
                <a:path w="1678304" h="25400">
                  <a:moveTo>
                    <a:pt x="1677924" y="0"/>
                  </a:moveTo>
                  <a:lnTo>
                    <a:pt x="1665732" y="0"/>
                  </a:lnTo>
                  <a:lnTo>
                    <a:pt x="1665732" y="12179"/>
                  </a:lnTo>
                  <a:lnTo>
                    <a:pt x="1677924" y="12179"/>
                  </a:lnTo>
                  <a:lnTo>
                    <a:pt x="16779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2" name="object 234"/>
            <p:cNvSpPr/>
            <p:nvPr/>
          </p:nvSpPr>
          <p:spPr>
            <a:xfrm>
              <a:off x="8190363" y="2723514"/>
              <a:ext cx="610870" cy="0"/>
            </a:xfrm>
            <a:custGeom>
              <a:avLst/>
              <a:gdLst/>
              <a:ahLst/>
              <a:cxnLst/>
              <a:rect l="l" t="t" r="r" b="b"/>
              <a:pathLst>
                <a:path w="610870">
                  <a:moveTo>
                    <a:pt x="0" y="0"/>
                  </a:moveTo>
                  <a:lnTo>
                    <a:pt x="25146" y="0"/>
                  </a:lnTo>
                </a:path>
                <a:path w="610870">
                  <a:moveTo>
                    <a:pt x="559308" y="0"/>
                  </a:moveTo>
                  <a:lnTo>
                    <a:pt x="610361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3" name="object 235"/>
            <p:cNvSpPr/>
            <p:nvPr/>
          </p:nvSpPr>
          <p:spPr>
            <a:xfrm>
              <a:off x="7173087" y="2717050"/>
              <a:ext cx="1678305" cy="26034"/>
            </a:xfrm>
            <a:custGeom>
              <a:avLst/>
              <a:gdLst/>
              <a:ahLst/>
              <a:cxnLst/>
              <a:rect l="l" t="t" r="r" b="b"/>
              <a:pathLst>
                <a:path w="1678304" h="26035">
                  <a:moveTo>
                    <a:pt x="12192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192" y="25895"/>
                  </a:lnTo>
                  <a:lnTo>
                    <a:pt x="12192" y="12954"/>
                  </a:lnTo>
                  <a:close/>
                </a:path>
                <a:path w="1678304" h="26035">
                  <a:moveTo>
                    <a:pt x="165354" y="12954"/>
                  </a:moveTo>
                  <a:lnTo>
                    <a:pt x="152400" y="12954"/>
                  </a:lnTo>
                  <a:lnTo>
                    <a:pt x="152400" y="25895"/>
                  </a:lnTo>
                  <a:lnTo>
                    <a:pt x="165354" y="25895"/>
                  </a:lnTo>
                  <a:lnTo>
                    <a:pt x="165354" y="12954"/>
                  </a:lnTo>
                  <a:close/>
                </a:path>
                <a:path w="1678304" h="26035">
                  <a:moveTo>
                    <a:pt x="1677924" y="0"/>
                  </a:moveTo>
                  <a:lnTo>
                    <a:pt x="1665732" y="0"/>
                  </a:lnTo>
                  <a:lnTo>
                    <a:pt x="1665732" y="12941"/>
                  </a:lnTo>
                  <a:lnTo>
                    <a:pt x="1677924" y="12941"/>
                  </a:lnTo>
                  <a:lnTo>
                    <a:pt x="16779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4" name="object 236"/>
            <p:cNvSpPr/>
            <p:nvPr/>
          </p:nvSpPr>
          <p:spPr>
            <a:xfrm>
              <a:off x="7789551" y="272999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5" name="object 237"/>
            <p:cNvSpPr/>
            <p:nvPr/>
          </p:nvSpPr>
          <p:spPr>
            <a:xfrm>
              <a:off x="7935849" y="2730004"/>
              <a:ext cx="38100" cy="13335"/>
            </a:xfrm>
            <a:custGeom>
              <a:avLst/>
              <a:gdLst/>
              <a:ahLst/>
              <a:cxnLst/>
              <a:rect l="l" t="t" r="r" b="b"/>
              <a:pathLst>
                <a:path w="381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38100" h="13335">
                  <a:moveTo>
                    <a:pt x="38100" y="0"/>
                  </a:moveTo>
                  <a:lnTo>
                    <a:pt x="25146" y="0"/>
                  </a:lnTo>
                  <a:lnTo>
                    <a:pt x="25146" y="12941"/>
                  </a:lnTo>
                  <a:lnTo>
                    <a:pt x="38100" y="12941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6" name="object 238"/>
            <p:cNvSpPr/>
            <p:nvPr/>
          </p:nvSpPr>
          <p:spPr>
            <a:xfrm>
              <a:off x="8215509" y="2736469"/>
              <a:ext cx="547370" cy="0"/>
            </a:xfrm>
            <a:custGeom>
              <a:avLst/>
              <a:gdLst/>
              <a:ahLst/>
              <a:cxnLst/>
              <a:rect l="l" t="t" r="r" b="b"/>
              <a:pathLst>
                <a:path w="547370">
                  <a:moveTo>
                    <a:pt x="0" y="0"/>
                  </a:moveTo>
                  <a:lnTo>
                    <a:pt x="63246" y="0"/>
                  </a:lnTo>
                </a:path>
                <a:path w="547370">
                  <a:moveTo>
                    <a:pt x="508253" y="0"/>
                  </a:moveTo>
                  <a:lnTo>
                    <a:pt x="547115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7" name="object 239"/>
            <p:cNvSpPr/>
            <p:nvPr/>
          </p:nvSpPr>
          <p:spPr>
            <a:xfrm>
              <a:off x="7173087" y="2730004"/>
              <a:ext cx="1666239" cy="25400"/>
            </a:xfrm>
            <a:custGeom>
              <a:avLst/>
              <a:gdLst/>
              <a:ahLst/>
              <a:cxnLst/>
              <a:rect l="l" t="t" r="r" b="b"/>
              <a:pathLst>
                <a:path w="1666240" h="25400">
                  <a:moveTo>
                    <a:pt x="12192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954"/>
                  </a:lnTo>
                  <a:close/>
                </a:path>
                <a:path w="1666240" h="25400">
                  <a:moveTo>
                    <a:pt x="1665732" y="0"/>
                  </a:moveTo>
                  <a:lnTo>
                    <a:pt x="1652778" y="0"/>
                  </a:lnTo>
                  <a:lnTo>
                    <a:pt x="1652778" y="12941"/>
                  </a:lnTo>
                  <a:lnTo>
                    <a:pt x="1665732" y="12941"/>
                  </a:lnTo>
                  <a:lnTo>
                    <a:pt x="166573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8" name="object 240"/>
            <p:cNvSpPr/>
            <p:nvPr/>
          </p:nvSpPr>
          <p:spPr>
            <a:xfrm>
              <a:off x="7338447" y="2749042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191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9" name="object 241"/>
            <p:cNvSpPr/>
            <p:nvPr/>
          </p:nvSpPr>
          <p:spPr>
            <a:xfrm>
              <a:off x="7770495" y="2742958"/>
              <a:ext cx="203835" cy="12700"/>
            </a:xfrm>
            <a:custGeom>
              <a:avLst/>
              <a:gdLst/>
              <a:ahLst/>
              <a:cxnLst/>
              <a:rect l="l" t="t" r="r" b="b"/>
              <a:pathLst>
                <a:path w="2038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203834" h="12700">
                  <a:moveTo>
                    <a:pt x="178308" y="0"/>
                  </a:moveTo>
                  <a:lnTo>
                    <a:pt x="165354" y="0"/>
                  </a:lnTo>
                  <a:lnTo>
                    <a:pt x="165354" y="12179"/>
                  </a:lnTo>
                  <a:lnTo>
                    <a:pt x="178308" y="12179"/>
                  </a:lnTo>
                  <a:lnTo>
                    <a:pt x="178308" y="0"/>
                  </a:lnTo>
                  <a:close/>
                </a:path>
                <a:path w="203834" h="12700">
                  <a:moveTo>
                    <a:pt x="203454" y="0"/>
                  </a:moveTo>
                  <a:lnTo>
                    <a:pt x="190500" y="0"/>
                  </a:lnTo>
                  <a:lnTo>
                    <a:pt x="190500" y="12179"/>
                  </a:lnTo>
                  <a:lnTo>
                    <a:pt x="203454" y="12179"/>
                  </a:lnTo>
                  <a:lnTo>
                    <a:pt x="2034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0" name="object 242"/>
            <p:cNvSpPr/>
            <p:nvPr/>
          </p:nvSpPr>
          <p:spPr>
            <a:xfrm>
              <a:off x="8278755" y="2749042"/>
              <a:ext cx="458470" cy="0"/>
            </a:xfrm>
            <a:custGeom>
              <a:avLst/>
              <a:gdLst/>
              <a:ahLst/>
              <a:cxnLst/>
              <a:rect l="l" t="t" r="r" b="b"/>
              <a:pathLst>
                <a:path w="458470">
                  <a:moveTo>
                    <a:pt x="0" y="0"/>
                  </a:moveTo>
                  <a:lnTo>
                    <a:pt x="51053" y="0"/>
                  </a:lnTo>
                </a:path>
                <a:path w="458470">
                  <a:moveTo>
                    <a:pt x="419862" y="0"/>
                  </a:moveTo>
                  <a:lnTo>
                    <a:pt x="457962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1" name="object 243"/>
            <p:cNvSpPr/>
            <p:nvPr/>
          </p:nvSpPr>
          <p:spPr>
            <a:xfrm>
              <a:off x="7173087" y="2742958"/>
              <a:ext cx="1666239" cy="25400"/>
            </a:xfrm>
            <a:custGeom>
              <a:avLst/>
              <a:gdLst/>
              <a:ahLst/>
              <a:cxnLst/>
              <a:rect l="l" t="t" r="r" b="b"/>
              <a:pathLst>
                <a:path w="1666240" h="25400">
                  <a:moveTo>
                    <a:pt x="12192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192"/>
                  </a:lnTo>
                  <a:close/>
                </a:path>
                <a:path w="1666240" h="25400">
                  <a:moveTo>
                    <a:pt x="1665732" y="0"/>
                  </a:moveTo>
                  <a:lnTo>
                    <a:pt x="1652778" y="0"/>
                  </a:lnTo>
                  <a:lnTo>
                    <a:pt x="1652778" y="12179"/>
                  </a:lnTo>
                  <a:lnTo>
                    <a:pt x="1665732" y="12179"/>
                  </a:lnTo>
                  <a:lnTo>
                    <a:pt x="166573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2" name="object 244"/>
            <p:cNvSpPr/>
            <p:nvPr/>
          </p:nvSpPr>
          <p:spPr>
            <a:xfrm>
              <a:off x="7350639" y="276161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3" name="object 245"/>
            <p:cNvSpPr/>
            <p:nvPr/>
          </p:nvSpPr>
          <p:spPr>
            <a:xfrm>
              <a:off x="7770501" y="2755138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4" name="object 246"/>
            <p:cNvSpPr/>
            <p:nvPr/>
          </p:nvSpPr>
          <p:spPr>
            <a:xfrm>
              <a:off x="7948809" y="2761614"/>
              <a:ext cx="749935" cy="0"/>
            </a:xfrm>
            <a:custGeom>
              <a:avLst/>
              <a:gdLst/>
              <a:ahLst/>
              <a:cxnLst/>
              <a:rect l="l" t="t" r="r" b="b"/>
              <a:pathLst>
                <a:path w="749934">
                  <a:moveTo>
                    <a:pt x="0" y="0"/>
                  </a:moveTo>
                  <a:lnTo>
                    <a:pt x="25146" y="0"/>
                  </a:lnTo>
                </a:path>
                <a:path w="749934">
                  <a:moveTo>
                    <a:pt x="381000" y="0"/>
                  </a:moveTo>
                  <a:lnTo>
                    <a:pt x="406907" y="0"/>
                  </a:lnTo>
                </a:path>
                <a:path w="749934">
                  <a:moveTo>
                    <a:pt x="711708" y="0"/>
                  </a:moveTo>
                  <a:lnTo>
                    <a:pt x="749808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5" name="object 247"/>
            <p:cNvSpPr/>
            <p:nvPr/>
          </p:nvSpPr>
          <p:spPr>
            <a:xfrm>
              <a:off x="7173087" y="2755150"/>
              <a:ext cx="1652905" cy="26034"/>
            </a:xfrm>
            <a:custGeom>
              <a:avLst/>
              <a:gdLst/>
              <a:ahLst/>
              <a:cxnLst/>
              <a:rect l="l" t="t" r="r" b="b"/>
              <a:pathLst>
                <a:path w="1652904" h="26035">
                  <a:moveTo>
                    <a:pt x="12192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192" y="25895"/>
                  </a:lnTo>
                  <a:lnTo>
                    <a:pt x="12192" y="12954"/>
                  </a:lnTo>
                  <a:close/>
                </a:path>
                <a:path w="1652904" h="26035">
                  <a:moveTo>
                    <a:pt x="1652778" y="0"/>
                  </a:moveTo>
                  <a:lnTo>
                    <a:pt x="1639824" y="0"/>
                  </a:lnTo>
                  <a:lnTo>
                    <a:pt x="1639824" y="12941"/>
                  </a:lnTo>
                  <a:lnTo>
                    <a:pt x="1652778" y="12941"/>
                  </a:lnTo>
                  <a:lnTo>
                    <a:pt x="16527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6" name="object 248"/>
            <p:cNvSpPr/>
            <p:nvPr/>
          </p:nvSpPr>
          <p:spPr>
            <a:xfrm>
              <a:off x="7363593" y="2774569"/>
              <a:ext cx="407034" cy="0"/>
            </a:xfrm>
            <a:custGeom>
              <a:avLst/>
              <a:gdLst/>
              <a:ahLst/>
              <a:cxnLst/>
              <a:rect l="l" t="t" r="r" b="b"/>
              <a:pathLst>
                <a:path w="407034">
                  <a:moveTo>
                    <a:pt x="0" y="0"/>
                  </a:moveTo>
                  <a:lnTo>
                    <a:pt x="12953" y="0"/>
                  </a:lnTo>
                </a:path>
                <a:path w="407034">
                  <a:moveTo>
                    <a:pt x="393953" y="0"/>
                  </a:moveTo>
                  <a:lnTo>
                    <a:pt x="406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7" name="object 249"/>
            <p:cNvSpPr/>
            <p:nvPr/>
          </p:nvSpPr>
          <p:spPr>
            <a:xfrm>
              <a:off x="7948809" y="2768092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8" name="object 250"/>
            <p:cNvSpPr/>
            <p:nvPr/>
          </p:nvSpPr>
          <p:spPr>
            <a:xfrm>
              <a:off x="8355717" y="2774569"/>
              <a:ext cx="318135" cy="0"/>
            </a:xfrm>
            <a:custGeom>
              <a:avLst/>
              <a:gdLst/>
              <a:ahLst/>
              <a:cxnLst/>
              <a:rect l="l" t="t" r="r" b="b"/>
              <a:pathLst>
                <a:path w="318134">
                  <a:moveTo>
                    <a:pt x="0" y="0"/>
                  </a:moveTo>
                  <a:lnTo>
                    <a:pt x="38100" y="0"/>
                  </a:lnTo>
                </a:path>
                <a:path w="318134">
                  <a:moveTo>
                    <a:pt x="266700" y="0"/>
                  </a:moveTo>
                  <a:lnTo>
                    <a:pt x="3177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9" name="object 251"/>
            <p:cNvSpPr/>
            <p:nvPr/>
          </p:nvSpPr>
          <p:spPr>
            <a:xfrm>
              <a:off x="7173087" y="2768104"/>
              <a:ext cx="1652905" cy="25400"/>
            </a:xfrm>
            <a:custGeom>
              <a:avLst/>
              <a:gdLst/>
              <a:ahLst/>
              <a:cxnLst/>
              <a:rect l="l" t="t" r="r" b="b"/>
              <a:pathLst>
                <a:path w="1652904" h="25400">
                  <a:moveTo>
                    <a:pt x="12192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954"/>
                  </a:lnTo>
                  <a:close/>
                </a:path>
                <a:path w="1652904" h="25400">
                  <a:moveTo>
                    <a:pt x="1652778" y="0"/>
                  </a:moveTo>
                  <a:lnTo>
                    <a:pt x="1639824" y="0"/>
                  </a:lnTo>
                  <a:lnTo>
                    <a:pt x="1639824" y="12941"/>
                  </a:lnTo>
                  <a:lnTo>
                    <a:pt x="1652778" y="12941"/>
                  </a:lnTo>
                  <a:lnTo>
                    <a:pt x="16527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0" name="object 252"/>
            <p:cNvSpPr/>
            <p:nvPr/>
          </p:nvSpPr>
          <p:spPr>
            <a:xfrm>
              <a:off x="7376547" y="2787142"/>
              <a:ext cx="381000" cy="0"/>
            </a:xfrm>
            <a:custGeom>
              <a:avLst/>
              <a:gdLst/>
              <a:ahLst/>
              <a:cxnLst/>
              <a:rect l="l" t="t" r="r" b="b"/>
              <a:pathLst>
                <a:path w="381000">
                  <a:moveTo>
                    <a:pt x="0" y="0"/>
                  </a:moveTo>
                  <a:lnTo>
                    <a:pt x="12191" y="0"/>
                  </a:lnTo>
                </a:path>
                <a:path w="381000">
                  <a:moveTo>
                    <a:pt x="355853" y="0"/>
                  </a:moveTo>
                  <a:lnTo>
                    <a:pt x="38100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1" name="object 253"/>
            <p:cNvSpPr/>
            <p:nvPr/>
          </p:nvSpPr>
          <p:spPr>
            <a:xfrm>
              <a:off x="7948809" y="2781045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191"/>
                  </a:moveTo>
                  <a:lnTo>
                    <a:pt x="12191" y="12191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2" name="object 254"/>
            <p:cNvSpPr/>
            <p:nvPr/>
          </p:nvSpPr>
          <p:spPr>
            <a:xfrm>
              <a:off x="8393817" y="2787142"/>
              <a:ext cx="254000" cy="0"/>
            </a:xfrm>
            <a:custGeom>
              <a:avLst/>
              <a:gdLst/>
              <a:ahLst/>
              <a:cxnLst/>
              <a:rect l="l" t="t" r="r" b="b"/>
              <a:pathLst>
                <a:path w="254000">
                  <a:moveTo>
                    <a:pt x="0" y="0"/>
                  </a:moveTo>
                  <a:lnTo>
                    <a:pt x="25146" y="0"/>
                  </a:lnTo>
                </a:path>
                <a:path w="254000">
                  <a:moveTo>
                    <a:pt x="177545" y="0"/>
                  </a:moveTo>
                  <a:lnTo>
                    <a:pt x="253745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3" name="object 255"/>
            <p:cNvSpPr/>
            <p:nvPr/>
          </p:nvSpPr>
          <p:spPr>
            <a:xfrm>
              <a:off x="7173087" y="2781058"/>
              <a:ext cx="1640205" cy="25400"/>
            </a:xfrm>
            <a:custGeom>
              <a:avLst/>
              <a:gdLst/>
              <a:ahLst/>
              <a:cxnLst/>
              <a:rect l="l" t="t" r="r" b="b"/>
              <a:pathLst>
                <a:path w="1640204" h="25400">
                  <a:moveTo>
                    <a:pt x="12192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192"/>
                  </a:lnTo>
                  <a:close/>
                </a:path>
                <a:path w="1640204" h="25400">
                  <a:moveTo>
                    <a:pt x="1639824" y="0"/>
                  </a:moveTo>
                  <a:lnTo>
                    <a:pt x="1627632" y="0"/>
                  </a:lnTo>
                  <a:lnTo>
                    <a:pt x="1627632" y="12179"/>
                  </a:lnTo>
                  <a:lnTo>
                    <a:pt x="1639824" y="12179"/>
                  </a:lnTo>
                  <a:lnTo>
                    <a:pt x="16398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4" name="object 256"/>
            <p:cNvSpPr/>
            <p:nvPr/>
          </p:nvSpPr>
          <p:spPr>
            <a:xfrm>
              <a:off x="7388739" y="2799714"/>
              <a:ext cx="344170" cy="0"/>
            </a:xfrm>
            <a:custGeom>
              <a:avLst/>
              <a:gdLst/>
              <a:ahLst/>
              <a:cxnLst/>
              <a:rect l="l" t="t" r="r" b="b"/>
              <a:pathLst>
                <a:path w="344170">
                  <a:moveTo>
                    <a:pt x="0" y="0"/>
                  </a:moveTo>
                  <a:lnTo>
                    <a:pt x="12953" y="0"/>
                  </a:lnTo>
                </a:path>
                <a:path w="344170">
                  <a:moveTo>
                    <a:pt x="330708" y="0"/>
                  </a:moveTo>
                  <a:lnTo>
                    <a:pt x="343661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5" name="object 257"/>
            <p:cNvSpPr/>
            <p:nvPr/>
          </p:nvSpPr>
          <p:spPr>
            <a:xfrm>
              <a:off x="7935849" y="2793250"/>
              <a:ext cx="38100" cy="13335"/>
            </a:xfrm>
            <a:custGeom>
              <a:avLst/>
              <a:gdLst/>
              <a:ahLst/>
              <a:cxnLst/>
              <a:rect l="l" t="t" r="r" b="b"/>
              <a:pathLst>
                <a:path w="381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38100" h="13335">
                  <a:moveTo>
                    <a:pt x="38100" y="0"/>
                  </a:moveTo>
                  <a:lnTo>
                    <a:pt x="25146" y="0"/>
                  </a:lnTo>
                  <a:lnTo>
                    <a:pt x="25146" y="12941"/>
                  </a:lnTo>
                  <a:lnTo>
                    <a:pt x="38100" y="12941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6" name="object 258"/>
            <p:cNvSpPr/>
            <p:nvPr/>
          </p:nvSpPr>
          <p:spPr>
            <a:xfrm>
              <a:off x="8418963" y="2799714"/>
              <a:ext cx="203835" cy="0"/>
            </a:xfrm>
            <a:custGeom>
              <a:avLst/>
              <a:gdLst/>
              <a:ahLst/>
              <a:cxnLst/>
              <a:rect l="l" t="t" r="r" b="b"/>
              <a:pathLst>
                <a:path w="203834">
                  <a:moveTo>
                    <a:pt x="0" y="0"/>
                  </a:moveTo>
                  <a:lnTo>
                    <a:pt x="38100" y="0"/>
                  </a:lnTo>
                </a:path>
                <a:path w="203834">
                  <a:moveTo>
                    <a:pt x="101346" y="0"/>
                  </a:moveTo>
                  <a:lnTo>
                    <a:pt x="152399" y="0"/>
                  </a:lnTo>
                </a:path>
                <a:path w="203834">
                  <a:moveTo>
                    <a:pt x="190500" y="0"/>
                  </a:moveTo>
                  <a:lnTo>
                    <a:pt x="2034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7" name="object 259"/>
            <p:cNvSpPr/>
            <p:nvPr/>
          </p:nvSpPr>
          <p:spPr>
            <a:xfrm>
              <a:off x="7185279" y="2793250"/>
              <a:ext cx="1628139" cy="26034"/>
            </a:xfrm>
            <a:custGeom>
              <a:avLst/>
              <a:gdLst/>
              <a:ahLst/>
              <a:cxnLst/>
              <a:rect l="l" t="t" r="r" b="b"/>
              <a:pathLst>
                <a:path w="1628140" h="26035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1628140" h="26035">
                  <a:moveTo>
                    <a:pt x="229362" y="12954"/>
                  </a:moveTo>
                  <a:lnTo>
                    <a:pt x="216408" y="12954"/>
                  </a:lnTo>
                  <a:lnTo>
                    <a:pt x="216408" y="25895"/>
                  </a:lnTo>
                  <a:lnTo>
                    <a:pt x="229362" y="25895"/>
                  </a:lnTo>
                  <a:lnTo>
                    <a:pt x="229362" y="12954"/>
                  </a:lnTo>
                  <a:close/>
                </a:path>
                <a:path w="1628140" h="26035">
                  <a:moveTo>
                    <a:pt x="1627632" y="0"/>
                  </a:moveTo>
                  <a:lnTo>
                    <a:pt x="1615440" y="0"/>
                  </a:lnTo>
                  <a:lnTo>
                    <a:pt x="1615440" y="12941"/>
                  </a:lnTo>
                  <a:lnTo>
                    <a:pt x="1627632" y="12941"/>
                  </a:lnTo>
                  <a:lnTo>
                    <a:pt x="162763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8" name="object 260"/>
            <p:cNvSpPr/>
            <p:nvPr/>
          </p:nvSpPr>
          <p:spPr>
            <a:xfrm>
              <a:off x="7706493" y="2812669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9" name="object 261"/>
            <p:cNvSpPr/>
            <p:nvPr/>
          </p:nvSpPr>
          <p:spPr>
            <a:xfrm>
              <a:off x="7935849" y="2806204"/>
              <a:ext cx="38100" cy="13335"/>
            </a:xfrm>
            <a:custGeom>
              <a:avLst/>
              <a:gdLst/>
              <a:ahLst/>
              <a:cxnLst/>
              <a:rect l="l" t="t" r="r" b="b"/>
              <a:pathLst>
                <a:path w="381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38100" h="13335">
                  <a:moveTo>
                    <a:pt x="38100" y="0"/>
                  </a:moveTo>
                  <a:lnTo>
                    <a:pt x="25146" y="0"/>
                  </a:lnTo>
                  <a:lnTo>
                    <a:pt x="25146" y="12941"/>
                  </a:lnTo>
                  <a:lnTo>
                    <a:pt x="38100" y="12941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0" name="object 262"/>
            <p:cNvSpPr/>
            <p:nvPr/>
          </p:nvSpPr>
          <p:spPr>
            <a:xfrm>
              <a:off x="8418963" y="2812669"/>
              <a:ext cx="382270" cy="0"/>
            </a:xfrm>
            <a:custGeom>
              <a:avLst/>
              <a:gdLst/>
              <a:ahLst/>
              <a:cxnLst/>
              <a:rect l="l" t="t" r="r" b="b"/>
              <a:pathLst>
                <a:path w="382270">
                  <a:moveTo>
                    <a:pt x="0" y="0"/>
                  </a:moveTo>
                  <a:lnTo>
                    <a:pt x="101346" y="0"/>
                  </a:lnTo>
                </a:path>
                <a:path w="382270">
                  <a:moveTo>
                    <a:pt x="165354" y="0"/>
                  </a:moveTo>
                  <a:lnTo>
                    <a:pt x="190500" y="0"/>
                  </a:lnTo>
                </a:path>
                <a:path w="382270">
                  <a:moveTo>
                    <a:pt x="368808" y="0"/>
                  </a:moveTo>
                  <a:lnTo>
                    <a:pt x="381761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1" name="object 263"/>
            <p:cNvSpPr/>
            <p:nvPr/>
          </p:nvSpPr>
          <p:spPr>
            <a:xfrm>
              <a:off x="7185279" y="2819158"/>
              <a:ext cx="229870" cy="13335"/>
            </a:xfrm>
            <a:custGeom>
              <a:avLst/>
              <a:gdLst/>
              <a:ahLst/>
              <a:cxnLst/>
              <a:rect l="l" t="t" r="r" b="b"/>
              <a:pathLst>
                <a:path w="2298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29870" h="13335">
                  <a:moveTo>
                    <a:pt x="229362" y="0"/>
                  </a:moveTo>
                  <a:lnTo>
                    <a:pt x="216408" y="0"/>
                  </a:lnTo>
                  <a:lnTo>
                    <a:pt x="216408" y="12941"/>
                  </a:lnTo>
                  <a:lnTo>
                    <a:pt x="229362" y="12941"/>
                  </a:lnTo>
                  <a:lnTo>
                    <a:pt x="22936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2" name="object 264"/>
            <p:cNvSpPr/>
            <p:nvPr/>
          </p:nvSpPr>
          <p:spPr>
            <a:xfrm>
              <a:off x="7700397" y="281914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3" name="object 265"/>
            <p:cNvSpPr/>
            <p:nvPr/>
          </p:nvSpPr>
          <p:spPr>
            <a:xfrm>
              <a:off x="7935849" y="2819158"/>
              <a:ext cx="51435" cy="13335"/>
            </a:xfrm>
            <a:custGeom>
              <a:avLst/>
              <a:gdLst/>
              <a:ahLst/>
              <a:cxnLst/>
              <a:rect l="l" t="t" r="r" b="b"/>
              <a:pathLst>
                <a:path w="514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51434" h="13335">
                  <a:moveTo>
                    <a:pt x="51054" y="0"/>
                  </a:moveTo>
                  <a:lnTo>
                    <a:pt x="38100" y="0"/>
                  </a:lnTo>
                  <a:lnTo>
                    <a:pt x="38100" y="12941"/>
                  </a:lnTo>
                  <a:lnTo>
                    <a:pt x="51054" y="12941"/>
                  </a:lnTo>
                  <a:lnTo>
                    <a:pt x="510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4" name="object 266"/>
            <p:cNvSpPr/>
            <p:nvPr/>
          </p:nvSpPr>
          <p:spPr>
            <a:xfrm>
              <a:off x="8329809" y="2825623"/>
              <a:ext cx="458470" cy="0"/>
            </a:xfrm>
            <a:custGeom>
              <a:avLst/>
              <a:gdLst/>
              <a:ahLst/>
              <a:cxnLst/>
              <a:rect l="l" t="t" r="r" b="b"/>
              <a:pathLst>
                <a:path w="458470">
                  <a:moveTo>
                    <a:pt x="0" y="0"/>
                  </a:moveTo>
                  <a:lnTo>
                    <a:pt x="89153" y="0"/>
                  </a:lnTo>
                </a:path>
                <a:path w="458470">
                  <a:moveTo>
                    <a:pt x="152400" y="0"/>
                  </a:moveTo>
                  <a:lnTo>
                    <a:pt x="190500" y="0"/>
                  </a:lnTo>
                </a:path>
                <a:path w="458470">
                  <a:moveTo>
                    <a:pt x="241553" y="0"/>
                  </a:moveTo>
                  <a:lnTo>
                    <a:pt x="254507" y="0"/>
                  </a:lnTo>
                </a:path>
                <a:path w="458470">
                  <a:moveTo>
                    <a:pt x="432816" y="0"/>
                  </a:moveTo>
                  <a:lnTo>
                    <a:pt x="457962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5" name="object 267"/>
            <p:cNvSpPr/>
            <p:nvPr/>
          </p:nvSpPr>
          <p:spPr>
            <a:xfrm>
              <a:off x="7185279" y="2832112"/>
              <a:ext cx="241935" cy="12700"/>
            </a:xfrm>
            <a:custGeom>
              <a:avLst/>
              <a:gdLst/>
              <a:ahLst/>
              <a:cxnLst/>
              <a:rect l="l" t="t" r="r" b="b"/>
              <a:pathLst>
                <a:path w="2419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241934" h="12700">
                  <a:moveTo>
                    <a:pt x="241554" y="0"/>
                  </a:moveTo>
                  <a:lnTo>
                    <a:pt x="229362" y="0"/>
                  </a:lnTo>
                  <a:lnTo>
                    <a:pt x="229362" y="12179"/>
                  </a:lnTo>
                  <a:lnTo>
                    <a:pt x="241554" y="12179"/>
                  </a:lnTo>
                  <a:lnTo>
                    <a:pt x="2415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6" name="object 268"/>
            <p:cNvSpPr/>
            <p:nvPr/>
          </p:nvSpPr>
          <p:spPr>
            <a:xfrm>
              <a:off x="7668393" y="2838195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7" name="object 269"/>
            <p:cNvSpPr/>
            <p:nvPr/>
          </p:nvSpPr>
          <p:spPr>
            <a:xfrm>
              <a:off x="7922895" y="2832112"/>
              <a:ext cx="64135" cy="12700"/>
            </a:xfrm>
            <a:custGeom>
              <a:avLst/>
              <a:gdLst/>
              <a:ahLst/>
              <a:cxnLst/>
              <a:rect l="l" t="t" r="r" b="b"/>
              <a:pathLst>
                <a:path w="641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64134" h="12700">
                  <a:moveTo>
                    <a:pt x="64008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4008" y="12179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8" name="object 270"/>
            <p:cNvSpPr/>
            <p:nvPr/>
          </p:nvSpPr>
          <p:spPr>
            <a:xfrm>
              <a:off x="8266563" y="2838195"/>
              <a:ext cx="496570" cy="0"/>
            </a:xfrm>
            <a:custGeom>
              <a:avLst/>
              <a:gdLst/>
              <a:ahLst/>
              <a:cxnLst/>
              <a:rect l="l" t="t" r="r" b="b"/>
              <a:pathLst>
                <a:path w="496570">
                  <a:moveTo>
                    <a:pt x="0" y="0"/>
                  </a:moveTo>
                  <a:lnTo>
                    <a:pt x="63246" y="0"/>
                  </a:lnTo>
                </a:path>
                <a:path w="496570">
                  <a:moveTo>
                    <a:pt x="253746" y="0"/>
                  </a:moveTo>
                  <a:lnTo>
                    <a:pt x="279653" y="0"/>
                  </a:lnTo>
                </a:path>
                <a:path w="496570">
                  <a:moveTo>
                    <a:pt x="292608" y="0"/>
                  </a:moveTo>
                  <a:lnTo>
                    <a:pt x="304799" y="0"/>
                  </a:lnTo>
                </a:path>
                <a:path w="496570">
                  <a:moveTo>
                    <a:pt x="483108" y="0"/>
                  </a:moveTo>
                  <a:lnTo>
                    <a:pt x="496061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9" name="object 271"/>
            <p:cNvSpPr/>
            <p:nvPr/>
          </p:nvSpPr>
          <p:spPr>
            <a:xfrm>
              <a:off x="7185279" y="2844304"/>
              <a:ext cx="241935" cy="13335"/>
            </a:xfrm>
            <a:custGeom>
              <a:avLst/>
              <a:gdLst/>
              <a:ahLst/>
              <a:cxnLst/>
              <a:rect l="l" t="t" r="r" b="b"/>
              <a:pathLst>
                <a:path w="2419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41934" h="13335">
                  <a:moveTo>
                    <a:pt x="241554" y="0"/>
                  </a:moveTo>
                  <a:lnTo>
                    <a:pt x="229362" y="0"/>
                  </a:lnTo>
                  <a:lnTo>
                    <a:pt x="229362" y="12941"/>
                  </a:lnTo>
                  <a:lnTo>
                    <a:pt x="241554" y="12941"/>
                  </a:lnTo>
                  <a:lnTo>
                    <a:pt x="2415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0" name="object 272"/>
            <p:cNvSpPr/>
            <p:nvPr/>
          </p:nvSpPr>
          <p:spPr>
            <a:xfrm>
              <a:off x="7662297" y="284429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1" name="object 273"/>
            <p:cNvSpPr/>
            <p:nvPr/>
          </p:nvSpPr>
          <p:spPr>
            <a:xfrm>
              <a:off x="7922895" y="2844304"/>
              <a:ext cx="76200" cy="13335"/>
            </a:xfrm>
            <a:custGeom>
              <a:avLst/>
              <a:gdLst/>
              <a:ahLst/>
              <a:cxnLst/>
              <a:rect l="l" t="t" r="r" b="b"/>
              <a:pathLst>
                <a:path w="762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76200" h="13335">
                  <a:moveTo>
                    <a:pt x="76200" y="0"/>
                  </a:moveTo>
                  <a:lnTo>
                    <a:pt x="64008" y="0"/>
                  </a:lnTo>
                  <a:lnTo>
                    <a:pt x="64008" y="12941"/>
                  </a:lnTo>
                  <a:lnTo>
                    <a:pt x="76200" y="12941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2" name="object 274"/>
            <p:cNvSpPr/>
            <p:nvPr/>
          </p:nvSpPr>
          <p:spPr>
            <a:xfrm>
              <a:off x="8202555" y="2850769"/>
              <a:ext cx="547370" cy="0"/>
            </a:xfrm>
            <a:custGeom>
              <a:avLst/>
              <a:gdLst/>
              <a:ahLst/>
              <a:cxnLst/>
              <a:rect l="l" t="t" r="r" b="b"/>
              <a:pathLst>
                <a:path w="547370">
                  <a:moveTo>
                    <a:pt x="0" y="0"/>
                  </a:moveTo>
                  <a:lnTo>
                    <a:pt x="64007" y="0"/>
                  </a:lnTo>
                </a:path>
                <a:path w="547370">
                  <a:moveTo>
                    <a:pt x="343662" y="0"/>
                  </a:moveTo>
                  <a:lnTo>
                    <a:pt x="356615" y="0"/>
                  </a:lnTo>
                </a:path>
                <a:path w="547370">
                  <a:moveTo>
                    <a:pt x="534162" y="0"/>
                  </a:moveTo>
                  <a:lnTo>
                    <a:pt x="547115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3" name="object 275"/>
            <p:cNvSpPr/>
            <p:nvPr/>
          </p:nvSpPr>
          <p:spPr>
            <a:xfrm>
              <a:off x="7185285" y="2857245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4" name="object 276"/>
            <p:cNvSpPr/>
            <p:nvPr/>
          </p:nvSpPr>
          <p:spPr>
            <a:xfrm>
              <a:off x="7426839" y="2863723"/>
              <a:ext cx="496570" cy="0"/>
            </a:xfrm>
            <a:custGeom>
              <a:avLst/>
              <a:gdLst/>
              <a:ahLst/>
              <a:cxnLst/>
              <a:rect l="l" t="t" r="r" b="b"/>
              <a:pathLst>
                <a:path w="496570">
                  <a:moveTo>
                    <a:pt x="0" y="0"/>
                  </a:moveTo>
                  <a:lnTo>
                    <a:pt x="25907" y="0"/>
                  </a:lnTo>
                </a:path>
                <a:path w="496570">
                  <a:moveTo>
                    <a:pt x="216408" y="0"/>
                  </a:moveTo>
                  <a:lnTo>
                    <a:pt x="229361" y="0"/>
                  </a:lnTo>
                </a:path>
                <a:path w="496570">
                  <a:moveTo>
                    <a:pt x="483108" y="0"/>
                  </a:moveTo>
                  <a:lnTo>
                    <a:pt x="496061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5" name="object 277"/>
            <p:cNvSpPr/>
            <p:nvPr/>
          </p:nvSpPr>
          <p:spPr>
            <a:xfrm>
              <a:off x="7986909" y="2857245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6" name="object 278"/>
            <p:cNvSpPr/>
            <p:nvPr/>
          </p:nvSpPr>
          <p:spPr>
            <a:xfrm>
              <a:off x="8139309" y="2863723"/>
              <a:ext cx="407034" cy="0"/>
            </a:xfrm>
            <a:custGeom>
              <a:avLst/>
              <a:gdLst/>
              <a:ahLst/>
              <a:cxnLst/>
              <a:rect l="l" t="t" r="r" b="b"/>
              <a:pathLst>
                <a:path w="407034">
                  <a:moveTo>
                    <a:pt x="0" y="0"/>
                  </a:moveTo>
                  <a:lnTo>
                    <a:pt x="63246" y="0"/>
                  </a:lnTo>
                </a:path>
                <a:path w="407034">
                  <a:moveTo>
                    <a:pt x="393953" y="0"/>
                  </a:moveTo>
                  <a:lnTo>
                    <a:pt x="406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7" name="object 279"/>
            <p:cNvSpPr/>
            <p:nvPr/>
          </p:nvSpPr>
          <p:spPr>
            <a:xfrm>
              <a:off x="8565267" y="285724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8" name="object 280"/>
            <p:cNvSpPr/>
            <p:nvPr/>
          </p:nvSpPr>
          <p:spPr>
            <a:xfrm>
              <a:off x="8723763" y="2863723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9" name="object 281"/>
            <p:cNvSpPr/>
            <p:nvPr/>
          </p:nvSpPr>
          <p:spPr>
            <a:xfrm>
              <a:off x="7173087" y="2870212"/>
              <a:ext cx="292100" cy="12700"/>
            </a:xfrm>
            <a:custGeom>
              <a:avLst/>
              <a:gdLst/>
              <a:ahLst/>
              <a:cxnLst/>
              <a:rect l="l" t="t" r="r" b="b"/>
              <a:pathLst>
                <a:path w="2921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292100" h="12700">
                  <a:moveTo>
                    <a:pt x="291846" y="0"/>
                  </a:moveTo>
                  <a:lnTo>
                    <a:pt x="279654" y="0"/>
                  </a:lnTo>
                  <a:lnTo>
                    <a:pt x="279654" y="12179"/>
                  </a:lnTo>
                  <a:lnTo>
                    <a:pt x="291846" y="12179"/>
                  </a:lnTo>
                  <a:lnTo>
                    <a:pt x="2918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0" name="object 282"/>
            <p:cNvSpPr/>
            <p:nvPr/>
          </p:nvSpPr>
          <p:spPr>
            <a:xfrm>
              <a:off x="7630293" y="2876295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1" name="object 283"/>
            <p:cNvSpPr/>
            <p:nvPr/>
          </p:nvSpPr>
          <p:spPr>
            <a:xfrm>
              <a:off x="7897749" y="2870212"/>
              <a:ext cx="101600" cy="12700"/>
            </a:xfrm>
            <a:custGeom>
              <a:avLst/>
              <a:gdLst/>
              <a:ahLst/>
              <a:cxnLst/>
              <a:rect l="l" t="t" r="r" b="b"/>
              <a:pathLst>
                <a:path w="1016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01600" h="12700">
                  <a:moveTo>
                    <a:pt x="101346" y="0"/>
                  </a:moveTo>
                  <a:lnTo>
                    <a:pt x="89154" y="0"/>
                  </a:lnTo>
                  <a:lnTo>
                    <a:pt x="89154" y="12179"/>
                  </a:lnTo>
                  <a:lnTo>
                    <a:pt x="101346" y="12179"/>
                  </a:lnTo>
                  <a:lnTo>
                    <a:pt x="1013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2" name="object 284"/>
            <p:cNvSpPr/>
            <p:nvPr/>
          </p:nvSpPr>
          <p:spPr>
            <a:xfrm>
              <a:off x="8075301" y="2876295"/>
              <a:ext cx="648970" cy="0"/>
            </a:xfrm>
            <a:custGeom>
              <a:avLst/>
              <a:gdLst/>
              <a:ahLst/>
              <a:cxnLst/>
              <a:rect l="l" t="t" r="r" b="b"/>
              <a:pathLst>
                <a:path w="648970">
                  <a:moveTo>
                    <a:pt x="0" y="0"/>
                  </a:moveTo>
                  <a:lnTo>
                    <a:pt x="64007" y="0"/>
                  </a:lnTo>
                </a:path>
                <a:path w="648970">
                  <a:moveTo>
                    <a:pt x="445007" y="0"/>
                  </a:moveTo>
                  <a:lnTo>
                    <a:pt x="457961" y="0"/>
                  </a:lnTo>
                </a:path>
                <a:path w="648970">
                  <a:moveTo>
                    <a:pt x="496061" y="0"/>
                  </a:moveTo>
                  <a:lnTo>
                    <a:pt x="509015" y="0"/>
                  </a:lnTo>
                </a:path>
                <a:path w="648970">
                  <a:moveTo>
                    <a:pt x="623316" y="0"/>
                  </a:moveTo>
                  <a:lnTo>
                    <a:pt x="648462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3" name="object 285"/>
            <p:cNvSpPr/>
            <p:nvPr/>
          </p:nvSpPr>
          <p:spPr>
            <a:xfrm>
              <a:off x="7173087" y="2882404"/>
              <a:ext cx="292100" cy="13335"/>
            </a:xfrm>
            <a:custGeom>
              <a:avLst/>
              <a:gdLst/>
              <a:ahLst/>
              <a:cxnLst/>
              <a:rect l="l" t="t" r="r" b="b"/>
              <a:pathLst>
                <a:path w="2921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292100" h="13335">
                  <a:moveTo>
                    <a:pt x="291846" y="0"/>
                  </a:moveTo>
                  <a:lnTo>
                    <a:pt x="279654" y="0"/>
                  </a:lnTo>
                  <a:lnTo>
                    <a:pt x="279654" y="12941"/>
                  </a:lnTo>
                  <a:lnTo>
                    <a:pt x="291846" y="12941"/>
                  </a:lnTo>
                  <a:lnTo>
                    <a:pt x="2918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4" name="object 286"/>
            <p:cNvSpPr/>
            <p:nvPr/>
          </p:nvSpPr>
          <p:spPr>
            <a:xfrm>
              <a:off x="7624197" y="288239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5" name="object 288"/>
            <p:cNvSpPr/>
            <p:nvPr/>
          </p:nvSpPr>
          <p:spPr>
            <a:xfrm>
              <a:off x="7999101" y="2888869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12953" y="0"/>
                  </a:lnTo>
                </a:path>
                <a:path w="76200">
                  <a:moveTo>
                    <a:pt x="25907" y="0"/>
                  </a:moveTo>
                  <a:lnTo>
                    <a:pt x="76200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6" name="object 289"/>
            <p:cNvSpPr/>
            <p:nvPr/>
          </p:nvSpPr>
          <p:spPr>
            <a:xfrm>
              <a:off x="8514213" y="2882392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7" name="object 290"/>
            <p:cNvSpPr/>
            <p:nvPr/>
          </p:nvSpPr>
          <p:spPr>
            <a:xfrm>
              <a:off x="8584317" y="2888869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2953" y="0"/>
                  </a:lnTo>
                </a:path>
                <a:path w="114300">
                  <a:moveTo>
                    <a:pt x="89153" y="0"/>
                  </a:moveTo>
                  <a:lnTo>
                    <a:pt x="114300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8" name="object 291"/>
            <p:cNvSpPr/>
            <p:nvPr/>
          </p:nvSpPr>
          <p:spPr>
            <a:xfrm>
              <a:off x="7173087" y="2895358"/>
              <a:ext cx="304800" cy="13335"/>
            </a:xfrm>
            <a:custGeom>
              <a:avLst/>
              <a:gdLst/>
              <a:ahLst/>
              <a:cxnLst/>
              <a:rect l="l" t="t" r="r" b="b"/>
              <a:pathLst>
                <a:path w="3048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304800" h="13335">
                  <a:moveTo>
                    <a:pt x="304800" y="0"/>
                  </a:moveTo>
                  <a:lnTo>
                    <a:pt x="291846" y="0"/>
                  </a:lnTo>
                  <a:lnTo>
                    <a:pt x="291846" y="12941"/>
                  </a:lnTo>
                  <a:lnTo>
                    <a:pt x="304800" y="12941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9" name="object 292"/>
            <p:cNvSpPr/>
            <p:nvPr/>
          </p:nvSpPr>
          <p:spPr>
            <a:xfrm>
              <a:off x="7605147" y="2901823"/>
              <a:ext cx="902969" cy="0"/>
            </a:xfrm>
            <a:custGeom>
              <a:avLst/>
              <a:gdLst/>
              <a:ahLst/>
              <a:cxnLst/>
              <a:rect l="l" t="t" r="r" b="b"/>
              <a:pathLst>
                <a:path w="902970">
                  <a:moveTo>
                    <a:pt x="0" y="0"/>
                  </a:moveTo>
                  <a:lnTo>
                    <a:pt x="12953" y="0"/>
                  </a:lnTo>
                </a:path>
                <a:path w="902970">
                  <a:moveTo>
                    <a:pt x="279653" y="0"/>
                  </a:moveTo>
                  <a:lnTo>
                    <a:pt x="292607" y="0"/>
                  </a:lnTo>
                </a:path>
                <a:path w="902970">
                  <a:moveTo>
                    <a:pt x="355853" y="0"/>
                  </a:moveTo>
                  <a:lnTo>
                    <a:pt x="419861" y="0"/>
                  </a:lnTo>
                </a:path>
                <a:path w="902970">
                  <a:moveTo>
                    <a:pt x="890015" y="0"/>
                  </a:moveTo>
                  <a:lnTo>
                    <a:pt x="902969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0" name="object 293"/>
            <p:cNvSpPr/>
            <p:nvPr/>
          </p:nvSpPr>
          <p:spPr>
            <a:xfrm>
              <a:off x="8603367" y="289534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1" name="object 294"/>
            <p:cNvSpPr/>
            <p:nvPr/>
          </p:nvSpPr>
          <p:spPr>
            <a:xfrm>
              <a:off x="8635371" y="2901823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2" name="object 295"/>
            <p:cNvSpPr/>
            <p:nvPr/>
          </p:nvSpPr>
          <p:spPr>
            <a:xfrm>
              <a:off x="7173087" y="2908312"/>
              <a:ext cx="304800" cy="13335"/>
            </a:xfrm>
            <a:custGeom>
              <a:avLst/>
              <a:gdLst/>
              <a:ahLst/>
              <a:cxnLst/>
              <a:rect l="l" t="t" r="r" b="b"/>
              <a:pathLst>
                <a:path w="3048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304800" h="13335">
                  <a:moveTo>
                    <a:pt x="304800" y="0"/>
                  </a:moveTo>
                  <a:lnTo>
                    <a:pt x="291846" y="0"/>
                  </a:lnTo>
                  <a:lnTo>
                    <a:pt x="291846" y="12941"/>
                  </a:lnTo>
                  <a:lnTo>
                    <a:pt x="304800" y="12941"/>
                  </a:lnTo>
                  <a:lnTo>
                    <a:pt x="3048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3" name="object 296"/>
            <p:cNvSpPr/>
            <p:nvPr/>
          </p:nvSpPr>
          <p:spPr>
            <a:xfrm>
              <a:off x="7592193" y="2914776"/>
              <a:ext cx="420370" cy="0"/>
            </a:xfrm>
            <a:custGeom>
              <a:avLst/>
              <a:gdLst/>
              <a:ahLst/>
              <a:cxnLst/>
              <a:rect l="l" t="t" r="r" b="b"/>
              <a:pathLst>
                <a:path w="420370">
                  <a:moveTo>
                    <a:pt x="0" y="0"/>
                  </a:moveTo>
                  <a:lnTo>
                    <a:pt x="12953" y="0"/>
                  </a:lnTo>
                </a:path>
                <a:path w="420370">
                  <a:moveTo>
                    <a:pt x="267461" y="0"/>
                  </a:moveTo>
                  <a:lnTo>
                    <a:pt x="292608" y="0"/>
                  </a:lnTo>
                </a:path>
                <a:path w="420370">
                  <a:moveTo>
                    <a:pt x="317753" y="0"/>
                  </a:moveTo>
                  <a:lnTo>
                    <a:pt x="368807" y="0"/>
                  </a:lnTo>
                </a:path>
                <a:path w="420370">
                  <a:moveTo>
                    <a:pt x="406907" y="0"/>
                  </a:moveTo>
                  <a:lnTo>
                    <a:pt x="419861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4" name="object 297"/>
            <p:cNvSpPr/>
            <p:nvPr/>
          </p:nvSpPr>
          <p:spPr>
            <a:xfrm>
              <a:off x="8482209" y="2908300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5" name="object 298"/>
            <p:cNvSpPr/>
            <p:nvPr/>
          </p:nvSpPr>
          <p:spPr>
            <a:xfrm>
              <a:off x="8609463" y="2914776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6" name="object 299"/>
            <p:cNvSpPr/>
            <p:nvPr/>
          </p:nvSpPr>
          <p:spPr>
            <a:xfrm>
              <a:off x="7173093" y="2921254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191"/>
                  </a:moveTo>
                  <a:lnTo>
                    <a:pt x="12191" y="12191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7" name="object 300"/>
            <p:cNvSpPr/>
            <p:nvPr/>
          </p:nvSpPr>
          <p:spPr>
            <a:xfrm>
              <a:off x="7452747" y="2927350"/>
              <a:ext cx="457200" cy="0"/>
            </a:xfrm>
            <a:custGeom>
              <a:avLst/>
              <a:gdLst/>
              <a:ahLst/>
              <a:cxnLst/>
              <a:rect l="l" t="t" r="r" b="b"/>
              <a:pathLst>
                <a:path w="457200">
                  <a:moveTo>
                    <a:pt x="0" y="0"/>
                  </a:moveTo>
                  <a:lnTo>
                    <a:pt x="152400" y="0"/>
                  </a:lnTo>
                </a:path>
                <a:path w="457200">
                  <a:moveTo>
                    <a:pt x="381000" y="0"/>
                  </a:moveTo>
                  <a:lnTo>
                    <a:pt x="406907" y="0"/>
                  </a:lnTo>
                </a:path>
                <a:path w="457200">
                  <a:moveTo>
                    <a:pt x="419100" y="0"/>
                  </a:moveTo>
                  <a:lnTo>
                    <a:pt x="45720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8" name="object 301"/>
            <p:cNvSpPr/>
            <p:nvPr/>
          </p:nvSpPr>
          <p:spPr>
            <a:xfrm>
              <a:off x="8012049" y="2921266"/>
              <a:ext cx="483234" cy="12700"/>
            </a:xfrm>
            <a:custGeom>
              <a:avLst/>
              <a:gdLst/>
              <a:ahLst/>
              <a:cxnLst/>
              <a:rect l="l" t="t" r="r" b="b"/>
              <a:pathLst>
                <a:path w="4832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483234" h="12700">
                  <a:moveTo>
                    <a:pt x="483108" y="0"/>
                  </a:moveTo>
                  <a:lnTo>
                    <a:pt x="470154" y="0"/>
                  </a:lnTo>
                  <a:lnTo>
                    <a:pt x="470154" y="12179"/>
                  </a:lnTo>
                  <a:lnTo>
                    <a:pt x="483108" y="12179"/>
                  </a:lnTo>
                  <a:lnTo>
                    <a:pt x="48310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9" name="object 302"/>
            <p:cNvSpPr/>
            <p:nvPr/>
          </p:nvSpPr>
          <p:spPr>
            <a:xfrm>
              <a:off x="8597271" y="29273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191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0" name="object 303"/>
            <p:cNvSpPr/>
            <p:nvPr/>
          </p:nvSpPr>
          <p:spPr>
            <a:xfrm>
              <a:off x="7173087" y="2921266"/>
              <a:ext cx="1462405" cy="25400"/>
            </a:xfrm>
            <a:custGeom>
              <a:avLst/>
              <a:gdLst/>
              <a:ahLst/>
              <a:cxnLst/>
              <a:rect l="l" t="t" r="r" b="b"/>
              <a:pathLst>
                <a:path w="1462404" h="25400">
                  <a:moveTo>
                    <a:pt x="12192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192"/>
                  </a:lnTo>
                  <a:close/>
                </a:path>
                <a:path w="1462404" h="25400">
                  <a:moveTo>
                    <a:pt x="1462278" y="0"/>
                  </a:moveTo>
                  <a:lnTo>
                    <a:pt x="1449324" y="0"/>
                  </a:lnTo>
                  <a:lnTo>
                    <a:pt x="1449324" y="12179"/>
                  </a:lnTo>
                  <a:lnTo>
                    <a:pt x="1462278" y="12179"/>
                  </a:lnTo>
                  <a:lnTo>
                    <a:pt x="14622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1" name="object 304"/>
            <p:cNvSpPr/>
            <p:nvPr/>
          </p:nvSpPr>
          <p:spPr>
            <a:xfrm>
              <a:off x="7401693" y="2939923"/>
              <a:ext cx="89535" cy="0"/>
            </a:xfrm>
            <a:custGeom>
              <a:avLst/>
              <a:gdLst/>
              <a:ahLst/>
              <a:cxnLst/>
              <a:rect l="l" t="t" r="r" b="b"/>
              <a:pathLst>
                <a:path w="89534">
                  <a:moveTo>
                    <a:pt x="0" y="0"/>
                  </a:moveTo>
                  <a:lnTo>
                    <a:pt x="51053" y="0"/>
                  </a:lnTo>
                </a:path>
                <a:path w="89534">
                  <a:moveTo>
                    <a:pt x="76200" y="0"/>
                  </a:moveTo>
                  <a:lnTo>
                    <a:pt x="891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2" name="object 305"/>
            <p:cNvSpPr/>
            <p:nvPr/>
          </p:nvSpPr>
          <p:spPr>
            <a:xfrm>
              <a:off x="7580001" y="2933445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3" name="object 306"/>
            <p:cNvSpPr/>
            <p:nvPr/>
          </p:nvSpPr>
          <p:spPr>
            <a:xfrm>
              <a:off x="7605147" y="2939923"/>
              <a:ext cx="266700" cy="0"/>
            </a:xfrm>
            <a:custGeom>
              <a:avLst/>
              <a:gdLst/>
              <a:ahLst/>
              <a:cxnLst/>
              <a:rect l="l" t="t" r="r" b="b"/>
              <a:pathLst>
                <a:path w="266700">
                  <a:moveTo>
                    <a:pt x="0" y="0"/>
                  </a:moveTo>
                  <a:lnTo>
                    <a:pt x="76200" y="0"/>
                  </a:lnTo>
                </a:path>
                <a:path w="266700">
                  <a:moveTo>
                    <a:pt x="203453" y="0"/>
                  </a:moveTo>
                  <a:lnTo>
                    <a:pt x="228600" y="0"/>
                  </a:lnTo>
                </a:path>
                <a:path w="266700">
                  <a:moveTo>
                    <a:pt x="241553" y="0"/>
                  </a:moveTo>
                  <a:lnTo>
                    <a:pt x="266700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4" name="object 307"/>
            <p:cNvSpPr/>
            <p:nvPr/>
          </p:nvSpPr>
          <p:spPr>
            <a:xfrm>
              <a:off x="8012055" y="2933445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5" name="object 308"/>
            <p:cNvSpPr/>
            <p:nvPr/>
          </p:nvSpPr>
          <p:spPr>
            <a:xfrm>
              <a:off x="8476113" y="2933445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6" name="object 309"/>
            <p:cNvSpPr/>
            <p:nvPr/>
          </p:nvSpPr>
          <p:spPr>
            <a:xfrm>
              <a:off x="8584317" y="2939923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7" name="object 310"/>
            <p:cNvSpPr/>
            <p:nvPr/>
          </p:nvSpPr>
          <p:spPr>
            <a:xfrm>
              <a:off x="7173087" y="2933458"/>
              <a:ext cx="1462405" cy="26034"/>
            </a:xfrm>
            <a:custGeom>
              <a:avLst/>
              <a:gdLst/>
              <a:ahLst/>
              <a:cxnLst/>
              <a:rect l="l" t="t" r="r" b="b"/>
              <a:pathLst>
                <a:path w="1462404" h="26035">
                  <a:moveTo>
                    <a:pt x="12192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192" y="25895"/>
                  </a:lnTo>
                  <a:lnTo>
                    <a:pt x="12192" y="12954"/>
                  </a:lnTo>
                  <a:close/>
                </a:path>
                <a:path w="1462404" h="26035">
                  <a:moveTo>
                    <a:pt x="1462278" y="0"/>
                  </a:moveTo>
                  <a:lnTo>
                    <a:pt x="1449324" y="0"/>
                  </a:lnTo>
                  <a:lnTo>
                    <a:pt x="1449324" y="12941"/>
                  </a:lnTo>
                  <a:lnTo>
                    <a:pt x="1462278" y="12941"/>
                  </a:lnTo>
                  <a:lnTo>
                    <a:pt x="14622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8" name="object 311"/>
            <p:cNvSpPr/>
            <p:nvPr/>
          </p:nvSpPr>
          <p:spPr>
            <a:xfrm>
              <a:off x="7350639" y="2952876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>
                  <a:moveTo>
                    <a:pt x="0" y="0"/>
                  </a:moveTo>
                  <a:lnTo>
                    <a:pt x="510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9" name="object 312"/>
            <p:cNvSpPr/>
            <p:nvPr/>
          </p:nvSpPr>
          <p:spPr>
            <a:xfrm>
              <a:off x="7490841" y="2946412"/>
              <a:ext cx="101600" cy="13335"/>
            </a:xfrm>
            <a:custGeom>
              <a:avLst/>
              <a:gdLst/>
              <a:ahLst/>
              <a:cxnLst/>
              <a:rect l="l" t="t" r="r" b="b"/>
              <a:pathLst>
                <a:path w="1016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01600" h="13335">
                  <a:moveTo>
                    <a:pt x="101346" y="0"/>
                  </a:moveTo>
                  <a:lnTo>
                    <a:pt x="89154" y="0"/>
                  </a:lnTo>
                  <a:lnTo>
                    <a:pt x="89154" y="12941"/>
                  </a:lnTo>
                  <a:lnTo>
                    <a:pt x="101346" y="12941"/>
                  </a:lnTo>
                  <a:lnTo>
                    <a:pt x="1013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0" name="object 313"/>
            <p:cNvSpPr/>
            <p:nvPr/>
          </p:nvSpPr>
          <p:spPr>
            <a:xfrm>
              <a:off x="7681347" y="2952876"/>
              <a:ext cx="165735" cy="0"/>
            </a:xfrm>
            <a:custGeom>
              <a:avLst/>
              <a:gdLst/>
              <a:ahLst/>
              <a:cxnLst/>
              <a:rect l="l" t="t" r="r" b="b"/>
              <a:pathLst>
                <a:path w="165734">
                  <a:moveTo>
                    <a:pt x="0" y="0"/>
                  </a:moveTo>
                  <a:lnTo>
                    <a:pt x="127254" y="0"/>
                  </a:lnTo>
                </a:path>
                <a:path w="165734">
                  <a:moveTo>
                    <a:pt x="152400" y="0"/>
                  </a:moveTo>
                  <a:lnTo>
                    <a:pt x="1653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1" name="object 314"/>
            <p:cNvSpPr/>
            <p:nvPr/>
          </p:nvSpPr>
          <p:spPr>
            <a:xfrm>
              <a:off x="8012055" y="2946400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2" name="object 315"/>
            <p:cNvSpPr/>
            <p:nvPr/>
          </p:nvSpPr>
          <p:spPr>
            <a:xfrm>
              <a:off x="8457063" y="2952876"/>
              <a:ext cx="127635" cy="0"/>
            </a:xfrm>
            <a:custGeom>
              <a:avLst/>
              <a:gdLst/>
              <a:ahLst/>
              <a:cxnLst/>
              <a:rect l="l" t="t" r="r" b="b"/>
              <a:pathLst>
                <a:path w="127634">
                  <a:moveTo>
                    <a:pt x="0" y="0"/>
                  </a:moveTo>
                  <a:lnTo>
                    <a:pt x="12953" y="0"/>
                  </a:lnTo>
                </a:path>
                <a:path w="127634">
                  <a:moveTo>
                    <a:pt x="114300" y="0"/>
                  </a:moveTo>
                  <a:lnTo>
                    <a:pt x="1272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3" name="object 316"/>
            <p:cNvSpPr/>
            <p:nvPr/>
          </p:nvSpPr>
          <p:spPr>
            <a:xfrm>
              <a:off x="7173087" y="2946412"/>
              <a:ext cx="1474470" cy="25400"/>
            </a:xfrm>
            <a:custGeom>
              <a:avLst/>
              <a:gdLst/>
              <a:ahLst/>
              <a:cxnLst/>
              <a:rect l="l" t="t" r="r" b="b"/>
              <a:pathLst>
                <a:path w="1474470" h="25400">
                  <a:moveTo>
                    <a:pt x="12192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954"/>
                  </a:lnTo>
                  <a:close/>
                </a:path>
                <a:path w="1474470" h="25400">
                  <a:moveTo>
                    <a:pt x="1474470" y="0"/>
                  </a:moveTo>
                  <a:lnTo>
                    <a:pt x="1462278" y="0"/>
                  </a:lnTo>
                  <a:lnTo>
                    <a:pt x="1462278" y="12941"/>
                  </a:lnTo>
                  <a:lnTo>
                    <a:pt x="1474470" y="12941"/>
                  </a:lnTo>
                  <a:lnTo>
                    <a:pt x="147447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4" name="object 317"/>
            <p:cNvSpPr/>
            <p:nvPr/>
          </p:nvSpPr>
          <p:spPr>
            <a:xfrm>
              <a:off x="7312539" y="2965450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5" name="object 318"/>
            <p:cNvSpPr/>
            <p:nvPr/>
          </p:nvSpPr>
          <p:spPr>
            <a:xfrm>
              <a:off x="7490841" y="2959366"/>
              <a:ext cx="89535" cy="12700"/>
            </a:xfrm>
            <a:custGeom>
              <a:avLst/>
              <a:gdLst/>
              <a:ahLst/>
              <a:cxnLst/>
              <a:rect l="l" t="t" r="r" b="b"/>
              <a:pathLst>
                <a:path w="89534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89534" h="12700">
                  <a:moveTo>
                    <a:pt x="89154" y="0"/>
                  </a:moveTo>
                  <a:lnTo>
                    <a:pt x="76200" y="0"/>
                  </a:lnTo>
                  <a:lnTo>
                    <a:pt x="76200" y="12179"/>
                  </a:lnTo>
                  <a:lnTo>
                    <a:pt x="89154" y="12179"/>
                  </a:lnTo>
                  <a:lnTo>
                    <a:pt x="891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6" name="object 319"/>
            <p:cNvSpPr/>
            <p:nvPr/>
          </p:nvSpPr>
          <p:spPr>
            <a:xfrm>
              <a:off x="7808601" y="2965450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7" name="object 320"/>
            <p:cNvSpPr/>
            <p:nvPr/>
          </p:nvSpPr>
          <p:spPr>
            <a:xfrm>
              <a:off x="8025003" y="2959366"/>
              <a:ext cx="432434" cy="12700"/>
            </a:xfrm>
            <a:custGeom>
              <a:avLst/>
              <a:gdLst/>
              <a:ahLst/>
              <a:cxnLst/>
              <a:rect l="l" t="t" r="r" b="b"/>
              <a:pathLst>
                <a:path w="432434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432434" h="12700">
                  <a:moveTo>
                    <a:pt x="432054" y="0"/>
                  </a:moveTo>
                  <a:lnTo>
                    <a:pt x="419100" y="0"/>
                  </a:lnTo>
                  <a:lnTo>
                    <a:pt x="419100" y="12179"/>
                  </a:lnTo>
                  <a:lnTo>
                    <a:pt x="432054" y="12179"/>
                  </a:lnTo>
                  <a:lnTo>
                    <a:pt x="4320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8" name="object 321"/>
            <p:cNvSpPr/>
            <p:nvPr/>
          </p:nvSpPr>
          <p:spPr>
            <a:xfrm>
              <a:off x="8559171" y="2965450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191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9" name="object 322"/>
            <p:cNvSpPr/>
            <p:nvPr/>
          </p:nvSpPr>
          <p:spPr>
            <a:xfrm>
              <a:off x="7173087" y="2959366"/>
              <a:ext cx="1474470" cy="25400"/>
            </a:xfrm>
            <a:custGeom>
              <a:avLst/>
              <a:gdLst/>
              <a:ahLst/>
              <a:cxnLst/>
              <a:rect l="l" t="t" r="r" b="b"/>
              <a:pathLst>
                <a:path w="1474470" h="25400">
                  <a:moveTo>
                    <a:pt x="12192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192"/>
                  </a:lnTo>
                  <a:close/>
                </a:path>
                <a:path w="1474470" h="25400">
                  <a:moveTo>
                    <a:pt x="1474470" y="0"/>
                  </a:moveTo>
                  <a:lnTo>
                    <a:pt x="1462278" y="0"/>
                  </a:lnTo>
                  <a:lnTo>
                    <a:pt x="1462278" y="12179"/>
                  </a:lnTo>
                  <a:lnTo>
                    <a:pt x="1474470" y="12179"/>
                  </a:lnTo>
                  <a:lnTo>
                    <a:pt x="147447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0" name="object 323"/>
            <p:cNvSpPr/>
            <p:nvPr/>
          </p:nvSpPr>
          <p:spPr>
            <a:xfrm>
              <a:off x="7274439" y="2978023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1" name="object 324"/>
            <p:cNvSpPr/>
            <p:nvPr/>
          </p:nvSpPr>
          <p:spPr>
            <a:xfrm>
              <a:off x="7490841" y="2971558"/>
              <a:ext cx="89535" cy="13335"/>
            </a:xfrm>
            <a:custGeom>
              <a:avLst/>
              <a:gdLst/>
              <a:ahLst/>
              <a:cxnLst/>
              <a:rect l="l" t="t" r="r" b="b"/>
              <a:pathLst>
                <a:path w="89534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89534" h="13335">
                  <a:moveTo>
                    <a:pt x="89154" y="0"/>
                  </a:moveTo>
                  <a:lnTo>
                    <a:pt x="76200" y="0"/>
                  </a:lnTo>
                  <a:lnTo>
                    <a:pt x="76200" y="12941"/>
                  </a:lnTo>
                  <a:lnTo>
                    <a:pt x="89154" y="12941"/>
                  </a:lnTo>
                  <a:lnTo>
                    <a:pt x="891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2" name="object 325"/>
            <p:cNvSpPr/>
            <p:nvPr/>
          </p:nvSpPr>
          <p:spPr>
            <a:xfrm>
              <a:off x="7795647" y="2978023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3" name="object 326"/>
            <p:cNvSpPr/>
            <p:nvPr/>
          </p:nvSpPr>
          <p:spPr>
            <a:xfrm>
              <a:off x="7160133" y="2971558"/>
              <a:ext cx="1487805" cy="26034"/>
            </a:xfrm>
            <a:custGeom>
              <a:avLst/>
              <a:gdLst/>
              <a:ahLst/>
              <a:cxnLst/>
              <a:rect l="l" t="t" r="r" b="b"/>
              <a:pathLst>
                <a:path w="1487804" h="26035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1487804" h="26035">
                  <a:moveTo>
                    <a:pt x="877062" y="0"/>
                  </a:moveTo>
                  <a:lnTo>
                    <a:pt x="864870" y="0"/>
                  </a:lnTo>
                  <a:lnTo>
                    <a:pt x="864870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  <a:path w="1487804" h="26035">
                  <a:moveTo>
                    <a:pt x="1296924" y="0"/>
                  </a:moveTo>
                  <a:lnTo>
                    <a:pt x="1283970" y="0"/>
                  </a:lnTo>
                  <a:lnTo>
                    <a:pt x="1283970" y="12941"/>
                  </a:lnTo>
                  <a:lnTo>
                    <a:pt x="1296924" y="12941"/>
                  </a:lnTo>
                  <a:lnTo>
                    <a:pt x="1296924" y="0"/>
                  </a:lnTo>
                  <a:close/>
                </a:path>
                <a:path w="1487804" h="26035">
                  <a:moveTo>
                    <a:pt x="1399032" y="0"/>
                  </a:moveTo>
                  <a:lnTo>
                    <a:pt x="1386078" y="0"/>
                  </a:lnTo>
                  <a:lnTo>
                    <a:pt x="1386078" y="12941"/>
                  </a:lnTo>
                  <a:lnTo>
                    <a:pt x="1399032" y="12941"/>
                  </a:lnTo>
                  <a:lnTo>
                    <a:pt x="1399032" y="0"/>
                  </a:lnTo>
                  <a:close/>
                </a:path>
                <a:path w="1487804" h="26035">
                  <a:moveTo>
                    <a:pt x="1487424" y="0"/>
                  </a:moveTo>
                  <a:lnTo>
                    <a:pt x="1475232" y="0"/>
                  </a:lnTo>
                  <a:lnTo>
                    <a:pt x="1475232" y="12941"/>
                  </a:lnTo>
                  <a:lnTo>
                    <a:pt x="1487424" y="12941"/>
                  </a:lnTo>
                  <a:lnTo>
                    <a:pt x="14874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4" name="object 327"/>
            <p:cNvSpPr/>
            <p:nvPr/>
          </p:nvSpPr>
          <p:spPr>
            <a:xfrm>
              <a:off x="7249293" y="2990976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5" name="object 328"/>
            <p:cNvSpPr/>
            <p:nvPr/>
          </p:nvSpPr>
          <p:spPr>
            <a:xfrm>
              <a:off x="7503033" y="2984512"/>
              <a:ext cx="77470" cy="13335"/>
            </a:xfrm>
            <a:custGeom>
              <a:avLst/>
              <a:gdLst/>
              <a:ahLst/>
              <a:cxnLst/>
              <a:rect l="l" t="t" r="r" b="b"/>
              <a:pathLst>
                <a:path w="774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77470" h="13335">
                  <a:moveTo>
                    <a:pt x="76962" y="0"/>
                  </a:moveTo>
                  <a:lnTo>
                    <a:pt x="64008" y="0"/>
                  </a:lnTo>
                  <a:lnTo>
                    <a:pt x="64008" y="12941"/>
                  </a:lnTo>
                  <a:lnTo>
                    <a:pt x="76962" y="12941"/>
                  </a:lnTo>
                  <a:lnTo>
                    <a:pt x="7696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6" name="object 329"/>
            <p:cNvSpPr/>
            <p:nvPr/>
          </p:nvSpPr>
          <p:spPr>
            <a:xfrm>
              <a:off x="7789551" y="298450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7" name="object 330"/>
            <p:cNvSpPr/>
            <p:nvPr/>
          </p:nvSpPr>
          <p:spPr>
            <a:xfrm>
              <a:off x="7160133" y="2984512"/>
              <a:ext cx="1487805" cy="26034"/>
            </a:xfrm>
            <a:custGeom>
              <a:avLst/>
              <a:gdLst/>
              <a:ahLst/>
              <a:cxnLst/>
              <a:rect l="l" t="t" r="r" b="b"/>
              <a:pathLst>
                <a:path w="1487804" h="26035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1487804" h="26035">
                  <a:moveTo>
                    <a:pt x="890016" y="0"/>
                  </a:moveTo>
                  <a:lnTo>
                    <a:pt x="877062" y="0"/>
                  </a:lnTo>
                  <a:lnTo>
                    <a:pt x="877062" y="12941"/>
                  </a:lnTo>
                  <a:lnTo>
                    <a:pt x="890016" y="12941"/>
                  </a:lnTo>
                  <a:lnTo>
                    <a:pt x="890016" y="0"/>
                  </a:lnTo>
                  <a:close/>
                </a:path>
                <a:path w="1487804" h="26035">
                  <a:moveTo>
                    <a:pt x="1283970" y="0"/>
                  </a:moveTo>
                  <a:lnTo>
                    <a:pt x="1271778" y="0"/>
                  </a:lnTo>
                  <a:lnTo>
                    <a:pt x="1271778" y="12941"/>
                  </a:lnTo>
                  <a:lnTo>
                    <a:pt x="1283970" y="12941"/>
                  </a:lnTo>
                  <a:lnTo>
                    <a:pt x="1283970" y="0"/>
                  </a:lnTo>
                  <a:close/>
                </a:path>
                <a:path w="1487804" h="26035">
                  <a:moveTo>
                    <a:pt x="1399032" y="0"/>
                  </a:moveTo>
                  <a:lnTo>
                    <a:pt x="1386078" y="0"/>
                  </a:lnTo>
                  <a:lnTo>
                    <a:pt x="1386078" y="12941"/>
                  </a:lnTo>
                  <a:lnTo>
                    <a:pt x="1399032" y="12941"/>
                  </a:lnTo>
                  <a:lnTo>
                    <a:pt x="1399032" y="0"/>
                  </a:lnTo>
                  <a:close/>
                </a:path>
                <a:path w="1487804" h="26035">
                  <a:moveTo>
                    <a:pt x="1487424" y="0"/>
                  </a:moveTo>
                  <a:lnTo>
                    <a:pt x="1475232" y="0"/>
                  </a:lnTo>
                  <a:lnTo>
                    <a:pt x="1475232" y="12941"/>
                  </a:lnTo>
                  <a:lnTo>
                    <a:pt x="1487424" y="12941"/>
                  </a:lnTo>
                  <a:lnTo>
                    <a:pt x="14874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8" name="object 331"/>
            <p:cNvSpPr/>
            <p:nvPr/>
          </p:nvSpPr>
          <p:spPr>
            <a:xfrm>
              <a:off x="7223385" y="3003930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9" name="object 332"/>
            <p:cNvSpPr/>
            <p:nvPr/>
          </p:nvSpPr>
          <p:spPr>
            <a:xfrm>
              <a:off x="7503033" y="2997466"/>
              <a:ext cx="77470" cy="13335"/>
            </a:xfrm>
            <a:custGeom>
              <a:avLst/>
              <a:gdLst/>
              <a:ahLst/>
              <a:cxnLst/>
              <a:rect l="l" t="t" r="r" b="b"/>
              <a:pathLst>
                <a:path w="774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77470" h="13335">
                  <a:moveTo>
                    <a:pt x="76962" y="0"/>
                  </a:moveTo>
                  <a:lnTo>
                    <a:pt x="64008" y="0"/>
                  </a:lnTo>
                  <a:lnTo>
                    <a:pt x="64008" y="12941"/>
                  </a:lnTo>
                  <a:lnTo>
                    <a:pt x="76962" y="12941"/>
                  </a:lnTo>
                  <a:lnTo>
                    <a:pt x="7696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0" name="object 333"/>
            <p:cNvSpPr/>
            <p:nvPr/>
          </p:nvSpPr>
          <p:spPr>
            <a:xfrm>
              <a:off x="7757547" y="3003930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1" name="object 334"/>
            <p:cNvSpPr/>
            <p:nvPr/>
          </p:nvSpPr>
          <p:spPr>
            <a:xfrm>
              <a:off x="7160133" y="2997466"/>
              <a:ext cx="1487805" cy="25400"/>
            </a:xfrm>
            <a:custGeom>
              <a:avLst/>
              <a:gdLst/>
              <a:ahLst/>
              <a:cxnLst/>
              <a:rect l="l" t="t" r="r" b="b"/>
              <a:pathLst>
                <a:path w="1487804" h="25400">
                  <a:moveTo>
                    <a:pt x="12954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954"/>
                  </a:lnTo>
                  <a:close/>
                </a:path>
                <a:path w="1487804" h="25400">
                  <a:moveTo>
                    <a:pt x="63246" y="12954"/>
                  </a:moveTo>
                  <a:lnTo>
                    <a:pt x="51054" y="12954"/>
                  </a:lnTo>
                  <a:lnTo>
                    <a:pt x="51054" y="25133"/>
                  </a:lnTo>
                  <a:lnTo>
                    <a:pt x="63246" y="25133"/>
                  </a:lnTo>
                  <a:lnTo>
                    <a:pt x="63246" y="12954"/>
                  </a:lnTo>
                  <a:close/>
                </a:path>
                <a:path w="1487804" h="25400">
                  <a:moveTo>
                    <a:pt x="355854" y="12954"/>
                  </a:moveTo>
                  <a:lnTo>
                    <a:pt x="342900" y="12954"/>
                  </a:lnTo>
                  <a:lnTo>
                    <a:pt x="342900" y="25133"/>
                  </a:lnTo>
                  <a:lnTo>
                    <a:pt x="355854" y="25133"/>
                  </a:lnTo>
                  <a:lnTo>
                    <a:pt x="355854" y="12954"/>
                  </a:lnTo>
                  <a:close/>
                </a:path>
                <a:path w="1487804" h="25400">
                  <a:moveTo>
                    <a:pt x="406908" y="12954"/>
                  </a:moveTo>
                  <a:lnTo>
                    <a:pt x="393954" y="12954"/>
                  </a:lnTo>
                  <a:lnTo>
                    <a:pt x="393954" y="25133"/>
                  </a:lnTo>
                  <a:lnTo>
                    <a:pt x="406908" y="25133"/>
                  </a:lnTo>
                  <a:lnTo>
                    <a:pt x="406908" y="12954"/>
                  </a:lnTo>
                  <a:close/>
                </a:path>
                <a:path w="1487804" h="25400">
                  <a:moveTo>
                    <a:pt x="890016" y="0"/>
                  </a:moveTo>
                  <a:lnTo>
                    <a:pt x="877062" y="0"/>
                  </a:lnTo>
                  <a:lnTo>
                    <a:pt x="877062" y="12941"/>
                  </a:lnTo>
                  <a:lnTo>
                    <a:pt x="890016" y="12941"/>
                  </a:lnTo>
                  <a:lnTo>
                    <a:pt x="890016" y="0"/>
                  </a:lnTo>
                  <a:close/>
                </a:path>
                <a:path w="1487804" h="25400">
                  <a:moveTo>
                    <a:pt x="1283970" y="0"/>
                  </a:moveTo>
                  <a:lnTo>
                    <a:pt x="1271778" y="0"/>
                  </a:lnTo>
                  <a:lnTo>
                    <a:pt x="1271778" y="12941"/>
                  </a:lnTo>
                  <a:lnTo>
                    <a:pt x="1283970" y="12941"/>
                  </a:lnTo>
                  <a:lnTo>
                    <a:pt x="1283970" y="0"/>
                  </a:lnTo>
                  <a:close/>
                </a:path>
                <a:path w="1487804" h="25400">
                  <a:moveTo>
                    <a:pt x="1386078" y="0"/>
                  </a:moveTo>
                  <a:lnTo>
                    <a:pt x="1373124" y="0"/>
                  </a:lnTo>
                  <a:lnTo>
                    <a:pt x="1373124" y="12941"/>
                  </a:lnTo>
                  <a:lnTo>
                    <a:pt x="1386078" y="12941"/>
                  </a:lnTo>
                  <a:lnTo>
                    <a:pt x="1386078" y="0"/>
                  </a:lnTo>
                  <a:close/>
                </a:path>
                <a:path w="1487804" h="25400">
                  <a:moveTo>
                    <a:pt x="1487424" y="0"/>
                  </a:moveTo>
                  <a:lnTo>
                    <a:pt x="1475232" y="0"/>
                  </a:lnTo>
                  <a:lnTo>
                    <a:pt x="1475232" y="12941"/>
                  </a:lnTo>
                  <a:lnTo>
                    <a:pt x="1487424" y="12941"/>
                  </a:lnTo>
                  <a:lnTo>
                    <a:pt x="14874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2" name="object 335"/>
            <p:cNvSpPr/>
            <p:nvPr/>
          </p:nvSpPr>
          <p:spPr>
            <a:xfrm>
              <a:off x="7745355" y="3016504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191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3" name="object 336"/>
            <p:cNvSpPr/>
            <p:nvPr/>
          </p:nvSpPr>
          <p:spPr>
            <a:xfrm>
              <a:off x="7147179" y="3010420"/>
              <a:ext cx="1500505" cy="25400"/>
            </a:xfrm>
            <a:custGeom>
              <a:avLst/>
              <a:gdLst/>
              <a:ahLst/>
              <a:cxnLst/>
              <a:rect l="l" t="t" r="r" b="b"/>
              <a:pathLst>
                <a:path w="1500504" h="25400">
                  <a:moveTo>
                    <a:pt x="12954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192"/>
                  </a:lnTo>
                  <a:close/>
                </a:path>
                <a:path w="1500504" h="25400">
                  <a:moveTo>
                    <a:pt x="76200" y="12192"/>
                  </a:moveTo>
                  <a:lnTo>
                    <a:pt x="64008" y="12192"/>
                  </a:lnTo>
                  <a:lnTo>
                    <a:pt x="64008" y="25133"/>
                  </a:lnTo>
                  <a:lnTo>
                    <a:pt x="76200" y="25133"/>
                  </a:lnTo>
                  <a:lnTo>
                    <a:pt x="76200" y="12192"/>
                  </a:lnTo>
                  <a:close/>
                </a:path>
                <a:path w="1500504" h="25400">
                  <a:moveTo>
                    <a:pt x="368808" y="12192"/>
                  </a:moveTo>
                  <a:lnTo>
                    <a:pt x="355854" y="12192"/>
                  </a:lnTo>
                  <a:lnTo>
                    <a:pt x="355854" y="25133"/>
                  </a:lnTo>
                  <a:lnTo>
                    <a:pt x="368808" y="25133"/>
                  </a:lnTo>
                  <a:lnTo>
                    <a:pt x="368808" y="12192"/>
                  </a:lnTo>
                  <a:close/>
                </a:path>
                <a:path w="1500504" h="25400">
                  <a:moveTo>
                    <a:pt x="419862" y="12192"/>
                  </a:moveTo>
                  <a:lnTo>
                    <a:pt x="406908" y="12192"/>
                  </a:lnTo>
                  <a:lnTo>
                    <a:pt x="406908" y="25133"/>
                  </a:lnTo>
                  <a:lnTo>
                    <a:pt x="419862" y="25133"/>
                  </a:lnTo>
                  <a:lnTo>
                    <a:pt x="419862" y="12192"/>
                  </a:lnTo>
                  <a:close/>
                </a:path>
                <a:path w="1500504" h="25400">
                  <a:moveTo>
                    <a:pt x="915924" y="0"/>
                  </a:moveTo>
                  <a:lnTo>
                    <a:pt x="902970" y="0"/>
                  </a:lnTo>
                  <a:lnTo>
                    <a:pt x="902970" y="12179"/>
                  </a:lnTo>
                  <a:lnTo>
                    <a:pt x="915924" y="12179"/>
                  </a:lnTo>
                  <a:lnTo>
                    <a:pt x="915924" y="0"/>
                  </a:lnTo>
                  <a:close/>
                </a:path>
                <a:path w="1500504" h="25400">
                  <a:moveTo>
                    <a:pt x="1284732" y="0"/>
                  </a:moveTo>
                  <a:lnTo>
                    <a:pt x="1271778" y="0"/>
                  </a:lnTo>
                  <a:lnTo>
                    <a:pt x="1271778" y="12179"/>
                  </a:lnTo>
                  <a:lnTo>
                    <a:pt x="1284732" y="12179"/>
                  </a:lnTo>
                  <a:lnTo>
                    <a:pt x="1284732" y="0"/>
                  </a:lnTo>
                  <a:close/>
                </a:path>
                <a:path w="1500504" h="25400">
                  <a:moveTo>
                    <a:pt x="1399032" y="0"/>
                  </a:moveTo>
                  <a:lnTo>
                    <a:pt x="1386078" y="0"/>
                  </a:lnTo>
                  <a:lnTo>
                    <a:pt x="1386078" y="12179"/>
                  </a:lnTo>
                  <a:lnTo>
                    <a:pt x="1399032" y="12179"/>
                  </a:lnTo>
                  <a:lnTo>
                    <a:pt x="1399032" y="0"/>
                  </a:lnTo>
                  <a:close/>
                </a:path>
                <a:path w="1500504" h="25400">
                  <a:moveTo>
                    <a:pt x="1500378" y="0"/>
                  </a:moveTo>
                  <a:lnTo>
                    <a:pt x="1488186" y="0"/>
                  </a:lnTo>
                  <a:lnTo>
                    <a:pt x="1488186" y="12179"/>
                  </a:lnTo>
                  <a:lnTo>
                    <a:pt x="1500378" y="12179"/>
                  </a:lnTo>
                  <a:lnTo>
                    <a:pt x="15003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4" name="object 337"/>
            <p:cNvSpPr/>
            <p:nvPr/>
          </p:nvSpPr>
          <p:spPr>
            <a:xfrm>
              <a:off x="7732401" y="3029076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5" name="object 338"/>
            <p:cNvSpPr/>
            <p:nvPr/>
          </p:nvSpPr>
          <p:spPr>
            <a:xfrm>
              <a:off x="7147179" y="3022612"/>
              <a:ext cx="1500505" cy="26034"/>
            </a:xfrm>
            <a:custGeom>
              <a:avLst/>
              <a:gdLst/>
              <a:ahLst/>
              <a:cxnLst/>
              <a:rect l="l" t="t" r="r" b="b"/>
              <a:pathLst>
                <a:path w="1500504" h="26035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1500504" h="26035">
                  <a:moveTo>
                    <a:pt x="915924" y="0"/>
                  </a:moveTo>
                  <a:lnTo>
                    <a:pt x="902970" y="0"/>
                  </a:lnTo>
                  <a:lnTo>
                    <a:pt x="902970" y="12941"/>
                  </a:lnTo>
                  <a:lnTo>
                    <a:pt x="915924" y="12941"/>
                  </a:lnTo>
                  <a:lnTo>
                    <a:pt x="915924" y="0"/>
                  </a:lnTo>
                  <a:close/>
                </a:path>
                <a:path w="1500504" h="26035">
                  <a:moveTo>
                    <a:pt x="1284732" y="0"/>
                  </a:moveTo>
                  <a:lnTo>
                    <a:pt x="1271778" y="0"/>
                  </a:lnTo>
                  <a:lnTo>
                    <a:pt x="1271778" y="12941"/>
                  </a:lnTo>
                  <a:lnTo>
                    <a:pt x="1284732" y="12941"/>
                  </a:lnTo>
                  <a:lnTo>
                    <a:pt x="1284732" y="0"/>
                  </a:lnTo>
                  <a:close/>
                </a:path>
                <a:path w="1500504" h="26035">
                  <a:moveTo>
                    <a:pt x="1399032" y="0"/>
                  </a:moveTo>
                  <a:lnTo>
                    <a:pt x="1386078" y="0"/>
                  </a:lnTo>
                  <a:lnTo>
                    <a:pt x="1386078" y="12941"/>
                  </a:lnTo>
                  <a:lnTo>
                    <a:pt x="1399032" y="12941"/>
                  </a:lnTo>
                  <a:lnTo>
                    <a:pt x="1399032" y="0"/>
                  </a:lnTo>
                  <a:close/>
                </a:path>
                <a:path w="1500504" h="26035">
                  <a:moveTo>
                    <a:pt x="1500378" y="0"/>
                  </a:moveTo>
                  <a:lnTo>
                    <a:pt x="1488186" y="0"/>
                  </a:lnTo>
                  <a:lnTo>
                    <a:pt x="1488186" y="12941"/>
                  </a:lnTo>
                  <a:lnTo>
                    <a:pt x="1500378" y="12941"/>
                  </a:lnTo>
                  <a:lnTo>
                    <a:pt x="15003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6" name="object 339"/>
            <p:cNvSpPr/>
            <p:nvPr/>
          </p:nvSpPr>
          <p:spPr>
            <a:xfrm>
              <a:off x="7198239" y="3042030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7" name="object 340"/>
            <p:cNvSpPr/>
            <p:nvPr/>
          </p:nvSpPr>
          <p:spPr>
            <a:xfrm>
              <a:off x="7503033" y="3035566"/>
              <a:ext cx="916305" cy="13335"/>
            </a:xfrm>
            <a:custGeom>
              <a:avLst/>
              <a:gdLst/>
              <a:ahLst/>
              <a:cxnLst/>
              <a:rect l="l" t="t" r="r" b="b"/>
              <a:pathLst>
                <a:path w="9163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91630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916304" h="13335">
                  <a:moveTo>
                    <a:pt x="229362" y="0"/>
                  </a:moveTo>
                  <a:lnTo>
                    <a:pt x="216408" y="0"/>
                  </a:lnTo>
                  <a:lnTo>
                    <a:pt x="216408" y="12941"/>
                  </a:lnTo>
                  <a:lnTo>
                    <a:pt x="229362" y="12941"/>
                  </a:lnTo>
                  <a:lnTo>
                    <a:pt x="229362" y="0"/>
                  </a:lnTo>
                  <a:close/>
                </a:path>
                <a:path w="916304" h="13335">
                  <a:moveTo>
                    <a:pt x="572262" y="0"/>
                  </a:moveTo>
                  <a:lnTo>
                    <a:pt x="560070" y="0"/>
                  </a:lnTo>
                  <a:lnTo>
                    <a:pt x="560070" y="12941"/>
                  </a:lnTo>
                  <a:lnTo>
                    <a:pt x="572262" y="12941"/>
                  </a:lnTo>
                  <a:lnTo>
                    <a:pt x="572262" y="0"/>
                  </a:lnTo>
                  <a:close/>
                </a:path>
                <a:path w="916304" h="13335">
                  <a:moveTo>
                    <a:pt x="915924" y="0"/>
                  </a:moveTo>
                  <a:lnTo>
                    <a:pt x="902970" y="0"/>
                  </a:lnTo>
                  <a:lnTo>
                    <a:pt x="902970" y="12941"/>
                  </a:lnTo>
                  <a:lnTo>
                    <a:pt x="915924" y="12941"/>
                  </a:lnTo>
                  <a:lnTo>
                    <a:pt x="9159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8" name="object 341"/>
            <p:cNvSpPr/>
            <p:nvPr/>
          </p:nvSpPr>
          <p:spPr>
            <a:xfrm>
              <a:off x="8482203" y="3035566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9" name="object 342"/>
            <p:cNvSpPr/>
            <p:nvPr/>
          </p:nvSpPr>
          <p:spPr>
            <a:xfrm>
              <a:off x="7147179" y="3048520"/>
              <a:ext cx="1271905" cy="12700"/>
            </a:xfrm>
            <a:custGeom>
              <a:avLst/>
              <a:gdLst/>
              <a:ahLst/>
              <a:cxnLst/>
              <a:rect l="l" t="t" r="r" b="b"/>
              <a:pathLst>
                <a:path w="127190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271904" h="12700">
                  <a:moveTo>
                    <a:pt x="51054" y="0"/>
                  </a:moveTo>
                  <a:lnTo>
                    <a:pt x="38100" y="0"/>
                  </a:lnTo>
                  <a:lnTo>
                    <a:pt x="38100" y="12179"/>
                  </a:lnTo>
                  <a:lnTo>
                    <a:pt x="51054" y="12179"/>
                  </a:lnTo>
                  <a:lnTo>
                    <a:pt x="51054" y="0"/>
                  </a:lnTo>
                  <a:close/>
                </a:path>
                <a:path w="1271904" h="12700">
                  <a:moveTo>
                    <a:pt x="368808" y="0"/>
                  </a:moveTo>
                  <a:lnTo>
                    <a:pt x="355854" y="0"/>
                  </a:lnTo>
                  <a:lnTo>
                    <a:pt x="355854" y="12179"/>
                  </a:lnTo>
                  <a:lnTo>
                    <a:pt x="368808" y="12179"/>
                  </a:lnTo>
                  <a:lnTo>
                    <a:pt x="368808" y="0"/>
                  </a:lnTo>
                  <a:close/>
                </a:path>
                <a:path w="1271904" h="12700">
                  <a:moveTo>
                    <a:pt x="419862" y="0"/>
                  </a:moveTo>
                  <a:lnTo>
                    <a:pt x="406908" y="0"/>
                  </a:lnTo>
                  <a:lnTo>
                    <a:pt x="406908" y="12179"/>
                  </a:lnTo>
                  <a:lnTo>
                    <a:pt x="419862" y="12179"/>
                  </a:lnTo>
                  <a:lnTo>
                    <a:pt x="419862" y="0"/>
                  </a:lnTo>
                  <a:close/>
                </a:path>
                <a:path w="1271904" h="12700">
                  <a:moveTo>
                    <a:pt x="585216" y="0"/>
                  </a:moveTo>
                  <a:lnTo>
                    <a:pt x="572262" y="0"/>
                  </a:lnTo>
                  <a:lnTo>
                    <a:pt x="572262" y="12179"/>
                  </a:lnTo>
                  <a:lnTo>
                    <a:pt x="585216" y="12179"/>
                  </a:lnTo>
                  <a:lnTo>
                    <a:pt x="585216" y="0"/>
                  </a:lnTo>
                  <a:close/>
                </a:path>
                <a:path w="1271904" h="12700">
                  <a:moveTo>
                    <a:pt x="928116" y="0"/>
                  </a:moveTo>
                  <a:lnTo>
                    <a:pt x="915924" y="0"/>
                  </a:lnTo>
                  <a:lnTo>
                    <a:pt x="915924" y="12179"/>
                  </a:lnTo>
                  <a:lnTo>
                    <a:pt x="928116" y="12179"/>
                  </a:lnTo>
                  <a:lnTo>
                    <a:pt x="928116" y="0"/>
                  </a:lnTo>
                  <a:close/>
                </a:path>
                <a:path w="1271904" h="12700">
                  <a:moveTo>
                    <a:pt x="1271778" y="0"/>
                  </a:moveTo>
                  <a:lnTo>
                    <a:pt x="1258824" y="0"/>
                  </a:lnTo>
                  <a:lnTo>
                    <a:pt x="1258824" y="12179"/>
                  </a:lnTo>
                  <a:lnTo>
                    <a:pt x="1271778" y="12179"/>
                  </a:lnTo>
                  <a:lnTo>
                    <a:pt x="12717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40" name="object 343"/>
            <p:cNvSpPr/>
            <p:nvPr/>
          </p:nvSpPr>
          <p:spPr>
            <a:xfrm>
              <a:off x="8482203" y="3048520"/>
              <a:ext cx="216535" cy="12700"/>
            </a:xfrm>
            <a:custGeom>
              <a:avLst/>
              <a:gdLst/>
              <a:ahLst/>
              <a:cxnLst/>
              <a:rect l="l" t="t" r="r" b="b"/>
              <a:pathLst>
                <a:path w="2165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216534" h="12700">
                  <a:moveTo>
                    <a:pt x="64008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4008" y="12179"/>
                  </a:lnTo>
                  <a:lnTo>
                    <a:pt x="64008" y="0"/>
                  </a:lnTo>
                  <a:close/>
                </a:path>
                <a:path w="216534" h="12700">
                  <a:moveTo>
                    <a:pt x="115062" y="0"/>
                  </a:moveTo>
                  <a:lnTo>
                    <a:pt x="102108" y="0"/>
                  </a:lnTo>
                  <a:lnTo>
                    <a:pt x="102108" y="12179"/>
                  </a:lnTo>
                  <a:lnTo>
                    <a:pt x="115062" y="12179"/>
                  </a:lnTo>
                  <a:lnTo>
                    <a:pt x="115062" y="0"/>
                  </a:lnTo>
                  <a:close/>
                </a:path>
                <a:path w="216534" h="12700">
                  <a:moveTo>
                    <a:pt x="165354" y="0"/>
                  </a:moveTo>
                  <a:lnTo>
                    <a:pt x="153162" y="0"/>
                  </a:lnTo>
                  <a:lnTo>
                    <a:pt x="153162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216534" h="12700">
                  <a:moveTo>
                    <a:pt x="216408" y="0"/>
                  </a:moveTo>
                  <a:lnTo>
                    <a:pt x="203454" y="0"/>
                  </a:lnTo>
                  <a:lnTo>
                    <a:pt x="203454" y="12179"/>
                  </a:lnTo>
                  <a:lnTo>
                    <a:pt x="216408" y="12179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41" name="object 344"/>
            <p:cNvSpPr/>
            <p:nvPr/>
          </p:nvSpPr>
          <p:spPr>
            <a:xfrm>
              <a:off x="7147179" y="3060712"/>
              <a:ext cx="1259205" cy="13335"/>
            </a:xfrm>
            <a:custGeom>
              <a:avLst/>
              <a:gdLst/>
              <a:ahLst/>
              <a:cxnLst/>
              <a:rect l="l" t="t" r="r" b="b"/>
              <a:pathLst>
                <a:path w="12592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259204" h="13335">
                  <a:moveTo>
                    <a:pt x="51054" y="0"/>
                  </a:moveTo>
                  <a:lnTo>
                    <a:pt x="38100" y="0"/>
                  </a:lnTo>
                  <a:lnTo>
                    <a:pt x="38100" y="12941"/>
                  </a:lnTo>
                  <a:lnTo>
                    <a:pt x="51054" y="12941"/>
                  </a:lnTo>
                  <a:lnTo>
                    <a:pt x="51054" y="0"/>
                  </a:lnTo>
                  <a:close/>
                </a:path>
                <a:path w="1259204" h="13335">
                  <a:moveTo>
                    <a:pt x="381762" y="0"/>
                  </a:moveTo>
                  <a:lnTo>
                    <a:pt x="368808" y="0"/>
                  </a:lnTo>
                  <a:lnTo>
                    <a:pt x="368808" y="12941"/>
                  </a:lnTo>
                  <a:lnTo>
                    <a:pt x="381762" y="12941"/>
                  </a:lnTo>
                  <a:lnTo>
                    <a:pt x="381762" y="0"/>
                  </a:lnTo>
                  <a:close/>
                </a:path>
                <a:path w="1259204" h="13335">
                  <a:moveTo>
                    <a:pt x="419862" y="0"/>
                  </a:moveTo>
                  <a:lnTo>
                    <a:pt x="406908" y="0"/>
                  </a:lnTo>
                  <a:lnTo>
                    <a:pt x="406908" y="12941"/>
                  </a:lnTo>
                  <a:lnTo>
                    <a:pt x="419862" y="12941"/>
                  </a:lnTo>
                  <a:lnTo>
                    <a:pt x="419862" y="0"/>
                  </a:lnTo>
                  <a:close/>
                </a:path>
                <a:path w="1259204" h="13335">
                  <a:moveTo>
                    <a:pt x="572262" y="0"/>
                  </a:moveTo>
                  <a:lnTo>
                    <a:pt x="559308" y="0"/>
                  </a:lnTo>
                  <a:lnTo>
                    <a:pt x="559308" y="12941"/>
                  </a:lnTo>
                  <a:lnTo>
                    <a:pt x="572262" y="12941"/>
                  </a:lnTo>
                  <a:lnTo>
                    <a:pt x="572262" y="0"/>
                  </a:lnTo>
                  <a:close/>
                </a:path>
                <a:path w="1259204" h="13335">
                  <a:moveTo>
                    <a:pt x="941070" y="0"/>
                  </a:moveTo>
                  <a:lnTo>
                    <a:pt x="928116" y="0"/>
                  </a:lnTo>
                  <a:lnTo>
                    <a:pt x="928116" y="12941"/>
                  </a:lnTo>
                  <a:lnTo>
                    <a:pt x="941070" y="12941"/>
                  </a:lnTo>
                  <a:lnTo>
                    <a:pt x="941070" y="0"/>
                  </a:lnTo>
                  <a:close/>
                </a:path>
                <a:path w="1259204" h="13335">
                  <a:moveTo>
                    <a:pt x="1258824" y="0"/>
                  </a:moveTo>
                  <a:lnTo>
                    <a:pt x="1246632" y="0"/>
                  </a:lnTo>
                  <a:lnTo>
                    <a:pt x="1246632" y="12941"/>
                  </a:lnTo>
                  <a:lnTo>
                    <a:pt x="1258824" y="12941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42" name="object 345"/>
            <p:cNvSpPr/>
            <p:nvPr/>
          </p:nvSpPr>
          <p:spPr>
            <a:xfrm>
              <a:off x="8482203" y="3060712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43" name="object 346"/>
            <p:cNvSpPr/>
            <p:nvPr/>
          </p:nvSpPr>
          <p:spPr>
            <a:xfrm>
              <a:off x="7147179" y="3073666"/>
              <a:ext cx="1259205" cy="13335"/>
            </a:xfrm>
            <a:custGeom>
              <a:avLst/>
              <a:gdLst/>
              <a:ahLst/>
              <a:cxnLst/>
              <a:rect l="l" t="t" r="r" b="b"/>
              <a:pathLst>
                <a:path w="12592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259204" h="13335">
                  <a:moveTo>
                    <a:pt x="38100" y="0"/>
                  </a:moveTo>
                  <a:lnTo>
                    <a:pt x="25908" y="0"/>
                  </a:lnTo>
                  <a:lnTo>
                    <a:pt x="25908" y="12941"/>
                  </a:lnTo>
                  <a:lnTo>
                    <a:pt x="38100" y="12941"/>
                  </a:lnTo>
                  <a:lnTo>
                    <a:pt x="38100" y="0"/>
                  </a:lnTo>
                  <a:close/>
                </a:path>
                <a:path w="1259204" h="13335">
                  <a:moveTo>
                    <a:pt x="381762" y="0"/>
                  </a:moveTo>
                  <a:lnTo>
                    <a:pt x="368808" y="0"/>
                  </a:lnTo>
                  <a:lnTo>
                    <a:pt x="368808" y="12941"/>
                  </a:lnTo>
                  <a:lnTo>
                    <a:pt x="381762" y="12941"/>
                  </a:lnTo>
                  <a:lnTo>
                    <a:pt x="381762" y="0"/>
                  </a:lnTo>
                  <a:close/>
                </a:path>
                <a:path w="1259204" h="13335">
                  <a:moveTo>
                    <a:pt x="419862" y="0"/>
                  </a:moveTo>
                  <a:lnTo>
                    <a:pt x="406908" y="0"/>
                  </a:lnTo>
                  <a:lnTo>
                    <a:pt x="406908" y="12941"/>
                  </a:lnTo>
                  <a:lnTo>
                    <a:pt x="419862" y="12941"/>
                  </a:lnTo>
                  <a:lnTo>
                    <a:pt x="419862" y="0"/>
                  </a:lnTo>
                  <a:close/>
                </a:path>
                <a:path w="1259204" h="13335">
                  <a:moveTo>
                    <a:pt x="572262" y="0"/>
                  </a:moveTo>
                  <a:lnTo>
                    <a:pt x="559308" y="0"/>
                  </a:lnTo>
                  <a:lnTo>
                    <a:pt x="559308" y="12941"/>
                  </a:lnTo>
                  <a:lnTo>
                    <a:pt x="572262" y="12941"/>
                  </a:lnTo>
                  <a:lnTo>
                    <a:pt x="572262" y="0"/>
                  </a:lnTo>
                  <a:close/>
                </a:path>
                <a:path w="1259204" h="13335">
                  <a:moveTo>
                    <a:pt x="941070" y="0"/>
                  </a:moveTo>
                  <a:lnTo>
                    <a:pt x="928116" y="0"/>
                  </a:lnTo>
                  <a:lnTo>
                    <a:pt x="928116" y="12941"/>
                  </a:lnTo>
                  <a:lnTo>
                    <a:pt x="941070" y="12941"/>
                  </a:lnTo>
                  <a:lnTo>
                    <a:pt x="941070" y="0"/>
                  </a:lnTo>
                  <a:close/>
                </a:path>
                <a:path w="1259204" h="13335">
                  <a:moveTo>
                    <a:pt x="1258824" y="0"/>
                  </a:moveTo>
                  <a:lnTo>
                    <a:pt x="1246632" y="0"/>
                  </a:lnTo>
                  <a:lnTo>
                    <a:pt x="1246632" y="12941"/>
                  </a:lnTo>
                  <a:lnTo>
                    <a:pt x="1258824" y="12941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44" name="object 347"/>
            <p:cNvSpPr/>
            <p:nvPr/>
          </p:nvSpPr>
          <p:spPr>
            <a:xfrm>
              <a:off x="8482203" y="3073666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45" name="object 348"/>
            <p:cNvSpPr/>
            <p:nvPr/>
          </p:nvSpPr>
          <p:spPr>
            <a:xfrm>
              <a:off x="7147179" y="3086620"/>
              <a:ext cx="1259205" cy="13335"/>
            </a:xfrm>
            <a:custGeom>
              <a:avLst/>
              <a:gdLst/>
              <a:ahLst/>
              <a:cxnLst/>
              <a:rect l="l" t="t" r="r" b="b"/>
              <a:pathLst>
                <a:path w="12592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259204" h="13335">
                  <a:moveTo>
                    <a:pt x="38100" y="0"/>
                  </a:moveTo>
                  <a:lnTo>
                    <a:pt x="25908" y="0"/>
                  </a:lnTo>
                  <a:lnTo>
                    <a:pt x="25908" y="12941"/>
                  </a:lnTo>
                  <a:lnTo>
                    <a:pt x="38100" y="12941"/>
                  </a:lnTo>
                  <a:lnTo>
                    <a:pt x="38100" y="0"/>
                  </a:lnTo>
                  <a:close/>
                </a:path>
                <a:path w="1259204" h="13335">
                  <a:moveTo>
                    <a:pt x="381762" y="0"/>
                  </a:moveTo>
                  <a:lnTo>
                    <a:pt x="368808" y="0"/>
                  </a:lnTo>
                  <a:lnTo>
                    <a:pt x="368808" y="12941"/>
                  </a:lnTo>
                  <a:lnTo>
                    <a:pt x="381762" y="12941"/>
                  </a:lnTo>
                  <a:lnTo>
                    <a:pt x="381762" y="0"/>
                  </a:lnTo>
                  <a:close/>
                </a:path>
                <a:path w="1259204" h="13335">
                  <a:moveTo>
                    <a:pt x="419862" y="0"/>
                  </a:moveTo>
                  <a:lnTo>
                    <a:pt x="406908" y="0"/>
                  </a:lnTo>
                  <a:lnTo>
                    <a:pt x="406908" y="12941"/>
                  </a:lnTo>
                  <a:lnTo>
                    <a:pt x="419862" y="12941"/>
                  </a:lnTo>
                  <a:lnTo>
                    <a:pt x="419862" y="0"/>
                  </a:lnTo>
                  <a:close/>
                </a:path>
                <a:path w="1259204" h="13335">
                  <a:moveTo>
                    <a:pt x="559308" y="0"/>
                  </a:moveTo>
                  <a:lnTo>
                    <a:pt x="547116" y="0"/>
                  </a:lnTo>
                  <a:lnTo>
                    <a:pt x="547116" y="12941"/>
                  </a:lnTo>
                  <a:lnTo>
                    <a:pt x="559308" y="12941"/>
                  </a:lnTo>
                  <a:lnTo>
                    <a:pt x="559308" y="0"/>
                  </a:lnTo>
                  <a:close/>
                </a:path>
                <a:path w="1259204" h="13335">
                  <a:moveTo>
                    <a:pt x="954024" y="0"/>
                  </a:moveTo>
                  <a:lnTo>
                    <a:pt x="941070" y="0"/>
                  </a:lnTo>
                  <a:lnTo>
                    <a:pt x="941070" y="12941"/>
                  </a:lnTo>
                  <a:lnTo>
                    <a:pt x="954024" y="12941"/>
                  </a:lnTo>
                  <a:lnTo>
                    <a:pt x="954024" y="0"/>
                  </a:lnTo>
                  <a:close/>
                </a:path>
                <a:path w="1259204" h="13335">
                  <a:moveTo>
                    <a:pt x="1258824" y="0"/>
                  </a:moveTo>
                  <a:lnTo>
                    <a:pt x="1246632" y="0"/>
                  </a:lnTo>
                  <a:lnTo>
                    <a:pt x="1246632" y="12941"/>
                  </a:lnTo>
                  <a:lnTo>
                    <a:pt x="1258824" y="12941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46" name="object 349"/>
            <p:cNvSpPr/>
            <p:nvPr/>
          </p:nvSpPr>
          <p:spPr>
            <a:xfrm>
              <a:off x="8482203" y="3086620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47" name="object 350"/>
            <p:cNvSpPr/>
            <p:nvPr/>
          </p:nvSpPr>
          <p:spPr>
            <a:xfrm>
              <a:off x="7147179" y="3099574"/>
              <a:ext cx="1259205" cy="12700"/>
            </a:xfrm>
            <a:custGeom>
              <a:avLst/>
              <a:gdLst/>
              <a:ahLst/>
              <a:cxnLst/>
              <a:rect l="l" t="t" r="r" b="b"/>
              <a:pathLst>
                <a:path w="125920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259204" h="12700">
                  <a:moveTo>
                    <a:pt x="38100" y="0"/>
                  </a:moveTo>
                  <a:lnTo>
                    <a:pt x="25908" y="0"/>
                  </a:lnTo>
                  <a:lnTo>
                    <a:pt x="25908" y="12179"/>
                  </a:lnTo>
                  <a:lnTo>
                    <a:pt x="38100" y="12179"/>
                  </a:lnTo>
                  <a:lnTo>
                    <a:pt x="38100" y="0"/>
                  </a:lnTo>
                  <a:close/>
                </a:path>
                <a:path w="1259204" h="12700">
                  <a:moveTo>
                    <a:pt x="381762" y="0"/>
                  </a:moveTo>
                  <a:lnTo>
                    <a:pt x="368808" y="0"/>
                  </a:lnTo>
                  <a:lnTo>
                    <a:pt x="368808" y="12179"/>
                  </a:lnTo>
                  <a:lnTo>
                    <a:pt x="381762" y="12179"/>
                  </a:lnTo>
                  <a:lnTo>
                    <a:pt x="381762" y="0"/>
                  </a:lnTo>
                  <a:close/>
                </a:path>
                <a:path w="1259204" h="12700">
                  <a:moveTo>
                    <a:pt x="419862" y="0"/>
                  </a:moveTo>
                  <a:lnTo>
                    <a:pt x="406908" y="0"/>
                  </a:lnTo>
                  <a:lnTo>
                    <a:pt x="406908" y="12179"/>
                  </a:lnTo>
                  <a:lnTo>
                    <a:pt x="419862" y="12179"/>
                  </a:lnTo>
                  <a:lnTo>
                    <a:pt x="419862" y="0"/>
                  </a:lnTo>
                  <a:close/>
                </a:path>
                <a:path w="1259204" h="12700">
                  <a:moveTo>
                    <a:pt x="559308" y="0"/>
                  </a:moveTo>
                  <a:lnTo>
                    <a:pt x="547116" y="0"/>
                  </a:lnTo>
                  <a:lnTo>
                    <a:pt x="547116" y="12179"/>
                  </a:lnTo>
                  <a:lnTo>
                    <a:pt x="559308" y="12179"/>
                  </a:lnTo>
                  <a:lnTo>
                    <a:pt x="559308" y="0"/>
                  </a:lnTo>
                  <a:close/>
                </a:path>
                <a:path w="1259204" h="12700">
                  <a:moveTo>
                    <a:pt x="954024" y="0"/>
                  </a:moveTo>
                  <a:lnTo>
                    <a:pt x="941070" y="0"/>
                  </a:lnTo>
                  <a:lnTo>
                    <a:pt x="941070" y="12179"/>
                  </a:lnTo>
                  <a:lnTo>
                    <a:pt x="954024" y="12179"/>
                  </a:lnTo>
                  <a:lnTo>
                    <a:pt x="954024" y="0"/>
                  </a:lnTo>
                  <a:close/>
                </a:path>
                <a:path w="1259204" h="12700">
                  <a:moveTo>
                    <a:pt x="1258824" y="0"/>
                  </a:moveTo>
                  <a:lnTo>
                    <a:pt x="1246632" y="0"/>
                  </a:lnTo>
                  <a:lnTo>
                    <a:pt x="1246632" y="12179"/>
                  </a:lnTo>
                  <a:lnTo>
                    <a:pt x="1258824" y="12179"/>
                  </a:lnTo>
                  <a:lnTo>
                    <a:pt x="12588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48" name="object 351"/>
            <p:cNvSpPr/>
            <p:nvPr/>
          </p:nvSpPr>
          <p:spPr>
            <a:xfrm>
              <a:off x="8482203" y="3099574"/>
              <a:ext cx="216535" cy="12700"/>
            </a:xfrm>
            <a:custGeom>
              <a:avLst/>
              <a:gdLst/>
              <a:ahLst/>
              <a:cxnLst/>
              <a:rect l="l" t="t" r="r" b="b"/>
              <a:pathLst>
                <a:path w="2165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216534" h="12700">
                  <a:moveTo>
                    <a:pt x="64008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4008" y="12179"/>
                  </a:lnTo>
                  <a:lnTo>
                    <a:pt x="64008" y="0"/>
                  </a:lnTo>
                  <a:close/>
                </a:path>
                <a:path w="216534" h="12700">
                  <a:moveTo>
                    <a:pt x="115062" y="0"/>
                  </a:moveTo>
                  <a:lnTo>
                    <a:pt x="102108" y="0"/>
                  </a:lnTo>
                  <a:lnTo>
                    <a:pt x="102108" y="12179"/>
                  </a:lnTo>
                  <a:lnTo>
                    <a:pt x="115062" y="12179"/>
                  </a:lnTo>
                  <a:lnTo>
                    <a:pt x="115062" y="0"/>
                  </a:lnTo>
                  <a:close/>
                </a:path>
                <a:path w="216534" h="12700">
                  <a:moveTo>
                    <a:pt x="165354" y="0"/>
                  </a:moveTo>
                  <a:lnTo>
                    <a:pt x="153162" y="0"/>
                  </a:lnTo>
                  <a:lnTo>
                    <a:pt x="153162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216534" h="12700">
                  <a:moveTo>
                    <a:pt x="216408" y="0"/>
                  </a:moveTo>
                  <a:lnTo>
                    <a:pt x="203454" y="0"/>
                  </a:lnTo>
                  <a:lnTo>
                    <a:pt x="203454" y="12179"/>
                  </a:lnTo>
                  <a:lnTo>
                    <a:pt x="216408" y="12179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49" name="object 352"/>
            <p:cNvSpPr/>
            <p:nvPr/>
          </p:nvSpPr>
          <p:spPr>
            <a:xfrm>
              <a:off x="7147179" y="3111766"/>
              <a:ext cx="1247140" cy="13335"/>
            </a:xfrm>
            <a:custGeom>
              <a:avLst/>
              <a:gdLst/>
              <a:ahLst/>
              <a:cxnLst/>
              <a:rect l="l" t="t" r="r" b="b"/>
              <a:pathLst>
                <a:path w="124714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247140" h="13335">
                  <a:moveTo>
                    <a:pt x="38100" y="0"/>
                  </a:moveTo>
                  <a:lnTo>
                    <a:pt x="25908" y="0"/>
                  </a:lnTo>
                  <a:lnTo>
                    <a:pt x="25908" y="12941"/>
                  </a:lnTo>
                  <a:lnTo>
                    <a:pt x="38100" y="12941"/>
                  </a:lnTo>
                  <a:lnTo>
                    <a:pt x="38100" y="0"/>
                  </a:lnTo>
                  <a:close/>
                </a:path>
                <a:path w="1247140" h="13335">
                  <a:moveTo>
                    <a:pt x="381762" y="0"/>
                  </a:moveTo>
                  <a:lnTo>
                    <a:pt x="368808" y="0"/>
                  </a:lnTo>
                  <a:lnTo>
                    <a:pt x="368808" y="12941"/>
                  </a:lnTo>
                  <a:lnTo>
                    <a:pt x="381762" y="12941"/>
                  </a:lnTo>
                  <a:lnTo>
                    <a:pt x="381762" y="0"/>
                  </a:lnTo>
                  <a:close/>
                </a:path>
                <a:path w="1247140" h="13335">
                  <a:moveTo>
                    <a:pt x="419862" y="0"/>
                  </a:moveTo>
                  <a:lnTo>
                    <a:pt x="406908" y="0"/>
                  </a:lnTo>
                  <a:lnTo>
                    <a:pt x="406908" y="12941"/>
                  </a:lnTo>
                  <a:lnTo>
                    <a:pt x="419862" y="12941"/>
                  </a:lnTo>
                  <a:lnTo>
                    <a:pt x="419862" y="0"/>
                  </a:lnTo>
                  <a:close/>
                </a:path>
                <a:path w="1247140" h="13335">
                  <a:moveTo>
                    <a:pt x="547116" y="0"/>
                  </a:moveTo>
                  <a:lnTo>
                    <a:pt x="534162" y="0"/>
                  </a:lnTo>
                  <a:lnTo>
                    <a:pt x="534162" y="12941"/>
                  </a:lnTo>
                  <a:lnTo>
                    <a:pt x="547116" y="12941"/>
                  </a:lnTo>
                  <a:lnTo>
                    <a:pt x="547116" y="0"/>
                  </a:lnTo>
                  <a:close/>
                </a:path>
                <a:path w="1247140" h="13335">
                  <a:moveTo>
                    <a:pt x="966216" y="0"/>
                  </a:moveTo>
                  <a:lnTo>
                    <a:pt x="954024" y="0"/>
                  </a:lnTo>
                  <a:lnTo>
                    <a:pt x="954024" y="12941"/>
                  </a:lnTo>
                  <a:lnTo>
                    <a:pt x="966216" y="12941"/>
                  </a:lnTo>
                  <a:lnTo>
                    <a:pt x="966216" y="0"/>
                  </a:lnTo>
                  <a:close/>
                </a:path>
                <a:path w="1247140" h="13335">
                  <a:moveTo>
                    <a:pt x="1246632" y="0"/>
                  </a:moveTo>
                  <a:lnTo>
                    <a:pt x="1233678" y="0"/>
                  </a:lnTo>
                  <a:lnTo>
                    <a:pt x="1233678" y="12941"/>
                  </a:lnTo>
                  <a:lnTo>
                    <a:pt x="1246632" y="12941"/>
                  </a:lnTo>
                  <a:lnTo>
                    <a:pt x="124663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50" name="object 353"/>
            <p:cNvSpPr/>
            <p:nvPr/>
          </p:nvSpPr>
          <p:spPr>
            <a:xfrm>
              <a:off x="8482203" y="3111766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51" name="object 355"/>
            <p:cNvSpPr/>
            <p:nvPr/>
          </p:nvSpPr>
          <p:spPr>
            <a:xfrm>
              <a:off x="8482203" y="3124720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52" name="object 356"/>
            <p:cNvSpPr/>
            <p:nvPr/>
          </p:nvSpPr>
          <p:spPr>
            <a:xfrm>
              <a:off x="7147179" y="3137674"/>
              <a:ext cx="1247140" cy="12700"/>
            </a:xfrm>
            <a:custGeom>
              <a:avLst/>
              <a:gdLst/>
              <a:ahLst/>
              <a:cxnLst/>
              <a:rect l="l" t="t" r="r" b="b"/>
              <a:pathLst>
                <a:path w="1247140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247140" h="12700">
                  <a:moveTo>
                    <a:pt x="51054" y="0"/>
                  </a:moveTo>
                  <a:lnTo>
                    <a:pt x="38100" y="0"/>
                  </a:lnTo>
                  <a:lnTo>
                    <a:pt x="38100" y="12179"/>
                  </a:lnTo>
                  <a:lnTo>
                    <a:pt x="51054" y="12179"/>
                  </a:lnTo>
                  <a:lnTo>
                    <a:pt x="51054" y="0"/>
                  </a:lnTo>
                  <a:close/>
                </a:path>
                <a:path w="1247140" h="12700">
                  <a:moveTo>
                    <a:pt x="381762" y="0"/>
                  </a:moveTo>
                  <a:lnTo>
                    <a:pt x="368808" y="0"/>
                  </a:lnTo>
                  <a:lnTo>
                    <a:pt x="368808" y="12179"/>
                  </a:lnTo>
                  <a:lnTo>
                    <a:pt x="381762" y="12179"/>
                  </a:lnTo>
                  <a:lnTo>
                    <a:pt x="381762" y="0"/>
                  </a:lnTo>
                  <a:close/>
                </a:path>
                <a:path w="1247140" h="12700">
                  <a:moveTo>
                    <a:pt x="432816" y="0"/>
                  </a:moveTo>
                  <a:lnTo>
                    <a:pt x="419862" y="0"/>
                  </a:lnTo>
                  <a:lnTo>
                    <a:pt x="419862" y="12179"/>
                  </a:lnTo>
                  <a:lnTo>
                    <a:pt x="432816" y="12179"/>
                  </a:lnTo>
                  <a:lnTo>
                    <a:pt x="432816" y="0"/>
                  </a:lnTo>
                  <a:close/>
                </a:path>
                <a:path w="1247140" h="12700">
                  <a:moveTo>
                    <a:pt x="547116" y="0"/>
                  </a:moveTo>
                  <a:lnTo>
                    <a:pt x="534162" y="0"/>
                  </a:lnTo>
                  <a:lnTo>
                    <a:pt x="534162" y="12179"/>
                  </a:lnTo>
                  <a:lnTo>
                    <a:pt x="547116" y="12179"/>
                  </a:lnTo>
                  <a:lnTo>
                    <a:pt x="547116" y="0"/>
                  </a:lnTo>
                  <a:close/>
                </a:path>
                <a:path w="1247140" h="12700">
                  <a:moveTo>
                    <a:pt x="979170" y="0"/>
                  </a:moveTo>
                  <a:lnTo>
                    <a:pt x="966216" y="0"/>
                  </a:lnTo>
                  <a:lnTo>
                    <a:pt x="966216" y="12179"/>
                  </a:lnTo>
                  <a:lnTo>
                    <a:pt x="979170" y="12179"/>
                  </a:lnTo>
                  <a:lnTo>
                    <a:pt x="979170" y="0"/>
                  </a:lnTo>
                  <a:close/>
                </a:path>
                <a:path w="1247140" h="12700">
                  <a:moveTo>
                    <a:pt x="1246632" y="0"/>
                  </a:moveTo>
                  <a:lnTo>
                    <a:pt x="1233678" y="0"/>
                  </a:lnTo>
                  <a:lnTo>
                    <a:pt x="1233678" y="12179"/>
                  </a:lnTo>
                  <a:lnTo>
                    <a:pt x="1246632" y="12179"/>
                  </a:lnTo>
                  <a:lnTo>
                    <a:pt x="124663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53" name="object 357"/>
            <p:cNvSpPr/>
            <p:nvPr/>
          </p:nvSpPr>
          <p:spPr>
            <a:xfrm>
              <a:off x="8482203" y="3137674"/>
              <a:ext cx="216535" cy="12700"/>
            </a:xfrm>
            <a:custGeom>
              <a:avLst/>
              <a:gdLst/>
              <a:ahLst/>
              <a:cxnLst/>
              <a:rect l="l" t="t" r="r" b="b"/>
              <a:pathLst>
                <a:path w="2165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216534" h="12700">
                  <a:moveTo>
                    <a:pt x="64008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4008" y="12179"/>
                  </a:lnTo>
                  <a:lnTo>
                    <a:pt x="64008" y="0"/>
                  </a:lnTo>
                  <a:close/>
                </a:path>
                <a:path w="216534" h="12700">
                  <a:moveTo>
                    <a:pt x="115062" y="0"/>
                  </a:moveTo>
                  <a:lnTo>
                    <a:pt x="102108" y="0"/>
                  </a:lnTo>
                  <a:lnTo>
                    <a:pt x="102108" y="12179"/>
                  </a:lnTo>
                  <a:lnTo>
                    <a:pt x="115062" y="12179"/>
                  </a:lnTo>
                  <a:lnTo>
                    <a:pt x="115062" y="0"/>
                  </a:lnTo>
                  <a:close/>
                </a:path>
                <a:path w="216534" h="12700">
                  <a:moveTo>
                    <a:pt x="165354" y="0"/>
                  </a:moveTo>
                  <a:lnTo>
                    <a:pt x="153162" y="0"/>
                  </a:lnTo>
                  <a:lnTo>
                    <a:pt x="153162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216534" h="12700">
                  <a:moveTo>
                    <a:pt x="216408" y="0"/>
                  </a:moveTo>
                  <a:lnTo>
                    <a:pt x="203454" y="0"/>
                  </a:lnTo>
                  <a:lnTo>
                    <a:pt x="203454" y="12179"/>
                  </a:lnTo>
                  <a:lnTo>
                    <a:pt x="216408" y="12179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54" name="object 358"/>
            <p:cNvSpPr/>
            <p:nvPr/>
          </p:nvSpPr>
          <p:spPr>
            <a:xfrm>
              <a:off x="7147179" y="3149866"/>
              <a:ext cx="1233805" cy="13335"/>
            </a:xfrm>
            <a:custGeom>
              <a:avLst/>
              <a:gdLst/>
              <a:ahLst/>
              <a:cxnLst/>
              <a:rect l="l" t="t" r="r" b="b"/>
              <a:pathLst>
                <a:path w="12338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233804" h="13335">
                  <a:moveTo>
                    <a:pt x="51054" y="0"/>
                  </a:moveTo>
                  <a:lnTo>
                    <a:pt x="38100" y="0"/>
                  </a:lnTo>
                  <a:lnTo>
                    <a:pt x="38100" y="12941"/>
                  </a:lnTo>
                  <a:lnTo>
                    <a:pt x="51054" y="12941"/>
                  </a:lnTo>
                  <a:lnTo>
                    <a:pt x="51054" y="0"/>
                  </a:lnTo>
                  <a:close/>
                </a:path>
                <a:path w="1233804" h="13335">
                  <a:moveTo>
                    <a:pt x="381762" y="0"/>
                  </a:moveTo>
                  <a:lnTo>
                    <a:pt x="368808" y="0"/>
                  </a:lnTo>
                  <a:lnTo>
                    <a:pt x="368808" y="12941"/>
                  </a:lnTo>
                  <a:lnTo>
                    <a:pt x="381762" y="12941"/>
                  </a:lnTo>
                  <a:lnTo>
                    <a:pt x="381762" y="0"/>
                  </a:lnTo>
                  <a:close/>
                </a:path>
                <a:path w="1233804" h="13335">
                  <a:moveTo>
                    <a:pt x="432816" y="0"/>
                  </a:moveTo>
                  <a:lnTo>
                    <a:pt x="419862" y="0"/>
                  </a:lnTo>
                  <a:lnTo>
                    <a:pt x="419862" y="12941"/>
                  </a:lnTo>
                  <a:lnTo>
                    <a:pt x="432816" y="12941"/>
                  </a:lnTo>
                  <a:lnTo>
                    <a:pt x="432816" y="0"/>
                  </a:lnTo>
                  <a:close/>
                </a:path>
                <a:path w="1233804" h="13335">
                  <a:moveTo>
                    <a:pt x="547116" y="0"/>
                  </a:moveTo>
                  <a:lnTo>
                    <a:pt x="534162" y="0"/>
                  </a:lnTo>
                  <a:lnTo>
                    <a:pt x="534162" y="12941"/>
                  </a:lnTo>
                  <a:lnTo>
                    <a:pt x="547116" y="12941"/>
                  </a:lnTo>
                  <a:lnTo>
                    <a:pt x="547116" y="0"/>
                  </a:lnTo>
                  <a:close/>
                </a:path>
                <a:path w="1233804" h="13335">
                  <a:moveTo>
                    <a:pt x="979170" y="0"/>
                  </a:moveTo>
                  <a:lnTo>
                    <a:pt x="966216" y="0"/>
                  </a:lnTo>
                  <a:lnTo>
                    <a:pt x="966216" y="12941"/>
                  </a:lnTo>
                  <a:lnTo>
                    <a:pt x="979170" y="12941"/>
                  </a:lnTo>
                  <a:lnTo>
                    <a:pt x="979170" y="0"/>
                  </a:lnTo>
                  <a:close/>
                </a:path>
                <a:path w="1233804" h="13335">
                  <a:moveTo>
                    <a:pt x="1233678" y="0"/>
                  </a:moveTo>
                  <a:lnTo>
                    <a:pt x="1220724" y="0"/>
                  </a:lnTo>
                  <a:lnTo>
                    <a:pt x="1220724" y="12941"/>
                  </a:lnTo>
                  <a:lnTo>
                    <a:pt x="1233678" y="12941"/>
                  </a:lnTo>
                  <a:lnTo>
                    <a:pt x="12336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55" name="object 359"/>
            <p:cNvSpPr/>
            <p:nvPr/>
          </p:nvSpPr>
          <p:spPr>
            <a:xfrm>
              <a:off x="8482203" y="3149866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56" name="object 360"/>
            <p:cNvSpPr/>
            <p:nvPr/>
          </p:nvSpPr>
          <p:spPr>
            <a:xfrm>
              <a:off x="7147179" y="3162820"/>
              <a:ext cx="1233805" cy="13335"/>
            </a:xfrm>
            <a:custGeom>
              <a:avLst/>
              <a:gdLst/>
              <a:ahLst/>
              <a:cxnLst/>
              <a:rect l="l" t="t" r="r" b="b"/>
              <a:pathLst>
                <a:path w="12338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233804" h="13335">
                  <a:moveTo>
                    <a:pt x="51054" y="0"/>
                  </a:moveTo>
                  <a:lnTo>
                    <a:pt x="38100" y="0"/>
                  </a:lnTo>
                  <a:lnTo>
                    <a:pt x="38100" y="12941"/>
                  </a:lnTo>
                  <a:lnTo>
                    <a:pt x="51054" y="12941"/>
                  </a:lnTo>
                  <a:lnTo>
                    <a:pt x="51054" y="0"/>
                  </a:lnTo>
                  <a:close/>
                </a:path>
                <a:path w="1233804" h="13335">
                  <a:moveTo>
                    <a:pt x="381762" y="0"/>
                  </a:moveTo>
                  <a:lnTo>
                    <a:pt x="368808" y="0"/>
                  </a:lnTo>
                  <a:lnTo>
                    <a:pt x="368808" y="12941"/>
                  </a:lnTo>
                  <a:lnTo>
                    <a:pt x="381762" y="12941"/>
                  </a:lnTo>
                  <a:lnTo>
                    <a:pt x="381762" y="0"/>
                  </a:lnTo>
                  <a:close/>
                </a:path>
                <a:path w="1233804" h="13335">
                  <a:moveTo>
                    <a:pt x="432816" y="0"/>
                  </a:moveTo>
                  <a:lnTo>
                    <a:pt x="419862" y="0"/>
                  </a:lnTo>
                  <a:lnTo>
                    <a:pt x="419862" y="12941"/>
                  </a:lnTo>
                  <a:lnTo>
                    <a:pt x="432816" y="12941"/>
                  </a:lnTo>
                  <a:lnTo>
                    <a:pt x="432816" y="0"/>
                  </a:lnTo>
                  <a:close/>
                </a:path>
                <a:path w="1233804" h="13335">
                  <a:moveTo>
                    <a:pt x="547116" y="0"/>
                  </a:moveTo>
                  <a:lnTo>
                    <a:pt x="534162" y="0"/>
                  </a:lnTo>
                  <a:lnTo>
                    <a:pt x="534162" y="12941"/>
                  </a:lnTo>
                  <a:lnTo>
                    <a:pt x="547116" y="12941"/>
                  </a:lnTo>
                  <a:lnTo>
                    <a:pt x="547116" y="0"/>
                  </a:lnTo>
                  <a:close/>
                </a:path>
                <a:path w="1233804" h="13335">
                  <a:moveTo>
                    <a:pt x="992124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2124" y="12941"/>
                  </a:lnTo>
                  <a:lnTo>
                    <a:pt x="992124" y="0"/>
                  </a:lnTo>
                  <a:close/>
                </a:path>
                <a:path w="1233804" h="13335">
                  <a:moveTo>
                    <a:pt x="1233678" y="0"/>
                  </a:moveTo>
                  <a:lnTo>
                    <a:pt x="1220724" y="0"/>
                  </a:lnTo>
                  <a:lnTo>
                    <a:pt x="1220724" y="12941"/>
                  </a:lnTo>
                  <a:lnTo>
                    <a:pt x="1233678" y="12941"/>
                  </a:lnTo>
                  <a:lnTo>
                    <a:pt x="12336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57" name="object 361"/>
            <p:cNvSpPr/>
            <p:nvPr/>
          </p:nvSpPr>
          <p:spPr>
            <a:xfrm>
              <a:off x="8482203" y="3162820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58" name="object 362"/>
            <p:cNvSpPr/>
            <p:nvPr/>
          </p:nvSpPr>
          <p:spPr>
            <a:xfrm>
              <a:off x="7147179" y="3175774"/>
              <a:ext cx="394970" cy="12700"/>
            </a:xfrm>
            <a:custGeom>
              <a:avLst/>
              <a:gdLst/>
              <a:ahLst/>
              <a:cxnLst/>
              <a:rect l="l" t="t" r="r" b="b"/>
              <a:pathLst>
                <a:path w="394970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394970" h="12700">
                  <a:moveTo>
                    <a:pt x="64008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4008" y="12179"/>
                  </a:lnTo>
                  <a:lnTo>
                    <a:pt x="64008" y="0"/>
                  </a:lnTo>
                  <a:close/>
                </a:path>
                <a:path w="394970" h="12700">
                  <a:moveTo>
                    <a:pt x="394716" y="0"/>
                  </a:moveTo>
                  <a:lnTo>
                    <a:pt x="381762" y="0"/>
                  </a:lnTo>
                  <a:lnTo>
                    <a:pt x="381762" y="12179"/>
                  </a:lnTo>
                  <a:lnTo>
                    <a:pt x="394716" y="12179"/>
                  </a:lnTo>
                  <a:lnTo>
                    <a:pt x="39471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59" name="object 363"/>
            <p:cNvSpPr/>
            <p:nvPr/>
          </p:nvSpPr>
          <p:spPr>
            <a:xfrm>
              <a:off x="7579995" y="3175774"/>
              <a:ext cx="63500" cy="12700"/>
            </a:xfrm>
            <a:custGeom>
              <a:avLst/>
              <a:gdLst/>
              <a:ahLst/>
              <a:cxnLst/>
              <a:rect l="l" t="t" r="r" b="b"/>
              <a:pathLst>
                <a:path w="635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63500" h="12700">
                  <a:moveTo>
                    <a:pt x="63246" y="0"/>
                  </a:moveTo>
                  <a:lnTo>
                    <a:pt x="50292" y="0"/>
                  </a:lnTo>
                  <a:lnTo>
                    <a:pt x="50292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60" name="object 364"/>
            <p:cNvSpPr/>
            <p:nvPr/>
          </p:nvSpPr>
          <p:spPr>
            <a:xfrm>
              <a:off x="7681341" y="3175774"/>
              <a:ext cx="699770" cy="12700"/>
            </a:xfrm>
            <a:custGeom>
              <a:avLst/>
              <a:gdLst/>
              <a:ahLst/>
              <a:cxnLst/>
              <a:rect l="l" t="t" r="r" b="b"/>
              <a:pathLst>
                <a:path w="699770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699770" h="12700">
                  <a:moveTo>
                    <a:pt x="457962" y="0"/>
                  </a:moveTo>
                  <a:lnTo>
                    <a:pt x="445008" y="0"/>
                  </a:lnTo>
                  <a:lnTo>
                    <a:pt x="445008" y="12179"/>
                  </a:lnTo>
                  <a:lnTo>
                    <a:pt x="457962" y="12179"/>
                  </a:lnTo>
                  <a:lnTo>
                    <a:pt x="457962" y="0"/>
                  </a:lnTo>
                  <a:close/>
                </a:path>
                <a:path w="699770" h="12700">
                  <a:moveTo>
                    <a:pt x="699516" y="0"/>
                  </a:moveTo>
                  <a:lnTo>
                    <a:pt x="686562" y="0"/>
                  </a:lnTo>
                  <a:lnTo>
                    <a:pt x="686562" y="12179"/>
                  </a:lnTo>
                  <a:lnTo>
                    <a:pt x="699516" y="12179"/>
                  </a:lnTo>
                  <a:lnTo>
                    <a:pt x="69951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61" name="object 365"/>
            <p:cNvSpPr/>
            <p:nvPr/>
          </p:nvSpPr>
          <p:spPr>
            <a:xfrm>
              <a:off x="8482203" y="3175774"/>
              <a:ext cx="216535" cy="12700"/>
            </a:xfrm>
            <a:custGeom>
              <a:avLst/>
              <a:gdLst/>
              <a:ahLst/>
              <a:cxnLst/>
              <a:rect l="l" t="t" r="r" b="b"/>
              <a:pathLst>
                <a:path w="2165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216534" h="12700">
                  <a:moveTo>
                    <a:pt x="64008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4008" y="12179"/>
                  </a:lnTo>
                  <a:lnTo>
                    <a:pt x="64008" y="0"/>
                  </a:lnTo>
                  <a:close/>
                </a:path>
                <a:path w="216534" h="12700">
                  <a:moveTo>
                    <a:pt x="115062" y="0"/>
                  </a:moveTo>
                  <a:lnTo>
                    <a:pt x="102108" y="0"/>
                  </a:lnTo>
                  <a:lnTo>
                    <a:pt x="102108" y="12179"/>
                  </a:lnTo>
                  <a:lnTo>
                    <a:pt x="115062" y="12179"/>
                  </a:lnTo>
                  <a:lnTo>
                    <a:pt x="115062" y="0"/>
                  </a:lnTo>
                  <a:close/>
                </a:path>
                <a:path w="216534" h="12700">
                  <a:moveTo>
                    <a:pt x="165354" y="0"/>
                  </a:moveTo>
                  <a:lnTo>
                    <a:pt x="153162" y="0"/>
                  </a:lnTo>
                  <a:lnTo>
                    <a:pt x="153162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216534" h="12700">
                  <a:moveTo>
                    <a:pt x="216408" y="0"/>
                  </a:moveTo>
                  <a:lnTo>
                    <a:pt x="203454" y="0"/>
                  </a:lnTo>
                  <a:lnTo>
                    <a:pt x="203454" y="12179"/>
                  </a:lnTo>
                  <a:lnTo>
                    <a:pt x="216408" y="12179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62" name="object 366"/>
            <p:cNvSpPr/>
            <p:nvPr/>
          </p:nvSpPr>
          <p:spPr>
            <a:xfrm>
              <a:off x="7147179" y="3187966"/>
              <a:ext cx="394970" cy="13335"/>
            </a:xfrm>
            <a:custGeom>
              <a:avLst/>
              <a:gdLst/>
              <a:ahLst/>
              <a:cxnLst/>
              <a:rect l="l" t="t" r="r" b="b"/>
              <a:pathLst>
                <a:path w="3949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394970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394970" h="13335">
                  <a:moveTo>
                    <a:pt x="394716" y="0"/>
                  </a:moveTo>
                  <a:lnTo>
                    <a:pt x="381762" y="0"/>
                  </a:lnTo>
                  <a:lnTo>
                    <a:pt x="381762" y="12941"/>
                  </a:lnTo>
                  <a:lnTo>
                    <a:pt x="394716" y="12941"/>
                  </a:lnTo>
                  <a:lnTo>
                    <a:pt x="39471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63" name="object 367"/>
            <p:cNvSpPr/>
            <p:nvPr/>
          </p:nvSpPr>
          <p:spPr>
            <a:xfrm>
              <a:off x="7579995" y="3187966"/>
              <a:ext cx="63500" cy="13335"/>
            </a:xfrm>
            <a:custGeom>
              <a:avLst/>
              <a:gdLst/>
              <a:ahLst/>
              <a:cxnLst/>
              <a:rect l="l" t="t" r="r" b="b"/>
              <a:pathLst>
                <a:path w="635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635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64" name="object 368"/>
            <p:cNvSpPr/>
            <p:nvPr/>
          </p:nvSpPr>
          <p:spPr>
            <a:xfrm>
              <a:off x="7681341" y="3187966"/>
              <a:ext cx="699770" cy="13335"/>
            </a:xfrm>
            <a:custGeom>
              <a:avLst/>
              <a:gdLst/>
              <a:ahLst/>
              <a:cxnLst/>
              <a:rect l="l" t="t" r="r" b="b"/>
              <a:pathLst>
                <a:path w="6997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699770" h="13335">
                  <a:moveTo>
                    <a:pt x="470916" y="0"/>
                  </a:moveTo>
                  <a:lnTo>
                    <a:pt x="457962" y="0"/>
                  </a:lnTo>
                  <a:lnTo>
                    <a:pt x="457962" y="12941"/>
                  </a:lnTo>
                  <a:lnTo>
                    <a:pt x="470916" y="12941"/>
                  </a:lnTo>
                  <a:lnTo>
                    <a:pt x="470916" y="0"/>
                  </a:lnTo>
                  <a:close/>
                </a:path>
                <a:path w="699770" h="13335">
                  <a:moveTo>
                    <a:pt x="699516" y="0"/>
                  </a:moveTo>
                  <a:lnTo>
                    <a:pt x="686562" y="0"/>
                  </a:lnTo>
                  <a:lnTo>
                    <a:pt x="686562" y="12941"/>
                  </a:lnTo>
                  <a:lnTo>
                    <a:pt x="699516" y="12941"/>
                  </a:lnTo>
                  <a:lnTo>
                    <a:pt x="69951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65" name="object 369"/>
            <p:cNvSpPr/>
            <p:nvPr/>
          </p:nvSpPr>
          <p:spPr>
            <a:xfrm>
              <a:off x="8482203" y="3187966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66" name="object 370"/>
            <p:cNvSpPr/>
            <p:nvPr/>
          </p:nvSpPr>
          <p:spPr>
            <a:xfrm>
              <a:off x="7147179" y="3200920"/>
              <a:ext cx="76200" cy="13335"/>
            </a:xfrm>
            <a:custGeom>
              <a:avLst/>
              <a:gdLst/>
              <a:ahLst/>
              <a:cxnLst/>
              <a:rect l="l" t="t" r="r" b="b"/>
              <a:pathLst>
                <a:path w="762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76200" h="13335">
                  <a:moveTo>
                    <a:pt x="76200" y="0"/>
                  </a:moveTo>
                  <a:lnTo>
                    <a:pt x="64008" y="0"/>
                  </a:lnTo>
                  <a:lnTo>
                    <a:pt x="64008" y="12941"/>
                  </a:lnTo>
                  <a:lnTo>
                    <a:pt x="76200" y="12941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67" name="object 371"/>
            <p:cNvSpPr/>
            <p:nvPr/>
          </p:nvSpPr>
          <p:spPr>
            <a:xfrm>
              <a:off x="7528941" y="3200920"/>
              <a:ext cx="114300" cy="13335"/>
            </a:xfrm>
            <a:custGeom>
              <a:avLst/>
              <a:gdLst/>
              <a:ahLst/>
              <a:cxnLst/>
              <a:rect l="l" t="t" r="r" b="b"/>
              <a:pathLst>
                <a:path w="1143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4300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30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68" name="object 372"/>
            <p:cNvSpPr/>
            <p:nvPr/>
          </p:nvSpPr>
          <p:spPr>
            <a:xfrm>
              <a:off x="7681341" y="3200920"/>
              <a:ext cx="687070" cy="13335"/>
            </a:xfrm>
            <a:custGeom>
              <a:avLst/>
              <a:gdLst/>
              <a:ahLst/>
              <a:cxnLst/>
              <a:rect l="l" t="t" r="r" b="b"/>
              <a:pathLst>
                <a:path w="6870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687070" h="13335">
                  <a:moveTo>
                    <a:pt x="470916" y="0"/>
                  </a:moveTo>
                  <a:lnTo>
                    <a:pt x="457962" y="0"/>
                  </a:lnTo>
                  <a:lnTo>
                    <a:pt x="457962" y="12941"/>
                  </a:lnTo>
                  <a:lnTo>
                    <a:pt x="470916" y="12941"/>
                  </a:lnTo>
                  <a:lnTo>
                    <a:pt x="470916" y="0"/>
                  </a:lnTo>
                  <a:close/>
                </a:path>
                <a:path w="687070" h="13335">
                  <a:moveTo>
                    <a:pt x="686562" y="0"/>
                  </a:moveTo>
                  <a:lnTo>
                    <a:pt x="674370" y="0"/>
                  </a:lnTo>
                  <a:lnTo>
                    <a:pt x="674370" y="12941"/>
                  </a:lnTo>
                  <a:lnTo>
                    <a:pt x="686562" y="12941"/>
                  </a:lnTo>
                  <a:lnTo>
                    <a:pt x="68656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69" name="object 373"/>
            <p:cNvSpPr/>
            <p:nvPr/>
          </p:nvSpPr>
          <p:spPr>
            <a:xfrm>
              <a:off x="8482203" y="3200920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70" name="object 374"/>
            <p:cNvSpPr/>
            <p:nvPr/>
          </p:nvSpPr>
          <p:spPr>
            <a:xfrm>
              <a:off x="7147179" y="3213874"/>
              <a:ext cx="76200" cy="13335"/>
            </a:xfrm>
            <a:custGeom>
              <a:avLst/>
              <a:gdLst/>
              <a:ahLst/>
              <a:cxnLst/>
              <a:rect l="l" t="t" r="r" b="b"/>
              <a:pathLst>
                <a:path w="762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76200" h="13335">
                  <a:moveTo>
                    <a:pt x="76200" y="0"/>
                  </a:moveTo>
                  <a:lnTo>
                    <a:pt x="64008" y="0"/>
                  </a:lnTo>
                  <a:lnTo>
                    <a:pt x="64008" y="12941"/>
                  </a:lnTo>
                  <a:lnTo>
                    <a:pt x="76200" y="12941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71" name="object 375"/>
            <p:cNvSpPr/>
            <p:nvPr/>
          </p:nvSpPr>
          <p:spPr>
            <a:xfrm>
              <a:off x="7528941" y="3213874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72" name="object 376"/>
            <p:cNvSpPr/>
            <p:nvPr/>
          </p:nvSpPr>
          <p:spPr>
            <a:xfrm>
              <a:off x="8139303" y="3213874"/>
              <a:ext cx="228600" cy="13335"/>
            </a:xfrm>
            <a:custGeom>
              <a:avLst/>
              <a:gdLst/>
              <a:ahLst/>
              <a:cxnLst/>
              <a:rect l="l" t="t" r="r" b="b"/>
              <a:pathLst>
                <a:path w="2286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28600" h="13335">
                  <a:moveTo>
                    <a:pt x="228600" y="0"/>
                  </a:moveTo>
                  <a:lnTo>
                    <a:pt x="216408" y="0"/>
                  </a:lnTo>
                  <a:lnTo>
                    <a:pt x="216408" y="12941"/>
                  </a:lnTo>
                  <a:lnTo>
                    <a:pt x="228600" y="12941"/>
                  </a:lnTo>
                  <a:lnTo>
                    <a:pt x="2286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73" name="object 378"/>
            <p:cNvSpPr/>
            <p:nvPr/>
          </p:nvSpPr>
          <p:spPr>
            <a:xfrm>
              <a:off x="7147179" y="3226828"/>
              <a:ext cx="76200" cy="12700"/>
            </a:xfrm>
            <a:custGeom>
              <a:avLst/>
              <a:gdLst/>
              <a:ahLst/>
              <a:cxnLst/>
              <a:rect l="l" t="t" r="r" b="b"/>
              <a:pathLst>
                <a:path w="76200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76200" h="12700">
                  <a:moveTo>
                    <a:pt x="76200" y="0"/>
                  </a:moveTo>
                  <a:lnTo>
                    <a:pt x="64008" y="0"/>
                  </a:lnTo>
                  <a:lnTo>
                    <a:pt x="64008" y="12179"/>
                  </a:lnTo>
                  <a:lnTo>
                    <a:pt x="76200" y="12179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74" name="object 379"/>
            <p:cNvSpPr/>
            <p:nvPr/>
          </p:nvSpPr>
          <p:spPr>
            <a:xfrm>
              <a:off x="7528941" y="3226828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75" name="object 380"/>
            <p:cNvSpPr/>
            <p:nvPr/>
          </p:nvSpPr>
          <p:spPr>
            <a:xfrm>
              <a:off x="8152257" y="3226828"/>
              <a:ext cx="215900" cy="12700"/>
            </a:xfrm>
            <a:custGeom>
              <a:avLst/>
              <a:gdLst/>
              <a:ahLst/>
              <a:cxnLst/>
              <a:rect l="l" t="t" r="r" b="b"/>
              <a:pathLst>
                <a:path w="2159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215900" h="12700">
                  <a:moveTo>
                    <a:pt x="215646" y="0"/>
                  </a:moveTo>
                  <a:lnTo>
                    <a:pt x="203454" y="0"/>
                  </a:lnTo>
                  <a:lnTo>
                    <a:pt x="203454" y="12179"/>
                  </a:lnTo>
                  <a:lnTo>
                    <a:pt x="215646" y="12179"/>
                  </a:lnTo>
                  <a:lnTo>
                    <a:pt x="2156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76" name="object 381"/>
            <p:cNvSpPr/>
            <p:nvPr/>
          </p:nvSpPr>
          <p:spPr>
            <a:xfrm>
              <a:off x="8482203" y="3226828"/>
              <a:ext cx="216535" cy="12700"/>
            </a:xfrm>
            <a:custGeom>
              <a:avLst/>
              <a:gdLst/>
              <a:ahLst/>
              <a:cxnLst/>
              <a:rect l="l" t="t" r="r" b="b"/>
              <a:pathLst>
                <a:path w="2165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216534" h="12700">
                  <a:moveTo>
                    <a:pt x="64008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4008" y="12179"/>
                  </a:lnTo>
                  <a:lnTo>
                    <a:pt x="64008" y="0"/>
                  </a:lnTo>
                  <a:close/>
                </a:path>
                <a:path w="216534" h="12700">
                  <a:moveTo>
                    <a:pt x="115062" y="0"/>
                  </a:moveTo>
                  <a:lnTo>
                    <a:pt x="102108" y="0"/>
                  </a:lnTo>
                  <a:lnTo>
                    <a:pt x="102108" y="12179"/>
                  </a:lnTo>
                  <a:lnTo>
                    <a:pt x="115062" y="12179"/>
                  </a:lnTo>
                  <a:lnTo>
                    <a:pt x="115062" y="0"/>
                  </a:lnTo>
                  <a:close/>
                </a:path>
                <a:path w="216534" h="12700">
                  <a:moveTo>
                    <a:pt x="165354" y="0"/>
                  </a:moveTo>
                  <a:lnTo>
                    <a:pt x="153162" y="0"/>
                  </a:lnTo>
                  <a:lnTo>
                    <a:pt x="153162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216534" h="12700">
                  <a:moveTo>
                    <a:pt x="216408" y="0"/>
                  </a:moveTo>
                  <a:lnTo>
                    <a:pt x="203454" y="0"/>
                  </a:lnTo>
                  <a:lnTo>
                    <a:pt x="203454" y="12179"/>
                  </a:lnTo>
                  <a:lnTo>
                    <a:pt x="216408" y="12179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77" name="object 382"/>
            <p:cNvSpPr/>
            <p:nvPr/>
          </p:nvSpPr>
          <p:spPr>
            <a:xfrm>
              <a:off x="7147179" y="3239020"/>
              <a:ext cx="89535" cy="13335"/>
            </a:xfrm>
            <a:custGeom>
              <a:avLst/>
              <a:gdLst/>
              <a:ahLst/>
              <a:cxnLst/>
              <a:rect l="l" t="t" r="r" b="b"/>
              <a:pathLst>
                <a:path w="89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89534" h="13335">
                  <a:moveTo>
                    <a:pt x="89154" y="0"/>
                  </a:moveTo>
                  <a:lnTo>
                    <a:pt x="76200" y="0"/>
                  </a:lnTo>
                  <a:lnTo>
                    <a:pt x="76200" y="12941"/>
                  </a:lnTo>
                  <a:lnTo>
                    <a:pt x="89154" y="12941"/>
                  </a:lnTo>
                  <a:lnTo>
                    <a:pt x="891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78" name="object 384"/>
            <p:cNvSpPr/>
            <p:nvPr/>
          </p:nvSpPr>
          <p:spPr>
            <a:xfrm>
              <a:off x="8152257" y="3239020"/>
              <a:ext cx="215900" cy="13335"/>
            </a:xfrm>
            <a:custGeom>
              <a:avLst/>
              <a:gdLst/>
              <a:ahLst/>
              <a:cxnLst/>
              <a:rect l="l" t="t" r="r" b="b"/>
              <a:pathLst>
                <a:path w="2159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215900" h="13335">
                  <a:moveTo>
                    <a:pt x="215646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5646" y="12941"/>
                  </a:lnTo>
                  <a:lnTo>
                    <a:pt x="2156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79" name="object 385"/>
            <p:cNvSpPr/>
            <p:nvPr/>
          </p:nvSpPr>
          <p:spPr>
            <a:xfrm>
              <a:off x="8482203" y="3239020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80" name="object 386"/>
            <p:cNvSpPr/>
            <p:nvPr/>
          </p:nvSpPr>
          <p:spPr>
            <a:xfrm>
              <a:off x="7160133" y="3251974"/>
              <a:ext cx="76200" cy="13335"/>
            </a:xfrm>
            <a:custGeom>
              <a:avLst/>
              <a:gdLst/>
              <a:ahLst/>
              <a:cxnLst/>
              <a:rect l="l" t="t" r="r" b="b"/>
              <a:pathLst>
                <a:path w="762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76200" h="13335">
                  <a:moveTo>
                    <a:pt x="76200" y="0"/>
                  </a:moveTo>
                  <a:lnTo>
                    <a:pt x="63246" y="0"/>
                  </a:lnTo>
                  <a:lnTo>
                    <a:pt x="63246" y="12941"/>
                  </a:lnTo>
                  <a:lnTo>
                    <a:pt x="76200" y="12941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81" name="object 387"/>
            <p:cNvSpPr/>
            <p:nvPr/>
          </p:nvSpPr>
          <p:spPr>
            <a:xfrm>
              <a:off x="7528941" y="3251974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82" name="object 388"/>
            <p:cNvSpPr/>
            <p:nvPr/>
          </p:nvSpPr>
          <p:spPr>
            <a:xfrm>
              <a:off x="8164449" y="3251974"/>
              <a:ext cx="191770" cy="13335"/>
            </a:xfrm>
            <a:custGeom>
              <a:avLst/>
              <a:gdLst/>
              <a:ahLst/>
              <a:cxnLst/>
              <a:rect l="l" t="t" r="r" b="b"/>
              <a:pathLst>
                <a:path w="1917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91770" h="13335">
                  <a:moveTo>
                    <a:pt x="191262" y="0"/>
                  </a:moveTo>
                  <a:lnTo>
                    <a:pt x="178308" y="0"/>
                  </a:lnTo>
                  <a:lnTo>
                    <a:pt x="178308" y="12941"/>
                  </a:lnTo>
                  <a:lnTo>
                    <a:pt x="191262" y="12941"/>
                  </a:lnTo>
                  <a:lnTo>
                    <a:pt x="19126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83" name="object 389"/>
            <p:cNvSpPr/>
            <p:nvPr/>
          </p:nvSpPr>
          <p:spPr>
            <a:xfrm>
              <a:off x="8482203" y="3251974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84" name="object 390"/>
            <p:cNvSpPr/>
            <p:nvPr/>
          </p:nvSpPr>
          <p:spPr>
            <a:xfrm>
              <a:off x="7160133" y="3264928"/>
              <a:ext cx="89535" cy="12700"/>
            </a:xfrm>
            <a:custGeom>
              <a:avLst/>
              <a:gdLst/>
              <a:ahLst/>
              <a:cxnLst/>
              <a:rect l="l" t="t" r="r" b="b"/>
              <a:pathLst>
                <a:path w="895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89534" h="12700">
                  <a:moveTo>
                    <a:pt x="89154" y="0"/>
                  </a:moveTo>
                  <a:lnTo>
                    <a:pt x="76200" y="0"/>
                  </a:lnTo>
                  <a:lnTo>
                    <a:pt x="76200" y="12179"/>
                  </a:lnTo>
                  <a:lnTo>
                    <a:pt x="89154" y="12179"/>
                  </a:lnTo>
                  <a:lnTo>
                    <a:pt x="891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85" name="object 391"/>
            <p:cNvSpPr/>
            <p:nvPr/>
          </p:nvSpPr>
          <p:spPr>
            <a:xfrm>
              <a:off x="7528941" y="3264928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86" name="object 392"/>
            <p:cNvSpPr/>
            <p:nvPr/>
          </p:nvSpPr>
          <p:spPr>
            <a:xfrm>
              <a:off x="8164449" y="3264928"/>
              <a:ext cx="191770" cy="12700"/>
            </a:xfrm>
            <a:custGeom>
              <a:avLst/>
              <a:gdLst/>
              <a:ahLst/>
              <a:cxnLst/>
              <a:rect l="l" t="t" r="r" b="b"/>
              <a:pathLst>
                <a:path w="191770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91770" h="12700">
                  <a:moveTo>
                    <a:pt x="191262" y="0"/>
                  </a:moveTo>
                  <a:lnTo>
                    <a:pt x="178308" y="0"/>
                  </a:lnTo>
                  <a:lnTo>
                    <a:pt x="178308" y="12179"/>
                  </a:lnTo>
                  <a:lnTo>
                    <a:pt x="191262" y="12179"/>
                  </a:lnTo>
                  <a:lnTo>
                    <a:pt x="19126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87" name="object 393"/>
            <p:cNvSpPr/>
            <p:nvPr/>
          </p:nvSpPr>
          <p:spPr>
            <a:xfrm>
              <a:off x="8482203" y="3264928"/>
              <a:ext cx="216535" cy="12700"/>
            </a:xfrm>
            <a:custGeom>
              <a:avLst/>
              <a:gdLst/>
              <a:ahLst/>
              <a:cxnLst/>
              <a:rect l="l" t="t" r="r" b="b"/>
              <a:pathLst>
                <a:path w="2165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216534" h="12700">
                  <a:moveTo>
                    <a:pt x="64008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4008" y="12179"/>
                  </a:lnTo>
                  <a:lnTo>
                    <a:pt x="64008" y="0"/>
                  </a:lnTo>
                  <a:close/>
                </a:path>
                <a:path w="216534" h="12700">
                  <a:moveTo>
                    <a:pt x="115062" y="0"/>
                  </a:moveTo>
                  <a:lnTo>
                    <a:pt x="102108" y="0"/>
                  </a:lnTo>
                  <a:lnTo>
                    <a:pt x="102108" y="12179"/>
                  </a:lnTo>
                  <a:lnTo>
                    <a:pt x="115062" y="12179"/>
                  </a:lnTo>
                  <a:lnTo>
                    <a:pt x="115062" y="0"/>
                  </a:lnTo>
                  <a:close/>
                </a:path>
                <a:path w="216534" h="12700">
                  <a:moveTo>
                    <a:pt x="165354" y="0"/>
                  </a:moveTo>
                  <a:lnTo>
                    <a:pt x="153162" y="0"/>
                  </a:lnTo>
                  <a:lnTo>
                    <a:pt x="153162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216534" h="12700">
                  <a:moveTo>
                    <a:pt x="216408" y="0"/>
                  </a:moveTo>
                  <a:lnTo>
                    <a:pt x="203454" y="0"/>
                  </a:lnTo>
                  <a:lnTo>
                    <a:pt x="203454" y="12179"/>
                  </a:lnTo>
                  <a:lnTo>
                    <a:pt x="216408" y="12179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88" name="object 394"/>
            <p:cNvSpPr/>
            <p:nvPr/>
          </p:nvSpPr>
          <p:spPr>
            <a:xfrm>
              <a:off x="7173087" y="3277120"/>
              <a:ext cx="76200" cy="13335"/>
            </a:xfrm>
            <a:custGeom>
              <a:avLst/>
              <a:gdLst/>
              <a:ahLst/>
              <a:cxnLst/>
              <a:rect l="l" t="t" r="r" b="b"/>
              <a:pathLst>
                <a:path w="762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76200" h="13335">
                  <a:moveTo>
                    <a:pt x="76200" y="0"/>
                  </a:moveTo>
                  <a:lnTo>
                    <a:pt x="63246" y="0"/>
                  </a:lnTo>
                  <a:lnTo>
                    <a:pt x="63246" y="12941"/>
                  </a:lnTo>
                  <a:lnTo>
                    <a:pt x="76200" y="12941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89" name="object 395"/>
            <p:cNvSpPr/>
            <p:nvPr/>
          </p:nvSpPr>
          <p:spPr>
            <a:xfrm>
              <a:off x="7528941" y="3277120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90" name="object 396"/>
            <p:cNvSpPr/>
            <p:nvPr/>
          </p:nvSpPr>
          <p:spPr>
            <a:xfrm>
              <a:off x="8177403" y="3277120"/>
              <a:ext cx="178435" cy="13335"/>
            </a:xfrm>
            <a:custGeom>
              <a:avLst/>
              <a:gdLst/>
              <a:ahLst/>
              <a:cxnLst/>
              <a:rect l="l" t="t" r="r" b="b"/>
              <a:pathLst>
                <a:path w="1784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78434" h="13335">
                  <a:moveTo>
                    <a:pt x="178308" y="0"/>
                  </a:moveTo>
                  <a:lnTo>
                    <a:pt x="165354" y="0"/>
                  </a:lnTo>
                  <a:lnTo>
                    <a:pt x="165354" y="12941"/>
                  </a:lnTo>
                  <a:lnTo>
                    <a:pt x="178308" y="12941"/>
                  </a:lnTo>
                  <a:lnTo>
                    <a:pt x="17830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91" name="object 397"/>
            <p:cNvSpPr/>
            <p:nvPr/>
          </p:nvSpPr>
          <p:spPr>
            <a:xfrm>
              <a:off x="8482203" y="3277120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92" name="object 398"/>
            <p:cNvSpPr/>
            <p:nvPr/>
          </p:nvSpPr>
          <p:spPr>
            <a:xfrm>
              <a:off x="7173087" y="3290074"/>
              <a:ext cx="88900" cy="13335"/>
            </a:xfrm>
            <a:custGeom>
              <a:avLst/>
              <a:gdLst/>
              <a:ahLst/>
              <a:cxnLst/>
              <a:rect l="l" t="t" r="r" b="b"/>
              <a:pathLst>
                <a:path w="889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88900" h="13335">
                  <a:moveTo>
                    <a:pt x="88392" y="0"/>
                  </a:moveTo>
                  <a:lnTo>
                    <a:pt x="76200" y="0"/>
                  </a:lnTo>
                  <a:lnTo>
                    <a:pt x="76200" y="12941"/>
                  </a:lnTo>
                  <a:lnTo>
                    <a:pt x="88392" y="12941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93" name="object 399"/>
            <p:cNvSpPr/>
            <p:nvPr/>
          </p:nvSpPr>
          <p:spPr>
            <a:xfrm>
              <a:off x="7528941" y="3290074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94" name="object 400"/>
            <p:cNvSpPr/>
            <p:nvPr/>
          </p:nvSpPr>
          <p:spPr>
            <a:xfrm>
              <a:off x="8177403" y="3290074"/>
              <a:ext cx="178435" cy="13335"/>
            </a:xfrm>
            <a:custGeom>
              <a:avLst/>
              <a:gdLst/>
              <a:ahLst/>
              <a:cxnLst/>
              <a:rect l="l" t="t" r="r" b="b"/>
              <a:pathLst>
                <a:path w="1784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78434" h="13335">
                  <a:moveTo>
                    <a:pt x="178308" y="0"/>
                  </a:moveTo>
                  <a:lnTo>
                    <a:pt x="165354" y="0"/>
                  </a:lnTo>
                  <a:lnTo>
                    <a:pt x="165354" y="12941"/>
                  </a:lnTo>
                  <a:lnTo>
                    <a:pt x="178308" y="12941"/>
                  </a:lnTo>
                  <a:lnTo>
                    <a:pt x="17830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95" name="object 401"/>
            <p:cNvSpPr/>
            <p:nvPr/>
          </p:nvSpPr>
          <p:spPr>
            <a:xfrm>
              <a:off x="8482203" y="3290074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96" name="object 402"/>
            <p:cNvSpPr/>
            <p:nvPr/>
          </p:nvSpPr>
          <p:spPr>
            <a:xfrm>
              <a:off x="7173087" y="3303028"/>
              <a:ext cx="88900" cy="13335"/>
            </a:xfrm>
            <a:custGeom>
              <a:avLst/>
              <a:gdLst/>
              <a:ahLst/>
              <a:cxnLst/>
              <a:rect l="l" t="t" r="r" b="b"/>
              <a:pathLst>
                <a:path w="889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88900" h="13335">
                  <a:moveTo>
                    <a:pt x="88392" y="0"/>
                  </a:moveTo>
                  <a:lnTo>
                    <a:pt x="76200" y="0"/>
                  </a:lnTo>
                  <a:lnTo>
                    <a:pt x="76200" y="12941"/>
                  </a:lnTo>
                  <a:lnTo>
                    <a:pt x="88392" y="12941"/>
                  </a:lnTo>
                  <a:lnTo>
                    <a:pt x="8839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97" name="object 403"/>
            <p:cNvSpPr/>
            <p:nvPr/>
          </p:nvSpPr>
          <p:spPr>
            <a:xfrm>
              <a:off x="7528941" y="3303028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98" name="object 404"/>
            <p:cNvSpPr/>
            <p:nvPr/>
          </p:nvSpPr>
          <p:spPr>
            <a:xfrm>
              <a:off x="8190357" y="3303028"/>
              <a:ext cx="152400" cy="13335"/>
            </a:xfrm>
            <a:custGeom>
              <a:avLst/>
              <a:gdLst/>
              <a:ahLst/>
              <a:cxnLst/>
              <a:rect l="l" t="t" r="r" b="b"/>
              <a:pathLst>
                <a:path w="1524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52400" h="13335">
                  <a:moveTo>
                    <a:pt x="152400" y="0"/>
                  </a:moveTo>
                  <a:lnTo>
                    <a:pt x="139446" y="0"/>
                  </a:lnTo>
                  <a:lnTo>
                    <a:pt x="139446" y="12941"/>
                  </a:lnTo>
                  <a:lnTo>
                    <a:pt x="152400" y="12941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99" name="object 405"/>
            <p:cNvSpPr/>
            <p:nvPr/>
          </p:nvSpPr>
          <p:spPr>
            <a:xfrm>
              <a:off x="8482203" y="3303028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00" name="object 406"/>
            <p:cNvSpPr/>
            <p:nvPr/>
          </p:nvSpPr>
          <p:spPr>
            <a:xfrm>
              <a:off x="7185279" y="3315982"/>
              <a:ext cx="89535" cy="12700"/>
            </a:xfrm>
            <a:custGeom>
              <a:avLst/>
              <a:gdLst/>
              <a:ahLst/>
              <a:cxnLst/>
              <a:rect l="l" t="t" r="r" b="b"/>
              <a:pathLst>
                <a:path w="895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89534" h="12700">
                  <a:moveTo>
                    <a:pt x="89154" y="0"/>
                  </a:moveTo>
                  <a:lnTo>
                    <a:pt x="76200" y="0"/>
                  </a:lnTo>
                  <a:lnTo>
                    <a:pt x="76200" y="12179"/>
                  </a:lnTo>
                  <a:lnTo>
                    <a:pt x="89154" y="12179"/>
                  </a:lnTo>
                  <a:lnTo>
                    <a:pt x="891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01" name="object 407"/>
            <p:cNvSpPr/>
            <p:nvPr/>
          </p:nvSpPr>
          <p:spPr>
            <a:xfrm>
              <a:off x="7528941" y="3315982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02" name="object 408"/>
            <p:cNvSpPr/>
            <p:nvPr/>
          </p:nvSpPr>
          <p:spPr>
            <a:xfrm>
              <a:off x="8190357" y="3315982"/>
              <a:ext cx="152400" cy="12700"/>
            </a:xfrm>
            <a:custGeom>
              <a:avLst/>
              <a:gdLst/>
              <a:ahLst/>
              <a:cxnLst/>
              <a:rect l="l" t="t" r="r" b="b"/>
              <a:pathLst>
                <a:path w="1524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52400" h="12700">
                  <a:moveTo>
                    <a:pt x="152400" y="0"/>
                  </a:moveTo>
                  <a:lnTo>
                    <a:pt x="139446" y="0"/>
                  </a:lnTo>
                  <a:lnTo>
                    <a:pt x="139446" y="12179"/>
                  </a:lnTo>
                  <a:lnTo>
                    <a:pt x="152400" y="1217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03" name="object 409"/>
            <p:cNvSpPr/>
            <p:nvPr/>
          </p:nvSpPr>
          <p:spPr>
            <a:xfrm>
              <a:off x="8482203" y="3315982"/>
              <a:ext cx="216535" cy="12700"/>
            </a:xfrm>
            <a:custGeom>
              <a:avLst/>
              <a:gdLst/>
              <a:ahLst/>
              <a:cxnLst/>
              <a:rect l="l" t="t" r="r" b="b"/>
              <a:pathLst>
                <a:path w="2165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216534" h="12700">
                  <a:moveTo>
                    <a:pt x="64008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4008" y="12179"/>
                  </a:lnTo>
                  <a:lnTo>
                    <a:pt x="64008" y="0"/>
                  </a:lnTo>
                  <a:close/>
                </a:path>
                <a:path w="216534" h="12700">
                  <a:moveTo>
                    <a:pt x="115062" y="0"/>
                  </a:moveTo>
                  <a:lnTo>
                    <a:pt x="102108" y="0"/>
                  </a:lnTo>
                  <a:lnTo>
                    <a:pt x="102108" y="12179"/>
                  </a:lnTo>
                  <a:lnTo>
                    <a:pt x="115062" y="12179"/>
                  </a:lnTo>
                  <a:lnTo>
                    <a:pt x="115062" y="0"/>
                  </a:lnTo>
                  <a:close/>
                </a:path>
                <a:path w="216534" h="12700">
                  <a:moveTo>
                    <a:pt x="165354" y="0"/>
                  </a:moveTo>
                  <a:lnTo>
                    <a:pt x="153162" y="0"/>
                  </a:lnTo>
                  <a:lnTo>
                    <a:pt x="153162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216534" h="12700">
                  <a:moveTo>
                    <a:pt x="216408" y="0"/>
                  </a:moveTo>
                  <a:lnTo>
                    <a:pt x="203454" y="0"/>
                  </a:lnTo>
                  <a:lnTo>
                    <a:pt x="203454" y="12179"/>
                  </a:lnTo>
                  <a:lnTo>
                    <a:pt x="216408" y="12179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04" name="object 410"/>
            <p:cNvSpPr/>
            <p:nvPr/>
          </p:nvSpPr>
          <p:spPr>
            <a:xfrm>
              <a:off x="7185279" y="3328174"/>
              <a:ext cx="89535" cy="13335"/>
            </a:xfrm>
            <a:custGeom>
              <a:avLst/>
              <a:gdLst/>
              <a:ahLst/>
              <a:cxnLst/>
              <a:rect l="l" t="t" r="r" b="b"/>
              <a:pathLst>
                <a:path w="89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89534" h="13335">
                  <a:moveTo>
                    <a:pt x="89154" y="0"/>
                  </a:moveTo>
                  <a:lnTo>
                    <a:pt x="76200" y="0"/>
                  </a:lnTo>
                  <a:lnTo>
                    <a:pt x="76200" y="12941"/>
                  </a:lnTo>
                  <a:lnTo>
                    <a:pt x="89154" y="12941"/>
                  </a:lnTo>
                  <a:lnTo>
                    <a:pt x="891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05" name="object 411"/>
            <p:cNvSpPr/>
            <p:nvPr/>
          </p:nvSpPr>
          <p:spPr>
            <a:xfrm>
              <a:off x="7528941" y="3328174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06" name="object 412"/>
            <p:cNvSpPr/>
            <p:nvPr/>
          </p:nvSpPr>
          <p:spPr>
            <a:xfrm>
              <a:off x="8202549" y="3328174"/>
              <a:ext cx="140335" cy="13335"/>
            </a:xfrm>
            <a:custGeom>
              <a:avLst/>
              <a:gdLst/>
              <a:ahLst/>
              <a:cxnLst/>
              <a:rect l="l" t="t" r="r" b="b"/>
              <a:pathLst>
                <a:path w="1403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40334" h="13335">
                  <a:moveTo>
                    <a:pt x="140208" y="0"/>
                  </a:moveTo>
                  <a:lnTo>
                    <a:pt x="127254" y="0"/>
                  </a:lnTo>
                  <a:lnTo>
                    <a:pt x="127254" y="12941"/>
                  </a:lnTo>
                  <a:lnTo>
                    <a:pt x="140208" y="12941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07" name="object 413"/>
            <p:cNvSpPr/>
            <p:nvPr/>
          </p:nvSpPr>
          <p:spPr>
            <a:xfrm>
              <a:off x="8482203" y="3328174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08" name="object 414"/>
            <p:cNvSpPr/>
            <p:nvPr/>
          </p:nvSpPr>
          <p:spPr>
            <a:xfrm>
              <a:off x="7185279" y="3341128"/>
              <a:ext cx="102235" cy="13335"/>
            </a:xfrm>
            <a:custGeom>
              <a:avLst/>
              <a:gdLst/>
              <a:ahLst/>
              <a:cxnLst/>
              <a:rect l="l" t="t" r="r" b="b"/>
              <a:pathLst>
                <a:path w="1022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02234" h="13335">
                  <a:moveTo>
                    <a:pt x="102108" y="0"/>
                  </a:moveTo>
                  <a:lnTo>
                    <a:pt x="89154" y="0"/>
                  </a:lnTo>
                  <a:lnTo>
                    <a:pt x="89154" y="12941"/>
                  </a:lnTo>
                  <a:lnTo>
                    <a:pt x="102108" y="12941"/>
                  </a:lnTo>
                  <a:lnTo>
                    <a:pt x="10210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09" name="object 415"/>
            <p:cNvSpPr/>
            <p:nvPr/>
          </p:nvSpPr>
          <p:spPr>
            <a:xfrm>
              <a:off x="7528941" y="3341128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10" name="object 416"/>
            <p:cNvSpPr/>
            <p:nvPr/>
          </p:nvSpPr>
          <p:spPr>
            <a:xfrm>
              <a:off x="8202549" y="3341128"/>
              <a:ext cx="140335" cy="13335"/>
            </a:xfrm>
            <a:custGeom>
              <a:avLst/>
              <a:gdLst/>
              <a:ahLst/>
              <a:cxnLst/>
              <a:rect l="l" t="t" r="r" b="b"/>
              <a:pathLst>
                <a:path w="1403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40334" h="13335">
                  <a:moveTo>
                    <a:pt x="140208" y="0"/>
                  </a:moveTo>
                  <a:lnTo>
                    <a:pt x="127254" y="0"/>
                  </a:lnTo>
                  <a:lnTo>
                    <a:pt x="127254" y="12941"/>
                  </a:lnTo>
                  <a:lnTo>
                    <a:pt x="140208" y="12941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11" name="object 417"/>
            <p:cNvSpPr/>
            <p:nvPr/>
          </p:nvSpPr>
          <p:spPr>
            <a:xfrm>
              <a:off x="8482203" y="3341128"/>
              <a:ext cx="216535" cy="13335"/>
            </a:xfrm>
            <a:custGeom>
              <a:avLst/>
              <a:gdLst/>
              <a:ahLst/>
              <a:cxnLst/>
              <a:rect l="l" t="t" r="r" b="b"/>
              <a:pathLst>
                <a:path w="2165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165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216534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  <a:path w="216534" h="13335">
                  <a:moveTo>
                    <a:pt x="165354" y="0"/>
                  </a:moveTo>
                  <a:lnTo>
                    <a:pt x="153162" y="0"/>
                  </a:lnTo>
                  <a:lnTo>
                    <a:pt x="153162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21653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12" name="object 418"/>
            <p:cNvSpPr/>
            <p:nvPr/>
          </p:nvSpPr>
          <p:spPr>
            <a:xfrm>
              <a:off x="7198233" y="3354082"/>
              <a:ext cx="89535" cy="12700"/>
            </a:xfrm>
            <a:custGeom>
              <a:avLst/>
              <a:gdLst/>
              <a:ahLst/>
              <a:cxnLst/>
              <a:rect l="l" t="t" r="r" b="b"/>
              <a:pathLst>
                <a:path w="895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89534" h="12700">
                  <a:moveTo>
                    <a:pt x="89154" y="0"/>
                  </a:moveTo>
                  <a:lnTo>
                    <a:pt x="76200" y="0"/>
                  </a:lnTo>
                  <a:lnTo>
                    <a:pt x="76200" y="12179"/>
                  </a:lnTo>
                  <a:lnTo>
                    <a:pt x="89154" y="12179"/>
                  </a:lnTo>
                  <a:lnTo>
                    <a:pt x="891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13" name="object 419"/>
            <p:cNvSpPr/>
            <p:nvPr/>
          </p:nvSpPr>
          <p:spPr>
            <a:xfrm>
              <a:off x="7528941" y="3354082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14" name="object 420"/>
            <p:cNvSpPr/>
            <p:nvPr/>
          </p:nvSpPr>
          <p:spPr>
            <a:xfrm>
              <a:off x="8202549" y="3354082"/>
              <a:ext cx="140335" cy="12700"/>
            </a:xfrm>
            <a:custGeom>
              <a:avLst/>
              <a:gdLst/>
              <a:ahLst/>
              <a:cxnLst/>
              <a:rect l="l" t="t" r="r" b="b"/>
              <a:pathLst>
                <a:path w="1403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40334" h="12700">
                  <a:moveTo>
                    <a:pt x="140208" y="0"/>
                  </a:moveTo>
                  <a:lnTo>
                    <a:pt x="127254" y="0"/>
                  </a:lnTo>
                  <a:lnTo>
                    <a:pt x="127254" y="12179"/>
                  </a:lnTo>
                  <a:lnTo>
                    <a:pt x="140208" y="12179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15" name="object 421"/>
            <p:cNvSpPr/>
            <p:nvPr/>
          </p:nvSpPr>
          <p:spPr>
            <a:xfrm>
              <a:off x="8482203" y="3354082"/>
              <a:ext cx="216535" cy="12700"/>
            </a:xfrm>
            <a:custGeom>
              <a:avLst/>
              <a:gdLst/>
              <a:ahLst/>
              <a:cxnLst/>
              <a:rect l="l" t="t" r="r" b="b"/>
              <a:pathLst>
                <a:path w="2165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216534" h="12700">
                  <a:moveTo>
                    <a:pt x="64008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4008" y="12179"/>
                  </a:lnTo>
                  <a:lnTo>
                    <a:pt x="64008" y="0"/>
                  </a:lnTo>
                  <a:close/>
                </a:path>
                <a:path w="216534" h="12700">
                  <a:moveTo>
                    <a:pt x="115062" y="0"/>
                  </a:moveTo>
                  <a:lnTo>
                    <a:pt x="102108" y="0"/>
                  </a:lnTo>
                  <a:lnTo>
                    <a:pt x="102108" y="12179"/>
                  </a:lnTo>
                  <a:lnTo>
                    <a:pt x="115062" y="12179"/>
                  </a:lnTo>
                  <a:lnTo>
                    <a:pt x="115062" y="0"/>
                  </a:lnTo>
                  <a:close/>
                </a:path>
                <a:path w="216534" h="12700">
                  <a:moveTo>
                    <a:pt x="165354" y="0"/>
                  </a:moveTo>
                  <a:lnTo>
                    <a:pt x="153162" y="0"/>
                  </a:lnTo>
                  <a:lnTo>
                    <a:pt x="153162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216534" h="12700">
                  <a:moveTo>
                    <a:pt x="216408" y="0"/>
                  </a:moveTo>
                  <a:lnTo>
                    <a:pt x="203454" y="0"/>
                  </a:lnTo>
                  <a:lnTo>
                    <a:pt x="203454" y="12179"/>
                  </a:lnTo>
                  <a:lnTo>
                    <a:pt x="216408" y="12179"/>
                  </a:lnTo>
                  <a:lnTo>
                    <a:pt x="2164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16" name="object 422"/>
            <p:cNvSpPr/>
            <p:nvPr/>
          </p:nvSpPr>
          <p:spPr>
            <a:xfrm>
              <a:off x="7198233" y="3366274"/>
              <a:ext cx="101600" cy="13335"/>
            </a:xfrm>
            <a:custGeom>
              <a:avLst/>
              <a:gdLst/>
              <a:ahLst/>
              <a:cxnLst/>
              <a:rect l="l" t="t" r="r" b="b"/>
              <a:pathLst>
                <a:path w="1016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01600" h="13335">
                  <a:moveTo>
                    <a:pt x="101346" y="0"/>
                  </a:moveTo>
                  <a:lnTo>
                    <a:pt x="89154" y="0"/>
                  </a:lnTo>
                  <a:lnTo>
                    <a:pt x="89154" y="12941"/>
                  </a:lnTo>
                  <a:lnTo>
                    <a:pt x="101346" y="12941"/>
                  </a:lnTo>
                  <a:lnTo>
                    <a:pt x="1013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17" name="object 423"/>
            <p:cNvSpPr/>
            <p:nvPr/>
          </p:nvSpPr>
          <p:spPr>
            <a:xfrm>
              <a:off x="7528941" y="3366274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18" name="object 424"/>
            <p:cNvSpPr/>
            <p:nvPr/>
          </p:nvSpPr>
          <p:spPr>
            <a:xfrm>
              <a:off x="8215503" y="3366274"/>
              <a:ext cx="280035" cy="13335"/>
            </a:xfrm>
            <a:custGeom>
              <a:avLst/>
              <a:gdLst/>
              <a:ahLst/>
              <a:cxnLst/>
              <a:rect l="l" t="t" r="r" b="b"/>
              <a:pathLst>
                <a:path w="2800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2800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280034" h="13335">
                  <a:moveTo>
                    <a:pt x="279654" y="0"/>
                  </a:moveTo>
                  <a:lnTo>
                    <a:pt x="266700" y="0"/>
                  </a:lnTo>
                  <a:lnTo>
                    <a:pt x="266700" y="12941"/>
                  </a:lnTo>
                  <a:lnTo>
                    <a:pt x="279654" y="12941"/>
                  </a:lnTo>
                  <a:lnTo>
                    <a:pt x="2796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19" name="object 425"/>
            <p:cNvSpPr/>
            <p:nvPr/>
          </p:nvSpPr>
          <p:spPr>
            <a:xfrm>
              <a:off x="8533257" y="3366274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20" name="object 426"/>
            <p:cNvSpPr/>
            <p:nvPr/>
          </p:nvSpPr>
          <p:spPr>
            <a:xfrm>
              <a:off x="7198233" y="3379228"/>
              <a:ext cx="101600" cy="13335"/>
            </a:xfrm>
            <a:custGeom>
              <a:avLst/>
              <a:gdLst/>
              <a:ahLst/>
              <a:cxnLst/>
              <a:rect l="l" t="t" r="r" b="b"/>
              <a:pathLst>
                <a:path w="1016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01600" h="13335">
                  <a:moveTo>
                    <a:pt x="101346" y="0"/>
                  </a:moveTo>
                  <a:lnTo>
                    <a:pt x="89154" y="0"/>
                  </a:lnTo>
                  <a:lnTo>
                    <a:pt x="89154" y="12941"/>
                  </a:lnTo>
                  <a:lnTo>
                    <a:pt x="101346" y="12941"/>
                  </a:lnTo>
                  <a:lnTo>
                    <a:pt x="1013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21" name="object 427"/>
            <p:cNvSpPr/>
            <p:nvPr/>
          </p:nvSpPr>
          <p:spPr>
            <a:xfrm>
              <a:off x="7528941" y="3379228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22" name="object 428"/>
            <p:cNvSpPr/>
            <p:nvPr/>
          </p:nvSpPr>
          <p:spPr>
            <a:xfrm>
              <a:off x="7211187" y="3379228"/>
              <a:ext cx="1436370" cy="26034"/>
            </a:xfrm>
            <a:custGeom>
              <a:avLst/>
              <a:gdLst/>
              <a:ahLst/>
              <a:cxnLst/>
              <a:rect l="l" t="t" r="r" b="b"/>
              <a:pathLst>
                <a:path w="1436370" h="26035">
                  <a:moveTo>
                    <a:pt x="12192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192" y="25895"/>
                  </a:lnTo>
                  <a:lnTo>
                    <a:pt x="12192" y="12954"/>
                  </a:lnTo>
                  <a:close/>
                </a:path>
                <a:path w="1436370" h="26035">
                  <a:moveTo>
                    <a:pt x="88392" y="12954"/>
                  </a:moveTo>
                  <a:lnTo>
                    <a:pt x="76200" y="12954"/>
                  </a:lnTo>
                  <a:lnTo>
                    <a:pt x="76200" y="25895"/>
                  </a:lnTo>
                  <a:lnTo>
                    <a:pt x="88392" y="25895"/>
                  </a:lnTo>
                  <a:lnTo>
                    <a:pt x="88392" y="12954"/>
                  </a:lnTo>
                  <a:close/>
                </a:path>
                <a:path w="1436370" h="26035">
                  <a:moveTo>
                    <a:pt x="1017270" y="0"/>
                  </a:moveTo>
                  <a:lnTo>
                    <a:pt x="1004316" y="0"/>
                  </a:lnTo>
                  <a:lnTo>
                    <a:pt x="1004316" y="12941"/>
                  </a:lnTo>
                  <a:lnTo>
                    <a:pt x="1017270" y="12941"/>
                  </a:lnTo>
                  <a:lnTo>
                    <a:pt x="1017270" y="0"/>
                  </a:lnTo>
                  <a:close/>
                </a:path>
                <a:path w="1436370" h="26035">
                  <a:moveTo>
                    <a:pt x="1118616" y="0"/>
                  </a:moveTo>
                  <a:lnTo>
                    <a:pt x="1105662" y="0"/>
                  </a:lnTo>
                  <a:lnTo>
                    <a:pt x="1105662" y="12941"/>
                  </a:lnTo>
                  <a:lnTo>
                    <a:pt x="1118616" y="12941"/>
                  </a:lnTo>
                  <a:lnTo>
                    <a:pt x="1118616" y="0"/>
                  </a:lnTo>
                  <a:close/>
                </a:path>
                <a:path w="1436370" h="26035">
                  <a:moveTo>
                    <a:pt x="1283970" y="0"/>
                  </a:moveTo>
                  <a:lnTo>
                    <a:pt x="1271016" y="0"/>
                  </a:lnTo>
                  <a:lnTo>
                    <a:pt x="1271016" y="12941"/>
                  </a:lnTo>
                  <a:lnTo>
                    <a:pt x="1283970" y="12941"/>
                  </a:lnTo>
                  <a:lnTo>
                    <a:pt x="1283970" y="0"/>
                  </a:lnTo>
                  <a:close/>
                </a:path>
                <a:path w="1436370" h="26035">
                  <a:moveTo>
                    <a:pt x="1386078" y="0"/>
                  </a:moveTo>
                  <a:lnTo>
                    <a:pt x="1373124" y="0"/>
                  </a:lnTo>
                  <a:lnTo>
                    <a:pt x="1373124" y="12941"/>
                  </a:lnTo>
                  <a:lnTo>
                    <a:pt x="1386078" y="12941"/>
                  </a:lnTo>
                  <a:lnTo>
                    <a:pt x="1386078" y="0"/>
                  </a:lnTo>
                  <a:close/>
                </a:path>
                <a:path w="1436370" h="26035">
                  <a:moveTo>
                    <a:pt x="1436370" y="0"/>
                  </a:moveTo>
                  <a:lnTo>
                    <a:pt x="1424178" y="0"/>
                  </a:lnTo>
                  <a:lnTo>
                    <a:pt x="1424178" y="12941"/>
                  </a:lnTo>
                  <a:lnTo>
                    <a:pt x="1436370" y="12941"/>
                  </a:lnTo>
                  <a:lnTo>
                    <a:pt x="143637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23" name="object 429"/>
            <p:cNvSpPr/>
            <p:nvPr/>
          </p:nvSpPr>
          <p:spPr>
            <a:xfrm>
              <a:off x="7528941" y="3392182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24" name="object 430"/>
            <p:cNvSpPr/>
            <p:nvPr/>
          </p:nvSpPr>
          <p:spPr>
            <a:xfrm>
              <a:off x="7211187" y="3392182"/>
              <a:ext cx="1436370" cy="25400"/>
            </a:xfrm>
            <a:custGeom>
              <a:avLst/>
              <a:gdLst/>
              <a:ahLst/>
              <a:cxnLst/>
              <a:rect l="l" t="t" r="r" b="b"/>
              <a:pathLst>
                <a:path w="1436370" h="25400">
                  <a:moveTo>
                    <a:pt x="12192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954"/>
                  </a:lnTo>
                  <a:close/>
                </a:path>
                <a:path w="1436370" h="25400">
                  <a:moveTo>
                    <a:pt x="101346" y="12954"/>
                  </a:moveTo>
                  <a:lnTo>
                    <a:pt x="88392" y="12954"/>
                  </a:lnTo>
                  <a:lnTo>
                    <a:pt x="88392" y="25133"/>
                  </a:lnTo>
                  <a:lnTo>
                    <a:pt x="101346" y="25133"/>
                  </a:lnTo>
                  <a:lnTo>
                    <a:pt x="101346" y="12954"/>
                  </a:lnTo>
                  <a:close/>
                </a:path>
                <a:path w="1436370" h="25400">
                  <a:moveTo>
                    <a:pt x="1017270" y="0"/>
                  </a:moveTo>
                  <a:lnTo>
                    <a:pt x="1004316" y="0"/>
                  </a:lnTo>
                  <a:lnTo>
                    <a:pt x="1004316" y="12941"/>
                  </a:lnTo>
                  <a:lnTo>
                    <a:pt x="1017270" y="12941"/>
                  </a:lnTo>
                  <a:lnTo>
                    <a:pt x="1017270" y="0"/>
                  </a:lnTo>
                  <a:close/>
                </a:path>
                <a:path w="1436370" h="25400">
                  <a:moveTo>
                    <a:pt x="1118616" y="0"/>
                  </a:moveTo>
                  <a:lnTo>
                    <a:pt x="1105662" y="0"/>
                  </a:lnTo>
                  <a:lnTo>
                    <a:pt x="1105662" y="12941"/>
                  </a:lnTo>
                  <a:lnTo>
                    <a:pt x="1118616" y="12941"/>
                  </a:lnTo>
                  <a:lnTo>
                    <a:pt x="1118616" y="0"/>
                  </a:lnTo>
                  <a:close/>
                </a:path>
                <a:path w="1436370" h="25400">
                  <a:moveTo>
                    <a:pt x="1283970" y="0"/>
                  </a:moveTo>
                  <a:lnTo>
                    <a:pt x="1271016" y="0"/>
                  </a:lnTo>
                  <a:lnTo>
                    <a:pt x="1271016" y="12941"/>
                  </a:lnTo>
                  <a:lnTo>
                    <a:pt x="1283970" y="12941"/>
                  </a:lnTo>
                  <a:lnTo>
                    <a:pt x="1283970" y="0"/>
                  </a:lnTo>
                  <a:close/>
                </a:path>
                <a:path w="1436370" h="25400">
                  <a:moveTo>
                    <a:pt x="1386078" y="0"/>
                  </a:moveTo>
                  <a:lnTo>
                    <a:pt x="1373124" y="0"/>
                  </a:lnTo>
                  <a:lnTo>
                    <a:pt x="1373124" y="12941"/>
                  </a:lnTo>
                  <a:lnTo>
                    <a:pt x="1386078" y="12941"/>
                  </a:lnTo>
                  <a:lnTo>
                    <a:pt x="1386078" y="0"/>
                  </a:lnTo>
                  <a:close/>
                </a:path>
                <a:path w="1436370" h="25400">
                  <a:moveTo>
                    <a:pt x="1436370" y="0"/>
                  </a:moveTo>
                  <a:lnTo>
                    <a:pt x="1424178" y="0"/>
                  </a:lnTo>
                  <a:lnTo>
                    <a:pt x="1424178" y="12941"/>
                  </a:lnTo>
                  <a:lnTo>
                    <a:pt x="1436370" y="12941"/>
                  </a:lnTo>
                  <a:lnTo>
                    <a:pt x="143637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25" name="object 431"/>
            <p:cNvSpPr/>
            <p:nvPr/>
          </p:nvSpPr>
          <p:spPr>
            <a:xfrm>
              <a:off x="7528941" y="3405136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26" name="object 432"/>
            <p:cNvSpPr/>
            <p:nvPr/>
          </p:nvSpPr>
          <p:spPr>
            <a:xfrm>
              <a:off x="7223379" y="3405136"/>
              <a:ext cx="1424305" cy="25400"/>
            </a:xfrm>
            <a:custGeom>
              <a:avLst/>
              <a:gdLst/>
              <a:ahLst/>
              <a:cxnLst/>
              <a:rect l="l" t="t" r="r" b="b"/>
              <a:pathLst>
                <a:path w="1424304" h="25400">
                  <a:moveTo>
                    <a:pt x="12954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192"/>
                  </a:lnTo>
                  <a:close/>
                </a:path>
                <a:path w="1424304" h="25400">
                  <a:moveTo>
                    <a:pt x="89154" y="12192"/>
                  </a:moveTo>
                  <a:lnTo>
                    <a:pt x="76200" y="12192"/>
                  </a:lnTo>
                  <a:lnTo>
                    <a:pt x="76200" y="25133"/>
                  </a:lnTo>
                  <a:lnTo>
                    <a:pt x="89154" y="25133"/>
                  </a:lnTo>
                  <a:lnTo>
                    <a:pt x="89154" y="12192"/>
                  </a:lnTo>
                  <a:close/>
                </a:path>
                <a:path w="1424304" h="25400">
                  <a:moveTo>
                    <a:pt x="1005078" y="0"/>
                  </a:moveTo>
                  <a:lnTo>
                    <a:pt x="992124" y="0"/>
                  </a:lnTo>
                  <a:lnTo>
                    <a:pt x="992124" y="12179"/>
                  </a:lnTo>
                  <a:lnTo>
                    <a:pt x="1005078" y="12179"/>
                  </a:lnTo>
                  <a:lnTo>
                    <a:pt x="1005078" y="0"/>
                  </a:lnTo>
                  <a:close/>
                </a:path>
                <a:path w="1424304" h="25400">
                  <a:moveTo>
                    <a:pt x="1106424" y="0"/>
                  </a:moveTo>
                  <a:lnTo>
                    <a:pt x="1093470" y="0"/>
                  </a:lnTo>
                  <a:lnTo>
                    <a:pt x="1093470" y="12179"/>
                  </a:lnTo>
                  <a:lnTo>
                    <a:pt x="1106424" y="12179"/>
                  </a:lnTo>
                  <a:lnTo>
                    <a:pt x="1106424" y="0"/>
                  </a:lnTo>
                  <a:close/>
                </a:path>
                <a:path w="1424304" h="25400">
                  <a:moveTo>
                    <a:pt x="1284732" y="0"/>
                  </a:moveTo>
                  <a:lnTo>
                    <a:pt x="1271778" y="0"/>
                  </a:lnTo>
                  <a:lnTo>
                    <a:pt x="1271778" y="12179"/>
                  </a:lnTo>
                  <a:lnTo>
                    <a:pt x="1284732" y="12179"/>
                  </a:lnTo>
                  <a:lnTo>
                    <a:pt x="1284732" y="0"/>
                  </a:lnTo>
                  <a:close/>
                </a:path>
                <a:path w="1424304" h="25400">
                  <a:moveTo>
                    <a:pt x="1373886" y="0"/>
                  </a:moveTo>
                  <a:lnTo>
                    <a:pt x="1360932" y="0"/>
                  </a:lnTo>
                  <a:lnTo>
                    <a:pt x="1360932" y="12179"/>
                  </a:lnTo>
                  <a:lnTo>
                    <a:pt x="1373886" y="12179"/>
                  </a:lnTo>
                  <a:lnTo>
                    <a:pt x="1373886" y="0"/>
                  </a:lnTo>
                  <a:close/>
                </a:path>
                <a:path w="1424304" h="25400">
                  <a:moveTo>
                    <a:pt x="1424178" y="0"/>
                  </a:moveTo>
                  <a:lnTo>
                    <a:pt x="1411986" y="0"/>
                  </a:lnTo>
                  <a:lnTo>
                    <a:pt x="1411986" y="12179"/>
                  </a:lnTo>
                  <a:lnTo>
                    <a:pt x="1424178" y="12179"/>
                  </a:lnTo>
                  <a:lnTo>
                    <a:pt x="14241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27" name="object 433"/>
            <p:cNvSpPr/>
            <p:nvPr/>
          </p:nvSpPr>
          <p:spPr>
            <a:xfrm>
              <a:off x="7528941" y="3417328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28" name="object 434"/>
            <p:cNvSpPr/>
            <p:nvPr/>
          </p:nvSpPr>
          <p:spPr>
            <a:xfrm>
              <a:off x="7223379" y="3417328"/>
              <a:ext cx="1424305" cy="26034"/>
            </a:xfrm>
            <a:custGeom>
              <a:avLst/>
              <a:gdLst/>
              <a:ahLst/>
              <a:cxnLst/>
              <a:rect l="l" t="t" r="r" b="b"/>
              <a:pathLst>
                <a:path w="1424304" h="26035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1424304" h="26035">
                  <a:moveTo>
                    <a:pt x="89154" y="12954"/>
                  </a:moveTo>
                  <a:lnTo>
                    <a:pt x="76200" y="12954"/>
                  </a:lnTo>
                  <a:lnTo>
                    <a:pt x="76200" y="25895"/>
                  </a:lnTo>
                  <a:lnTo>
                    <a:pt x="89154" y="25895"/>
                  </a:lnTo>
                  <a:lnTo>
                    <a:pt x="89154" y="12954"/>
                  </a:lnTo>
                  <a:close/>
                </a:path>
                <a:path w="1424304" h="26035">
                  <a:moveTo>
                    <a:pt x="1017270" y="0"/>
                  </a:moveTo>
                  <a:lnTo>
                    <a:pt x="1005078" y="0"/>
                  </a:lnTo>
                  <a:lnTo>
                    <a:pt x="1005078" y="12941"/>
                  </a:lnTo>
                  <a:lnTo>
                    <a:pt x="1017270" y="12941"/>
                  </a:lnTo>
                  <a:lnTo>
                    <a:pt x="1017270" y="0"/>
                  </a:lnTo>
                  <a:close/>
                </a:path>
                <a:path w="1424304" h="26035">
                  <a:moveTo>
                    <a:pt x="1106424" y="0"/>
                  </a:moveTo>
                  <a:lnTo>
                    <a:pt x="1093470" y="0"/>
                  </a:lnTo>
                  <a:lnTo>
                    <a:pt x="1093470" y="12941"/>
                  </a:lnTo>
                  <a:lnTo>
                    <a:pt x="1106424" y="12941"/>
                  </a:lnTo>
                  <a:lnTo>
                    <a:pt x="1106424" y="0"/>
                  </a:lnTo>
                  <a:close/>
                </a:path>
                <a:path w="1424304" h="26035">
                  <a:moveTo>
                    <a:pt x="1284732" y="0"/>
                  </a:moveTo>
                  <a:lnTo>
                    <a:pt x="1271778" y="0"/>
                  </a:lnTo>
                  <a:lnTo>
                    <a:pt x="1271778" y="12941"/>
                  </a:lnTo>
                  <a:lnTo>
                    <a:pt x="1284732" y="12941"/>
                  </a:lnTo>
                  <a:lnTo>
                    <a:pt x="1284732" y="0"/>
                  </a:lnTo>
                  <a:close/>
                </a:path>
                <a:path w="1424304" h="26035">
                  <a:moveTo>
                    <a:pt x="1373886" y="0"/>
                  </a:moveTo>
                  <a:lnTo>
                    <a:pt x="1360932" y="0"/>
                  </a:lnTo>
                  <a:lnTo>
                    <a:pt x="1360932" y="12941"/>
                  </a:lnTo>
                  <a:lnTo>
                    <a:pt x="1373886" y="12941"/>
                  </a:lnTo>
                  <a:lnTo>
                    <a:pt x="1373886" y="0"/>
                  </a:lnTo>
                  <a:close/>
                </a:path>
                <a:path w="1424304" h="26035">
                  <a:moveTo>
                    <a:pt x="1424178" y="0"/>
                  </a:moveTo>
                  <a:lnTo>
                    <a:pt x="1411986" y="0"/>
                  </a:lnTo>
                  <a:lnTo>
                    <a:pt x="1411986" y="12941"/>
                  </a:lnTo>
                  <a:lnTo>
                    <a:pt x="1424178" y="12941"/>
                  </a:lnTo>
                  <a:lnTo>
                    <a:pt x="14241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29" name="object 435"/>
            <p:cNvSpPr/>
            <p:nvPr/>
          </p:nvSpPr>
          <p:spPr>
            <a:xfrm>
              <a:off x="7528941" y="3430282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30" name="object 436"/>
            <p:cNvSpPr/>
            <p:nvPr/>
          </p:nvSpPr>
          <p:spPr>
            <a:xfrm>
              <a:off x="7236333" y="3430282"/>
              <a:ext cx="1411605" cy="25400"/>
            </a:xfrm>
            <a:custGeom>
              <a:avLst/>
              <a:gdLst/>
              <a:ahLst/>
              <a:cxnLst/>
              <a:rect l="l" t="t" r="r" b="b"/>
              <a:pathLst>
                <a:path w="1411604" h="25400">
                  <a:moveTo>
                    <a:pt x="12954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954"/>
                  </a:lnTo>
                  <a:close/>
                </a:path>
                <a:path w="1411604" h="25400">
                  <a:moveTo>
                    <a:pt x="89154" y="12954"/>
                  </a:moveTo>
                  <a:lnTo>
                    <a:pt x="76200" y="12954"/>
                  </a:lnTo>
                  <a:lnTo>
                    <a:pt x="76200" y="25133"/>
                  </a:lnTo>
                  <a:lnTo>
                    <a:pt x="89154" y="25133"/>
                  </a:lnTo>
                  <a:lnTo>
                    <a:pt x="89154" y="12954"/>
                  </a:lnTo>
                  <a:close/>
                </a:path>
                <a:path w="1411604" h="25400">
                  <a:moveTo>
                    <a:pt x="1004316" y="0"/>
                  </a:moveTo>
                  <a:lnTo>
                    <a:pt x="992124" y="0"/>
                  </a:lnTo>
                  <a:lnTo>
                    <a:pt x="992124" y="12941"/>
                  </a:lnTo>
                  <a:lnTo>
                    <a:pt x="1004316" y="12941"/>
                  </a:lnTo>
                  <a:lnTo>
                    <a:pt x="1004316" y="0"/>
                  </a:lnTo>
                  <a:close/>
                </a:path>
                <a:path w="1411604" h="25400">
                  <a:moveTo>
                    <a:pt x="1093470" y="0"/>
                  </a:moveTo>
                  <a:lnTo>
                    <a:pt x="1080516" y="0"/>
                  </a:lnTo>
                  <a:lnTo>
                    <a:pt x="1080516" y="12941"/>
                  </a:lnTo>
                  <a:lnTo>
                    <a:pt x="1093470" y="12941"/>
                  </a:lnTo>
                  <a:lnTo>
                    <a:pt x="1093470" y="0"/>
                  </a:lnTo>
                  <a:close/>
                </a:path>
                <a:path w="1411604" h="25400">
                  <a:moveTo>
                    <a:pt x="1271778" y="0"/>
                  </a:moveTo>
                  <a:lnTo>
                    <a:pt x="1258824" y="0"/>
                  </a:lnTo>
                  <a:lnTo>
                    <a:pt x="1258824" y="12941"/>
                  </a:lnTo>
                  <a:lnTo>
                    <a:pt x="1271778" y="12941"/>
                  </a:lnTo>
                  <a:lnTo>
                    <a:pt x="1271778" y="0"/>
                  </a:lnTo>
                  <a:close/>
                </a:path>
                <a:path w="1411604" h="25400">
                  <a:moveTo>
                    <a:pt x="1360932" y="0"/>
                  </a:moveTo>
                  <a:lnTo>
                    <a:pt x="1347978" y="0"/>
                  </a:lnTo>
                  <a:lnTo>
                    <a:pt x="1347978" y="12941"/>
                  </a:lnTo>
                  <a:lnTo>
                    <a:pt x="1360932" y="12941"/>
                  </a:lnTo>
                  <a:lnTo>
                    <a:pt x="1360932" y="0"/>
                  </a:lnTo>
                  <a:close/>
                </a:path>
                <a:path w="1411604" h="25400">
                  <a:moveTo>
                    <a:pt x="1411224" y="0"/>
                  </a:moveTo>
                  <a:lnTo>
                    <a:pt x="1399032" y="0"/>
                  </a:lnTo>
                  <a:lnTo>
                    <a:pt x="1399032" y="12941"/>
                  </a:lnTo>
                  <a:lnTo>
                    <a:pt x="1411224" y="12941"/>
                  </a:lnTo>
                  <a:lnTo>
                    <a:pt x="14112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31" name="object 437"/>
            <p:cNvSpPr/>
            <p:nvPr/>
          </p:nvSpPr>
          <p:spPr>
            <a:xfrm>
              <a:off x="7528941" y="3443236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32" name="object 438"/>
            <p:cNvSpPr/>
            <p:nvPr/>
          </p:nvSpPr>
          <p:spPr>
            <a:xfrm>
              <a:off x="7236333" y="3443236"/>
              <a:ext cx="1411605" cy="25400"/>
            </a:xfrm>
            <a:custGeom>
              <a:avLst/>
              <a:gdLst/>
              <a:ahLst/>
              <a:cxnLst/>
              <a:rect l="l" t="t" r="r" b="b"/>
              <a:pathLst>
                <a:path w="1411604" h="25400">
                  <a:moveTo>
                    <a:pt x="12954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192"/>
                  </a:lnTo>
                  <a:close/>
                </a:path>
                <a:path w="1411604" h="25400">
                  <a:moveTo>
                    <a:pt x="89154" y="12192"/>
                  </a:moveTo>
                  <a:lnTo>
                    <a:pt x="76200" y="12192"/>
                  </a:lnTo>
                  <a:lnTo>
                    <a:pt x="76200" y="25133"/>
                  </a:lnTo>
                  <a:lnTo>
                    <a:pt x="89154" y="25133"/>
                  </a:lnTo>
                  <a:lnTo>
                    <a:pt x="89154" y="12192"/>
                  </a:lnTo>
                  <a:close/>
                </a:path>
                <a:path w="1411604" h="25400">
                  <a:moveTo>
                    <a:pt x="1004316" y="0"/>
                  </a:moveTo>
                  <a:lnTo>
                    <a:pt x="992124" y="0"/>
                  </a:lnTo>
                  <a:lnTo>
                    <a:pt x="992124" y="12179"/>
                  </a:lnTo>
                  <a:lnTo>
                    <a:pt x="1004316" y="12179"/>
                  </a:lnTo>
                  <a:lnTo>
                    <a:pt x="1004316" y="0"/>
                  </a:lnTo>
                  <a:close/>
                </a:path>
                <a:path w="1411604" h="25400">
                  <a:moveTo>
                    <a:pt x="1093470" y="0"/>
                  </a:moveTo>
                  <a:lnTo>
                    <a:pt x="1080516" y="0"/>
                  </a:lnTo>
                  <a:lnTo>
                    <a:pt x="1080516" y="12179"/>
                  </a:lnTo>
                  <a:lnTo>
                    <a:pt x="1093470" y="12179"/>
                  </a:lnTo>
                  <a:lnTo>
                    <a:pt x="1093470" y="0"/>
                  </a:lnTo>
                  <a:close/>
                </a:path>
                <a:path w="1411604" h="25400">
                  <a:moveTo>
                    <a:pt x="1271778" y="0"/>
                  </a:moveTo>
                  <a:lnTo>
                    <a:pt x="1258824" y="0"/>
                  </a:lnTo>
                  <a:lnTo>
                    <a:pt x="1258824" y="12179"/>
                  </a:lnTo>
                  <a:lnTo>
                    <a:pt x="1271778" y="12179"/>
                  </a:lnTo>
                  <a:lnTo>
                    <a:pt x="1271778" y="0"/>
                  </a:lnTo>
                  <a:close/>
                </a:path>
                <a:path w="1411604" h="25400">
                  <a:moveTo>
                    <a:pt x="1360932" y="0"/>
                  </a:moveTo>
                  <a:lnTo>
                    <a:pt x="1347978" y="0"/>
                  </a:lnTo>
                  <a:lnTo>
                    <a:pt x="1347978" y="12179"/>
                  </a:lnTo>
                  <a:lnTo>
                    <a:pt x="1360932" y="12179"/>
                  </a:lnTo>
                  <a:lnTo>
                    <a:pt x="1360932" y="0"/>
                  </a:lnTo>
                  <a:close/>
                </a:path>
                <a:path w="1411604" h="25400">
                  <a:moveTo>
                    <a:pt x="1411224" y="0"/>
                  </a:moveTo>
                  <a:lnTo>
                    <a:pt x="1399032" y="0"/>
                  </a:lnTo>
                  <a:lnTo>
                    <a:pt x="1399032" y="12179"/>
                  </a:lnTo>
                  <a:lnTo>
                    <a:pt x="1411224" y="12179"/>
                  </a:lnTo>
                  <a:lnTo>
                    <a:pt x="14112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33" name="object 439"/>
            <p:cNvSpPr/>
            <p:nvPr/>
          </p:nvSpPr>
          <p:spPr>
            <a:xfrm>
              <a:off x="7528941" y="3455428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34" name="object 440"/>
            <p:cNvSpPr/>
            <p:nvPr/>
          </p:nvSpPr>
          <p:spPr>
            <a:xfrm>
              <a:off x="7236333" y="3455428"/>
              <a:ext cx="1424305" cy="26034"/>
            </a:xfrm>
            <a:custGeom>
              <a:avLst/>
              <a:gdLst/>
              <a:ahLst/>
              <a:cxnLst/>
              <a:rect l="l" t="t" r="r" b="b"/>
              <a:pathLst>
                <a:path w="1424304" h="26035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1424304" h="26035">
                  <a:moveTo>
                    <a:pt x="89154" y="12954"/>
                  </a:moveTo>
                  <a:lnTo>
                    <a:pt x="76200" y="12954"/>
                  </a:lnTo>
                  <a:lnTo>
                    <a:pt x="76200" y="25895"/>
                  </a:lnTo>
                  <a:lnTo>
                    <a:pt x="89154" y="25895"/>
                  </a:lnTo>
                  <a:lnTo>
                    <a:pt x="89154" y="12954"/>
                  </a:lnTo>
                  <a:close/>
                </a:path>
                <a:path w="1424304" h="26035">
                  <a:moveTo>
                    <a:pt x="1004316" y="0"/>
                  </a:moveTo>
                  <a:lnTo>
                    <a:pt x="992124" y="0"/>
                  </a:lnTo>
                  <a:lnTo>
                    <a:pt x="992124" y="12941"/>
                  </a:lnTo>
                  <a:lnTo>
                    <a:pt x="1004316" y="12941"/>
                  </a:lnTo>
                  <a:lnTo>
                    <a:pt x="1004316" y="0"/>
                  </a:lnTo>
                  <a:close/>
                </a:path>
                <a:path w="1424304" h="26035">
                  <a:moveTo>
                    <a:pt x="1093470" y="0"/>
                  </a:moveTo>
                  <a:lnTo>
                    <a:pt x="1080516" y="0"/>
                  </a:lnTo>
                  <a:lnTo>
                    <a:pt x="1080516" y="12941"/>
                  </a:lnTo>
                  <a:lnTo>
                    <a:pt x="1093470" y="12941"/>
                  </a:lnTo>
                  <a:lnTo>
                    <a:pt x="1093470" y="0"/>
                  </a:lnTo>
                  <a:close/>
                </a:path>
                <a:path w="1424304" h="26035">
                  <a:moveTo>
                    <a:pt x="1283970" y="0"/>
                  </a:moveTo>
                  <a:lnTo>
                    <a:pt x="1271778" y="0"/>
                  </a:lnTo>
                  <a:lnTo>
                    <a:pt x="1271778" y="12941"/>
                  </a:lnTo>
                  <a:lnTo>
                    <a:pt x="1283970" y="12941"/>
                  </a:lnTo>
                  <a:lnTo>
                    <a:pt x="1283970" y="0"/>
                  </a:lnTo>
                  <a:close/>
                </a:path>
                <a:path w="1424304" h="26035">
                  <a:moveTo>
                    <a:pt x="1360932" y="0"/>
                  </a:moveTo>
                  <a:lnTo>
                    <a:pt x="1347978" y="0"/>
                  </a:lnTo>
                  <a:lnTo>
                    <a:pt x="1347978" y="12941"/>
                  </a:lnTo>
                  <a:lnTo>
                    <a:pt x="1360932" y="12941"/>
                  </a:lnTo>
                  <a:lnTo>
                    <a:pt x="1360932" y="0"/>
                  </a:lnTo>
                  <a:close/>
                </a:path>
                <a:path w="1424304" h="26035">
                  <a:moveTo>
                    <a:pt x="1424178" y="0"/>
                  </a:moveTo>
                  <a:lnTo>
                    <a:pt x="1411224" y="0"/>
                  </a:lnTo>
                  <a:lnTo>
                    <a:pt x="1411224" y="12941"/>
                  </a:lnTo>
                  <a:lnTo>
                    <a:pt x="1424178" y="12941"/>
                  </a:lnTo>
                  <a:lnTo>
                    <a:pt x="14241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35" name="object 441"/>
            <p:cNvSpPr/>
            <p:nvPr/>
          </p:nvSpPr>
          <p:spPr>
            <a:xfrm>
              <a:off x="7528941" y="3468382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36" name="object 442"/>
            <p:cNvSpPr/>
            <p:nvPr/>
          </p:nvSpPr>
          <p:spPr>
            <a:xfrm>
              <a:off x="7249287" y="3468382"/>
              <a:ext cx="1411605" cy="26034"/>
            </a:xfrm>
            <a:custGeom>
              <a:avLst/>
              <a:gdLst/>
              <a:ahLst/>
              <a:cxnLst/>
              <a:rect l="l" t="t" r="r" b="b"/>
              <a:pathLst>
                <a:path w="1411604" h="26035">
                  <a:moveTo>
                    <a:pt x="12192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192" y="25895"/>
                  </a:lnTo>
                  <a:lnTo>
                    <a:pt x="12192" y="12954"/>
                  </a:lnTo>
                  <a:close/>
                </a:path>
                <a:path w="1411604" h="26035">
                  <a:moveTo>
                    <a:pt x="76200" y="12954"/>
                  </a:moveTo>
                  <a:lnTo>
                    <a:pt x="63246" y="12954"/>
                  </a:lnTo>
                  <a:lnTo>
                    <a:pt x="63246" y="25895"/>
                  </a:lnTo>
                  <a:lnTo>
                    <a:pt x="76200" y="25895"/>
                  </a:lnTo>
                  <a:lnTo>
                    <a:pt x="76200" y="12954"/>
                  </a:lnTo>
                  <a:close/>
                </a:path>
                <a:path w="1411604" h="26035">
                  <a:moveTo>
                    <a:pt x="991362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1362" y="12941"/>
                  </a:lnTo>
                  <a:lnTo>
                    <a:pt x="991362" y="0"/>
                  </a:lnTo>
                  <a:close/>
                </a:path>
                <a:path w="1411604" h="26035">
                  <a:moveTo>
                    <a:pt x="1067562" y="0"/>
                  </a:moveTo>
                  <a:lnTo>
                    <a:pt x="1055370" y="0"/>
                  </a:lnTo>
                  <a:lnTo>
                    <a:pt x="1055370" y="12941"/>
                  </a:lnTo>
                  <a:lnTo>
                    <a:pt x="1067562" y="12941"/>
                  </a:lnTo>
                  <a:lnTo>
                    <a:pt x="1067562" y="0"/>
                  </a:lnTo>
                  <a:close/>
                </a:path>
                <a:path w="1411604" h="26035">
                  <a:moveTo>
                    <a:pt x="1271016" y="0"/>
                  </a:moveTo>
                  <a:lnTo>
                    <a:pt x="1258824" y="0"/>
                  </a:lnTo>
                  <a:lnTo>
                    <a:pt x="1258824" y="12941"/>
                  </a:lnTo>
                  <a:lnTo>
                    <a:pt x="1271016" y="12941"/>
                  </a:lnTo>
                  <a:lnTo>
                    <a:pt x="1271016" y="0"/>
                  </a:lnTo>
                  <a:close/>
                </a:path>
                <a:path w="1411604" h="26035">
                  <a:moveTo>
                    <a:pt x="1347978" y="0"/>
                  </a:moveTo>
                  <a:lnTo>
                    <a:pt x="1335024" y="0"/>
                  </a:lnTo>
                  <a:lnTo>
                    <a:pt x="1335024" y="12941"/>
                  </a:lnTo>
                  <a:lnTo>
                    <a:pt x="1347978" y="12941"/>
                  </a:lnTo>
                  <a:lnTo>
                    <a:pt x="1347978" y="0"/>
                  </a:lnTo>
                  <a:close/>
                </a:path>
                <a:path w="1411604" h="26035">
                  <a:moveTo>
                    <a:pt x="1411224" y="0"/>
                  </a:moveTo>
                  <a:lnTo>
                    <a:pt x="1398270" y="0"/>
                  </a:lnTo>
                  <a:lnTo>
                    <a:pt x="1398270" y="12941"/>
                  </a:lnTo>
                  <a:lnTo>
                    <a:pt x="1411224" y="12941"/>
                  </a:lnTo>
                  <a:lnTo>
                    <a:pt x="14112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37" name="object 443"/>
            <p:cNvSpPr/>
            <p:nvPr/>
          </p:nvSpPr>
          <p:spPr>
            <a:xfrm>
              <a:off x="7528941" y="3481336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38" name="object 444"/>
            <p:cNvSpPr/>
            <p:nvPr/>
          </p:nvSpPr>
          <p:spPr>
            <a:xfrm>
              <a:off x="7249287" y="3481336"/>
              <a:ext cx="1411605" cy="25400"/>
            </a:xfrm>
            <a:custGeom>
              <a:avLst/>
              <a:gdLst/>
              <a:ahLst/>
              <a:cxnLst/>
              <a:rect l="l" t="t" r="r" b="b"/>
              <a:pathLst>
                <a:path w="1411604" h="25400">
                  <a:moveTo>
                    <a:pt x="12192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954"/>
                  </a:lnTo>
                  <a:close/>
                </a:path>
                <a:path w="1411604" h="25400">
                  <a:moveTo>
                    <a:pt x="76200" y="12954"/>
                  </a:moveTo>
                  <a:lnTo>
                    <a:pt x="63246" y="12954"/>
                  </a:lnTo>
                  <a:lnTo>
                    <a:pt x="63246" y="25133"/>
                  </a:lnTo>
                  <a:lnTo>
                    <a:pt x="76200" y="25133"/>
                  </a:lnTo>
                  <a:lnTo>
                    <a:pt x="76200" y="12954"/>
                  </a:lnTo>
                  <a:close/>
                </a:path>
                <a:path w="1411604" h="25400">
                  <a:moveTo>
                    <a:pt x="991362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1362" y="12941"/>
                  </a:lnTo>
                  <a:lnTo>
                    <a:pt x="991362" y="0"/>
                  </a:lnTo>
                  <a:close/>
                </a:path>
                <a:path w="1411604" h="25400">
                  <a:moveTo>
                    <a:pt x="1067562" y="0"/>
                  </a:moveTo>
                  <a:lnTo>
                    <a:pt x="1055370" y="0"/>
                  </a:lnTo>
                  <a:lnTo>
                    <a:pt x="1055370" y="12941"/>
                  </a:lnTo>
                  <a:lnTo>
                    <a:pt x="1067562" y="12941"/>
                  </a:lnTo>
                  <a:lnTo>
                    <a:pt x="1067562" y="0"/>
                  </a:lnTo>
                  <a:close/>
                </a:path>
                <a:path w="1411604" h="25400">
                  <a:moveTo>
                    <a:pt x="1271016" y="0"/>
                  </a:moveTo>
                  <a:lnTo>
                    <a:pt x="1258824" y="0"/>
                  </a:lnTo>
                  <a:lnTo>
                    <a:pt x="1258824" y="12941"/>
                  </a:lnTo>
                  <a:lnTo>
                    <a:pt x="1271016" y="12941"/>
                  </a:lnTo>
                  <a:lnTo>
                    <a:pt x="1271016" y="0"/>
                  </a:lnTo>
                  <a:close/>
                </a:path>
                <a:path w="1411604" h="25400">
                  <a:moveTo>
                    <a:pt x="1347978" y="0"/>
                  </a:moveTo>
                  <a:lnTo>
                    <a:pt x="1335024" y="0"/>
                  </a:lnTo>
                  <a:lnTo>
                    <a:pt x="1335024" y="12941"/>
                  </a:lnTo>
                  <a:lnTo>
                    <a:pt x="1347978" y="12941"/>
                  </a:lnTo>
                  <a:lnTo>
                    <a:pt x="1347978" y="0"/>
                  </a:lnTo>
                  <a:close/>
                </a:path>
                <a:path w="1411604" h="25400">
                  <a:moveTo>
                    <a:pt x="1411224" y="0"/>
                  </a:moveTo>
                  <a:lnTo>
                    <a:pt x="1398270" y="0"/>
                  </a:lnTo>
                  <a:lnTo>
                    <a:pt x="1398270" y="12941"/>
                  </a:lnTo>
                  <a:lnTo>
                    <a:pt x="1411224" y="12941"/>
                  </a:lnTo>
                  <a:lnTo>
                    <a:pt x="14112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39" name="object 445"/>
            <p:cNvSpPr/>
            <p:nvPr/>
          </p:nvSpPr>
          <p:spPr>
            <a:xfrm>
              <a:off x="7528941" y="3494290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40" name="object 446"/>
            <p:cNvSpPr/>
            <p:nvPr/>
          </p:nvSpPr>
          <p:spPr>
            <a:xfrm>
              <a:off x="8240649" y="3494290"/>
              <a:ext cx="280035" cy="12700"/>
            </a:xfrm>
            <a:custGeom>
              <a:avLst/>
              <a:gdLst/>
              <a:ahLst/>
              <a:cxnLst/>
              <a:rect l="l" t="t" r="r" b="b"/>
              <a:pathLst>
                <a:path w="2800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280034" h="12700">
                  <a:moveTo>
                    <a:pt x="76200" y="0"/>
                  </a:moveTo>
                  <a:lnTo>
                    <a:pt x="64008" y="0"/>
                  </a:lnTo>
                  <a:lnTo>
                    <a:pt x="64008" y="12179"/>
                  </a:lnTo>
                  <a:lnTo>
                    <a:pt x="76200" y="12179"/>
                  </a:lnTo>
                  <a:lnTo>
                    <a:pt x="76200" y="0"/>
                  </a:lnTo>
                  <a:close/>
                </a:path>
                <a:path w="280034" h="12700">
                  <a:moveTo>
                    <a:pt x="279654" y="0"/>
                  </a:moveTo>
                  <a:lnTo>
                    <a:pt x="267462" y="0"/>
                  </a:lnTo>
                  <a:lnTo>
                    <a:pt x="267462" y="12179"/>
                  </a:lnTo>
                  <a:lnTo>
                    <a:pt x="279654" y="12179"/>
                  </a:lnTo>
                  <a:lnTo>
                    <a:pt x="2796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41" name="object 447"/>
            <p:cNvSpPr/>
            <p:nvPr/>
          </p:nvSpPr>
          <p:spPr>
            <a:xfrm>
              <a:off x="8571363" y="350037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42" name="object 448"/>
            <p:cNvSpPr/>
            <p:nvPr/>
          </p:nvSpPr>
          <p:spPr>
            <a:xfrm>
              <a:off x="7261479" y="3494290"/>
              <a:ext cx="1399540" cy="25400"/>
            </a:xfrm>
            <a:custGeom>
              <a:avLst/>
              <a:gdLst/>
              <a:ahLst/>
              <a:cxnLst/>
              <a:rect l="l" t="t" r="r" b="b"/>
              <a:pathLst>
                <a:path w="1399540" h="25400">
                  <a:moveTo>
                    <a:pt x="12954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192"/>
                  </a:lnTo>
                  <a:close/>
                </a:path>
                <a:path w="1399540" h="25400">
                  <a:moveTo>
                    <a:pt x="76962" y="12192"/>
                  </a:moveTo>
                  <a:lnTo>
                    <a:pt x="64008" y="12192"/>
                  </a:lnTo>
                  <a:lnTo>
                    <a:pt x="64008" y="25133"/>
                  </a:lnTo>
                  <a:lnTo>
                    <a:pt x="76962" y="25133"/>
                  </a:lnTo>
                  <a:lnTo>
                    <a:pt x="76962" y="12192"/>
                  </a:lnTo>
                  <a:close/>
                </a:path>
                <a:path w="1399540" h="25400">
                  <a:moveTo>
                    <a:pt x="280416" y="12192"/>
                  </a:moveTo>
                  <a:lnTo>
                    <a:pt x="267462" y="12192"/>
                  </a:lnTo>
                  <a:lnTo>
                    <a:pt x="267462" y="25133"/>
                  </a:lnTo>
                  <a:lnTo>
                    <a:pt x="280416" y="25133"/>
                  </a:lnTo>
                  <a:lnTo>
                    <a:pt x="280416" y="12192"/>
                  </a:lnTo>
                  <a:close/>
                </a:path>
                <a:path w="1399540" h="25400">
                  <a:moveTo>
                    <a:pt x="1399032" y="0"/>
                  </a:moveTo>
                  <a:lnTo>
                    <a:pt x="1386078" y="0"/>
                  </a:lnTo>
                  <a:lnTo>
                    <a:pt x="1386078" y="12179"/>
                  </a:lnTo>
                  <a:lnTo>
                    <a:pt x="1399032" y="12179"/>
                  </a:lnTo>
                  <a:lnTo>
                    <a:pt x="139903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43" name="object 449"/>
            <p:cNvSpPr/>
            <p:nvPr/>
          </p:nvSpPr>
          <p:spPr>
            <a:xfrm>
              <a:off x="7580001" y="3506469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44" name="object 450"/>
            <p:cNvSpPr/>
            <p:nvPr/>
          </p:nvSpPr>
          <p:spPr>
            <a:xfrm>
              <a:off x="7630293" y="3506469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45" name="object 451"/>
            <p:cNvSpPr/>
            <p:nvPr/>
          </p:nvSpPr>
          <p:spPr>
            <a:xfrm>
              <a:off x="7681347" y="3506469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46" name="object 452"/>
            <p:cNvSpPr/>
            <p:nvPr/>
          </p:nvSpPr>
          <p:spPr>
            <a:xfrm>
              <a:off x="8240649" y="3506482"/>
              <a:ext cx="76200" cy="13335"/>
            </a:xfrm>
            <a:custGeom>
              <a:avLst/>
              <a:gdLst/>
              <a:ahLst/>
              <a:cxnLst/>
              <a:rect l="l" t="t" r="r" b="b"/>
              <a:pathLst>
                <a:path w="762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76200" h="13335">
                  <a:moveTo>
                    <a:pt x="76200" y="0"/>
                  </a:moveTo>
                  <a:lnTo>
                    <a:pt x="64008" y="0"/>
                  </a:lnTo>
                  <a:lnTo>
                    <a:pt x="64008" y="12941"/>
                  </a:lnTo>
                  <a:lnTo>
                    <a:pt x="76200" y="12941"/>
                  </a:lnTo>
                  <a:lnTo>
                    <a:pt x="762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47" name="object 453"/>
            <p:cNvSpPr/>
            <p:nvPr/>
          </p:nvSpPr>
          <p:spPr>
            <a:xfrm>
              <a:off x="8520309" y="3512947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>
                  <a:moveTo>
                    <a:pt x="0" y="0"/>
                  </a:moveTo>
                  <a:lnTo>
                    <a:pt x="12953" y="0"/>
                  </a:lnTo>
                </a:path>
                <a:path w="51434">
                  <a:moveTo>
                    <a:pt x="25908" y="0"/>
                  </a:moveTo>
                  <a:lnTo>
                    <a:pt x="51054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48" name="object 454"/>
            <p:cNvSpPr/>
            <p:nvPr/>
          </p:nvSpPr>
          <p:spPr>
            <a:xfrm>
              <a:off x="7261479" y="3506482"/>
              <a:ext cx="1412240" cy="26034"/>
            </a:xfrm>
            <a:custGeom>
              <a:avLst/>
              <a:gdLst/>
              <a:ahLst/>
              <a:cxnLst/>
              <a:rect l="l" t="t" r="r" b="b"/>
              <a:pathLst>
                <a:path w="1412240" h="26035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1412240" h="26035">
                  <a:moveTo>
                    <a:pt x="76962" y="12954"/>
                  </a:moveTo>
                  <a:lnTo>
                    <a:pt x="64008" y="12954"/>
                  </a:lnTo>
                  <a:lnTo>
                    <a:pt x="64008" y="25895"/>
                  </a:lnTo>
                  <a:lnTo>
                    <a:pt x="76962" y="25895"/>
                  </a:lnTo>
                  <a:lnTo>
                    <a:pt x="76962" y="12954"/>
                  </a:lnTo>
                  <a:close/>
                </a:path>
                <a:path w="1412240" h="26035">
                  <a:moveTo>
                    <a:pt x="280416" y="12954"/>
                  </a:moveTo>
                  <a:lnTo>
                    <a:pt x="267462" y="12954"/>
                  </a:lnTo>
                  <a:lnTo>
                    <a:pt x="267462" y="25895"/>
                  </a:lnTo>
                  <a:lnTo>
                    <a:pt x="280416" y="25895"/>
                  </a:lnTo>
                  <a:lnTo>
                    <a:pt x="280416" y="12954"/>
                  </a:lnTo>
                  <a:close/>
                </a:path>
                <a:path w="1412240" h="26035">
                  <a:moveTo>
                    <a:pt x="381762" y="12954"/>
                  </a:moveTo>
                  <a:lnTo>
                    <a:pt x="368808" y="12954"/>
                  </a:lnTo>
                  <a:lnTo>
                    <a:pt x="368808" y="25895"/>
                  </a:lnTo>
                  <a:lnTo>
                    <a:pt x="381762" y="25895"/>
                  </a:lnTo>
                  <a:lnTo>
                    <a:pt x="381762" y="12954"/>
                  </a:lnTo>
                  <a:close/>
                </a:path>
                <a:path w="1412240" h="26035">
                  <a:moveTo>
                    <a:pt x="992124" y="12954"/>
                  </a:moveTo>
                  <a:lnTo>
                    <a:pt x="979170" y="12954"/>
                  </a:lnTo>
                  <a:lnTo>
                    <a:pt x="979170" y="25895"/>
                  </a:lnTo>
                  <a:lnTo>
                    <a:pt x="992124" y="25895"/>
                  </a:lnTo>
                  <a:lnTo>
                    <a:pt x="992124" y="12954"/>
                  </a:lnTo>
                  <a:close/>
                </a:path>
                <a:path w="1412240" h="26035">
                  <a:moveTo>
                    <a:pt x="1055370" y="12954"/>
                  </a:moveTo>
                  <a:lnTo>
                    <a:pt x="1043178" y="12954"/>
                  </a:lnTo>
                  <a:lnTo>
                    <a:pt x="1043178" y="25895"/>
                  </a:lnTo>
                  <a:lnTo>
                    <a:pt x="1055370" y="25895"/>
                  </a:lnTo>
                  <a:lnTo>
                    <a:pt x="1055370" y="12954"/>
                  </a:lnTo>
                  <a:close/>
                </a:path>
                <a:path w="1412240" h="26035">
                  <a:moveTo>
                    <a:pt x="1411986" y="0"/>
                  </a:moveTo>
                  <a:lnTo>
                    <a:pt x="1399032" y="0"/>
                  </a:lnTo>
                  <a:lnTo>
                    <a:pt x="1399032" y="12941"/>
                  </a:lnTo>
                  <a:lnTo>
                    <a:pt x="1411986" y="12941"/>
                  </a:lnTo>
                  <a:lnTo>
                    <a:pt x="141198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49" name="object 455"/>
            <p:cNvSpPr/>
            <p:nvPr/>
          </p:nvSpPr>
          <p:spPr>
            <a:xfrm>
              <a:off x="8520309" y="3525900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50" name="object 456"/>
            <p:cNvSpPr/>
            <p:nvPr/>
          </p:nvSpPr>
          <p:spPr>
            <a:xfrm>
              <a:off x="7274433" y="3519436"/>
              <a:ext cx="1399540" cy="25400"/>
            </a:xfrm>
            <a:custGeom>
              <a:avLst/>
              <a:gdLst/>
              <a:ahLst/>
              <a:cxnLst/>
              <a:rect l="l" t="t" r="r" b="b"/>
              <a:pathLst>
                <a:path w="1399540" h="25400">
                  <a:moveTo>
                    <a:pt x="12954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954"/>
                  </a:lnTo>
                  <a:close/>
                </a:path>
                <a:path w="1399540" h="25400">
                  <a:moveTo>
                    <a:pt x="64008" y="12954"/>
                  </a:moveTo>
                  <a:lnTo>
                    <a:pt x="51054" y="12954"/>
                  </a:lnTo>
                  <a:lnTo>
                    <a:pt x="51054" y="25133"/>
                  </a:lnTo>
                  <a:lnTo>
                    <a:pt x="64008" y="25133"/>
                  </a:lnTo>
                  <a:lnTo>
                    <a:pt x="64008" y="12954"/>
                  </a:lnTo>
                  <a:close/>
                </a:path>
                <a:path w="1399540" h="25400">
                  <a:moveTo>
                    <a:pt x="267462" y="12954"/>
                  </a:moveTo>
                  <a:lnTo>
                    <a:pt x="254508" y="12954"/>
                  </a:lnTo>
                  <a:lnTo>
                    <a:pt x="254508" y="25133"/>
                  </a:lnTo>
                  <a:lnTo>
                    <a:pt x="267462" y="25133"/>
                  </a:lnTo>
                  <a:lnTo>
                    <a:pt x="267462" y="12954"/>
                  </a:lnTo>
                  <a:close/>
                </a:path>
                <a:path w="1399540" h="25400">
                  <a:moveTo>
                    <a:pt x="368808" y="12954"/>
                  </a:moveTo>
                  <a:lnTo>
                    <a:pt x="355854" y="12954"/>
                  </a:lnTo>
                  <a:lnTo>
                    <a:pt x="355854" y="25133"/>
                  </a:lnTo>
                  <a:lnTo>
                    <a:pt x="368808" y="25133"/>
                  </a:lnTo>
                  <a:lnTo>
                    <a:pt x="368808" y="12954"/>
                  </a:lnTo>
                  <a:close/>
                </a:path>
                <a:path w="1399540" h="25400">
                  <a:moveTo>
                    <a:pt x="979170" y="12954"/>
                  </a:moveTo>
                  <a:lnTo>
                    <a:pt x="966216" y="12954"/>
                  </a:lnTo>
                  <a:lnTo>
                    <a:pt x="966216" y="25133"/>
                  </a:lnTo>
                  <a:lnTo>
                    <a:pt x="979170" y="25133"/>
                  </a:lnTo>
                  <a:lnTo>
                    <a:pt x="979170" y="12954"/>
                  </a:lnTo>
                  <a:close/>
                </a:path>
                <a:path w="1399540" h="25400">
                  <a:moveTo>
                    <a:pt x="1042416" y="12954"/>
                  </a:moveTo>
                  <a:lnTo>
                    <a:pt x="1030224" y="12954"/>
                  </a:lnTo>
                  <a:lnTo>
                    <a:pt x="1030224" y="25133"/>
                  </a:lnTo>
                  <a:lnTo>
                    <a:pt x="1042416" y="25133"/>
                  </a:lnTo>
                  <a:lnTo>
                    <a:pt x="1042416" y="12954"/>
                  </a:lnTo>
                  <a:close/>
                </a:path>
                <a:path w="1399540" h="25400">
                  <a:moveTo>
                    <a:pt x="1399032" y="0"/>
                  </a:moveTo>
                  <a:lnTo>
                    <a:pt x="1386078" y="0"/>
                  </a:lnTo>
                  <a:lnTo>
                    <a:pt x="1386078" y="12941"/>
                  </a:lnTo>
                  <a:lnTo>
                    <a:pt x="1399032" y="12941"/>
                  </a:lnTo>
                  <a:lnTo>
                    <a:pt x="139903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51" name="object 457"/>
            <p:cNvSpPr/>
            <p:nvPr/>
          </p:nvSpPr>
          <p:spPr>
            <a:xfrm>
              <a:off x="8508117" y="3538474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52" name="object 458"/>
            <p:cNvSpPr/>
            <p:nvPr/>
          </p:nvSpPr>
          <p:spPr>
            <a:xfrm>
              <a:off x="7274433" y="3532390"/>
              <a:ext cx="1399540" cy="25400"/>
            </a:xfrm>
            <a:custGeom>
              <a:avLst/>
              <a:gdLst/>
              <a:ahLst/>
              <a:cxnLst/>
              <a:rect l="l" t="t" r="r" b="b"/>
              <a:pathLst>
                <a:path w="1399540" h="25400">
                  <a:moveTo>
                    <a:pt x="12954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192"/>
                  </a:lnTo>
                  <a:close/>
                </a:path>
                <a:path w="1399540" h="25400">
                  <a:moveTo>
                    <a:pt x="64008" y="12192"/>
                  </a:moveTo>
                  <a:lnTo>
                    <a:pt x="51054" y="12192"/>
                  </a:lnTo>
                  <a:lnTo>
                    <a:pt x="51054" y="25133"/>
                  </a:lnTo>
                  <a:lnTo>
                    <a:pt x="64008" y="25133"/>
                  </a:lnTo>
                  <a:lnTo>
                    <a:pt x="64008" y="12192"/>
                  </a:lnTo>
                  <a:close/>
                </a:path>
                <a:path w="1399540" h="25400">
                  <a:moveTo>
                    <a:pt x="267462" y="12192"/>
                  </a:moveTo>
                  <a:lnTo>
                    <a:pt x="254508" y="12192"/>
                  </a:lnTo>
                  <a:lnTo>
                    <a:pt x="254508" y="25133"/>
                  </a:lnTo>
                  <a:lnTo>
                    <a:pt x="267462" y="25133"/>
                  </a:lnTo>
                  <a:lnTo>
                    <a:pt x="267462" y="12192"/>
                  </a:lnTo>
                  <a:close/>
                </a:path>
                <a:path w="1399540" h="25400">
                  <a:moveTo>
                    <a:pt x="381762" y="12192"/>
                  </a:moveTo>
                  <a:lnTo>
                    <a:pt x="368808" y="12192"/>
                  </a:lnTo>
                  <a:lnTo>
                    <a:pt x="368808" y="25133"/>
                  </a:lnTo>
                  <a:lnTo>
                    <a:pt x="381762" y="25133"/>
                  </a:lnTo>
                  <a:lnTo>
                    <a:pt x="381762" y="12192"/>
                  </a:lnTo>
                  <a:close/>
                </a:path>
                <a:path w="1399540" h="25400">
                  <a:moveTo>
                    <a:pt x="979170" y="12192"/>
                  </a:moveTo>
                  <a:lnTo>
                    <a:pt x="966216" y="12192"/>
                  </a:lnTo>
                  <a:lnTo>
                    <a:pt x="966216" y="25133"/>
                  </a:lnTo>
                  <a:lnTo>
                    <a:pt x="979170" y="25133"/>
                  </a:lnTo>
                  <a:lnTo>
                    <a:pt x="979170" y="12192"/>
                  </a:lnTo>
                  <a:close/>
                </a:path>
                <a:path w="1399540" h="25400">
                  <a:moveTo>
                    <a:pt x="1042416" y="12192"/>
                  </a:moveTo>
                  <a:lnTo>
                    <a:pt x="1030224" y="12192"/>
                  </a:lnTo>
                  <a:lnTo>
                    <a:pt x="1030224" y="25133"/>
                  </a:lnTo>
                  <a:lnTo>
                    <a:pt x="1042416" y="25133"/>
                  </a:lnTo>
                  <a:lnTo>
                    <a:pt x="1042416" y="12192"/>
                  </a:lnTo>
                  <a:close/>
                </a:path>
                <a:path w="1399540" h="25400">
                  <a:moveTo>
                    <a:pt x="1399032" y="0"/>
                  </a:moveTo>
                  <a:lnTo>
                    <a:pt x="1386078" y="0"/>
                  </a:lnTo>
                  <a:lnTo>
                    <a:pt x="1386078" y="12179"/>
                  </a:lnTo>
                  <a:lnTo>
                    <a:pt x="1399032" y="12179"/>
                  </a:lnTo>
                  <a:lnTo>
                    <a:pt x="139903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53" name="object 459"/>
            <p:cNvSpPr/>
            <p:nvPr/>
          </p:nvSpPr>
          <p:spPr>
            <a:xfrm>
              <a:off x="8482209" y="3551047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54" name="object 460"/>
            <p:cNvSpPr/>
            <p:nvPr/>
          </p:nvSpPr>
          <p:spPr>
            <a:xfrm>
              <a:off x="8520303" y="3544582"/>
              <a:ext cx="153670" cy="13335"/>
            </a:xfrm>
            <a:custGeom>
              <a:avLst/>
              <a:gdLst/>
              <a:ahLst/>
              <a:cxnLst/>
              <a:rect l="l" t="t" r="r" b="b"/>
              <a:pathLst>
                <a:path w="1536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53670" h="13335">
                  <a:moveTo>
                    <a:pt x="153162" y="0"/>
                  </a:moveTo>
                  <a:lnTo>
                    <a:pt x="140208" y="0"/>
                  </a:lnTo>
                  <a:lnTo>
                    <a:pt x="140208" y="12941"/>
                  </a:lnTo>
                  <a:lnTo>
                    <a:pt x="153162" y="12941"/>
                  </a:lnTo>
                  <a:lnTo>
                    <a:pt x="15316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55" name="object 461"/>
            <p:cNvSpPr/>
            <p:nvPr/>
          </p:nvSpPr>
          <p:spPr>
            <a:xfrm>
              <a:off x="7293489" y="3557524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56" name="object 462"/>
            <p:cNvSpPr/>
            <p:nvPr/>
          </p:nvSpPr>
          <p:spPr>
            <a:xfrm>
              <a:off x="7325487" y="3557536"/>
              <a:ext cx="991869" cy="13335"/>
            </a:xfrm>
            <a:custGeom>
              <a:avLst/>
              <a:gdLst/>
              <a:ahLst/>
              <a:cxnLst/>
              <a:rect l="l" t="t" r="r" b="b"/>
              <a:pathLst>
                <a:path w="9918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991870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  <a:path w="991870" h="13335">
                  <a:moveTo>
                    <a:pt x="330708" y="0"/>
                  </a:moveTo>
                  <a:lnTo>
                    <a:pt x="317754" y="0"/>
                  </a:lnTo>
                  <a:lnTo>
                    <a:pt x="317754" y="12941"/>
                  </a:lnTo>
                  <a:lnTo>
                    <a:pt x="330708" y="12941"/>
                  </a:lnTo>
                  <a:lnTo>
                    <a:pt x="330708" y="0"/>
                  </a:lnTo>
                  <a:close/>
                </a:path>
                <a:path w="991870" h="133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991870" h="13335">
                  <a:moveTo>
                    <a:pt x="991362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1362" y="12941"/>
                  </a:lnTo>
                  <a:lnTo>
                    <a:pt x="99136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57" name="object 463"/>
            <p:cNvSpPr/>
            <p:nvPr/>
          </p:nvSpPr>
          <p:spPr>
            <a:xfrm>
              <a:off x="8457063" y="3564000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58" name="object 464"/>
            <p:cNvSpPr/>
            <p:nvPr/>
          </p:nvSpPr>
          <p:spPr>
            <a:xfrm>
              <a:off x="7299579" y="3557536"/>
              <a:ext cx="1386205" cy="25400"/>
            </a:xfrm>
            <a:custGeom>
              <a:avLst/>
              <a:gdLst/>
              <a:ahLst/>
              <a:cxnLst/>
              <a:rect l="l" t="t" r="r" b="b"/>
              <a:pathLst>
                <a:path w="1386204" h="25400">
                  <a:moveTo>
                    <a:pt x="12954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954"/>
                  </a:lnTo>
                  <a:close/>
                </a:path>
                <a:path w="1386204" h="25400">
                  <a:moveTo>
                    <a:pt x="38862" y="12954"/>
                  </a:moveTo>
                  <a:lnTo>
                    <a:pt x="25908" y="12954"/>
                  </a:lnTo>
                  <a:lnTo>
                    <a:pt x="25908" y="25133"/>
                  </a:lnTo>
                  <a:lnTo>
                    <a:pt x="38862" y="25133"/>
                  </a:lnTo>
                  <a:lnTo>
                    <a:pt x="38862" y="12954"/>
                  </a:lnTo>
                  <a:close/>
                </a:path>
                <a:path w="1386204" h="25400">
                  <a:moveTo>
                    <a:pt x="242316" y="12954"/>
                  </a:moveTo>
                  <a:lnTo>
                    <a:pt x="229362" y="12954"/>
                  </a:lnTo>
                  <a:lnTo>
                    <a:pt x="229362" y="25133"/>
                  </a:lnTo>
                  <a:lnTo>
                    <a:pt x="242316" y="25133"/>
                  </a:lnTo>
                  <a:lnTo>
                    <a:pt x="242316" y="12954"/>
                  </a:lnTo>
                  <a:close/>
                </a:path>
                <a:path w="1386204" h="25400">
                  <a:moveTo>
                    <a:pt x="356616" y="12954"/>
                  </a:moveTo>
                  <a:lnTo>
                    <a:pt x="343662" y="12954"/>
                  </a:lnTo>
                  <a:lnTo>
                    <a:pt x="343662" y="25133"/>
                  </a:lnTo>
                  <a:lnTo>
                    <a:pt x="356616" y="25133"/>
                  </a:lnTo>
                  <a:lnTo>
                    <a:pt x="356616" y="12954"/>
                  </a:lnTo>
                  <a:close/>
                </a:path>
                <a:path w="1386204" h="25400">
                  <a:moveTo>
                    <a:pt x="966978" y="12954"/>
                  </a:moveTo>
                  <a:lnTo>
                    <a:pt x="954024" y="12954"/>
                  </a:lnTo>
                  <a:lnTo>
                    <a:pt x="954024" y="25133"/>
                  </a:lnTo>
                  <a:lnTo>
                    <a:pt x="966978" y="25133"/>
                  </a:lnTo>
                  <a:lnTo>
                    <a:pt x="966978" y="12954"/>
                  </a:lnTo>
                  <a:close/>
                </a:path>
                <a:path w="1386204" h="25400">
                  <a:moveTo>
                    <a:pt x="1017270" y="12954"/>
                  </a:moveTo>
                  <a:lnTo>
                    <a:pt x="1005078" y="12954"/>
                  </a:lnTo>
                  <a:lnTo>
                    <a:pt x="1005078" y="25133"/>
                  </a:lnTo>
                  <a:lnTo>
                    <a:pt x="1017270" y="25133"/>
                  </a:lnTo>
                  <a:lnTo>
                    <a:pt x="1017270" y="12954"/>
                  </a:lnTo>
                  <a:close/>
                </a:path>
                <a:path w="1386204" h="25400">
                  <a:moveTo>
                    <a:pt x="1233678" y="0"/>
                  </a:moveTo>
                  <a:lnTo>
                    <a:pt x="1220724" y="0"/>
                  </a:lnTo>
                  <a:lnTo>
                    <a:pt x="1220724" y="12941"/>
                  </a:lnTo>
                  <a:lnTo>
                    <a:pt x="1233678" y="12941"/>
                  </a:lnTo>
                  <a:lnTo>
                    <a:pt x="1233678" y="0"/>
                  </a:lnTo>
                  <a:close/>
                </a:path>
                <a:path w="1386204" h="25400">
                  <a:moveTo>
                    <a:pt x="1386078" y="0"/>
                  </a:moveTo>
                  <a:lnTo>
                    <a:pt x="1373886" y="0"/>
                  </a:lnTo>
                  <a:lnTo>
                    <a:pt x="1373886" y="12941"/>
                  </a:lnTo>
                  <a:lnTo>
                    <a:pt x="1386078" y="12941"/>
                  </a:lnTo>
                  <a:lnTo>
                    <a:pt x="13860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59" name="object 465"/>
            <p:cNvSpPr/>
            <p:nvPr/>
          </p:nvSpPr>
          <p:spPr>
            <a:xfrm>
              <a:off x="8431917" y="3576574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60" name="object 466"/>
            <p:cNvSpPr/>
            <p:nvPr/>
          </p:nvSpPr>
          <p:spPr>
            <a:xfrm>
              <a:off x="7299579" y="3570490"/>
              <a:ext cx="1386205" cy="25400"/>
            </a:xfrm>
            <a:custGeom>
              <a:avLst/>
              <a:gdLst/>
              <a:ahLst/>
              <a:cxnLst/>
              <a:rect l="l" t="t" r="r" b="b"/>
              <a:pathLst>
                <a:path w="1386204" h="25400">
                  <a:moveTo>
                    <a:pt x="12954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192"/>
                  </a:lnTo>
                  <a:close/>
                </a:path>
                <a:path w="1386204" h="25400">
                  <a:moveTo>
                    <a:pt x="51054" y="12192"/>
                  </a:moveTo>
                  <a:lnTo>
                    <a:pt x="38862" y="12192"/>
                  </a:lnTo>
                  <a:lnTo>
                    <a:pt x="38862" y="25133"/>
                  </a:lnTo>
                  <a:lnTo>
                    <a:pt x="51054" y="25133"/>
                  </a:lnTo>
                  <a:lnTo>
                    <a:pt x="51054" y="12192"/>
                  </a:lnTo>
                  <a:close/>
                </a:path>
                <a:path w="1386204" h="25400">
                  <a:moveTo>
                    <a:pt x="242316" y="12192"/>
                  </a:moveTo>
                  <a:lnTo>
                    <a:pt x="229362" y="12192"/>
                  </a:lnTo>
                  <a:lnTo>
                    <a:pt x="229362" y="25133"/>
                  </a:lnTo>
                  <a:lnTo>
                    <a:pt x="242316" y="25133"/>
                  </a:lnTo>
                  <a:lnTo>
                    <a:pt x="242316" y="12192"/>
                  </a:lnTo>
                  <a:close/>
                </a:path>
                <a:path w="1386204" h="25400">
                  <a:moveTo>
                    <a:pt x="356616" y="12192"/>
                  </a:moveTo>
                  <a:lnTo>
                    <a:pt x="343662" y="12192"/>
                  </a:lnTo>
                  <a:lnTo>
                    <a:pt x="343662" y="25133"/>
                  </a:lnTo>
                  <a:lnTo>
                    <a:pt x="356616" y="25133"/>
                  </a:lnTo>
                  <a:lnTo>
                    <a:pt x="356616" y="12192"/>
                  </a:lnTo>
                  <a:close/>
                </a:path>
                <a:path w="1386204" h="25400">
                  <a:moveTo>
                    <a:pt x="966978" y="12192"/>
                  </a:moveTo>
                  <a:lnTo>
                    <a:pt x="954024" y="12192"/>
                  </a:lnTo>
                  <a:lnTo>
                    <a:pt x="954024" y="25133"/>
                  </a:lnTo>
                  <a:lnTo>
                    <a:pt x="966978" y="25133"/>
                  </a:lnTo>
                  <a:lnTo>
                    <a:pt x="966978" y="12192"/>
                  </a:lnTo>
                  <a:close/>
                </a:path>
                <a:path w="1386204" h="25400">
                  <a:moveTo>
                    <a:pt x="1017270" y="12192"/>
                  </a:moveTo>
                  <a:lnTo>
                    <a:pt x="1005078" y="12192"/>
                  </a:lnTo>
                  <a:lnTo>
                    <a:pt x="1005078" y="25133"/>
                  </a:lnTo>
                  <a:lnTo>
                    <a:pt x="1017270" y="25133"/>
                  </a:lnTo>
                  <a:lnTo>
                    <a:pt x="1017270" y="12192"/>
                  </a:lnTo>
                  <a:close/>
                </a:path>
                <a:path w="1386204" h="25400">
                  <a:moveTo>
                    <a:pt x="1246632" y="0"/>
                  </a:moveTo>
                  <a:lnTo>
                    <a:pt x="1233678" y="0"/>
                  </a:lnTo>
                  <a:lnTo>
                    <a:pt x="1233678" y="12179"/>
                  </a:lnTo>
                  <a:lnTo>
                    <a:pt x="1246632" y="12179"/>
                  </a:lnTo>
                  <a:lnTo>
                    <a:pt x="1246632" y="0"/>
                  </a:lnTo>
                  <a:close/>
                </a:path>
                <a:path w="1386204" h="25400">
                  <a:moveTo>
                    <a:pt x="1386078" y="0"/>
                  </a:moveTo>
                  <a:lnTo>
                    <a:pt x="1373886" y="0"/>
                  </a:lnTo>
                  <a:lnTo>
                    <a:pt x="1373886" y="12179"/>
                  </a:lnTo>
                  <a:lnTo>
                    <a:pt x="1386078" y="12179"/>
                  </a:lnTo>
                  <a:lnTo>
                    <a:pt x="13860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61" name="object 467"/>
            <p:cNvSpPr/>
            <p:nvPr/>
          </p:nvSpPr>
          <p:spPr>
            <a:xfrm>
              <a:off x="8418963" y="3589147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62" name="object 468"/>
            <p:cNvSpPr/>
            <p:nvPr/>
          </p:nvSpPr>
          <p:spPr>
            <a:xfrm>
              <a:off x="7312533" y="3582682"/>
              <a:ext cx="1373505" cy="26034"/>
            </a:xfrm>
            <a:custGeom>
              <a:avLst/>
              <a:gdLst/>
              <a:ahLst/>
              <a:cxnLst/>
              <a:rect l="l" t="t" r="r" b="b"/>
              <a:pathLst>
                <a:path w="1373504" h="26035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1373504" h="26035">
                  <a:moveTo>
                    <a:pt x="38100" y="12954"/>
                  </a:moveTo>
                  <a:lnTo>
                    <a:pt x="25908" y="12954"/>
                  </a:lnTo>
                  <a:lnTo>
                    <a:pt x="25908" y="25895"/>
                  </a:lnTo>
                  <a:lnTo>
                    <a:pt x="38100" y="25895"/>
                  </a:lnTo>
                  <a:lnTo>
                    <a:pt x="38100" y="12954"/>
                  </a:lnTo>
                  <a:close/>
                </a:path>
                <a:path w="1373504" h="26035">
                  <a:moveTo>
                    <a:pt x="241554" y="12954"/>
                  </a:moveTo>
                  <a:lnTo>
                    <a:pt x="229362" y="12954"/>
                  </a:lnTo>
                  <a:lnTo>
                    <a:pt x="229362" y="25895"/>
                  </a:lnTo>
                  <a:lnTo>
                    <a:pt x="241554" y="25895"/>
                  </a:lnTo>
                  <a:lnTo>
                    <a:pt x="241554" y="12954"/>
                  </a:lnTo>
                  <a:close/>
                </a:path>
                <a:path w="1373504" h="26035">
                  <a:moveTo>
                    <a:pt x="343662" y="12954"/>
                  </a:moveTo>
                  <a:lnTo>
                    <a:pt x="330708" y="12954"/>
                  </a:lnTo>
                  <a:lnTo>
                    <a:pt x="330708" y="25895"/>
                  </a:lnTo>
                  <a:lnTo>
                    <a:pt x="343662" y="25895"/>
                  </a:lnTo>
                  <a:lnTo>
                    <a:pt x="343662" y="12954"/>
                  </a:lnTo>
                  <a:close/>
                </a:path>
                <a:path w="1373504" h="26035">
                  <a:moveTo>
                    <a:pt x="1233678" y="0"/>
                  </a:moveTo>
                  <a:lnTo>
                    <a:pt x="1220724" y="0"/>
                  </a:lnTo>
                  <a:lnTo>
                    <a:pt x="1220724" y="12941"/>
                  </a:lnTo>
                  <a:lnTo>
                    <a:pt x="1233678" y="12941"/>
                  </a:lnTo>
                  <a:lnTo>
                    <a:pt x="1233678" y="0"/>
                  </a:lnTo>
                  <a:close/>
                </a:path>
                <a:path w="1373504" h="26035">
                  <a:moveTo>
                    <a:pt x="1373124" y="0"/>
                  </a:moveTo>
                  <a:lnTo>
                    <a:pt x="1360932" y="0"/>
                  </a:lnTo>
                  <a:lnTo>
                    <a:pt x="1360932" y="12941"/>
                  </a:lnTo>
                  <a:lnTo>
                    <a:pt x="1373124" y="12941"/>
                  </a:lnTo>
                  <a:lnTo>
                    <a:pt x="13731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63" name="object 469"/>
            <p:cNvSpPr/>
            <p:nvPr/>
          </p:nvSpPr>
          <p:spPr>
            <a:xfrm>
              <a:off x="8101209" y="3602100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64" name="object 470"/>
            <p:cNvSpPr/>
            <p:nvPr/>
          </p:nvSpPr>
          <p:spPr>
            <a:xfrm>
              <a:off x="8253603" y="3595636"/>
              <a:ext cx="63500" cy="13335"/>
            </a:xfrm>
            <a:custGeom>
              <a:avLst/>
              <a:gdLst/>
              <a:ahLst/>
              <a:cxnLst/>
              <a:rect l="l" t="t" r="r" b="b"/>
              <a:pathLst>
                <a:path w="635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63500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65" name="object 471"/>
            <p:cNvSpPr/>
            <p:nvPr/>
          </p:nvSpPr>
          <p:spPr>
            <a:xfrm>
              <a:off x="8406009" y="3602100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66" name="object 472"/>
            <p:cNvSpPr/>
            <p:nvPr/>
          </p:nvSpPr>
          <p:spPr>
            <a:xfrm>
              <a:off x="7312533" y="3595636"/>
              <a:ext cx="1373505" cy="26034"/>
            </a:xfrm>
            <a:custGeom>
              <a:avLst/>
              <a:gdLst/>
              <a:ahLst/>
              <a:cxnLst/>
              <a:rect l="l" t="t" r="r" b="b"/>
              <a:pathLst>
                <a:path w="1373504" h="26035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1373504" h="26035">
                  <a:moveTo>
                    <a:pt x="38100" y="12954"/>
                  </a:moveTo>
                  <a:lnTo>
                    <a:pt x="25908" y="12954"/>
                  </a:lnTo>
                  <a:lnTo>
                    <a:pt x="25908" y="25895"/>
                  </a:lnTo>
                  <a:lnTo>
                    <a:pt x="38100" y="25895"/>
                  </a:lnTo>
                  <a:lnTo>
                    <a:pt x="38100" y="12954"/>
                  </a:lnTo>
                  <a:close/>
                </a:path>
                <a:path w="1373504" h="26035">
                  <a:moveTo>
                    <a:pt x="241554" y="12954"/>
                  </a:moveTo>
                  <a:lnTo>
                    <a:pt x="229362" y="12954"/>
                  </a:lnTo>
                  <a:lnTo>
                    <a:pt x="229362" y="25895"/>
                  </a:lnTo>
                  <a:lnTo>
                    <a:pt x="241554" y="25895"/>
                  </a:lnTo>
                  <a:lnTo>
                    <a:pt x="241554" y="12954"/>
                  </a:lnTo>
                  <a:close/>
                </a:path>
                <a:path w="1373504" h="26035">
                  <a:moveTo>
                    <a:pt x="355854" y="12954"/>
                  </a:moveTo>
                  <a:lnTo>
                    <a:pt x="343662" y="12954"/>
                  </a:lnTo>
                  <a:lnTo>
                    <a:pt x="343662" y="25895"/>
                  </a:lnTo>
                  <a:lnTo>
                    <a:pt x="355854" y="25895"/>
                  </a:lnTo>
                  <a:lnTo>
                    <a:pt x="355854" y="12954"/>
                  </a:lnTo>
                  <a:close/>
                </a:path>
                <a:path w="1373504" h="26035">
                  <a:moveTo>
                    <a:pt x="1233678" y="0"/>
                  </a:moveTo>
                  <a:lnTo>
                    <a:pt x="1220724" y="0"/>
                  </a:lnTo>
                  <a:lnTo>
                    <a:pt x="1220724" y="12941"/>
                  </a:lnTo>
                  <a:lnTo>
                    <a:pt x="1233678" y="12941"/>
                  </a:lnTo>
                  <a:lnTo>
                    <a:pt x="1233678" y="0"/>
                  </a:lnTo>
                  <a:close/>
                </a:path>
                <a:path w="1373504" h="26035">
                  <a:moveTo>
                    <a:pt x="1373124" y="0"/>
                  </a:moveTo>
                  <a:lnTo>
                    <a:pt x="1360932" y="0"/>
                  </a:lnTo>
                  <a:lnTo>
                    <a:pt x="1360932" y="12941"/>
                  </a:lnTo>
                  <a:lnTo>
                    <a:pt x="1373124" y="12941"/>
                  </a:lnTo>
                  <a:lnTo>
                    <a:pt x="13731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67" name="object 473"/>
            <p:cNvSpPr/>
            <p:nvPr/>
          </p:nvSpPr>
          <p:spPr>
            <a:xfrm>
              <a:off x="8063109" y="3615055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38100" y="0"/>
                  </a:lnTo>
                </a:path>
                <a:path w="101600">
                  <a:moveTo>
                    <a:pt x="76200" y="0"/>
                  </a:moveTo>
                  <a:lnTo>
                    <a:pt x="10134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68" name="object 474"/>
            <p:cNvSpPr/>
            <p:nvPr/>
          </p:nvSpPr>
          <p:spPr>
            <a:xfrm>
              <a:off x="8253603" y="3608590"/>
              <a:ext cx="63500" cy="13335"/>
            </a:xfrm>
            <a:custGeom>
              <a:avLst/>
              <a:gdLst/>
              <a:ahLst/>
              <a:cxnLst/>
              <a:rect l="l" t="t" r="r" b="b"/>
              <a:pathLst>
                <a:path w="635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63500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69" name="object 475"/>
            <p:cNvSpPr/>
            <p:nvPr/>
          </p:nvSpPr>
          <p:spPr>
            <a:xfrm>
              <a:off x="8399913" y="360857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70" name="object 476"/>
            <p:cNvSpPr/>
            <p:nvPr/>
          </p:nvSpPr>
          <p:spPr>
            <a:xfrm>
              <a:off x="7325487" y="3608590"/>
              <a:ext cx="1373505" cy="25400"/>
            </a:xfrm>
            <a:custGeom>
              <a:avLst/>
              <a:gdLst/>
              <a:ahLst/>
              <a:cxnLst/>
              <a:rect l="l" t="t" r="r" b="b"/>
              <a:pathLst>
                <a:path w="1373504" h="25400">
                  <a:moveTo>
                    <a:pt x="25146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25146" y="25133"/>
                  </a:lnTo>
                  <a:lnTo>
                    <a:pt x="25146" y="12954"/>
                  </a:lnTo>
                  <a:close/>
                </a:path>
                <a:path w="1373504" h="25400">
                  <a:moveTo>
                    <a:pt x="228600" y="12954"/>
                  </a:moveTo>
                  <a:lnTo>
                    <a:pt x="216408" y="12954"/>
                  </a:lnTo>
                  <a:lnTo>
                    <a:pt x="216408" y="25133"/>
                  </a:lnTo>
                  <a:lnTo>
                    <a:pt x="228600" y="25133"/>
                  </a:lnTo>
                  <a:lnTo>
                    <a:pt x="228600" y="12954"/>
                  </a:lnTo>
                  <a:close/>
                </a:path>
                <a:path w="1373504" h="25400">
                  <a:moveTo>
                    <a:pt x="342900" y="12954"/>
                  </a:moveTo>
                  <a:lnTo>
                    <a:pt x="330708" y="12954"/>
                  </a:lnTo>
                  <a:lnTo>
                    <a:pt x="330708" y="25133"/>
                  </a:lnTo>
                  <a:lnTo>
                    <a:pt x="342900" y="25133"/>
                  </a:lnTo>
                  <a:lnTo>
                    <a:pt x="342900" y="12954"/>
                  </a:lnTo>
                  <a:close/>
                </a:path>
                <a:path w="1373504" h="25400">
                  <a:moveTo>
                    <a:pt x="1220724" y="0"/>
                  </a:moveTo>
                  <a:lnTo>
                    <a:pt x="1207770" y="0"/>
                  </a:lnTo>
                  <a:lnTo>
                    <a:pt x="1207770" y="12941"/>
                  </a:lnTo>
                  <a:lnTo>
                    <a:pt x="1220724" y="12941"/>
                  </a:lnTo>
                  <a:lnTo>
                    <a:pt x="1220724" y="0"/>
                  </a:lnTo>
                  <a:close/>
                </a:path>
                <a:path w="1373504" h="25400">
                  <a:moveTo>
                    <a:pt x="1373124" y="0"/>
                  </a:moveTo>
                  <a:lnTo>
                    <a:pt x="1360170" y="0"/>
                  </a:lnTo>
                  <a:lnTo>
                    <a:pt x="1360170" y="12941"/>
                  </a:lnTo>
                  <a:lnTo>
                    <a:pt x="1373124" y="12941"/>
                  </a:lnTo>
                  <a:lnTo>
                    <a:pt x="13731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71" name="object 477"/>
            <p:cNvSpPr/>
            <p:nvPr/>
          </p:nvSpPr>
          <p:spPr>
            <a:xfrm>
              <a:off x="8025009" y="3627628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38100" y="0"/>
                  </a:lnTo>
                </a:path>
                <a:path w="152400">
                  <a:moveTo>
                    <a:pt x="139446" y="0"/>
                  </a:moveTo>
                  <a:lnTo>
                    <a:pt x="152399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72" name="object 478"/>
            <p:cNvSpPr/>
            <p:nvPr/>
          </p:nvSpPr>
          <p:spPr>
            <a:xfrm>
              <a:off x="7325487" y="3621544"/>
              <a:ext cx="1373505" cy="25400"/>
            </a:xfrm>
            <a:custGeom>
              <a:avLst/>
              <a:gdLst/>
              <a:ahLst/>
              <a:cxnLst/>
              <a:rect l="l" t="t" r="r" b="b"/>
              <a:pathLst>
                <a:path w="1373504" h="25400">
                  <a:moveTo>
                    <a:pt x="25146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25146" y="25133"/>
                  </a:lnTo>
                  <a:lnTo>
                    <a:pt x="25146" y="12192"/>
                  </a:lnTo>
                  <a:close/>
                </a:path>
                <a:path w="1373504" h="25400">
                  <a:moveTo>
                    <a:pt x="228600" y="12192"/>
                  </a:moveTo>
                  <a:lnTo>
                    <a:pt x="216408" y="12192"/>
                  </a:lnTo>
                  <a:lnTo>
                    <a:pt x="216408" y="25133"/>
                  </a:lnTo>
                  <a:lnTo>
                    <a:pt x="228600" y="25133"/>
                  </a:lnTo>
                  <a:lnTo>
                    <a:pt x="228600" y="12192"/>
                  </a:lnTo>
                  <a:close/>
                </a:path>
                <a:path w="1373504" h="25400">
                  <a:moveTo>
                    <a:pt x="342900" y="12192"/>
                  </a:moveTo>
                  <a:lnTo>
                    <a:pt x="330708" y="12192"/>
                  </a:lnTo>
                  <a:lnTo>
                    <a:pt x="330708" y="25133"/>
                  </a:lnTo>
                  <a:lnTo>
                    <a:pt x="342900" y="25133"/>
                  </a:lnTo>
                  <a:lnTo>
                    <a:pt x="342900" y="12192"/>
                  </a:lnTo>
                  <a:close/>
                </a:path>
                <a:path w="1373504" h="25400">
                  <a:moveTo>
                    <a:pt x="941070" y="0"/>
                  </a:moveTo>
                  <a:lnTo>
                    <a:pt x="928116" y="0"/>
                  </a:lnTo>
                  <a:lnTo>
                    <a:pt x="928116" y="12179"/>
                  </a:lnTo>
                  <a:lnTo>
                    <a:pt x="941070" y="12179"/>
                  </a:lnTo>
                  <a:lnTo>
                    <a:pt x="941070" y="0"/>
                  </a:lnTo>
                  <a:close/>
                </a:path>
                <a:path w="1373504" h="25400">
                  <a:moveTo>
                    <a:pt x="991362" y="0"/>
                  </a:moveTo>
                  <a:lnTo>
                    <a:pt x="979170" y="0"/>
                  </a:lnTo>
                  <a:lnTo>
                    <a:pt x="979170" y="12179"/>
                  </a:lnTo>
                  <a:lnTo>
                    <a:pt x="991362" y="12179"/>
                  </a:lnTo>
                  <a:lnTo>
                    <a:pt x="991362" y="0"/>
                  </a:lnTo>
                  <a:close/>
                </a:path>
                <a:path w="1373504" h="25400">
                  <a:moveTo>
                    <a:pt x="1068324" y="0"/>
                  </a:moveTo>
                  <a:lnTo>
                    <a:pt x="1055370" y="0"/>
                  </a:lnTo>
                  <a:lnTo>
                    <a:pt x="1055370" y="12179"/>
                  </a:lnTo>
                  <a:lnTo>
                    <a:pt x="1068324" y="12179"/>
                  </a:lnTo>
                  <a:lnTo>
                    <a:pt x="1068324" y="0"/>
                  </a:lnTo>
                  <a:close/>
                </a:path>
                <a:path w="1373504" h="25400">
                  <a:moveTo>
                    <a:pt x="1220724" y="0"/>
                  </a:moveTo>
                  <a:lnTo>
                    <a:pt x="1207770" y="0"/>
                  </a:lnTo>
                  <a:lnTo>
                    <a:pt x="1207770" y="12179"/>
                  </a:lnTo>
                  <a:lnTo>
                    <a:pt x="1220724" y="12179"/>
                  </a:lnTo>
                  <a:lnTo>
                    <a:pt x="1220724" y="0"/>
                  </a:lnTo>
                  <a:close/>
                </a:path>
                <a:path w="1373504" h="25400">
                  <a:moveTo>
                    <a:pt x="1373124" y="0"/>
                  </a:moveTo>
                  <a:lnTo>
                    <a:pt x="1360170" y="0"/>
                  </a:lnTo>
                  <a:lnTo>
                    <a:pt x="1360170" y="12179"/>
                  </a:lnTo>
                  <a:lnTo>
                    <a:pt x="1373124" y="12179"/>
                  </a:lnTo>
                  <a:lnTo>
                    <a:pt x="13731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73" name="object 479"/>
            <p:cNvSpPr/>
            <p:nvPr/>
          </p:nvSpPr>
          <p:spPr>
            <a:xfrm>
              <a:off x="7999101" y="3640200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74" name="object 480"/>
            <p:cNvSpPr/>
            <p:nvPr/>
          </p:nvSpPr>
          <p:spPr>
            <a:xfrm>
              <a:off x="7338441" y="3633736"/>
              <a:ext cx="1360170" cy="26034"/>
            </a:xfrm>
            <a:custGeom>
              <a:avLst/>
              <a:gdLst/>
              <a:ahLst/>
              <a:cxnLst/>
              <a:rect l="l" t="t" r="r" b="b"/>
              <a:pathLst>
                <a:path w="1360170" h="26035">
                  <a:moveTo>
                    <a:pt x="12192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192" y="25895"/>
                  </a:lnTo>
                  <a:lnTo>
                    <a:pt x="12192" y="12954"/>
                  </a:lnTo>
                  <a:close/>
                </a:path>
                <a:path w="1360170" h="26035">
                  <a:moveTo>
                    <a:pt x="215646" y="12954"/>
                  </a:moveTo>
                  <a:lnTo>
                    <a:pt x="203454" y="12954"/>
                  </a:lnTo>
                  <a:lnTo>
                    <a:pt x="203454" y="25895"/>
                  </a:lnTo>
                  <a:lnTo>
                    <a:pt x="215646" y="25895"/>
                  </a:lnTo>
                  <a:lnTo>
                    <a:pt x="215646" y="12954"/>
                  </a:lnTo>
                  <a:close/>
                </a:path>
                <a:path w="1360170" h="26035">
                  <a:moveTo>
                    <a:pt x="342900" y="12954"/>
                  </a:moveTo>
                  <a:lnTo>
                    <a:pt x="329946" y="12954"/>
                  </a:lnTo>
                  <a:lnTo>
                    <a:pt x="329946" y="25895"/>
                  </a:lnTo>
                  <a:lnTo>
                    <a:pt x="342900" y="25895"/>
                  </a:lnTo>
                  <a:lnTo>
                    <a:pt x="342900" y="12954"/>
                  </a:lnTo>
                  <a:close/>
                </a:path>
                <a:path w="1360170" h="26035">
                  <a:moveTo>
                    <a:pt x="851916" y="0"/>
                  </a:moveTo>
                  <a:lnTo>
                    <a:pt x="838962" y="0"/>
                  </a:lnTo>
                  <a:lnTo>
                    <a:pt x="838962" y="12941"/>
                  </a:lnTo>
                  <a:lnTo>
                    <a:pt x="851916" y="12941"/>
                  </a:lnTo>
                  <a:lnTo>
                    <a:pt x="851916" y="0"/>
                  </a:lnTo>
                  <a:close/>
                </a:path>
                <a:path w="1360170" h="260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360170" h="26035">
                  <a:moveTo>
                    <a:pt x="978408" y="0"/>
                  </a:moveTo>
                  <a:lnTo>
                    <a:pt x="966216" y="0"/>
                  </a:lnTo>
                  <a:lnTo>
                    <a:pt x="966216" y="12941"/>
                  </a:lnTo>
                  <a:lnTo>
                    <a:pt x="978408" y="12941"/>
                  </a:lnTo>
                  <a:lnTo>
                    <a:pt x="978408" y="0"/>
                  </a:lnTo>
                  <a:close/>
                </a:path>
                <a:path w="1360170" h="26035">
                  <a:moveTo>
                    <a:pt x="1055370" y="0"/>
                  </a:moveTo>
                  <a:lnTo>
                    <a:pt x="1042416" y="0"/>
                  </a:lnTo>
                  <a:lnTo>
                    <a:pt x="1042416" y="12941"/>
                  </a:lnTo>
                  <a:lnTo>
                    <a:pt x="1055370" y="12941"/>
                  </a:lnTo>
                  <a:lnTo>
                    <a:pt x="1055370" y="0"/>
                  </a:lnTo>
                  <a:close/>
                </a:path>
                <a:path w="1360170" h="26035">
                  <a:moveTo>
                    <a:pt x="1207770" y="0"/>
                  </a:moveTo>
                  <a:lnTo>
                    <a:pt x="1194816" y="0"/>
                  </a:lnTo>
                  <a:lnTo>
                    <a:pt x="1194816" y="12941"/>
                  </a:lnTo>
                  <a:lnTo>
                    <a:pt x="1207770" y="12941"/>
                  </a:lnTo>
                  <a:lnTo>
                    <a:pt x="1207770" y="0"/>
                  </a:lnTo>
                  <a:close/>
                </a:path>
                <a:path w="1360170" h="26035">
                  <a:moveTo>
                    <a:pt x="1360170" y="0"/>
                  </a:moveTo>
                  <a:lnTo>
                    <a:pt x="1347216" y="0"/>
                  </a:lnTo>
                  <a:lnTo>
                    <a:pt x="1347216" y="12941"/>
                  </a:lnTo>
                  <a:lnTo>
                    <a:pt x="1360170" y="12941"/>
                  </a:lnTo>
                  <a:lnTo>
                    <a:pt x="136017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75" name="object 481"/>
            <p:cNvSpPr/>
            <p:nvPr/>
          </p:nvSpPr>
          <p:spPr>
            <a:xfrm>
              <a:off x="7973955" y="3653155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76" name="object 482"/>
            <p:cNvSpPr/>
            <p:nvPr/>
          </p:nvSpPr>
          <p:spPr>
            <a:xfrm>
              <a:off x="7338441" y="3646690"/>
              <a:ext cx="1373505" cy="25400"/>
            </a:xfrm>
            <a:custGeom>
              <a:avLst/>
              <a:gdLst/>
              <a:ahLst/>
              <a:cxnLst/>
              <a:rect l="l" t="t" r="r" b="b"/>
              <a:pathLst>
                <a:path w="1373504" h="25400">
                  <a:moveTo>
                    <a:pt x="12192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954"/>
                  </a:lnTo>
                  <a:close/>
                </a:path>
                <a:path w="1373504" h="25400">
                  <a:moveTo>
                    <a:pt x="215646" y="12954"/>
                  </a:moveTo>
                  <a:lnTo>
                    <a:pt x="203454" y="12954"/>
                  </a:lnTo>
                  <a:lnTo>
                    <a:pt x="203454" y="25133"/>
                  </a:lnTo>
                  <a:lnTo>
                    <a:pt x="215646" y="25133"/>
                  </a:lnTo>
                  <a:lnTo>
                    <a:pt x="215646" y="12954"/>
                  </a:lnTo>
                  <a:close/>
                </a:path>
                <a:path w="1373504" h="25400">
                  <a:moveTo>
                    <a:pt x="342900" y="12954"/>
                  </a:moveTo>
                  <a:lnTo>
                    <a:pt x="329946" y="12954"/>
                  </a:lnTo>
                  <a:lnTo>
                    <a:pt x="329946" y="25133"/>
                  </a:lnTo>
                  <a:lnTo>
                    <a:pt x="342900" y="25133"/>
                  </a:lnTo>
                  <a:lnTo>
                    <a:pt x="342900" y="12954"/>
                  </a:lnTo>
                  <a:close/>
                </a:path>
                <a:path w="1373504" h="25400">
                  <a:moveTo>
                    <a:pt x="851916" y="0"/>
                  </a:moveTo>
                  <a:lnTo>
                    <a:pt x="838962" y="0"/>
                  </a:lnTo>
                  <a:lnTo>
                    <a:pt x="838962" y="12941"/>
                  </a:lnTo>
                  <a:lnTo>
                    <a:pt x="851916" y="12941"/>
                  </a:lnTo>
                  <a:lnTo>
                    <a:pt x="851916" y="0"/>
                  </a:lnTo>
                  <a:close/>
                </a:path>
                <a:path w="1373504" h="25400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373504" h="25400">
                  <a:moveTo>
                    <a:pt x="966216" y="0"/>
                  </a:moveTo>
                  <a:lnTo>
                    <a:pt x="953262" y="0"/>
                  </a:lnTo>
                  <a:lnTo>
                    <a:pt x="953262" y="12941"/>
                  </a:lnTo>
                  <a:lnTo>
                    <a:pt x="966216" y="12941"/>
                  </a:lnTo>
                  <a:lnTo>
                    <a:pt x="966216" y="0"/>
                  </a:lnTo>
                  <a:close/>
                </a:path>
                <a:path w="1373504" h="25400">
                  <a:moveTo>
                    <a:pt x="1042416" y="0"/>
                  </a:moveTo>
                  <a:lnTo>
                    <a:pt x="1029462" y="0"/>
                  </a:lnTo>
                  <a:lnTo>
                    <a:pt x="1029462" y="12941"/>
                  </a:lnTo>
                  <a:lnTo>
                    <a:pt x="1042416" y="12941"/>
                  </a:lnTo>
                  <a:lnTo>
                    <a:pt x="1042416" y="0"/>
                  </a:lnTo>
                  <a:close/>
                </a:path>
                <a:path w="1373504" h="25400">
                  <a:moveTo>
                    <a:pt x="1220724" y="0"/>
                  </a:moveTo>
                  <a:lnTo>
                    <a:pt x="1207770" y="0"/>
                  </a:lnTo>
                  <a:lnTo>
                    <a:pt x="1207770" y="12941"/>
                  </a:lnTo>
                  <a:lnTo>
                    <a:pt x="1220724" y="12941"/>
                  </a:lnTo>
                  <a:lnTo>
                    <a:pt x="1220724" y="0"/>
                  </a:lnTo>
                  <a:close/>
                </a:path>
                <a:path w="1373504" h="25400">
                  <a:moveTo>
                    <a:pt x="1373124" y="0"/>
                  </a:moveTo>
                  <a:lnTo>
                    <a:pt x="1360170" y="0"/>
                  </a:lnTo>
                  <a:lnTo>
                    <a:pt x="1360170" y="12941"/>
                  </a:lnTo>
                  <a:lnTo>
                    <a:pt x="1373124" y="12941"/>
                  </a:lnTo>
                  <a:lnTo>
                    <a:pt x="13731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77" name="object 483"/>
            <p:cNvSpPr/>
            <p:nvPr/>
          </p:nvSpPr>
          <p:spPr>
            <a:xfrm>
              <a:off x="7948809" y="3665728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78" name="object 484"/>
            <p:cNvSpPr/>
            <p:nvPr/>
          </p:nvSpPr>
          <p:spPr>
            <a:xfrm>
              <a:off x="8177403" y="3659644"/>
              <a:ext cx="534670" cy="12700"/>
            </a:xfrm>
            <a:custGeom>
              <a:avLst/>
              <a:gdLst/>
              <a:ahLst/>
              <a:cxnLst/>
              <a:rect l="l" t="t" r="r" b="b"/>
              <a:pathLst>
                <a:path w="534670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534670" h="12700">
                  <a:moveTo>
                    <a:pt x="89154" y="0"/>
                  </a:moveTo>
                  <a:lnTo>
                    <a:pt x="76200" y="0"/>
                  </a:lnTo>
                  <a:lnTo>
                    <a:pt x="76200" y="12179"/>
                  </a:lnTo>
                  <a:lnTo>
                    <a:pt x="89154" y="12179"/>
                  </a:lnTo>
                  <a:lnTo>
                    <a:pt x="89154" y="0"/>
                  </a:lnTo>
                  <a:close/>
                </a:path>
                <a:path w="534670" h="12700">
                  <a:moveTo>
                    <a:pt x="127254" y="0"/>
                  </a:moveTo>
                  <a:lnTo>
                    <a:pt x="114300" y="0"/>
                  </a:lnTo>
                  <a:lnTo>
                    <a:pt x="114300" y="12179"/>
                  </a:lnTo>
                  <a:lnTo>
                    <a:pt x="127254" y="12179"/>
                  </a:lnTo>
                  <a:lnTo>
                    <a:pt x="127254" y="0"/>
                  </a:lnTo>
                  <a:close/>
                </a:path>
                <a:path w="534670" h="12700">
                  <a:moveTo>
                    <a:pt x="203454" y="0"/>
                  </a:moveTo>
                  <a:lnTo>
                    <a:pt x="190500" y="0"/>
                  </a:lnTo>
                  <a:lnTo>
                    <a:pt x="190500" y="12179"/>
                  </a:lnTo>
                  <a:lnTo>
                    <a:pt x="203454" y="12179"/>
                  </a:lnTo>
                  <a:lnTo>
                    <a:pt x="203454" y="0"/>
                  </a:lnTo>
                  <a:close/>
                </a:path>
                <a:path w="534670" h="12700">
                  <a:moveTo>
                    <a:pt x="381762" y="0"/>
                  </a:moveTo>
                  <a:lnTo>
                    <a:pt x="368808" y="0"/>
                  </a:lnTo>
                  <a:lnTo>
                    <a:pt x="368808" y="12179"/>
                  </a:lnTo>
                  <a:lnTo>
                    <a:pt x="381762" y="12179"/>
                  </a:lnTo>
                  <a:lnTo>
                    <a:pt x="381762" y="0"/>
                  </a:lnTo>
                  <a:close/>
                </a:path>
                <a:path w="534670" h="12700">
                  <a:moveTo>
                    <a:pt x="534162" y="0"/>
                  </a:moveTo>
                  <a:lnTo>
                    <a:pt x="521208" y="0"/>
                  </a:lnTo>
                  <a:lnTo>
                    <a:pt x="521208" y="12179"/>
                  </a:lnTo>
                  <a:lnTo>
                    <a:pt x="534162" y="12179"/>
                  </a:lnTo>
                  <a:lnTo>
                    <a:pt x="53416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79" name="object 485"/>
            <p:cNvSpPr/>
            <p:nvPr/>
          </p:nvSpPr>
          <p:spPr>
            <a:xfrm>
              <a:off x="7338447" y="3678300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80" name="object 486"/>
            <p:cNvSpPr/>
            <p:nvPr/>
          </p:nvSpPr>
          <p:spPr>
            <a:xfrm>
              <a:off x="7554087" y="3671836"/>
              <a:ext cx="140335" cy="13335"/>
            </a:xfrm>
            <a:custGeom>
              <a:avLst/>
              <a:gdLst/>
              <a:ahLst/>
              <a:cxnLst/>
              <a:rect l="l" t="t" r="r" b="b"/>
              <a:pathLst>
                <a:path w="1403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40334" h="13335">
                  <a:moveTo>
                    <a:pt x="140208" y="0"/>
                  </a:moveTo>
                  <a:lnTo>
                    <a:pt x="127254" y="0"/>
                  </a:lnTo>
                  <a:lnTo>
                    <a:pt x="127254" y="12941"/>
                  </a:lnTo>
                  <a:lnTo>
                    <a:pt x="140208" y="12941"/>
                  </a:lnTo>
                  <a:lnTo>
                    <a:pt x="14020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81" name="object 487"/>
            <p:cNvSpPr/>
            <p:nvPr/>
          </p:nvSpPr>
          <p:spPr>
            <a:xfrm>
              <a:off x="7922901" y="3678300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82" name="object 488"/>
            <p:cNvSpPr/>
            <p:nvPr/>
          </p:nvSpPr>
          <p:spPr>
            <a:xfrm>
              <a:off x="7338441" y="3671836"/>
              <a:ext cx="1385570" cy="26034"/>
            </a:xfrm>
            <a:custGeom>
              <a:avLst/>
              <a:gdLst/>
              <a:ahLst/>
              <a:cxnLst/>
              <a:rect l="l" t="t" r="r" b="b"/>
              <a:pathLst>
                <a:path w="1385570" h="26035">
                  <a:moveTo>
                    <a:pt x="12192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192" y="25895"/>
                  </a:lnTo>
                  <a:lnTo>
                    <a:pt x="12192" y="12954"/>
                  </a:lnTo>
                  <a:close/>
                </a:path>
                <a:path w="1385570" h="26035">
                  <a:moveTo>
                    <a:pt x="38100" y="12954"/>
                  </a:moveTo>
                  <a:lnTo>
                    <a:pt x="25146" y="12954"/>
                  </a:lnTo>
                  <a:lnTo>
                    <a:pt x="25146" y="25895"/>
                  </a:lnTo>
                  <a:lnTo>
                    <a:pt x="38100" y="25895"/>
                  </a:lnTo>
                  <a:lnTo>
                    <a:pt x="38100" y="12954"/>
                  </a:lnTo>
                  <a:close/>
                </a:path>
                <a:path w="1385570" h="26035">
                  <a:moveTo>
                    <a:pt x="228600" y="12954"/>
                  </a:moveTo>
                  <a:lnTo>
                    <a:pt x="215646" y="12954"/>
                  </a:lnTo>
                  <a:lnTo>
                    <a:pt x="215646" y="25895"/>
                  </a:lnTo>
                  <a:lnTo>
                    <a:pt x="228600" y="25895"/>
                  </a:lnTo>
                  <a:lnTo>
                    <a:pt x="228600" y="12954"/>
                  </a:lnTo>
                  <a:close/>
                </a:path>
                <a:path w="1385570" h="26035">
                  <a:moveTo>
                    <a:pt x="355854" y="12954"/>
                  </a:moveTo>
                  <a:lnTo>
                    <a:pt x="342900" y="12954"/>
                  </a:lnTo>
                  <a:lnTo>
                    <a:pt x="342900" y="25895"/>
                  </a:lnTo>
                  <a:lnTo>
                    <a:pt x="355854" y="25895"/>
                  </a:lnTo>
                  <a:lnTo>
                    <a:pt x="355854" y="12954"/>
                  </a:lnTo>
                  <a:close/>
                </a:path>
                <a:path w="1385570" h="26035">
                  <a:moveTo>
                    <a:pt x="864108" y="0"/>
                  </a:moveTo>
                  <a:lnTo>
                    <a:pt x="851916" y="0"/>
                  </a:lnTo>
                  <a:lnTo>
                    <a:pt x="851916" y="12941"/>
                  </a:lnTo>
                  <a:lnTo>
                    <a:pt x="864108" y="12941"/>
                  </a:lnTo>
                  <a:lnTo>
                    <a:pt x="864108" y="0"/>
                  </a:lnTo>
                  <a:close/>
                </a:path>
                <a:path w="1385570" h="260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385570" h="26035">
                  <a:moveTo>
                    <a:pt x="966216" y="0"/>
                  </a:moveTo>
                  <a:lnTo>
                    <a:pt x="953262" y="0"/>
                  </a:lnTo>
                  <a:lnTo>
                    <a:pt x="953262" y="12941"/>
                  </a:lnTo>
                  <a:lnTo>
                    <a:pt x="966216" y="12941"/>
                  </a:lnTo>
                  <a:lnTo>
                    <a:pt x="966216" y="0"/>
                  </a:lnTo>
                  <a:close/>
                </a:path>
                <a:path w="1385570" h="26035">
                  <a:moveTo>
                    <a:pt x="1029462" y="0"/>
                  </a:moveTo>
                  <a:lnTo>
                    <a:pt x="1017270" y="0"/>
                  </a:lnTo>
                  <a:lnTo>
                    <a:pt x="1017270" y="12941"/>
                  </a:lnTo>
                  <a:lnTo>
                    <a:pt x="1029462" y="12941"/>
                  </a:lnTo>
                  <a:lnTo>
                    <a:pt x="1029462" y="0"/>
                  </a:lnTo>
                  <a:close/>
                </a:path>
                <a:path w="1385570" h="26035">
                  <a:moveTo>
                    <a:pt x="1220724" y="0"/>
                  </a:moveTo>
                  <a:lnTo>
                    <a:pt x="1207770" y="0"/>
                  </a:lnTo>
                  <a:lnTo>
                    <a:pt x="1207770" y="12941"/>
                  </a:lnTo>
                  <a:lnTo>
                    <a:pt x="1220724" y="12941"/>
                  </a:lnTo>
                  <a:lnTo>
                    <a:pt x="1220724" y="0"/>
                  </a:lnTo>
                  <a:close/>
                </a:path>
                <a:path w="1385570" h="26035">
                  <a:moveTo>
                    <a:pt x="1385316" y="0"/>
                  </a:moveTo>
                  <a:lnTo>
                    <a:pt x="1373124" y="0"/>
                  </a:lnTo>
                  <a:lnTo>
                    <a:pt x="1373124" y="12941"/>
                  </a:lnTo>
                  <a:lnTo>
                    <a:pt x="1385316" y="12941"/>
                  </a:lnTo>
                  <a:lnTo>
                    <a:pt x="138531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83" name="object 489"/>
            <p:cNvSpPr/>
            <p:nvPr/>
          </p:nvSpPr>
          <p:spPr>
            <a:xfrm>
              <a:off x="7897755" y="3691255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84" name="object 490"/>
            <p:cNvSpPr/>
            <p:nvPr/>
          </p:nvSpPr>
          <p:spPr>
            <a:xfrm>
              <a:off x="7338441" y="3684790"/>
              <a:ext cx="1385570" cy="26034"/>
            </a:xfrm>
            <a:custGeom>
              <a:avLst/>
              <a:gdLst/>
              <a:ahLst/>
              <a:cxnLst/>
              <a:rect l="l" t="t" r="r" b="b"/>
              <a:pathLst>
                <a:path w="1385570" h="26035">
                  <a:moveTo>
                    <a:pt x="12192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192" y="25895"/>
                  </a:lnTo>
                  <a:lnTo>
                    <a:pt x="12192" y="12954"/>
                  </a:lnTo>
                  <a:close/>
                </a:path>
                <a:path w="1385570" h="26035">
                  <a:moveTo>
                    <a:pt x="38100" y="12954"/>
                  </a:moveTo>
                  <a:lnTo>
                    <a:pt x="25146" y="12954"/>
                  </a:lnTo>
                  <a:lnTo>
                    <a:pt x="25146" y="25895"/>
                  </a:lnTo>
                  <a:lnTo>
                    <a:pt x="38100" y="25895"/>
                  </a:lnTo>
                  <a:lnTo>
                    <a:pt x="38100" y="12954"/>
                  </a:lnTo>
                  <a:close/>
                </a:path>
                <a:path w="1385570" h="26035">
                  <a:moveTo>
                    <a:pt x="215646" y="12954"/>
                  </a:moveTo>
                  <a:lnTo>
                    <a:pt x="203454" y="12954"/>
                  </a:lnTo>
                  <a:lnTo>
                    <a:pt x="203454" y="25895"/>
                  </a:lnTo>
                  <a:lnTo>
                    <a:pt x="215646" y="25895"/>
                  </a:lnTo>
                  <a:lnTo>
                    <a:pt x="215646" y="12954"/>
                  </a:lnTo>
                  <a:close/>
                </a:path>
                <a:path w="1385570" h="26035">
                  <a:moveTo>
                    <a:pt x="864108" y="0"/>
                  </a:moveTo>
                  <a:lnTo>
                    <a:pt x="851916" y="0"/>
                  </a:lnTo>
                  <a:lnTo>
                    <a:pt x="851916" y="12941"/>
                  </a:lnTo>
                  <a:lnTo>
                    <a:pt x="864108" y="12941"/>
                  </a:lnTo>
                  <a:lnTo>
                    <a:pt x="864108" y="0"/>
                  </a:lnTo>
                  <a:close/>
                </a:path>
                <a:path w="1385570" h="260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385570" h="26035">
                  <a:moveTo>
                    <a:pt x="966216" y="0"/>
                  </a:moveTo>
                  <a:lnTo>
                    <a:pt x="953262" y="0"/>
                  </a:lnTo>
                  <a:lnTo>
                    <a:pt x="953262" y="12941"/>
                  </a:lnTo>
                  <a:lnTo>
                    <a:pt x="966216" y="12941"/>
                  </a:lnTo>
                  <a:lnTo>
                    <a:pt x="966216" y="0"/>
                  </a:lnTo>
                  <a:close/>
                </a:path>
                <a:path w="1385570" h="26035">
                  <a:moveTo>
                    <a:pt x="1029462" y="0"/>
                  </a:moveTo>
                  <a:lnTo>
                    <a:pt x="1017270" y="0"/>
                  </a:lnTo>
                  <a:lnTo>
                    <a:pt x="1017270" y="12941"/>
                  </a:lnTo>
                  <a:lnTo>
                    <a:pt x="1029462" y="12941"/>
                  </a:lnTo>
                  <a:lnTo>
                    <a:pt x="1029462" y="0"/>
                  </a:lnTo>
                  <a:close/>
                </a:path>
                <a:path w="1385570" h="26035">
                  <a:moveTo>
                    <a:pt x="1220724" y="0"/>
                  </a:moveTo>
                  <a:lnTo>
                    <a:pt x="1207770" y="0"/>
                  </a:lnTo>
                  <a:lnTo>
                    <a:pt x="1207770" y="12941"/>
                  </a:lnTo>
                  <a:lnTo>
                    <a:pt x="1220724" y="12941"/>
                  </a:lnTo>
                  <a:lnTo>
                    <a:pt x="1220724" y="0"/>
                  </a:lnTo>
                  <a:close/>
                </a:path>
                <a:path w="1385570" h="26035">
                  <a:moveTo>
                    <a:pt x="1385316" y="0"/>
                  </a:moveTo>
                  <a:lnTo>
                    <a:pt x="1373124" y="0"/>
                  </a:lnTo>
                  <a:lnTo>
                    <a:pt x="1373124" y="12941"/>
                  </a:lnTo>
                  <a:lnTo>
                    <a:pt x="1385316" y="12941"/>
                  </a:lnTo>
                  <a:lnTo>
                    <a:pt x="138531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85" name="object 491"/>
            <p:cNvSpPr/>
            <p:nvPr/>
          </p:nvSpPr>
          <p:spPr>
            <a:xfrm>
              <a:off x="7700397" y="369773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86" name="object 492"/>
            <p:cNvSpPr/>
            <p:nvPr/>
          </p:nvSpPr>
          <p:spPr>
            <a:xfrm>
              <a:off x="7871847" y="3704208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87" name="object 493"/>
            <p:cNvSpPr/>
            <p:nvPr/>
          </p:nvSpPr>
          <p:spPr>
            <a:xfrm>
              <a:off x="7338441" y="3697744"/>
              <a:ext cx="1385570" cy="25400"/>
            </a:xfrm>
            <a:custGeom>
              <a:avLst/>
              <a:gdLst/>
              <a:ahLst/>
              <a:cxnLst/>
              <a:rect l="l" t="t" r="r" b="b"/>
              <a:pathLst>
                <a:path w="1385570" h="25400">
                  <a:moveTo>
                    <a:pt x="12192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954"/>
                  </a:lnTo>
                  <a:close/>
                </a:path>
                <a:path w="1385570" h="25400">
                  <a:moveTo>
                    <a:pt x="50292" y="12954"/>
                  </a:moveTo>
                  <a:lnTo>
                    <a:pt x="38100" y="12954"/>
                  </a:lnTo>
                  <a:lnTo>
                    <a:pt x="38100" y="25133"/>
                  </a:lnTo>
                  <a:lnTo>
                    <a:pt x="50292" y="25133"/>
                  </a:lnTo>
                  <a:lnTo>
                    <a:pt x="50292" y="12954"/>
                  </a:lnTo>
                  <a:close/>
                </a:path>
                <a:path w="1385570" h="25400">
                  <a:moveTo>
                    <a:pt x="215646" y="12954"/>
                  </a:moveTo>
                  <a:lnTo>
                    <a:pt x="203454" y="12954"/>
                  </a:lnTo>
                  <a:lnTo>
                    <a:pt x="203454" y="25133"/>
                  </a:lnTo>
                  <a:lnTo>
                    <a:pt x="215646" y="25133"/>
                  </a:lnTo>
                  <a:lnTo>
                    <a:pt x="215646" y="12954"/>
                  </a:lnTo>
                  <a:close/>
                </a:path>
                <a:path w="1385570" h="25400">
                  <a:moveTo>
                    <a:pt x="864108" y="0"/>
                  </a:moveTo>
                  <a:lnTo>
                    <a:pt x="851916" y="0"/>
                  </a:lnTo>
                  <a:lnTo>
                    <a:pt x="851916" y="12941"/>
                  </a:lnTo>
                  <a:lnTo>
                    <a:pt x="864108" y="12941"/>
                  </a:lnTo>
                  <a:lnTo>
                    <a:pt x="864108" y="0"/>
                  </a:lnTo>
                  <a:close/>
                </a:path>
                <a:path w="1385570" h="25400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385570" h="25400">
                  <a:moveTo>
                    <a:pt x="966216" y="0"/>
                  </a:moveTo>
                  <a:lnTo>
                    <a:pt x="953262" y="0"/>
                  </a:lnTo>
                  <a:lnTo>
                    <a:pt x="953262" y="12941"/>
                  </a:lnTo>
                  <a:lnTo>
                    <a:pt x="966216" y="12941"/>
                  </a:lnTo>
                  <a:lnTo>
                    <a:pt x="966216" y="0"/>
                  </a:lnTo>
                  <a:close/>
                </a:path>
                <a:path w="1385570" h="25400">
                  <a:moveTo>
                    <a:pt x="1017270" y="0"/>
                  </a:moveTo>
                  <a:lnTo>
                    <a:pt x="1004316" y="0"/>
                  </a:lnTo>
                  <a:lnTo>
                    <a:pt x="1004316" y="12941"/>
                  </a:lnTo>
                  <a:lnTo>
                    <a:pt x="1017270" y="12941"/>
                  </a:lnTo>
                  <a:lnTo>
                    <a:pt x="1017270" y="0"/>
                  </a:lnTo>
                  <a:close/>
                </a:path>
                <a:path w="1385570" h="25400">
                  <a:moveTo>
                    <a:pt x="1220724" y="0"/>
                  </a:moveTo>
                  <a:lnTo>
                    <a:pt x="1207770" y="0"/>
                  </a:lnTo>
                  <a:lnTo>
                    <a:pt x="1207770" y="12941"/>
                  </a:lnTo>
                  <a:lnTo>
                    <a:pt x="1220724" y="12941"/>
                  </a:lnTo>
                  <a:lnTo>
                    <a:pt x="1220724" y="0"/>
                  </a:lnTo>
                  <a:close/>
                </a:path>
                <a:path w="1385570" h="25400">
                  <a:moveTo>
                    <a:pt x="1385316" y="0"/>
                  </a:moveTo>
                  <a:lnTo>
                    <a:pt x="1373124" y="0"/>
                  </a:lnTo>
                  <a:lnTo>
                    <a:pt x="1373124" y="12941"/>
                  </a:lnTo>
                  <a:lnTo>
                    <a:pt x="1385316" y="12941"/>
                  </a:lnTo>
                  <a:lnTo>
                    <a:pt x="138531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88" name="object 494"/>
            <p:cNvSpPr/>
            <p:nvPr/>
          </p:nvSpPr>
          <p:spPr>
            <a:xfrm>
              <a:off x="7706493" y="3716781"/>
              <a:ext cx="165735" cy="0"/>
            </a:xfrm>
            <a:custGeom>
              <a:avLst/>
              <a:gdLst/>
              <a:ahLst/>
              <a:cxnLst/>
              <a:rect l="l" t="t" r="r" b="b"/>
              <a:pathLst>
                <a:path w="165734">
                  <a:moveTo>
                    <a:pt x="0" y="0"/>
                  </a:moveTo>
                  <a:lnTo>
                    <a:pt x="25907" y="0"/>
                  </a:lnTo>
                </a:path>
                <a:path w="165734">
                  <a:moveTo>
                    <a:pt x="140207" y="0"/>
                  </a:moveTo>
                  <a:lnTo>
                    <a:pt x="165354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89" name="object 495"/>
            <p:cNvSpPr/>
            <p:nvPr/>
          </p:nvSpPr>
          <p:spPr>
            <a:xfrm>
              <a:off x="7338441" y="3710698"/>
              <a:ext cx="1385570" cy="25400"/>
            </a:xfrm>
            <a:custGeom>
              <a:avLst/>
              <a:gdLst/>
              <a:ahLst/>
              <a:cxnLst/>
              <a:rect l="l" t="t" r="r" b="b"/>
              <a:pathLst>
                <a:path w="1385570" h="25400">
                  <a:moveTo>
                    <a:pt x="12192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192"/>
                  </a:lnTo>
                  <a:close/>
                </a:path>
                <a:path w="1385570" h="25400">
                  <a:moveTo>
                    <a:pt x="50292" y="12192"/>
                  </a:moveTo>
                  <a:lnTo>
                    <a:pt x="38100" y="12192"/>
                  </a:lnTo>
                  <a:lnTo>
                    <a:pt x="38100" y="25133"/>
                  </a:lnTo>
                  <a:lnTo>
                    <a:pt x="50292" y="25133"/>
                  </a:lnTo>
                  <a:lnTo>
                    <a:pt x="50292" y="12192"/>
                  </a:lnTo>
                  <a:close/>
                </a:path>
                <a:path w="1385570" h="25400">
                  <a:moveTo>
                    <a:pt x="215646" y="12192"/>
                  </a:moveTo>
                  <a:lnTo>
                    <a:pt x="203454" y="12192"/>
                  </a:lnTo>
                  <a:lnTo>
                    <a:pt x="203454" y="25133"/>
                  </a:lnTo>
                  <a:lnTo>
                    <a:pt x="215646" y="25133"/>
                  </a:lnTo>
                  <a:lnTo>
                    <a:pt x="215646" y="12192"/>
                  </a:lnTo>
                  <a:close/>
                </a:path>
                <a:path w="1385570" h="25400">
                  <a:moveTo>
                    <a:pt x="864108" y="0"/>
                  </a:moveTo>
                  <a:lnTo>
                    <a:pt x="851916" y="0"/>
                  </a:lnTo>
                  <a:lnTo>
                    <a:pt x="851916" y="12179"/>
                  </a:lnTo>
                  <a:lnTo>
                    <a:pt x="864108" y="12179"/>
                  </a:lnTo>
                  <a:lnTo>
                    <a:pt x="864108" y="0"/>
                  </a:lnTo>
                  <a:close/>
                </a:path>
                <a:path w="1385570" h="25400">
                  <a:moveTo>
                    <a:pt x="928116" y="0"/>
                  </a:moveTo>
                  <a:lnTo>
                    <a:pt x="915162" y="0"/>
                  </a:lnTo>
                  <a:lnTo>
                    <a:pt x="915162" y="12179"/>
                  </a:lnTo>
                  <a:lnTo>
                    <a:pt x="928116" y="12179"/>
                  </a:lnTo>
                  <a:lnTo>
                    <a:pt x="928116" y="0"/>
                  </a:lnTo>
                  <a:close/>
                </a:path>
                <a:path w="1385570" h="25400">
                  <a:moveTo>
                    <a:pt x="966216" y="0"/>
                  </a:moveTo>
                  <a:lnTo>
                    <a:pt x="953262" y="0"/>
                  </a:lnTo>
                  <a:lnTo>
                    <a:pt x="953262" y="12179"/>
                  </a:lnTo>
                  <a:lnTo>
                    <a:pt x="966216" y="12179"/>
                  </a:lnTo>
                  <a:lnTo>
                    <a:pt x="966216" y="0"/>
                  </a:lnTo>
                  <a:close/>
                </a:path>
                <a:path w="1385570" h="25400">
                  <a:moveTo>
                    <a:pt x="1017270" y="0"/>
                  </a:moveTo>
                  <a:lnTo>
                    <a:pt x="1004316" y="0"/>
                  </a:lnTo>
                  <a:lnTo>
                    <a:pt x="1004316" y="12179"/>
                  </a:lnTo>
                  <a:lnTo>
                    <a:pt x="1017270" y="12179"/>
                  </a:lnTo>
                  <a:lnTo>
                    <a:pt x="1017270" y="0"/>
                  </a:lnTo>
                  <a:close/>
                </a:path>
                <a:path w="1385570" h="25400">
                  <a:moveTo>
                    <a:pt x="1220724" y="0"/>
                  </a:moveTo>
                  <a:lnTo>
                    <a:pt x="1207770" y="0"/>
                  </a:lnTo>
                  <a:lnTo>
                    <a:pt x="1207770" y="12179"/>
                  </a:lnTo>
                  <a:lnTo>
                    <a:pt x="1220724" y="12179"/>
                  </a:lnTo>
                  <a:lnTo>
                    <a:pt x="1220724" y="0"/>
                  </a:lnTo>
                  <a:close/>
                </a:path>
                <a:path w="1385570" h="25400">
                  <a:moveTo>
                    <a:pt x="1385316" y="0"/>
                  </a:moveTo>
                  <a:lnTo>
                    <a:pt x="1373124" y="0"/>
                  </a:lnTo>
                  <a:lnTo>
                    <a:pt x="1373124" y="12179"/>
                  </a:lnTo>
                  <a:lnTo>
                    <a:pt x="1385316" y="12179"/>
                  </a:lnTo>
                  <a:lnTo>
                    <a:pt x="138531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90" name="object 496"/>
            <p:cNvSpPr/>
            <p:nvPr/>
          </p:nvSpPr>
          <p:spPr>
            <a:xfrm>
              <a:off x="7732401" y="3729355"/>
              <a:ext cx="114300" cy="0"/>
            </a:xfrm>
            <a:custGeom>
              <a:avLst/>
              <a:gdLst/>
              <a:ahLst/>
              <a:cxnLst/>
              <a:rect l="l" t="t" r="r" b="b"/>
              <a:pathLst>
                <a:path w="114300">
                  <a:moveTo>
                    <a:pt x="0" y="0"/>
                  </a:moveTo>
                  <a:lnTo>
                    <a:pt x="114300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91" name="object 497"/>
            <p:cNvSpPr/>
            <p:nvPr/>
          </p:nvSpPr>
          <p:spPr>
            <a:xfrm>
              <a:off x="7338441" y="3722890"/>
              <a:ext cx="1385570" cy="38100"/>
            </a:xfrm>
            <a:custGeom>
              <a:avLst/>
              <a:gdLst/>
              <a:ahLst/>
              <a:cxnLst/>
              <a:rect l="l" t="t" r="r" b="b"/>
              <a:pathLst>
                <a:path w="1385570" h="38100">
                  <a:moveTo>
                    <a:pt x="12192" y="25908"/>
                  </a:moveTo>
                  <a:lnTo>
                    <a:pt x="0" y="25908"/>
                  </a:lnTo>
                  <a:lnTo>
                    <a:pt x="0" y="38087"/>
                  </a:lnTo>
                  <a:lnTo>
                    <a:pt x="12192" y="38087"/>
                  </a:lnTo>
                  <a:lnTo>
                    <a:pt x="12192" y="25908"/>
                  </a:lnTo>
                  <a:close/>
                </a:path>
                <a:path w="1385570" h="38100">
                  <a:moveTo>
                    <a:pt x="12192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192" y="25895"/>
                  </a:lnTo>
                  <a:lnTo>
                    <a:pt x="12192" y="12954"/>
                  </a:lnTo>
                  <a:close/>
                </a:path>
                <a:path w="1385570" h="38100">
                  <a:moveTo>
                    <a:pt x="63246" y="25908"/>
                  </a:moveTo>
                  <a:lnTo>
                    <a:pt x="50292" y="25908"/>
                  </a:lnTo>
                  <a:lnTo>
                    <a:pt x="50292" y="38087"/>
                  </a:lnTo>
                  <a:lnTo>
                    <a:pt x="63246" y="38087"/>
                  </a:lnTo>
                  <a:lnTo>
                    <a:pt x="63246" y="25908"/>
                  </a:lnTo>
                  <a:close/>
                </a:path>
                <a:path w="1385570" h="38100">
                  <a:moveTo>
                    <a:pt x="63246" y="12954"/>
                  </a:moveTo>
                  <a:lnTo>
                    <a:pt x="50292" y="12954"/>
                  </a:lnTo>
                  <a:lnTo>
                    <a:pt x="50292" y="25895"/>
                  </a:lnTo>
                  <a:lnTo>
                    <a:pt x="63246" y="25895"/>
                  </a:lnTo>
                  <a:lnTo>
                    <a:pt x="63246" y="12954"/>
                  </a:lnTo>
                  <a:close/>
                </a:path>
                <a:path w="1385570" h="38100">
                  <a:moveTo>
                    <a:pt x="215646" y="12954"/>
                  </a:moveTo>
                  <a:lnTo>
                    <a:pt x="203454" y="12954"/>
                  </a:lnTo>
                  <a:lnTo>
                    <a:pt x="203454" y="25895"/>
                  </a:lnTo>
                  <a:lnTo>
                    <a:pt x="215646" y="25895"/>
                  </a:lnTo>
                  <a:lnTo>
                    <a:pt x="215646" y="12954"/>
                  </a:lnTo>
                  <a:close/>
                </a:path>
                <a:path w="1385570" h="38100">
                  <a:moveTo>
                    <a:pt x="864108" y="12954"/>
                  </a:moveTo>
                  <a:lnTo>
                    <a:pt x="851916" y="12954"/>
                  </a:lnTo>
                  <a:lnTo>
                    <a:pt x="851916" y="25895"/>
                  </a:lnTo>
                  <a:lnTo>
                    <a:pt x="864108" y="25895"/>
                  </a:lnTo>
                  <a:lnTo>
                    <a:pt x="864108" y="12954"/>
                  </a:lnTo>
                  <a:close/>
                </a:path>
                <a:path w="1385570" h="38100">
                  <a:moveTo>
                    <a:pt x="864108" y="0"/>
                  </a:moveTo>
                  <a:lnTo>
                    <a:pt x="851916" y="0"/>
                  </a:lnTo>
                  <a:lnTo>
                    <a:pt x="851916" y="12941"/>
                  </a:lnTo>
                  <a:lnTo>
                    <a:pt x="864108" y="12941"/>
                  </a:lnTo>
                  <a:lnTo>
                    <a:pt x="864108" y="0"/>
                  </a:lnTo>
                  <a:close/>
                </a:path>
                <a:path w="1385570" h="38100">
                  <a:moveTo>
                    <a:pt x="915162" y="12954"/>
                  </a:moveTo>
                  <a:lnTo>
                    <a:pt x="902208" y="12954"/>
                  </a:lnTo>
                  <a:lnTo>
                    <a:pt x="902208" y="25895"/>
                  </a:lnTo>
                  <a:lnTo>
                    <a:pt x="915162" y="25895"/>
                  </a:lnTo>
                  <a:lnTo>
                    <a:pt x="915162" y="12954"/>
                  </a:lnTo>
                  <a:close/>
                </a:path>
                <a:path w="1385570" h="38100">
                  <a:moveTo>
                    <a:pt x="915162" y="0"/>
                  </a:moveTo>
                  <a:lnTo>
                    <a:pt x="902208" y="0"/>
                  </a:lnTo>
                  <a:lnTo>
                    <a:pt x="902208" y="12941"/>
                  </a:lnTo>
                  <a:lnTo>
                    <a:pt x="915162" y="12941"/>
                  </a:lnTo>
                  <a:lnTo>
                    <a:pt x="915162" y="0"/>
                  </a:lnTo>
                  <a:close/>
                </a:path>
                <a:path w="1385570" h="38100">
                  <a:moveTo>
                    <a:pt x="966216" y="12954"/>
                  </a:moveTo>
                  <a:lnTo>
                    <a:pt x="953262" y="12954"/>
                  </a:lnTo>
                  <a:lnTo>
                    <a:pt x="953262" y="25895"/>
                  </a:lnTo>
                  <a:lnTo>
                    <a:pt x="966216" y="25895"/>
                  </a:lnTo>
                  <a:lnTo>
                    <a:pt x="966216" y="12954"/>
                  </a:lnTo>
                  <a:close/>
                </a:path>
                <a:path w="1385570" h="38100">
                  <a:moveTo>
                    <a:pt x="966216" y="0"/>
                  </a:moveTo>
                  <a:lnTo>
                    <a:pt x="953262" y="0"/>
                  </a:lnTo>
                  <a:lnTo>
                    <a:pt x="953262" y="12941"/>
                  </a:lnTo>
                  <a:lnTo>
                    <a:pt x="966216" y="12941"/>
                  </a:lnTo>
                  <a:lnTo>
                    <a:pt x="966216" y="0"/>
                  </a:lnTo>
                  <a:close/>
                </a:path>
                <a:path w="1385570" h="38100">
                  <a:moveTo>
                    <a:pt x="1017270" y="12954"/>
                  </a:moveTo>
                  <a:lnTo>
                    <a:pt x="1004316" y="12954"/>
                  </a:lnTo>
                  <a:lnTo>
                    <a:pt x="1004316" y="25895"/>
                  </a:lnTo>
                  <a:lnTo>
                    <a:pt x="1017270" y="25895"/>
                  </a:lnTo>
                  <a:lnTo>
                    <a:pt x="1017270" y="12954"/>
                  </a:lnTo>
                  <a:close/>
                </a:path>
                <a:path w="1385570" h="38100">
                  <a:moveTo>
                    <a:pt x="1017270" y="0"/>
                  </a:moveTo>
                  <a:lnTo>
                    <a:pt x="1004316" y="0"/>
                  </a:lnTo>
                  <a:lnTo>
                    <a:pt x="1004316" y="12941"/>
                  </a:lnTo>
                  <a:lnTo>
                    <a:pt x="1017270" y="12941"/>
                  </a:lnTo>
                  <a:lnTo>
                    <a:pt x="1017270" y="0"/>
                  </a:lnTo>
                  <a:close/>
                </a:path>
                <a:path w="1385570" h="38100">
                  <a:moveTo>
                    <a:pt x="1220724" y="12954"/>
                  </a:moveTo>
                  <a:lnTo>
                    <a:pt x="1207770" y="12954"/>
                  </a:lnTo>
                  <a:lnTo>
                    <a:pt x="1207770" y="25895"/>
                  </a:lnTo>
                  <a:lnTo>
                    <a:pt x="1220724" y="25895"/>
                  </a:lnTo>
                  <a:lnTo>
                    <a:pt x="1220724" y="12954"/>
                  </a:lnTo>
                  <a:close/>
                </a:path>
                <a:path w="1385570" h="38100">
                  <a:moveTo>
                    <a:pt x="1220724" y="0"/>
                  </a:moveTo>
                  <a:lnTo>
                    <a:pt x="1207770" y="0"/>
                  </a:lnTo>
                  <a:lnTo>
                    <a:pt x="1207770" y="12941"/>
                  </a:lnTo>
                  <a:lnTo>
                    <a:pt x="1220724" y="12941"/>
                  </a:lnTo>
                  <a:lnTo>
                    <a:pt x="1220724" y="0"/>
                  </a:lnTo>
                  <a:close/>
                </a:path>
                <a:path w="1385570" h="38100">
                  <a:moveTo>
                    <a:pt x="1385316" y="12954"/>
                  </a:moveTo>
                  <a:lnTo>
                    <a:pt x="1373124" y="12954"/>
                  </a:lnTo>
                  <a:lnTo>
                    <a:pt x="1373124" y="25895"/>
                  </a:lnTo>
                  <a:lnTo>
                    <a:pt x="1385316" y="25895"/>
                  </a:lnTo>
                  <a:lnTo>
                    <a:pt x="1385316" y="12954"/>
                  </a:lnTo>
                  <a:close/>
                </a:path>
                <a:path w="1385570" h="38100">
                  <a:moveTo>
                    <a:pt x="1385316" y="0"/>
                  </a:moveTo>
                  <a:lnTo>
                    <a:pt x="1373124" y="0"/>
                  </a:lnTo>
                  <a:lnTo>
                    <a:pt x="1373124" y="12941"/>
                  </a:lnTo>
                  <a:lnTo>
                    <a:pt x="1385316" y="12941"/>
                  </a:lnTo>
                  <a:lnTo>
                    <a:pt x="138531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92" name="object 498"/>
            <p:cNvSpPr/>
            <p:nvPr/>
          </p:nvSpPr>
          <p:spPr>
            <a:xfrm>
              <a:off x="7528947" y="3754881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93" name="object 499"/>
            <p:cNvSpPr/>
            <p:nvPr/>
          </p:nvSpPr>
          <p:spPr>
            <a:xfrm>
              <a:off x="7338441" y="3748798"/>
              <a:ext cx="1385570" cy="25400"/>
            </a:xfrm>
            <a:custGeom>
              <a:avLst/>
              <a:gdLst/>
              <a:ahLst/>
              <a:cxnLst/>
              <a:rect l="l" t="t" r="r" b="b"/>
              <a:pathLst>
                <a:path w="1385570" h="25400">
                  <a:moveTo>
                    <a:pt x="12192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192"/>
                  </a:lnTo>
                  <a:close/>
                </a:path>
                <a:path w="1385570" h="25400">
                  <a:moveTo>
                    <a:pt x="864108" y="0"/>
                  </a:moveTo>
                  <a:lnTo>
                    <a:pt x="851916" y="0"/>
                  </a:lnTo>
                  <a:lnTo>
                    <a:pt x="851916" y="12179"/>
                  </a:lnTo>
                  <a:lnTo>
                    <a:pt x="864108" y="12179"/>
                  </a:lnTo>
                  <a:lnTo>
                    <a:pt x="864108" y="0"/>
                  </a:lnTo>
                  <a:close/>
                </a:path>
                <a:path w="1385570" h="25400">
                  <a:moveTo>
                    <a:pt x="915162" y="0"/>
                  </a:moveTo>
                  <a:lnTo>
                    <a:pt x="902208" y="0"/>
                  </a:lnTo>
                  <a:lnTo>
                    <a:pt x="902208" y="12179"/>
                  </a:lnTo>
                  <a:lnTo>
                    <a:pt x="915162" y="12179"/>
                  </a:lnTo>
                  <a:lnTo>
                    <a:pt x="915162" y="0"/>
                  </a:lnTo>
                  <a:close/>
                </a:path>
                <a:path w="1385570" h="25400">
                  <a:moveTo>
                    <a:pt x="966216" y="0"/>
                  </a:moveTo>
                  <a:lnTo>
                    <a:pt x="953262" y="0"/>
                  </a:lnTo>
                  <a:lnTo>
                    <a:pt x="953262" y="12179"/>
                  </a:lnTo>
                  <a:lnTo>
                    <a:pt x="966216" y="12179"/>
                  </a:lnTo>
                  <a:lnTo>
                    <a:pt x="966216" y="0"/>
                  </a:lnTo>
                  <a:close/>
                </a:path>
                <a:path w="1385570" h="25400">
                  <a:moveTo>
                    <a:pt x="1017270" y="0"/>
                  </a:moveTo>
                  <a:lnTo>
                    <a:pt x="1004316" y="0"/>
                  </a:lnTo>
                  <a:lnTo>
                    <a:pt x="1004316" y="12179"/>
                  </a:lnTo>
                  <a:lnTo>
                    <a:pt x="1017270" y="12179"/>
                  </a:lnTo>
                  <a:lnTo>
                    <a:pt x="1017270" y="0"/>
                  </a:lnTo>
                  <a:close/>
                </a:path>
                <a:path w="1385570" h="25400">
                  <a:moveTo>
                    <a:pt x="1232916" y="0"/>
                  </a:moveTo>
                  <a:lnTo>
                    <a:pt x="1220724" y="0"/>
                  </a:lnTo>
                  <a:lnTo>
                    <a:pt x="1220724" y="12179"/>
                  </a:lnTo>
                  <a:lnTo>
                    <a:pt x="1232916" y="12179"/>
                  </a:lnTo>
                  <a:lnTo>
                    <a:pt x="1232916" y="0"/>
                  </a:lnTo>
                  <a:close/>
                </a:path>
                <a:path w="1385570" h="25400">
                  <a:moveTo>
                    <a:pt x="1385316" y="0"/>
                  </a:moveTo>
                  <a:lnTo>
                    <a:pt x="1373124" y="0"/>
                  </a:lnTo>
                  <a:lnTo>
                    <a:pt x="1373124" y="12179"/>
                  </a:lnTo>
                  <a:lnTo>
                    <a:pt x="1385316" y="12179"/>
                  </a:lnTo>
                  <a:lnTo>
                    <a:pt x="138531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94" name="object 500"/>
            <p:cNvSpPr/>
            <p:nvPr/>
          </p:nvSpPr>
          <p:spPr>
            <a:xfrm>
              <a:off x="7401693" y="3767455"/>
              <a:ext cx="127635" cy="0"/>
            </a:xfrm>
            <a:custGeom>
              <a:avLst/>
              <a:gdLst/>
              <a:ahLst/>
              <a:cxnLst/>
              <a:rect l="l" t="t" r="r" b="b"/>
              <a:pathLst>
                <a:path w="127634">
                  <a:moveTo>
                    <a:pt x="0" y="0"/>
                  </a:moveTo>
                  <a:lnTo>
                    <a:pt x="12953" y="0"/>
                  </a:lnTo>
                </a:path>
                <a:path w="127634">
                  <a:moveTo>
                    <a:pt x="114300" y="0"/>
                  </a:moveTo>
                  <a:lnTo>
                    <a:pt x="1272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95" name="object 501"/>
            <p:cNvSpPr/>
            <p:nvPr/>
          </p:nvSpPr>
          <p:spPr>
            <a:xfrm>
              <a:off x="8190357" y="3760990"/>
              <a:ext cx="114300" cy="13335"/>
            </a:xfrm>
            <a:custGeom>
              <a:avLst/>
              <a:gdLst/>
              <a:ahLst/>
              <a:cxnLst/>
              <a:rect l="l" t="t" r="r" b="b"/>
              <a:pathLst>
                <a:path w="1143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143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30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96" name="object 502"/>
            <p:cNvSpPr/>
            <p:nvPr/>
          </p:nvSpPr>
          <p:spPr>
            <a:xfrm>
              <a:off x="8342763" y="3760978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97" name="object 503"/>
            <p:cNvSpPr/>
            <p:nvPr/>
          </p:nvSpPr>
          <p:spPr>
            <a:xfrm>
              <a:off x="7325487" y="3760990"/>
              <a:ext cx="1411605" cy="26034"/>
            </a:xfrm>
            <a:custGeom>
              <a:avLst/>
              <a:gdLst/>
              <a:ahLst/>
              <a:cxnLst/>
              <a:rect l="l" t="t" r="r" b="b"/>
              <a:pathLst>
                <a:path w="1411604" h="26035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1411604" h="26035">
                  <a:moveTo>
                    <a:pt x="101346" y="12954"/>
                  </a:moveTo>
                  <a:lnTo>
                    <a:pt x="89154" y="12954"/>
                  </a:lnTo>
                  <a:lnTo>
                    <a:pt x="89154" y="25895"/>
                  </a:lnTo>
                  <a:lnTo>
                    <a:pt x="101346" y="25895"/>
                  </a:lnTo>
                  <a:lnTo>
                    <a:pt x="101346" y="12954"/>
                  </a:lnTo>
                  <a:close/>
                </a:path>
                <a:path w="1411604" h="26035">
                  <a:moveTo>
                    <a:pt x="1245870" y="0"/>
                  </a:moveTo>
                  <a:lnTo>
                    <a:pt x="1233678" y="0"/>
                  </a:lnTo>
                  <a:lnTo>
                    <a:pt x="1233678" y="12941"/>
                  </a:lnTo>
                  <a:lnTo>
                    <a:pt x="1245870" y="12941"/>
                  </a:lnTo>
                  <a:lnTo>
                    <a:pt x="1245870" y="0"/>
                  </a:lnTo>
                  <a:close/>
                </a:path>
                <a:path w="1411604" h="26035">
                  <a:moveTo>
                    <a:pt x="1411224" y="0"/>
                  </a:moveTo>
                  <a:lnTo>
                    <a:pt x="1398270" y="0"/>
                  </a:lnTo>
                  <a:lnTo>
                    <a:pt x="1398270" y="12941"/>
                  </a:lnTo>
                  <a:lnTo>
                    <a:pt x="1411224" y="12941"/>
                  </a:lnTo>
                  <a:lnTo>
                    <a:pt x="14112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98" name="object 504"/>
            <p:cNvSpPr/>
            <p:nvPr/>
          </p:nvSpPr>
          <p:spPr>
            <a:xfrm>
              <a:off x="7490847" y="3780408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99" name="object 505"/>
            <p:cNvSpPr/>
            <p:nvPr/>
          </p:nvSpPr>
          <p:spPr>
            <a:xfrm>
              <a:off x="8190363" y="3773931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00" name="object 506"/>
            <p:cNvSpPr/>
            <p:nvPr/>
          </p:nvSpPr>
          <p:spPr>
            <a:xfrm>
              <a:off x="8240649" y="3773944"/>
              <a:ext cx="115570" cy="13335"/>
            </a:xfrm>
            <a:custGeom>
              <a:avLst/>
              <a:gdLst/>
              <a:ahLst/>
              <a:cxnLst/>
              <a:rect l="l" t="t" r="r" b="b"/>
              <a:pathLst>
                <a:path w="1155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5570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  <a:path w="115570" h="13335">
                  <a:moveTo>
                    <a:pt x="115062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5062" y="12941"/>
                  </a:lnTo>
                  <a:lnTo>
                    <a:pt x="115062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01" name="object 507"/>
            <p:cNvSpPr/>
            <p:nvPr/>
          </p:nvSpPr>
          <p:spPr>
            <a:xfrm>
              <a:off x="7325487" y="3773944"/>
              <a:ext cx="1411605" cy="26034"/>
            </a:xfrm>
            <a:custGeom>
              <a:avLst/>
              <a:gdLst/>
              <a:ahLst/>
              <a:cxnLst/>
              <a:rect l="l" t="t" r="r" b="b"/>
              <a:pathLst>
                <a:path w="1411604" h="26035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1411604" h="26035">
                  <a:moveTo>
                    <a:pt x="101346" y="12954"/>
                  </a:moveTo>
                  <a:lnTo>
                    <a:pt x="89154" y="12954"/>
                  </a:lnTo>
                  <a:lnTo>
                    <a:pt x="89154" y="25895"/>
                  </a:lnTo>
                  <a:lnTo>
                    <a:pt x="101346" y="25895"/>
                  </a:lnTo>
                  <a:lnTo>
                    <a:pt x="101346" y="12954"/>
                  </a:lnTo>
                  <a:close/>
                </a:path>
                <a:path w="1411604" h="26035">
                  <a:moveTo>
                    <a:pt x="1245870" y="0"/>
                  </a:moveTo>
                  <a:lnTo>
                    <a:pt x="1233678" y="0"/>
                  </a:lnTo>
                  <a:lnTo>
                    <a:pt x="1233678" y="12941"/>
                  </a:lnTo>
                  <a:lnTo>
                    <a:pt x="1245870" y="12941"/>
                  </a:lnTo>
                  <a:lnTo>
                    <a:pt x="1245870" y="0"/>
                  </a:lnTo>
                  <a:close/>
                </a:path>
                <a:path w="1411604" h="26035">
                  <a:moveTo>
                    <a:pt x="1411224" y="0"/>
                  </a:moveTo>
                  <a:lnTo>
                    <a:pt x="1398270" y="0"/>
                  </a:lnTo>
                  <a:lnTo>
                    <a:pt x="1398270" y="12941"/>
                  </a:lnTo>
                  <a:lnTo>
                    <a:pt x="1411224" y="12941"/>
                  </a:lnTo>
                  <a:lnTo>
                    <a:pt x="14112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02" name="object 508"/>
            <p:cNvSpPr/>
            <p:nvPr/>
          </p:nvSpPr>
          <p:spPr>
            <a:xfrm>
              <a:off x="7496943" y="378688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03" name="object 509"/>
            <p:cNvSpPr/>
            <p:nvPr/>
          </p:nvSpPr>
          <p:spPr>
            <a:xfrm>
              <a:off x="8190357" y="3786898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04" name="object 510"/>
            <p:cNvSpPr/>
            <p:nvPr/>
          </p:nvSpPr>
          <p:spPr>
            <a:xfrm>
              <a:off x="7325487" y="3786898"/>
              <a:ext cx="1411605" cy="25400"/>
            </a:xfrm>
            <a:custGeom>
              <a:avLst/>
              <a:gdLst/>
              <a:ahLst/>
              <a:cxnLst/>
              <a:rect l="l" t="t" r="r" b="b"/>
              <a:pathLst>
                <a:path w="1411604" h="25400">
                  <a:moveTo>
                    <a:pt x="12954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954"/>
                  </a:lnTo>
                  <a:close/>
                </a:path>
                <a:path w="1411604" h="25400">
                  <a:moveTo>
                    <a:pt x="114300" y="12954"/>
                  </a:moveTo>
                  <a:lnTo>
                    <a:pt x="101346" y="12954"/>
                  </a:lnTo>
                  <a:lnTo>
                    <a:pt x="101346" y="25133"/>
                  </a:lnTo>
                  <a:lnTo>
                    <a:pt x="114300" y="25133"/>
                  </a:lnTo>
                  <a:lnTo>
                    <a:pt x="114300" y="12954"/>
                  </a:lnTo>
                  <a:close/>
                </a:path>
                <a:path w="1411604" h="25400">
                  <a:moveTo>
                    <a:pt x="165354" y="12954"/>
                  </a:moveTo>
                  <a:lnTo>
                    <a:pt x="152400" y="12954"/>
                  </a:lnTo>
                  <a:lnTo>
                    <a:pt x="152400" y="25133"/>
                  </a:lnTo>
                  <a:lnTo>
                    <a:pt x="165354" y="25133"/>
                  </a:lnTo>
                  <a:lnTo>
                    <a:pt x="165354" y="12954"/>
                  </a:lnTo>
                  <a:close/>
                </a:path>
                <a:path w="1411604" h="25400">
                  <a:moveTo>
                    <a:pt x="1245870" y="0"/>
                  </a:moveTo>
                  <a:lnTo>
                    <a:pt x="1233678" y="0"/>
                  </a:lnTo>
                  <a:lnTo>
                    <a:pt x="1233678" y="12941"/>
                  </a:lnTo>
                  <a:lnTo>
                    <a:pt x="1245870" y="12941"/>
                  </a:lnTo>
                  <a:lnTo>
                    <a:pt x="1245870" y="0"/>
                  </a:lnTo>
                  <a:close/>
                </a:path>
                <a:path w="1411604" h="25400">
                  <a:moveTo>
                    <a:pt x="1411224" y="0"/>
                  </a:moveTo>
                  <a:lnTo>
                    <a:pt x="1398270" y="0"/>
                  </a:lnTo>
                  <a:lnTo>
                    <a:pt x="1398270" y="12941"/>
                  </a:lnTo>
                  <a:lnTo>
                    <a:pt x="1411224" y="12941"/>
                  </a:lnTo>
                  <a:lnTo>
                    <a:pt x="14112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05" name="object 511"/>
            <p:cNvSpPr/>
            <p:nvPr/>
          </p:nvSpPr>
          <p:spPr>
            <a:xfrm>
              <a:off x="8190357" y="3799852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0292" y="0"/>
                  </a:lnTo>
                  <a:lnTo>
                    <a:pt x="50292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06" name="object 512"/>
            <p:cNvSpPr/>
            <p:nvPr/>
          </p:nvSpPr>
          <p:spPr>
            <a:xfrm>
              <a:off x="7325487" y="3799852"/>
              <a:ext cx="1411605" cy="25400"/>
            </a:xfrm>
            <a:custGeom>
              <a:avLst/>
              <a:gdLst/>
              <a:ahLst/>
              <a:cxnLst/>
              <a:rect l="l" t="t" r="r" b="b"/>
              <a:pathLst>
                <a:path w="1411604" h="25400">
                  <a:moveTo>
                    <a:pt x="12954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192"/>
                  </a:lnTo>
                  <a:close/>
                </a:path>
                <a:path w="1411604" h="25400">
                  <a:moveTo>
                    <a:pt x="114300" y="12192"/>
                  </a:moveTo>
                  <a:lnTo>
                    <a:pt x="101346" y="12192"/>
                  </a:lnTo>
                  <a:lnTo>
                    <a:pt x="101346" y="25133"/>
                  </a:lnTo>
                  <a:lnTo>
                    <a:pt x="114300" y="25133"/>
                  </a:lnTo>
                  <a:lnTo>
                    <a:pt x="114300" y="12192"/>
                  </a:lnTo>
                  <a:close/>
                </a:path>
                <a:path w="1411604" h="25400">
                  <a:moveTo>
                    <a:pt x="165354" y="12192"/>
                  </a:moveTo>
                  <a:lnTo>
                    <a:pt x="152400" y="12192"/>
                  </a:lnTo>
                  <a:lnTo>
                    <a:pt x="152400" y="25133"/>
                  </a:lnTo>
                  <a:lnTo>
                    <a:pt x="165354" y="25133"/>
                  </a:lnTo>
                  <a:lnTo>
                    <a:pt x="165354" y="12192"/>
                  </a:lnTo>
                  <a:close/>
                </a:path>
                <a:path w="1411604" h="25400">
                  <a:moveTo>
                    <a:pt x="1245870" y="0"/>
                  </a:moveTo>
                  <a:lnTo>
                    <a:pt x="1233678" y="0"/>
                  </a:lnTo>
                  <a:lnTo>
                    <a:pt x="1233678" y="12179"/>
                  </a:lnTo>
                  <a:lnTo>
                    <a:pt x="1245870" y="12179"/>
                  </a:lnTo>
                  <a:lnTo>
                    <a:pt x="1245870" y="0"/>
                  </a:lnTo>
                  <a:close/>
                </a:path>
                <a:path w="1411604" h="25400">
                  <a:moveTo>
                    <a:pt x="1411224" y="0"/>
                  </a:moveTo>
                  <a:lnTo>
                    <a:pt x="1398270" y="0"/>
                  </a:lnTo>
                  <a:lnTo>
                    <a:pt x="1398270" y="12179"/>
                  </a:lnTo>
                  <a:lnTo>
                    <a:pt x="1411224" y="12179"/>
                  </a:lnTo>
                  <a:lnTo>
                    <a:pt x="14112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07" name="object 513"/>
            <p:cNvSpPr/>
            <p:nvPr/>
          </p:nvSpPr>
          <p:spPr>
            <a:xfrm>
              <a:off x="8190357" y="3812044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08" name="object 514"/>
            <p:cNvSpPr/>
            <p:nvPr/>
          </p:nvSpPr>
          <p:spPr>
            <a:xfrm>
              <a:off x="7325487" y="3812044"/>
              <a:ext cx="1411605" cy="26034"/>
            </a:xfrm>
            <a:custGeom>
              <a:avLst/>
              <a:gdLst/>
              <a:ahLst/>
              <a:cxnLst/>
              <a:rect l="l" t="t" r="r" b="b"/>
              <a:pathLst>
                <a:path w="1411604" h="26035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1411604" h="26035">
                  <a:moveTo>
                    <a:pt x="1245870" y="0"/>
                  </a:moveTo>
                  <a:lnTo>
                    <a:pt x="1233678" y="0"/>
                  </a:lnTo>
                  <a:lnTo>
                    <a:pt x="1233678" y="12941"/>
                  </a:lnTo>
                  <a:lnTo>
                    <a:pt x="1245870" y="12941"/>
                  </a:lnTo>
                  <a:lnTo>
                    <a:pt x="1245870" y="0"/>
                  </a:lnTo>
                  <a:close/>
                </a:path>
                <a:path w="1411604" h="26035">
                  <a:moveTo>
                    <a:pt x="1411224" y="0"/>
                  </a:moveTo>
                  <a:lnTo>
                    <a:pt x="1398270" y="0"/>
                  </a:lnTo>
                  <a:lnTo>
                    <a:pt x="1398270" y="12941"/>
                  </a:lnTo>
                  <a:lnTo>
                    <a:pt x="1411224" y="12941"/>
                  </a:lnTo>
                  <a:lnTo>
                    <a:pt x="14112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09" name="object 515"/>
            <p:cNvSpPr/>
            <p:nvPr/>
          </p:nvSpPr>
          <p:spPr>
            <a:xfrm>
              <a:off x="7376541" y="3824998"/>
              <a:ext cx="63500" cy="13335"/>
            </a:xfrm>
            <a:custGeom>
              <a:avLst/>
              <a:gdLst/>
              <a:ahLst/>
              <a:cxnLst/>
              <a:rect l="l" t="t" r="r" b="b"/>
              <a:pathLst>
                <a:path w="635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63500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10" name="object 516"/>
            <p:cNvSpPr/>
            <p:nvPr/>
          </p:nvSpPr>
          <p:spPr>
            <a:xfrm>
              <a:off x="7477893" y="3824986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11" name="object 517"/>
            <p:cNvSpPr/>
            <p:nvPr/>
          </p:nvSpPr>
          <p:spPr>
            <a:xfrm>
              <a:off x="8190357" y="3824998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12" name="object 518"/>
            <p:cNvSpPr/>
            <p:nvPr/>
          </p:nvSpPr>
          <p:spPr>
            <a:xfrm>
              <a:off x="8559165" y="3824998"/>
              <a:ext cx="177800" cy="13335"/>
            </a:xfrm>
            <a:custGeom>
              <a:avLst/>
              <a:gdLst/>
              <a:ahLst/>
              <a:cxnLst/>
              <a:rect l="l" t="t" r="r" b="b"/>
              <a:pathLst>
                <a:path w="1778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77800" h="13335">
                  <a:moveTo>
                    <a:pt x="177546" y="0"/>
                  </a:moveTo>
                  <a:lnTo>
                    <a:pt x="164592" y="0"/>
                  </a:lnTo>
                  <a:lnTo>
                    <a:pt x="164592" y="12941"/>
                  </a:lnTo>
                  <a:lnTo>
                    <a:pt x="177546" y="12941"/>
                  </a:lnTo>
                  <a:lnTo>
                    <a:pt x="1775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13" name="object 519"/>
            <p:cNvSpPr/>
            <p:nvPr/>
          </p:nvSpPr>
          <p:spPr>
            <a:xfrm>
              <a:off x="7325487" y="3837952"/>
              <a:ext cx="114300" cy="12700"/>
            </a:xfrm>
            <a:custGeom>
              <a:avLst/>
              <a:gdLst/>
              <a:ahLst/>
              <a:cxnLst/>
              <a:rect l="l" t="t" r="r" b="b"/>
              <a:pathLst>
                <a:path w="114300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14300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14300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14" name="object 520"/>
            <p:cNvSpPr/>
            <p:nvPr/>
          </p:nvSpPr>
          <p:spPr>
            <a:xfrm>
              <a:off x="7477893" y="3837939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0" y="12191"/>
                  </a:moveTo>
                  <a:lnTo>
                    <a:pt x="12953" y="121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15" name="object 521"/>
            <p:cNvSpPr/>
            <p:nvPr/>
          </p:nvSpPr>
          <p:spPr>
            <a:xfrm>
              <a:off x="8190357" y="3837952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0292" y="0"/>
                  </a:lnTo>
                  <a:lnTo>
                    <a:pt x="50292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16" name="object 522"/>
            <p:cNvSpPr/>
            <p:nvPr/>
          </p:nvSpPr>
          <p:spPr>
            <a:xfrm>
              <a:off x="8559165" y="3837952"/>
              <a:ext cx="177800" cy="12700"/>
            </a:xfrm>
            <a:custGeom>
              <a:avLst/>
              <a:gdLst/>
              <a:ahLst/>
              <a:cxnLst/>
              <a:rect l="l" t="t" r="r" b="b"/>
              <a:pathLst>
                <a:path w="1778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77800" h="12700">
                  <a:moveTo>
                    <a:pt x="177546" y="0"/>
                  </a:moveTo>
                  <a:lnTo>
                    <a:pt x="164592" y="0"/>
                  </a:lnTo>
                  <a:lnTo>
                    <a:pt x="164592" y="12179"/>
                  </a:lnTo>
                  <a:lnTo>
                    <a:pt x="177546" y="12179"/>
                  </a:lnTo>
                  <a:lnTo>
                    <a:pt x="1775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17" name="object 523"/>
            <p:cNvSpPr/>
            <p:nvPr/>
          </p:nvSpPr>
          <p:spPr>
            <a:xfrm>
              <a:off x="7325487" y="3850144"/>
              <a:ext cx="1030605" cy="13335"/>
            </a:xfrm>
            <a:custGeom>
              <a:avLst/>
              <a:gdLst/>
              <a:ahLst/>
              <a:cxnLst/>
              <a:rect l="l" t="t" r="r" b="b"/>
              <a:pathLst>
                <a:path w="10306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0306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03060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0306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030604" h="13335">
                  <a:moveTo>
                    <a:pt x="877062" y="0"/>
                  </a:moveTo>
                  <a:lnTo>
                    <a:pt x="864870" y="0"/>
                  </a:lnTo>
                  <a:lnTo>
                    <a:pt x="864870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  <a:path w="1030604" h="133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030604" h="13335">
                  <a:moveTo>
                    <a:pt x="979170" y="0"/>
                  </a:moveTo>
                  <a:lnTo>
                    <a:pt x="966216" y="0"/>
                  </a:lnTo>
                  <a:lnTo>
                    <a:pt x="966216" y="12941"/>
                  </a:lnTo>
                  <a:lnTo>
                    <a:pt x="979170" y="12941"/>
                  </a:lnTo>
                  <a:lnTo>
                    <a:pt x="979170" y="0"/>
                  </a:lnTo>
                  <a:close/>
                </a:path>
                <a:path w="1030604" h="13335">
                  <a:moveTo>
                    <a:pt x="1030224" y="0"/>
                  </a:moveTo>
                  <a:lnTo>
                    <a:pt x="1017270" y="0"/>
                  </a:lnTo>
                  <a:lnTo>
                    <a:pt x="1017270" y="12941"/>
                  </a:lnTo>
                  <a:lnTo>
                    <a:pt x="1030224" y="12941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18" name="object 524"/>
            <p:cNvSpPr/>
            <p:nvPr/>
          </p:nvSpPr>
          <p:spPr>
            <a:xfrm>
              <a:off x="8559165" y="3850144"/>
              <a:ext cx="177800" cy="13335"/>
            </a:xfrm>
            <a:custGeom>
              <a:avLst/>
              <a:gdLst/>
              <a:ahLst/>
              <a:cxnLst/>
              <a:rect l="l" t="t" r="r" b="b"/>
              <a:pathLst>
                <a:path w="1778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77800" h="13335">
                  <a:moveTo>
                    <a:pt x="177546" y="0"/>
                  </a:moveTo>
                  <a:lnTo>
                    <a:pt x="164592" y="0"/>
                  </a:lnTo>
                  <a:lnTo>
                    <a:pt x="164592" y="12941"/>
                  </a:lnTo>
                  <a:lnTo>
                    <a:pt x="177546" y="12941"/>
                  </a:lnTo>
                  <a:lnTo>
                    <a:pt x="1775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19" name="object 525"/>
            <p:cNvSpPr/>
            <p:nvPr/>
          </p:nvSpPr>
          <p:spPr>
            <a:xfrm>
              <a:off x="7325487" y="3863098"/>
              <a:ext cx="1030605" cy="13335"/>
            </a:xfrm>
            <a:custGeom>
              <a:avLst/>
              <a:gdLst/>
              <a:ahLst/>
              <a:cxnLst/>
              <a:rect l="l" t="t" r="r" b="b"/>
              <a:pathLst>
                <a:path w="10306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0306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03060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0306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030604" h="13335">
                  <a:moveTo>
                    <a:pt x="877062" y="0"/>
                  </a:moveTo>
                  <a:lnTo>
                    <a:pt x="864870" y="0"/>
                  </a:lnTo>
                  <a:lnTo>
                    <a:pt x="864870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  <a:path w="1030604" h="133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030604" h="13335">
                  <a:moveTo>
                    <a:pt x="979170" y="0"/>
                  </a:moveTo>
                  <a:lnTo>
                    <a:pt x="966216" y="0"/>
                  </a:lnTo>
                  <a:lnTo>
                    <a:pt x="966216" y="12941"/>
                  </a:lnTo>
                  <a:lnTo>
                    <a:pt x="979170" y="12941"/>
                  </a:lnTo>
                  <a:lnTo>
                    <a:pt x="979170" y="0"/>
                  </a:lnTo>
                  <a:close/>
                </a:path>
                <a:path w="1030604" h="13335">
                  <a:moveTo>
                    <a:pt x="1030224" y="0"/>
                  </a:moveTo>
                  <a:lnTo>
                    <a:pt x="1017270" y="0"/>
                  </a:lnTo>
                  <a:lnTo>
                    <a:pt x="1017270" y="12941"/>
                  </a:lnTo>
                  <a:lnTo>
                    <a:pt x="1030224" y="12941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20" name="object 526"/>
            <p:cNvSpPr/>
            <p:nvPr/>
          </p:nvSpPr>
          <p:spPr>
            <a:xfrm>
              <a:off x="8559165" y="3863098"/>
              <a:ext cx="177800" cy="13335"/>
            </a:xfrm>
            <a:custGeom>
              <a:avLst/>
              <a:gdLst/>
              <a:ahLst/>
              <a:cxnLst/>
              <a:rect l="l" t="t" r="r" b="b"/>
              <a:pathLst>
                <a:path w="1778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77800" h="13335">
                  <a:moveTo>
                    <a:pt x="177546" y="0"/>
                  </a:moveTo>
                  <a:lnTo>
                    <a:pt x="164592" y="0"/>
                  </a:lnTo>
                  <a:lnTo>
                    <a:pt x="164592" y="12941"/>
                  </a:lnTo>
                  <a:lnTo>
                    <a:pt x="177546" y="12941"/>
                  </a:lnTo>
                  <a:lnTo>
                    <a:pt x="1775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21" name="object 527"/>
            <p:cNvSpPr/>
            <p:nvPr/>
          </p:nvSpPr>
          <p:spPr>
            <a:xfrm>
              <a:off x="7325487" y="3876052"/>
              <a:ext cx="1030605" cy="13335"/>
            </a:xfrm>
            <a:custGeom>
              <a:avLst/>
              <a:gdLst/>
              <a:ahLst/>
              <a:cxnLst/>
              <a:rect l="l" t="t" r="r" b="b"/>
              <a:pathLst>
                <a:path w="10306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0306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03060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0306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030604" h="13335">
                  <a:moveTo>
                    <a:pt x="877062" y="0"/>
                  </a:moveTo>
                  <a:lnTo>
                    <a:pt x="864870" y="0"/>
                  </a:lnTo>
                  <a:lnTo>
                    <a:pt x="864870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  <a:path w="1030604" h="133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030604" h="13335">
                  <a:moveTo>
                    <a:pt x="979170" y="0"/>
                  </a:moveTo>
                  <a:lnTo>
                    <a:pt x="966216" y="0"/>
                  </a:lnTo>
                  <a:lnTo>
                    <a:pt x="966216" y="12941"/>
                  </a:lnTo>
                  <a:lnTo>
                    <a:pt x="979170" y="12941"/>
                  </a:lnTo>
                  <a:lnTo>
                    <a:pt x="979170" y="0"/>
                  </a:lnTo>
                  <a:close/>
                </a:path>
                <a:path w="1030604" h="13335">
                  <a:moveTo>
                    <a:pt x="1030224" y="0"/>
                  </a:moveTo>
                  <a:lnTo>
                    <a:pt x="1017270" y="0"/>
                  </a:lnTo>
                  <a:lnTo>
                    <a:pt x="1017270" y="12941"/>
                  </a:lnTo>
                  <a:lnTo>
                    <a:pt x="1030224" y="12941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22" name="object 528"/>
            <p:cNvSpPr/>
            <p:nvPr/>
          </p:nvSpPr>
          <p:spPr>
            <a:xfrm>
              <a:off x="8559165" y="3876052"/>
              <a:ext cx="177800" cy="13335"/>
            </a:xfrm>
            <a:custGeom>
              <a:avLst/>
              <a:gdLst/>
              <a:ahLst/>
              <a:cxnLst/>
              <a:rect l="l" t="t" r="r" b="b"/>
              <a:pathLst>
                <a:path w="1778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77800" h="13335">
                  <a:moveTo>
                    <a:pt x="177546" y="0"/>
                  </a:moveTo>
                  <a:lnTo>
                    <a:pt x="164592" y="0"/>
                  </a:lnTo>
                  <a:lnTo>
                    <a:pt x="164592" y="12941"/>
                  </a:lnTo>
                  <a:lnTo>
                    <a:pt x="177546" y="12941"/>
                  </a:lnTo>
                  <a:lnTo>
                    <a:pt x="1775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23" name="object 529"/>
            <p:cNvSpPr/>
            <p:nvPr/>
          </p:nvSpPr>
          <p:spPr>
            <a:xfrm>
              <a:off x="7325487" y="3889006"/>
              <a:ext cx="1030605" cy="12700"/>
            </a:xfrm>
            <a:custGeom>
              <a:avLst/>
              <a:gdLst/>
              <a:ahLst/>
              <a:cxnLst/>
              <a:rect l="l" t="t" r="r" b="b"/>
              <a:pathLst>
                <a:path w="103060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03060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03060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03060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1030604" h="12700">
                  <a:moveTo>
                    <a:pt x="877062" y="0"/>
                  </a:moveTo>
                  <a:lnTo>
                    <a:pt x="864870" y="0"/>
                  </a:lnTo>
                  <a:lnTo>
                    <a:pt x="864870" y="12179"/>
                  </a:lnTo>
                  <a:lnTo>
                    <a:pt x="877062" y="12179"/>
                  </a:lnTo>
                  <a:lnTo>
                    <a:pt x="877062" y="0"/>
                  </a:lnTo>
                  <a:close/>
                </a:path>
                <a:path w="1030604" h="12700">
                  <a:moveTo>
                    <a:pt x="928116" y="0"/>
                  </a:moveTo>
                  <a:lnTo>
                    <a:pt x="915162" y="0"/>
                  </a:lnTo>
                  <a:lnTo>
                    <a:pt x="915162" y="12179"/>
                  </a:lnTo>
                  <a:lnTo>
                    <a:pt x="928116" y="12179"/>
                  </a:lnTo>
                  <a:lnTo>
                    <a:pt x="928116" y="0"/>
                  </a:lnTo>
                  <a:close/>
                </a:path>
                <a:path w="1030604" h="12700">
                  <a:moveTo>
                    <a:pt x="979170" y="0"/>
                  </a:moveTo>
                  <a:lnTo>
                    <a:pt x="966216" y="0"/>
                  </a:lnTo>
                  <a:lnTo>
                    <a:pt x="966216" y="12179"/>
                  </a:lnTo>
                  <a:lnTo>
                    <a:pt x="979170" y="12179"/>
                  </a:lnTo>
                  <a:lnTo>
                    <a:pt x="979170" y="0"/>
                  </a:lnTo>
                  <a:close/>
                </a:path>
                <a:path w="1030604" h="12700">
                  <a:moveTo>
                    <a:pt x="1030224" y="0"/>
                  </a:moveTo>
                  <a:lnTo>
                    <a:pt x="1017270" y="0"/>
                  </a:lnTo>
                  <a:lnTo>
                    <a:pt x="1017270" y="12179"/>
                  </a:lnTo>
                  <a:lnTo>
                    <a:pt x="1030224" y="12179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24" name="object 530"/>
            <p:cNvSpPr/>
            <p:nvPr/>
          </p:nvSpPr>
          <p:spPr>
            <a:xfrm>
              <a:off x="8559165" y="3889006"/>
              <a:ext cx="165100" cy="12700"/>
            </a:xfrm>
            <a:custGeom>
              <a:avLst/>
              <a:gdLst/>
              <a:ahLst/>
              <a:cxnLst/>
              <a:rect l="l" t="t" r="r" b="b"/>
              <a:pathLst>
                <a:path w="1651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65100" h="12700">
                  <a:moveTo>
                    <a:pt x="164592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4592" y="12179"/>
                  </a:lnTo>
                  <a:lnTo>
                    <a:pt x="16459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25" name="object 531"/>
            <p:cNvSpPr/>
            <p:nvPr/>
          </p:nvSpPr>
          <p:spPr>
            <a:xfrm>
              <a:off x="7325487" y="3901198"/>
              <a:ext cx="1030605" cy="13335"/>
            </a:xfrm>
            <a:custGeom>
              <a:avLst/>
              <a:gdLst/>
              <a:ahLst/>
              <a:cxnLst/>
              <a:rect l="l" t="t" r="r" b="b"/>
              <a:pathLst>
                <a:path w="10306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0306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03060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0306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030604" h="13335">
                  <a:moveTo>
                    <a:pt x="877062" y="0"/>
                  </a:moveTo>
                  <a:lnTo>
                    <a:pt x="864870" y="0"/>
                  </a:lnTo>
                  <a:lnTo>
                    <a:pt x="864870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  <a:path w="1030604" h="133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030604" h="13335">
                  <a:moveTo>
                    <a:pt x="979170" y="0"/>
                  </a:moveTo>
                  <a:lnTo>
                    <a:pt x="966216" y="0"/>
                  </a:lnTo>
                  <a:lnTo>
                    <a:pt x="966216" y="12941"/>
                  </a:lnTo>
                  <a:lnTo>
                    <a:pt x="979170" y="12941"/>
                  </a:lnTo>
                  <a:lnTo>
                    <a:pt x="979170" y="0"/>
                  </a:lnTo>
                  <a:close/>
                </a:path>
                <a:path w="1030604" h="13335">
                  <a:moveTo>
                    <a:pt x="1030224" y="0"/>
                  </a:moveTo>
                  <a:lnTo>
                    <a:pt x="1017270" y="0"/>
                  </a:lnTo>
                  <a:lnTo>
                    <a:pt x="1017270" y="12941"/>
                  </a:lnTo>
                  <a:lnTo>
                    <a:pt x="1030224" y="12941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26" name="object 532"/>
            <p:cNvSpPr/>
            <p:nvPr/>
          </p:nvSpPr>
          <p:spPr>
            <a:xfrm>
              <a:off x="8559165" y="3901198"/>
              <a:ext cx="165100" cy="13335"/>
            </a:xfrm>
            <a:custGeom>
              <a:avLst/>
              <a:gdLst/>
              <a:ahLst/>
              <a:cxnLst/>
              <a:rect l="l" t="t" r="r" b="b"/>
              <a:pathLst>
                <a:path w="1651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65100" h="13335">
                  <a:moveTo>
                    <a:pt x="164592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4592" y="12941"/>
                  </a:lnTo>
                  <a:lnTo>
                    <a:pt x="16459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27" name="object 533"/>
            <p:cNvSpPr/>
            <p:nvPr/>
          </p:nvSpPr>
          <p:spPr>
            <a:xfrm>
              <a:off x="7325487" y="3914152"/>
              <a:ext cx="1030605" cy="13335"/>
            </a:xfrm>
            <a:custGeom>
              <a:avLst/>
              <a:gdLst/>
              <a:ahLst/>
              <a:cxnLst/>
              <a:rect l="l" t="t" r="r" b="b"/>
              <a:pathLst>
                <a:path w="10306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0306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03060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0306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030604" h="13335">
                  <a:moveTo>
                    <a:pt x="877062" y="0"/>
                  </a:moveTo>
                  <a:lnTo>
                    <a:pt x="864870" y="0"/>
                  </a:lnTo>
                  <a:lnTo>
                    <a:pt x="864870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  <a:path w="1030604" h="133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030604" h="13335">
                  <a:moveTo>
                    <a:pt x="979170" y="0"/>
                  </a:moveTo>
                  <a:lnTo>
                    <a:pt x="966216" y="0"/>
                  </a:lnTo>
                  <a:lnTo>
                    <a:pt x="966216" y="12941"/>
                  </a:lnTo>
                  <a:lnTo>
                    <a:pt x="979170" y="12941"/>
                  </a:lnTo>
                  <a:lnTo>
                    <a:pt x="979170" y="0"/>
                  </a:lnTo>
                  <a:close/>
                </a:path>
                <a:path w="1030604" h="13335">
                  <a:moveTo>
                    <a:pt x="1030224" y="0"/>
                  </a:moveTo>
                  <a:lnTo>
                    <a:pt x="1017270" y="0"/>
                  </a:lnTo>
                  <a:lnTo>
                    <a:pt x="1017270" y="12941"/>
                  </a:lnTo>
                  <a:lnTo>
                    <a:pt x="1030224" y="12941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28" name="object 534"/>
            <p:cNvSpPr/>
            <p:nvPr/>
          </p:nvSpPr>
          <p:spPr>
            <a:xfrm>
              <a:off x="8559165" y="3914152"/>
              <a:ext cx="165100" cy="13335"/>
            </a:xfrm>
            <a:custGeom>
              <a:avLst/>
              <a:gdLst/>
              <a:ahLst/>
              <a:cxnLst/>
              <a:rect l="l" t="t" r="r" b="b"/>
              <a:pathLst>
                <a:path w="1651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65100" h="13335">
                  <a:moveTo>
                    <a:pt x="164592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4592" y="12941"/>
                  </a:lnTo>
                  <a:lnTo>
                    <a:pt x="16459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29" name="object 535"/>
            <p:cNvSpPr/>
            <p:nvPr/>
          </p:nvSpPr>
          <p:spPr>
            <a:xfrm>
              <a:off x="7325487" y="3927106"/>
              <a:ext cx="1030605" cy="12700"/>
            </a:xfrm>
            <a:custGeom>
              <a:avLst/>
              <a:gdLst/>
              <a:ahLst/>
              <a:cxnLst/>
              <a:rect l="l" t="t" r="r" b="b"/>
              <a:pathLst>
                <a:path w="103060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03060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03060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03060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1030604" h="12700">
                  <a:moveTo>
                    <a:pt x="877062" y="0"/>
                  </a:moveTo>
                  <a:lnTo>
                    <a:pt x="864870" y="0"/>
                  </a:lnTo>
                  <a:lnTo>
                    <a:pt x="864870" y="12179"/>
                  </a:lnTo>
                  <a:lnTo>
                    <a:pt x="877062" y="12179"/>
                  </a:lnTo>
                  <a:lnTo>
                    <a:pt x="877062" y="0"/>
                  </a:lnTo>
                  <a:close/>
                </a:path>
                <a:path w="1030604" h="12700">
                  <a:moveTo>
                    <a:pt x="928116" y="0"/>
                  </a:moveTo>
                  <a:lnTo>
                    <a:pt x="915162" y="0"/>
                  </a:lnTo>
                  <a:lnTo>
                    <a:pt x="915162" y="12179"/>
                  </a:lnTo>
                  <a:lnTo>
                    <a:pt x="928116" y="12179"/>
                  </a:lnTo>
                  <a:lnTo>
                    <a:pt x="928116" y="0"/>
                  </a:lnTo>
                  <a:close/>
                </a:path>
                <a:path w="1030604" h="12700">
                  <a:moveTo>
                    <a:pt x="979170" y="0"/>
                  </a:moveTo>
                  <a:lnTo>
                    <a:pt x="966216" y="0"/>
                  </a:lnTo>
                  <a:lnTo>
                    <a:pt x="966216" y="12179"/>
                  </a:lnTo>
                  <a:lnTo>
                    <a:pt x="979170" y="12179"/>
                  </a:lnTo>
                  <a:lnTo>
                    <a:pt x="979170" y="0"/>
                  </a:lnTo>
                  <a:close/>
                </a:path>
                <a:path w="1030604" h="12700">
                  <a:moveTo>
                    <a:pt x="1030224" y="0"/>
                  </a:moveTo>
                  <a:lnTo>
                    <a:pt x="1017270" y="0"/>
                  </a:lnTo>
                  <a:lnTo>
                    <a:pt x="1017270" y="12179"/>
                  </a:lnTo>
                  <a:lnTo>
                    <a:pt x="1030224" y="12179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30" name="object 536"/>
            <p:cNvSpPr/>
            <p:nvPr/>
          </p:nvSpPr>
          <p:spPr>
            <a:xfrm>
              <a:off x="8559165" y="3927106"/>
              <a:ext cx="152400" cy="12700"/>
            </a:xfrm>
            <a:custGeom>
              <a:avLst/>
              <a:gdLst/>
              <a:ahLst/>
              <a:cxnLst/>
              <a:rect l="l" t="t" r="r" b="b"/>
              <a:pathLst>
                <a:path w="1524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52400" h="12700">
                  <a:moveTo>
                    <a:pt x="152400" y="0"/>
                  </a:moveTo>
                  <a:lnTo>
                    <a:pt x="139446" y="0"/>
                  </a:lnTo>
                  <a:lnTo>
                    <a:pt x="139446" y="12179"/>
                  </a:lnTo>
                  <a:lnTo>
                    <a:pt x="152400" y="12179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31" name="object 537"/>
            <p:cNvSpPr/>
            <p:nvPr/>
          </p:nvSpPr>
          <p:spPr>
            <a:xfrm>
              <a:off x="7325487" y="3939298"/>
              <a:ext cx="1030605" cy="13335"/>
            </a:xfrm>
            <a:custGeom>
              <a:avLst/>
              <a:gdLst/>
              <a:ahLst/>
              <a:cxnLst/>
              <a:rect l="l" t="t" r="r" b="b"/>
              <a:pathLst>
                <a:path w="10306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0306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03060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0306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030604" h="13335">
                  <a:moveTo>
                    <a:pt x="877062" y="0"/>
                  </a:moveTo>
                  <a:lnTo>
                    <a:pt x="864870" y="0"/>
                  </a:lnTo>
                  <a:lnTo>
                    <a:pt x="864870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  <a:path w="1030604" h="133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030604" h="13335">
                  <a:moveTo>
                    <a:pt x="979170" y="0"/>
                  </a:moveTo>
                  <a:lnTo>
                    <a:pt x="966216" y="0"/>
                  </a:lnTo>
                  <a:lnTo>
                    <a:pt x="966216" y="12941"/>
                  </a:lnTo>
                  <a:lnTo>
                    <a:pt x="979170" y="12941"/>
                  </a:lnTo>
                  <a:lnTo>
                    <a:pt x="979170" y="0"/>
                  </a:lnTo>
                  <a:close/>
                </a:path>
                <a:path w="1030604" h="13335">
                  <a:moveTo>
                    <a:pt x="1030224" y="0"/>
                  </a:moveTo>
                  <a:lnTo>
                    <a:pt x="1017270" y="0"/>
                  </a:lnTo>
                  <a:lnTo>
                    <a:pt x="1017270" y="12941"/>
                  </a:lnTo>
                  <a:lnTo>
                    <a:pt x="1030224" y="12941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32" name="object 538"/>
            <p:cNvSpPr/>
            <p:nvPr/>
          </p:nvSpPr>
          <p:spPr>
            <a:xfrm>
              <a:off x="8559165" y="3939298"/>
              <a:ext cx="152400" cy="13335"/>
            </a:xfrm>
            <a:custGeom>
              <a:avLst/>
              <a:gdLst/>
              <a:ahLst/>
              <a:cxnLst/>
              <a:rect l="l" t="t" r="r" b="b"/>
              <a:pathLst>
                <a:path w="1524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52400" h="13335">
                  <a:moveTo>
                    <a:pt x="152400" y="0"/>
                  </a:moveTo>
                  <a:lnTo>
                    <a:pt x="139446" y="0"/>
                  </a:lnTo>
                  <a:lnTo>
                    <a:pt x="139446" y="12941"/>
                  </a:lnTo>
                  <a:lnTo>
                    <a:pt x="152400" y="12941"/>
                  </a:lnTo>
                  <a:lnTo>
                    <a:pt x="1524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33" name="object 539"/>
            <p:cNvSpPr/>
            <p:nvPr/>
          </p:nvSpPr>
          <p:spPr>
            <a:xfrm>
              <a:off x="7325487" y="3952252"/>
              <a:ext cx="1030605" cy="13335"/>
            </a:xfrm>
            <a:custGeom>
              <a:avLst/>
              <a:gdLst/>
              <a:ahLst/>
              <a:cxnLst/>
              <a:rect l="l" t="t" r="r" b="b"/>
              <a:pathLst>
                <a:path w="10306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0306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03060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0306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030604" h="13335">
                  <a:moveTo>
                    <a:pt x="877062" y="0"/>
                  </a:moveTo>
                  <a:lnTo>
                    <a:pt x="864870" y="0"/>
                  </a:lnTo>
                  <a:lnTo>
                    <a:pt x="864870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  <a:path w="1030604" h="133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030604" h="13335">
                  <a:moveTo>
                    <a:pt x="979170" y="0"/>
                  </a:moveTo>
                  <a:lnTo>
                    <a:pt x="966216" y="0"/>
                  </a:lnTo>
                  <a:lnTo>
                    <a:pt x="966216" y="12941"/>
                  </a:lnTo>
                  <a:lnTo>
                    <a:pt x="979170" y="12941"/>
                  </a:lnTo>
                  <a:lnTo>
                    <a:pt x="979170" y="0"/>
                  </a:lnTo>
                  <a:close/>
                </a:path>
                <a:path w="1030604" h="13335">
                  <a:moveTo>
                    <a:pt x="1030224" y="0"/>
                  </a:moveTo>
                  <a:lnTo>
                    <a:pt x="1017270" y="0"/>
                  </a:lnTo>
                  <a:lnTo>
                    <a:pt x="1017270" y="12941"/>
                  </a:lnTo>
                  <a:lnTo>
                    <a:pt x="1030224" y="12941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34" name="object 540"/>
            <p:cNvSpPr/>
            <p:nvPr/>
          </p:nvSpPr>
          <p:spPr>
            <a:xfrm>
              <a:off x="8559171" y="3952239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35" name="object 541"/>
            <p:cNvSpPr/>
            <p:nvPr/>
          </p:nvSpPr>
          <p:spPr>
            <a:xfrm>
              <a:off x="8685663" y="3958717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36" name="object 542"/>
            <p:cNvSpPr/>
            <p:nvPr/>
          </p:nvSpPr>
          <p:spPr>
            <a:xfrm>
              <a:off x="7325487" y="3965206"/>
              <a:ext cx="1030605" cy="12700"/>
            </a:xfrm>
            <a:custGeom>
              <a:avLst/>
              <a:gdLst/>
              <a:ahLst/>
              <a:cxnLst/>
              <a:rect l="l" t="t" r="r" b="b"/>
              <a:pathLst>
                <a:path w="103060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03060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03060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03060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1030604" h="12700">
                  <a:moveTo>
                    <a:pt x="877062" y="0"/>
                  </a:moveTo>
                  <a:lnTo>
                    <a:pt x="864870" y="0"/>
                  </a:lnTo>
                  <a:lnTo>
                    <a:pt x="864870" y="12179"/>
                  </a:lnTo>
                  <a:lnTo>
                    <a:pt x="877062" y="12179"/>
                  </a:lnTo>
                  <a:lnTo>
                    <a:pt x="877062" y="0"/>
                  </a:lnTo>
                  <a:close/>
                </a:path>
                <a:path w="1030604" h="12700">
                  <a:moveTo>
                    <a:pt x="928116" y="0"/>
                  </a:moveTo>
                  <a:lnTo>
                    <a:pt x="915162" y="0"/>
                  </a:lnTo>
                  <a:lnTo>
                    <a:pt x="915162" y="12179"/>
                  </a:lnTo>
                  <a:lnTo>
                    <a:pt x="928116" y="12179"/>
                  </a:lnTo>
                  <a:lnTo>
                    <a:pt x="928116" y="0"/>
                  </a:lnTo>
                  <a:close/>
                </a:path>
                <a:path w="1030604" h="12700">
                  <a:moveTo>
                    <a:pt x="979170" y="0"/>
                  </a:moveTo>
                  <a:lnTo>
                    <a:pt x="966216" y="0"/>
                  </a:lnTo>
                  <a:lnTo>
                    <a:pt x="966216" y="12179"/>
                  </a:lnTo>
                  <a:lnTo>
                    <a:pt x="979170" y="12179"/>
                  </a:lnTo>
                  <a:lnTo>
                    <a:pt x="979170" y="0"/>
                  </a:lnTo>
                  <a:close/>
                </a:path>
                <a:path w="1030604" h="12700">
                  <a:moveTo>
                    <a:pt x="1030224" y="0"/>
                  </a:moveTo>
                  <a:lnTo>
                    <a:pt x="1017270" y="0"/>
                  </a:lnTo>
                  <a:lnTo>
                    <a:pt x="1017270" y="12179"/>
                  </a:lnTo>
                  <a:lnTo>
                    <a:pt x="1030224" y="12179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37" name="object 543"/>
            <p:cNvSpPr/>
            <p:nvPr/>
          </p:nvSpPr>
          <p:spPr>
            <a:xfrm>
              <a:off x="8559165" y="3965206"/>
              <a:ext cx="127000" cy="12700"/>
            </a:xfrm>
            <a:custGeom>
              <a:avLst/>
              <a:gdLst/>
              <a:ahLst/>
              <a:cxnLst/>
              <a:rect l="l" t="t" r="r" b="b"/>
              <a:pathLst>
                <a:path w="1270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27000" h="12700">
                  <a:moveTo>
                    <a:pt x="126492" y="0"/>
                  </a:moveTo>
                  <a:lnTo>
                    <a:pt x="114300" y="0"/>
                  </a:lnTo>
                  <a:lnTo>
                    <a:pt x="114300" y="12179"/>
                  </a:lnTo>
                  <a:lnTo>
                    <a:pt x="126492" y="12179"/>
                  </a:lnTo>
                  <a:lnTo>
                    <a:pt x="12649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38" name="object 544"/>
            <p:cNvSpPr/>
            <p:nvPr/>
          </p:nvSpPr>
          <p:spPr>
            <a:xfrm>
              <a:off x="7325487" y="3977398"/>
              <a:ext cx="1030605" cy="13335"/>
            </a:xfrm>
            <a:custGeom>
              <a:avLst/>
              <a:gdLst/>
              <a:ahLst/>
              <a:cxnLst/>
              <a:rect l="l" t="t" r="r" b="b"/>
              <a:pathLst>
                <a:path w="10306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0306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03060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0306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030604" h="13335">
                  <a:moveTo>
                    <a:pt x="877062" y="0"/>
                  </a:moveTo>
                  <a:lnTo>
                    <a:pt x="864870" y="0"/>
                  </a:lnTo>
                  <a:lnTo>
                    <a:pt x="864870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  <a:path w="1030604" h="133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030604" h="13335">
                  <a:moveTo>
                    <a:pt x="979170" y="0"/>
                  </a:moveTo>
                  <a:lnTo>
                    <a:pt x="966216" y="0"/>
                  </a:lnTo>
                  <a:lnTo>
                    <a:pt x="966216" y="12941"/>
                  </a:lnTo>
                  <a:lnTo>
                    <a:pt x="979170" y="12941"/>
                  </a:lnTo>
                  <a:lnTo>
                    <a:pt x="979170" y="0"/>
                  </a:lnTo>
                  <a:close/>
                </a:path>
                <a:path w="1030604" h="13335">
                  <a:moveTo>
                    <a:pt x="1030224" y="0"/>
                  </a:moveTo>
                  <a:lnTo>
                    <a:pt x="1017270" y="0"/>
                  </a:lnTo>
                  <a:lnTo>
                    <a:pt x="1017270" y="12941"/>
                  </a:lnTo>
                  <a:lnTo>
                    <a:pt x="1030224" y="12941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39" name="object 545"/>
            <p:cNvSpPr/>
            <p:nvPr/>
          </p:nvSpPr>
          <p:spPr>
            <a:xfrm>
              <a:off x="8559165" y="3977398"/>
              <a:ext cx="127000" cy="13335"/>
            </a:xfrm>
            <a:custGeom>
              <a:avLst/>
              <a:gdLst/>
              <a:ahLst/>
              <a:cxnLst/>
              <a:rect l="l" t="t" r="r" b="b"/>
              <a:pathLst>
                <a:path w="1270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27000" h="13335">
                  <a:moveTo>
                    <a:pt x="126492" y="0"/>
                  </a:moveTo>
                  <a:lnTo>
                    <a:pt x="114300" y="0"/>
                  </a:lnTo>
                  <a:lnTo>
                    <a:pt x="114300" y="12941"/>
                  </a:lnTo>
                  <a:lnTo>
                    <a:pt x="126492" y="12941"/>
                  </a:lnTo>
                  <a:lnTo>
                    <a:pt x="12649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40" name="object 546"/>
            <p:cNvSpPr/>
            <p:nvPr/>
          </p:nvSpPr>
          <p:spPr>
            <a:xfrm>
              <a:off x="7325487" y="3990352"/>
              <a:ext cx="1030605" cy="13335"/>
            </a:xfrm>
            <a:custGeom>
              <a:avLst/>
              <a:gdLst/>
              <a:ahLst/>
              <a:cxnLst/>
              <a:rect l="l" t="t" r="r" b="b"/>
              <a:pathLst>
                <a:path w="10306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0306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03060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0306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030604" h="13335">
                  <a:moveTo>
                    <a:pt x="877062" y="0"/>
                  </a:moveTo>
                  <a:lnTo>
                    <a:pt x="864870" y="0"/>
                  </a:lnTo>
                  <a:lnTo>
                    <a:pt x="864870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  <a:path w="1030604" h="133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030604" h="13335">
                  <a:moveTo>
                    <a:pt x="979170" y="0"/>
                  </a:moveTo>
                  <a:lnTo>
                    <a:pt x="966216" y="0"/>
                  </a:lnTo>
                  <a:lnTo>
                    <a:pt x="966216" y="12941"/>
                  </a:lnTo>
                  <a:lnTo>
                    <a:pt x="979170" y="12941"/>
                  </a:lnTo>
                  <a:lnTo>
                    <a:pt x="979170" y="0"/>
                  </a:lnTo>
                  <a:close/>
                </a:path>
                <a:path w="1030604" h="13335">
                  <a:moveTo>
                    <a:pt x="1030224" y="0"/>
                  </a:moveTo>
                  <a:lnTo>
                    <a:pt x="1017270" y="0"/>
                  </a:lnTo>
                  <a:lnTo>
                    <a:pt x="1017270" y="12941"/>
                  </a:lnTo>
                  <a:lnTo>
                    <a:pt x="1030224" y="12941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41" name="object 547"/>
            <p:cNvSpPr/>
            <p:nvPr/>
          </p:nvSpPr>
          <p:spPr>
            <a:xfrm>
              <a:off x="8559171" y="3990339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42" name="object 548"/>
            <p:cNvSpPr/>
            <p:nvPr/>
          </p:nvSpPr>
          <p:spPr>
            <a:xfrm>
              <a:off x="8660517" y="3996817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43" name="object 549"/>
            <p:cNvSpPr/>
            <p:nvPr/>
          </p:nvSpPr>
          <p:spPr>
            <a:xfrm>
              <a:off x="7325487" y="4003306"/>
              <a:ext cx="1030605" cy="13335"/>
            </a:xfrm>
            <a:custGeom>
              <a:avLst/>
              <a:gdLst/>
              <a:ahLst/>
              <a:cxnLst/>
              <a:rect l="l" t="t" r="r" b="b"/>
              <a:pathLst>
                <a:path w="10306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0306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03060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0306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030604" h="13335">
                  <a:moveTo>
                    <a:pt x="877062" y="0"/>
                  </a:moveTo>
                  <a:lnTo>
                    <a:pt x="864870" y="0"/>
                  </a:lnTo>
                  <a:lnTo>
                    <a:pt x="864870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  <a:path w="1030604" h="133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030604" h="13335">
                  <a:moveTo>
                    <a:pt x="979170" y="0"/>
                  </a:moveTo>
                  <a:lnTo>
                    <a:pt x="966216" y="0"/>
                  </a:lnTo>
                  <a:lnTo>
                    <a:pt x="966216" y="12941"/>
                  </a:lnTo>
                  <a:lnTo>
                    <a:pt x="979170" y="12941"/>
                  </a:lnTo>
                  <a:lnTo>
                    <a:pt x="979170" y="0"/>
                  </a:lnTo>
                  <a:close/>
                </a:path>
                <a:path w="1030604" h="13335">
                  <a:moveTo>
                    <a:pt x="1030224" y="0"/>
                  </a:moveTo>
                  <a:lnTo>
                    <a:pt x="1017270" y="0"/>
                  </a:lnTo>
                  <a:lnTo>
                    <a:pt x="1017270" y="12941"/>
                  </a:lnTo>
                  <a:lnTo>
                    <a:pt x="1030224" y="12941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44" name="object 550"/>
            <p:cNvSpPr/>
            <p:nvPr/>
          </p:nvSpPr>
          <p:spPr>
            <a:xfrm>
              <a:off x="8559165" y="4003306"/>
              <a:ext cx="101600" cy="13335"/>
            </a:xfrm>
            <a:custGeom>
              <a:avLst/>
              <a:gdLst/>
              <a:ahLst/>
              <a:cxnLst/>
              <a:rect l="l" t="t" r="r" b="b"/>
              <a:pathLst>
                <a:path w="101600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01600" h="13335">
                  <a:moveTo>
                    <a:pt x="101346" y="0"/>
                  </a:moveTo>
                  <a:lnTo>
                    <a:pt x="88392" y="0"/>
                  </a:lnTo>
                  <a:lnTo>
                    <a:pt x="88392" y="12941"/>
                  </a:lnTo>
                  <a:lnTo>
                    <a:pt x="101346" y="12941"/>
                  </a:lnTo>
                  <a:lnTo>
                    <a:pt x="1013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45" name="object 551"/>
            <p:cNvSpPr/>
            <p:nvPr/>
          </p:nvSpPr>
          <p:spPr>
            <a:xfrm>
              <a:off x="7325487" y="4016260"/>
              <a:ext cx="1030605" cy="12700"/>
            </a:xfrm>
            <a:custGeom>
              <a:avLst/>
              <a:gdLst/>
              <a:ahLst/>
              <a:cxnLst/>
              <a:rect l="l" t="t" r="r" b="b"/>
              <a:pathLst>
                <a:path w="103060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03060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03060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03060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1030604" h="12700">
                  <a:moveTo>
                    <a:pt x="877062" y="0"/>
                  </a:moveTo>
                  <a:lnTo>
                    <a:pt x="864870" y="0"/>
                  </a:lnTo>
                  <a:lnTo>
                    <a:pt x="864870" y="12179"/>
                  </a:lnTo>
                  <a:lnTo>
                    <a:pt x="877062" y="12179"/>
                  </a:lnTo>
                  <a:lnTo>
                    <a:pt x="877062" y="0"/>
                  </a:lnTo>
                  <a:close/>
                </a:path>
                <a:path w="1030604" h="12700">
                  <a:moveTo>
                    <a:pt x="928116" y="0"/>
                  </a:moveTo>
                  <a:lnTo>
                    <a:pt x="915162" y="0"/>
                  </a:lnTo>
                  <a:lnTo>
                    <a:pt x="915162" y="12179"/>
                  </a:lnTo>
                  <a:lnTo>
                    <a:pt x="928116" y="12179"/>
                  </a:lnTo>
                  <a:lnTo>
                    <a:pt x="928116" y="0"/>
                  </a:lnTo>
                  <a:close/>
                </a:path>
                <a:path w="1030604" h="12700">
                  <a:moveTo>
                    <a:pt x="979170" y="0"/>
                  </a:moveTo>
                  <a:lnTo>
                    <a:pt x="966216" y="0"/>
                  </a:lnTo>
                  <a:lnTo>
                    <a:pt x="966216" y="12179"/>
                  </a:lnTo>
                  <a:lnTo>
                    <a:pt x="979170" y="12179"/>
                  </a:lnTo>
                  <a:lnTo>
                    <a:pt x="979170" y="0"/>
                  </a:lnTo>
                  <a:close/>
                </a:path>
                <a:path w="1030604" h="12700">
                  <a:moveTo>
                    <a:pt x="1030224" y="0"/>
                  </a:moveTo>
                  <a:lnTo>
                    <a:pt x="1017270" y="0"/>
                  </a:lnTo>
                  <a:lnTo>
                    <a:pt x="1017270" y="12179"/>
                  </a:lnTo>
                  <a:lnTo>
                    <a:pt x="1030224" y="12179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46" name="object 552"/>
            <p:cNvSpPr/>
            <p:nvPr/>
          </p:nvSpPr>
          <p:spPr>
            <a:xfrm>
              <a:off x="8559165" y="4016260"/>
              <a:ext cx="101600" cy="12700"/>
            </a:xfrm>
            <a:custGeom>
              <a:avLst/>
              <a:gdLst/>
              <a:ahLst/>
              <a:cxnLst/>
              <a:rect l="l" t="t" r="r" b="b"/>
              <a:pathLst>
                <a:path w="101600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01600" h="12700">
                  <a:moveTo>
                    <a:pt x="101346" y="0"/>
                  </a:moveTo>
                  <a:lnTo>
                    <a:pt x="88392" y="0"/>
                  </a:lnTo>
                  <a:lnTo>
                    <a:pt x="88392" y="12179"/>
                  </a:lnTo>
                  <a:lnTo>
                    <a:pt x="101346" y="12179"/>
                  </a:lnTo>
                  <a:lnTo>
                    <a:pt x="1013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47" name="object 553"/>
            <p:cNvSpPr/>
            <p:nvPr/>
          </p:nvSpPr>
          <p:spPr>
            <a:xfrm>
              <a:off x="7325487" y="4028452"/>
              <a:ext cx="1030605" cy="13335"/>
            </a:xfrm>
            <a:custGeom>
              <a:avLst/>
              <a:gdLst/>
              <a:ahLst/>
              <a:cxnLst/>
              <a:rect l="l" t="t" r="r" b="b"/>
              <a:pathLst>
                <a:path w="10306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0306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03060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0306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030604" h="13335">
                  <a:moveTo>
                    <a:pt x="877062" y="0"/>
                  </a:moveTo>
                  <a:lnTo>
                    <a:pt x="864870" y="0"/>
                  </a:lnTo>
                  <a:lnTo>
                    <a:pt x="864870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  <a:path w="1030604" h="133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030604" h="13335">
                  <a:moveTo>
                    <a:pt x="979170" y="0"/>
                  </a:moveTo>
                  <a:lnTo>
                    <a:pt x="966216" y="0"/>
                  </a:lnTo>
                  <a:lnTo>
                    <a:pt x="966216" y="12941"/>
                  </a:lnTo>
                  <a:lnTo>
                    <a:pt x="979170" y="12941"/>
                  </a:lnTo>
                  <a:lnTo>
                    <a:pt x="979170" y="0"/>
                  </a:lnTo>
                  <a:close/>
                </a:path>
                <a:path w="1030604" h="13335">
                  <a:moveTo>
                    <a:pt x="1030224" y="0"/>
                  </a:moveTo>
                  <a:lnTo>
                    <a:pt x="1017270" y="0"/>
                  </a:lnTo>
                  <a:lnTo>
                    <a:pt x="1017270" y="12941"/>
                  </a:lnTo>
                  <a:lnTo>
                    <a:pt x="1030224" y="12941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48" name="object 554"/>
            <p:cNvSpPr/>
            <p:nvPr/>
          </p:nvSpPr>
          <p:spPr>
            <a:xfrm>
              <a:off x="8559171" y="4028439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49" name="object 555"/>
            <p:cNvSpPr/>
            <p:nvPr/>
          </p:nvSpPr>
          <p:spPr>
            <a:xfrm>
              <a:off x="8641467" y="4028439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50" name="object 556"/>
            <p:cNvSpPr/>
            <p:nvPr/>
          </p:nvSpPr>
          <p:spPr>
            <a:xfrm>
              <a:off x="7325487" y="4041406"/>
              <a:ext cx="1030605" cy="13335"/>
            </a:xfrm>
            <a:custGeom>
              <a:avLst/>
              <a:gdLst/>
              <a:ahLst/>
              <a:cxnLst/>
              <a:rect l="l" t="t" r="r" b="b"/>
              <a:pathLst>
                <a:path w="10306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0306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03060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0306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030604" h="13335">
                  <a:moveTo>
                    <a:pt x="877062" y="0"/>
                  </a:moveTo>
                  <a:lnTo>
                    <a:pt x="864870" y="0"/>
                  </a:lnTo>
                  <a:lnTo>
                    <a:pt x="864870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  <a:path w="1030604" h="133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1030604" h="13335">
                  <a:moveTo>
                    <a:pt x="979170" y="0"/>
                  </a:moveTo>
                  <a:lnTo>
                    <a:pt x="966216" y="0"/>
                  </a:lnTo>
                  <a:lnTo>
                    <a:pt x="966216" y="12941"/>
                  </a:lnTo>
                  <a:lnTo>
                    <a:pt x="979170" y="12941"/>
                  </a:lnTo>
                  <a:lnTo>
                    <a:pt x="979170" y="0"/>
                  </a:lnTo>
                  <a:close/>
                </a:path>
                <a:path w="1030604" h="13335">
                  <a:moveTo>
                    <a:pt x="1030224" y="0"/>
                  </a:moveTo>
                  <a:lnTo>
                    <a:pt x="1017270" y="0"/>
                  </a:lnTo>
                  <a:lnTo>
                    <a:pt x="1017270" y="12941"/>
                  </a:lnTo>
                  <a:lnTo>
                    <a:pt x="1030224" y="12941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51" name="object 557"/>
            <p:cNvSpPr/>
            <p:nvPr/>
          </p:nvSpPr>
          <p:spPr>
            <a:xfrm>
              <a:off x="8559171" y="4041393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52" name="object 558"/>
            <p:cNvSpPr/>
            <p:nvPr/>
          </p:nvSpPr>
          <p:spPr>
            <a:xfrm>
              <a:off x="8622417" y="4047870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53" name="object 559"/>
            <p:cNvSpPr/>
            <p:nvPr/>
          </p:nvSpPr>
          <p:spPr>
            <a:xfrm>
              <a:off x="7325487" y="4054360"/>
              <a:ext cx="1030605" cy="12700"/>
            </a:xfrm>
            <a:custGeom>
              <a:avLst/>
              <a:gdLst/>
              <a:ahLst/>
              <a:cxnLst/>
              <a:rect l="l" t="t" r="r" b="b"/>
              <a:pathLst>
                <a:path w="103060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03060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03060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03060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1030604" h="12700">
                  <a:moveTo>
                    <a:pt x="877062" y="0"/>
                  </a:moveTo>
                  <a:lnTo>
                    <a:pt x="864870" y="0"/>
                  </a:lnTo>
                  <a:lnTo>
                    <a:pt x="864870" y="12179"/>
                  </a:lnTo>
                  <a:lnTo>
                    <a:pt x="877062" y="12179"/>
                  </a:lnTo>
                  <a:lnTo>
                    <a:pt x="877062" y="0"/>
                  </a:lnTo>
                  <a:close/>
                </a:path>
                <a:path w="1030604" h="12700">
                  <a:moveTo>
                    <a:pt x="928116" y="0"/>
                  </a:moveTo>
                  <a:lnTo>
                    <a:pt x="915162" y="0"/>
                  </a:lnTo>
                  <a:lnTo>
                    <a:pt x="915162" y="12179"/>
                  </a:lnTo>
                  <a:lnTo>
                    <a:pt x="928116" y="12179"/>
                  </a:lnTo>
                  <a:lnTo>
                    <a:pt x="928116" y="0"/>
                  </a:lnTo>
                  <a:close/>
                </a:path>
                <a:path w="1030604" h="12700">
                  <a:moveTo>
                    <a:pt x="979170" y="0"/>
                  </a:moveTo>
                  <a:lnTo>
                    <a:pt x="966216" y="0"/>
                  </a:lnTo>
                  <a:lnTo>
                    <a:pt x="966216" y="12179"/>
                  </a:lnTo>
                  <a:lnTo>
                    <a:pt x="979170" y="12179"/>
                  </a:lnTo>
                  <a:lnTo>
                    <a:pt x="979170" y="0"/>
                  </a:lnTo>
                  <a:close/>
                </a:path>
                <a:path w="1030604" h="12700">
                  <a:moveTo>
                    <a:pt x="1030224" y="0"/>
                  </a:moveTo>
                  <a:lnTo>
                    <a:pt x="1017270" y="0"/>
                  </a:lnTo>
                  <a:lnTo>
                    <a:pt x="1017270" y="12179"/>
                  </a:lnTo>
                  <a:lnTo>
                    <a:pt x="1030224" y="12179"/>
                  </a:lnTo>
                  <a:lnTo>
                    <a:pt x="10302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54" name="object 560"/>
            <p:cNvSpPr/>
            <p:nvPr/>
          </p:nvSpPr>
          <p:spPr>
            <a:xfrm>
              <a:off x="8559171" y="4054348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191"/>
                  </a:moveTo>
                  <a:lnTo>
                    <a:pt x="12191" y="12191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55" name="object 561"/>
            <p:cNvSpPr/>
            <p:nvPr/>
          </p:nvSpPr>
          <p:spPr>
            <a:xfrm>
              <a:off x="8597271" y="4060443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56" name="object 562"/>
            <p:cNvSpPr/>
            <p:nvPr/>
          </p:nvSpPr>
          <p:spPr>
            <a:xfrm>
              <a:off x="7325487" y="4066552"/>
              <a:ext cx="979169" cy="13335"/>
            </a:xfrm>
            <a:custGeom>
              <a:avLst/>
              <a:gdLst/>
              <a:ahLst/>
              <a:cxnLst/>
              <a:rect l="l" t="t" r="r" b="b"/>
              <a:pathLst>
                <a:path w="9791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979170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97917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979170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979170" h="13335">
                  <a:moveTo>
                    <a:pt x="877062" y="0"/>
                  </a:moveTo>
                  <a:lnTo>
                    <a:pt x="864870" y="0"/>
                  </a:lnTo>
                  <a:lnTo>
                    <a:pt x="864870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  <a:path w="979170" h="13335">
                  <a:moveTo>
                    <a:pt x="928116" y="0"/>
                  </a:moveTo>
                  <a:lnTo>
                    <a:pt x="915162" y="0"/>
                  </a:lnTo>
                  <a:lnTo>
                    <a:pt x="915162" y="12941"/>
                  </a:lnTo>
                  <a:lnTo>
                    <a:pt x="928116" y="12941"/>
                  </a:lnTo>
                  <a:lnTo>
                    <a:pt x="928116" y="0"/>
                  </a:lnTo>
                  <a:close/>
                </a:path>
                <a:path w="979170" h="13335">
                  <a:moveTo>
                    <a:pt x="979170" y="0"/>
                  </a:moveTo>
                  <a:lnTo>
                    <a:pt x="966216" y="0"/>
                  </a:lnTo>
                  <a:lnTo>
                    <a:pt x="966216" y="12941"/>
                  </a:lnTo>
                  <a:lnTo>
                    <a:pt x="979170" y="12941"/>
                  </a:lnTo>
                  <a:lnTo>
                    <a:pt x="979170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57" name="object 563"/>
            <p:cNvSpPr/>
            <p:nvPr/>
          </p:nvSpPr>
          <p:spPr>
            <a:xfrm>
              <a:off x="8342763" y="4066539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58" name="object 564"/>
            <p:cNvSpPr/>
            <p:nvPr/>
          </p:nvSpPr>
          <p:spPr>
            <a:xfrm>
              <a:off x="8559171" y="4073017"/>
              <a:ext cx="38100" cy="0"/>
            </a:xfrm>
            <a:custGeom>
              <a:avLst/>
              <a:gdLst/>
              <a:ahLst/>
              <a:cxnLst/>
              <a:rect l="l" t="t" r="r" b="b"/>
              <a:pathLst>
                <a:path w="38100">
                  <a:moveTo>
                    <a:pt x="0" y="0"/>
                  </a:moveTo>
                  <a:lnTo>
                    <a:pt x="38100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59" name="object 565"/>
            <p:cNvSpPr/>
            <p:nvPr/>
          </p:nvSpPr>
          <p:spPr>
            <a:xfrm>
              <a:off x="7325487" y="4079506"/>
              <a:ext cx="877569" cy="13335"/>
            </a:xfrm>
            <a:custGeom>
              <a:avLst/>
              <a:gdLst/>
              <a:ahLst/>
              <a:cxnLst/>
              <a:rect l="l" t="t" r="r" b="b"/>
              <a:pathLst>
                <a:path w="8775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877570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87757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877570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877570" h="13335">
                  <a:moveTo>
                    <a:pt x="877062" y="0"/>
                  </a:moveTo>
                  <a:lnTo>
                    <a:pt x="864870" y="0"/>
                  </a:lnTo>
                  <a:lnTo>
                    <a:pt x="864870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60" name="object 566"/>
            <p:cNvSpPr/>
            <p:nvPr/>
          </p:nvSpPr>
          <p:spPr>
            <a:xfrm>
              <a:off x="8240655" y="4079493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61" name="object 567"/>
            <p:cNvSpPr/>
            <p:nvPr/>
          </p:nvSpPr>
          <p:spPr>
            <a:xfrm>
              <a:off x="8291709" y="4079493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62" name="object 568"/>
            <p:cNvSpPr/>
            <p:nvPr/>
          </p:nvSpPr>
          <p:spPr>
            <a:xfrm>
              <a:off x="8342763" y="4079493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63" name="object 569"/>
            <p:cNvSpPr/>
            <p:nvPr/>
          </p:nvSpPr>
          <p:spPr>
            <a:xfrm>
              <a:off x="8565267" y="407949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64" name="object 570"/>
            <p:cNvSpPr/>
            <p:nvPr/>
          </p:nvSpPr>
          <p:spPr>
            <a:xfrm>
              <a:off x="7325487" y="4092460"/>
              <a:ext cx="877569" cy="13335"/>
            </a:xfrm>
            <a:custGeom>
              <a:avLst/>
              <a:gdLst/>
              <a:ahLst/>
              <a:cxnLst/>
              <a:rect l="l" t="t" r="r" b="b"/>
              <a:pathLst>
                <a:path w="8775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877570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877570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877570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877570" h="13335">
                  <a:moveTo>
                    <a:pt x="877062" y="0"/>
                  </a:moveTo>
                  <a:lnTo>
                    <a:pt x="864870" y="0"/>
                  </a:lnTo>
                  <a:lnTo>
                    <a:pt x="864870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65" name="object 571"/>
            <p:cNvSpPr/>
            <p:nvPr/>
          </p:nvSpPr>
          <p:spPr>
            <a:xfrm>
              <a:off x="8240655" y="4092448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66" name="object 572"/>
            <p:cNvSpPr/>
            <p:nvPr/>
          </p:nvSpPr>
          <p:spPr>
            <a:xfrm>
              <a:off x="8291709" y="4092448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67" name="object 573"/>
            <p:cNvSpPr/>
            <p:nvPr/>
          </p:nvSpPr>
          <p:spPr>
            <a:xfrm>
              <a:off x="8342763" y="4092448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68" name="object 574"/>
            <p:cNvSpPr/>
            <p:nvPr/>
          </p:nvSpPr>
          <p:spPr>
            <a:xfrm>
              <a:off x="8546217" y="4098924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69" name="object 575"/>
            <p:cNvSpPr/>
            <p:nvPr/>
          </p:nvSpPr>
          <p:spPr>
            <a:xfrm>
              <a:off x="7325487" y="4105414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70" name="object 576"/>
            <p:cNvSpPr/>
            <p:nvPr/>
          </p:nvSpPr>
          <p:spPr>
            <a:xfrm>
              <a:off x="8190357" y="4105414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192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192" y="12179"/>
                  </a:lnTo>
                  <a:lnTo>
                    <a:pt x="12192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0292" y="0"/>
                  </a:lnTo>
                  <a:lnTo>
                    <a:pt x="50292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71" name="object 577"/>
            <p:cNvSpPr/>
            <p:nvPr/>
          </p:nvSpPr>
          <p:spPr>
            <a:xfrm>
              <a:off x="8520309" y="4111498"/>
              <a:ext cx="39370" cy="0"/>
            </a:xfrm>
            <a:custGeom>
              <a:avLst/>
              <a:gdLst/>
              <a:ahLst/>
              <a:cxnLst/>
              <a:rect l="l" t="t" r="r" b="b"/>
              <a:pathLst>
                <a:path w="39370">
                  <a:moveTo>
                    <a:pt x="0" y="0"/>
                  </a:moveTo>
                  <a:lnTo>
                    <a:pt x="38861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72" name="object 578"/>
            <p:cNvSpPr/>
            <p:nvPr/>
          </p:nvSpPr>
          <p:spPr>
            <a:xfrm>
              <a:off x="7325487" y="4117606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73" name="object 579"/>
            <p:cNvSpPr/>
            <p:nvPr/>
          </p:nvSpPr>
          <p:spPr>
            <a:xfrm>
              <a:off x="8190357" y="4117606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192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192" y="12941"/>
                  </a:lnTo>
                  <a:lnTo>
                    <a:pt x="12192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0292" y="0"/>
                  </a:lnTo>
                  <a:lnTo>
                    <a:pt x="50292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74" name="object 580"/>
            <p:cNvSpPr/>
            <p:nvPr/>
          </p:nvSpPr>
          <p:spPr>
            <a:xfrm>
              <a:off x="8514213" y="4117593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75" name="object 581"/>
            <p:cNvSpPr/>
            <p:nvPr/>
          </p:nvSpPr>
          <p:spPr>
            <a:xfrm>
              <a:off x="8546217" y="4117593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76" name="object 582"/>
            <p:cNvSpPr/>
            <p:nvPr/>
          </p:nvSpPr>
          <p:spPr>
            <a:xfrm>
              <a:off x="7325487" y="4130560"/>
              <a:ext cx="165735" cy="13335"/>
            </a:xfrm>
            <a:custGeom>
              <a:avLst/>
              <a:gdLst/>
              <a:ahLst/>
              <a:cxnLst/>
              <a:rect l="l" t="t" r="r" b="b"/>
              <a:pathLst>
                <a:path w="1657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6573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65734" h="13335">
                  <a:moveTo>
                    <a:pt x="114300" y="0"/>
                  </a:moveTo>
                  <a:lnTo>
                    <a:pt x="101346" y="0"/>
                  </a:lnTo>
                  <a:lnTo>
                    <a:pt x="101346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6573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77" name="object 583"/>
            <p:cNvSpPr/>
            <p:nvPr/>
          </p:nvSpPr>
          <p:spPr>
            <a:xfrm>
              <a:off x="8177403" y="4130560"/>
              <a:ext cx="382270" cy="13335"/>
            </a:xfrm>
            <a:custGeom>
              <a:avLst/>
              <a:gdLst/>
              <a:ahLst/>
              <a:cxnLst/>
              <a:rect l="l" t="t" r="r" b="b"/>
              <a:pathLst>
                <a:path w="38227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382270" h="13335">
                  <a:moveTo>
                    <a:pt x="76200" y="0"/>
                  </a:moveTo>
                  <a:lnTo>
                    <a:pt x="63246" y="0"/>
                  </a:lnTo>
                  <a:lnTo>
                    <a:pt x="63246" y="12941"/>
                  </a:lnTo>
                  <a:lnTo>
                    <a:pt x="76200" y="12941"/>
                  </a:lnTo>
                  <a:lnTo>
                    <a:pt x="76200" y="0"/>
                  </a:lnTo>
                  <a:close/>
                </a:path>
                <a:path w="382270" h="13335">
                  <a:moveTo>
                    <a:pt x="178308" y="0"/>
                  </a:moveTo>
                  <a:lnTo>
                    <a:pt x="165354" y="0"/>
                  </a:lnTo>
                  <a:lnTo>
                    <a:pt x="165354" y="12941"/>
                  </a:lnTo>
                  <a:lnTo>
                    <a:pt x="178308" y="12941"/>
                  </a:lnTo>
                  <a:lnTo>
                    <a:pt x="178308" y="0"/>
                  </a:lnTo>
                  <a:close/>
                </a:path>
                <a:path w="382270" h="13335">
                  <a:moveTo>
                    <a:pt x="381762" y="0"/>
                  </a:moveTo>
                  <a:lnTo>
                    <a:pt x="368808" y="0"/>
                  </a:lnTo>
                  <a:lnTo>
                    <a:pt x="368808" y="12941"/>
                  </a:lnTo>
                  <a:lnTo>
                    <a:pt x="381762" y="12941"/>
                  </a:lnTo>
                  <a:lnTo>
                    <a:pt x="38176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78" name="object 584"/>
            <p:cNvSpPr/>
            <p:nvPr/>
          </p:nvSpPr>
          <p:spPr>
            <a:xfrm>
              <a:off x="7325487" y="4143514"/>
              <a:ext cx="165735" cy="12700"/>
            </a:xfrm>
            <a:custGeom>
              <a:avLst/>
              <a:gdLst/>
              <a:ahLst/>
              <a:cxnLst/>
              <a:rect l="l" t="t" r="r" b="b"/>
              <a:pathLst>
                <a:path w="16573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6573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65734" h="12700">
                  <a:moveTo>
                    <a:pt x="114300" y="0"/>
                  </a:moveTo>
                  <a:lnTo>
                    <a:pt x="101346" y="0"/>
                  </a:lnTo>
                  <a:lnTo>
                    <a:pt x="101346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6573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79" name="object 585"/>
            <p:cNvSpPr/>
            <p:nvPr/>
          </p:nvSpPr>
          <p:spPr>
            <a:xfrm>
              <a:off x="8177403" y="4143514"/>
              <a:ext cx="382270" cy="12700"/>
            </a:xfrm>
            <a:custGeom>
              <a:avLst/>
              <a:gdLst/>
              <a:ahLst/>
              <a:cxnLst/>
              <a:rect l="l" t="t" r="r" b="b"/>
              <a:pathLst>
                <a:path w="382270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382270" h="12700">
                  <a:moveTo>
                    <a:pt x="76200" y="0"/>
                  </a:moveTo>
                  <a:lnTo>
                    <a:pt x="63246" y="0"/>
                  </a:lnTo>
                  <a:lnTo>
                    <a:pt x="63246" y="12179"/>
                  </a:lnTo>
                  <a:lnTo>
                    <a:pt x="76200" y="12179"/>
                  </a:lnTo>
                  <a:lnTo>
                    <a:pt x="76200" y="0"/>
                  </a:lnTo>
                  <a:close/>
                </a:path>
                <a:path w="382270" h="12700">
                  <a:moveTo>
                    <a:pt x="178308" y="0"/>
                  </a:moveTo>
                  <a:lnTo>
                    <a:pt x="165354" y="0"/>
                  </a:lnTo>
                  <a:lnTo>
                    <a:pt x="165354" y="12179"/>
                  </a:lnTo>
                  <a:lnTo>
                    <a:pt x="178308" y="12179"/>
                  </a:lnTo>
                  <a:lnTo>
                    <a:pt x="178308" y="0"/>
                  </a:lnTo>
                  <a:close/>
                </a:path>
                <a:path w="382270" h="12700">
                  <a:moveTo>
                    <a:pt x="381762" y="0"/>
                  </a:moveTo>
                  <a:lnTo>
                    <a:pt x="368808" y="0"/>
                  </a:lnTo>
                  <a:lnTo>
                    <a:pt x="368808" y="12179"/>
                  </a:lnTo>
                  <a:lnTo>
                    <a:pt x="381762" y="12179"/>
                  </a:lnTo>
                  <a:lnTo>
                    <a:pt x="38176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80" name="object 586"/>
            <p:cNvSpPr/>
            <p:nvPr/>
          </p:nvSpPr>
          <p:spPr>
            <a:xfrm>
              <a:off x="7325493" y="4155693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81" name="object 587"/>
            <p:cNvSpPr/>
            <p:nvPr/>
          </p:nvSpPr>
          <p:spPr>
            <a:xfrm>
              <a:off x="7376547" y="4155693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82" name="object 588"/>
            <p:cNvSpPr/>
            <p:nvPr/>
          </p:nvSpPr>
          <p:spPr>
            <a:xfrm>
              <a:off x="7426833" y="4155706"/>
              <a:ext cx="64135" cy="13335"/>
            </a:xfrm>
            <a:custGeom>
              <a:avLst/>
              <a:gdLst/>
              <a:ahLst/>
              <a:cxnLst/>
              <a:rect l="l" t="t" r="r" b="b"/>
              <a:pathLst>
                <a:path w="6413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64134" h="13335">
                  <a:moveTo>
                    <a:pt x="64008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4008" y="12941"/>
                  </a:lnTo>
                  <a:lnTo>
                    <a:pt x="64008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83" name="object 589"/>
            <p:cNvSpPr/>
            <p:nvPr/>
          </p:nvSpPr>
          <p:spPr>
            <a:xfrm>
              <a:off x="8164455" y="4162170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84" name="object 590"/>
            <p:cNvSpPr/>
            <p:nvPr/>
          </p:nvSpPr>
          <p:spPr>
            <a:xfrm>
              <a:off x="7376541" y="4155706"/>
              <a:ext cx="1183005" cy="51435"/>
            </a:xfrm>
            <a:custGeom>
              <a:avLst/>
              <a:gdLst/>
              <a:ahLst/>
              <a:cxnLst/>
              <a:rect l="l" t="t" r="r" b="b"/>
              <a:pathLst>
                <a:path w="1183004" h="51435">
                  <a:moveTo>
                    <a:pt x="12192" y="38862"/>
                  </a:moveTo>
                  <a:lnTo>
                    <a:pt x="0" y="38862"/>
                  </a:lnTo>
                  <a:lnTo>
                    <a:pt x="0" y="51041"/>
                  </a:lnTo>
                  <a:lnTo>
                    <a:pt x="12192" y="51041"/>
                  </a:lnTo>
                  <a:lnTo>
                    <a:pt x="12192" y="38862"/>
                  </a:lnTo>
                  <a:close/>
                </a:path>
                <a:path w="1183004" h="51435">
                  <a:moveTo>
                    <a:pt x="12192" y="25908"/>
                  </a:moveTo>
                  <a:lnTo>
                    <a:pt x="0" y="25908"/>
                  </a:lnTo>
                  <a:lnTo>
                    <a:pt x="0" y="38849"/>
                  </a:lnTo>
                  <a:lnTo>
                    <a:pt x="12192" y="38849"/>
                  </a:lnTo>
                  <a:lnTo>
                    <a:pt x="12192" y="25908"/>
                  </a:lnTo>
                  <a:close/>
                </a:path>
                <a:path w="1183004" h="51435">
                  <a:moveTo>
                    <a:pt x="12192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192" y="25895"/>
                  </a:lnTo>
                  <a:lnTo>
                    <a:pt x="12192" y="12954"/>
                  </a:lnTo>
                  <a:close/>
                </a:path>
                <a:path w="1183004" h="51435">
                  <a:moveTo>
                    <a:pt x="126492" y="38862"/>
                  </a:moveTo>
                  <a:lnTo>
                    <a:pt x="114300" y="38862"/>
                  </a:lnTo>
                  <a:lnTo>
                    <a:pt x="114300" y="51041"/>
                  </a:lnTo>
                  <a:lnTo>
                    <a:pt x="126492" y="51041"/>
                  </a:lnTo>
                  <a:lnTo>
                    <a:pt x="126492" y="38862"/>
                  </a:lnTo>
                  <a:close/>
                </a:path>
                <a:path w="1183004" h="51435">
                  <a:moveTo>
                    <a:pt x="126492" y="25908"/>
                  </a:moveTo>
                  <a:lnTo>
                    <a:pt x="114300" y="25908"/>
                  </a:lnTo>
                  <a:lnTo>
                    <a:pt x="114300" y="38849"/>
                  </a:lnTo>
                  <a:lnTo>
                    <a:pt x="126492" y="38849"/>
                  </a:lnTo>
                  <a:lnTo>
                    <a:pt x="126492" y="25908"/>
                  </a:lnTo>
                  <a:close/>
                </a:path>
                <a:path w="1183004" h="51435">
                  <a:moveTo>
                    <a:pt x="126492" y="12954"/>
                  </a:moveTo>
                  <a:lnTo>
                    <a:pt x="114300" y="12954"/>
                  </a:lnTo>
                  <a:lnTo>
                    <a:pt x="114300" y="25895"/>
                  </a:lnTo>
                  <a:lnTo>
                    <a:pt x="126492" y="25895"/>
                  </a:lnTo>
                  <a:lnTo>
                    <a:pt x="126492" y="12954"/>
                  </a:lnTo>
                  <a:close/>
                </a:path>
                <a:path w="1183004" h="51435">
                  <a:moveTo>
                    <a:pt x="787908" y="25908"/>
                  </a:moveTo>
                  <a:lnTo>
                    <a:pt x="775716" y="25908"/>
                  </a:lnTo>
                  <a:lnTo>
                    <a:pt x="775716" y="38849"/>
                  </a:lnTo>
                  <a:lnTo>
                    <a:pt x="787908" y="38849"/>
                  </a:lnTo>
                  <a:lnTo>
                    <a:pt x="787908" y="25908"/>
                  </a:lnTo>
                  <a:close/>
                </a:path>
                <a:path w="1183004" h="51435">
                  <a:moveTo>
                    <a:pt x="787908" y="12954"/>
                  </a:moveTo>
                  <a:lnTo>
                    <a:pt x="775716" y="12954"/>
                  </a:lnTo>
                  <a:lnTo>
                    <a:pt x="775716" y="25895"/>
                  </a:lnTo>
                  <a:lnTo>
                    <a:pt x="787908" y="25895"/>
                  </a:lnTo>
                  <a:lnTo>
                    <a:pt x="787908" y="12954"/>
                  </a:lnTo>
                  <a:close/>
                </a:path>
                <a:path w="1183004" h="51435">
                  <a:moveTo>
                    <a:pt x="877062" y="25908"/>
                  </a:moveTo>
                  <a:lnTo>
                    <a:pt x="864108" y="25908"/>
                  </a:lnTo>
                  <a:lnTo>
                    <a:pt x="864108" y="38849"/>
                  </a:lnTo>
                  <a:lnTo>
                    <a:pt x="877062" y="38849"/>
                  </a:lnTo>
                  <a:lnTo>
                    <a:pt x="877062" y="25908"/>
                  </a:lnTo>
                  <a:close/>
                </a:path>
                <a:path w="1183004" h="51435">
                  <a:moveTo>
                    <a:pt x="877062" y="12954"/>
                  </a:moveTo>
                  <a:lnTo>
                    <a:pt x="864108" y="12954"/>
                  </a:lnTo>
                  <a:lnTo>
                    <a:pt x="864108" y="25895"/>
                  </a:lnTo>
                  <a:lnTo>
                    <a:pt x="877062" y="25895"/>
                  </a:lnTo>
                  <a:lnTo>
                    <a:pt x="877062" y="12954"/>
                  </a:lnTo>
                  <a:close/>
                </a:path>
                <a:path w="1183004" h="51435">
                  <a:moveTo>
                    <a:pt x="877062" y="0"/>
                  </a:moveTo>
                  <a:lnTo>
                    <a:pt x="864108" y="0"/>
                  </a:lnTo>
                  <a:lnTo>
                    <a:pt x="864108" y="12941"/>
                  </a:lnTo>
                  <a:lnTo>
                    <a:pt x="877062" y="12941"/>
                  </a:lnTo>
                  <a:lnTo>
                    <a:pt x="877062" y="0"/>
                  </a:lnTo>
                  <a:close/>
                </a:path>
                <a:path w="1183004" h="51435">
                  <a:moveTo>
                    <a:pt x="979170" y="25908"/>
                  </a:moveTo>
                  <a:lnTo>
                    <a:pt x="966216" y="25908"/>
                  </a:lnTo>
                  <a:lnTo>
                    <a:pt x="966216" y="38849"/>
                  </a:lnTo>
                  <a:lnTo>
                    <a:pt x="979170" y="38849"/>
                  </a:lnTo>
                  <a:lnTo>
                    <a:pt x="979170" y="25908"/>
                  </a:lnTo>
                  <a:close/>
                </a:path>
                <a:path w="1183004" h="51435">
                  <a:moveTo>
                    <a:pt x="979170" y="12954"/>
                  </a:moveTo>
                  <a:lnTo>
                    <a:pt x="966216" y="12954"/>
                  </a:lnTo>
                  <a:lnTo>
                    <a:pt x="966216" y="25895"/>
                  </a:lnTo>
                  <a:lnTo>
                    <a:pt x="979170" y="25895"/>
                  </a:lnTo>
                  <a:lnTo>
                    <a:pt x="979170" y="12954"/>
                  </a:lnTo>
                  <a:close/>
                </a:path>
                <a:path w="1183004" h="51435">
                  <a:moveTo>
                    <a:pt x="979170" y="0"/>
                  </a:moveTo>
                  <a:lnTo>
                    <a:pt x="966216" y="0"/>
                  </a:lnTo>
                  <a:lnTo>
                    <a:pt x="966216" y="12941"/>
                  </a:lnTo>
                  <a:lnTo>
                    <a:pt x="979170" y="12941"/>
                  </a:lnTo>
                  <a:lnTo>
                    <a:pt x="979170" y="0"/>
                  </a:lnTo>
                  <a:close/>
                </a:path>
                <a:path w="1183004" h="51435">
                  <a:moveTo>
                    <a:pt x="1169670" y="25908"/>
                  </a:moveTo>
                  <a:lnTo>
                    <a:pt x="1156716" y="25908"/>
                  </a:lnTo>
                  <a:lnTo>
                    <a:pt x="1156716" y="38849"/>
                  </a:lnTo>
                  <a:lnTo>
                    <a:pt x="1169670" y="38849"/>
                  </a:lnTo>
                  <a:lnTo>
                    <a:pt x="1169670" y="25908"/>
                  </a:lnTo>
                  <a:close/>
                </a:path>
                <a:path w="1183004" h="51435">
                  <a:moveTo>
                    <a:pt x="1182624" y="12954"/>
                  </a:moveTo>
                  <a:lnTo>
                    <a:pt x="1169670" y="12954"/>
                  </a:lnTo>
                  <a:lnTo>
                    <a:pt x="1169670" y="25895"/>
                  </a:lnTo>
                  <a:lnTo>
                    <a:pt x="1182624" y="25895"/>
                  </a:lnTo>
                  <a:lnTo>
                    <a:pt x="1182624" y="12954"/>
                  </a:lnTo>
                  <a:close/>
                </a:path>
                <a:path w="1183004" h="51435">
                  <a:moveTo>
                    <a:pt x="1182624" y="0"/>
                  </a:moveTo>
                  <a:lnTo>
                    <a:pt x="1169670" y="0"/>
                  </a:lnTo>
                  <a:lnTo>
                    <a:pt x="1169670" y="12941"/>
                  </a:lnTo>
                  <a:lnTo>
                    <a:pt x="1182624" y="12941"/>
                  </a:lnTo>
                  <a:lnTo>
                    <a:pt x="11826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85" name="object 591"/>
            <p:cNvSpPr/>
            <p:nvPr/>
          </p:nvSpPr>
          <p:spPr>
            <a:xfrm>
              <a:off x="8139309" y="4200651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86" name="object 592"/>
            <p:cNvSpPr/>
            <p:nvPr/>
          </p:nvSpPr>
          <p:spPr>
            <a:xfrm>
              <a:off x="7388733" y="4194568"/>
              <a:ext cx="1157605" cy="50800"/>
            </a:xfrm>
            <a:custGeom>
              <a:avLst/>
              <a:gdLst/>
              <a:ahLst/>
              <a:cxnLst/>
              <a:rect l="l" t="t" r="r" b="b"/>
              <a:pathLst>
                <a:path w="1157604" h="50800">
                  <a:moveTo>
                    <a:pt x="12954" y="38100"/>
                  </a:moveTo>
                  <a:lnTo>
                    <a:pt x="0" y="38100"/>
                  </a:lnTo>
                  <a:lnTo>
                    <a:pt x="0" y="50279"/>
                  </a:lnTo>
                  <a:lnTo>
                    <a:pt x="12954" y="50279"/>
                  </a:lnTo>
                  <a:lnTo>
                    <a:pt x="12954" y="38100"/>
                  </a:lnTo>
                  <a:close/>
                </a:path>
                <a:path w="1157604" h="50800">
                  <a:moveTo>
                    <a:pt x="12954" y="25146"/>
                  </a:moveTo>
                  <a:lnTo>
                    <a:pt x="0" y="25146"/>
                  </a:lnTo>
                  <a:lnTo>
                    <a:pt x="0" y="38087"/>
                  </a:lnTo>
                  <a:lnTo>
                    <a:pt x="12954" y="38087"/>
                  </a:lnTo>
                  <a:lnTo>
                    <a:pt x="12954" y="25146"/>
                  </a:lnTo>
                  <a:close/>
                </a:path>
                <a:path w="1157604" h="50800">
                  <a:moveTo>
                    <a:pt x="12954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192"/>
                  </a:lnTo>
                  <a:close/>
                </a:path>
                <a:path w="1157604" h="50800">
                  <a:moveTo>
                    <a:pt x="127254" y="38100"/>
                  </a:moveTo>
                  <a:lnTo>
                    <a:pt x="114300" y="38100"/>
                  </a:lnTo>
                  <a:lnTo>
                    <a:pt x="114300" y="50279"/>
                  </a:lnTo>
                  <a:lnTo>
                    <a:pt x="127254" y="50279"/>
                  </a:lnTo>
                  <a:lnTo>
                    <a:pt x="127254" y="38100"/>
                  </a:lnTo>
                  <a:close/>
                </a:path>
                <a:path w="1157604" h="50800">
                  <a:moveTo>
                    <a:pt x="127254" y="25146"/>
                  </a:moveTo>
                  <a:lnTo>
                    <a:pt x="114300" y="25146"/>
                  </a:lnTo>
                  <a:lnTo>
                    <a:pt x="114300" y="38087"/>
                  </a:lnTo>
                  <a:lnTo>
                    <a:pt x="127254" y="38087"/>
                  </a:lnTo>
                  <a:lnTo>
                    <a:pt x="127254" y="25146"/>
                  </a:lnTo>
                  <a:close/>
                </a:path>
                <a:path w="1157604" h="50800">
                  <a:moveTo>
                    <a:pt x="127254" y="12192"/>
                  </a:moveTo>
                  <a:lnTo>
                    <a:pt x="114300" y="12192"/>
                  </a:lnTo>
                  <a:lnTo>
                    <a:pt x="114300" y="25133"/>
                  </a:lnTo>
                  <a:lnTo>
                    <a:pt x="127254" y="25133"/>
                  </a:lnTo>
                  <a:lnTo>
                    <a:pt x="127254" y="12192"/>
                  </a:lnTo>
                  <a:close/>
                </a:path>
                <a:path w="1157604" h="50800">
                  <a:moveTo>
                    <a:pt x="750570" y="25146"/>
                  </a:moveTo>
                  <a:lnTo>
                    <a:pt x="737616" y="25146"/>
                  </a:lnTo>
                  <a:lnTo>
                    <a:pt x="737616" y="38087"/>
                  </a:lnTo>
                  <a:lnTo>
                    <a:pt x="750570" y="38087"/>
                  </a:lnTo>
                  <a:lnTo>
                    <a:pt x="750570" y="25146"/>
                  </a:lnTo>
                  <a:close/>
                </a:path>
                <a:path w="1157604" h="50800">
                  <a:moveTo>
                    <a:pt x="750570" y="12192"/>
                  </a:moveTo>
                  <a:lnTo>
                    <a:pt x="737616" y="12192"/>
                  </a:lnTo>
                  <a:lnTo>
                    <a:pt x="737616" y="25133"/>
                  </a:lnTo>
                  <a:lnTo>
                    <a:pt x="750570" y="25133"/>
                  </a:lnTo>
                  <a:lnTo>
                    <a:pt x="750570" y="12192"/>
                  </a:lnTo>
                  <a:close/>
                </a:path>
                <a:path w="1157604" h="50800">
                  <a:moveTo>
                    <a:pt x="864870" y="25146"/>
                  </a:moveTo>
                  <a:lnTo>
                    <a:pt x="851916" y="25146"/>
                  </a:lnTo>
                  <a:lnTo>
                    <a:pt x="851916" y="38087"/>
                  </a:lnTo>
                  <a:lnTo>
                    <a:pt x="864870" y="38087"/>
                  </a:lnTo>
                  <a:lnTo>
                    <a:pt x="864870" y="25146"/>
                  </a:lnTo>
                  <a:close/>
                </a:path>
                <a:path w="1157604" h="50800">
                  <a:moveTo>
                    <a:pt x="864870" y="12192"/>
                  </a:moveTo>
                  <a:lnTo>
                    <a:pt x="851916" y="12192"/>
                  </a:lnTo>
                  <a:lnTo>
                    <a:pt x="851916" y="25133"/>
                  </a:lnTo>
                  <a:lnTo>
                    <a:pt x="864870" y="25133"/>
                  </a:lnTo>
                  <a:lnTo>
                    <a:pt x="864870" y="12192"/>
                  </a:lnTo>
                  <a:close/>
                </a:path>
                <a:path w="1157604" h="50800">
                  <a:moveTo>
                    <a:pt x="864870" y="0"/>
                  </a:moveTo>
                  <a:lnTo>
                    <a:pt x="851916" y="0"/>
                  </a:lnTo>
                  <a:lnTo>
                    <a:pt x="851916" y="12179"/>
                  </a:lnTo>
                  <a:lnTo>
                    <a:pt x="864870" y="12179"/>
                  </a:lnTo>
                  <a:lnTo>
                    <a:pt x="864870" y="0"/>
                  </a:lnTo>
                  <a:close/>
                </a:path>
                <a:path w="1157604" h="50800">
                  <a:moveTo>
                    <a:pt x="966978" y="0"/>
                  </a:moveTo>
                  <a:lnTo>
                    <a:pt x="954024" y="0"/>
                  </a:lnTo>
                  <a:lnTo>
                    <a:pt x="954024" y="12179"/>
                  </a:lnTo>
                  <a:lnTo>
                    <a:pt x="966978" y="12179"/>
                  </a:lnTo>
                  <a:lnTo>
                    <a:pt x="966978" y="0"/>
                  </a:lnTo>
                  <a:close/>
                </a:path>
                <a:path w="1157604" h="50800">
                  <a:moveTo>
                    <a:pt x="979170" y="25146"/>
                  </a:moveTo>
                  <a:lnTo>
                    <a:pt x="966978" y="25146"/>
                  </a:lnTo>
                  <a:lnTo>
                    <a:pt x="966978" y="38087"/>
                  </a:lnTo>
                  <a:lnTo>
                    <a:pt x="979170" y="38087"/>
                  </a:lnTo>
                  <a:lnTo>
                    <a:pt x="979170" y="25146"/>
                  </a:lnTo>
                  <a:close/>
                </a:path>
                <a:path w="1157604" h="50800">
                  <a:moveTo>
                    <a:pt x="979170" y="12192"/>
                  </a:moveTo>
                  <a:lnTo>
                    <a:pt x="966978" y="12192"/>
                  </a:lnTo>
                  <a:lnTo>
                    <a:pt x="966978" y="25133"/>
                  </a:lnTo>
                  <a:lnTo>
                    <a:pt x="979170" y="25133"/>
                  </a:lnTo>
                  <a:lnTo>
                    <a:pt x="979170" y="12192"/>
                  </a:lnTo>
                  <a:close/>
                </a:path>
                <a:path w="1157604" h="50800">
                  <a:moveTo>
                    <a:pt x="1157478" y="25146"/>
                  </a:moveTo>
                  <a:lnTo>
                    <a:pt x="1144524" y="25146"/>
                  </a:lnTo>
                  <a:lnTo>
                    <a:pt x="1144524" y="38087"/>
                  </a:lnTo>
                  <a:lnTo>
                    <a:pt x="1157478" y="38087"/>
                  </a:lnTo>
                  <a:lnTo>
                    <a:pt x="1157478" y="25146"/>
                  </a:lnTo>
                  <a:close/>
                </a:path>
                <a:path w="1157604" h="50800">
                  <a:moveTo>
                    <a:pt x="1157478" y="12192"/>
                  </a:moveTo>
                  <a:lnTo>
                    <a:pt x="1144524" y="12192"/>
                  </a:lnTo>
                  <a:lnTo>
                    <a:pt x="1144524" y="25133"/>
                  </a:lnTo>
                  <a:lnTo>
                    <a:pt x="1157478" y="25133"/>
                  </a:lnTo>
                  <a:lnTo>
                    <a:pt x="1157478" y="12192"/>
                  </a:lnTo>
                  <a:close/>
                </a:path>
                <a:path w="1157604" h="50800">
                  <a:moveTo>
                    <a:pt x="1157478" y="0"/>
                  </a:moveTo>
                  <a:lnTo>
                    <a:pt x="1144524" y="0"/>
                  </a:lnTo>
                  <a:lnTo>
                    <a:pt x="1144524" y="12179"/>
                  </a:lnTo>
                  <a:lnTo>
                    <a:pt x="1157478" y="12179"/>
                  </a:lnTo>
                  <a:lnTo>
                    <a:pt x="11574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87" name="object 593"/>
            <p:cNvSpPr/>
            <p:nvPr/>
          </p:nvSpPr>
          <p:spPr>
            <a:xfrm>
              <a:off x="8113401" y="4238751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88" name="object 594"/>
            <p:cNvSpPr/>
            <p:nvPr/>
          </p:nvSpPr>
          <p:spPr>
            <a:xfrm>
              <a:off x="7388733" y="4232668"/>
              <a:ext cx="1144905" cy="25400"/>
            </a:xfrm>
            <a:custGeom>
              <a:avLst/>
              <a:gdLst/>
              <a:ahLst/>
              <a:cxnLst/>
              <a:rect l="l" t="t" r="r" b="b"/>
              <a:pathLst>
                <a:path w="1144904" h="25400">
                  <a:moveTo>
                    <a:pt x="12954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192"/>
                  </a:lnTo>
                  <a:close/>
                </a:path>
                <a:path w="1144904" h="25400">
                  <a:moveTo>
                    <a:pt x="140208" y="12192"/>
                  </a:moveTo>
                  <a:lnTo>
                    <a:pt x="127254" y="12192"/>
                  </a:lnTo>
                  <a:lnTo>
                    <a:pt x="127254" y="25133"/>
                  </a:lnTo>
                  <a:lnTo>
                    <a:pt x="140208" y="25133"/>
                  </a:lnTo>
                  <a:lnTo>
                    <a:pt x="140208" y="12192"/>
                  </a:lnTo>
                  <a:close/>
                </a:path>
                <a:path w="1144904" h="25400">
                  <a:moveTo>
                    <a:pt x="864870" y="0"/>
                  </a:moveTo>
                  <a:lnTo>
                    <a:pt x="851916" y="0"/>
                  </a:lnTo>
                  <a:lnTo>
                    <a:pt x="851916" y="12179"/>
                  </a:lnTo>
                  <a:lnTo>
                    <a:pt x="864870" y="12179"/>
                  </a:lnTo>
                  <a:lnTo>
                    <a:pt x="864870" y="0"/>
                  </a:lnTo>
                  <a:close/>
                </a:path>
                <a:path w="1144904" h="25400">
                  <a:moveTo>
                    <a:pt x="979170" y="0"/>
                  </a:moveTo>
                  <a:lnTo>
                    <a:pt x="966978" y="0"/>
                  </a:lnTo>
                  <a:lnTo>
                    <a:pt x="966978" y="12179"/>
                  </a:lnTo>
                  <a:lnTo>
                    <a:pt x="979170" y="12179"/>
                  </a:lnTo>
                  <a:lnTo>
                    <a:pt x="979170" y="0"/>
                  </a:lnTo>
                  <a:close/>
                </a:path>
                <a:path w="1144904" h="25400">
                  <a:moveTo>
                    <a:pt x="1144524" y="0"/>
                  </a:moveTo>
                  <a:lnTo>
                    <a:pt x="1131570" y="0"/>
                  </a:lnTo>
                  <a:lnTo>
                    <a:pt x="1131570" y="12179"/>
                  </a:lnTo>
                  <a:lnTo>
                    <a:pt x="1144524" y="12179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89" name="object 595"/>
            <p:cNvSpPr/>
            <p:nvPr/>
          </p:nvSpPr>
          <p:spPr>
            <a:xfrm>
              <a:off x="8107305" y="4244848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90" name="object 596"/>
            <p:cNvSpPr/>
            <p:nvPr/>
          </p:nvSpPr>
          <p:spPr>
            <a:xfrm>
              <a:off x="7401687" y="4244860"/>
              <a:ext cx="1131570" cy="39370"/>
            </a:xfrm>
            <a:custGeom>
              <a:avLst/>
              <a:gdLst/>
              <a:ahLst/>
              <a:cxnLst/>
              <a:rect l="l" t="t" r="r" b="b"/>
              <a:pathLst>
                <a:path w="1131570" h="39370">
                  <a:moveTo>
                    <a:pt x="12954" y="25908"/>
                  </a:moveTo>
                  <a:lnTo>
                    <a:pt x="0" y="25908"/>
                  </a:lnTo>
                  <a:lnTo>
                    <a:pt x="0" y="38849"/>
                  </a:lnTo>
                  <a:lnTo>
                    <a:pt x="12954" y="38849"/>
                  </a:lnTo>
                  <a:lnTo>
                    <a:pt x="12954" y="25908"/>
                  </a:lnTo>
                  <a:close/>
                </a:path>
                <a:path w="1131570" h="39370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1131570" h="39370">
                  <a:moveTo>
                    <a:pt x="127254" y="12954"/>
                  </a:moveTo>
                  <a:lnTo>
                    <a:pt x="114300" y="12954"/>
                  </a:lnTo>
                  <a:lnTo>
                    <a:pt x="114300" y="25895"/>
                  </a:lnTo>
                  <a:lnTo>
                    <a:pt x="127254" y="25895"/>
                  </a:lnTo>
                  <a:lnTo>
                    <a:pt x="127254" y="12954"/>
                  </a:lnTo>
                  <a:close/>
                </a:path>
                <a:path w="1131570" h="39370">
                  <a:moveTo>
                    <a:pt x="699516" y="12954"/>
                  </a:moveTo>
                  <a:lnTo>
                    <a:pt x="686562" y="12954"/>
                  </a:lnTo>
                  <a:lnTo>
                    <a:pt x="686562" y="25895"/>
                  </a:lnTo>
                  <a:lnTo>
                    <a:pt x="699516" y="25895"/>
                  </a:lnTo>
                  <a:lnTo>
                    <a:pt x="699516" y="12954"/>
                  </a:lnTo>
                  <a:close/>
                </a:path>
                <a:path w="1131570" h="39370">
                  <a:moveTo>
                    <a:pt x="838962" y="12954"/>
                  </a:moveTo>
                  <a:lnTo>
                    <a:pt x="826770" y="12954"/>
                  </a:lnTo>
                  <a:lnTo>
                    <a:pt x="826770" y="25895"/>
                  </a:lnTo>
                  <a:lnTo>
                    <a:pt x="838962" y="25895"/>
                  </a:lnTo>
                  <a:lnTo>
                    <a:pt x="838962" y="12954"/>
                  </a:lnTo>
                  <a:close/>
                </a:path>
                <a:path w="1131570" h="39370">
                  <a:moveTo>
                    <a:pt x="851916" y="0"/>
                  </a:moveTo>
                  <a:lnTo>
                    <a:pt x="838962" y="0"/>
                  </a:lnTo>
                  <a:lnTo>
                    <a:pt x="838962" y="12941"/>
                  </a:lnTo>
                  <a:lnTo>
                    <a:pt x="851916" y="12941"/>
                  </a:lnTo>
                  <a:lnTo>
                    <a:pt x="851916" y="0"/>
                  </a:lnTo>
                  <a:close/>
                </a:path>
                <a:path w="1131570" h="39370">
                  <a:moveTo>
                    <a:pt x="966216" y="0"/>
                  </a:moveTo>
                  <a:lnTo>
                    <a:pt x="954024" y="0"/>
                  </a:lnTo>
                  <a:lnTo>
                    <a:pt x="954024" y="12941"/>
                  </a:lnTo>
                  <a:lnTo>
                    <a:pt x="966216" y="12941"/>
                  </a:lnTo>
                  <a:lnTo>
                    <a:pt x="966216" y="0"/>
                  </a:lnTo>
                  <a:close/>
                </a:path>
                <a:path w="1131570" h="39370">
                  <a:moveTo>
                    <a:pt x="979170" y="12954"/>
                  </a:moveTo>
                  <a:lnTo>
                    <a:pt x="966216" y="12954"/>
                  </a:lnTo>
                  <a:lnTo>
                    <a:pt x="966216" y="25895"/>
                  </a:lnTo>
                  <a:lnTo>
                    <a:pt x="979170" y="25895"/>
                  </a:lnTo>
                  <a:lnTo>
                    <a:pt x="979170" y="12954"/>
                  </a:lnTo>
                  <a:close/>
                </a:path>
                <a:path w="1131570" h="39370">
                  <a:moveTo>
                    <a:pt x="1118616" y="12954"/>
                  </a:moveTo>
                  <a:lnTo>
                    <a:pt x="1106424" y="12954"/>
                  </a:lnTo>
                  <a:lnTo>
                    <a:pt x="1106424" y="25895"/>
                  </a:lnTo>
                  <a:lnTo>
                    <a:pt x="1118616" y="25895"/>
                  </a:lnTo>
                  <a:lnTo>
                    <a:pt x="1118616" y="12954"/>
                  </a:lnTo>
                  <a:close/>
                </a:path>
                <a:path w="1131570" h="39370">
                  <a:moveTo>
                    <a:pt x="1131570" y="0"/>
                  </a:moveTo>
                  <a:lnTo>
                    <a:pt x="1118616" y="0"/>
                  </a:lnTo>
                  <a:lnTo>
                    <a:pt x="1118616" y="12941"/>
                  </a:lnTo>
                  <a:lnTo>
                    <a:pt x="1131570" y="12941"/>
                  </a:lnTo>
                  <a:lnTo>
                    <a:pt x="113157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91" name="object 597"/>
            <p:cNvSpPr/>
            <p:nvPr/>
          </p:nvSpPr>
          <p:spPr>
            <a:xfrm>
              <a:off x="7528947" y="4277232"/>
              <a:ext cx="216535" cy="0"/>
            </a:xfrm>
            <a:custGeom>
              <a:avLst/>
              <a:gdLst/>
              <a:ahLst/>
              <a:cxnLst/>
              <a:rect l="l" t="t" r="r" b="b"/>
              <a:pathLst>
                <a:path w="216534">
                  <a:moveTo>
                    <a:pt x="0" y="0"/>
                  </a:moveTo>
                  <a:lnTo>
                    <a:pt x="25146" y="0"/>
                  </a:lnTo>
                </a:path>
                <a:path w="216534">
                  <a:moveTo>
                    <a:pt x="203453" y="0"/>
                  </a:moveTo>
                  <a:lnTo>
                    <a:pt x="2164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92" name="object 598"/>
            <p:cNvSpPr/>
            <p:nvPr/>
          </p:nvSpPr>
          <p:spPr>
            <a:xfrm>
              <a:off x="7414641" y="4270768"/>
              <a:ext cx="1106170" cy="25400"/>
            </a:xfrm>
            <a:custGeom>
              <a:avLst/>
              <a:gdLst/>
              <a:ahLst/>
              <a:cxnLst/>
              <a:rect l="l" t="t" r="r" b="b"/>
              <a:pathLst>
                <a:path w="1106170" h="25400">
                  <a:moveTo>
                    <a:pt x="12192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954"/>
                  </a:lnTo>
                  <a:close/>
                </a:path>
                <a:path w="1106170" h="25400">
                  <a:moveTo>
                    <a:pt x="686562" y="0"/>
                  </a:moveTo>
                  <a:lnTo>
                    <a:pt x="673608" y="0"/>
                  </a:lnTo>
                  <a:lnTo>
                    <a:pt x="673608" y="12941"/>
                  </a:lnTo>
                  <a:lnTo>
                    <a:pt x="686562" y="12941"/>
                  </a:lnTo>
                  <a:lnTo>
                    <a:pt x="686562" y="0"/>
                  </a:lnTo>
                  <a:close/>
                </a:path>
                <a:path w="1106170" h="25400">
                  <a:moveTo>
                    <a:pt x="826008" y="0"/>
                  </a:moveTo>
                  <a:lnTo>
                    <a:pt x="813816" y="0"/>
                  </a:lnTo>
                  <a:lnTo>
                    <a:pt x="813816" y="12941"/>
                  </a:lnTo>
                  <a:lnTo>
                    <a:pt x="826008" y="12941"/>
                  </a:lnTo>
                  <a:lnTo>
                    <a:pt x="826008" y="0"/>
                  </a:lnTo>
                  <a:close/>
                </a:path>
                <a:path w="1106170" h="25400">
                  <a:moveTo>
                    <a:pt x="966216" y="0"/>
                  </a:moveTo>
                  <a:lnTo>
                    <a:pt x="953262" y="0"/>
                  </a:lnTo>
                  <a:lnTo>
                    <a:pt x="953262" y="12941"/>
                  </a:lnTo>
                  <a:lnTo>
                    <a:pt x="966216" y="12941"/>
                  </a:lnTo>
                  <a:lnTo>
                    <a:pt x="966216" y="0"/>
                  </a:lnTo>
                  <a:close/>
                </a:path>
                <a:path w="1106170" h="25400">
                  <a:moveTo>
                    <a:pt x="1105662" y="0"/>
                  </a:moveTo>
                  <a:lnTo>
                    <a:pt x="1093470" y="0"/>
                  </a:lnTo>
                  <a:lnTo>
                    <a:pt x="1093470" y="12941"/>
                  </a:lnTo>
                  <a:lnTo>
                    <a:pt x="1105662" y="12941"/>
                  </a:lnTo>
                  <a:lnTo>
                    <a:pt x="110566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93" name="object 599"/>
            <p:cNvSpPr/>
            <p:nvPr/>
          </p:nvSpPr>
          <p:spPr>
            <a:xfrm>
              <a:off x="7554093" y="4289806"/>
              <a:ext cx="534670" cy="0"/>
            </a:xfrm>
            <a:custGeom>
              <a:avLst/>
              <a:gdLst/>
              <a:ahLst/>
              <a:cxnLst/>
              <a:rect l="l" t="t" r="r" b="b"/>
              <a:pathLst>
                <a:path w="534670">
                  <a:moveTo>
                    <a:pt x="0" y="0"/>
                  </a:moveTo>
                  <a:lnTo>
                    <a:pt x="12953" y="0"/>
                  </a:lnTo>
                </a:path>
                <a:path w="534670">
                  <a:moveTo>
                    <a:pt x="152400" y="0"/>
                  </a:moveTo>
                  <a:lnTo>
                    <a:pt x="178307" y="0"/>
                  </a:lnTo>
                </a:path>
                <a:path w="534670">
                  <a:moveTo>
                    <a:pt x="521207" y="0"/>
                  </a:moveTo>
                  <a:lnTo>
                    <a:pt x="534161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94" name="object 600"/>
            <p:cNvSpPr/>
            <p:nvPr/>
          </p:nvSpPr>
          <p:spPr>
            <a:xfrm>
              <a:off x="7414641" y="4283722"/>
              <a:ext cx="1106170" cy="25400"/>
            </a:xfrm>
            <a:custGeom>
              <a:avLst/>
              <a:gdLst/>
              <a:ahLst/>
              <a:cxnLst/>
              <a:rect l="l" t="t" r="r" b="b"/>
              <a:pathLst>
                <a:path w="1106170" h="25400">
                  <a:moveTo>
                    <a:pt x="12192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192" y="25133"/>
                  </a:lnTo>
                  <a:lnTo>
                    <a:pt x="12192" y="12192"/>
                  </a:lnTo>
                  <a:close/>
                </a:path>
                <a:path w="1106170" h="25400">
                  <a:moveTo>
                    <a:pt x="826008" y="0"/>
                  </a:moveTo>
                  <a:lnTo>
                    <a:pt x="813816" y="0"/>
                  </a:lnTo>
                  <a:lnTo>
                    <a:pt x="813816" y="12179"/>
                  </a:lnTo>
                  <a:lnTo>
                    <a:pt x="826008" y="12179"/>
                  </a:lnTo>
                  <a:lnTo>
                    <a:pt x="826008" y="0"/>
                  </a:lnTo>
                  <a:close/>
                </a:path>
                <a:path w="1106170" h="25400">
                  <a:moveTo>
                    <a:pt x="979170" y="0"/>
                  </a:moveTo>
                  <a:lnTo>
                    <a:pt x="966216" y="0"/>
                  </a:lnTo>
                  <a:lnTo>
                    <a:pt x="966216" y="12179"/>
                  </a:lnTo>
                  <a:lnTo>
                    <a:pt x="979170" y="12179"/>
                  </a:lnTo>
                  <a:lnTo>
                    <a:pt x="979170" y="0"/>
                  </a:lnTo>
                  <a:close/>
                </a:path>
                <a:path w="1106170" h="25400">
                  <a:moveTo>
                    <a:pt x="1105662" y="0"/>
                  </a:moveTo>
                  <a:lnTo>
                    <a:pt x="1093470" y="0"/>
                  </a:lnTo>
                  <a:lnTo>
                    <a:pt x="1093470" y="12179"/>
                  </a:lnTo>
                  <a:lnTo>
                    <a:pt x="1105662" y="12179"/>
                  </a:lnTo>
                  <a:lnTo>
                    <a:pt x="1105662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95" name="object 601"/>
            <p:cNvSpPr/>
            <p:nvPr/>
          </p:nvSpPr>
          <p:spPr>
            <a:xfrm>
              <a:off x="7567047" y="4302379"/>
              <a:ext cx="139700" cy="0"/>
            </a:xfrm>
            <a:custGeom>
              <a:avLst/>
              <a:gdLst/>
              <a:ahLst/>
              <a:cxnLst/>
              <a:rect l="l" t="t" r="r" b="b"/>
              <a:pathLst>
                <a:path w="139700">
                  <a:moveTo>
                    <a:pt x="0" y="0"/>
                  </a:moveTo>
                  <a:lnTo>
                    <a:pt x="38100" y="0"/>
                  </a:lnTo>
                </a:path>
                <a:path w="139700">
                  <a:moveTo>
                    <a:pt x="101346" y="0"/>
                  </a:moveTo>
                  <a:lnTo>
                    <a:pt x="13944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96" name="object 602"/>
            <p:cNvSpPr/>
            <p:nvPr/>
          </p:nvSpPr>
          <p:spPr>
            <a:xfrm>
              <a:off x="8069205" y="429590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97" name="object 603"/>
            <p:cNvSpPr/>
            <p:nvPr/>
          </p:nvSpPr>
          <p:spPr>
            <a:xfrm>
              <a:off x="7426833" y="4295914"/>
              <a:ext cx="1081405" cy="26034"/>
            </a:xfrm>
            <a:custGeom>
              <a:avLst/>
              <a:gdLst/>
              <a:ahLst/>
              <a:cxnLst/>
              <a:rect l="l" t="t" r="r" b="b"/>
              <a:pathLst>
                <a:path w="1081404" h="26035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1081404" h="26035">
                  <a:moveTo>
                    <a:pt x="813816" y="0"/>
                  </a:moveTo>
                  <a:lnTo>
                    <a:pt x="801624" y="0"/>
                  </a:lnTo>
                  <a:lnTo>
                    <a:pt x="801624" y="12941"/>
                  </a:lnTo>
                  <a:lnTo>
                    <a:pt x="813816" y="12941"/>
                  </a:lnTo>
                  <a:lnTo>
                    <a:pt x="813816" y="0"/>
                  </a:lnTo>
                  <a:close/>
                </a:path>
                <a:path w="1081404" h="26035">
                  <a:moveTo>
                    <a:pt x="966978" y="0"/>
                  </a:moveTo>
                  <a:lnTo>
                    <a:pt x="954024" y="0"/>
                  </a:lnTo>
                  <a:lnTo>
                    <a:pt x="954024" y="12941"/>
                  </a:lnTo>
                  <a:lnTo>
                    <a:pt x="966978" y="12941"/>
                  </a:lnTo>
                  <a:lnTo>
                    <a:pt x="966978" y="0"/>
                  </a:lnTo>
                  <a:close/>
                </a:path>
                <a:path w="1081404" h="26035">
                  <a:moveTo>
                    <a:pt x="1081278" y="0"/>
                  </a:moveTo>
                  <a:lnTo>
                    <a:pt x="1068324" y="0"/>
                  </a:lnTo>
                  <a:lnTo>
                    <a:pt x="1068324" y="12941"/>
                  </a:lnTo>
                  <a:lnTo>
                    <a:pt x="1081278" y="12941"/>
                  </a:lnTo>
                  <a:lnTo>
                    <a:pt x="10812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98" name="object 604"/>
            <p:cNvSpPr/>
            <p:nvPr/>
          </p:nvSpPr>
          <p:spPr>
            <a:xfrm>
              <a:off x="7605147" y="4315332"/>
              <a:ext cx="63500" cy="0"/>
            </a:xfrm>
            <a:custGeom>
              <a:avLst/>
              <a:gdLst/>
              <a:ahLst/>
              <a:cxnLst/>
              <a:rect l="l" t="t" r="r" b="b"/>
              <a:pathLst>
                <a:path w="63500">
                  <a:moveTo>
                    <a:pt x="0" y="0"/>
                  </a:moveTo>
                  <a:lnTo>
                    <a:pt x="6324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99" name="object 605"/>
            <p:cNvSpPr/>
            <p:nvPr/>
          </p:nvSpPr>
          <p:spPr>
            <a:xfrm>
              <a:off x="7426833" y="4308868"/>
              <a:ext cx="1081405" cy="25400"/>
            </a:xfrm>
            <a:custGeom>
              <a:avLst/>
              <a:gdLst/>
              <a:ahLst/>
              <a:cxnLst/>
              <a:rect l="l" t="t" r="r" b="b"/>
              <a:pathLst>
                <a:path w="1081404" h="25400">
                  <a:moveTo>
                    <a:pt x="12954" y="12954"/>
                  </a:moveTo>
                  <a:lnTo>
                    <a:pt x="0" y="12954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954"/>
                  </a:lnTo>
                  <a:close/>
                </a:path>
                <a:path w="1081404" h="25400">
                  <a:moveTo>
                    <a:pt x="636270" y="12954"/>
                  </a:moveTo>
                  <a:lnTo>
                    <a:pt x="623316" y="12954"/>
                  </a:lnTo>
                  <a:lnTo>
                    <a:pt x="623316" y="25133"/>
                  </a:lnTo>
                  <a:lnTo>
                    <a:pt x="636270" y="25133"/>
                  </a:lnTo>
                  <a:lnTo>
                    <a:pt x="636270" y="12954"/>
                  </a:lnTo>
                  <a:close/>
                </a:path>
                <a:path w="1081404" h="25400">
                  <a:moveTo>
                    <a:pt x="636270" y="0"/>
                  </a:moveTo>
                  <a:lnTo>
                    <a:pt x="623316" y="0"/>
                  </a:lnTo>
                  <a:lnTo>
                    <a:pt x="623316" y="12941"/>
                  </a:lnTo>
                  <a:lnTo>
                    <a:pt x="636270" y="12941"/>
                  </a:lnTo>
                  <a:lnTo>
                    <a:pt x="636270" y="0"/>
                  </a:lnTo>
                  <a:close/>
                </a:path>
                <a:path w="1081404" h="25400">
                  <a:moveTo>
                    <a:pt x="813816" y="12954"/>
                  </a:moveTo>
                  <a:lnTo>
                    <a:pt x="801624" y="12954"/>
                  </a:lnTo>
                  <a:lnTo>
                    <a:pt x="801624" y="25133"/>
                  </a:lnTo>
                  <a:lnTo>
                    <a:pt x="813816" y="25133"/>
                  </a:lnTo>
                  <a:lnTo>
                    <a:pt x="813816" y="12954"/>
                  </a:lnTo>
                  <a:close/>
                </a:path>
                <a:path w="1081404" h="25400">
                  <a:moveTo>
                    <a:pt x="813816" y="0"/>
                  </a:moveTo>
                  <a:lnTo>
                    <a:pt x="801624" y="0"/>
                  </a:lnTo>
                  <a:lnTo>
                    <a:pt x="801624" y="12941"/>
                  </a:lnTo>
                  <a:lnTo>
                    <a:pt x="813816" y="12941"/>
                  </a:lnTo>
                  <a:lnTo>
                    <a:pt x="813816" y="0"/>
                  </a:lnTo>
                  <a:close/>
                </a:path>
                <a:path w="1081404" h="25400">
                  <a:moveTo>
                    <a:pt x="966978" y="0"/>
                  </a:moveTo>
                  <a:lnTo>
                    <a:pt x="954024" y="0"/>
                  </a:lnTo>
                  <a:lnTo>
                    <a:pt x="954024" y="12941"/>
                  </a:lnTo>
                  <a:lnTo>
                    <a:pt x="966978" y="12941"/>
                  </a:lnTo>
                  <a:lnTo>
                    <a:pt x="966978" y="0"/>
                  </a:lnTo>
                  <a:close/>
                </a:path>
                <a:path w="1081404" h="25400">
                  <a:moveTo>
                    <a:pt x="1081278" y="0"/>
                  </a:moveTo>
                  <a:lnTo>
                    <a:pt x="1068324" y="0"/>
                  </a:lnTo>
                  <a:lnTo>
                    <a:pt x="1068324" y="12941"/>
                  </a:lnTo>
                  <a:lnTo>
                    <a:pt x="1081278" y="12941"/>
                  </a:lnTo>
                  <a:lnTo>
                    <a:pt x="1081278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00" name="object 606"/>
            <p:cNvSpPr/>
            <p:nvPr/>
          </p:nvSpPr>
          <p:spPr>
            <a:xfrm>
              <a:off x="8393817" y="4327906"/>
              <a:ext cx="101600" cy="0"/>
            </a:xfrm>
            <a:custGeom>
              <a:avLst/>
              <a:gdLst/>
              <a:ahLst/>
              <a:cxnLst/>
              <a:rect l="l" t="t" r="r" b="b"/>
              <a:pathLst>
                <a:path w="101600">
                  <a:moveTo>
                    <a:pt x="0" y="0"/>
                  </a:moveTo>
                  <a:lnTo>
                    <a:pt x="12191" y="0"/>
                  </a:lnTo>
                </a:path>
                <a:path w="101600">
                  <a:moveTo>
                    <a:pt x="88391" y="0"/>
                  </a:moveTo>
                  <a:lnTo>
                    <a:pt x="101345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01" name="object 607"/>
            <p:cNvSpPr/>
            <p:nvPr/>
          </p:nvSpPr>
          <p:spPr>
            <a:xfrm>
              <a:off x="7439793" y="4334001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02" name="object 608"/>
            <p:cNvSpPr/>
            <p:nvPr/>
          </p:nvSpPr>
          <p:spPr>
            <a:xfrm>
              <a:off x="8037201" y="4340479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03" name="object 609"/>
            <p:cNvSpPr/>
            <p:nvPr/>
          </p:nvSpPr>
          <p:spPr>
            <a:xfrm>
              <a:off x="8228463" y="4334001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04" name="object 610"/>
            <p:cNvSpPr/>
            <p:nvPr/>
          </p:nvSpPr>
          <p:spPr>
            <a:xfrm>
              <a:off x="8393817" y="4340479"/>
              <a:ext cx="25400" cy="0"/>
            </a:xfrm>
            <a:custGeom>
              <a:avLst/>
              <a:gdLst/>
              <a:ahLst/>
              <a:cxnLst/>
              <a:rect l="l" t="t" r="r" b="b"/>
              <a:pathLst>
                <a:path w="25400">
                  <a:moveTo>
                    <a:pt x="0" y="0"/>
                  </a:moveTo>
                  <a:lnTo>
                    <a:pt x="25146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05" name="object 611"/>
            <p:cNvSpPr/>
            <p:nvPr/>
          </p:nvSpPr>
          <p:spPr>
            <a:xfrm>
              <a:off x="8476113" y="4334001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06" name="object 612"/>
            <p:cNvSpPr/>
            <p:nvPr/>
          </p:nvSpPr>
          <p:spPr>
            <a:xfrm>
              <a:off x="7439793" y="4346956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07" name="object 613"/>
            <p:cNvSpPr/>
            <p:nvPr/>
          </p:nvSpPr>
          <p:spPr>
            <a:xfrm>
              <a:off x="8031105" y="434695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08" name="object 614"/>
            <p:cNvSpPr/>
            <p:nvPr/>
          </p:nvSpPr>
          <p:spPr>
            <a:xfrm>
              <a:off x="8228463" y="4346956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09" name="object 615"/>
            <p:cNvSpPr/>
            <p:nvPr/>
          </p:nvSpPr>
          <p:spPr>
            <a:xfrm>
              <a:off x="8418963" y="4353432"/>
              <a:ext cx="51435" cy="0"/>
            </a:xfrm>
            <a:custGeom>
              <a:avLst/>
              <a:gdLst/>
              <a:ahLst/>
              <a:cxnLst/>
              <a:rect l="l" t="t" r="r" b="b"/>
              <a:pathLst>
                <a:path w="51434">
                  <a:moveTo>
                    <a:pt x="0" y="0"/>
                  </a:moveTo>
                  <a:lnTo>
                    <a:pt x="510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10" name="object 616"/>
            <p:cNvSpPr/>
            <p:nvPr/>
          </p:nvSpPr>
          <p:spPr>
            <a:xfrm>
              <a:off x="7452747" y="4366006"/>
              <a:ext cx="572770" cy="0"/>
            </a:xfrm>
            <a:custGeom>
              <a:avLst/>
              <a:gdLst/>
              <a:ahLst/>
              <a:cxnLst/>
              <a:rect l="l" t="t" r="r" b="b"/>
              <a:pathLst>
                <a:path w="572770">
                  <a:moveTo>
                    <a:pt x="0" y="0"/>
                  </a:moveTo>
                  <a:lnTo>
                    <a:pt x="12191" y="0"/>
                  </a:lnTo>
                </a:path>
                <a:path w="572770">
                  <a:moveTo>
                    <a:pt x="559307" y="0"/>
                  </a:moveTo>
                  <a:lnTo>
                    <a:pt x="572261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11" name="object 617"/>
            <p:cNvSpPr/>
            <p:nvPr/>
          </p:nvSpPr>
          <p:spPr>
            <a:xfrm>
              <a:off x="7464933" y="4359922"/>
              <a:ext cx="775970" cy="25400"/>
            </a:xfrm>
            <a:custGeom>
              <a:avLst/>
              <a:gdLst/>
              <a:ahLst/>
              <a:cxnLst/>
              <a:rect l="l" t="t" r="r" b="b"/>
              <a:pathLst>
                <a:path w="775970" h="25400">
                  <a:moveTo>
                    <a:pt x="12954" y="12192"/>
                  </a:moveTo>
                  <a:lnTo>
                    <a:pt x="0" y="12192"/>
                  </a:lnTo>
                  <a:lnTo>
                    <a:pt x="0" y="25133"/>
                  </a:lnTo>
                  <a:lnTo>
                    <a:pt x="12954" y="25133"/>
                  </a:lnTo>
                  <a:lnTo>
                    <a:pt x="12954" y="12192"/>
                  </a:lnTo>
                  <a:close/>
                </a:path>
                <a:path w="775970" h="25400">
                  <a:moveTo>
                    <a:pt x="775716" y="0"/>
                  </a:moveTo>
                  <a:lnTo>
                    <a:pt x="763524" y="0"/>
                  </a:lnTo>
                  <a:lnTo>
                    <a:pt x="763524" y="12179"/>
                  </a:lnTo>
                  <a:lnTo>
                    <a:pt x="775716" y="12179"/>
                  </a:lnTo>
                  <a:lnTo>
                    <a:pt x="77571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12" name="object 618"/>
            <p:cNvSpPr/>
            <p:nvPr/>
          </p:nvSpPr>
          <p:spPr>
            <a:xfrm>
              <a:off x="7999101" y="4378579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13" name="object 619"/>
            <p:cNvSpPr/>
            <p:nvPr/>
          </p:nvSpPr>
          <p:spPr>
            <a:xfrm>
              <a:off x="7464933" y="4372114"/>
              <a:ext cx="775970" cy="26034"/>
            </a:xfrm>
            <a:custGeom>
              <a:avLst/>
              <a:gdLst/>
              <a:ahLst/>
              <a:cxnLst/>
              <a:rect l="l" t="t" r="r" b="b"/>
              <a:pathLst>
                <a:path w="775970" h="26035">
                  <a:moveTo>
                    <a:pt x="12954" y="12954"/>
                  </a:moveTo>
                  <a:lnTo>
                    <a:pt x="0" y="12954"/>
                  </a:lnTo>
                  <a:lnTo>
                    <a:pt x="0" y="25895"/>
                  </a:lnTo>
                  <a:lnTo>
                    <a:pt x="12954" y="25895"/>
                  </a:lnTo>
                  <a:lnTo>
                    <a:pt x="12954" y="12954"/>
                  </a:lnTo>
                  <a:close/>
                </a:path>
                <a:path w="775970" h="26035">
                  <a:moveTo>
                    <a:pt x="775716" y="0"/>
                  </a:moveTo>
                  <a:lnTo>
                    <a:pt x="763524" y="0"/>
                  </a:lnTo>
                  <a:lnTo>
                    <a:pt x="763524" y="12941"/>
                  </a:lnTo>
                  <a:lnTo>
                    <a:pt x="775716" y="12941"/>
                  </a:lnTo>
                  <a:lnTo>
                    <a:pt x="77571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14" name="object 620"/>
            <p:cNvSpPr/>
            <p:nvPr/>
          </p:nvSpPr>
          <p:spPr>
            <a:xfrm>
              <a:off x="7993005" y="438505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15" name="object 621"/>
            <p:cNvSpPr/>
            <p:nvPr/>
          </p:nvSpPr>
          <p:spPr>
            <a:xfrm>
              <a:off x="8228463" y="4385056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16" name="object 622"/>
            <p:cNvSpPr/>
            <p:nvPr/>
          </p:nvSpPr>
          <p:spPr>
            <a:xfrm>
              <a:off x="7477893" y="4404487"/>
              <a:ext cx="509270" cy="0"/>
            </a:xfrm>
            <a:custGeom>
              <a:avLst/>
              <a:gdLst/>
              <a:ahLst/>
              <a:cxnLst/>
              <a:rect l="l" t="t" r="r" b="b"/>
              <a:pathLst>
                <a:path w="509270">
                  <a:moveTo>
                    <a:pt x="0" y="0"/>
                  </a:moveTo>
                  <a:lnTo>
                    <a:pt x="12953" y="0"/>
                  </a:lnTo>
                </a:path>
                <a:path w="509270">
                  <a:moveTo>
                    <a:pt x="496061" y="0"/>
                  </a:moveTo>
                  <a:lnTo>
                    <a:pt x="509015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17" name="object 623"/>
            <p:cNvSpPr/>
            <p:nvPr/>
          </p:nvSpPr>
          <p:spPr>
            <a:xfrm>
              <a:off x="8228463" y="4398010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18" name="object 624"/>
            <p:cNvSpPr/>
            <p:nvPr/>
          </p:nvSpPr>
          <p:spPr>
            <a:xfrm>
              <a:off x="7490847" y="4417060"/>
              <a:ext cx="483234" cy="0"/>
            </a:xfrm>
            <a:custGeom>
              <a:avLst/>
              <a:gdLst/>
              <a:ahLst/>
              <a:cxnLst/>
              <a:rect l="l" t="t" r="r" b="b"/>
              <a:pathLst>
                <a:path w="483234">
                  <a:moveTo>
                    <a:pt x="0" y="0"/>
                  </a:moveTo>
                  <a:lnTo>
                    <a:pt x="12191" y="0"/>
                  </a:lnTo>
                </a:path>
                <a:path w="483234">
                  <a:moveTo>
                    <a:pt x="470153" y="0"/>
                  </a:moveTo>
                  <a:lnTo>
                    <a:pt x="483107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19" name="object 625"/>
            <p:cNvSpPr/>
            <p:nvPr/>
          </p:nvSpPr>
          <p:spPr>
            <a:xfrm>
              <a:off x="8228463" y="441096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191"/>
                  </a:moveTo>
                  <a:lnTo>
                    <a:pt x="12191" y="12191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20" name="object 626"/>
            <p:cNvSpPr/>
            <p:nvPr/>
          </p:nvSpPr>
          <p:spPr>
            <a:xfrm>
              <a:off x="7503039" y="4429632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21" name="object 627"/>
            <p:cNvSpPr/>
            <p:nvPr/>
          </p:nvSpPr>
          <p:spPr>
            <a:xfrm>
              <a:off x="7954905" y="442315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22" name="object 628"/>
            <p:cNvSpPr/>
            <p:nvPr/>
          </p:nvSpPr>
          <p:spPr>
            <a:xfrm>
              <a:off x="8228463" y="4423156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23" name="object 629"/>
            <p:cNvSpPr/>
            <p:nvPr/>
          </p:nvSpPr>
          <p:spPr>
            <a:xfrm>
              <a:off x="7528947" y="4442587"/>
              <a:ext cx="420370" cy="0"/>
            </a:xfrm>
            <a:custGeom>
              <a:avLst/>
              <a:gdLst/>
              <a:ahLst/>
              <a:cxnLst/>
              <a:rect l="l" t="t" r="r" b="b"/>
              <a:pathLst>
                <a:path w="420370">
                  <a:moveTo>
                    <a:pt x="0" y="0"/>
                  </a:moveTo>
                  <a:lnTo>
                    <a:pt x="12953" y="0"/>
                  </a:lnTo>
                </a:path>
                <a:path w="420370">
                  <a:moveTo>
                    <a:pt x="406907" y="0"/>
                  </a:moveTo>
                  <a:lnTo>
                    <a:pt x="419861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24" name="object 630"/>
            <p:cNvSpPr/>
            <p:nvPr/>
          </p:nvSpPr>
          <p:spPr>
            <a:xfrm>
              <a:off x="8228463" y="4436110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25" name="object 631"/>
            <p:cNvSpPr/>
            <p:nvPr/>
          </p:nvSpPr>
          <p:spPr>
            <a:xfrm>
              <a:off x="7541901" y="4455160"/>
              <a:ext cx="394335" cy="0"/>
            </a:xfrm>
            <a:custGeom>
              <a:avLst/>
              <a:gdLst/>
              <a:ahLst/>
              <a:cxnLst/>
              <a:rect l="l" t="t" r="r" b="b"/>
              <a:pathLst>
                <a:path w="394334">
                  <a:moveTo>
                    <a:pt x="0" y="0"/>
                  </a:moveTo>
                  <a:lnTo>
                    <a:pt x="12191" y="0"/>
                  </a:lnTo>
                </a:path>
                <a:path w="394334">
                  <a:moveTo>
                    <a:pt x="368046" y="0"/>
                  </a:moveTo>
                  <a:lnTo>
                    <a:pt x="393953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26" name="object 632"/>
            <p:cNvSpPr/>
            <p:nvPr/>
          </p:nvSpPr>
          <p:spPr>
            <a:xfrm>
              <a:off x="8228463" y="4449063"/>
              <a:ext cx="12700" cy="12700"/>
            </a:xfrm>
            <a:custGeom>
              <a:avLst/>
              <a:gdLst/>
              <a:ahLst/>
              <a:cxnLst/>
              <a:rect l="l" t="t" r="r" b="b"/>
              <a:pathLst>
                <a:path w="12700" h="12700">
                  <a:moveTo>
                    <a:pt x="0" y="12191"/>
                  </a:moveTo>
                  <a:lnTo>
                    <a:pt x="12191" y="12191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27" name="object 633"/>
            <p:cNvSpPr/>
            <p:nvPr/>
          </p:nvSpPr>
          <p:spPr>
            <a:xfrm>
              <a:off x="7554093" y="4467732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28" name="object 634"/>
            <p:cNvSpPr/>
            <p:nvPr/>
          </p:nvSpPr>
          <p:spPr>
            <a:xfrm>
              <a:off x="7903851" y="4461256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29" name="object 635"/>
            <p:cNvSpPr/>
            <p:nvPr/>
          </p:nvSpPr>
          <p:spPr>
            <a:xfrm>
              <a:off x="8228463" y="4461256"/>
              <a:ext cx="12700" cy="13335"/>
            </a:xfrm>
            <a:custGeom>
              <a:avLst/>
              <a:gdLst/>
              <a:ahLst/>
              <a:cxnLst/>
              <a:rect l="l" t="t" r="r" b="b"/>
              <a:pathLst>
                <a:path w="12700" h="13335">
                  <a:moveTo>
                    <a:pt x="0" y="12953"/>
                  </a:moveTo>
                  <a:lnTo>
                    <a:pt x="12191" y="12953"/>
                  </a:lnTo>
                  <a:lnTo>
                    <a:pt x="12191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30" name="object 636"/>
            <p:cNvSpPr/>
            <p:nvPr/>
          </p:nvSpPr>
          <p:spPr>
            <a:xfrm>
              <a:off x="7586097" y="4474210"/>
              <a:ext cx="0" cy="13335"/>
            </a:xfrm>
            <a:custGeom>
              <a:avLst/>
              <a:gdLst/>
              <a:ahLst/>
              <a:cxnLst/>
              <a:rect l="l" t="t" r="r" b="b"/>
              <a:pathLst>
                <a:path h="13335">
                  <a:moveTo>
                    <a:pt x="0" y="12953"/>
                  </a:moveTo>
                  <a:lnTo>
                    <a:pt x="0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31" name="object 637"/>
            <p:cNvSpPr/>
            <p:nvPr/>
          </p:nvSpPr>
          <p:spPr>
            <a:xfrm>
              <a:off x="7871847" y="4480687"/>
              <a:ext cx="26034" cy="0"/>
            </a:xfrm>
            <a:custGeom>
              <a:avLst/>
              <a:gdLst/>
              <a:ahLst/>
              <a:cxnLst/>
              <a:rect l="l" t="t" r="r" b="b"/>
              <a:pathLst>
                <a:path w="26034">
                  <a:moveTo>
                    <a:pt x="0" y="0"/>
                  </a:moveTo>
                  <a:lnTo>
                    <a:pt x="25907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32" name="object 638"/>
            <p:cNvSpPr/>
            <p:nvPr/>
          </p:nvSpPr>
          <p:spPr>
            <a:xfrm>
              <a:off x="8240655" y="4474210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33" name="object 639"/>
            <p:cNvSpPr/>
            <p:nvPr/>
          </p:nvSpPr>
          <p:spPr>
            <a:xfrm>
              <a:off x="7592193" y="4493641"/>
              <a:ext cx="280035" cy="0"/>
            </a:xfrm>
            <a:custGeom>
              <a:avLst/>
              <a:gdLst/>
              <a:ahLst/>
              <a:cxnLst/>
              <a:rect l="l" t="t" r="r" b="b"/>
              <a:pathLst>
                <a:path w="280034">
                  <a:moveTo>
                    <a:pt x="0" y="0"/>
                  </a:moveTo>
                  <a:lnTo>
                    <a:pt x="25907" y="0"/>
                  </a:lnTo>
                </a:path>
                <a:path w="280034">
                  <a:moveTo>
                    <a:pt x="254507" y="0"/>
                  </a:moveTo>
                  <a:lnTo>
                    <a:pt x="279654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34" name="object 640"/>
            <p:cNvSpPr/>
            <p:nvPr/>
          </p:nvSpPr>
          <p:spPr>
            <a:xfrm>
              <a:off x="8240655" y="4487163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35" name="object 641"/>
            <p:cNvSpPr/>
            <p:nvPr/>
          </p:nvSpPr>
          <p:spPr>
            <a:xfrm>
              <a:off x="7618101" y="4506213"/>
              <a:ext cx="228600" cy="0"/>
            </a:xfrm>
            <a:custGeom>
              <a:avLst/>
              <a:gdLst/>
              <a:ahLst/>
              <a:cxnLst/>
              <a:rect l="l" t="t" r="r" b="b"/>
              <a:pathLst>
                <a:path w="228600">
                  <a:moveTo>
                    <a:pt x="0" y="0"/>
                  </a:moveTo>
                  <a:lnTo>
                    <a:pt x="25146" y="0"/>
                  </a:lnTo>
                </a:path>
                <a:path w="228600">
                  <a:moveTo>
                    <a:pt x="177546" y="0"/>
                  </a:moveTo>
                  <a:lnTo>
                    <a:pt x="228599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36" name="object 642"/>
            <p:cNvSpPr/>
            <p:nvPr/>
          </p:nvSpPr>
          <p:spPr>
            <a:xfrm>
              <a:off x="8240655" y="4500118"/>
              <a:ext cx="13335" cy="12700"/>
            </a:xfrm>
            <a:custGeom>
              <a:avLst/>
              <a:gdLst/>
              <a:ahLst/>
              <a:cxnLst/>
              <a:rect l="l" t="t" r="r" b="b"/>
              <a:pathLst>
                <a:path w="13334" h="12700">
                  <a:moveTo>
                    <a:pt x="0" y="12191"/>
                  </a:moveTo>
                  <a:lnTo>
                    <a:pt x="12953" y="12191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191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37" name="object 643"/>
            <p:cNvSpPr/>
            <p:nvPr/>
          </p:nvSpPr>
          <p:spPr>
            <a:xfrm>
              <a:off x="7643247" y="4518787"/>
              <a:ext cx="152400" cy="0"/>
            </a:xfrm>
            <a:custGeom>
              <a:avLst/>
              <a:gdLst/>
              <a:ahLst/>
              <a:cxnLst/>
              <a:rect l="l" t="t" r="r" b="b"/>
              <a:pathLst>
                <a:path w="152400">
                  <a:moveTo>
                    <a:pt x="0" y="0"/>
                  </a:moveTo>
                  <a:lnTo>
                    <a:pt x="38100" y="0"/>
                  </a:lnTo>
                </a:path>
                <a:path w="152400">
                  <a:moveTo>
                    <a:pt x="89153" y="0"/>
                  </a:moveTo>
                  <a:lnTo>
                    <a:pt x="152400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38" name="object 644"/>
            <p:cNvSpPr/>
            <p:nvPr/>
          </p:nvSpPr>
          <p:spPr>
            <a:xfrm>
              <a:off x="8240655" y="4512310"/>
              <a:ext cx="13335" cy="13335"/>
            </a:xfrm>
            <a:custGeom>
              <a:avLst/>
              <a:gdLst/>
              <a:ahLst/>
              <a:cxnLst/>
              <a:rect l="l" t="t" r="r" b="b"/>
              <a:pathLst>
                <a:path w="13334" h="13335">
                  <a:moveTo>
                    <a:pt x="0" y="12953"/>
                  </a:moveTo>
                  <a:lnTo>
                    <a:pt x="12953" y="12953"/>
                  </a:lnTo>
                  <a:lnTo>
                    <a:pt x="12953" y="0"/>
                  </a:lnTo>
                  <a:lnTo>
                    <a:pt x="0" y="0"/>
                  </a:lnTo>
                  <a:lnTo>
                    <a:pt x="0" y="12953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39" name="object 645"/>
            <p:cNvSpPr/>
            <p:nvPr/>
          </p:nvSpPr>
          <p:spPr>
            <a:xfrm>
              <a:off x="7681347" y="4531741"/>
              <a:ext cx="585470" cy="0"/>
            </a:xfrm>
            <a:custGeom>
              <a:avLst/>
              <a:gdLst/>
              <a:ahLst/>
              <a:cxnLst/>
              <a:rect l="l" t="t" r="r" b="b"/>
              <a:pathLst>
                <a:path w="585470">
                  <a:moveTo>
                    <a:pt x="0" y="0"/>
                  </a:moveTo>
                  <a:lnTo>
                    <a:pt x="51053" y="0"/>
                  </a:lnTo>
                </a:path>
                <a:path w="585470">
                  <a:moveTo>
                    <a:pt x="572261" y="0"/>
                  </a:moveTo>
                  <a:lnTo>
                    <a:pt x="585215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40" name="object 646"/>
            <p:cNvSpPr/>
            <p:nvPr/>
          </p:nvSpPr>
          <p:spPr>
            <a:xfrm>
              <a:off x="8266563" y="4544313"/>
              <a:ext cx="12700" cy="0"/>
            </a:xfrm>
            <a:custGeom>
              <a:avLst/>
              <a:gdLst/>
              <a:ahLst/>
              <a:cxnLst/>
              <a:rect l="l" t="t" r="r" b="b"/>
              <a:pathLst>
                <a:path w="12700">
                  <a:moveTo>
                    <a:pt x="0" y="0"/>
                  </a:moveTo>
                  <a:lnTo>
                    <a:pt x="12191" y="0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41" name="object 647"/>
            <p:cNvSpPr/>
            <p:nvPr/>
          </p:nvSpPr>
          <p:spPr>
            <a:xfrm>
              <a:off x="8278755" y="4556887"/>
              <a:ext cx="102235" cy="26034"/>
            </a:xfrm>
            <a:custGeom>
              <a:avLst/>
              <a:gdLst/>
              <a:ahLst/>
              <a:cxnLst/>
              <a:rect l="l" t="t" r="r" b="b"/>
              <a:pathLst>
                <a:path w="102234" h="26035">
                  <a:moveTo>
                    <a:pt x="0" y="0"/>
                  </a:moveTo>
                  <a:lnTo>
                    <a:pt x="12953" y="0"/>
                  </a:lnTo>
                </a:path>
                <a:path w="102234" h="26035">
                  <a:moveTo>
                    <a:pt x="12953" y="12953"/>
                  </a:moveTo>
                  <a:lnTo>
                    <a:pt x="64007" y="12953"/>
                  </a:lnTo>
                </a:path>
                <a:path w="102234" h="26035">
                  <a:moveTo>
                    <a:pt x="64007" y="25908"/>
                  </a:moveTo>
                  <a:lnTo>
                    <a:pt x="102107" y="25908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42" name="object 648"/>
            <p:cNvSpPr/>
            <p:nvPr/>
          </p:nvSpPr>
          <p:spPr>
            <a:xfrm>
              <a:off x="8380863" y="4595368"/>
              <a:ext cx="57150" cy="19050"/>
            </a:xfrm>
            <a:custGeom>
              <a:avLst/>
              <a:gdLst/>
              <a:ahLst/>
              <a:cxnLst/>
              <a:rect l="l" t="t" r="r" b="b"/>
              <a:pathLst>
                <a:path w="57150" h="19050">
                  <a:moveTo>
                    <a:pt x="0" y="0"/>
                  </a:moveTo>
                  <a:lnTo>
                    <a:pt x="51053" y="0"/>
                  </a:lnTo>
                </a:path>
                <a:path w="57150" h="19050">
                  <a:moveTo>
                    <a:pt x="57149" y="19049"/>
                  </a:moveTo>
                  <a:lnTo>
                    <a:pt x="57149" y="6096"/>
                  </a:lnTo>
                </a:path>
              </a:pathLst>
            </a:custGeom>
            <a:ln w="12191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643" name="object 649"/>
            <p:cNvPicPr/>
            <p:nvPr/>
          </p:nvPicPr>
          <p:blipFill rotWithShape="1">
            <a:blip r:embed="rId2" cstate="print"/>
            <a:srcRect l="3282"/>
            <a:stretch/>
          </p:blipFill>
          <p:spPr>
            <a:xfrm>
              <a:off x="2546223" y="4147020"/>
              <a:ext cx="5822216" cy="2510281"/>
            </a:xfrm>
            <a:prstGeom prst="rect">
              <a:avLst/>
            </a:prstGeom>
          </p:spPr>
        </p:pic>
        <p:pic>
          <p:nvPicPr>
            <p:cNvPr id="644" name="object 650"/>
            <p:cNvPicPr/>
            <p:nvPr/>
          </p:nvPicPr>
          <p:blipFill rotWithShape="1">
            <a:blip r:embed="rId3" cstate="print"/>
            <a:srcRect b="7887"/>
            <a:stretch/>
          </p:blipFill>
          <p:spPr>
            <a:xfrm>
              <a:off x="6979243" y="273189"/>
              <a:ext cx="1955292" cy="1428377"/>
            </a:xfrm>
            <a:prstGeom prst="rect">
              <a:avLst/>
            </a:prstGeom>
          </p:spPr>
        </p:pic>
        <p:sp>
          <p:nvSpPr>
            <p:cNvPr id="645" name="object 651"/>
            <p:cNvSpPr/>
            <p:nvPr/>
          </p:nvSpPr>
          <p:spPr>
            <a:xfrm>
              <a:off x="7147185" y="2252598"/>
              <a:ext cx="13335" cy="0"/>
            </a:xfrm>
            <a:custGeom>
              <a:avLst/>
              <a:gdLst/>
              <a:ahLst/>
              <a:cxnLst/>
              <a:rect l="l" t="t" r="r" b="b"/>
              <a:pathLst>
                <a:path w="13334">
                  <a:moveTo>
                    <a:pt x="0" y="0"/>
                  </a:moveTo>
                  <a:lnTo>
                    <a:pt x="12953" y="0"/>
                  </a:lnTo>
                </a:path>
              </a:pathLst>
            </a:custGeom>
            <a:ln w="12953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46" name="object 652"/>
            <p:cNvSpPr/>
            <p:nvPr/>
          </p:nvSpPr>
          <p:spPr>
            <a:xfrm>
              <a:off x="7223379" y="2246134"/>
              <a:ext cx="38100" cy="13335"/>
            </a:xfrm>
            <a:custGeom>
              <a:avLst/>
              <a:gdLst/>
              <a:ahLst/>
              <a:cxnLst/>
              <a:rect l="l" t="t" r="r" b="b"/>
              <a:pathLst>
                <a:path w="38100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38100" h="13335">
                  <a:moveTo>
                    <a:pt x="38100" y="0"/>
                  </a:moveTo>
                  <a:lnTo>
                    <a:pt x="25908" y="0"/>
                  </a:lnTo>
                  <a:lnTo>
                    <a:pt x="25908" y="12941"/>
                  </a:lnTo>
                  <a:lnTo>
                    <a:pt x="38100" y="12941"/>
                  </a:lnTo>
                  <a:lnTo>
                    <a:pt x="38100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47" name="object 653"/>
            <p:cNvSpPr/>
            <p:nvPr/>
          </p:nvSpPr>
          <p:spPr>
            <a:xfrm>
              <a:off x="7846695" y="2246134"/>
              <a:ext cx="1144905" cy="13335"/>
            </a:xfrm>
            <a:custGeom>
              <a:avLst/>
              <a:gdLst/>
              <a:ahLst/>
              <a:cxnLst/>
              <a:rect l="l" t="t" r="r" b="b"/>
              <a:pathLst>
                <a:path w="1144904" h="13335">
                  <a:moveTo>
                    <a:pt x="12954" y="0"/>
                  </a:moveTo>
                  <a:lnTo>
                    <a:pt x="0" y="0"/>
                  </a:lnTo>
                  <a:lnTo>
                    <a:pt x="0" y="12941"/>
                  </a:lnTo>
                  <a:lnTo>
                    <a:pt x="12954" y="12941"/>
                  </a:lnTo>
                  <a:lnTo>
                    <a:pt x="12954" y="0"/>
                  </a:lnTo>
                  <a:close/>
                </a:path>
                <a:path w="1144904" h="13335">
                  <a:moveTo>
                    <a:pt x="63246" y="0"/>
                  </a:moveTo>
                  <a:lnTo>
                    <a:pt x="51054" y="0"/>
                  </a:lnTo>
                  <a:lnTo>
                    <a:pt x="51054" y="12941"/>
                  </a:lnTo>
                  <a:lnTo>
                    <a:pt x="63246" y="12941"/>
                  </a:lnTo>
                  <a:lnTo>
                    <a:pt x="63246" y="0"/>
                  </a:lnTo>
                  <a:close/>
                </a:path>
                <a:path w="1144904" h="13335">
                  <a:moveTo>
                    <a:pt x="114300" y="0"/>
                  </a:moveTo>
                  <a:lnTo>
                    <a:pt x="102108" y="0"/>
                  </a:lnTo>
                  <a:lnTo>
                    <a:pt x="102108" y="12941"/>
                  </a:lnTo>
                  <a:lnTo>
                    <a:pt x="114300" y="12941"/>
                  </a:lnTo>
                  <a:lnTo>
                    <a:pt x="114300" y="0"/>
                  </a:lnTo>
                  <a:close/>
                </a:path>
                <a:path w="1144904" h="13335">
                  <a:moveTo>
                    <a:pt x="165354" y="0"/>
                  </a:moveTo>
                  <a:lnTo>
                    <a:pt x="152400" y="0"/>
                  </a:lnTo>
                  <a:lnTo>
                    <a:pt x="152400" y="12941"/>
                  </a:lnTo>
                  <a:lnTo>
                    <a:pt x="165354" y="12941"/>
                  </a:lnTo>
                  <a:lnTo>
                    <a:pt x="165354" y="0"/>
                  </a:lnTo>
                  <a:close/>
                </a:path>
                <a:path w="1144904" h="13335">
                  <a:moveTo>
                    <a:pt x="216408" y="0"/>
                  </a:moveTo>
                  <a:lnTo>
                    <a:pt x="203454" y="0"/>
                  </a:lnTo>
                  <a:lnTo>
                    <a:pt x="203454" y="12941"/>
                  </a:lnTo>
                  <a:lnTo>
                    <a:pt x="216408" y="12941"/>
                  </a:lnTo>
                  <a:lnTo>
                    <a:pt x="216408" y="0"/>
                  </a:lnTo>
                  <a:close/>
                </a:path>
                <a:path w="1144904" h="13335">
                  <a:moveTo>
                    <a:pt x="992124" y="0"/>
                  </a:moveTo>
                  <a:lnTo>
                    <a:pt x="979170" y="0"/>
                  </a:lnTo>
                  <a:lnTo>
                    <a:pt x="979170" y="12941"/>
                  </a:lnTo>
                  <a:lnTo>
                    <a:pt x="992124" y="12941"/>
                  </a:lnTo>
                  <a:lnTo>
                    <a:pt x="992124" y="0"/>
                  </a:lnTo>
                  <a:close/>
                </a:path>
                <a:path w="1144904" h="13335">
                  <a:moveTo>
                    <a:pt x="1042416" y="0"/>
                  </a:moveTo>
                  <a:lnTo>
                    <a:pt x="1030224" y="0"/>
                  </a:lnTo>
                  <a:lnTo>
                    <a:pt x="1030224" y="12941"/>
                  </a:lnTo>
                  <a:lnTo>
                    <a:pt x="1042416" y="12941"/>
                  </a:lnTo>
                  <a:lnTo>
                    <a:pt x="1042416" y="0"/>
                  </a:lnTo>
                  <a:close/>
                </a:path>
                <a:path w="1144904" h="13335">
                  <a:moveTo>
                    <a:pt x="1093470" y="0"/>
                  </a:moveTo>
                  <a:lnTo>
                    <a:pt x="1080516" y="0"/>
                  </a:lnTo>
                  <a:lnTo>
                    <a:pt x="1080516" y="12941"/>
                  </a:lnTo>
                  <a:lnTo>
                    <a:pt x="1093470" y="12941"/>
                  </a:lnTo>
                  <a:lnTo>
                    <a:pt x="1093470" y="0"/>
                  </a:lnTo>
                  <a:close/>
                </a:path>
                <a:path w="1144904" h="13335">
                  <a:moveTo>
                    <a:pt x="1144524" y="0"/>
                  </a:moveTo>
                  <a:lnTo>
                    <a:pt x="1131570" y="0"/>
                  </a:lnTo>
                  <a:lnTo>
                    <a:pt x="1131570" y="12941"/>
                  </a:lnTo>
                  <a:lnTo>
                    <a:pt x="1144524" y="12941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48" name="object 654"/>
            <p:cNvSpPr/>
            <p:nvPr/>
          </p:nvSpPr>
          <p:spPr>
            <a:xfrm>
              <a:off x="7160133" y="2259088"/>
              <a:ext cx="101600" cy="12700"/>
            </a:xfrm>
            <a:custGeom>
              <a:avLst/>
              <a:gdLst/>
              <a:ahLst/>
              <a:cxnLst/>
              <a:rect l="l" t="t" r="r" b="b"/>
              <a:pathLst>
                <a:path w="101600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01600" h="12700">
                  <a:moveTo>
                    <a:pt x="76200" y="0"/>
                  </a:moveTo>
                  <a:lnTo>
                    <a:pt x="63246" y="0"/>
                  </a:lnTo>
                  <a:lnTo>
                    <a:pt x="63246" y="12179"/>
                  </a:lnTo>
                  <a:lnTo>
                    <a:pt x="76200" y="12179"/>
                  </a:lnTo>
                  <a:lnTo>
                    <a:pt x="76200" y="0"/>
                  </a:lnTo>
                  <a:close/>
                </a:path>
                <a:path w="101600" h="12700">
                  <a:moveTo>
                    <a:pt x="101346" y="0"/>
                  </a:moveTo>
                  <a:lnTo>
                    <a:pt x="89154" y="0"/>
                  </a:lnTo>
                  <a:lnTo>
                    <a:pt x="89154" y="12179"/>
                  </a:lnTo>
                  <a:lnTo>
                    <a:pt x="101346" y="12179"/>
                  </a:lnTo>
                  <a:lnTo>
                    <a:pt x="101346" y="0"/>
                  </a:lnTo>
                  <a:close/>
                </a:path>
              </a:pathLst>
            </a:custGeom>
            <a:solidFill>
              <a:srgbClr val="FE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49" name="object 655"/>
            <p:cNvSpPr/>
            <p:nvPr/>
          </p:nvSpPr>
          <p:spPr>
            <a:xfrm>
              <a:off x="7846695" y="2259088"/>
              <a:ext cx="1144905" cy="12700"/>
            </a:xfrm>
            <a:custGeom>
              <a:avLst/>
              <a:gdLst/>
              <a:ahLst/>
              <a:cxnLst/>
              <a:rect l="l" t="t" r="r" b="b"/>
              <a:pathLst>
                <a:path w="1144904" h="12700">
                  <a:moveTo>
                    <a:pt x="12954" y="0"/>
                  </a:moveTo>
                  <a:lnTo>
                    <a:pt x="0" y="0"/>
                  </a:lnTo>
                  <a:lnTo>
                    <a:pt x="0" y="12179"/>
                  </a:lnTo>
                  <a:lnTo>
                    <a:pt x="12954" y="12179"/>
                  </a:lnTo>
                  <a:lnTo>
                    <a:pt x="12954" y="0"/>
                  </a:lnTo>
                  <a:close/>
                </a:path>
                <a:path w="1144904" h="12700">
                  <a:moveTo>
                    <a:pt x="63246" y="0"/>
                  </a:moveTo>
                  <a:lnTo>
                    <a:pt x="51054" y="0"/>
                  </a:lnTo>
                  <a:lnTo>
                    <a:pt x="51054" y="12179"/>
                  </a:lnTo>
                  <a:lnTo>
                    <a:pt x="63246" y="12179"/>
                  </a:lnTo>
                  <a:lnTo>
                    <a:pt x="63246" y="0"/>
                  </a:lnTo>
                  <a:close/>
                </a:path>
                <a:path w="1144904" h="12700">
                  <a:moveTo>
                    <a:pt x="114300" y="0"/>
                  </a:moveTo>
                  <a:lnTo>
                    <a:pt x="102108" y="0"/>
                  </a:lnTo>
                  <a:lnTo>
                    <a:pt x="102108" y="12179"/>
                  </a:lnTo>
                  <a:lnTo>
                    <a:pt x="114300" y="12179"/>
                  </a:lnTo>
                  <a:lnTo>
                    <a:pt x="114300" y="0"/>
                  </a:lnTo>
                  <a:close/>
                </a:path>
                <a:path w="1144904" h="12700">
                  <a:moveTo>
                    <a:pt x="165354" y="0"/>
                  </a:moveTo>
                  <a:lnTo>
                    <a:pt x="152400" y="0"/>
                  </a:lnTo>
                  <a:lnTo>
                    <a:pt x="152400" y="12179"/>
                  </a:lnTo>
                  <a:lnTo>
                    <a:pt x="165354" y="12179"/>
                  </a:lnTo>
                  <a:lnTo>
                    <a:pt x="165354" y="0"/>
                  </a:lnTo>
                  <a:close/>
                </a:path>
                <a:path w="1144904" h="12700">
                  <a:moveTo>
                    <a:pt x="216408" y="0"/>
                  </a:moveTo>
                  <a:lnTo>
                    <a:pt x="203454" y="0"/>
                  </a:lnTo>
                  <a:lnTo>
                    <a:pt x="203454" y="12179"/>
                  </a:lnTo>
                  <a:lnTo>
                    <a:pt x="216408" y="12179"/>
                  </a:lnTo>
                  <a:lnTo>
                    <a:pt x="216408" y="0"/>
                  </a:lnTo>
                  <a:close/>
                </a:path>
                <a:path w="1144904" h="12700">
                  <a:moveTo>
                    <a:pt x="992124" y="0"/>
                  </a:moveTo>
                  <a:lnTo>
                    <a:pt x="979170" y="0"/>
                  </a:lnTo>
                  <a:lnTo>
                    <a:pt x="979170" y="12179"/>
                  </a:lnTo>
                  <a:lnTo>
                    <a:pt x="992124" y="12179"/>
                  </a:lnTo>
                  <a:lnTo>
                    <a:pt x="992124" y="0"/>
                  </a:lnTo>
                  <a:close/>
                </a:path>
                <a:path w="1144904" h="12700">
                  <a:moveTo>
                    <a:pt x="1042416" y="0"/>
                  </a:moveTo>
                  <a:lnTo>
                    <a:pt x="1030224" y="0"/>
                  </a:lnTo>
                  <a:lnTo>
                    <a:pt x="1030224" y="12179"/>
                  </a:lnTo>
                  <a:lnTo>
                    <a:pt x="1042416" y="12179"/>
                  </a:lnTo>
                  <a:lnTo>
                    <a:pt x="1042416" y="0"/>
                  </a:lnTo>
                  <a:close/>
                </a:path>
                <a:path w="1144904" h="12700">
                  <a:moveTo>
                    <a:pt x="1093470" y="0"/>
                  </a:moveTo>
                  <a:lnTo>
                    <a:pt x="1080516" y="0"/>
                  </a:lnTo>
                  <a:lnTo>
                    <a:pt x="1080516" y="12179"/>
                  </a:lnTo>
                  <a:lnTo>
                    <a:pt x="1093470" y="12179"/>
                  </a:lnTo>
                  <a:lnTo>
                    <a:pt x="1093470" y="0"/>
                  </a:lnTo>
                  <a:close/>
                </a:path>
                <a:path w="1144904" h="12700">
                  <a:moveTo>
                    <a:pt x="1144524" y="0"/>
                  </a:moveTo>
                  <a:lnTo>
                    <a:pt x="1131570" y="0"/>
                  </a:lnTo>
                  <a:lnTo>
                    <a:pt x="1131570" y="12179"/>
                  </a:lnTo>
                  <a:lnTo>
                    <a:pt x="1144524" y="12179"/>
                  </a:lnTo>
                  <a:lnTo>
                    <a:pt x="1144524" y="0"/>
                  </a:lnTo>
                  <a:close/>
                </a:path>
              </a:pathLst>
            </a:custGeom>
            <a:solidFill>
              <a:srgbClr val="0000FE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650" name="object 65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62435" y="225408"/>
              <a:ext cx="1195577" cy="4155291"/>
            </a:xfrm>
            <a:prstGeom prst="rect">
              <a:avLst/>
            </a:prstGeom>
          </p:spPr>
        </p:pic>
      </p:grpSp>
      <p:sp>
        <p:nvSpPr>
          <p:cNvPr id="651" name="object 657"/>
          <p:cNvSpPr txBox="1"/>
          <p:nvPr/>
        </p:nvSpPr>
        <p:spPr>
          <a:xfrm>
            <a:off x="3979972" y="1275300"/>
            <a:ext cx="1713035" cy="1163299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3810">
              <a:spcBef>
                <a:spcPts val="71"/>
              </a:spcBef>
            </a:pPr>
            <a:r>
              <a:rPr sz="1500" dirty="0">
                <a:solidFill>
                  <a:srgbClr val="FF0000"/>
                </a:solidFill>
                <a:cs typeface="Times New Roman"/>
              </a:rPr>
              <a:t>Na</a:t>
            </a:r>
            <a:r>
              <a:rPr sz="1500" spc="-26" dirty="0">
                <a:solidFill>
                  <a:srgbClr val="FF0000"/>
                </a:solidFill>
                <a:cs typeface="Times New Roman"/>
              </a:rPr>
              <a:t> </a:t>
            </a:r>
            <a:r>
              <a:rPr sz="1500" spc="-8" dirty="0">
                <a:solidFill>
                  <a:srgbClr val="FF0000"/>
                </a:solidFill>
                <a:cs typeface="Times New Roman"/>
              </a:rPr>
              <a:t>jednotlivých </a:t>
            </a:r>
            <a:r>
              <a:rPr sz="1500" dirty="0">
                <a:solidFill>
                  <a:srgbClr val="FF0000"/>
                </a:solidFill>
                <a:cs typeface="Times New Roman"/>
              </a:rPr>
              <a:t>úrovních</a:t>
            </a:r>
            <a:r>
              <a:rPr sz="1500" spc="-45" dirty="0">
                <a:solidFill>
                  <a:srgbClr val="FF0000"/>
                </a:solidFill>
                <a:cs typeface="Times New Roman"/>
              </a:rPr>
              <a:t> </a:t>
            </a:r>
            <a:r>
              <a:rPr sz="1500" dirty="0">
                <a:solidFill>
                  <a:srgbClr val="FF0000"/>
                </a:solidFill>
                <a:cs typeface="Times New Roman"/>
              </a:rPr>
              <a:t>jsou</a:t>
            </a:r>
            <a:r>
              <a:rPr sz="1500" spc="-41" dirty="0">
                <a:solidFill>
                  <a:srgbClr val="FF0000"/>
                </a:solidFill>
                <a:cs typeface="Times New Roman"/>
              </a:rPr>
              <a:t> </a:t>
            </a:r>
            <a:r>
              <a:rPr sz="1500" spc="-15" dirty="0">
                <a:solidFill>
                  <a:srgbClr val="FF0000"/>
                </a:solidFill>
                <a:cs typeface="Times New Roman"/>
              </a:rPr>
              <a:t>vždy </a:t>
            </a:r>
            <a:r>
              <a:rPr sz="1500" dirty="0">
                <a:solidFill>
                  <a:srgbClr val="FF0000"/>
                </a:solidFill>
                <a:cs typeface="Times New Roman"/>
              </a:rPr>
              <a:t>strukturní</a:t>
            </a:r>
            <a:r>
              <a:rPr sz="1500" spc="-94" dirty="0">
                <a:solidFill>
                  <a:srgbClr val="FF0000"/>
                </a:solidFill>
                <a:cs typeface="Times New Roman"/>
              </a:rPr>
              <a:t> </a:t>
            </a:r>
            <a:r>
              <a:rPr sz="1500" spc="-8" dirty="0">
                <a:solidFill>
                  <a:srgbClr val="FF0000"/>
                </a:solidFill>
                <a:cs typeface="Times New Roman"/>
              </a:rPr>
              <a:t>elementy protáhlého vřetenovitého tvaru.</a:t>
            </a:r>
            <a:endParaRPr sz="1500" dirty="0">
              <a:solidFill>
                <a:srgbClr val="FF0000"/>
              </a:solidFill>
              <a:cs typeface="Times New Roman"/>
            </a:endParaRPr>
          </a:p>
        </p:txBody>
      </p:sp>
      <p:pic>
        <p:nvPicPr>
          <p:cNvPr id="652" name="object 658"/>
          <p:cNvPicPr/>
          <p:nvPr/>
        </p:nvPicPr>
        <p:blipFill>
          <a:blip r:embed="rId5" cstate="print"/>
          <a:stretch>
            <a:fillRect/>
          </a:stretch>
        </p:blipFill>
        <p:spPr>
          <a:xfrm>
            <a:off x="1439440" y="3508089"/>
            <a:ext cx="1305891" cy="1318948"/>
          </a:xfrm>
          <a:prstGeom prst="rect">
            <a:avLst/>
          </a:prstGeom>
        </p:spPr>
      </p:pic>
      <p:sp>
        <p:nvSpPr>
          <p:cNvPr id="653" name="object 659"/>
          <p:cNvSpPr txBox="1"/>
          <p:nvPr/>
        </p:nvSpPr>
        <p:spPr>
          <a:xfrm>
            <a:off x="898467" y="500992"/>
            <a:ext cx="4794540" cy="625171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sz="2000" b="1" spc="-8" dirty="0">
                <a:solidFill>
                  <a:schemeClr val="accent1"/>
                </a:solidFill>
              </a:rPr>
              <a:t>Vlákenná struktura je typická jak pro přírodní, tak i </a:t>
            </a:r>
            <a:r>
              <a:rPr sz="2000" b="1" spc="-8" dirty="0" err="1">
                <a:solidFill>
                  <a:schemeClr val="accent1"/>
                </a:solidFill>
              </a:rPr>
              <a:t>syntetická</a:t>
            </a:r>
            <a:r>
              <a:rPr sz="2000" b="1" spc="-8" dirty="0">
                <a:solidFill>
                  <a:schemeClr val="accent1"/>
                </a:solidFill>
              </a:rPr>
              <a:t> </a:t>
            </a:r>
            <a:r>
              <a:rPr sz="2000" b="1" spc="-8" dirty="0" err="1">
                <a:solidFill>
                  <a:schemeClr val="accent1"/>
                </a:solidFill>
              </a:rPr>
              <a:t>vlákna</a:t>
            </a:r>
            <a:endParaRPr sz="2000" b="1" spc="-8" dirty="0">
              <a:solidFill>
                <a:schemeClr val="accent1"/>
              </a:solidFill>
            </a:endParaRPr>
          </a:p>
        </p:txBody>
      </p:sp>
      <p:sp>
        <p:nvSpPr>
          <p:cNvPr id="654" name="Zástupný symbol pro číslo snímku 653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22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7479443" y="3217074"/>
            <a:ext cx="181737" cy="168152"/>
          </a:xfrm>
          <a:prstGeom prst="rect">
            <a:avLst/>
          </a:prstGeom>
          <a:solidFill>
            <a:srgbClr val="FFFFFF"/>
          </a:solidFill>
          <a:ln w="25400" cap="flat">
            <a:solidFill>
              <a:schemeClr val="bg1"/>
            </a:solidFill>
            <a:prstDash val="solid"/>
            <a:round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l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400" b="0" i="0" u="none" strike="noStrike" cap="none" spc="0" normalizeH="0" baseline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63923520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1143001" y="691651"/>
            <a:ext cx="5373216" cy="332303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131921" marR="3810" indent="-122873">
              <a:spcBef>
                <a:spcPts val="71"/>
              </a:spcBef>
            </a:pPr>
            <a:r>
              <a:rPr b="1" spc="-8" dirty="0"/>
              <a:t>Nadmole</a:t>
            </a:r>
            <a:r>
              <a:rPr b="1" spc="-8" dirty="0">
                <a:solidFill>
                  <a:srgbClr val="924C14"/>
                </a:solidFill>
              </a:rPr>
              <a:t>k</a:t>
            </a:r>
            <a:r>
              <a:rPr b="1" spc="-8" dirty="0"/>
              <a:t>ulární struktura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1672625" y="1384542"/>
            <a:ext cx="2577465" cy="90473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66700" indent="-257175">
              <a:spcBef>
                <a:spcPts val="75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dirty="0">
                <a:cs typeface="Times New Roman"/>
              </a:rPr>
              <a:t>Záleží</a:t>
            </a:r>
            <a:r>
              <a:rPr sz="1800" spc="-19" dirty="0">
                <a:cs typeface="Times New Roman"/>
              </a:rPr>
              <a:t> </a:t>
            </a:r>
            <a:r>
              <a:rPr sz="1800" dirty="0">
                <a:cs typeface="Times New Roman"/>
              </a:rPr>
              <a:t>na</a:t>
            </a:r>
            <a:r>
              <a:rPr sz="1800" spc="-19" dirty="0">
                <a:cs typeface="Times New Roman"/>
              </a:rPr>
              <a:t> </a:t>
            </a:r>
            <a:r>
              <a:rPr sz="1800" spc="-8" dirty="0">
                <a:cs typeface="Times New Roman"/>
              </a:rPr>
              <a:t>orientaci</a:t>
            </a:r>
            <a:endParaRPr sz="1800" dirty="0">
              <a:cs typeface="Times New Roman"/>
            </a:endParaRPr>
          </a:p>
          <a:p>
            <a:pPr marL="266700"/>
            <a:r>
              <a:rPr sz="1800" spc="-8" dirty="0">
                <a:cs typeface="Times New Roman"/>
              </a:rPr>
              <a:t>řetězců</a:t>
            </a:r>
            <a:endParaRPr sz="1800" dirty="0">
              <a:cs typeface="Times New Roman"/>
            </a:endParaRPr>
          </a:p>
          <a:p>
            <a:pPr marL="266700" indent="-257175">
              <a:spcBef>
                <a:spcPts val="510"/>
              </a:spcBef>
              <a:buSzPct val="60714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dirty="0">
                <a:cs typeface="Times New Roman"/>
              </a:rPr>
              <a:t>Deformační</a:t>
            </a:r>
            <a:r>
              <a:rPr sz="1800" spc="-49" dirty="0">
                <a:cs typeface="Times New Roman"/>
              </a:rPr>
              <a:t> </a:t>
            </a:r>
            <a:r>
              <a:rPr sz="1800" spc="-8" dirty="0">
                <a:cs typeface="Times New Roman"/>
              </a:rPr>
              <a:t>zpevnění</a:t>
            </a:r>
            <a:endParaRPr sz="1800" dirty="0">
              <a:cs typeface="Times New Roman"/>
            </a:endParaRPr>
          </a:p>
        </p:txBody>
      </p:sp>
      <p:grpSp>
        <p:nvGrpSpPr>
          <p:cNvPr id="5" name="object 4"/>
          <p:cNvGrpSpPr/>
          <p:nvPr/>
        </p:nvGrpSpPr>
        <p:grpSpPr>
          <a:xfrm>
            <a:off x="1397131" y="87474"/>
            <a:ext cx="6569592" cy="4590510"/>
            <a:chOff x="183243" y="55711"/>
            <a:chExt cx="8759456" cy="6120680"/>
          </a:xfrm>
        </p:grpSpPr>
        <p:pic>
          <p:nvPicPr>
            <p:cNvPr id="6" name="object 5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83243" y="3431632"/>
              <a:ext cx="5122528" cy="1893378"/>
            </a:xfrm>
            <a:prstGeom prst="rect">
              <a:avLst/>
            </a:prstGeom>
          </p:spPr>
        </p:pic>
        <p:pic>
          <p:nvPicPr>
            <p:cNvPr id="7" name="object 6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4379505" y="4527779"/>
              <a:ext cx="4234568" cy="1648612"/>
            </a:xfrm>
            <a:prstGeom prst="rect">
              <a:avLst/>
            </a:prstGeom>
          </p:spPr>
        </p:pic>
        <p:pic>
          <p:nvPicPr>
            <p:cNvPr id="8" name="object 7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307949" y="2000693"/>
              <a:ext cx="4254366" cy="2054351"/>
            </a:xfrm>
            <a:prstGeom prst="rect">
              <a:avLst/>
            </a:prstGeom>
          </p:spPr>
        </p:pic>
        <p:pic>
          <p:nvPicPr>
            <p:cNvPr id="9" name="object 8"/>
            <p:cNvPicPr/>
            <p:nvPr/>
          </p:nvPicPr>
          <p:blipFill rotWithShape="1">
            <a:blip r:embed="rId5" cstate="print"/>
            <a:srcRect l="7017" t="3367" r="901" b="6982"/>
            <a:stretch/>
          </p:blipFill>
          <p:spPr>
            <a:xfrm>
              <a:off x="6486890" y="55711"/>
              <a:ext cx="2455809" cy="1837427"/>
            </a:xfrm>
            <a:prstGeom prst="rect">
              <a:avLst/>
            </a:prstGeom>
          </p:spPr>
        </p:pic>
      </p:grpSp>
      <p:sp>
        <p:nvSpPr>
          <p:cNvPr id="10" name="Zástupný symbol pro číslo snímku 9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23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193556277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1754676" y="146159"/>
            <a:ext cx="2619455" cy="972285"/>
          </a:xfrm>
          <a:prstGeom prst="rect">
            <a:avLst/>
          </a:prstGeom>
        </p:spPr>
        <p:txBody>
          <a:bodyPr vert="horz" wrap="square" lIns="0" tIns="505682" rIns="0" bIns="0" rtlCol="0">
            <a:spAutoFit/>
          </a:bodyPr>
          <a:lstStyle/>
          <a:p>
            <a:pPr marL="159544">
              <a:spcBef>
                <a:spcPts val="71"/>
              </a:spcBef>
            </a:pPr>
            <a:r>
              <a:rPr b="1" spc="-8" dirty="0"/>
              <a:t>Anizotropie</a:t>
            </a:r>
          </a:p>
        </p:txBody>
      </p:sp>
      <p:sp>
        <p:nvSpPr>
          <p:cNvPr id="4" name="object 3"/>
          <p:cNvSpPr txBox="1"/>
          <p:nvPr/>
        </p:nvSpPr>
        <p:spPr>
          <a:xfrm>
            <a:off x="1459900" y="1488185"/>
            <a:ext cx="3490142" cy="2961708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285750" marR="22860" indent="-257175">
              <a:spcBef>
                <a:spcPts val="75"/>
              </a:spcBef>
            </a:pPr>
            <a:r>
              <a:rPr sz="1800" b="1" dirty="0">
                <a:solidFill>
                  <a:srgbClr val="924C14"/>
                </a:solidFill>
                <a:cs typeface="Times New Roman"/>
              </a:rPr>
              <a:t>Fyzikální</a:t>
            </a:r>
            <a:r>
              <a:rPr sz="1800" b="1" spc="-30" dirty="0">
                <a:solidFill>
                  <a:srgbClr val="924C14"/>
                </a:solidFill>
                <a:cs typeface="Times New Roman"/>
              </a:rPr>
              <a:t> </a:t>
            </a:r>
            <a:r>
              <a:rPr sz="1800" b="1" dirty="0">
                <a:solidFill>
                  <a:srgbClr val="924C14"/>
                </a:solidFill>
                <a:cs typeface="Times New Roman"/>
              </a:rPr>
              <a:t>a</a:t>
            </a:r>
            <a:r>
              <a:rPr sz="1800" b="1" spc="-19" dirty="0">
                <a:solidFill>
                  <a:srgbClr val="924C14"/>
                </a:solidFill>
                <a:cs typeface="Times New Roman"/>
              </a:rPr>
              <a:t> </a:t>
            </a:r>
            <a:r>
              <a:rPr sz="1800" b="1" dirty="0" err="1">
                <a:solidFill>
                  <a:srgbClr val="924C14"/>
                </a:solidFill>
                <a:cs typeface="Times New Roman"/>
              </a:rPr>
              <a:t>mechanická</a:t>
            </a:r>
            <a:r>
              <a:rPr sz="1800" dirty="0" smtClean="0">
                <a:solidFill>
                  <a:srgbClr val="924C14"/>
                </a:solidFill>
                <a:cs typeface="Times New Roman"/>
              </a:rPr>
              <a:t>.</a:t>
            </a:r>
            <a:endParaRPr lang="cs-CZ" sz="1800" dirty="0" smtClean="0">
              <a:solidFill>
                <a:srgbClr val="924C14"/>
              </a:solidFill>
              <a:cs typeface="Times New Roman"/>
            </a:endParaRPr>
          </a:p>
          <a:p>
            <a:pPr marL="285750" marR="22860" indent="-257175">
              <a:spcBef>
                <a:spcPts val="75"/>
              </a:spcBef>
            </a:pPr>
            <a:r>
              <a:rPr sz="1800" dirty="0" err="1" smtClean="0">
                <a:cs typeface="Times New Roman"/>
              </a:rPr>
              <a:t>Ve</a:t>
            </a:r>
            <a:r>
              <a:rPr lang="cs-CZ" sz="1800" dirty="0" smtClean="0">
                <a:cs typeface="Times New Roman"/>
              </a:rPr>
              <a:t> </a:t>
            </a:r>
            <a:r>
              <a:rPr sz="1800" spc="-8" dirty="0" err="1" smtClean="0">
                <a:cs typeface="Times New Roman"/>
              </a:rPr>
              <a:t>směru</a:t>
            </a:r>
            <a:r>
              <a:rPr sz="1800" spc="-8" dirty="0" smtClean="0">
                <a:cs typeface="Times New Roman"/>
              </a:rPr>
              <a:t> </a:t>
            </a:r>
            <a:r>
              <a:rPr sz="1800" dirty="0">
                <a:cs typeface="Times New Roman"/>
              </a:rPr>
              <a:t>osy</a:t>
            </a:r>
            <a:r>
              <a:rPr sz="1800" spc="-19" dirty="0">
                <a:cs typeface="Times New Roman"/>
              </a:rPr>
              <a:t> </a:t>
            </a:r>
            <a:r>
              <a:rPr sz="1800" dirty="0">
                <a:cs typeface="Times New Roman"/>
              </a:rPr>
              <a:t>vláken</a:t>
            </a:r>
            <a:r>
              <a:rPr sz="1800" spc="-11" dirty="0">
                <a:cs typeface="Times New Roman"/>
              </a:rPr>
              <a:t> </a:t>
            </a:r>
            <a:r>
              <a:rPr sz="1800" dirty="0" err="1">
                <a:cs typeface="Times New Roman"/>
              </a:rPr>
              <a:t>jde</a:t>
            </a:r>
            <a:r>
              <a:rPr sz="1800" spc="-8" dirty="0">
                <a:cs typeface="Times New Roman"/>
              </a:rPr>
              <a:t> </a:t>
            </a:r>
            <a:r>
              <a:rPr sz="1800" dirty="0">
                <a:cs typeface="Times New Roman"/>
              </a:rPr>
              <a:t>o</a:t>
            </a:r>
            <a:endParaRPr lang="cs-CZ" sz="1800" spc="-8" dirty="0">
              <a:cs typeface="Times New Roman"/>
            </a:endParaRPr>
          </a:p>
          <a:p>
            <a:pPr marL="285750" marR="22860" indent="-257175">
              <a:spcBef>
                <a:spcPts val="75"/>
              </a:spcBef>
            </a:pPr>
            <a:r>
              <a:rPr lang="cs-CZ" sz="1800" spc="-8" dirty="0">
                <a:cs typeface="Times New Roman"/>
              </a:rPr>
              <a:t>o</a:t>
            </a:r>
            <a:r>
              <a:rPr sz="1800" spc="-8" dirty="0" err="1">
                <a:cs typeface="Times New Roman"/>
              </a:rPr>
              <a:t>rientovaný</a:t>
            </a:r>
            <a:r>
              <a:rPr sz="1800" spc="-8" dirty="0">
                <a:cs typeface="Times New Roman"/>
              </a:rPr>
              <a:t> systém</a:t>
            </a:r>
            <a:endParaRPr sz="1800" dirty="0">
              <a:cs typeface="Times New Roman"/>
            </a:endParaRPr>
          </a:p>
          <a:p>
            <a:pPr marL="714375">
              <a:spcBef>
                <a:spcPts val="416"/>
              </a:spcBef>
            </a:pPr>
            <a:r>
              <a:rPr sz="1800" dirty="0">
                <a:solidFill>
                  <a:srgbClr val="FF0000"/>
                </a:solidFill>
                <a:cs typeface="Times New Roman"/>
              </a:rPr>
              <a:t>E</a:t>
            </a:r>
            <a:r>
              <a:rPr sz="1800" baseline="-24305" dirty="0">
                <a:solidFill>
                  <a:srgbClr val="FF0000"/>
                </a:solidFill>
                <a:cs typeface="Times New Roman"/>
              </a:rPr>
              <a:t>KP</a:t>
            </a:r>
            <a:r>
              <a:rPr sz="1800" dirty="0">
                <a:solidFill>
                  <a:srgbClr val="FF0000"/>
                </a:solidFill>
                <a:cs typeface="Times New Roman"/>
              </a:rPr>
              <a:t>≈150</a:t>
            </a:r>
            <a:r>
              <a:rPr sz="1800" spc="-15" dirty="0">
                <a:solidFill>
                  <a:srgbClr val="FF0000"/>
                </a:solidFill>
                <a:cs typeface="Times New Roman"/>
              </a:rPr>
              <a:t> GPa</a:t>
            </a:r>
            <a:r>
              <a:rPr sz="1800" spc="-15" dirty="0">
                <a:cs typeface="Times New Roman"/>
              </a:rPr>
              <a:t>.</a:t>
            </a:r>
            <a:endParaRPr sz="1800" dirty="0">
              <a:cs typeface="Times New Roman"/>
            </a:endParaRPr>
          </a:p>
          <a:p>
            <a:pPr marL="285750" marR="185738" indent="-257175">
              <a:spcBef>
                <a:spcPts val="428"/>
              </a:spcBef>
              <a:tabLst>
                <a:tab pos="1561148" algn="l"/>
              </a:tabLst>
            </a:pPr>
            <a:r>
              <a:rPr sz="1800" dirty="0">
                <a:cs typeface="Times New Roman"/>
              </a:rPr>
              <a:t>Ve</a:t>
            </a:r>
            <a:r>
              <a:rPr sz="1800" spc="-8" dirty="0">
                <a:cs typeface="Times New Roman"/>
              </a:rPr>
              <a:t> </a:t>
            </a:r>
            <a:r>
              <a:rPr sz="1800" dirty="0">
                <a:cs typeface="Times New Roman"/>
              </a:rPr>
              <a:t>směru</a:t>
            </a:r>
            <a:r>
              <a:rPr sz="1800" spc="-11" dirty="0">
                <a:cs typeface="Times New Roman"/>
              </a:rPr>
              <a:t> </a:t>
            </a:r>
            <a:r>
              <a:rPr sz="1800" dirty="0">
                <a:cs typeface="Times New Roman"/>
              </a:rPr>
              <a:t>kolmém</a:t>
            </a:r>
            <a:r>
              <a:rPr sz="1800" spc="-11" dirty="0">
                <a:cs typeface="Times New Roman"/>
              </a:rPr>
              <a:t> </a:t>
            </a:r>
            <a:r>
              <a:rPr sz="1800" dirty="0" err="1">
                <a:cs typeface="Times New Roman"/>
              </a:rPr>
              <a:t>na</a:t>
            </a:r>
            <a:r>
              <a:rPr sz="1800" spc="-11" dirty="0">
                <a:cs typeface="Times New Roman"/>
              </a:rPr>
              <a:t> </a:t>
            </a:r>
            <a:r>
              <a:rPr sz="1800" dirty="0" err="1">
                <a:cs typeface="Times New Roman"/>
              </a:rPr>
              <a:t>osu</a:t>
            </a:r>
            <a:endParaRPr lang="cs-CZ" sz="1800" spc="-8" dirty="0">
              <a:cs typeface="Times New Roman"/>
            </a:endParaRPr>
          </a:p>
          <a:p>
            <a:pPr marL="285750" marR="185738" indent="-257175">
              <a:spcBef>
                <a:spcPts val="428"/>
              </a:spcBef>
              <a:tabLst>
                <a:tab pos="1561148" algn="l"/>
              </a:tabLst>
            </a:pPr>
            <a:r>
              <a:rPr sz="1800" spc="-8" dirty="0" err="1">
                <a:cs typeface="Times New Roman"/>
              </a:rPr>
              <a:t>vlákna</a:t>
            </a:r>
            <a:r>
              <a:rPr sz="1800" spc="-8" dirty="0">
                <a:cs typeface="Times New Roman"/>
              </a:rPr>
              <a:t> </a:t>
            </a:r>
            <a:r>
              <a:rPr sz="1800" dirty="0" err="1">
                <a:cs typeface="Times New Roman"/>
              </a:rPr>
              <a:t>působí</a:t>
            </a:r>
            <a:r>
              <a:rPr sz="1800" spc="-11" dirty="0">
                <a:cs typeface="Times New Roman"/>
              </a:rPr>
              <a:t> </a:t>
            </a:r>
            <a:r>
              <a:rPr sz="1800" spc="-15" dirty="0" err="1">
                <a:cs typeface="Times New Roman"/>
              </a:rPr>
              <a:t>méně</a:t>
            </a:r>
            <a:r>
              <a:rPr lang="cs-CZ" sz="1800" spc="-15" dirty="0">
                <a:cs typeface="Times New Roman"/>
              </a:rPr>
              <a:t> </a:t>
            </a:r>
            <a:r>
              <a:rPr sz="1800" spc="-8" dirty="0" err="1">
                <a:cs typeface="Times New Roman"/>
              </a:rPr>
              <a:t>vazeb</a:t>
            </a:r>
            <a:endParaRPr sz="1800" dirty="0">
              <a:cs typeface="Times New Roman"/>
            </a:endParaRPr>
          </a:p>
          <a:p>
            <a:pPr marL="714375">
              <a:spcBef>
                <a:spcPts val="424"/>
              </a:spcBef>
            </a:pPr>
            <a:r>
              <a:rPr sz="1800" dirty="0">
                <a:solidFill>
                  <a:srgbClr val="FF0000"/>
                </a:solidFill>
                <a:cs typeface="Times New Roman"/>
              </a:rPr>
              <a:t>E</a:t>
            </a:r>
            <a:r>
              <a:rPr sz="1800" baseline="-24305" dirty="0">
                <a:solidFill>
                  <a:srgbClr val="FF0000"/>
                </a:solidFill>
                <a:cs typeface="Times New Roman"/>
              </a:rPr>
              <a:t>KK</a:t>
            </a:r>
            <a:r>
              <a:rPr sz="1800" spc="197" baseline="-24305" dirty="0">
                <a:solidFill>
                  <a:srgbClr val="FF0000"/>
                </a:solidFill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cs typeface="Times New Roman"/>
              </a:rPr>
              <a:t>=</a:t>
            </a:r>
            <a:r>
              <a:rPr sz="1800" spc="-8" dirty="0">
                <a:solidFill>
                  <a:srgbClr val="FF0000"/>
                </a:solidFill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cs typeface="Times New Roman"/>
              </a:rPr>
              <a:t>4</a:t>
            </a:r>
            <a:r>
              <a:rPr sz="1800" spc="-8" dirty="0">
                <a:solidFill>
                  <a:srgbClr val="FF0000"/>
                </a:solidFill>
                <a:cs typeface="Times New Roman"/>
              </a:rPr>
              <a:t> </a:t>
            </a:r>
            <a:r>
              <a:rPr sz="1800" spc="-15" dirty="0">
                <a:solidFill>
                  <a:srgbClr val="FF0000"/>
                </a:solidFill>
                <a:cs typeface="Times New Roman"/>
              </a:rPr>
              <a:t>GPa</a:t>
            </a:r>
            <a:r>
              <a:rPr sz="1800" spc="-15" dirty="0">
                <a:cs typeface="Times New Roman"/>
              </a:rPr>
              <a:t>.</a:t>
            </a:r>
            <a:endParaRPr sz="1800" dirty="0">
              <a:cs typeface="Times New Roman"/>
            </a:endParaRPr>
          </a:p>
          <a:p>
            <a:pPr marL="28575">
              <a:lnSpc>
                <a:spcPts val="2156"/>
              </a:lnSpc>
              <a:spcBef>
                <a:spcPts val="1725"/>
              </a:spcBef>
            </a:pPr>
            <a:r>
              <a:rPr sz="1800" dirty="0">
                <a:cs typeface="Times New Roman"/>
              </a:rPr>
              <a:t>V</a:t>
            </a:r>
            <a:r>
              <a:rPr sz="1800" spc="-15" dirty="0">
                <a:cs typeface="Times New Roman"/>
              </a:rPr>
              <a:t> </a:t>
            </a:r>
            <a:r>
              <a:rPr sz="1800" dirty="0">
                <a:cs typeface="Times New Roman"/>
              </a:rPr>
              <a:t>amorfních</a:t>
            </a:r>
            <a:r>
              <a:rPr sz="1800" spc="-11" dirty="0">
                <a:cs typeface="Times New Roman"/>
              </a:rPr>
              <a:t> </a:t>
            </a:r>
            <a:r>
              <a:rPr sz="1800" dirty="0">
                <a:cs typeface="Times New Roman"/>
              </a:rPr>
              <a:t>oblastech,</a:t>
            </a:r>
            <a:r>
              <a:rPr sz="1800" spc="-15" dirty="0">
                <a:cs typeface="Times New Roman"/>
              </a:rPr>
              <a:t> </a:t>
            </a:r>
            <a:r>
              <a:rPr sz="1800" spc="-19" dirty="0">
                <a:cs typeface="Times New Roman"/>
              </a:rPr>
              <a:t>je</a:t>
            </a:r>
            <a:endParaRPr sz="1800" dirty="0">
              <a:cs typeface="Times New Roman"/>
            </a:endParaRPr>
          </a:p>
          <a:p>
            <a:pPr marL="771525">
              <a:lnSpc>
                <a:spcPts val="2156"/>
              </a:lnSpc>
            </a:pPr>
            <a:r>
              <a:rPr sz="1800" dirty="0">
                <a:solidFill>
                  <a:srgbClr val="FF0000"/>
                </a:solidFill>
                <a:cs typeface="Times New Roman"/>
              </a:rPr>
              <a:t>Ea</a:t>
            </a:r>
            <a:r>
              <a:rPr sz="1800" spc="-4" dirty="0">
                <a:solidFill>
                  <a:srgbClr val="FF0000"/>
                </a:solidFill>
                <a:cs typeface="Times New Roman"/>
              </a:rPr>
              <a:t> </a:t>
            </a:r>
            <a:r>
              <a:rPr sz="1800" dirty="0">
                <a:solidFill>
                  <a:srgbClr val="FF0000"/>
                </a:solidFill>
                <a:cs typeface="Times New Roman"/>
              </a:rPr>
              <a:t>=0.6 </a:t>
            </a:r>
            <a:r>
              <a:rPr sz="1800" spc="-15" dirty="0">
                <a:solidFill>
                  <a:srgbClr val="FF0000"/>
                </a:solidFill>
                <a:cs typeface="Times New Roman"/>
              </a:rPr>
              <a:t>GPa.</a:t>
            </a:r>
            <a:endParaRPr sz="1800" dirty="0">
              <a:cs typeface="Times New Roman"/>
            </a:endParaRPr>
          </a:p>
        </p:txBody>
      </p:sp>
      <p:pic>
        <p:nvPicPr>
          <p:cNvPr id="5" name="object 4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250089" y="2188939"/>
            <a:ext cx="2090547" cy="2478743"/>
          </a:xfrm>
          <a:prstGeom prst="rect">
            <a:avLst/>
          </a:prstGeom>
        </p:spPr>
      </p:pic>
      <p:grpSp>
        <p:nvGrpSpPr>
          <p:cNvPr id="6" name="object 5"/>
          <p:cNvGrpSpPr/>
          <p:nvPr/>
        </p:nvGrpSpPr>
        <p:grpSpPr>
          <a:xfrm>
            <a:off x="6571397" y="238696"/>
            <a:ext cx="664845" cy="89535"/>
            <a:chOff x="7237863" y="318261"/>
            <a:chExt cx="886460" cy="119380"/>
          </a:xfrm>
        </p:grpSpPr>
        <p:sp>
          <p:nvSpPr>
            <p:cNvPr id="7" name="object 6"/>
            <p:cNvSpPr/>
            <p:nvPr/>
          </p:nvSpPr>
          <p:spPr>
            <a:xfrm>
              <a:off x="8005197" y="328929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213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" name="object 7"/>
            <p:cNvSpPr/>
            <p:nvPr/>
          </p:nvSpPr>
          <p:spPr>
            <a:xfrm>
              <a:off x="7810887" y="344931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" name="object 8"/>
            <p:cNvSpPr/>
            <p:nvPr/>
          </p:nvSpPr>
          <p:spPr>
            <a:xfrm>
              <a:off x="7799457" y="355980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2098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" name="object 9"/>
            <p:cNvSpPr/>
            <p:nvPr/>
          </p:nvSpPr>
          <p:spPr>
            <a:xfrm>
              <a:off x="7323969" y="344931"/>
              <a:ext cx="789940" cy="43815"/>
            </a:xfrm>
            <a:custGeom>
              <a:avLst/>
              <a:gdLst/>
              <a:ahLst/>
              <a:cxnLst/>
              <a:rect l="l" t="t" r="r" b="b"/>
              <a:pathLst>
                <a:path w="789940" h="43814">
                  <a:moveTo>
                    <a:pt x="410717" y="22098"/>
                  </a:moveTo>
                  <a:lnTo>
                    <a:pt x="454152" y="22098"/>
                  </a:lnTo>
                </a:path>
                <a:path w="789940" h="43814">
                  <a:moveTo>
                    <a:pt x="464819" y="22098"/>
                  </a:moveTo>
                  <a:lnTo>
                    <a:pt x="551688" y="22098"/>
                  </a:lnTo>
                </a:path>
                <a:path w="789940" h="43814">
                  <a:moveTo>
                    <a:pt x="562355" y="22098"/>
                  </a:moveTo>
                  <a:lnTo>
                    <a:pt x="583691" y="22098"/>
                  </a:lnTo>
                </a:path>
                <a:path w="789940" h="43814">
                  <a:moveTo>
                    <a:pt x="605789" y="22098"/>
                  </a:moveTo>
                  <a:lnTo>
                    <a:pt x="648461" y="22098"/>
                  </a:lnTo>
                </a:path>
                <a:path w="789940" h="43814">
                  <a:moveTo>
                    <a:pt x="670559" y="22098"/>
                  </a:moveTo>
                  <a:lnTo>
                    <a:pt x="702563" y="22098"/>
                  </a:lnTo>
                </a:path>
                <a:path w="789940" h="43814">
                  <a:moveTo>
                    <a:pt x="713993" y="22098"/>
                  </a:moveTo>
                  <a:lnTo>
                    <a:pt x="745997" y="22098"/>
                  </a:lnTo>
                </a:path>
                <a:path w="789940" h="43814">
                  <a:moveTo>
                    <a:pt x="756665" y="22098"/>
                  </a:moveTo>
                  <a:lnTo>
                    <a:pt x="778764" y="22098"/>
                  </a:lnTo>
                </a:path>
                <a:path w="789940" h="43814">
                  <a:moveTo>
                    <a:pt x="400050" y="32766"/>
                  </a:moveTo>
                  <a:lnTo>
                    <a:pt x="422148" y="32766"/>
                  </a:lnTo>
                </a:path>
                <a:path w="789940" h="43814">
                  <a:moveTo>
                    <a:pt x="443483" y="32766"/>
                  </a:moveTo>
                  <a:lnTo>
                    <a:pt x="454151" y="32766"/>
                  </a:lnTo>
                </a:path>
                <a:path w="789940" h="43814">
                  <a:moveTo>
                    <a:pt x="475487" y="32766"/>
                  </a:moveTo>
                  <a:lnTo>
                    <a:pt x="497586" y="32766"/>
                  </a:lnTo>
                </a:path>
                <a:path w="789940" h="43814">
                  <a:moveTo>
                    <a:pt x="529589" y="32766"/>
                  </a:moveTo>
                  <a:lnTo>
                    <a:pt x="562355" y="32766"/>
                  </a:lnTo>
                </a:path>
                <a:path w="789940" h="43814">
                  <a:moveTo>
                    <a:pt x="573024" y="32766"/>
                  </a:moveTo>
                  <a:lnTo>
                    <a:pt x="583691" y="32766"/>
                  </a:lnTo>
                </a:path>
                <a:path w="789940" h="43814">
                  <a:moveTo>
                    <a:pt x="594359" y="32766"/>
                  </a:moveTo>
                  <a:lnTo>
                    <a:pt x="616458" y="32766"/>
                  </a:lnTo>
                </a:path>
                <a:path w="789940" h="43814">
                  <a:moveTo>
                    <a:pt x="637793" y="32766"/>
                  </a:moveTo>
                  <a:lnTo>
                    <a:pt x="659892" y="32766"/>
                  </a:lnTo>
                </a:path>
                <a:path w="789940" h="43814">
                  <a:moveTo>
                    <a:pt x="681227" y="32766"/>
                  </a:moveTo>
                  <a:lnTo>
                    <a:pt x="702563" y="32766"/>
                  </a:lnTo>
                </a:path>
                <a:path w="789940" h="43814">
                  <a:moveTo>
                    <a:pt x="724661" y="32766"/>
                  </a:moveTo>
                  <a:lnTo>
                    <a:pt x="756665" y="32766"/>
                  </a:lnTo>
                </a:path>
                <a:path w="789940" h="43814">
                  <a:moveTo>
                    <a:pt x="767333" y="32766"/>
                  </a:moveTo>
                  <a:lnTo>
                    <a:pt x="789432" y="32766"/>
                  </a:lnTo>
                </a:path>
                <a:path w="789940" h="43814">
                  <a:moveTo>
                    <a:pt x="400050" y="43434"/>
                  </a:moveTo>
                  <a:lnTo>
                    <a:pt x="432815" y="43434"/>
                  </a:lnTo>
                </a:path>
                <a:path w="789940" h="43814">
                  <a:moveTo>
                    <a:pt x="475487" y="43434"/>
                  </a:moveTo>
                  <a:lnTo>
                    <a:pt x="497586" y="43434"/>
                  </a:lnTo>
                </a:path>
                <a:path w="789940" h="43814">
                  <a:moveTo>
                    <a:pt x="529589" y="43434"/>
                  </a:moveTo>
                  <a:lnTo>
                    <a:pt x="551688" y="43434"/>
                  </a:lnTo>
                </a:path>
                <a:path w="789940" h="43814">
                  <a:moveTo>
                    <a:pt x="637793" y="43434"/>
                  </a:moveTo>
                  <a:lnTo>
                    <a:pt x="659892" y="43434"/>
                  </a:lnTo>
                </a:path>
                <a:path w="789940" h="43814">
                  <a:moveTo>
                    <a:pt x="681227" y="43434"/>
                  </a:moveTo>
                  <a:lnTo>
                    <a:pt x="702563" y="43434"/>
                  </a:lnTo>
                </a:path>
                <a:path w="789940" h="43814">
                  <a:moveTo>
                    <a:pt x="724661" y="43434"/>
                  </a:moveTo>
                  <a:lnTo>
                    <a:pt x="745997" y="43434"/>
                  </a:lnTo>
                </a:path>
                <a:path w="789940" h="43814">
                  <a:moveTo>
                    <a:pt x="767333" y="43434"/>
                  </a:moveTo>
                  <a:lnTo>
                    <a:pt x="789432" y="43434"/>
                  </a:lnTo>
                </a:path>
                <a:path w="789940" h="43814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" name="object 10"/>
            <p:cNvSpPr/>
            <p:nvPr/>
          </p:nvSpPr>
          <p:spPr>
            <a:xfrm>
              <a:off x="7313301" y="355980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" name="object 11"/>
            <p:cNvSpPr/>
            <p:nvPr/>
          </p:nvSpPr>
          <p:spPr>
            <a:xfrm>
              <a:off x="7237863" y="367029"/>
              <a:ext cx="875665" cy="32384"/>
            </a:xfrm>
            <a:custGeom>
              <a:avLst/>
              <a:gdLst/>
              <a:ahLst/>
              <a:cxnLst/>
              <a:rect l="l" t="t" r="r" b="b"/>
              <a:pathLst>
                <a:path w="875665" h="32385">
                  <a:moveTo>
                    <a:pt x="10668" y="0"/>
                  </a:moveTo>
                  <a:lnTo>
                    <a:pt x="54102" y="0"/>
                  </a:lnTo>
                </a:path>
                <a:path w="875665" h="32385">
                  <a:moveTo>
                    <a:pt x="64770" y="0"/>
                  </a:moveTo>
                  <a:lnTo>
                    <a:pt x="150876" y="0"/>
                  </a:lnTo>
                </a:path>
                <a:path w="875665" h="32385">
                  <a:moveTo>
                    <a:pt x="162306" y="0"/>
                  </a:moveTo>
                  <a:lnTo>
                    <a:pt x="183641" y="0"/>
                  </a:lnTo>
                </a:path>
                <a:path w="875665" h="32385">
                  <a:moveTo>
                    <a:pt x="204978" y="0"/>
                  </a:moveTo>
                  <a:lnTo>
                    <a:pt x="248412" y="0"/>
                  </a:lnTo>
                </a:path>
                <a:path w="875665" h="32385">
                  <a:moveTo>
                    <a:pt x="291846" y="0"/>
                  </a:moveTo>
                  <a:lnTo>
                    <a:pt x="335280" y="0"/>
                  </a:lnTo>
                </a:path>
                <a:path w="875665" h="32385">
                  <a:moveTo>
                    <a:pt x="367284" y="0"/>
                  </a:moveTo>
                  <a:lnTo>
                    <a:pt x="410718" y="0"/>
                  </a:lnTo>
                </a:path>
                <a:path w="875665" h="32385">
                  <a:moveTo>
                    <a:pt x="0" y="10668"/>
                  </a:moveTo>
                  <a:lnTo>
                    <a:pt x="21335" y="10668"/>
                  </a:lnTo>
                </a:path>
                <a:path w="875665" h="32385">
                  <a:moveTo>
                    <a:pt x="42672" y="10668"/>
                  </a:moveTo>
                  <a:lnTo>
                    <a:pt x="54101" y="10668"/>
                  </a:lnTo>
                </a:path>
                <a:path w="875665" h="32385">
                  <a:moveTo>
                    <a:pt x="75438" y="10668"/>
                  </a:moveTo>
                  <a:lnTo>
                    <a:pt x="96773" y="10668"/>
                  </a:lnTo>
                </a:path>
                <a:path w="875665" h="32385">
                  <a:moveTo>
                    <a:pt x="129540" y="10668"/>
                  </a:moveTo>
                  <a:lnTo>
                    <a:pt x="162305" y="10668"/>
                  </a:lnTo>
                </a:path>
                <a:path w="875665" h="32385">
                  <a:moveTo>
                    <a:pt x="172974" y="10668"/>
                  </a:moveTo>
                  <a:lnTo>
                    <a:pt x="183641" y="10668"/>
                  </a:lnTo>
                </a:path>
                <a:path w="875665" h="32385">
                  <a:moveTo>
                    <a:pt x="194310" y="10668"/>
                  </a:moveTo>
                  <a:lnTo>
                    <a:pt x="215645" y="10668"/>
                  </a:lnTo>
                </a:path>
                <a:path w="875665" h="32385">
                  <a:moveTo>
                    <a:pt x="237744" y="10668"/>
                  </a:moveTo>
                  <a:lnTo>
                    <a:pt x="259079" y="10668"/>
                  </a:lnTo>
                </a:path>
                <a:path w="875665" h="32385">
                  <a:moveTo>
                    <a:pt x="281178" y="10668"/>
                  </a:moveTo>
                  <a:lnTo>
                    <a:pt x="302513" y="10668"/>
                  </a:lnTo>
                </a:path>
                <a:path w="875665" h="32385">
                  <a:moveTo>
                    <a:pt x="323850" y="10668"/>
                  </a:moveTo>
                  <a:lnTo>
                    <a:pt x="335279" y="10668"/>
                  </a:lnTo>
                </a:path>
                <a:path w="875665" h="32385">
                  <a:moveTo>
                    <a:pt x="356616" y="10668"/>
                  </a:moveTo>
                  <a:lnTo>
                    <a:pt x="377951" y="10668"/>
                  </a:lnTo>
                </a:path>
                <a:path w="875665" h="32385">
                  <a:moveTo>
                    <a:pt x="400050" y="10668"/>
                  </a:moveTo>
                  <a:lnTo>
                    <a:pt x="410717" y="10668"/>
                  </a:lnTo>
                </a:path>
                <a:path w="875665" h="32385">
                  <a:moveTo>
                    <a:pt x="0" y="21336"/>
                  </a:moveTo>
                  <a:lnTo>
                    <a:pt x="32003" y="21336"/>
                  </a:lnTo>
                </a:path>
                <a:path w="875665" h="32385">
                  <a:moveTo>
                    <a:pt x="75438" y="21336"/>
                  </a:moveTo>
                  <a:lnTo>
                    <a:pt x="96773" y="21336"/>
                  </a:lnTo>
                </a:path>
                <a:path w="875665" h="32385">
                  <a:moveTo>
                    <a:pt x="129540" y="21336"/>
                  </a:moveTo>
                  <a:lnTo>
                    <a:pt x="150875" y="21336"/>
                  </a:lnTo>
                </a:path>
                <a:path w="875665" h="32385">
                  <a:moveTo>
                    <a:pt x="194310" y="21336"/>
                  </a:moveTo>
                  <a:lnTo>
                    <a:pt x="215645" y="21336"/>
                  </a:lnTo>
                </a:path>
                <a:path w="875665" h="32385">
                  <a:moveTo>
                    <a:pt x="237744" y="21336"/>
                  </a:moveTo>
                  <a:lnTo>
                    <a:pt x="259079" y="21336"/>
                  </a:lnTo>
                </a:path>
                <a:path w="875665" h="32385">
                  <a:moveTo>
                    <a:pt x="281178" y="21336"/>
                  </a:moveTo>
                  <a:lnTo>
                    <a:pt x="313181" y="21336"/>
                  </a:lnTo>
                </a:path>
                <a:path w="875665" h="32385">
                  <a:moveTo>
                    <a:pt x="356616" y="21336"/>
                  </a:moveTo>
                  <a:lnTo>
                    <a:pt x="388619" y="21336"/>
                  </a:lnTo>
                </a:path>
                <a:path w="875665" h="32385">
                  <a:moveTo>
                    <a:pt x="10668" y="32004"/>
                  </a:moveTo>
                  <a:lnTo>
                    <a:pt x="42671" y="32004"/>
                  </a:lnTo>
                </a:path>
                <a:path w="875665" h="32385">
                  <a:moveTo>
                    <a:pt x="75438" y="32004"/>
                  </a:moveTo>
                  <a:lnTo>
                    <a:pt x="96773" y="32004"/>
                  </a:lnTo>
                </a:path>
                <a:path w="875665" h="32385">
                  <a:moveTo>
                    <a:pt x="129540" y="32004"/>
                  </a:moveTo>
                  <a:lnTo>
                    <a:pt x="150875" y="32004"/>
                  </a:lnTo>
                </a:path>
                <a:path w="875665" h="32385">
                  <a:moveTo>
                    <a:pt x="194310" y="32004"/>
                  </a:moveTo>
                  <a:lnTo>
                    <a:pt x="259079" y="32004"/>
                  </a:lnTo>
                </a:path>
                <a:path w="875665" h="32385">
                  <a:moveTo>
                    <a:pt x="291846" y="32004"/>
                  </a:moveTo>
                  <a:lnTo>
                    <a:pt x="323849" y="32004"/>
                  </a:lnTo>
                </a:path>
                <a:path w="875665" h="32385">
                  <a:moveTo>
                    <a:pt x="367284" y="32004"/>
                  </a:moveTo>
                  <a:lnTo>
                    <a:pt x="400049" y="32004"/>
                  </a:lnTo>
                </a:path>
                <a:path w="875665" h="32385">
                  <a:moveTo>
                    <a:pt x="421386" y="32004"/>
                  </a:moveTo>
                  <a:lnTo>
                    <a:pt x="464820" y="32004"/>
                  </a:lnTo>
                </a:path>
                <a:path w="875665" h="32385">
                  <a:moveTo>
                    <a:pt x="496824" y="32004"/>
                  </a:moveTo>
                  <a:lnTo>
                    <a:pt x="529589" y="32004"/>
                  </a:lnTo>
                </a:path>
                <a:path w="875665" h="32385">
                  <a:moveTo>
                    <a:pt x="561594" y="32004"/>
                  </a:moveTo>
                  <a:lnTo>
                    <a:pt x="583692" y="32004"/>
                  </a:lnTo>
                </a:path>
                <a:path w="875665" h="32385">
                  <a:moveTo>
                    <a:pt x="615696" y="32004"/>
                  </a:moveTo>
                  <a:lnTo>
                    <a:pt x="637794" y="32004"/>
                  </a:lnTo>
                </a:path>
                <a:path w="875665" h="32385">
                  <a:moveTo>
                    <a:pt x="691896" y="32004"/>
                  </a:moveTo>
                  <a:lnTo>
                    <a:pt x="745998" y="32004"/>
                  </a:lnTo>
                </a:path>
                <a:path w="875665" h="32385">
                  <a:moveTo>
                    <a:pt x="767334" y="32004"/>
                  </a:moveTo>
                  <a:lnTo>
                    <a:pt x="788669" y="32004"/>
                  </a:lnTo>
                </a:path>
                <a:path w="875665" h="32385">
                  <a:moveTo>
                    <a:pt x="810768" y="32004"/>
                  </a:moveTo>
                  <a:lnTo>
                    <a:pt x="832103" y="32004"/>
                  </a:lnTo>
                </a:path>
                <a:path w="875665" h="32385">
                  <a:moveTo>
                    <a:pt x="853440" y="32004"/>
                  </a:moveTo>
                  <a:lnTo>
                    <a:pt x="875538" y="32004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" name="object 12"/>
            <p:cNvSpPr/>
            <p:nvPr/>
          </p:nvSpPr>
          <p:spPr>
            <a:xfrm>
              <a:off x="7259199" y="410082"/>
              <a:ext cx="854710" cy="0"/>
            </a:xfrm>
            <a:custGeom>
              <a:avLst/>
              <a:gdLst/>
              <a:ahLst/>
              <a:cxnLst/>
              <a:rect l="l" t="t" r="r" b="b"/>
              <a:pathLst>
                <a:path w="854709">
                  <a:moveTo>
                    <a:pt x="0" y="0"/>
                  </a:moveTo>
                  <a:lnTo>
                    <a:pt x="32765" y="0"/>
                  </a:lnTo>
                </a:path>
                <a:path w="854709">
                  <a:moveTo>
                    <a:pt x="54101" y="0"/>
                  </a:moveTo>
                  <a:lnTo>
                    <a:pt x="75437" y="0"/>
                  </a:lnTo>
                </a:path>
                <a:path w="854709">
                  <a:moveTo>
                    <a:pt x="108203" y="0"/>
                  </a:moveTo>
                  <a:lnTo>
                    <a:pt x="129539" y="0"/>
                  </a:lnTo>
                </a:path>
                <a:path w="854709">
                  <a:moveTo>
                    <a:pt x="172974" y="0"/>
                  </a:moveTo>
                  <a:lnTo>
                    <a:pt x="194309" y="0"/>
                  </a:lnTo>
                </a:path>
                <a:path w="854709">
                  <a:moveTo>
                    <a:pt x="281177" y="0"/>
                  </a:moveTo>
                  <a:lnTo>
                    <a:pt x="313943" y="0"/>
                  </a:lnTo>
                </a:path>
                <a:path w="854709">
                  <a:moveTo>
                    <a:pt x="356615" y="0"/>
                  </a:moveTo>
                  <a:lnTo>
                    <a:pt x="389381" y="0"/>
                  </a:lnTo>
                </a:path>
                <a:path w="854709">
                  <a:moveTo>
                    <a:pt x="486918" y="0"/>
                  </a:moveTo>
                  <a:lnTo>
                    <a:pt x="518921" y="0"/>
                  </a:lnTo>
                </a:path>
                <a:path w="854709">
                  <a:moveTo>
                    <a:pt x="540257" y="0"/>
                  </a:moveTo>
                  <a:lnTo>
                    <a:pt x="562356" y="0"/>
                  </a:lnTo>
                </a:path>
                <a:path w="854709">
                  <a:moveTo>
                    <a:pt x="594359" y="0"/>
                  </a:moveTo>
                  <a:lnTo>
                    <a:pt x="616458" y="0"/>
                  </a:lnTo>
                </a:path>
                <a:path w="854709">
                  <a:moveTo>
                    <a:pt x="659129" y="0"/>
                  </a:moveTo>
                  <a:lnTo>
                    <a:pt x="681228" y="0"/>
                  </a:lnTo>
                </a:path>
                <a:path w="854709">
                  <a:moveTo>
                    <a:pt x="702563" y="0"/>
                  </a:moveTo>
                  <a:lnTo>
                    <a:pt x="724662" y="0"/>
                  </a:lnTo>
                </a:path>
                <a:path w="854709">
                  <a:moveTo>
                    <a:pt x="745998" y="0"/>
                  </a:moveTo>
                  <a:lnTo>
                    <a:pt x="767333" y="0"/>
                  </a:lnTo>
                </a:path>
                <a:path w="854709">
                  <a:moveTo>
                    <a:pt x="789431" y="0"/>
                  </a:moveTo>
                  <a:lnTo>
                    <a:pt x="810767" y="0"/>
                  </a:lnTo>
                </a:path>
                <a:path w="854709">
                  <a:moveTo>
                    <a:pt x="832103" y="0"/>
                  </a:moveTo>
                  <a:lnTo>
                    <a:pt x="854202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" name="object 13"/>
            <p:cNvSpPr/>
            <p:nvPr/>
          </p:nvSpPr>
          <p:spPr>
            <a:xfrm>
              <a:off x="7237863" y="421131"/>
              <a:ext cx="886460" cy="10795"/>
            </a:xfrm>
            <a:custGeom>
              <a:avLst/>
              <a:gdLst/>
              <a:ahLst/>
              <a:cxnLst/>
              <a:rect l="l" t="t" r="r" b="b"/>
              <a:pathLst>
                <a:path w="886459" h="10795">
                  <a:moveTo>
                    <a:pt x="0" y="0"/>
                  </a:moveTo>
                  <a:lnTo>
                    <a:pt x="10667" y="0"/>
                  </a:lnTo>
                </a:path>
                <a:path w="886459" h="10795">
                  <a:moveTo>
                    <a:pt x="32004" y="0"/>
                  </a:moveTo>
                  <a:lnTo>
                    <a:pt x="54102" y="0"/>
                  </a:lnTo>
                </a:path>
                <a:path w="886459" h="10795">
                  <a:moveTo>
                    <a:pt x="75438" y="0"/>
                  </a:moveTo>
                  <a:lnTo>
                    <a:pt x="96773" y="0"/>
                  </a:lnTo>
                </a:path>
                <a:path w="886459" h="10795">
                  <a:moveTo>
                    <a:pt x="108204" y="0"/>
                  </a:moveTo>
                  <a:lnTo>
                    <a:pt x="118871" y="0"/>
                  </a:lnTo>
                </a:path>
                <a:path w="886459" h="10795">
                  <a:moveTo>
                    <a:pt x="129540" y="0"/>
                  </a:moveTo>
                  <a:lnTo>
                    <a:pt x="150875" y="0"/>
                  </a:lnTo>
                </a:path>
                <a:path w="886459" h="10795">
                  <a:moveTo>
                    <a:pt x="194310" y="0"/>
                  </a:moveTo>
                  <a:lnTo>
                    <a:pt x="215645" y="0"/>
                  </a:lnTo>
                </a:path>
                <a:path w="886459" h="10795">
                  <a:moveTo>
                    <a:pt x="248412" y="0"/>
                  </a:moveTo>
                  <a:lnTo>
                    <a:pt x="259079" y="0"/>
                  </a:lnTo>
                </a:path>
                <a:path w="886459" h="10795">
                  <a:moveTo>
                    <a:pt x="281178" y="0"/>
                  </a:moveTo>
                  <a:lnTo>
                    <a:pt x="291845" y="0"/>
                  </a:lnTo>
                </a:path>
                <a:path w="886459" h="10795">
                  <a:moveTo>
                    <a:pt x="313182" y="0"/>
                  </a:moveTo>
                  <a:lnTo>
                    <a:pt x="335280" y="0"/>
                  </a:lnTo>
                </a:path>
                <a:path w="886459" h="10795">
                  <a:moveTo>
                    <a:pt x="356616" y="0"/>
                  </a:moveTo>
                  <a:lnTo>
                    <a:pt x="367283" y="0"/>
                  </a:lnTo>
                </a:path>
                <a:path w="886459" h="10795">
                  <a:moveTo>
                    <a:pt x="388620" y="0"/>
                  </a:moveTo>
                  <a:lnTo>
                    <a:pt x="410718" y="0"/>
                  </a:lnTo>
                </a:path>
                <a:path w="886459" h="10795">
                  <a:moveTo>
                    <a:pt x="486156" y="0"/>
                  </a:moveTo>
                  <a:lnTo>
                    <a:pt x="496823" y="0"/>
                  </a:lnTo>
                </a:path>
                <a:path w="886459" h="10795">
                  <a:moveTo>
                    <a:pt x="518922" y="0"/>
                  </a:moveTo>
                  <a:lnTo>
                    <a:pt x="540257" y="0"/>
                  </a:lnTo>
                </a:path>
                <a:path w="886459" h="10795">
                  <a:moveTo>
                    <a:pt x="561594" y="0"/>
                  </a:moveTo>
                  <a:lnTo>
                    <a:pt x="583692" y="0"/>
                  </a:lnTo>
                </a:path>
                <a:path w="886459" h="10795">
                  <a:moveTo>
                    <a:pt x="594360" y="0"/>
                  </a:moveTo>
                  <a:lnTo>
                    <a:pt x="605027" y="0"/>
                  </a:lnTo>
                </a:path>
                <a:path w="886459" h="10795">
                  <a:moveTo>
                    <a:pt x="615696" y="0"/>
                  </a:moveTo>
                  <a:lnTo>
                    <a:pt x="637794" y="0"/>
                  </a:lnTo>
                </a:path>
                <a:path w="886459" h="10795">
                  <a:moveTo>
                    <a:pt x="680466" y="0"/>
                  </a:moveTo>
                  <a:lnTo>
                    <a:pt x="702564" y="0"/>
                  </a:lnTo>
                </a:path>
                <a:path w="886459" h="10795">
                  <a:moveTo>
                    <a:pt x="723900" y="0"/>
                  </a:moveTo>
                  <a:lnTo>
                    <a:pt x="745998" y="0"/>
                  </a:lnTo>
                </a:path>
                <a:path w="886459" h="10795">
                  <a:moveTo>
                    <a:pt x="767334" y="0"/>
                  </a:moveTo>
                  <a:lnTo>
                    <a:pt x="788669" y="0"/>
                  </a:lnTo>
                </a:path>
                <a:path w="886459" h="10795">
                  <a:moveTo>
                    <a:pt x="810768" y="0"/>
                  </a:moveTo>
                  <a:lnTo>
                    <a:pt x="832103" y="0"/>
                  </a:lnTo>
                </a:path>
                <a:path w="886459" h="10795">
                  <a:moveTo>
                    <a:pt x="853440" y="0"/>
                  </a:moveTo>
                  <a:lnTo>
                    <a:pt x="875538" y="0"/>
                  </a:lnTo>
                </a:path>
                <a:path w="886459" h="10795">
                  <a:moveTo>
                    <a:pt x="0" y="10668"/>
                  </a:moveTo>
                  <a:lnTo>
                    <a:pt x="42671" y="10668"/>
                  </a:lnTo>
                </a:path>
                <a:path w="886459" h="10795">
                  <a:moveTo>
                    <a:pt x="86106" y="10668"/>
                  </a:moveTo>
                  <a:lnTo>
                    <a:pt x="108204" y="10668"/>
                  </a:lnTo>
                </a:path>
                <a:path w="886459" h="10795">
                  <a:moveTo>
                    <a:pt x="118872" y="10668"/>
                  </a:moveTo>
                  <a:lnTo>
                    <a:pt x="162306" y="10668"/>
                  </a:lnTo>
                </a:path>
                <a:path w="886459" h="10795">
                  <a:moveTo>
                    <a:pt x="204978" y="10668"/>
                  </a:moveTo>
                  <a:lnTo>
                    <a:pt x="248412" y="10668"/>
                  </a:lnTo>
                </a:path>
                <a:path w="886459" h="10795">
                  <a:moveTo>
                    <a:pt x="281178" y="10668"/>
                  </a:moveTo>
                  <a:lnTo>
                    <a:pt x="323849" y="10668"/>
                  </a:lnTo>
                </a:path>
                <a:path w="886459" h="10795">
                  <a:moveTo>
                    <a:pt x="356616" y="10668"/>
                  </a:moveTo>
                  <a:lnTo>
                    <a:pt x="400050" y="10668"/>
                  </a:lnTo>
                </a:path>
                <a:path w="886459" h="10795">
                  <a:moveTo>
                    <a:pt x="486156" y="10668"/>
                  </a:moveTo>
                  <a:lnTo>
                    <a:pt x="529590" y="10668"/>
                  </a:lnTo>
                </a:path>
                <a:path w="886459" h="10795">
                  <a:moveTo>
                    <a:pt x="573024" y="10668"/>
                  </a:moveTo>
                  <a:lnTo>
                    <a:pt x="594359" y="10668"/>
                  </a:lnTo>
                </a:path>
                <a:path w="886459" h="10795">
                  <a:moveTo>
                    <a:pt x="605028" y="10668"/>
                  </a:moveTo>
                  <a:lnTo>
                    <a:pt x="648462" y="10668"/>
                  </a:lnTo>
                </a:path>
                <a:path w="886459" h="10795">
                  <a:moveTo>
                    <a:pt x="691896" y="10668"/>
                  </a:moveTo>
                  <a:lnTo>
                    <a:pt x="842772" y="10668"/>
                  </a:lnTo>
                </a:path>
                <a:path w="886459" h="10795">
                  <a:moveTo>
                    <a:pt x="853440" y="10668"/>
                  </a:moveTo>
                  <a:lnTo>
                    <a:pt x="886205" y="10668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</p:grpSp>
      <p:grpSp>
        <p:nvGrpSpPr>
          <p:cNvPr id="15" name="object 14"/>
          <p:cNvGrpSpPr/>
          <p:nvPr/>
        </p:nvGrpSpPr>
        <p:grpSpPr>
          <a:xfrm>
            <a:off x="6757707" y="425005"/>
            <a:ext cx="284321" cy="57150"/>
            <a:chOff x="7486275" y="566673"/>
            <a:chExt cx="379095" cy="76200"/>
          </a:xfrm>
        </p:grpSpPr>
        <p:sp>
          <p:nvSpPr>
            <p:cNvPr id="16" name="object 15"/>
            <p:cNvSpPr/>
            <p:nvPr/>
          </p:nvSpPr>
          <p:spPr>
            <a:xfrm>
              <a:off x="7496943" y="572007"/>
              <a:ext cx="356870" cy="0"/>
            </a:xfrm>
            <a:custGeom>
              <a:avLst/>
              <a:gdLst/>
              <a:ahLst/>
              <a:cxnLst/>
              <a:rect l="l" t="t" r="r" b="b"/>
              <a:pathLst>
                <a:path w="356870">
                  <a:moveTo>
                    <a:pt x="0" y="0"/>
                  </a:moveTo>
                  <a:lnTo>
                    <a:pt x="43434" y="0"/>
                  </a:lnTo>
                </a:path>
                <a:path w="356870">
                  <a:moveTo>
                    <a:pt x="54101" y="0"/>
                  </a:moveTo>
                  <a:lnTo>
                    <a:pt x="86867" y="0"/>
                  </a:lnTo>
                </a:path>
                <a:path w="356870">
                  <a:moveTo>
                    <a:pt x="97535" y="0"/>
                  </a:moveTo>
                  <a:lnTo>
                    <a:pt x="129539" y="0"/>
                  </a:lnTo>
                </a:path>
                <a:path w="356870">
                  <a:moveTo>
                    <a:pt x="140969" y="0"/>
                  </a:moveTo>
                  <a:lnTo>
                    <a:pt x="172973" y="0"/>
                  </a:lnTo>
                </a:path>
                <a:path w="356870">
                  <a:moveTo>
                    <a:pt x="183641" y="0"/>
                  </a:moveTo>
                  <a:lnTo>
                    <a:pt x="249173" y="0"/>
                  </a:lnTo>
                </a:path>
                <a:path w="356870">
                  <a:moveTo>
                    <a:pt x="259841" y="0"/>
                  </a:moveTo>
                  <a:lnTo>
                    <a:pt x="291845" y="0"/>
                  </a:lnTo>
                </a:path>
                <a:path w="356870">
                  <a:moveTo>
                    <a:pt x="313943" y="0"/>
                  </a:moveTo>
                  <a:lnTo>
                    <a:pt x="35661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" name="object 16"/>
            <p:cNvSpPr/>
            <p:nvPr/>
          </p:nvSpPr>
          <p:spPr>
            <a:xfrm>
              <a:off x="7486275" y="583056"/>
              <a:ext cx="194310" cy="0"/>
            </a:xfrm>
            <a:custGeom>
              <a:avLst/>
              <a:gdLst/>
              <a:ahLst/>
              <a:cxnLst/>
              <a:rect l="l" t="t" r="r" b="b"/>
              <a:pathLst>
                <a:path w="194309">
                  <a:moveTo>
                    <a:pt x="0" y="0"/>
                  </a:moveTo>
                  <a:lnTo>
                    <a:pt x="21335" y="0"/>
                  </a:lnTo>
                </a:path>
                <a:path w="194309">
                  <a:moveTo>
                    <a:pt x="32766" y="0"/>
                  </a:moveTo>
                  <a:lnTo>
                    <a:pt x="54101" y="0"/>
                  </a:lnTo>
                </a:path>
                <a:path w="194309">
                  <a:moveTo>
                    <a:pt x="75437" y="0"/>
                  </a:moveTo>
                  <a:lnTo>
                    <a:pt x="97536" y="0"/>
                  </a:lnTo>
                </a:path>
                <a:path w="194309">
                  <a:moveTo>
                    <a:pt x="118872" y="0"/>
                  </a:moveTo>
                  <a:lnTo>
                    <a:pt x="140207" y="0"/>
                  </a:lnTo>
                </a:path>
                <a:path w="194309">
                  <a:moveTo>
                    <a:pt x="162305" y="0"/>
                  </a:moveTo>
                  <a:lnTo>
                    <a:pt x="194309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" name="object 17"/>
            <p:cNvSpPr/>
            <p:nvPr/>
          </p:nvSpPr>
          <p:spPr>
            <a:xfrm>
              <a:off x="7697349" y="577341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29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" name="object 18"/>
            <p:cNvSpPr/>
            <p:nvPr/>
          </p:nvSpPr>
          <p:spPr>
            <a:xfrm>
              <a:off x="7713351" y="58305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" name="object 19"/>
            <p:cNvSpPr/>
            <p:nvPr/>
          </p:nvSpPr>
          <p:spPr>
            <a:xfrm>
              <a:off x="7772787" y="577341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29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" name="object 20"/>
            <p:cNvSpPr/>
            <p:nvPr/>
          </p:nvSpPr>
          <p:spPr>
            <a:xfrm>
              <a:off x="7799457" y="583056"/>
              <a:ext cx="66040" cy="0"/>
            </a:xfrm>
            <a:custGeom>
              <a:avLst/>
              <a:gdLst/>
              <a:ahLst/>
              <a:cxnLst/>
              <a:rect l="l" t="t" r="r" b="b"/>
              <a:pathLst>
                <a:path w="66040">
                  <a:moveTo>
                    <a:pt x="0" y="0"/>
                  </a:moveTo>
                  <a:lnTo>
                    <a:pt x="22098" y="0"/>
                  </a:lnTo>
                </a:path>
                <a:path w="66040">
                  <a:moveTo>
                    <a:pt x="43434" y="0"/>
                  </a:moveTo>
                  <a:lnTo>
                    <a:pt x="65532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" name="object 21"/>
            <p:cNvSpPr/>
            <p:nvPr/>
          </p:nvSpPr>
          <p:spPr>
            <a:xfrm>
              <a:off x="7486275" y="594105"/>
              <a:ext cx="379095" cy="32384"/>
            </a:xfrm>
            <a:custGeom>
              <a:avLst/>
              <a:gdLst/>
              <a:ahLst/>
              <a:cxnLst/>
              <a:rect l="l" t="t" r="r" b="b"/>
              <a:pathLst>
                <a:path w="379095" h="32384">
                  <a:moveTo>
                    <a:pt x="0" y="0"/>
                  </a:moveTo>
                  <a:lnTo>
                    <a:pt x="21335" y="0"/>
                  </a:lnTo>
                </a:path>
                <a:path w="379095" h="32384">
                  <a:moveTo>
                    <a:pt x="75437" y="0"/>
                  </a:moveTo>
                  <a:lnTo>
                    <a:pt x="97536" y="0"/>
                  </a:lnTo>
                </a:path>
                <a:path w="379095" h="32384">
                  <a:moveTo>
                    <a:pt x="118872" y="0"/>
                  </a:moveTo>
                  <a:lnTo>
                    <a:pt x="140207" y="0"/>
                  </a:lnTo>
                </a:path>
                <a:path w="379095" h="32384">
                  <a:moveTo>
                    <a:pt x="162305" y="0"/>
                  </a:moveTo>
                  <a:lnTo>
                    <a:pt x="183641" y="0"/>
                  </a:lnTo>
                </a:path>
                <a:path w="379095" h="32384">
                  <a:moveTo>
                    <a:pt x="237744" y="0"/>
                  </a:moveTo>
                  <a:lnTo>
                    <a:pt x="259842" y="0"/>
                  </a:lnTo>
                </a:path>
                <a:path w="379095" h="32384">
                  <a:moveTo>
                    <a:pt x="270509" y="0"/>
                  </a:moveTo>
                  <a:lnTo>
                    <a:pt x="281177" y="0"/>
                  </a:lnTo>
                </a:path>
                <a:path w="379095" h="32384">
                  <a:moveTo>
                    <a:pt x="313181" y="0"/>
                  </a:moveTo>
                  <a:lnTo>
                    <a:pt x="335280" y="0"/>
                  </a:lnTo>
                </a:path>
                <a:path w="379095" h="32384">
                  <a:moveTo>
                    <a:pt x="356616" y="0"/>
                  </a:moveTo>
                  <a:lnTo>
                    <a:pt x="378714" y="0"/>
                  </a:lnTo>
                </a:path>
                <a:path w="379095" h="32384">
                  <a:moveTo>
                    <a:pt x="0" y="10668"/>
                  </a:moveTo>
                  <a:lnTo>
                    <a:pt x="21335" y="10668"/>
                  </a:lnTo>
                </a:path>
                <a:path w="379095" h="32384">
                  <a:moveTo>
                    <a:pt x="75437" y="10668"/>
                  </a:moveTo>
                  <a:lnTo>
                    <a:pt x="97536" y="10668"/>
                  </a:lnTo>
                </a:path>
                <a:path w="379095" h="32384">
                  <a:moveTo>
                    <a:pt x="118872" y="10668"/>
                  </a:moveTo>
                  <a:lnTo>
                    <a:pt x="140207" y="10668"/>
                  </a:lnTo>
                </a:path>
                <a:path w="379095" h="32384">
                  <a:moveTo>
                    <a:pt x="162305" y="10668"/>
                  </a:moveTo>
                  <a:lnTo>
                    <a:pt x="183641" y="10668"/>
                  </a:lnTo>
                </a:path>
                <a:path w="379095" h="32384">
                  <a:moveTo>
                    <a:pt x="237744" y="10668"/>
                  </a:moveTo>
                  <a:lnTo>
                    <a:pt x="259842" y="10668"/>
                  </a:lnTo>
                </a:path>
                <a:path w="379095" h="32384">
                  <a:moveTo>
                    <a:pt x="270509" y="10668"/>
                  </a:moveTo>
                  <a:lnTo>
                    <a:pt x="281177" y="10668"/>
                  </a:lnTo>
                </a:path>
                <a:path w="379095" h="32384">
                  <a:moveTo>
                    <a:pt x="313181" y="10668"/>
                  </a:moveTo>
                  <a:lnTo>
                    <a:pt x="378713" y="10668"/>
                  </a:lnTo>
                </a:path>
                <a:path w="379095" h="32384">
                  <a:moveTo>
                    <a:pt x="0" y="21336"/>
                  </a:moveTo>
                  <a:lnTo>
                    <a:pt x="21335" y="21336"/>
                  </a:lnTo>
                </a:path>
                <a:path w="379095" h="32384">
                  <a:moveTo>
                    <a:pt x="75437" y="21336"/>
                  </a:moveTo>
                  <a:lnTo>
                    <a:pt x="97536" y="21336"/>
                  </a:lnTo>
                </a:path>
                <a:path w="379095" h="32384">
                  <a:moveTo>
                    <a:pt x="118872" y="21336"/>
                  </a:moveTo>
                  <a:lnTo>
                    <a:pt x="140207" y="21336"/>
                  </a:lnTo>
                </a:path>
                <a:path w="379095" h="32384">
                  <a:moveTo>
                    <a:pt x="162305" y="21336"/>
                  </a:moveTo>
                  <a:lnTo>
                    <a:pt x="183641" y="21336"/>
                  </a:lnTo>
                </a:path>
                <a:path w="379095" h="32384">
                  <a:moveTo>
                    <a:pt x="237744" y="21336"/>
                  </a:moveTo>
                  <a:lnTo>
                    <a:pt x="259842" y="21336"/>
                  </a:lnTo>
                </a:path>
                <a:path w="379095" h="32384">
                  <a:moveTo>
                    <a:pt x="270509" y="21336"/>
                  </a:moveTo>
                  <a:lnTo>
                    <a:pt x="281177" y="21336"/>
                  </a:lnTo>
                </a:path>
                <a:path w="379095" h="32384">
                  <a:moveTo>
                    <a:pt x="313181" y="21336"/>
                  </a:moveTo>
                  <a:lnTo>
                    <a:pt x="335280" y="21336"/>
                  </a:lnTo>
                </a:path>
                <a:path w="379095" h="32384">
                  <a:moveTo>
                    <a:pt x="0" y="32004"/>
                  </a:moveTo>
                  <a:lnTo>
                    <a:pt x="21335" y="32004"/>
                  </a:lnTo>
                </a:path>
                <a:path w="379095" h="32384">
                  <a:moveTo>
                    <a:pt x="43433" y="32004"/>
                  </a:moveTo>
                  <a:lnTo>
                    <a:pt x="54101" y="32004"/>
                  </a:lnTo>
                </a:path>
                <a:path w="379095" h="32384">
                  <a:moveTo>
                    <a:pt x="75437" y="32004"/>
                  </a:moveTo>
                  <a:lnTo>
                    <a:pt x="97536" y="32004"/>
                  </a:lnTo>
                </a:path>
                <a:path w="379095" h="32384">
                  <a:moveTo>
                    <a:pt x="118872" y="32004"/>
                  </a:moveTo>
                  <a:lnTo>
                    <a:pt x="140207" y="32004"/>
                  </a:lnTo>
                </a:path>
                <a:path w="379095" h="32384">
                  <a:moveTo>
                    <a:pt x="162305" y="32004"/>
                  </a:moveTo>
                  <a:lnTo>
                    <a:pt x="183641" y="32004"/>
                  </a:lnTo>
                </a:path>
                <a:path w="379095" h="32384">
                  <a:moveTo>
                    <a:pt x="248411" y="32004"/>
                  </a:moveTo>
                  <a:lnTo>
                    <a:pt x="270510" y="32004"/>
                  </a:lnTo>
                </a:path>
                <a:path w="379095" h="32384">
                  <a:moveTo>
                    <a:pt x="313181" y="32004"/>
                  </a:moveTo>
                  <a:lnTo>
                    <a:pt x="335280" y="32004"/>
                  </a:lnTo>
                </a:path>
                <a:path w="379095" h="32384">
                  <a:moveTo>
                    <a:pt x="367283" y="32004"/>
                  </a:moveTo>
                  <a:lnTo>
                    <a:pt x="378713" y="32004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" name="object 22"/>
            <p:cNvSpPr/>
            <p:nvPr/>
          </p:nvSpPr>
          <p:spPr>
            <a:xfrm>
              <a:off x="7496943" y="637158"/>
              <a:ext cx="356870" cy="0"/>
            </a:xfrm>
            <a:custGeom>
              <a:avLst/>
              <a:gdLst/>
              <a:ahLst/>
              <a:cxnLst/>
              <a:rect l="l" t="t" r="r" b="b"/>
              <a:pathLst>
                <a:path w="356870">
                  <a:moveTo>
                    <a:pt x="0" y="0"/>
                  </a:moveTo>
                  <a:lnTo>
                    <a:pt x="32765" y="0"/>
                  </a:lnTo>
                </a:path>
                <a:path w="356870">
                  <a:moveTo>
                    <a:pt x="76200" y="0"/>
                  </a:moveTo>
                  <a:lnTo>
                    <a:pt x="183642" y="0"/>
                  </a:lnTo>
                </a:path>
                <a:path w="356870">
                  <a:moveTo>
                    <a:pt x="237743" y="0"/>
                  </a:moveTo>
                  <a:lnTo>
                    <a:pt x="259842" y="0"/>
                  </a:lnTo>
                </a:path>
                <a:path w="356870">
                  <a:moveTo>
                    <a:pt x="313943" y="0"/>
                  </a:moveTo>
                  <a:lnTo>
                    <a:pt x="35661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</p:grpSp>
      <p:grpSp>
        <p:nvGrpSpPr>
          <p:cNvPr id="24" name="object 23"/>
          <p:cNvGrpSpPr/>
          <p:nvPr/>
        </p:nvGrpSpPr>
        <p:grpSpPr>
          <a:xfrm>
            <a:off x="5038853" y="797894"/>
            <a:ext cx="308134" cy="73343"/>
            <a:chOff x="5821305" y="1377441"/>
            <a:chExt cx="410845" cy="97790"/>
          </a:xfrm>
        </p:grpSpPr>
        <p:sp>
          <p:nvSpPr>
            <p:cNvPr id="25" name="object 24"/>
            <p:cNvSpPr/>
            <p:nvPr/>
          </p:nvSpPr>
          <p:spPr>
            <a:xfrm>
              <a:off x="5821305" y="1377441"/>
              <a:ext cx="410845" cy="48895"/>
            </a:xfrm>
            <a:custGeom>
              <a:avLst/>
              <a:gdLst/>
              <a:ahLst/>
              <a:cxnLst/>
              <a:rect l="l" t="t" r="r" b="b"/>
              <a:pathLst>
                <a:path w="410845" h="48894">
                  <a:moveTo>
                    <a:pt x="92201" y="11429"/>
                  </a:moveTo>
                  <a:lnTo>
                    <a:pt x="92201" y="0"/>
                  </a:lnTo>
                </a:path>
                <a:path w="410845" h="48894">
                  <a:moveTo>
                    <a:pt x="76200" y="16763"/>
                  </a:moveTo>
                  <a:lnTo>
                    <a:pt x="97535" y="16763"/>
                  </a:lnTo>
                </a:path>
                <a:path w="410845" h="48894">
                  <a:moveTo>
                    <a:pt x="10668" y="27431"/>
                  </a:moveTo>
                  <a:lnTo>
                    <a:pt x="54102" y="27431"/>
                  </a:lnTo>
                </a:path>
                <a:path w="410845" h="48894">
                  <a:moveTo>
                    <a:pt x="64770" y="27431"/>
                  </a:moveTo>
                  <a:lnTo>
                    <a:pt x="151638" y="27431"/>
                  </a:lnTo>
                </a:path>
                <a:path w="410845" h="48894">
                  <a:moveTo>
                    <a:pt x="162305" y="27431"/>
                  </a:moveTo>
                  <a:lnTo>
                    <a:pt x="183641" y="27431"/>
                  </a:lnTo>
                </a:path>
                <a:path w="410845" h="48894">
                  <a:moveTo>
                    <a:pt x="205740" y="27431"/>
                  </a:moveTo>
                  <a:lnTo>
                    <a:pt x="249174" y="27431"/>
                  </a:lnTo>
                </a:path>
                <a:path w="410845" h="48894">
                  <a:moveTo>
                    <a:pt x="291846" y="27431"/>
                  </a:moveTo>
                  <a:lnTo>
                    <a:pt x="335280" y="27431"/>
                  </a:lnTo>
                </a:path>
                <a:path w="410845" h="48894">
                  <a:moveTo>
                    <a:pt x="368046" y="27431"/>
                  </a:moveTo>
                  <a:lnTo>
                    <a:pt x="410717" y="27431"/>
                  </a:lnTo>
                </a:path>
                <a:path w="410845" h="48894">
                  <a:moveTo>
                    <a:pt x="0" y="38099"/>
                  </a:moveTo>
                  <a:lnTo>
                    <a:pt x="22098" y="38099"/>
                  </a:lnTo>
                </a:path>
                <a:path w="410845" h="48894">
                  <a:moveTo>
                    <a:pt x="43433" y="38099"/>
                  </a:moveTo>
                  <a:lnTo>
                    <a:pt x="54101" y="38099"/>
                  </a:lnTo>
                </a:path>
                <a:path w="410845" h="48894">
                  <a:moveTo>
                    <a:pt x="76200" y="38099"/>
                  </a:moveTo>
                  <a:lnTo>
                    <a:pt x="97535" y="38099"/>
                  </a:lnTo>
                </a:path>
                <a:path w="410845" h="48894">
                  <a:moveTo>
                    <a:pt x="129540" y="38099"/>
                  </a:moveTo>
                  <a:lnTo>
                    <a:pt x="162305" y="38099"/>
                  </a:lnTo>
                </a:path>
                <a:path w="410845" h="48894">
                  <a:moveTo>
                    <a:pt x="172974" y="38099"/>
                  </a:moveTo>
                  <a:lnTo>
                    <a:pt x="183641" y="38099"/>
                  </a:lnTo>
                </a:path>
                <a:path w="410845" h="48894">
                  <a:moveTo>
                    <a:pt x="195072" y="38099"/>
                  </a:moveTo>
                  <a:lnTo>
                    <a:pt x="216407" y="38099"/>
                  </a:lnTo>
                </a:path>
                <a:path w="410845" h="48894">
                  <a:moveTo>
                    <a:pt x="237744" y="38099"/>
                  </a:moveTo>
                  <a:lnTo>
                    <a:pt x="259842" y="38099"/>
                  </a:lnTo>
                </a:path>
                <a:path w="410845" h="48894">
                  <a:moveTo>
                    <a:pt x="281177" y="38099"/>
                  </a:moveTo>
                  <a:lnTo>
                    <a:pt x="302513" y="38099"/>
                  </a:lnTo>
                </a:path>
                <a:path w="410845" h="48894">
                  <a:moveTo>
                    <a:pt x="324612" y="38099"/>
                  </a:moveTo>
                  <a:lnTo>
                    <a:pt x="335279" y="38099"/>
                  </a:lnTo>
                </a:path>
                <a:path w="410845" h="48894">
                  <a:moveTo>
                    <a:pt x="356616" y="38099"/>
                  </a:moveTo>
                  <a:lnTo>
                    <a:pt x="378714" y="38099"/>
                  </a:lnTo>
                </a:path>
                <a:path w="410845" h="48894">
                  <a:moveTo>
                    <a:pt x="400050" y="38099"/>
                  </a:moveTo>
                  <a:lnTo>
                    <a:pt x="410717" y="38099"/>
                  </a:lnTo>
                </a:path>
                <a:path w="410845" h="48894">
                  <a:moveTo>
                    <a:pt x="0" y="48767"/>
                  </a:moveTo>
                  <a:lnTo>
                    <a:pt x="32765" y="48767"/>
                  </a:lnTo>
                </a:path>
                <a:path w="410845" h="48894">
                  <a:moveTo>
                    <a:pt x="76200" y="48767"/>
                  </a:moveTo>
                  <a:lnTo>
                    <a:pt x="97535" y="48767"/>
                  </a:lnTo>
                </a:path>
                <a:path w="410845" h="48894">
                  <a:moveTo>
                    <a:pt x="129540" y="48767"/>
                  </a:moveTo>
                  <a:lnTo>
                    <a:pt x="151638" y="48767"/>
                  </a:lnTo>
                </a:path>
                <a:path w="410845" h="48894">
                  <a:moveTo>
                    <a:pt x="195072" y="48767"/>
                  </a:moveTo>
                  <a:lnTo>
                    <a:pt x="216407" y="48767"/>
                  </a:lnTo>
                </a:path>
                <a:path w="410845" h="48894">
                  <a:moveTo>
                    <a:pt x="237744" y="48767"/>
                  </a:moveTo>
                  <a:lnTo>
                    <a:pt x="259842" y="48767"/>
                  </a:lnTo>
                </a:path>
                <a:path w="410845" h="48894">
                  <a:moveTo>
                    <a:pt x="281177" y="48767"/>
                  </a:moveTo>
                  <a:lnTo>
                    <a:pt x="313943" y="48767"/>
                  </a:lnTo>
                </a:path>
                <a:path w="410845" h="48894">
                  <a:moveTo>
                    <a:pt x="356616" y="48767"/>
                  </a:moveTo>
                  <a:lnTo>
                    <a:pt x="389381" y="48767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" name="object 25"/>
            <p:cNvSpPr/>
            <p:nvPr/>
          </p:nvSpPr>
          <p:spPr>
            <a:xfrm>
              <a:off x="5831973" y="1437258"/>
              <a:ext cx="389890" cy="0"/>
            </a:xfrm>
            <a:custGeom>
              <a:avLst/>
              <a:gdLst/>
              <a:ahLst/>
              <a:cxnLst/>
              <a:rect l="l" t="t" r="r" b="b"/>
              <a:pathLst>
                <a:path w="389889">
                  <a:moveTo>
                    <a:pt x="0" y="0"/>
                  </a:moveTo>
                  <a:lnTo>
                    <a:pt x="32765" y="0"/>
                  </a:lnTo>
                </a:path>
                <a:path w="389889">
                  <a:moveTo>
                    <a:pt x="65531" y="0"/>
                  </a:moveTo>
                  <a:lnTo>
                    <a:pt x="86867" y="0"/>
                  </a:lnTo>
                </a:path>
                <a:path w="389889">
                  <a:moveTo>
                    <a:pt x="118872" y="0"/>
                  </a:moveTo>
                  <a:lnTo>
                    <a:pt x="140970" y="0"/>
                  </a:lnTo>
                </a:path>
                <a:path w="389889">
                  <a:moveTo>
                    <a:pt x="184403" y="0"/>
                  </a:moveTo>
                  <a:lnTo>
                    <a:pt x="249173" y="0"/>
                  </a:lnTo>
                </a:path>
                <a:path w="389889">
                  <a:moveTo>
                    <a:pt x="281177" y="0"/>
                  </a:moveTo>
                  <a:lnTo>
                    <a:pt x="313943" y="0"/>
                  </a:lnTo>
                </a:path>
                <a:path w="389889">
                  <a:moveTo>
                    <a:pt x="357377" y="0"/>
                  </a:moveTo>
                  <a:lnTo>
                    <a:pt x="389381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" name="object 26"/>
            <p:cNvSpPr/>
            <p:nvPr/>
          </p:nvSpPr>
          <p:spPr>
            <a:xfrm>
              <a:off x="5821305" y="1448307"/>
              <a:ext cx="410845" cy="21590"/>
            </a:xfrm>
            <a:custGeom>
              <a:avLst/>
              <a:gdLst/>
              <a:ahLst/>
              <a:cxnLst/>
              <a:rect l="l" t="t" r="r" b="b"/>
              <a:pathLst>
                <a:path w="410845" h="21590">
                  <a:moveTo>
                    <a:pt x="22098" y="0"/>
                  </a:moveTo>
                  <a:lnTo>
                    <a:pt x="54101" y="0"/>
                  </a:lnTo>
                </a:path>
                <a:path w="410845" h="21590">
                  <a:moveTo>
                    <a:pt x="76200" y="0"/>
                  </a:moveTo>
                  <a:lnTo>
                    <a:pt x="97535" y="0"/>
                  </a:lnTo>
                </a:path>
                <a:path w="410845" h="21590">
                  <a:moveTo>
                    <a:pt x="129540" y="0"/>
                  </a:moveTo>
                  <a:lnTo>
                    <a:pt x="151638" y="0"/>
                  </a:lnTo>
                </a:path>
                <a:path w="410845" h="21590">
                  <a:moveTo>
                    <a:pt x="195072" y="0"/>
                  </a:moveTo>
                  <a:lnTo>
                    <a:pt x="216407" y="0"/>
                  </a:lnTo>
                </a:path>
                <a:path w="410845" h="21590">
                  <a:moveTo>
                    <a:pt x="302514" y="0"/>
                  </a:moveTo>
                  <a:lnTo>
                    <a:pt x="335279" y="0"/>
                  </a:lnTo>
                </a:path>
                <a:path w="410845" h="21590">
                  <a:moveTo>
                    <a:pt x="378714" y="0"/>
                  </a:moveTo>
                  <a:lnTo>
                    <a:pt x="410717" y="0"/>
                  </a:lnTo>
                </a:path>
                <a:path w="410845" h="21590">
                  <a:moveTo>
                    <a:pt x="0" y="10667"/>
                  </a:moveTo>
                  <a:lnTo>
                    <a:pt x="10667" y="10667"/>
                  </a:lnTo>
                </a:path>
                <a:path w="410845" h="21590">
                  <a:moveTo>
                    <a:pt x="32766" y="10667"/>
                  </a:moveTo>
                  <a:lnTo>
                    <a:pt x="54101" y="10667"/>
                  </a:lnTo>
                </a:path>
                <a:path w="410845" h="21590">
                  <a:moveTo>
                    <a:pt x="76200" y="10667"/>
                  </a:moveTo>
                  <a:lnTo>
                    <a:pt x="97535" y="10667"/>
                  </a:lnTo>
                </a:path>
                <a:path w="410845" h="21590">
                  <a:moveTo>
                    <a:pt x="108203" y="10667"/>
                  </a:moveTo>
                  <a:lnTo>
                    <a:pt x="118871" y="10667"/>
                  </a:lnTo>
                </a:path>
                <a:path w="410845" h="21590">
                  <a:moveTo>
                    <a:pt x="129540" y="10667"/>
                  </a:moveTo>
                  <a:lnTo>
                    <a:pt x="151638" y="10667"/>
                  </a:lnTo>
                </a:path>
                <a:path w="410845" h="21590">
                  <a:moveTo>
                    <a:pt x="195072" y="10667"/>
                  </a:moveTo>
                  <a:lnTo>
                    <a:pt x="216407" y="10667"/>
                  </a:lnTo>
                </a:path>
                <a:path w="410845" h="21590">
                  <a:moveTo>
                    <a:pt x="249174" y="10667"/>
                  </a:moveTo>
                  <a:lnTo>
                    <a:pt x="259841" y="10667"/>
                  </a:lnTo>
                </a:path>
                <a:path w="410845" h="21590">
                  <a:moveTo>
                    <a:pt x="281177" y="10667"/>
                  </a:moveTo>
                  <a:lnTo>
                    <a:pt x="291845" y="10667"/>
                  </a:lnTo>
                </a:path>
                <a:path w="410845" h="21590">
                  <a:moveTo>
                    <a:pt x="313944" y="10667"/>
                  </a:moveTo>
                  <a:lnTo>
                    <a:pt x="335279" y="10667"/>
                  </a:lnTo>
                </a:path>
                <a:path w="410845" h="21590">
                  <a:moveTo>
                    <a:pt x="356616" y="10667"/>
                  </a:moveTo>
                  <a:lnTo>
                    <a:pt x="368045" y="10667"/>
                  </a:lnTo>
                </a:path>
                <a:path w="410845" h="21590">
                  <a:moveTo>
                    <a:pt x="389381" y="10667"/>
                  </a:moveTo>
                  <a:lnTo>
                    <a:pt x="410717" y="10667"/>
                  </a:lnTo>
                </a:path>
                <a:path w="410845" h="21590">
                  <a:moveTo>
                    <a:pt x="0" y="21336"/>
                  </a:moveTo>
                  <a:lnTo>
                    <a:pt x="43434" y="21336"/>
                  </a:lnTo>
                </a:path>
                <a:path w="410845" h="21590">
                  <a:moveTo>
                    <a:pt x="86868" y="21336"/>
                  </a:moveTo>
                  <a:lnTo>
                    <a:pt x="108203" y="21336"/>
                  </a:lnTo>
                </a:path>
                <a:path w="410845" h="21590">
                  <a:moveTo>
                    <a:pt x="118872" y="21336"/>
                  </a:moveTo>
                  <a:lnTo>
                    <a:pt x="162306" y="21336"/>
                  </a:lnTo>
                </a:path>
                <a:path w="410845" h="21590">
                  <a:moveTo>
                    <a:pt x="205740" y="21336"/>
                  </a:moveTo>
                  <a:lnTo>
                    <a:pt x="249174" y="21336"/>
                  </a:lnTo>
                </a:path>
                <a:path w="410845" h="21590">
                  <a:moveTo>
                    <a:pt x="281177" y="21336"/>
                  </a:moveTo>
                  <a:lnTo>
                    <a:pt x="324612" y="21336"/>
                  </a:lnTo>
                </a:path>
                <a:path w="410845" h="21590">
                  <a:moveTo>
                    <a:pt x="356616" y="21336"/>
                  </a:moveTo>
                  <a:lnTo>
                    <a:pt x="400050" y="21336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</p:grpSp>
      <p:grpSp>
        <p:nvGrpSpPr>
          <p:cNvPr id="28" name="object 27"/>
          <p:cNvGrpSpPr/>
          <p:nvPr/>
        </p:nvGrpSpPr>
        <p:grpSpPr>
          <a:xfrm>
            <a:off x="5429338" y="590980"/>
            <a:ext cx="57150" cy="542925"/>
            <a:chOff x="6286125" y="1053591"/>
            <a:chExt cx="76200" cy="723900"/>
          </a:xfrm>
        </p:grpSpPr>
        <p:sp>
          <p:nvSpPr>
            <p:cNvPr id="29" name="object 28"/>
            <p:cNvSpPr/>
            <p:nvPr/>
          </p:nvSpPr>
          <p:spPr>
            <a:xfrm>
              <a:off x="6308223" y="1058925"/>
              <a:ext cx="32384" cy="32384"/>
            </a:xfrm>
            <a:custGeom>
              <a:avLst/>
              <a:gdLst/>
              <a:ahLst/>
              <a:cxnLst/>
              <a:rect l="l" t="t" r="r" b="b"/>
              <a:pathLst>
                <a:path w="32385" h="32384">
                  <a:moveTo>
                    <a:pt x="10668" y="0"/>
                  </a:moveTo>
                  <a:lnTo>
                    <a:pt x="21335" y="0"/>
                  </a:lnTo>
                </a:path>
                <a:path w="32385" h="32384">
                  <a:moveTo>
                    <a:pt x="10668" y="10668"/>
                  </a:moveTo>
                  <a:lnTo>
                    <a:pt x="21335" y="10668"/>
                  </a:lnTo>
                </a:path>
                <a:path w="32385" h="32384">
                  <a:moveTo>
                    <a:pt x="0" y="21336"/>
                  </a:moveTo>
                  <a:lnTo>
                    <a:pt x="32003" y="21336"/>
                  </a:lnTo>
                </a:path>
                <a:path w="32385" h="32384">
                  <a:moveTo>
                    <a:pt x="0" y="32003"/>
                  </a:moveTo>
                  <a:lnTo>
                    <a:pt x="32003" y="32003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" name="object 29"/>
            <p:cNvSpPr/>
            <p:nvPr/>
          </p:nvSpPr>
          <p:spPr>
            <a:xfrm>
              <a:off x="6308223" y="1101978"/>
              <a:ext cx="32384" cy="0"/>
            </a:xfrm>
            <a:custGeom>
              <a:avLst/>
              <a:gdLst/>
              <a:ahLst/>
              <a:cxnLst/>
              <a:rect l="l" t="t" r="r" b="b"/>
              <a:pathLst>
                <a:path w="32385">
                  <a:moveTo>
                    <a:pt x="0" y="0"/>
                  </a:moveTo>
                  <a:lnTo>
                    <a:pt x="32003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" name="object 30"/>
            <p:cNvSpPr/>
            <p:nvPr/>
          </p:nvSpPr>
          <p:spPr>
            <a:xfrm>
              <a:off x="6296793" y="1113027"/>
              <a:ext cx="54610" cy="32384"/>
            </a:xfrm>
            <a:custGeom>
              <a:avLst/>
              <a:gdLst/>
              <a:ahLst/>
              <a:cxnLst/>
              <a:rect l="l" t="t" r="r" b="b"/>
              <a:pathLst>
                <a:path w="54610" h="32384">
                  <a:moveTo>
                    <a:pt x="11429" y="0"/>
                  </a:moveTo>
                  <a:lnTo>
                    <a:pt x="43433" y="0"/>
                  </a:lnTo>
                </a:path>
                <a:path w="54610" h="32384">
                  <a:moveTo>
                    <a:pt x="0" y="10668"/>
                  </a:moveTo>
                  <a:lnTo>
                    <a:pt x="54102" y="10668"/>
                  </a:lnTo>
                </a:path>
                <a:path w="54610" h="32384">
                  <a:moveTo>
                    <a:pt x="0" y="21336"/>
                  </a:moveTo>
                  <a:lnTo>
                    <a:pt x="54102" y="21336"/>
                  </a:lnTo>
                </a:path>
                <a:path w="54610" h="32384">
                  <a:moveTo>
                    <a:pt x="0" y="32004"/>
                  </a:moveTo>
                  <a:lnTo>
                    <a:pt x="54102" y="32004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" name="object 31"/>
            <p:cNvSpPr/>
            <p:nvPr/>
          </p:nvSpPr>
          <p:spPr>
            <a:xfrm>
              <a:off x="6286125" y="1156080"/>
              <a:ext cx="76200" cy="0"/>
            </a:xfrm>
            <a:custGeom>
              <a:avLst/>
              <a:gdLst/>
              <a:ahLst/>
              <a:cxnLst/>
              <a:rect l="l" t="t" r="r" b="b"/>
              <a:pathLst>
                <a:path w="76200">
                  <a:moveTo>
                    <a:pt x="0" y="0"/>
                  </a:moveTo>
                  <a:lnTo>
                    <a:pt x="76200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" name="object 32"/>
            <p:cNvSpPr/>
            <p:nvPr/>
          </p:nvSpPr>
          <p:spPr>
            <a:xfrm>
              <a:off x="6286125" y="1167129"/>
              <a:ext cx="76200" cy="605155"/>
            </a:xfrm>
            <a:custGeom>
              <a:avLst/>
              <a:gdLst/>
              <a:ahLst/>
              <a:cxnLst/>
              <a:rect l="l" t="t" r="r" b="b"/>
              <a:pathLst>
                <a:path w="76200" h="605155">
                  <a:moveTo>
                    <a:pt x="0" y="0"/>
                  </a:moveTo>
                  <a:lnTo>
                    <a:pt x="10667" y="0"/>
                  </a:lnTo>
                </a:path>
                <a:path w="76200" h="605155">
                  <a:moveTo>
                    <a:pt x="32766" y="0"/>
                  </a:moveTo>
                  <a:lnTo>
                    <a:pt x="43433" y="0"/>
                  </a:lnTo>
                </a:path>
                <a:path w="76200" h="605155">
                  <a:moveTo>
                    <a:pt x="64770" y="0"/>
                  </a:moveTo>
                  <a:lnTo>
                    <a:pt x="76199" y="0"/>
                  </a:lnTo>
                </a:path>
                <a:path w="76200" h="605155">
                  <a:moveTo>
                    <a:pt x="32766" y="10668"/>
                  </a:moveTo>
                  <a:lnTo>
                    <a:pt x="43433" y="10668"/>
                  </a:lnTo>
                </a:path>
                <a:path w="76200" h="605155">
                  <a:moveTo>
                    <a:pt x="32766" y="21336"/>
                  </a:moveTo>
                  <a:lnTo>
                    <a:pt x="43433" y="21336"/>
                  </a:lnTo>
                </a:path>
                <a:path w="76200" h="605155">
                  <a:moveTo>
                    <a:pt x="32766" y="32004"/>
                  </a:moveTo>
                  <a:lnTo>
                    <a:pt x="43433" y="32004"/>
                  </a:lnTo>
                </a:path>
                <a:path w="76200" h="605155">
                  <a:moveTo>
                    <a:pt x="38099" y="48767"/>
                  </a:moveTo>
                  <a:lnTo>
                    <a:pt x="38099" y="37338"/>
                  </a:lnTo>
                </a:path>
                <a:path w="76200" h="605155">
                  <a:moveTo>
                    <a:pt x="32766" y="54102"/>
                  </a:moveTo>
                  <a:lnTo>
                    <a:pt x="43433" y="54102"/>
                  </a:lnTo>
                </a:path>
                <a:path w="76200" h="605155">
                  <a:moveTo>
                    <a:pt x="32766" y="64770"/>
                  </a:moveTo>
                  <a:lnTo>
                    <a:pt x="43433" y="64770"/>
                  </a:lnTo>
                </a:path>
                <a:path w="76200" h="605155">
                  <a:moveTo>
                    <a:pt x="32766" y="75438"/>
                  </a:moveTo>
                  <a:lnTo>
                    <a:pt x="43433" y="75438"/>
                  </a:lnTo>
                </a:path>
                <a:path w="76200" h="605155">
                  <a:moveTo>
                    <a:pt x="32766" y="86106"/>
                  </a:moveTo>
                  <a:lnTo>
                    <a:pt x="43433" y="86106"/>
                  </a:lnTo>
                </a:path>
                <a:path w="76200" h="605155">
                  <a:moveTo>
                    <a:pt x="38099" y="102869"/>
                  </a:moveTo>
                  <a:lnTo>
                    <a:pt x="38099" y="91440"/>
                  </a:lnTo>
                </a:path>
                <a:path w="76200" h="605155">
                  <a:moveTo>
                    <a:pt x="32766" y="108204"/>
                  </a:moveTo>
                  <a:lnTo>
                    <a:pt x="43433" y="108204"/>
                  </a:lnTo>
                </a:path>
                <a:path w="76200" h="605155">
                  <a:moveTo>
                    <a:pt x="32766" y="118872"/>
                  </a:moveTo>
                  <a:lnTo>
                    <a:pt x="43433" y="118872"/>
                  </a:lnTo>
                </a:path>
                <a:path w="76200" h="605155">
                  <a:moveTo>
                    <a:pt x="32766" y="129540"/>
                  </a:moveTo>
                  <a:lnTo>
                    <a:pt x="43433" y="129540"/>
                  </a:lnTo>
                </a:path>
                <a:path w="76200" h="605155">
                  <a:moveTo>
                    <a:pt x="32766" y="140208"/>
                  </a:moveTo>
                  <a:lnTo>
                    <a:pt x="43433" y="140208"/>
                  </a:lnTo>
                </a:path>
                <a:path w="76200" h="605155">
                  <a:moveTo>
                    <a:pt x="32766" y="150875"/>
                  </a:moveTo>
                  <a:lnTo>
                    <a:pt x="43433" y="150875"/>
                  </a:lnTo>
                </a:path>
                <a:path w="76200" h="605155">
                  <a:moveTo>
                    <a:pt x="38099" y="167639"/>
                  </a:moveTo>
                  <a:lnTo>
                    <a:pt x="38099" y="156210"/>
                  </a:lnTo>
                </a:path>
                <a:path w="76200" h="605155">
                  <a:moveTo>
                    <a:pt x="32766" y="172974"/>
                  </a:moveTo>
                  <a:lnTo>
                    <a:pt x="43433" y="172974"/>
                  </a:lnTo>
                </a:path>
                <a:path w="76200" h="605155">
                  <a:moveTo>
                    <a:pt x="32766" y="183642"/>
                  </a:moveTo>
                  <a:lnTo>
                    <a:pt x="43433" y="183642"/>
                  </a:lnTo>
                </a:path>
                <a:path w="76200" h="605155">
                  <a:moveTo>
                    <a:pt x="32766" y="194310"/>
                  </a:moveTo>
                  <a:lnTo>
                    <a:pt x="43433" y="194310"/>
                  </a:lnTo>
                </a:path>
                <a:path w="76200" h="605155">
                  <a:moveTo>
                    <a:pt x="32766" y="204978"/>
                  </a:moveTo>
                  <a:lnTo>
                    <a:pt x="43433" y="204978"/>
                  </a:lnTo>
                </a:path>
                <a:path w="76200" h="605155">
                  <a:moveTo>
                    <a:pt x="38099" y="221741"/>
                  </a:moveTo>
                  <a:lnTo>
                    <a:pt x="38099" y="210312"/>
                  </a:lnTo>
                </a:path>
                <a:path w="76200" h="605155">
                  <a:moveTo>
                    <a:pt x="32766" y="227075"/>
                  </a:moveTo>
                  <a:lnTo>
                    <a:pt x="43433" y="227075"/>
                  </a:lnTo>
                </a:path>
                <a:path w="76200" h="605155">
                  <a:moveTo>
                    <a:pt x="32766" y="237744"/>
                  </a:moveTo>
                  <a:lnTo>
                    <a:pt x="43433" y="237744"/>
                  </a:lnTo>
                </a:path>
                <a:path w="76200" h="605155">
                  <a:moveTo>
                    <a:pt x="32766" y="248412"/>
                  </a:moveTo>
                  <a:lnTo>
                    <a:pt x="43433" y="248412"/>
                  </a:lnTo>
                </a:path>
                <a:path w="76200" h="605155">
                  <a:moveTo>
                    <a:pt x="32766" y="259080"/>
                  </a:moveTo>
                  <a:lnTo>
                    <a:pt x="43433" y="259080"/>
                  </a:lnTo>
                </a:path>
                <a:path w="76200" h="605155">
                  <a:moveTo>
                    <a:pt x="38099" y="275843"/>
                  </a:moveTo>
                  <a:lnTo>
                    <a:pt x="38099" y="264414"/>
                  </a:lnTo>
                </a:path>
                <a:path w="76200" h="605155">
                  <a:moveTo>
                    <a:pt x="32766" y="281178"/>
                  </a:moveTo>
                  <a:lnTo>
                    <a:pt x="43433" y="281178"/>
                  </a:lnTo>
                </a:path>
                <a:path w="76200" h="605155">
                  <a:moveTo>
                    <a:pt x="32766" y="291846"/>
                  </a:moveTo>
                  <a:lnTo>
                    <a:pt x="43433" y="291846"/>
                  </a:lnTo>
                </a:path>
                <a:path w="76200" h="605155">
                  <a:moveTo>
                    <a:pt x="32766" y="302514"/>
                  </a:moveTo>
                  <a:lnTo>
                    <a:pt x="43433" y="302514"/>
                  </a:lnTo>
                </a:path>
                <a:path w="76200" h="605155">
                  <a:moveTo>
                    <a:pt x="32766" y="313182"/>
                  </a:moveTo>
                  <a:lnTo>
                    <a:pt x="43433" y="313182"/>
                  </a:lnTo>
                </a:path>
                <a:path w="76200" h="605155">
                  <a:moveTo>
                    <a:pt x="32766" y="323850"/>
                  </a:moveTo>
                  <a:lnTo>
                    <a:pt x="43433" y="323850"/>
                  </a:lnTo>
                </a:path>
                <a:path w="76200" h="605155">
                  <a:moveTo>
                    <a:pt x="38099" y="340613"/>
                  </a:moveTo>
                  <a:lnTo>
                    <a:pt x="38099" y="329184"/>
                  </a:lnTo>
                </a:path>
                <a:path w="76200" h="605155">
                  <a:moveTo>
                    <a:pt x="32766" y="345948"/>
                  </a:moveTo>
                  <a:lnTo>
                    <a:pt x="43433" y="345948"/>
                  </a:lnTo>
                </a:path>
                <a:path w="76200" h="605155">
                  <a:moveTo>
                    <a:pt x="32766" y="356616"/>
                  </a:moveTo>
                  <a:lnTo>
                    <a:pt x="43433" y="356616"/>
                  </a:lnTo>
                </a:path>
                <a:path w="76200" h="605155">
                  <a:moveTo>
                    <a:pt x="32766" y="367284"/>
                  </a:moveTo>
                  <a:lnTo>
                    <a:pt x="43433" y="367284"/>
                  </a:lnTo>
                </a:path>
                <a:path w="76200" h="605155">
                  <a:moveTo>
                    <a:pt x="32766" y="377952"/>
                  </a:moveTo>
                  <a:lnTo>
                    <a:pt x="43433" y="377952"/>
                  </a:lnTo>
                </a:path>
                <a:path w="76200" h="605155">
                  <a:moveTo>
                    <a:pt x="38099" y="394715"/>
                  </a:moveTo>
                  <a:lnTo>
                    <a:pt x="38099" y="383286"/>
                  </a:lnTo>
                </a:path>
                <a:path w="76200" h="605155">
                  <a:moveTo>
                    <a:pt x="32766" y="400050"/>
                  </a:moveTo>
                  <a:lnTo>
                    <a:pt x="43433" y="400050"/>
                  </a:lnTo>
                </a:path>
                <a:path w="76200" h="605155">
                  <a:moveTo>
                    <a:pt x="32766" y="410718"/>
                  </a:moveTo>
                  <a:lnTo>
                    <a:pt x="43433" y="410718"/>
                  </a:lnTo>
                </a:path>
                <a:path w="76200" h="605155">
                  <a:moveTo>
                    <a:pt x="32766" y="421386"/>
                  </a:moveTo>
                  <a:lnTo>
                    <a:pt x="43433" y="421386"/>
                  </a:lnTo>
                </a:path>
                <a:path w="76200" h="605155">
                  <a:moveTo>
                    <a:pt x="32766" y="432054"/>
                  </a:moveTo>
                  <a:lnTo>
                    <a:pt x="43433" y="432054"/>
                  </a:lnTo>
                </a:path>
                <a:path w="76200" h="605155">
                  <a:moveTo>
                    <a:pt x="38099" y="448817"/>
                  </a:moveTo>
                  <a:lnTo>
                    <a:pt x="38099" y="437388"/>
                  </a:lnTo>
                </a:path>
                <a:path w="76200" h="605155">
                  <a:moveTo>
                    <a:pt x="32766" y="454152"/>
                  </a:moveTo>
                  <a:lnTo>
                    <a:pt x="43433" y="454152"/>
                  </a:lnTo>
                </a:path>
                <a:path w="76200" h="605155">
                  <a:moveTo>
                    <a:pt x="32766" y="464820"/>
                  </a:moveTo>
                  <a:lnTo>
                    <a:pt x="43433" y="464820"/>
                  </a:lnTo>
                </a:path>
                <a:path w="76200" h="605155">
                  <a:moveTo>
                    <a:pt x="32766" y="475488"/>
                  </a:moveTo>
                  <a:lnTo>
                    <a:pt x="43433" y="475488"/>
                  </a:lnTo>
                </a:path>
                <a:path w="76200" h="605155">
                  <a:moveTo>
                    <a:pt x="32766" y="486156"/>
                  </a:moveTo>
                  <a:lnTo>
                    <a:pt x="43433" y="486156"/>
                  </a:lnTo>
                </a:path>
                <a:path w="76200" h="605155">
                  <a:moveTo>
                    <a:pt x="38099" y="502919"/>
                  </a:moveTo>
                  <a:lnTo>
                    <a:pt x="38099" y="491490"/>
                  </a:lnTo>
                </a:path>
                <a:path w="76200" h="605155">
                  <a:moveTo>
                    <a:pt x="32766" y="508254"/>
                  </a:moveTo>
                  <a:lnTo>
                    <a:pt x="43433" y="508254"/>
                  </a:lnTo>
                </a:path>
                <a:path w="76200" h="605155">
                  <a:moveTo>
                    <a:pt x="32766" y="518922"/>
                  </a:moveTo>
                  <a:lnTo>
                    <a:pt x="43433" y="518922"/>
                  </a:lnTo>
                </a:path>
                <a:path w="76200" h="605155">
                  <a:moveTo>
                    <a:pt x="32766" y="529590"/>
                  </a:moveTo>
                  <a:lnTo>
                    <a:pt x="43433" y="529590"/>
                  </a:lnTo>
                </a:path>
                <a:path w="76200" h="605155">
                  <a:moveTo>
                    <a:pt x="32766" y="540258"/>
                  </a:moveTo>
                  <a:lnTo>
                    <a:pt x="43433" y="540258"/>
                  </a:lnTo>
                </a:path>
                <a:path w="76200" h="605155">
                  <a:moveTo>
                    <a:pt x="32766" y="550926"/>
                  </a:moveTo>
                  <a:lnTo>
                    <a:pt x="43433" y="550926"/>
                  </a:lnTo>
                </a:path>
                <a:path w="76200" h="605155">
                  <a:moveTo>
                    <a:pt x="38099" y="567689"/>
                  </a:moveTo>
                  <a:lnTo>
                    <a:pt x="38099" y="556260"/>
                  </a:lnTo>
                </a:path>
                <a:path w="76200" h="605155">
                  <a:moveTo>
                    <a:pt x="32766" y="573024"/>
                  </a:moveTo>
                  <a:lnTo>
                    <a:pt x="43433" y="573024"/>
                  </a:lnTo>
                </a:path>
                <a:path w="76200" h="605155">
                  <a:moveTo>
                    <a:pt x="32766" y="583692"/>
                  </a:moveTo>
                  <a:lnTo>
                    <a:pt x="43433" y="583692"/>
                  </a:lnTo>
                </a:path>
                <a:path w="76200" h="605155">
                  <a:moveTo>
                    <a:pt x="32766" y="594360"/>
                  </a:moveTo>
                  <a:lnTo>
                    <a:pt x="43433" y="594360"/>
                  </a:lnTo>
                </a:path>
                <a:path w="76200" h="605155">
                  <a:moveTo>
                    <a:pt x="32766" y="605028"/>
                  </a:moveTo>
                  <a:lnTo>
                    <a:pt x="43433" y="605028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</p:grpSp>
      <p:grpSp>
        <p:nvGrpSpPr>
          <p:cNvPr id="34" name="object 33"/>
          <p:cNvGrpSpPr/>
          <p:nvPr/>
        </p:nvGrpSpPr>
        <p:grpSpPr>
          <a:xfrm>
            <a:off x="5573796" y="590980"/>
            <a:ext cx="1702594" cy="1045845"/>
            <a:chOff x="6589401" y="707644"/>
            <a:chExt cx="2270125" cy="1394460"/>
          </a:xfrm>
        </p:grpSpPr>
        <p:sp>
          <p:nvSpPr>
            <p:cNvPr id="35" name="object 34"/>
            <p:cNvSpPr/>
            <p:nvPr/>
          </p:nvSpPr>
          <p:spPr>
            <a:xfrm>
              <a:off x="7561713" y="707644"/>
              <a:ext cx="48895" cy="210820"/>
            </a:xfrm>
            <a:custGeom>
              <a:avLst/>
              <a:gdLst/>
              <a:ahLst/>
              <a:cxnLst/>
              <a:rect l="l" t="t" r="r" b="b"/>
              <a:pathLst>
                <a:path w="48895" h="210819">
                  <a:moveTo>
                    <a:pt x="48767" y="32003"/>
                  </a:moveTo>
                  <a:lnTo>
                    <a:pt x="48767" y="0"/>
                  </a:lnTo>
                </a:path>
                <a:path w="48895" h="210819">
                  <a:moveTo>
                    <a:pt x="32766" y="37337"/>
                  </a:moveTo>
                  <a:lnTo>
                    <a:pt x="43433" y="37337"/>
                  </a:lnTo>
                </a:path>
                <a:path w="48895" h="210819">
                  <a:moveTo>
                    <a:pt x="38099" y="54101"/>
                  </a:moveTo>
                  <a:lnTo>
                    <a:pt x="38099" y="42672"/>
                  </a:lnTo>
                </a:path>
                <a:path w="48895" h="210819">
                  <a:moveTo>
                    <a:pt x="32766" y="59435"/>
                  </a:moveTo>
                  <a:lnTo>
                    <a:pt x="43433" y="59435"/>
                  </a:lnTo>
                </a:path>
                <a:path w="48895" h="210819">
                  <a:moveTo>
                    <a:pt x="32766" y="70103"/>
                  </a:moveTo>
                  <a:lnTo>
                    <a:pt x="43433" y="70103"/>
                  </a:lnTo>
                </a:path>
                <a:path w="48895" h="210819">
                  <a:moveTo>
                    <a:pt x="32766" y="80771"/>
                  </a:moveTo>
                  <a:lnTo>
                    <a:pt x="43433" y="80771"/>
                  </a:lnTo>
                </a:path>
                <a:path w="48895" h="210819">
                  <a:moveTo>
                    <a:pt x="22098" y="91439"/>
                  </a:moveTo>
                  <a:lnTo>
                    <a:pt x="32765" y="91439"/>
                  </a:lnTo>
                </a:path>
                <a:path w="48895" h="210819">
                  <a:moveTo>
                    <a:pt x="27431" y="108203"/>
                  </a:moveTo>
                  <a:lnTo>
                    <a:pt x="27431" y="96774"/>
                  </a:lnTo>
                </a:path>
                <a:path w="48895" h="210819">
                  <a:moveTo>
                    <a:pt x="22098" y="113537"/>
                  </a:moveTo>
                  <a:lnTo>
                    <a:pt x="32765" y="113537"/>
                  </a:lnTo>
                </a:path>
                <a:path w="48895" h="210819">
                  <a:moveTo>
                    <a:pt x="22098" y="124205"/>
                  </a:moveTo>
                  <a:lnTo>
                    <a:pt x="32765" y="124205"/>
                  </a:lnTo>
                </a:path>
                <a:path w="48895" h="210819">
                  <a:moveTo>
                    <a:pt x="22098" y="134873"/>
                  </a:moveTo>
                  <a:lnTo>
                    <a:pt x="32765" y="134873"/>
                  </a:lnTo>
                </a:path>
                <a:path w="48895" h="210819">
                  <a:moveTo>
                    <a:pt x="22098" y="145541"/>
                  </a:moveTo>
                  <a:lnTo>
                    <a:pt x="32765" y="145541"/>
                  </a:lnTo>
                </a:path>
                <a:path w="48895" h="210819">
                  <a:moveTo>
                    <a:pt x="11430" y="156209"/>
                  </a:moveTo>
                  <a:lnTo>
                    <a:pt x="22097" y="156209"/>
                  </a:lnTo>
                </a:path>
                <a:path w="48895" h="210819">
                  <a:moveTo>
                    <a:pt x="16763" y="172973"/>
                  </a:moveTo>
                  <a:lnTo>
                    <a:pt x="16763" y="161544"/>
                  </a:lnTo>
                </a:path>
                <a:path w="48895" h="210819">
                  <a:moveTo>
                    <a:pt x="11430" y="178307"/>
                  </a:moveTo>
                  <a:lnTo>
                    <a:pt x="22097" y="178307"/>
                  </a:lnTo>
                </a:path>
                <a:path w="48895" h="210819">
                  <a:moveTo>
                    <a:pt x="11430" y="188975"/>
                  </a:moveTo>
                  <a:lnTo>
                    <a:pt x="22097" y="188975"/>
                  </a:lnTo>
                </a:path>
                <a:path w="48895" h="210819">
                  <a:moveTo>
                    <a:pt x="11430" y="199643"/>
                  </a:moveTo>
                  <a:lnTo>
                    <a:pt x="22097" y="199643"/>
                  </a:lnTo>
                </a:path>
                <a:path w="48895" h="210819">
                  <a:moveTo>
                    <a:pt x="0" y="210311"/>
                  </a:moveTo>
                  <a:lnTo>
                    <a:pt x="11429" y="210311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6" name="object 35"/>
            <p:cNvSpPr/>
            <p:nvPr/>
          </p:nvSpPr>
          <p:spPr>
            <a:xfrm>
              <a:off x="7561713" y="929005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7" name="object 36"/>
            <p:cNvSpPr/>
            <p:nvPr/>
          </p:nvSpPr>
          <p:spPr>
            <a:xfrm>
              <a:off x="7551045" y="917956"/>
              <a:ext cx="216535" cy="97790"/>
            </a:xfrm>
            <a:custGeom>
              <a:avLst/>
              <a:gdLst/>
              <a:ahLst/>
              <a:cxnLst/>
              <a:rect l="l" t="t" r="r" b="b"/>
              <a:pathLst>
                <a:path w="216534" h="97790">
                  <a:moveTo>
                    <a:pt x="10667" y="22098"/>
                  </a:moveTo>
                  <a:lnTo>
                    <a:pt x="22097" y="22098"/>
                  </a:lnTo>
                </a:path>
                <a:path w="216534" h="97790">
                  <a:moveTo>
                    <a:pt x="10667" y="32766"/>
                  </a:moveTo>
                  <a:lnTo>
                    <a:pt x="22097" y="32766"/>
                  </a:lnTo>
                </a:path>
                <a:path w="216534" h="97790">
                  <a:moveTo>
                    <a:pt x="10667" y="43434"/>
                  </a:moveTo>
                  <a:lnTo>
                    <a:pt x="22097" y="43434"/>
                  </a:lnTo>
                </a:path>
                <a:path w="216534" h="97790">
                  <a:moveTo>
                    <a:pt x="0" y="54101"/>
                  </a:moveTo>
                  <a:lnTo>
                    <a:pt x="10667" y="54101"/>
                  </a:lnTo>
                </a:path>
                <a:path w="216534" h="97790">
                  <a:moveTo>
                    <a:pt x="5333" y="70865"/>
                  </a:moveTo>
                  <a:lnTo>
                    <a:pt x="5333" y="59436"/>
                  </a:lnTo>
                </a:path>
                <a:path w="216534" h="97790">
                  <a:moveTo>
                    <a:pt x="0" y="76200"/>
                  </a:moveTo>
                  <a:lnTo>
                    <a:pt x="10667" y="76200"/>
                  </a:lnTo>
                </a:path>
                <a:path w="216534" h="97790">
                  <a:moveTo>
                    <a:pt x="0" y="86868"/>
                  </a:moveTo>
                  <a:lnTo>
                    <a:pt x="10667" y="86868"/>
                  </a:lnTo>
                </a:path>
                <a:path w="216534" h="97790">
                  <a:moveTo>
                    <a:pt x="0" y="97536"/>
                  </a:moveTo>
                  <a:lnTo>
                    <a:pt x="10667" y="97536"/>
                  </a:lnTo>
                </a:path>
                <a:path w="216534" h="97790">
                  <a:moveTo>
                    <a:pt x="205739" y="0"/>
                  </a:moveTo>
                  <a:lnTo>
                    <a:pt x="21640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8" name="object 37"/>
            <p:cNvSpPr/>
            <p:nvPr/>
          </p:nvSpPr>
          <p:spPr>
            <a:xfrm>
              <a:off x="7746117" y="929005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9" name="object 38"/>
            <p:cNvSpPr/>
            <p:nvPr/>
          </p:nvSpPr>
          <p:spPr>
            <a:xfrm>
              <a:off x="7680585" y="940054"/>
              <a:ext cx="86995" cy="54610"/>
            </a:xfrm>
            <a:custGeom>
              <a:avLst/>
              <a:gdLst/>
              <a:ahLst/>
              <a:cxnLst/>
              <a:rect l="l" t="t" r="r" b="b"/>
              <a:pathLst>
                <a:path w="86995" h="54609">
                  <a:moveTo>
                    <a:pt x="54101" y="0"/>
                  </a:moveTo>
                  <a:lnTo>
                    <a:pt x="86867" y="0"/>
                  </a:lnTo>
                </a:path>
                <a:path w="86995" h="54609">
                  <a:moveTo>
                    <a:pt x="43434" y="10668"/>
                  </a:moveTo>
                  <a:lnTo>
                    <a:pt x="65532" y="10668"/>
                  </a:lnTo>
                </a:path>
                <a:path w="86995" h="54609">
                  <a:moveTo>
                    <a:pt x="76200" y="10668"/>
                  </a:moveTo>
                  <a:lnTo>
                    <a:pt x="86867" y="10668"/>
                  </a:lnTo>
                </a:path>
                <a:path w="86995" h="54609">
                  <a:moveTo>
                    <a:pt x="32766" y="21336"/>
                  </a:moveTo>
                  <a:lnTo>
                    <a:pt x="54101" y="21336"/>
                  </a:lnTo>
                </a:path>
                <a:path w="86995" h="54609">
                  <a:moveTo>
                    <a:pt x="22098" y="32003"/>
                  </a:moveTo>
                  <a:lnTo>
                    <a:pt x="43433" y="32003"/>
                  </a:lnTo>
                </a:path>
                <a:path w="86995" h="54609">
                  <a:moveTo>
                    <a:pt x="0" y="54101"/>
                  </a:moveTo>
                  <a:lnTo>
                    <a:pt x="22098" y="54101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0" name="object 39"/>
            <p:cNvSpPr/>
            <p:nvPr/>
          </p:nvSpPr>
          <p:spPr>
            <a:xfrm>
              <a:off x="7724019" y="994156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1" name="object 40"/>
            <p:cNvSpPr/>
            <p:nvPr/>
          </p:nvSpPr>
          <p:spPr>
            <a:xfrm>
              <a:off x="7669917" y="994156"/>
              <a:ext cx="97790" cy="10795"/>
            </a:xfrm>
            <a:custGeom>
              <a:avLst/>
              <a:gdLst/>
              <a:ahLst/>
              <a:cxnLst/>
              <a:rect l="l" t="t" r="r" b="b"/>
              <a:pathLst>
                <a:path w="97790" h="10794">
                  <a:moveTo>
                    <a:pt x="86867" y="0"/>
                  </a:moveTo>
                  <a:lnTo>
                    <a:pt x="97535" y="0"/>
                  </a:lnTo>
                </a:path>
                <a:path w="97790" h="10794">
                  <a:moveTo>
                    <a:pt x="0" y="10668"/>
                  </a:moveTo>
                  <a:lnTo>
                    <a:pt x="22098" y="10668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2" name="object 41"/>
            <p:cNvSpPr/>
            <p:nvPr/>
          </p:nvSpPr>
          <p:spPr>
            <a:xfrm>
              <a:off x="7734687" y="1004824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3" name="object 42"/>
            <p:cNvSpPr/>
            <p:nvPr/>
          </p:nvSpPr>
          <p:spPr>
            <a:xfrm>
              <a:off x="7756785" y="1004824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44" name="object 43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626483" y="977392"/>
              <a:ext cx="140969" cy="76199"/>
            </a:xfrm>
            <a:prstGeom prst="rect">
              <a:avLst/>
            </a:prstGeom>
          </p:spPr>
        </p:pic>
        <p:sp>
          <p:nvSpPr>
            <p:cNvPr id="45" name="object 44"/>
            <p:cNvSpPr/>
            <p:nvPr/>
          </p:nvSpPr>
          <p:spPr>
            <a:xfrm>
              <a:off x="7551045" y="1015492"/>
              <a:ext cx="129539" cy="10795"/>
            </a:xfrm>
            <a:custGeom>
              <a:avLst/>
              <a:gdLst/>
              <a:ahLst/>
              <a:cxnLst/>
              <a:rect l="l" t="t" r="r" b="b"/>
              <a:pathLst>
                <a:path w="129540" h="10794">
                  <a:moveTo>
                    <a:pt x="108203" y="0"/>
                  </a:moveTo>
                  <a:lnTo>
                    <a:pt x="129539" y="0"/>
                  </a:lnTo>
                </a:path>
                <a:path w="129540" h="10794">
                  <a:moveTo>
                    <a:pt x="0" y="10668"/>
                  </a:moveTo>
                  <a:lnTo>
                    <a:pt x="10667" y="10668"/>
                  </a:lnTo>
                </a:path>
                <a:path w="129540" h="10794">
                  <a:moveTo>
                    <a:pt x="97535" y="10668"/>
                  </a:moveTo>
                  <a:lnTo>
                    <a:pt x="118871" y="10668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6" name="object 45"/>
            <p:cNvSpPr/>
            <p:nvPr/>
          </p:nvSpPr>
          <p:spPr>
            <a:xfrm>
              <a:off x="7756785" y="1026160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7" name="object 46"/>
            <p:cNvSpPr/>
            <p:nvPr/>
          </p:nvSpPr>
          <p:spPr>
            <a:xfrm>
              <a:off x="7545711" y="1031494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8" name="object 47"/>
            <p:cNvSpPr/>
            <p:nvPr/>
          </p:nvSpPr>
          <p:spPr>
            <a:xfrm>
              <a:off x="7637913" y="1037209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49" name="object 48"/>
            <p:cNvSpPr/>
            <p:nvPr/>
          </p:nvSpPr>
          <p:spPr>
            <a:xfrm>
              <a:off x="7540377" y="1048258"/>
              <a:ext cx="97790" cy="10795"/>
            </a:xfrm>
            <a:custGeom>
              <a:avLst/>
              <a:gdLst/>
              <a:ahLst/>
              <a:cxnLst/>
              <a:rect l="l" t="t" r="r" b="b"/>
              <a:pathLst>
                <a:path w="97790" h="10794">
                  <a:moveTo>
                    <a:pt x="0" y="0"/>
                  </a:moveTo>
                  <a:lnTo>
                    <a:pt x="10667" y="0"/>
                  </a:lnTo>
                </a:path>
                <a:path w="97790" h="10794">
                  <a:moveTo>
                    <a:pt x="0" y="10668"/>
                  </a:moveTo>
                  <a:lnTo>
                    <a:pt x="10667" y="10668"/>
                  </a:lnTo>
                </a:path>
                <a:path w="97790" h="10794">
                  <a:moveTo>
                    <a:pt x="75437" y="10668"/>
                  </a:moveTo>
                  <a:lnTo>
                    <a:pt x="97536" y="10668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0" name="object 49"/>
            <p:cNvSpPr/>
            <p:nvPr/>
          </p:nvSpPr>
          <p:spPr>
            <a:xfrm>
              <a:off x="7659249" y="1058926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1" name="object 50"/>
            <p:cNvSpPr/>
            <p:nvPr/>
          </p:nvSpPr>
          <p:spPr>
            <a:xfrm>
              <a:off x="7540377" y="1058926"/>
              <a:ext cx="227329" cy="10795"/>
            </a:xfrm>
            <a:custGeom>
              <a:avLst/>
              <a:gdLst/>
              <a:ahLst/>
              <a:cxnLst/>
              <a:rect l="l" t="t" r="r" b="b"/>
              <a:pathLst>
                <a:path w="227329" h="10794">
                  <a:moveTo>
                    <a:pt x="216407" y="0"/>
                  </a:moveTo>
                  <a:lnTo>
                    <a:pt x="227075" y="0"/>
                  </a:lnTo>
                </a:path>
                <a:path w="227329" h="10794">
                  <a:moveTo>
                    <a:pt x="0" y="10668"/>
                  </a:moveTo>
                  <a:lnTo>
                    <a:pt x="10667" y="10668"/>
                  </a:lnTo>
                </a:path>
                <a:path w="227329" h="10794">
                  <a:moveTo>
                    <a:pt x="64770" y="10668"/>
                  </a:moveTo>
                  <a:lnTo>
                    <a:pt x="86105" y="10668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2" name="object 51"/>
            <p:cNvSpPr/>
            <p:nvPr/>
          </p:nvSpPr>
          <p:spPr>
            <a:xfrm>
              <a:off x="7669917" y="1069594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3" name="object 52"/>
            <p:cNvSpPr/>
            <p:nvPr/>
          </p:nvSpPr>
          <p:spPr>
            <a:xfrm>
              <a:off x="7756785" y="1069594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4" name="object 53"/>
            <p:cNvSpPr/>
            <p:nvPr/>
          </p:nvSpPr>
          <p:spPr>
            <a:xfrm>
              <a:off x="7680585" y="1080262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5" name="object 54"/>
            <p:cNvSpPr/>
            <p:nvPr/>
          </p:nvSpPr>
          <p:spPr>
            <a:xfrm>
              <a:off x="7756785" y="1080262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6" name="object 55"/>
            <p:cNvSpPr/>
            <p:nvPr/>
          </p:nvSpPr>
          <p:spPr>
            <a:xfrm>
              <a:off x="7692015" y="1090930"/>
              <a:ext cx="16510" cy="17145"/>
            </a:xfrm>
            <a:custGeom>
              <a:avLst/>
              <a:gdLst/>
              <a:ahLst/>
              <a:cxnLst/>
              <a:rect l="l" t="t" r="r" b="b"/>
              <a:pathLst>
                <a:path w="16509" h="17144">
                  <a:moveTo>
                    <a:pt x="0" y="0"/>
                  </a:moveTo>
                  <a:lnTo>
                    <a:pt x="10667" y="0"/>
                  </a:lnTo>
                </a:path>
                <a:path w="16509" h="17144">
                  <a:moveTo>
                    <a:pt x="16001" y="16763"/>
                  </a:moveTo>
                  <a:lnTo>
                    <a:pt x="16001" y="5334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57" name="object 56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529709" y="1074928"/>
              <a:ext cx="86105" cy="43433"/>
            </a:xfrm>
            <a:prstGeom prst="rect">
              <a:avLst/>
            </a:prstGeom>
          </p:spPr>
        </p:pic>
        <p:sp>
          <p:nvSpPr>
            <p:cNvPr id="58" name="object 57"/>
            <p:cNvSpPr/>
            <p:nvPr/>
          </p:nvSpPr>
          <p:spPr>
            <a:xfrm>
              <a:off x="7713351" y="1113028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59" name="object 58"/>
            <p:cNvSpPr/>
            <p:nvPr/>
          </p:nvSpPr>
          <p:spPr>
            <a:xfrm>
              <a:off x="7551045" y="1123695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2098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0" name="object 59"/>
            <p:cNvSpPr/>
            <p:nvPr/>
          </p:nvSpPr>
          <p:spPr>
            <a:xfrm>
              <a:off x="7594479" y="1123695"/>
              <a:ext cx="140335" cy="0"/>
            </a:xfrm>
            <a:custGeom>
              <a:avLst/>
              <a:gdLst/>
              <a:ahLst/>
              <a:cxnLst/>
              <a:rect l="l" t="t" r="r" b="b"/>
              <a:pathLst>
                <a:path w="140334">
                  <a:moveTo>
                    <a:pt x="0" y="0"/>
                  </a:moveTo>
                  <a:lnTo>
                    <a:pt x="10667" y="0"/>
                  </a:lnTo>
                </a:path>
                <a:path w="140334">
                  <a:moveTo>
                    <a:pt x="129540" y="0"/>
                  </a:moveTo>
                  <a:lnTo>
                    <a:pt x="14020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1" name="object 60"/>
            <p:cNvSpPr/>
            <p:nvPr/>
          </p:nvSpPr>
          <p:spPr>
            <a:xfrm>
              <a:off x="7540377" y="1123695"/>
              <a:ext cx="227329" cy="10795"/>
            </a:xfrm>
            <a:custGeom>
              <a:avLst/>
              <a:gdLst/>
              <a:ahLst/>
              <a:cxnLst/>
              <a:rect l="l" t="t" r="r" b="b"/>
              <a:pathLst>
                <a:path w="227329" h="10794">
                  <a:moveTo>
                    <a:pt x="216407" y="0"/>
                  </a:moveTo>
                  <a:lnTo>
                    <a:pt x="227075" y="0"/>
                  </a:lnTo>
                </a:path>
                <a:path w="227329" h="10794">
                  <a:moveTo>
                    <a:pt x="0" y="10667"/>
                  </a:moveTo>
                  <a:lnTo>
                    <a:pt x="21335" y="10667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2" name="object 61"/>
            <p:cNvSpPr/>
            <p:nvPr/>
          </p:nvSpPr>
          <p:spPr>
            <a:xfrm>
              <a:off x="7605147" y="1134363"/>
              <a:ext cx="140970" cy="0"/>
            </a:xfrm>
            <a:custGeom>
              <a:avLst/>
              <a:gdLst/>
              <a:ahLst/>
              <a:cxnLst/>
              <a:rect l="l" t="t" r="r" b="b"/>
              <a:pathLst>
                <a:path w="140970">
                  <a:moveTo>
                    <a:pt x="0" y="0"/>
                  </a:moveTo>
                  <a:lnTo>
                    <a:pt x="10667" y="0"/>
                  </a:lnTo>
                </a:path>
                <a:path w="140970">
                  <a:moveTo>
                    <a:pt x="129539" y="0"/>
                  </a:moveTo>
                  <a:lnTo>
                    <a:pt x="14096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3" name="object 62"/>
            <p:cNvSpPr/>
            <p:nvPr/>
          </p:nvSpPr>
          <p:spPr>
            <a:xfrm>
              <a:off x="7756785" y="1134363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4" name="object 63"/>
            <p:cNvSpPr/>
            <p:nvPr/>
          </p:nvSpPr>
          <p:spPr>
            <a:xfrm>
              <a:off x="7615815" y="1145031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65" name="object 6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6117" y="1139698"/>
              <a:ext cx="21335" cy="10667"/>
            </a:xfrm>
            <a:prstGeom prst="rect">
              <a:avLst/>
            </a:prstGeom>
          </p:spPr>
        </p:pic>
        <p:sp>
          <p:nvSpPr>
            <p:cNvPr id="66" name="object 65"/>
            <p:cNvSpPr/>
            <p:nvPr/>
          </p:nvSpPr>
          <p:spPr>
            <a:xfrm>
              <a:off x="7626483" y="1156081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67" name="object 66"/>
            <p:cNvSpPr/>
            <p:nvPr/>
          </p:nvSpPr>
          <p:spPr>
            <a:xfrm>
              <a:off x="7637913" y="1150366"/>
              <a:ext cx="124460" cy="17145"/>
            </a:xfrm>
            <a:custGeom>
              <a:avLst/>
              <a:gdLst/>
              <a:ahLst/>
              <a:cxnLst/>
              <a:rect l="l" t="t" r="r" b="b"/>
              <a:pathLst>
                <a:path w="124459" h="17144">
                  <a:moveTo>
                    <a:pt x="124205" y="11429"/>
                  </a:moveTo>
                  <a:lnTo>
                    <a:pt x="124205" y="0"/>
                  </a:lnTo>
                </a:path>
                <a:path w="124459" h="17144">
                  <a:moveTo>
                    <a:pt x="0" y="16763"/>
                  </a:moveTo>
                  <a:lnTo>
                    <a:pt x="10667" y="16763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68" name="object 67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96943" y="1139698"/>
              <a:ext cx="54101" cy="43433"/>
            </a:xfrm>
            <a:prstGeom prst="rect">
              <a:avLst/>
            </a:prstGeom>
          </p:spPr>
        </p:pic>
        <p:sp>
          <p:nvSpPr>
            <p:cNvPr id="69" name="object 68"/>
            <p:cNvSpPr/>
            <p:nvPr/>
          </p:nvSpPr>
          <p:spPr>
            <a:xfrm>
              <a:off x="7648581" y="1177798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0" name="object 69"/>
            <p:cNvSpPr/>
            <p:nvPr/>
          </p:nvSpPr>
          <p:spPr>
            <a:xfrm>
              <a:off x="7486275" y="118846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1" name="object 70"/>
            <p:cNvSpPr/>
            <p:nvPr/>
          </p:nvSpPr>
          <p:spPr>
            <a:xfrm>
              <a:off x="7529709" y="1188466"/>
              <a:ext cx="140335" cy="0"/>
            </a:xfrm>
            <a:custGeom>
              <a:avLst/>
              <a:gdLst/>
              <a:ahLst/>
              <a:cxnLst/>
              <a:rect l="l" t="t" r="r" b="b"/>
              <a:pathLst>
                <a:path w="140334">
                  <a:moveTo>
                    <a:pt x="0" y="0"/>
                  </a:moveTo>
                  <a:lnTo>
                    <a:pt x="10667" y="0"/>
                  </a:lnTo>
                </a:path>
                <a:path w="140334">
                  <a:moveTo>
                    <a:pt x="129540" y="0"/>
                  </a:moveTo>
                  <a:lnTo>
                    <a:pt x="14020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2" name="object 71"/>
            <p:cNvSpPr/>
            <p:nvPr/>
          </p:nvSpPr>
          <p:spPr>
            <a:xfrm>
              <a:off x="7475607" y="1188466"/>
              <a:ext cx="292100" cy="10795"/>
            </a:xfrm>
            <a:custGeom>
              <a:avLst/>
              <a:gdLst/>
              <a:ahLst/>
              <a:cxnLst/>
              <a:rect l="l" t="t" r="r" b="b"/>
              <a:pathLst>
                <a:path w="292100" h="10794">
                  <a:moveTo>
                    <a:pt x="281177" y="0"/>
                  </a:moveTo>
                  <a:lnTo>
                    <a:pt x="291845" y="0"/>
                  </a:lnTo>
                </a:path>
                <a:path w="292100" h="10794">
                  <a:moveTo>
                    <a:pt x="0" y="10668"/>
                  </a:moveTo>
                  <a:lnTo>
                    <a:pt x="21335" y="10668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3" name="object 72"/>
            <p:cNvSpPr/>
            <p:nvPr/>
          </p:nvSpPr>
          <p:spPr>
            <a:xfrm>
              <a:off x="7540377" y="1199134"/>
              <a:ext cx="140335" cy="0"/>
            </a:xfrm>
            <a:custGeom>
              <a:avLst/>
              <a:gdLst/>
              <a:ahLst/>
              <a:cxnLst/>
              <a:rect l="l" t="t" r="r" b="b"/>
              <a:pathLst>
                <a:path w="140334">
                  <a:moveTo>
                    <a:pt x="0" y="0"/>
                  </a:moveTo>
                  <a:lnTo>
                    <a:pt x="10667" y="0"/>
                  </a:lnTo>
                </a:path>
                <a:path w="140334">
                  <a:moveTo>
                    <a:pt x="129540" y="0"/>
                  </a:moveTo>
                  <a:lnTo>
                    <a:pt x="14020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4" name="object 73"/>
            <p:cNvSpPr/>
            <p:nvPr/>
          </p:nvSpPr>
          <p:spPr>
            <a:xfrm>
              <a:off x="7756785" y="1199134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5" name="object 74"/>
            <p:cNvSpPr/>
            <p:nvPr/>
          </p:nvSpPr>
          <p:spPr>
            <a:xfrm>
              <a:off x="7556379" y="1204468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6" name="object 75"/>
            <p:cNvSpPr/>
            <p:nvPr/>
          </p:nvSpPr>
          <p:spPr>
            <a:xfrm>
              <a:off x="7680585" y="1210183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7" name="object 76"/>
            <p:cNvSpPr/>
            <p:nvPr/>
          </p:nvSpPr>
          <p:spPr>
            <a:xfrm>
              <a:off x="7762119" y="1204468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78" name="object 77"/>
            <p:cNvSpPr/>
            <p:nvPr/>
          </p:nvSpPr>
          <p:spPr>
            <a:xfrm>
              <a:off x="7561713" y="1221231"/>
              <a:ext cx="151765" cy="10795"/>
            </a:xfrm>
            <a:custGeom>
              <a:avLst/>
              <a:gdLst/>
              <a:ahLst/>
              <a:cxnLst/>
              <a:rect l="l" t="t" r="r" b="b"/>
              <a:pathLst>
                <a:path w="151765" h="10794">
                  <a:moveTo>
                    <a:pt x="0" y="0"/>
                  </a:moveTo>
                  <a:lnTo>
                    <a:pt x="11429" y="0"/>
                  </a:lnTo>
                </a:path>
                <a:path w="151765" h="10794">
                  <a:moveTo>
                    <a:pt x="130301" y="0"/>
                  </a:moveTo>
                  <a:lnTo>
                    <a:pt x="140969" y="0"/>
                  </a:lnTo>
                </a:path>
                <a:path w="151765" h="10794">
                  <a:moveTo>
                    <a:pt x="11430" y="10668"/>
                  </a:moveTo>
                  <a:lnTo>
                    <a:pt x="22097" y="10668"/>
                  </a:lnTo>
                </a:path>
                <a:path w="151765" h="10794">
                  <a:moveTo>
                    <a:pt x="140970" y="10668"/>
                  </a:moveTo>
                  <a:lnTo>
                    <a:pt x="151637" y="10668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79" name="object 78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7432173" y="1204468"/>
              <a:ext cx="54101" cy="43433"/>
            </a:xfrm>
            <a:prstGeom prst="rect">
              <a:avLst/>
            </a:prstGeom>
          </p:spPr>
        </p:pic>
        <p:sp>
          <p:nvSpPr>
            <p:cNvPr id="80" name="object 79"/>
            <p:cNvSpPr/>
            <p:nvPr/>
          </p:nvSpPr>
          <p:spPr>
            <a:xfrm>
              <a:off x="7583811" y="1242568"/>
              <a:ext cx="140335" cy="0"/>
            </a:xfrm>
            <a:custGeom>
              <a:avLst/>
              <a:gdLst/>
              <a:ahLst/>
              <a:cxnLst/>
              <a:rect l="l" t="t" r="r" b="b"/>
              <a:pathLst>
                <a:path w="140334">
                  <a:moveTo>
                    <a:pt x="0" y="0"/>
                  </a:moveTo>
                  <a:lnTo>
                    <a:pt x="10667" y="0"/>
                  </a:lnTo>
                </a:path>
                <a:path w="140334">
                  <a:moveTo>
                    <a:pt x="129540" y="0"/>
                  </a:moveTo>
                  <a:lnTo>
                    <a:pt x="14020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1" name="object 80"/>
            <p:cNvSpPr/>
            <p:nvPr/>
          </p:nvSpPr>
          <p:spPr>
            <a:xfrm>
              <a:off x="7421505" y="125323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2" name="object 81"/>
            <p:cNvSpPr/>
            <p:nvPr/>
          </p:nvSpPr>
          <p:spPr>
            <a:xfrm>
              <a:off x="7464939" y="1253236"/>
              <a:ext cx="269875" cy="0"/>
            </a:xfrm>
            <a:custGeom>
              <a:avLst/>
              <a:gdLst/>
              <a:ahLst/>
              <a:cxnLst/>
              <a:rect l="l" t="t" r="r" b="b"/>
              <a:pathLst>
                <a:path w="269875">
                  <a:moveTo>
                    <a:pt x="0" y="0"/>
                  </a:moveTo>
                  <a:lnTo>
                    <a:pt x="10667" y="0"/>
                  </a:lnTo>
                </a:path>
                <a:path w="269875">
                  <a:moveTo>
                    <a:pt x="129540" y="0"/>
                  </a:moveTo>
                  <a:lnTo>
                    <a:pt x="140207" y="0"/>
                  </a:lnTo>
                </a:path>
                <a:path w="269875">
                  <a:moveTo>
                    <a:pt x="259080" y="0"/>
                  </a:moveTo>
                  <a:lnTo>
                    <a:pt x="26974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3" name="object 82"/>
            <p:cNvSpPr/>
            <p:nvPr/>
          </p:nvSpPr>
          <p:spPr>
            <a:xfrm>
              <a:off x="7756785" y="1253236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4" name="object 83"/>
            <p:cNvSpPr/>
            <p:nvPr/>
          </p:nvSpPr>
          <p:spPr>
            <a:xfrm>
              <a:off x="7410837" y="1264285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5" name="object 84"/>
            <p:cNvSpPr/>
            <p:nvPr/>
          </p:nvSpPr>
          <p:spPr>
            <a:xfrm>
              <a:off x="7480941" y="1258570"/>
              <a:ext cx="129539" cy="11430"/>
            </a:xfrm>
            <a:custGeom>
              <a:avLst/>
              <a:gdLst/>
              <a:ahLst/>
              <a:cxnLst/>
              <a:rect l="l" t="t" r="r" b="b"/>
              <a:pathLst>
                <a:path w="129540" h="11430">
                  <a:moveTo>
                    <a:pt x="0" y="11429"/>
                  </a:moveTo>
                  <a:lnTo>
                    <a:pt x="0" y="0"/>
                  </a:lnTo>
                </a:path>
                <a:path w="129540" h="11430">
                  <a:moveTo>
                    <a:pt x="129540" y="11429"/>
                  </a:moveTo>
                  <a:lnTo>
                    <a:pt x="129540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6" name="object 85"/>
            <p:cNvSpPr/>
            <p:nvPr/>
          </p:nvSpPr>
          <p:spPr>
            <a:xfrm>
              <a:off x="7734687" y="1264285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7" name="object 86"/>
            <p:cNvSpPr/>
            <p:nvPr/>
          </p:nvSpPr>
          <p:spPr>
            <a:xfrm>
              <a:off x="7762119" y="1258570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88" name="object 87"/>
            <p:cNvSpPr/>
            <p:nvPr/>
          </p:nvSpPr>
          <p:spPr>
            <a:xfrm>
              <a:off x="7486275" y="1275334"/>
              <a:ext cx="140335" cy="0"/>
            </a:xfrm>
            <a:custGeom>
              <a:avLst/>
              <a:gdLst/>
              <a:ahLst/>
              <a:cxnLst/>
              <a:rect l="l" t="t" r="r" b="b"/>
              <a:pathLst>
                <a:path w="140334">
                  <a:moveTo>
                    <a:pt x="0" y="0"/>
                  </a:moveTo>
                  <a:lnTo>
                    <a:pt x="10667" y="0"/>
                  </a:lnTo>
                </a:path>
                <a:path w="140334">
                  <a:moveTo>
                    <a:pt x="129539" y="0"/>
                  </a:moveTo>
                  <a:lnTo>
                    <a:pt x="14020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89" name="object 88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6117" y="1270000"/>
              <a:ext cx="21335" cy="10667"/>
            </a:xfrm>
            <a:prstGeom prst="rect">
              <a:avLst/>
            </a:prstGeom>
          </p:spPr>
        </p:pic>
        <p:sp>
          <p:nvSpPr>
            <p:cNvPr id="90" name="object 89"/>
            <p:cNvSpPr/>
            <p:nvPr/>
          </p:nvSpPr>
          <p:spPr>
            <a:xfrm>
              <a:off x="7496943" y="1286002"/>
              <a:ext cx="270510" cy="10795"/>
            </a:xfrm>
            <a:custGeom>
              <a:avLst/>
              <a:gdLst/>
              <a:ahLst/>
              <a:cxnLst/>
              <a:rect l="l" t="t" r="r" b="b"/>
              <a:pathLst>
                <a:path w="270509" h="10794">
                  <a:moveTo>
                    <a:pt x="0" y="0"/>
                  </a:moveTo>
                  <a:lnTo>
                    <a:pt x="10667" y="0"/>
                  </a:lnTo>
                </a:path>
                <a:path w="270509" h="10794">
                  <a:moveTo>
                    <a:pt x="129539" y="0"/>
                  </a:moveTo>
                  <a:lnTo>
                    <a:pt x="140969" y="0"/>
                  </a:lnTo>
                </a:path>
                <a:path w="270509" h="10794">
                  <a:moveTo>
                    <a:pt x="259841" y="0"/>
                  </a:moveTo>
                  <a:lnTo>
                    <a:pt x="270509" y="0"/>
                  </a:lnTo>
                </a:path>
                <a:path w="270509" h="10794">
                  <a:moveTo>
                    <a:pt x="10667" y="10668"/>
                  </a:moveTo>
                  <a:lnTo>
                    <a:pt x="22097" y="10668"/>
                  </a:lnTo>
                </a:path>
                <a:path w="270509" h="10794">
                  <a:moveTo>
                    <a:pt x="140969" y="10668"/>
                  </a:moveTo>
                  <a:lnTo>
                    <a:pt x="151637" y="10668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91" name="object 90"/>
            <p:cNvPicPr/>
            <p:nvPr/>
          </p:nvPicPr>
          <p:blipFill>
            <a:blip r:embed="rId8" cstate="print"/>
            <a:stretch>
              <a:fillRect/>
            </a:stretch>
          </p:blipFill>
          <p:spPr>
            <a:xfrm>
              <a:off x="7367403" y="1270000"/>
              <a:ext cx="54101" cy="42671"/>
            </a:xfrm>
            <a:prstGeom prst="rect">
              <a:avLst/>
            </a:prstGeom>
          </p:spPr>
        </p:pic>
        <p:sp>
          <p:nvSpPr>
            <p:cNvPr id="92" name="object 91"/>
            <p:cNvSpPr/>
            <p:nvPr/>
          </p:nvSpPr>
          <p:spPr>
            <a:xfrm>
              <a:off x="7519041" y="1307338"/>
              <a:ext cx="140335" cy="0"/>
            </a:xfrm>
            <a:custGeom>
              <a:avLst/>
              <a:gdLst/>
              <a:ahLst/>
              <a:cxnLst/>
              <a:rect l="l" t="t" r="r" b="b"/>
              <a:pathLst>
                <a:path w="140334">
                  <a:moveTo>
                    <a:pt x="0" y="0"/>
                  </a:moveTo>
                  <a:lnTo>
                    <a:pt x="10667" y="0"/>
                  </a:lnTo>
                </a:path>
                <a:path w="140334">
                  <a:moveTo>
                    <a:pt x="129539" y="0"/>
                  </a:moveTo>
                  <a:lnTo>
                    <a:pt x="14020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3" name="object 92"/>
            <p:cNvSpPr/>
            <p:nvPr/>
          </p:nvSpPr>
          <p:spPr>
            <a:xfrm>
              <a:off x="7356735" y="131800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4" name="object 93"/>
            <p:cNvSpPr/>
            <p:nvPr/>
          </p:nvSpPr>
          <p:spPr>
            <a:xfrm>
              <a:off x="7400169" y="1318006"/>
              <a:ext cx="269875" cy="0"/>
            </a:xfrm>
            <a:custGeom>
              <a:avLst/>
              <a:gdLst/>
              <a:ahLst/>
              <a:cxnLst/>
              <a:rect l="l" t="t" r="r" b="b"/>
              <a:pathLst>
                <a:path w="269875">
                  <a:moveTo>
                    <a:pt x="0" y="0"/>
                  </a:moveTo>
                  <a:lnTo>
                    <a:pt x="10667" y="0"/>
                  </a:lnTo>
                </a:path>
                <a:path w="269875">
                  <a:moveTo>
                    <a:pt x="129539" y="0"/>
                  </a:moveTo>
                  <a:lnTo>
                    <a:pt x="140207" y="0"/>
                  </a:lnTo>
                </a:path>
                <a:path w="269875">
                  <a:moveTo>
                    <a:pt x="259079" y="0"/>
                  </a:moveTo>
                  <a:lnTo>
                    <a:pt x="26974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5" name="object 94"/>
            <p:cNvSpPr/>
            <p:nvPr/>
          </p:nvSpPr>
          <p:spPr>
            <a:xfrm>
              <a:off x="7756785" y="1318006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6" name="object 95"/>
            <p:cNvSpPr/>
            <p:nvPr/>
          </p:nvSpPr>
          <p:spPr>
            <a:xfrm>
              <a:off x="7346067" y="1329055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7" name="object 96"/>
            <p:cNvSpPr/>
            <p:nvPr/>
          </p:nvSpPr>
          <p:spPr>
            <a:xfrm>
              <a:off x="7416171" y="1323340"/>
              <a:ext cx="259079" cy="11430"/>
            </a:xfrm>
            <a:custGeom>
              <a:avLst/>
              <a:gdLst/>
              <a:ahLst/>
              <a:cxnLst/>
              <a:rect l="l" t="t" r="r" b="b"/>
              <a:pathLst>
                <a:path w="259079" h="11430">
                  <a:moveTo>
                    <a:pt x="0" y="11429"/>
                  </a:moveTo>
                  <a:lnTo>
                    <a:pt x="0" y="0"/>
                  </a:lnTo>
                </a:path>
                <a:path w="259079" h="11430">
                  <a:moveTo>
                    <a:pt x="129540" y="11429"/>
                  </a:moveTo>
                  <a:lnTo>
                    <a:pt x="129540" y="0"/>
                  </a:lnTo>
                </a:path>
                <a:path w="259079" h="11430">
                  <a:moveTo>
                    <a:pt x="259080" y="11429"/>
                  </a:moveTo>
                  <a:lnTo>
                    <a:pt x="259080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8" name="object 97"/>
            <p:cNvSpPr/>
            <p:nvPr/>
          </p:nvSpPr>
          <p:spPr>
            <a:xfrm>
              <a:off x="7762119" y="1323340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99" name="object 98"/>
            <p:cNvSpPr/>
            <p:nvPr/>
          </p:nvSpPr>
          <p:spPr>
            <a:xfrm>
              <a:off x="7421505" y="1340104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09">
                  <a:moveTo>
                    <a:pt x="0" y="0"/>
                  </a:moveTo>
                  <a:lnTo>
                    <a:pt x="10667" y="0"/>
                  </a:lnTo>
                </a:path>
                <a:path w="270509">
                  <a:moveTo>
                    <a:pt x="129540" y="0"/>
                  </a:moveTo>
                  <a:lnTo>
                    <a:pt x="140207" y="0"/>
                  </a:lnTo>
                </a:path>
                <a:path w="270509">
                  <a:moveTo>
                    <a:pt x="259079" y="0"/>
                  </a:moveTo>
                  <a:lnTo>
                    <a:pt x="27050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0" name="object 99"/>
            <p:cNvSpPr/>
            <p:nvPr/>
          </p:nvSpPr>
          <p:spPr>
            <a:xfrm>
              <a:off x="7756785" y="1340104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1" name="object 100"/>
            <p:cNvSpPr/>
            <p:nvPr/>
          </p:nvSpPr>
          <p:spPr>
            <a:xfrm>
              <a:off x="7432173" y="1350772"/>
              <a:ext cx="281305" cy="10795"/>
            </a:xfrm>
            <a:custGeom>
              <a:avLst/>
              <a:gdLst/>
              <a:ahLst/>
              <a:cxnLst/>
              <a:rect l="l" t="t" r="r" b="b"/>
              <a:pathLst>
                <a:path w="281304" h="10794">
                  <a:moveTo>
                    <a:pt x="0" y="0"/>
                  </a:moveTo>
                  <a:lnTo>
                    <a:pt x="10667" y="0"/>
                  </a:lnTo>
                </a:path>
                <a:path w="281304" h="10794">
                  <a:moveTo>
                    <a:pt x="129539" y="0"/>
                  </a:moveTo>
                  <a:lnTo>
                    <a:pt x="140969" y="0"/>
                  </a:lnTo>
                </a:path>
                <a:path w="281304" h="10794">
                  <a:moveTo>
                    <a:pt x="259841" y="0"/>
                  </a:moveTo>
                  <a:lnTo>
                    <a:pt x="270509" y="0"/>
                  </a:lnTo>
                </a:path>
                <a:path w="281304" h="10794">
                  <a:moveTo>
                    <a:pt x="10668" y="10668"/>
                  </a:moveTo>
                  <a:lnTo>
                    <a:pt x="21335" y="10668"/>
                  </a:lnTo>
                </a:path>
                <a:path w="281304" h="10794">
                  <a:moveTo>
                    <a:pt x="140970" y="10668"/>
                  </a:moveTo>
                  <a:lnTo>
                    <a:pt x="151637" y="10668"/>
                  </a:lnTo>
                </a:path>
                <a:path w="281304" h="10794">
                  <a:moveTo>
                    <a:pt x="270509" y="10668"/>
                  </a:moveTo>
                  <a:lnTo>
                    <a:pt x="281177" y="10668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102" name="object 101"/>
            <p:cNvPicPr/>
            <p:nvPr/>
          </p:nvPicPr>
          <p:blipFill>
            <a:blip r:embed="rId9" cstate="print"/>
            <a:stretch>
              <a:fillRect/>
            </a:stretch>
          </p:blipFill>
          <p:spPr>
            <a:xfrm>
              <a:off x="7302633" y="1334770"/>
              <a:ext cx="54102" cy="42671"/>
            </a:xfrm>
            <a:prstGeom prst="rect">
              <a:avLst/>
            </a:prstGeom>
          </p:spPr>
        </p:pic>
        <p:sp>
          <p:nvSpPr>
            <p:cNvPr id="103" name="object 102"/>
            <p:cNvSpPr/>
            <p:nvPr/>
          </p:nvSpPr>
          <p:spPr>
            <a:xfrm>
              <a:off x="7453509" y="1372108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09">
                  <a:moveTo>
                    <a:pt x="0" y="0"/>
                  </a:moveTo>
                  <a:lnTo>
                    <a:pt x="11429" y="0"/>
                  </a:lnTo>
                </a:path>
                <a:path w="270509">
                  <a:moveTo>
                    <a:pt x="130301" y="0"/>
                  </a:moveTo>
                  <a:lnTo>
                    <a:pt x="140969" y="0"/>
                  </a:lnTo>
                </a:path>
                <a:path w="270509">
                  <a:moveTo>
                    <a:pt x="259842" y="0"/>
                  </a:moveTo>
                  <a:lnTo>
                    <a:pt x="27050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4" name="object 103"/>
            <p:cNvSpPr/>
            <p:nvPr/>
          </p:nvSpPr>
          <p:spPr>
            <a:xfrm>
              <a:off x="7291965" y="138315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5" name="object 104"/>
            <p:cNvSpPr/>
            <p:nvPr/>
          </p:nvSpPr>
          <p:spPr>
            <a:xfrm>
              <a:off x="7334637" y="1383156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6" name="object 105"/>
            <p:cNvSpPr/>
            <p:nvPr/>
          </p:nvSpPr>
          <p:spPr>
            <a:xfrm>
              <a:off x="7470273" y="1377442"/>
              <a:ext cx="259079" cy="11430"/>
            </a:xfrm>
            <a:custGeom>
              <a:avLst/>
              <a:gdLst/>
              <a:ahLst/>
              <a:cxnLst/>
              <a:rect l="l" t="t" r="r" b="b"/>
              <a:pathLst>
                <a:path w="259079" h="11430">
                  <a:moveTo>
                    <a:pt x="0" y="11429"/>
                  </a:moveTo>
                  <a:lnTo>
                    <a:pt x="0" y="0"/>
                  </a:lnTo>
                </a:path>
                <a:path w="259079" h="11430">
                  <a:moveTo>
                    <a:pt x="129540" y="11429"/>
                  </a:moveTo>
                  <a:lnTo>
                    <a:pt x="129540" y="0"/>
                  </a:lnTo>
                </a:path>
                <a:path w="259079" h="11430">
                  <a:moveTo>
                    <a:pt x="259080" y="11429"/>
                  </a:moveTo>
                  <a:lnTo>
                    <a:pt x="259080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7" name="object 106"/>
            <p:cNvSpPr/>
            <p:nvPr/>
          </p:nvSpPr>
          <p:spPr>
            <a:xfrm>
              <a:off x="7280535" y="1377442"/>
              <a:ext cx="481965" cy="17145"/>
            </a:xfrm>
            <a:custGeom>
              <a:avLst/>
              <a:gdLst/>
              <a:ahLst/>
              <a:cxnLst/>
              <a:rect l="l" t="t" r="r" b="b"/>
              <a:pathLst>
                <a:path w="481965" h="17144">
                  <a:moveTo>
                    <a:pt x="481583" y="11429"/>
                  </a:moveTo>
                  <a:lnTo>
                    <a:pt x="481583" y="0"/>
                  </a:lnTo>
                </a:path>
                <a:path w="481965" h="17144">
                  <a:moveTo>
                    <a:pt x="0" y="16763"/>
                  </a:moveTo>
                  <a:lnTo>
                    <a:pt x="22098" y="16763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8" name="object 107"/>
            <p:cNvSpPr/>
            <p:nvPr/>
          </p:nvSpPr>
          <p:spPr>
            <a:xfrm>
              <a:off x="7346067" y="1394206"/>
              <a:ext cx="400050" cy="0"/>
            </a:xfrm>
            <a:custGeom>
              <a:avLst/>
              <a:gdLst/>
              <a:ahLst/>
              <a:cxnLst/>
              <a:rect l="l" t="t" r="r" b="b"/>
              <a:pathLst>
                <a:path w="400050">
                  <a:moveTo>
                    <a:pt x="0" y="0"/>
                  </a:moveTo>
                  <a:lnTo>
                    <a:pt x="10667" y="0"/>
                  </a:lnTo>
                </a:path>
                <a:path w="400050">
                  <a:moveTo>
                    <a:pt x="129539" y="0"/>
                  </a:moveTo>
                  <a:lnTo>
                    <a:pt x="140207" y="0"/>
                  </a:lnTo>
                </a:path>
                <a:path w="400050">
                  <a:moveTo>
                    <a:pt x="259079" y="0"/>
                  </a:moveTo>
                  <a:lnTo>
                    <a:pt x="269747" y="0"/>
                  </a:lnTo>
                </a:path>
                <a:path w="400050">
                  <a:moveTo>
                    <a:pt x="388619" y="0"/>
                  </a:moveTo>
                  <a:lnTo>
                    <a:pt x="40004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09" name="object 108"/>
            <p:cNvSpPr/>
            <p:nvPr/>
          </p:nvSpPr>
          <p:spPr>
            <a:xfrm>
              <a:off x="7756785" y="1394206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0" name="object 109"/>
            <p:cNvSpPr/>
            <p:nvPr/>
          </p:nvSpPr>
          <p:spPr>
            <a:xfrm>
              <a:off x="7356735" y="1404874"/>
              <a:ext cx="269875" cy="0"/>
            </a:xfrm>
            <a:custGeom>
              <a:avLst/>
              <a:gdLst/>
              <a:ahLst/>
              <a:cxnLst/>
              <a:rect l="l" t="t" r="r" b="b"/>
              <a:pathLst>
                <a:path w="269875">
                  <a:moveTo>
                    <a:pt x="0" y="0"/>
                  </a:moveTo>
                  <a:lnTo>
                    <a:pt x="10667" y="0"/>
                  </a:lnTo>
                </a:path>
                <a:path w="269875">
                  <a:moveTo>
                    <a:pt x="129540" y="0"/>
                  </a:moveTo>
                  <a:lnTo>
                    <a:pt x="140207" y="0"/>
                  </a:lnTo>
                </a:path>
                <a:path w="269875">
                  <a:moveTo>
                    <a:pt x="259079" y="0"/>
                  </a:moveTo>
                  <a:lnTo>
                    <a:pt x="26974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111" name="object 11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6117" y="1399540"/>
              <a:ext cx="21335" cy="10667"/>
            </a:xfrm>
            <a:prstGeom prst="rect">
              <a:avLst/>
            </a:prstGeom>
          </p:spPr>
        </p:pic>
        <p:sp>
          <p:nvSpPr>
            <p:cNvPr id="112" name="object 111"/>
            <p:cNvSpPr/>
            <p:nvPr/>
          </p:nvSpPr>
          <p:spPr>
            <a:xfrm>
              <a:off x="7367403" y="1415542"/>
              <a:ext cx="400050" cy="10795"/>
            </a:xfrm>
            <a:custGeom>
              <a:avLst/>
              <a:gdLst/>
              <a:ahLst/>
              <a:cxnLst/>
              <a:rect l="l" t="t" r="r" b="b"/>
              <a:pathLst>
                <a:path w="400050" h="10794">
                  <a:moveTo>
                    <a:pt x="0" y="0"/>
                  </a:moveTo>
                  <a:lnTo>
                    <a:pt x="10667" y="0"/>
                  </a:lnTo>
                </a:path>
                <a:path w="400050" h="10794">
                  <a:moveTo>
                    <a:pt x="129540" y="0"/>
                  </a:moveTo>
                  <a:lnTo>
                    <a:pt x="140207" y="0"/>
                  </a:lnTo>
                </a:path>
                <a:path w="400050" h="10794">
                  <a:moveTo>
                    <a:pt x="259079" y="0"/>
                  </a:moveTo>
                  <a:lnTo>
                    <a:pt x="270509" y="0"/>
                  </a:lnTo>
                </a:path>
                <a:path w="400050" h="10794">
                  <a:moveTo>
                    <a:pt x="389381" y="0"/>
                  </a:moveTo>
                  <a:lnTo>
                    <a:pt x="400049" y="0"/>
                  </a:lnTo>
                </a:path>
                <a:path w="400050" h="10794">
                  <a:moveTo>
                    <a:pt x="10668" y="10667"/>
                  </a:moveTo>
                  <a:lnTo>
                    <a:pt x="21335" y="10667"/>
                  </a:lnTo>
                </a:path>
                <a:path w="400050" h="10794">
                  <a:moveTo>
                    <a:pt x="140207" y="10667"/>
                  </a:moveTo>
                  <a:lnTo>
                    <a:pt x="151637" y="10667"/>
                  </a:lnTo>
                </a:path>
                <a:path w="400050" h="10794">
                  <a:moveTo>
                    <a:pt x="270509" y="10667"/>
                  </a:moveTo>
                  <a:lnTo>
                    <a:pt x="281177" y="10667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113" name="object 112"/>
            <p:cNvPicPr/>
            <p:nvPr/>
          </p:nvPicPr>
          <p:blipFill>
            <a:blip r:embed="rId10" cstate="print"/>
            <a:stretch>
              <a:fillRect/>
            </a:stretch>
          </p:blipFill>
          <p:spPr>
            <a:xfrm>
              <a:off x="7237863" y="1399540"/>
              <a:ext cx="54102" cy="43433"/>
            </a:xfrm>
            <a:prstGeom prst="rect">
              <a:avLst/>
            </a:prstGeom>
          </p:spPr>
        </p:pic>
        <p:sp>
          <p:nvSpPr>
            <p:cNvPr id="114" name="object 113"/>
            <p:cNvSpPr/>
            <p:nvPr/>
          </p:nvSpPr>
          <p:spPr>
            <a:xfrm>
              <a:off x="7388739" y="143725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5" name="object 114"/>
            <p:cNvSpPr/>
            <p:nvPr/>
          </p:nvSpPr>
          <p:spPr>
            <a:xfrm>
              <a:off x="7524375" y="1431544"/>
              <a:ext cx="129539" cy="11430"/>
            </a:xfrm>
            <a:custGeom>
              <a:avLst/>
              <a:gdLst/>
              <a:ahLst/>
              <a:cxnLst/>
              <a:rect l="l" t="t" r="r" b="b"/>
              <a:pathLst>
                <a:path w="129540" h="11430">
                  <a:moveTo>
                    <a:pt x="0" y="11429"/>
                  </a:moveTo>
                  <a:lnTo>
                    <a:pt x="0" y="0"/>
                  </a:lnTo>
                </a:path>
                <a:path w="129540" h="11430">
                  <a:moveTo>
                    <a:pt x="129539" y="11429"/>
                  </a:moveTo>
                  <a:lnTo>
                    <a:pt x="12953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6" name="object 115"/>
            <p:cNvSpPr/>
            <p:nvPr/>
          </p:nvSpPr>
          <p:spPr>
            <a:xfrm>
              <a:off x="7227195" y="1448308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7" name="object 116"/>
            <p:cNvSpPr/>
            <p:nvPr/>
          </p:nvSpPr>
          <p:spPr>
            <a:xfrm>
              <a:off x="7269867" y="1448308"/>
              <a:ext cx="400050" cy="0"/>
            </a:xfrm>
            <a:custGeom>
              <a:avLst/>
              <a:gdLst/>
              <a:ahLst/>
              <a:cxnLst/>
              <a:rect l="l" t="t" r="r" b="b"/>
              <a:pathLst>
                <a:path w="400050">
                  <a:moveTo>
                    <a:pt x="0" y="0"/>
                  </a:moveTo>
                  <a:lnTo>
                    <a:pt x="10667" y="0"/>
                  </a:lnTo>
                </a:path>
                <a:path w="400050">
                  <a:moveTo>
                    <a:pt x="130301" y="0"/>
                  </a:moveTo>
                  <a:lnTo>
                    <a:pt x="140969" y="0"/>
                  </a:lnTo>
                </a:path>
                <a:path w="400050">
                  <a:moveTo>
                    <a:pt x="259841" y="0"/>
                  </a:moveTo>
                  <a:lnTo>
                    <a:pt x="270509" y="0"/>
                  </a:lnTo>
                </a:path>
                <a:path w="400050">
                  <a:moveTo>
                    <a:pt x="389381" y="0"/>
                  </a:moveTo>
                  <a:lnTo>
                    <a:pt x="40004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8" name="object 117"/>
            <p:cNvSpPr/>
            <p:nvPr/>
          </p:nvSpPr>
          <p:spPr>
            <a:xfrm>
              <a:off x="7215765" y="1448308"/>
              <a:ext cx="551815" cy="10795"/>
            </a:xfrm>
            <a:custGeom>
              <a:avLst/>
              <a:gdLst/>
              <a:ahLst/>
              <a:cxnLst/>
              <a:rect l="l" t="t" r="r" b="b"/>
              <a:pathLst>
                <a:path w="551815" h="10794">
                  <a:moveTo>
                    <a:pt x="541020" y="0"/>
                  </a:moveTo>
                  <a:lnTo>
                    <a:pt x="551687" y="0"/>
                  </a:lnTo>
                </a:path>
                <a:path w="551815" h="10794">
                  <a:moveTo>
                    <a:pt x="0" y="10667"/>
                  </a:moveTo>
                  <a:lnTo>
                    <a:pt x="22098" y="10667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19" name="object 118"/>
            <p:cNvSpPr/>
            <p:nvPr/>
          </p:nvSpPr>
          <p:spPr>
            <a:xfrm>
              <a:off x="7280535" y="1458976"/>
              <a:ext cx="400050" cy="0"/>
            </a:xfrm>
            <a:custGeom>
              <a:avLst/>
              <a:gdLst/>
              <a:ahLst/>
              <a:cxnLst/>
              <a:rect l="l" t="t" r="r" b="b"/>
              <a:pathLst>
                <a:path w="400050">
                  <a:moveTo>
                    <a:pt x="0" y="0"/>
                  </a:moveTo>
                  <a:lnTo>
                    <a:pt x="11429" y="0"/>
                  </a:lnTo>
                </a:path>
                <a:path w="400050">
                  <a:moveTo>
                    <a:pt x="130301" y="0"/>
                  </a:moveTo>
                  <a:lnTo>
                    <a:pt x="140969" y="0"/>
                  </a:lnTo>
                </a:path>
                <a:path w="400050">
                  <a:moveTo>
                    <a:pt x="259842" y="0"/>
                  </a:moveTo>
                  <a:lnTo>
                    <a:pt x="270509" y="0"/>
                  </a:lnTo>
                </a:path>
                <a:path w="400050">
                  <a:moveTo>
                    <a:pt x="389382" y="0"/>
                  </a:moveTo>
                  <a:lnTo>
                    <a:pt x="40004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0" name="object 119"/>
            <p:cNvSpPr/>
            <p:nvPr/>
          </p:nvSpPr>
          <p:spPr>
            <a:xfrm>
              <a:off x="7205097" y="1458976"/>
              <a:ext cx="562610" cy="10795"/>
            </a:xfrm>
            <a:custGeom>
              <a:avLst/>
              <a:gdLst/>
              <a:ahLst/>
              <a:cxnLst/>
              <a:rect l="l" t="t" r="r" b="b"/>
              <a:pathLst>
                <a:path w="562609" h="10794">
                  <a:moveTo>
                    <a:pt x="551687" y="0"/>
                  </a:moveTo>
                  <a:lnTo>
                    <a:pt x="562355" y="0"/>
                  </a:lnTo>
                </a:path>
                <a:path w="562609" h="10794">
                  <a:moveTo>
                    <a:pt x="0" y="10668"/>
                  </a:moveTo>
                  <a:lnTo>
                    <a:pt x="22098" y="10668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1" name="object 120"/>
            <p:cNvSpPr/>
            <p:nvPr/>
          </p:nvSpPr>
          <p:spPr>
            <a:xfrm>
              <a:off x="7291965" y="1469644"/>
              <a:ext cx="400050" cy="0"/>
            </a:xfrm>
            <a:custGeom>
              <a:avLst/>
              <a:gdLst/>
              <a:ahLst/>
              <a:cxnLst/>
              <a:rect l="l" t="t" r="r" b="b"/>
              <a:pathLst>
                <a:path w="400050">
                  <a:moveTo>
                    <a:pt x="0" y="0"/>
                  </a:moveTo>
                  <a:lnTo>
                    <a:pt x="10667" y="0"/>
                  </a:lnTo>
                </a:path>
                <a:path w="400050">
                  <a:moveTo>
                    <a:pt x="129540" y="0"/>
                  </a:moveTo>
                  <a:lnTo>
                    <a:pt x="140207" y="0"/>
                  </a:lnTo>
                </a:path>
                <a:path w="400050">
                  <a:moveTo>
                    <a:pt x="259080" y="0"/>
                  </a:moveTo>
                  <a:lnTo>
                    <a:pt x="269747" y="0"/>
                  </a:lnTo>
                </a:path>
                <a:path w="400050">
                  <a:moveTo>
                    <a:pt x="388620" y="0"/>
                  </a:moveTo>
                  <a:lnTo>
                    <a:pt x="40004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2" name="object 121"/>
            <p:cNvSpPr/>
            <p:nvPr/>
          </p:nvSpPr>
          <p:spPr>
            <a:xfrm>
              <a:off x="7194429" y="1469644"/>
              <a:ext cx="573405" cy="10795"/>
            </a:xfrm>
            <a:custGeom>
              <a:avLst/>
              <a:gdLst/>
              <a:ahLst/>
              <a:cxnLst/>
              <a:rect l="l" t="t" r="r" b="b"/>
              <a:pathLst>
                <a:path w="573404" h="10794">
                  <a:moveTo>
                    <a:pt x="562355" y="0"/>
                  </a:moveTo>
                  <a:lnTo>
                    <a:pt x="573023" y="0"/>
                  </a:lnTo>
                </a:path>
                <a:path w="573404" h="10794">
                  <a:moveTo>
                    <a:pt x="0" y="10667"/>
                  </a:moveTo>
                  <a:lnTo>
                    <a:pt x="21335" y="10667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3" name="object 122"/>
            <p:cNvSpPr/>
            <p:nvPr/>
          </p:nvSpPr>
          <p:spPr>
            <a:xfrm>
              <a:off x="7302633" y="1480312"/>
              <a:ext cx="400050" cy="0"/>
            </a:xfrm>
            <a:custGeom>
              <a:avLst/>
              <a:gdLst/>
              <a:ahLst/>
              <a:cxnLst/>
              <a:rect l="l" t="t" r="r" b="b"/>
              <a:pathLst>
                <a:path w="400050">
                  <a:moveTo>
                    <a:pt x="0" y="0"/>
                  </a:moveTo>
                  <a:lnTo>
                    <a:pt x="10667" y="0"/>
                  </a:lnTo>
                </a:path>
                <a:path w="400050">
                  <a:moveTo>
                    <a:pt x="129540" y="0"/>
                  </a:moveTo>
                  <a:lnTo>
                    <a:pt x="140207" y="0"/>
                  </a:lnTo>
                </a:path>
                <a:path w="400050">
                  <a:moveTo>
                    <a:pt x="259079" y="0"/>
                  </a:moveTo>
                  <a:lnTo>
                    <a:pt x="270509" y="0"/>
                  </a:lnTo>
                </a:path>
                <a:path w="400050">
                  <a:moveTo>
                    <a:pt x="389381" y="0"/>
                  </a:moveTo>
                  <a:lnTo>
                    <a:pt x="40004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4" name="object 123"/>
            <p:cNvSpPr/>
            <p:nvPr/>
          </p:nvSpPr>
          <p:spPr>
            <a:xfrm>
              <a:off x="7183761" y="1490980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5" name="object 124"/>
            <p:cNvSpPr/>
            <p:nvPr/>
          </p:nvSpPr>
          <p:spPr>
            <a:xfrm>
              <a:off x="7313301" y="1490980"/>
              <a:ext cx="400050" cy="0"/>
            </a:xfrm>
            <a:custGeom>
              <a:avLst/>
              <a:gdLst/>
              <a:ahLst/>
              <a:cxnLst/>
              <a:rect l="l" t="t" r="r" b="b"/>
              <a:pathLst>
                <a:path w="400050">
                  <a:moveTo>
                    <a:pt x="0" y="0"/>
                  </a:moveTo>
                  <a:lnTo>
                    <a:pt x="10667" y="0"/>
                  </a:lnTo>
                </a:path>
                <a:path w="400050">
                  <a:moveTo>
                    <a:pt x="129540" y="0"/>
                  </a:moveTo>
                  <a:lnTo>
                    <a:pt x="140207" y="0"/>
                  </a:lnTo>
                </a:path>
                <a:path w="400050">
                  <a:moveTo>
                    <a:pt x="259842" y="0"/>
                  </a:moveTo>
                  <a:lnTo>
                    <a:pt x="270509" y="0"/>
                  </a:lnTo>
                </a:path>
                <a:path w="400050">
                  <a:moveTo>
                    <a:pt x="389381" y="0"/>
                  </a:moveTo>
                  <a:lnTo>
                    <a:pt x="40004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126" name="object 1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173093" y="1496313"/>
              <a:ext cx="32003" cy="11429"/>
            </a:xfrm>
            <a:prstGeom prst="rect">
              <a:avLst/>
            </a:prstGeom>
          </p:spPr>
        </p:pic>
        <p:sp>
          <p:nvSpPr>
            <p:cNvPr id="127" name="object 126"/>
            <p:cNvSpPr/>
            <p:nvPr/>
          </p:nvSpPr>
          <p:spPr>
            <a:xfrm>
              <a:off x="7329303" y="1496313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8" name="object 127"/>
            <p:cNvSpPr/>
            <p:nvPr/>
          </p:nvSpPr>
          <p:spPr>
            <a:xfrm>
              <a:off x="7453509" y="1502029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29" name="object 128"/>
            <p:cNvSpPr/>
            <p:nvPr/>
          </p:nvSpPr>
          <p:spPr>
            <a:xfrm>
              <a:off x="7589145" y="1496313"/>
              <a:ext cx="129539" cy="11430"/>
            </a:xfrm>
            <a:custGeom>
              <a:avLst/>
              <a:gdLst/>
              <a:ahLst/>
              <a:cxnLst/>
              <a:rect l="l" t="t" r="r" b="b"/>
              <a:pathLst>
                <a:path w="129540" h="11430">
                  <a:moveTo>
                    <a:pt x="0" y="11429"/>
                  </a:moveTo>
                  <a:lnTo>
                    <a:pt x="0" y="0"/>
                  </a:lnTo>
                </a:path>
                <a:path w="129540" h="11430">
                  <a:moveTo>
                    <a:pt x="129540" y="11429"/>
                  </a:moveTo>
                  <a:lnTo>
                    <a:pt x="129540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0" name="object 129"/>
            <p:cNvSpPr/>
            <p:nvPr/>
          </p:nvSpPr>
          <p:spPr>
            <a:xfrm>
              <a:off x="7161663" y="1513077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2098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1" name="object 130"/>
            <p:cNvSpPr/>
            <p:nvPr/>
          </p:nvSpPr>
          <p:spPr>
            <a:xfrm>
              <a:off x="7205097" y="1513077"/>
              <a:ext cx="529590" cy="0"/>
            </a:xfrm>
            <a:custGeom>
              <a:avLst/>
              <a:gdLst/>
              <a:ahLst/>
              <a:cxnLst/>
              <a:rect l="l" t="t" r="r" b="b"/>
              <a:pathLst>
                <a:path w="529590">
                  <a:moveTo>
                    <a:pt x="0" y="0"/>
                  </a:moveTo>
                  <a:lnTo>
                    <a:pt x="10667" y="0"/>
                  </a:lnTo>
                </a:path>
                <a:path w="529590">
                  <a:moveTo>
                    <a:pt x="129539" y="0"/>
                  </a:moveTo>
                  <a:lnTo>
                    <a:pt x="140969" y="0"/>
                  </a:lnTo>
                </a:path>
                <a:path w="529590">
                  <a:moveTo>
                    <a:pt x="259841" y="0"/>
                  </a:moveTo>
                  <a:lnTo>
                    <a:pt x="270509" y="0"/>
                  </a:lnTo>
                </a:path>
                <a:path w="529590">
                  <a:moveTo>
                    <a:pt x="389381" y="0"/>
                  </a:moveTo>
                  <a:lnTo>
                    <a:pt x="400049" y="0"/>
                  </a:lnTo>
                </a:path>
                <a:path w="529590">
                  <a:moveTo>
                    <a:pt x="518922" y="0"/>
                  </a:moveTo>
                  <a:lnTo>
                    <a:pt x="52958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2" name="object 131"/>
            <p:cNvSpPr/>
            <p:nvPr/>
          </p:nvSpPr>
          <p:spPr>
            <a:xfrm>
              <a:off x="7150995" y="1513077"/>
              <a:ext cx="616585" cy="10795"/>
            </a:xfrm>
            <a:custGeom>
              <a:avLst/>
              <a:gdLst/>
              <a:ahLst/>
              <a:cxnLst/>
              <a:rect l="l" t="t" r="r" b="b"/>
              <a:pathLst>
                <a:path w="616584" h="10794">
                  <a:moveTo>
                    <a:pt x="605789" y="0"/>
                  </a:moveTo>
                  <a:lnTo>
                    <a:pt x="616457" y="0"/>
                  </a:lnTo>
                </a:path>
                <a:path w="616584" h="10794">
                  <a:moveTo>
                    <a:pt x="0" y="10668"/>
                  </a:moveTo>
                  <a:lnTo>
                    <a:pt x="22098" y="10668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3" name="object 132"/>
            <p:cNvSpPr/>
            <p:nvPr/>
          </p:nvSpPr>
          <p:spPr>
            <a:xfrm>
              <a:off x="7215765" y="1523746"/>
              <a:ext cx="530860" cy="0"/>
            </a:xfrm>
            <a:custGeom>
              <a:avLst/>
              <a:gdLst/>
              <a:ahLst/>
              <a:cxnLst/>
              <a:rect l="l" t="t" r="r" b="b"/>
              <a:pathLst>
                <a:path w="530859">
                  <a:moveTo>
                    <a:pt x="0" y="0"/>
                  </a:moveTo>
                  <a:lnTo>
                    <a:pt x="11429" y="0"/>
                  </a:lnTo>
                </a:path>
                <a:path w="530859">
                  <a:moveTo>
                    <a:pt x="130302" y="0"/>
                  </a:moveTo>
                  <a:lnTo>
                    <a:pt x="140969" y="0"/>
                  </a:lnTo>
                </a:path>
                <a:path w="530859">
                  <a:moveTo>
                    <a:pt x="259842" y="0"/>
                  </a:moveTo>
                  <a:lnTo>
                    <a:pt x="270509" y="0"/>
                  </a:lnTo>
                </a:path>
                <a:path w="530859">
                  <a:moveTo>
                    <a:pt x="389382" y="0"/>
                  </a:moveTo>
                  <a:lnTo>
                    <a:pt x="400049" y="0"/>
                  </a:lnTo>
                </a:path>
                <a:path w="530859">
                  <a:moveTo>
                    <a:pt x="518922" y="0"/>
                  </a:moveTo>
                  <a:lnTo>
                    <a:pt x="530351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4" name="object 133"/>
            <p:cNvSpPr/>
            <p:nvPr/>
          </p:nvSpPr>
          <p:spPr>
            <a:xfrm>
              <a:off x="7756785" y="1523746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5" name="object 134"/>
            <p:cNvSpPr/>
            <p:nvPr/>
          </p:nvSpPr>
          <p:spPr>
            <a:xfrm>
              <a:off x="7227195" y="1534413"/>
              <a:ext cx="399415" cy="0"/>
            </a:xfrm>
            <a:custGeom>
              <a:avLst/>
              <a:gdLst/>
              <a:ahLst/>
              <a:cxnLst/>
              <a:rect l="l" t="t" r="r" b="b"/>
              <a:pathLst>
                <a:path w="399415">
                  <a:moveTo>
                    <a:pt x="0" y="0"/>
                  </a:moveTo>
                  <a:lnTo>
                    <a:pt x="10667" y="0"/>
                  </a:lnTo>
                </a:path>
                <a:path w="399415">
                  <a:moveTo>
                    <a:pt x="129539" y="0"/>
                  </a:moveTo>
                  <a:lnTo>
                    <a:pt x="140207" y="0"/>
                  </a:lnTo>
                </a:path>
                <a:path w="399415">
                  <a:moveTo>
                    <a:pt x="259079" y="0"/>
                  </a:moveTo>
                  <a:lnTo>
                    <a:pt x="269747" y="0"/>
                  </a:lnTo>
                </a:path>
                <a:path w="399415">
                  <a:moveTo>
                    <a:pt x="388619" y="0"/>
                  </a:moveTo>
                  <a:lnTo>
                    <a:pt x="39928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136" name="object 13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6117" y="1529080"/>
              <a:ext cx="21335" cy="10667"/>
            </a:xfrm>
            <a:prstGeom prst="rect">
              <a:avLst/>
            </a:prstGeom>
          </p:spPr>
        </p:pic>
        <p:sp>
          <p:nvSpPr>
            <p:cNvPr id="137" name="object 136"/>
            <p:cNvSpPr/>
            <p:nvPr/>
          </p:nvSpPr>
          <p:spPr>
            <a:xfrm>
              <a:off x="8459349" y="1307338"/>
              <a:ext cx="32384" cy="10795"/>
            </a:xfrm>
            <a:custGeom>
              <a:avLst/>
              <a:gdLst/>
              <a:ahLst/>
              <a:cxnLst/>
              <a:rect l="l" t="t" r="r" b="b"/>
              <a:pathLst>
                <a:path w="32384" h="10794">
                  <a:moveTo>
                    <a:pt x="0" y="0"/>
                  </a:moveTo>
                  <a:lnTo>
                    <a:pt x="32003" y="0"/>
                  </a:lnTo>
                </a:path>
                <a:path w="32384" h="10794">
                  <a:moveTo>
                    <a:pt x="10668" y="10667"/>
                  </a:moveTo>
                  <a:lnTo>
                    <a:pt x="32003" y="10667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8" name="object 137"/>
            <p:cNvSpPr/>
            <p:nvPr/>
          </p:nvSpPr>
          <p:spPr>
            <a:xfrm>
              <a:off x="8470017" y="1329055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39" name="object 138"/>
            <p:cNvSpPr/>
            <p:nvPr/>
          </p:nvSpPr>
          <p:spPr>
            <a:xfrm>
              <a:off x="8145405" y="1323340"/>
              <a:ext cx="714375" cy="48895"/>
            </a:xfrm>
            <a:custGeom>
              <a:avLst/>
              <a:gdLst/>
              <a:ahLst/>
              <a:cxnLst/>
              <a:rect l="l" t="t" r="r" b="b"/>
              <a:pathLst>
                <a:path w="714375" h="48894">
                  <a:moveTo>
                    <a:pt x="324612" y="16763"/>
                  </a:moveTo>
                  <a:lnTo>
                    <a:pt x="345947" y="16763"/>
                  </a:lnTo>
                </a:path>
                <a:path w="714375" h="48894">
                  <a:moveTo>
                    <a:pt x="27431" y="11429"/>
                  </a:moveTo>
                  <a:lnTo>
                    <a:pt x="27431" y="0"/>
                  </a:lnTo>
                </a:path>
                <a:path w="714375" h="48894">
                  <a:moveTo>
                    <a:pt x="11429" y="16763"/>
                  </a:moveTo>
                  <a:lnTo>
                    <a:pt x="32765" y="16763"/>
                  </a:lnTo>
                </a:path>
                <a:path w="714375" h="48894">
                  <a:moveTo>
                    <a:pt x="0" y="27431"/>
                  </a:moveTo>
                  <a:lnTo>
                    <a:pt x="54102" y="27431"/>
                  </a:lnTo>
                </a:path>
                <a:path w="714375" h="48894">
                  <a:moveTo>
                    <a:pt x="76200" y="27431"/>
                  </a:moveTo>
                  <a:lnTo>
                    <a:pt x="118871" y="27431"/>
                  </a:lnTo>
                </a:path>
                <a:path w="714375" h="48894">
                  <a:moveTo>
                    <a:pt x="140970" y="27431"/>
                  </a:moveTo>
                  <a:lnTo>
                    <a:pt x="172973" y="27431"/>
                  </a:lnTo>
                </a:path>
                <a:path w="714375" h="48894">
                  <a:moveTo>
                    <a:pt x="184403" y="27431"/>
                  </a:moveTo>
                  <a:lnTo>
                    <a:pt x="216407" y="27431"/>
                  </a:lnTo>
                </a:path>
                <a:path w="714375" h="48894">
                  <a:moveTo>
                    <a:pt x="249174" y="27431"/>
                  </a:moveTo>
                  <a:lnTo>
                    <a:pt x="313943" y="27431"/>
                  </a:lnTo>
                </a:path>
                <a:path w="714375" h="48894">
                  <a:moveTo>
                    <a:pt x="324612" y="27431"/>
                  </a:moveTo>
                  <a:lnTo>
                    <a:pt x="345947" y="27431"/>
                  </a:lnTo>
                </a:path>
                <a:path w="714375" h="48894">
                  <a:moveTo>
                    <a:pt x="357377" y="27431"/>
                  </a:moveTo>
                  <a:lnTo>
                    <a:pt x="378713" y="27431"/>
                  </a:lnTo>
                </a:path>
                <a:path w="714375" h="48894">
                  <a:moveTo>
                    <a:pt x="400050" y="27431"/>
                  </a:moveTo>
                  <a:lnTo>
                    <a:pt x="432815" y="27431"/>
                  </a:lnTo>
                </a:path>
                <a:path w="714375" h="48894">
                  <a:moveTo>
                    <a:pt x="443483" y="27431"/>
                  </a:moveTo>
                  <a:lnTo>
                    <a:pt x="464819" y="27431"/>
                  </a:lnTo>
                </a:path>
                <a:path w="714375" h="48894">
                  <a:moveTo>
                    <a:pt x="508253" y="27431"/>
                  </a:moveTo>
                  <a:lnTo>
                    <a:pt x="551688" y="27431"/>
                  </a:lnTo>
                </a:path>
                <a:path w="714375" h="48894">
                  <a:moveTo>
                    <a:pt x="595122" y="27431"/>
                  </a:moveTo>
                  <a:lnTo>
                    <a:pt x="637793" y="27431"/>
                  </a:lnTo>
                </a:path>
                <a:path w="714375" h="48894">
                  <a:moveTo>
                    <a:pt x="670559" y="27431"/>
                  </a:moveTo>
                  <a:lnTo>
                    <a:pt x="713994" y="27431"/>
                  </a:lnTo>
                </a:path>
                <a:path w="714375" h="48894">
                  <a:moveTo>
                    <a:pt x="11429" y="38099"/>
                  </a:moveTo>
                  <a:lnTo>
                    <a:pt x="32765" y="38099"/>
                  </a:lnTo>
                </a:path>
                <a:path w="714375" h="48894">
                  <a:moveTo>
                    <a:pt x="65531" y="38099"/>
                  </a:moveTo>
                  <a:lnTo>
                    <a:pt x="86867" y="38099"/>
                  </a:lnTo>
                </a:path>
                <a:path w="714375" h="48894">
                  <a:moveTo>
                    <a:pt x="108203" y="38099"/>
                  </a:moveTo>
                  <a:lnTo>
                    <a:pt x="130302" y="38099"/>
                  </a:lnTo>
                </a:path>
                <a:path w="714375" h="48894">
                  <a:moveTo>
                    <a:pt x="151638" y="38099"/>
                  </a:moveTo>
                  <a:lnTo>
                    <a:pt x="172973" y="38099"/>
                  </a:lnTo>
                </a:path>
                <a:path w="714375" h="48894">
                  <a:moveTo>
                    <a:pt x="195072" y="38099"/>
                  </a:moveTo>
                  <a:lnTo>
                    <a:pt x="216407" y="38099"/>
                  </a:lnTo>
                </a:path>
                <a:path w="714375" h="48894">
                  <a:moveTo>
                    <a:pt x="238505" y="38099"/>
                  </a:moveTo>
                  <a:lnTo>
                    <a:pt x="259841" y="38099"/>
                  </a:lnTo>
                </a:path>
                <a:path w="714375" h="48894">
                  <a:moveTo>
                    <a:pt x="281177" y="38099"/>
                  </a:moveTo>
                  <a:lnTo>
                    <a:pt x="303276" y="38099"/>
                  </a:lnTo>
                </a:path>
                <a:path w="714375" h="48894">
                  <a:moveTo>
                    <a:pt x="324612" y="38099"/>
                  </a:moveTo>
                  <a:lnTo>
                    <a:pt x="357377" y="38099"/>
                  </a:lnTo>
                </a:path>
                <a:path w="714375" h="48894">
                  <a:moveTo>
                    <a:pt x="368046" y="38099"/>
                  </a:moveTo>
                  <a:lnTo>
                    <a:pt x="389381" y="38099"/>
                  </a:lnTo>
                </a:path>
                <a:path w="714375" h="48894">
                  <a:moveTo>
                    <a:pt x="411479" y="38099"/>
                  </a:moveTo>
                  <a:lnTo>
                    <a:pt x="443483" y="38099"/>
                  </a:lnTo>
                </a:path>
                <a:path w="714375" h="48894">
                  <a:moveTo>
                    <a:pt x="454151" y="38099"/>
                  </a:moveTo>
                  <a:lnTo>
                    <a:pt x="476250" y="38099"/>
                  </a:lnTo>
                </a:path>
                <a:path w="714375" h="48894">
                  <a:moveTo>
                    <a:pt x="497586" y="38099"/>
                  </a:moveTo>
                  <a:lnTo>
                    <a:pt x="518921" y="38099"/>
                  </a:lnTo>
                </a:path>
                <a:path w="714375" h="48894">
                  <a:moveTo>
                    <a:pt x="541020" y="38099"/>
                  </a:moveTo>
                  <a:lnTo>
                    <a:pt x="562355" y="38099"/>
                  </a:lnTo>
                </a:path>
                <a:path w="714375" h="48894">
                  <a:moveTo>
                    <a:pt x="584453" y="38099"/>
                  </a:moveTo>
                  <a:lnTo>
                    <a:pt x="605789" y="38099"/>
                  </a:lnTo>
                </a:path>
                <a:path w="714375" h="48894">
                  <a:moveTo>
                    <a:pt x="627126" y="38099"/>
                  </a:moveTo>
                  <a:lnTo>
                    <a:pt x="637793" y="38099"/>
                  </a:lnTo>
                </a:path>
                <a:path w="714375" h="48894">
                  <a:moveTo>
                    <a:pt x="659892" y="38099"/>
                  </a:moveTo>
                  <a:lnTo>
                    <a:pt x="681227" y="38099"/>
                  </a:lnTo>
                </a:path>
                <a:path w="714375" h="48894">
                  <a:moveTo>
                    <a:pt x="703326" y="38099"/>
                  </a:moveTo>
                  <a:lnTo>
                    <a:pt x="713993" y="38099"/>
                  </a:lnTo>
                </a:path>
                <a:path w="714375" h="48894">
                  <a:moveTo>
                    <a:pt x="11429" y="48767"/>
                  </a:moveTo>
                  <a:lnTo>
                    <a:pt x="32765" y="48767"/>
                  </a:lnTo>
                </a:path>
                <a:path w="714375" h="48894">
                  <a:moveTo>
                    <a:pt x="65531" y="48767"/>
                  </a:moveTo>
                  <a:lnTo>
                    <a:pt x="86867" y="48767"/>
                  </a:lnTo>
                </a:path>
                <a:path w="714375" h="48894">
                  <a:moveTo>
                    <a:pt x="108203" y="48767"/>
                  </a:moveTo>
                  <a:lnTo>
                    <a:pt x="130302" y="48767"/>
                  </a:lnTo>
                </a:path>
                <a:path w="714375" h="48894">
                  <a:moveTo>
                    <a:pt x="151638" y="48767"/>
                  </a:moveTo>
                  <a:lnTo>
                    <a:pt x="172973" y="48767"/>
                  </a:lnTo>
                </a:path>
                <a:path w="714375" h="48894">
                  <a:moveTo>
                    <a:pt x="195072" y="48767"/>
                  </a:moveTo>
                  <a:lnTo>
                    <a:pt x="216407" y="48767"/>
                  </a:lnTo>
                </a:path>
                <a:path w="714375" h="48894">
                  <a:moveTo>
                    <a:pt x="238505" y="48767"/>
                  </a:moveTo>
                  <a:lnTo>
                    <a:pt x="259841" y="48767"/>
                  </a:lnTo>
                </a:path>
                <a:path w="714375" h="48894">
                  <a:moveTo>
                    <a:pt x="281177" y="48767"/>
                  </a:moveTo>
                  <a:lnTo>
                    <a:pt x="303276" y="48767"/>
                  </a:lnTo>
                </a:path>
                <a:path w="714375" h="48894">
                  <a:moveTo>
                    <a:pt x="324612" y="48767"/>
                  </a:moveTo>
                  <a:lnTo>
                    <a:pt x="345947" y="48767"/>
                  </a:lnTo>
                </a:path>
                <a:path w="714375" h="48894">
                  <a:moveTo>
                    <a:pt x="368046" y="48767"/>
                  </a:moveTo>
                  <a:lnTo>
                    <a:pt x="389381" y="48767"/>
                  </a:lnTo>
                </a:path>
                <a:path w="714375" h="48894">
                  <a:moveTo>
                    <a:pt x="411479" y="48767"/>
                  </a:moveTo>
                  <a:lnTo>
                    <a:pt x="432815" y="48767"/>
                  </a:lnTo>
                </a:path>
                <a:path w="714375" h="48894">
                  <a:moveTo>
                    <a:pt x="454151" y="48767"/>
                  </a:moveTo>
                  <a:lnTo>
                    <a:pt x="476250" y="48767"/>
                  </a:lnTo>
                </a:path>
                <a:path w="714375" h="48894">
                  <a:moveTo>
                    <a:pt x="497586" y="48767"/>
                  </a:moveTo>
                  <a:lnTo>
                    <a:pt x="518921" y="48767"/>
                  </a:lnTo>
                </a:path>
                <a:path w="714375" h="48894">
                  <a:moveTo>
                    <a:pt x="541020" y="48767"/>
                  </a:moveTo>
                  <a:lnTo>
                    <a:pt x="562355" y="48767"/>
                  </a:lnTo>
                </a:path>
                <a:path w="714375" h="48894">
                  <a:moveTo>
                    <a:pt x="584453" y="48767"/>
                  </a:moveTo>
                  <a:lnTo>
                    <a:pt x="616457" y="48767"/>
                  </a:lnTo>
                </a:path>
                <a:path w="714375" h="48894">
                  <a:moveTo>
                    <a:pt x="659892" y="48767"/>
                  </a:moveTo>
                  <a:lnTo>
                    <a:pt x="691895" y="48767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0" name="object 139"/>
            <p:cNvSpPr/>
            <p:nvPr/>
          </p:nvSpPr>
          <p:spPr>
            <a:xfrm>
              <a:off x="8156835" y="1383156"/>
              <a:ext cx="692150" cy="0"/>
            </a:xfrm>
            <a:custGeom>
              <a:avLst/>
              <a:gdLst/>
              <a:ahLst/>
              <a:cxnLst/>
              <a:rect l="l" t="t" r="r" b="b"/>
              <a:pathLst>
                <a:path w="692150">
                  <a:moveTo>
                    <a:pt x="0" y="0"/>
                  </a:moveTo>
                  <a:lnTo>
                    <a:pt x="21335" y="0"/>
                  </a:lnTo>
                </a:path>
                <a:path w="692150">
                  <a:moveTo>
                    <a:pt x="54101" y="0"/>
                  </a:moveTo>
                  <a:lnTo>
                    <a:pt x="75437" y="0"/>
                  </a:lnTo>
                </a:path>
                <a:path w="692150">
                  <a:moveTo>
                    <a:pt x="96774" y="0"/>
                  </a:moveTo>
                  <a:lnTo>
                    <a:pt x="118872" y="0"/>
                  </a:lnTo>
                </a:path>
                <a:path w="692150">
                  <a:moveTo>
                    <a:pt x="140208" y="0"/>
                  </a:moveTo>
                  <a:lnTo>
                    <a:pt x="161543" y="0"/>
                  </a:lnTo>
                </a:path>
                <a:path w="692150">
                  <a:moveTo>
                    <a:pt x="183642" y="0"/>
                  </a:moveTo>
                  <a:lnTo>
                    <a:pt x="204977" y="0"/>
                  </a:lnTo>
                </a:path>
                <a:path w="692150">
                  <a:moveTo>
                    <a:pt x="227075" y="0"/>
                  </a:moveTo>
                  <a:lnTo>
                    <a:pt x="248411" y="0"/>
                  </a:lnTo>
                </a:path>
                <a:path w="692150">
                  <a:moveTo>
                    <a:pt x="269748" y="0"/>
                  </a:moveTo>
                  <a:lnTo>
                    <a:pt x="291846" y="0"/>
                  </a:lnTo>
                </a:path>
                <a:path w="692150">
                  <a:moveTo>
                    <a:pt x="313182" y="0"/>
                  </a:moveTo>
                  <a:lnTo>
                    <a:pt x="334517" y="0"/>
                  </a:lnTo>
                </a:path>
                <a:path w="692150">
                  <a:moveTo>
                    <a:pt x="356616" y="0"/>
                  </a:moveTo>
                  <a:lnTo>
                    <a:pt x="377951" y="0"/>
                  </a:lnTo>
                </a:path>
                <a:path w="692150">
                  <a:moveTo>
                    <a:pt x="400050" y="0"/>
                  </a:moveTo>
                  <a:lnTo>
                    <a:pt x="421385" y="0"/>
                  </a:lnTo>
                </a:path>
                <a:path w="692150">
                  <a:moveTo>
                    <a:pt x="442722" y="0"/>
                  </a:moveTo>
                  <a:lnTo>
                    <a:pt x="464820" y="0"/>
                  </a:lnTo>
                </a:path>
                <a:path w="692150">
                  <a:moveTo>
                    <a:pt x="486156" y="0"/>
                  </a:moveTo>
                  <a:lnTo>
                    <a:pt x="550925" y="0"/>
                  </a:lnTo>
                </a:path>
                <a:path w="692150">
                  <a:moveTo>
                    <a:pt x="583692" y="0"/>
                  </a:moveTo>
                  <a:lnTo>
                    <a:pt x="615695" y="0"/>
                  </a:lnTo>
                </a:path>
                <a:path w="692150">
                  <a:moveTo>
                    <a:pt x="659129" y="0"/>
                  </a:moveTo>
                  <a:lnTo>
                    <a:pt x="691895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1" name="object 140"/>
            <p:cNvSpPr/>
            <p:nvPr/>
          </p:nvSpPr>
          <p:spPr>
            <a:xfrm>
              <a:off x="8156835" y="1394206"/>
              <a:ext cx="702945" cy="0"/>
            </a:xfrm>
            <a:custGeom>
              <a:avLst/>
              <a:gdLst/>
              <a:ahLst/>
              <a:cxnLst/>
              <a:rect l="l" t="t" r="r" b="b"/>
              <a:pathLst>
                <a:path w="702945">
                  <a:moveTo>
                    <a:pt x="0" y="0"/>
                  </a:moveTo>
                  <a:lnTo>
                    <a:pt x="21335" y="0"/>
                  </a:lnTo>
                </a:path>
                <a:path w="702945">
                  <a:moveTo>
                    <a:pt x="54101" y="0"/>
                  </a:moveTo>
                  <a:lnTo>
                    <a:pt x="75437" y="0"/>
                  </a:lnTo>
                </a:path>
                <a:path w="702945">
                  <a:moveTo>
                    <a:pt x="96774" y="0"/>
                  </a:moveTo>
                  <a:lnTo>
                    <a:pt x="118872" y="0"/>
                  </a:lnTo>
                </a:path>
                <a:path w="702945">
                  <a:moveTo>
                    <a:pt x="140208" y="0"/>
                  </a:moveTo>
                  <a:lnTo>
                    <a:pt x="161543" y="0"/>
                  </a:lnTo>
                </a:path>
                <a:path w="702945">
                  <a:moveTo>
                    <a:pt x="183642" y="0"/>
                  </a:moveTo>
                  <a:lnTo>
                    <a:pt x="204977" y="0"/>
                  </a:lnTo>
                </a:path>
                <a:path w="702945">
                  <a:moveTo>
                    <a:pt x="237744" y="0"/>
                  </a:moveTo>
                  <a:lnTo>
                    <a:pt x="280415" y="0"/>
                  </a:lnTo>
                </a:path>
                <a:path w="702945">
                  <a:moveTo>
                    <a:pt x="313182" y="0"/>
                  </a:moveTo>
                  <a:lnTo>
                    <a:pt x="334517" y="0"/>
                  </a:lnTo>
                </a:path>
                <a:path w="702945">
                  <a:moveTo>
                    <a:pt x="356616" y="0"/>
                  </a:moveTo>
                  <a:lnTo>
                    <a:pt x="377951" y="0"/>
                  </a:lnTo>
                </a:path>
                <a:path w="702945">
                  <a:moveTo>
                    <a:pt x="400050" y="0"/>
                  </a:moveTo>
                  <a:lnTo>
                    <a:pt x="421385" y="0"/>
                  </a:lnTo>
                </a:path>
                <a:path w="702945">
                  <a:moveTo>
                    <a:pt x="442722" y="0"/>
                  </a:moveTo>
                  <a:lnTo>
                    <a:pt x="464820" y="0"/>
                  </a:lnTo>
                </a:path>
                <a:path w="702945">
                  <a:moveTo>
                    <a:pt x="486156" y="0"/>
                  </a:moveTo>
                  <a:lnTo>
                    <a:pt x="507491" y="0"/>
                  </a:lnTo>
                </a:path>
                <a:path w="702945">
                  <a:moveTo>
                    <a:pt x="594360" y="0"/>
                  </a:moveTo>
                  <a:lnTo>
                    <a:pt x="626363" y="0"/>
                  </a:lnTo>
                </a:path>
                <a:path w="702945">
                  <a:moveTo>
                    <a:pt x="669798" y="0"/>
                  </a:moveTo>
                  <a:lnTo>
                    <a:pt x="702563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2" name="object 141"/>
            <p:cNvSpPr/>
            <p:nvPr/>
          </p:nvSpPr>
          <p:spPr>
            <a:xfrm>
              <a:off x="8091303" y="1404874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2098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3" name="object 142"/>
            <p:cNvSpPr/>
            <p:nvPr/>
          </p:nvSpPr>
          <p:spPr>
            <a:xfrm>
              <a:off x="8156835" y="1404874"/>
              <a:ext cx="702945" cy="0"/>
            </a:xfrm>
            <a:custGeom>
              <a:avLst/>
              <a:gdLst/>
              <a:ahLst/>
              <a:cxnLst/>
              <a:rect l="l" t="t" r="r" b="b"/>
              <a:pathLst>
                <a:path w="702945">
                  <a:moveTo>
                    <a:pt x="0" y="0"/>
                  </a:moveTo>
                  <a:lnTo>
                    <a:pt x="21335" y="0"/>
                  </a:lnTo>
                </a:path>
                <a:path w="702945">
                  <a:moveTo>
                    <a:pt x="32003" y="0"/>
                  </a:moveTo>
                  <a:lnTo>
                    <a:pt x="42671" y="0"/>
                  </a:lnTo>
                </a:path>
                <a:path w="702945">
                  <a:moveTo>
                    <a:pt x="54101" y="0"/>
                  </a:moveTo>
                  <a:lnTo>
                    <a:pt x="75437" y="0"/>
                  </a:lnTo>
                </a:path>
                <a:path w="702945">
                  <a:moveTo>
                    <a:pt x="96774" y="0"/>
                  </a:moveTo>
                  <a:lnTo>
                    <a:pt x="118872" y="0"/>
                  </a:lnTo>
                </a:path>
                <a:path w="702945">
                  <a:moveTo>
                    <a:pt x="140208" y="0"/>
                  </a:moveTo>
                  <a:lnTo>
                    <a:pt x="161543" y="0"/>
                  </a:lnTo>
                </a:path>
                <a:path w="702945">
                  <a:moveTo>
                    <a:pt x="183642" y="0"/>
                  </a:moveTo>
                  <a:lnTo>
                    <a:pt x="204977" y="0"/>
                  </a:lnTo>
                </a:path>
                <a:path w="702945">
                  <a:moveTo>
                    <a:pt x="227075" y="0"/>
                  </a:moveTo>
                  <a:lnTo>
                    <a:pt x="237743" y="0"/>
                  </a:lnTo>
                </a:path>
                <a:path w="702945">
                  <a:moveTo>
                    <a:pt x="313182" y="0"/>
                  </a:moveTo>
                  <a:lnTo>
                    <a:pt x="334517" y="0"/>
                  </a:lnTo>
                </a:path>
                <a:path w="702945">
                  <a:moveTo>
                    <a:pt x="356616" y="0"/>
                  </a:moveTo>
                  <a:lnTo>
                    <a:pt x="377951" y="0"/>
                  </a:lnTo>
                </a:path>
                <a:path w="702945">
                  <a:moveTo>
                    <a:pt x="400050" y="0"/>
                  </a:moveTo>
                  <a:lnTo>
                    <a:pt x="421385" y="0"/>
                  </a:lnTo>
                </a:path>
                <a:path w="702945">
                  <a:moveTo>
                    <a:pt x="442722" y="0"/>
                  </a:moveTo>
                  <a:lnTo>
                    <a:pt x="464820" y="0"/>
                  </a:lnTo>
                </a:path>
                <a:path w="702945">
                  <a:moveTo>
                    <a:pt x="486156" y="0"/>
                  </a:moveTo>
                  <a:lnTo>
                    <a:pt x="507491" y="0"/>
                  </a:lnTo>
                </a:path>
                <a:path w="702945">
                  <a:moveTo>
                    <a:pt x="540258" y="0"/>
                  </a:moveTo>
                  <a:lnTo>
                    <a:pt x="550925" y="0"/>
                  </a:lnTo>
                </a:path>
                <a:path w="702945">
                  <a:moveTo>
                    <a:pt x="573024" y="0"/>
                  </a:moveTo>
                  <a:lnTo>
                    <a:pt x="583691" y="0"/>
                  </a:lnTo>
                </a:path>
                <a:path w="702945">
                  <a:moveTo>
                    <a:pt x="605027" y="0"/>
                  </a:moveTo>
                  <a:lnTo>
                    <a:pt x="626363" y="0"/>
                  </a:lnTo>
                </a:path>
                <a:path w="702945">
                  <a:moveTo>
                    <a:pt x="648462" y="0"/>
                  </a:moveTo>
                  <a:lnTo>
                    <a:pt x="659129" y="0"/>
                  </a:lnTo>
                </a:path>
                <a:path w="702945">
                  <a:moveTo>
                    <a:pt x="680466" y="0"/>
                  </a:moveTo>
                  <a:lnTo>
                    <a:pt x="702564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4" name="object 143"/>
            <p:cNvSpPr/>
            <p:nvPr/>
          </p:nvSpPr>
          <p:spPr>
            <a:xfrm>
              <a:off x="8069967" y="1415542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5" name="object 144"/>
            <p:cNvSpPr/>
            <p:nvPr/>
          </p:nvSpPr>
          <p:spPr>
            <a:xfrm>
              <a:off x="8167503" y="1415542"/>
              <a:ext cx="681355" cy="0"/>
            </a:xfrm>
            <a:custGeom>
              <a:avLst/>
              <a:gdLst/>
              <a:ahLst/>
              <a:cxnLst/>
              <a:rect l="l" t="t" r="r" b="b"/>
              <a:pathLst>
                <a:path w="681354">
                  <a:moveTo>
                    <a:pt x="0" y="0"/>
                  </a:moveTo>
                  <a:lnTo>
                    <a:pt x="21335" y="0"/>
                  </a:lnTo>
                </a:path>
                <a:path w="681354">
                  <a:moveTo>
                    <a:pt x="54101" y="0"/>
                  </a:moveTo>
                  <a:lnTo>
                    <a:pt x="96773" y="0"/>
                  </a:lnTo>
                </a:path>
                <a:path w="681354">
                  <a:moveTo>
                    <a:pt x="140207" y="0"/>
                  </a:moveTo>
                  <a:lnTo>
                    <a:pt x="204977" y="0"/>
                  </a:lnTo>
                </a:path>
                <a:path w="681354">
                  <a:moveTo>
                    <a:pt x="216407" y="0"/>
                  </a:moveTo>
                  <a:lnTo>
                    <a:pt x="281177" y="0"/>
                  </a:lnTo>
                </a:path>
                <a:path w="681354">
                  <a:moveTo>
                    <a:pt x="291846" y="0"/>
                  </a:moveTo>
                  <a:lnTo>
                    <a:pt x="335280" y="0"/>
                  </a:lnTo>
                </a:path>
                <a:path w="681354">
                  <a:moveTo>
                    <a:pt x="345948" y="0"/>
                  </a:moveTo>
                  <a:lnTo>
                    <a:pt x="421386" y="0"/>
                  </a:lnTo>
                </a:path>
                <a:path w="681354">
                  <a:moveTo>
                    <a:pt x="432053" y="0"/>
                  </a:moveTo>
                  <a:lnTo>
                    <a:pt x="464819" y="0"/>
                  </a:lnTo>
                </a:path>
                <a:path w="681354">
                  <a:moveTo>
                    <a:pt x="486155" y="0"/>
                  </a:moveTo>
                  <a:lnTo>
                    <a:pt x="529590" y="0"/>
                  </a:lnTo>
                </a:path>
                <a:path w="681354">
                  <a:moveTo>
                    <a:pt x="562355" y="0"/>
                  </a:moveTo>
                  <a:lnTo>
                    <a:pt x="605027" y="0"/>
                  </a:lnTo>
                </a:path>
                <a:path w="681354">
                  <a:moveTo>
                    <a:pt x="637794" y="0"/>
                  </a:moveTo>
                  <a:lnTo>
                    <a:pt x="681228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6" name="object 145"/>
            <p:cNvSpPr/>
            <p:nvPr/>
          </p:nvSpPr>
          <p:spPr>
            <a:xfrm>
              <a:off x="8048631" y="1426210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7" name="object 146"/>
            <p:cNvSpPr/>
            <p:nvPr/>
          </p:nvSpPr>
          <p:spPr>
            <a:xfrm>
              <a:off x="8383911" y="1426210"/>
              <a:ext cx="75565" cy="0"/>
            </a:xfrm>
            <a:custGeom>
              <a:avLst/>
              <a:gdLst/>
              <a:ahLst/>
              <a:cxnLst/>
              <a:rect l="l" t="t" r="r" b="b"/>
              <a:pathLst>
                <a:path w="75565">
                  <a:moveTo>
                    <a:pt x="0" y="0"/>
                  </a:moveTo>
                  <a:lnTo>
                    <a:pt x="75438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8" name="object 147"/>
            <p:cNvSpPr/>
            <p:nvPr/>
          </p:nvSpPr>
          <p:spPr>
            <a:xfrm>
              <a:off x="8026533" y="1437259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2098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49" name="object 148"/>
            <p:cNvSpPr/>
            <p:nvPr/>
          </p:nvSpPr>
          <p:spPr>
            <a:xfrm>
              <a:off x="8389245" y="1431544"/>
              <a:ext cx="64769" cy="11430"/>
            </a:xfrm>
            <a:custGeom>
              <a:avLst/>
              <a:gdLst/>
              <a:ahLst/>
              <a:cxnLst/>
              <a:rect l="l" t="t" r="r" b="b"/>
              <a:pathLst>
                <a:path w="64770" h="11430">
                  <a:moveTo>
                    <a:pt x="0" y="11429"/>
                  </a:moveTo>
                  <a:lnTo>
                    <a:pt x="0" y="0"/>
                  </a:lnTo>
                </a:path>
                <a:path w="64770" h="11430">
                  <a:moveTo>
                    <a:pt x="64770" y="11429"/>
                  </a:moveTo>
                  <a:lnTo>
                    <a:pt x="64770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0" name="object 149"/>
            <p:cNvSpPr/>
            <p:nvPr/>
          </p:nvSpPr>
          <p:spPr>
            <a:xfrm>
              <a:off x="8005197" y="1448308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1" name="object 150"/>
            <p:cNvSpPr/>
            <p:nvPr/>
          </p:nvSpPr>
          <p:spPr>
            <a:xfrm>
              <a:off x="8394579" y="1448308"/>
              <a:ext cx="54610" cy="0"/>
            </a:xfrm>
            <a:custGeom>
              <a:avLst/>
              <a:gdLst/>
              <a:ahLst/>
              <a:cxnLst/>
              <a:rect l="l" t="t" r="r" b="b"/>
              <a:pathLst>
                <a:path w="54609">
                  <a:moveTo>
                    <a:pt x="0" y="0"/>
                  </a:moveTo>
                  <a:lnTo>
                    <a:pt x="54102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2" name="object 151"/>
            <p:cNvSpPr/>
            <p:nvPr/>
          </p:nvSpPr>
          <p:spPr>
            <a:xfrm>
              <a:off x="7907661" y="1458976"/>
              <a:ext cx="97790" cy="32384"/>
            </a:xfrm>
            <a:custGeom>
              <a:avLst/>
              <a:gdLst/>
              <a:ahLst/>
              <a:cxnLst/>
              <a:rect l="l" t="t" r="r" b="b"/>
              <a:pathLst>
                <a:path w="97790" h="32384">
                  <a:moveTo>
                    <a:pt x="76200" y="0"/>
                  </a:moveTo>
                  <a:lnTo>
                    <a:pt x="97535" y="0"/>
                  </a:lnTo>
                </a:path>
                <a:path w="97790" h="32384">
                  <a:moveTo>
                    <a:pt x="43434" y="10668"/>
                  </a:moveTo>
                  <a:lnTo>
                    <a:pt x="76199" y="10668"/>
                  </a:lnTo>
                </a:path>
                <a:path w="97790" h="32384">
                  <a:moveTo>
                    <a:pt x="22098" y="21336"/>
                  </a:moveTo>
                  <a:lnTo>
                    <a:pt x="43433" y="21336"/>
                  </a:lnTo>
                </a:path>
                <a:path w="97790" h="32384">
                  <a:moveTo>
                    <a:pt x="0" y="32003"/>
                  </a:moveTo>
                  <a:lnTo>
                    <a:pt x="22098" y="32003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3" name="object 152"/>
            <p:cNvSpPr/>
            <p:nvPr/>
          </p:nvSpPr>
          <p:spPr>
            <a:xfrm>
              <a:off x="7886325" y="1502029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4" name="object 153"/>
            <p:cNvSpPr/>
            <p:nvPr/>
          </p:nvSpPr>
          <p:spPr>
            <a:xfrm>
              <a:off x="7810887" y="1513077"/>
              <a:ext cx="75565" cy="21590"/>
            </a:xfrm>
            <a:custGeom>
              <a:avLst/>
              <a:gdLst/>
              <a:ahLst/>
              <a:cxnLst/>
              <a:rect l="l" t="t" r="r" b="b"/>
              <a:pathLst>
                <a:path w="75565" h="21590">
                  <a:moveTo>
                    <a:pt x="54101" y="0"/>
                  </a:moveTo>
                  <a:lnTo>
                    <a:pt x="75437" y="0"/>
                  </a:lnTo>
                </a:path>
                <a:path w="75565" h="21590">
                  <a:moveTo>
                    <a:pt x="21336" y="10668"/>
                  </a:moveTo>
                  <a:lnTo>
                    <a:pt x="54101" y="10668"/>
                  </a:lnTo>
                </a:path>
                <a:path w="75565" h="21590">
                  <a:moveTo>
                    <a:pt x="0" y="21336"/>
                  </a:moveTo>
                  <a:lnTo>
                    <a:pt x="21335" y="21336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5" name="object 154"/>
            <p:cNvSpPr/>
            <p:nvPr/>
          </p:nvSpPr>
          <p:spPr>
            <a:xfrm>
              <a:off x="7237863" y="1545082"/>
              <a:ext cx="529590" cy="0"/>
            </a:xfrm>
            <a:custGeom>
              <a:avLst/>
              <a:gdLst/>
              <a:ahLst/>
              <a:cxnLst/>
              <a:rect l="l" t="t" r="r" b="b"/>
              <a:pathLst>
                <a:path w="529590">
                  <a:moveTo>
                    <a:pt x="0" y="0"/>
                  </a:moveTo>
                  <a:lnTo>
                    <a:pt x="10667" y="0"/>
                  </a:lnTo>
                </a:path>
                <a:path w="529590">
                  <a:moveTo>
                    <a:pt x="129540" y="0"/>
                  </a:moveTo>
                  <a:lnTo>
                    <a:pt x="140207" y="0"/>
                  </a:lnTo>
                </a:path>
                <a:path w="529590">
                  <a:moveTo>
                    <a:pt x="259080" y="0"/>
                  </a:moveTo>
                  <a:lnTo>
                    <a:pt x="269747" y="0"/>
                  </a:lnTo>
                </a:path>
                <a:path w="529590">
                  <a:moveTo>
                    <a:pt x="388620" y="0"/>
                  </a:moveTo>
                  <a:lnTo>
                    <a:pt x="400049" y="0"/>
                  </a:lnTo>
                </a:path>
                <a:path w="529590">
                  <a:moveTo>
                    <a:pt x="518922" y="0"/>
                  </a:moveTo>
                  <a:lnTo>
                    <a:pt x="52958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6" name="object 155"/>
            <p:cNvSpPr/>
            <p:nvPr/>
          </p:nvSpPr>
          <p:spPr>
            <a:xfrm>
              <a:off x="7788789" y="1545082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2098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7" name="object 156"/>
            <p:cNvSpPr/>
            <p:nvPr/>
          </p:nvSpPr>
          <p:spPr>
            <a:xfrm>
              <a:off x="7253865" y="1550416"/>
              <a:ext cx="129539" cy="11430"/>
            </a:xfrm>
            <a:custGeom>
              <a:avLst/>
              <a:gdLst/>
              <a:ahLst/>
              <a:cxnLst/>
              <a:rect l="l" t="t" r="r" b="b"/>
              <a:pathLst>
                <a:path w="129540" h="11430">
                  <a:moveTo>
                    <a:pt x="0" y="11429"/>
                  </a:moveTo>
                  <a:lnTo>
                    <a:pt x="0" y="0"/>
                  </a:lnTo>
                </a:path>
                <a:path w="129540" h="11430">
                  <a:moveTo>
                    <a:pt x="129540" y="11429"/>
                  </a:moveTo>
                  <a:lnTo>
                    <a:pt x="129540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8" name="object 157"/>
            <p:cNvSpPr/>
            <p:nvPr/>
          </p:nvSpPr>
          <p:spPr>
            <a:xfrm>
              <a:off x="7507611" y="155613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59" name="object 158"/>
            <p:cNvSpPr/>
            <p:nvPr/>
          </p:nvSpPr>
          <p:spPr>
            <a:xfrm>
              <a:off x="7643247" y="1550416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0" name="object 159"/>
            <p:cNvSpPr/>
            <p:nvPr/>
          </p:nvSpPr>
          <p:spPr>
            <a:xfrm>
              <a:off x="7767453" y="1556130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161" name="object 160"/>
            <p:cNvPicPr/>
            <p:nvPr/>
          </p:nvPicPr>
          <p:blipFill>
            <a:blip r:embed="rId12" cstate="print"/>
            <a:stretch>
              <a:fillRect/>
            </a:stretch>
          </p:blipFill>
          <p:spPr>
            <a:xfrm>
              <a:off x="7107561" y="1529080"/>
              <a:ext cx="54101" cy="43433"/>
            </a:xfrm>
            <a:prstGeom prst="rect">
              <a:avLst/>
            </a:prstGeom>
          </p:spPr>
        </p:pic>
        <p:sp>
          <p:nvSpPr>
            <p:cNvPr id="162" name="object 161"/>
            <p:cNvSpPr/>
            <p:nvPr/>
          </p:nvSpPr>
          <p:spPr>
            <a:xfrm>
              <a:off x="7259199" y="1567180"/>
              <a:ext cx="400050" cy="0"/>
            </a:xfrm>
            <a:custGeom>
              <a:avLst/>
              <a:gdLst/>
              <a:ahLst/>
              <a:cxnLst/>
              <a:rect l="l" t="t" r="r" b="b"/>
              <a:pathLst>
                <a:path w="400050">
                  <a:moveTo>
                    <a:pt x="0" y="0"/>
                  </a:moveTo>
                  <a:lnTo>
                    <a:pt x="10667" y="0"/>
                  </a:lnTo>
                </a:path>
                <a:path w="400050">
                  <a:moveTo>
                    <a:pt x="129539" y="0"/>
                  </a:moveTo>
                  <a:lnTo>
                    <a:pt x="140969" y="0"/>
                  </a:lnTo>
                </a:path>
                <a:path w="400050">
                  <a:moveTo>
                    <a:pt x="259842" y="0"/>
                  </a:moveTo>
                  <a:lnTo>
                    <a:pt x="270509" y="0"/>
                  </a:lnTo>
                </a:path>
                <a:path w="400050">
                  <a:moveTo>
                    <a:pt x="389381" y="0"/>
                  </a:moveTo>
                  <a:lnTo>
                    <a:pt x="40004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3" name="object 162"/>
            <p:cNvSpPr/>
            <p:nvPr/>
          </p:nvSpPr>
          <p:spPr>
            <a:xfrm>
              <a:off x="7096893" y="1567180"/>
              <a:ext cx="670560" cy="10795"/>
            </a:xfrm>
            <a:custGeom>
              <a:avLst/>
              <a:gdLst/>
              <a:ahLst/>
              <a:cxnLst/>
              <a:rect l="l" t="t" r="r" b="b"/>
              <a:pathLst>
                <a:path w="670559" h="10794">
                  <a:moveTo>
                    <a:pt x="649224" y="0"/>
                  </a:moveTo>
                  <a:lnTo>
                    <a:pt x="670559" y="0"/>
                  </a:lnTo>
                </a:path>
                <a:path w="670559" h="10794">
                  <a:moveTo>
                    <a:pt x="0" y="10668"/>
                  </a:moveTo>
                  <a:lnTo>
                    <a:pt x="22098" y="10668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4" name="object 163"/>
            <p:cNvSpPr/>
            <p:nvPr/>
          </p:nvSpPr>
          <p:spPr>
            <a:xfrm>
              <a:off x="7140327" y="1577847"/>
              <a:ext cx="529590" cy="0"/>
            </a:xfrm>
            <a:custGeom>
              <a:avLst/>
              <a:gdLst/>
              <a:ahLst/>
              <a:cxnLst/>
              <a:rect l="l" t="t" r="r" b="b"/>
              <a:pathLst>
                <a:path w="529590">
                  <a:moveTo>
                    <a:pt x="0" y="0"/>
                  </a:moveTo>
                  <a:lnTo>
                    <a:pt x="10667" y="0"/>
                  </a:lnTo>
                </a:path>
                <a:path w="529590">
                  <a:moveTo>
                    <a:pt x="129540" y="0"/>
                  </a:moveTo>
                  <a:lnTo>
                    <a:pt x="140207" y="0"/>
                  </a:lnTo>
                </a:path>
                <a:path w="529590">
                  <a:moveTo>
                    <a:pt x="259842" y="0"/>
                  </a:moveTo>
                  <a:lnTo>
                    <a:pt x="270509" y="0"/>
                  </a:lnTo>
                </a:path>
                <a:path w="529590">
                  <a:moveTo>
                    <a:pt x="389381" y="0"/>
                  </a:moveTo>
                  <a:lnTo>
                    <a:pt x="400049" y="0"/>
                  </a:lnTo>
                </a:path>
                <a:path w="529590">
                  <a:moveTo>
                    <a:pt x="518922" y="0"/>
                  </a:moveTo>
                  <a:lnTo>
                    <a:pt x="52958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5" name="object 164"/>
            <p:cNvSpPr/>
            <p:nvPr/>
          </p:nvSpPr>
          <p:spPr>
            <a:xfrm>
              <a:off x="7086225" y="1577847"/>
              <a:ext cx="681355" cy="10795"/>
            </a:xfrm>
            <a:custGeom>
              <a:avLst/>
              <a:gdLst/>
              <a:ahLst/>
              <a:cxnLst/>
              <a:rect l="l" t="t" r="r" b="b"/>
              <a:pathLst>
                <a:path w="681354" h="10794">
                  <a:moveTo>
                    <a:pt x="637794" y="0"/>
                  </a:moveTo>
                  <a:lnTo>
                    <a:pt x="659892" y="0"/>
                  </a:lnTo>
                </a:path>
                <a:path w="681354" h="10794">
                  <a:moveTo>
                    <a:pt x="670559" y="0"/>
                  </a:moveTo>
                  <a:lnTo>
                    <a:pt x="681227" y="0"/>
                  </a:lnTo>
                </a:path>
                <a:path w="681354" h="10794">
                  <a:moveTo>
                    <a:pt x="0" y="10668"/>
                  </a:moveTo>
                  <a:lnTo>
                    <a:pt x="21335" y="10668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6" name="object 165"/>
            <p:cNvSpPr/>
            <p:nvPr/>
          </p:nvSpPr>
          <p:spPr>
            <a:xfrm>
              <a:off x="7150995" y="1588516"/>
              <a:ext cx="529590" cy="0"/>
            </a:xfrm>
            <a:custGeom>
              <a:avLst/>
              <a:gdLst/>
              <a:ahLst/>
              <a:cxnLst/>
              <a:rect l="l" t="t" r="r" b="b"/>
              <a:pathLst>
                <a:path w="529590">
                  <a:moveTo>
                    <a:pt x="0" y="0"/>
                  </a:moveTo>
                  <a:lnTo>
                    <a:pt x="10667" y="0"/>
                  </a:lnTo>
                </a:path>
                <a:path w="529590">
                  <a:moveTo>
                    <a:pt x="129539" y="0"/>
                  </a:moveTo>
                  <a:lnTo>
                    <a:pt x="140969" y="0"/>
                  </a:lnTo>
                </a:path>
                <a:path w="529590">
                  <a:moveTo>
                    <a:pt x="259841" y="0"/>
                  </a:moveTo>
                  <a:lnTo>
                    <a:pt x="270509" y="0"/>
                  </a:lnTo>
                </a:path>
                <a:path w="529590">
                  <a:moveTo>
                    <a:pt x="389381" y="0"/>
                  </a:moveTo>
                  <a:lnTo>
                    <a:pt x="400049" y="0"/>
                  </a:lnTo>
                </a:path>
                <a:path w="529590">
                  <a:moveTo>
                    <a:pt x="518922" y="0"/>
                  </a:moveTo>
                  <a:lnTo>
                    <a:pt x="52958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7" name="object 166"/>
            <p:cNvSpPr/>
            <p:nvPr/>
          </p:nvSpPr>
          <p:spPr>
            <a:xfrm>
              <a:off x="7075557" y="1588516"/>
              <a:ext cx="692150" cy="10795"/>
            </a:xfrm>
            <a:custGeom>
              <a:avLst/>
              <a:gdLst/>
              <a:ahLst/>
              <a:cxnLst/>
              <a:rect l="l" t="t" r="r" b="b"/>
              <a:pathLst>
                <a:path w="692150" h="10794">
                  <a:moveTo>
                    <a:pt x="616457" y="0"/>
                  </a:moveTo>
                  <a:lnTo>
                    <a:pt x="648461" y="0"/>
                  </a:lnTo>
                </a:path>
                <a:path w="692150" h="10794">
                  <a:moveTo>
                    <a:pt x="681227" y="0"/>
                  </a:moveTo>
                  <a:lnTo>
                    <a:pt x="691895" y="0"/>
                  </a:lnTo>
                </a:path>
                <a:path w="692150" h="10794">
                  <a:moveTo>
                    <a:pt x="0" y="10667"/>
                  </a:moveTo>
                  <a:lnTo>
                    <a:pt x="21335" y="10667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8" name="object 167"/>
            <p:cNvSpPr/>
            <p:nvPr/>
          </p:nvSpPr>
          <p:spPr>
            <a:xfrm>
              <a:off x="7161663" y="1599183"/>
              <a:ext cx="400050" cy="0"/>
            </a:xfrm>
            <a:custGeom>
              <a:avLst/>
              <a:gdLst/>
              <a:ahLst/>
              <a:cxnLst/>
              <a:rect l="l" t="t" r="r" b="b"/>
              <a:pathLst>
                <a:path w="400050">
                  <a:moveTo>
                    <a:pt x="0" y="0"/>
                  </a:moveTo>
                  <a:lnTo>
                    <a:pt x="11429" y="0"/>
                  </a:lnTo>
                </a:path>
                <a:path w="400050">
                  <a:moveTo>
                    <a:pt x="130301" y="0"/>
                  </a:moveTo>
                  <a:lnTo>
                    <a:pt x="140969" y="0"/>
                  </a:lnTo>
                </a:path>
                <a:path w="400050">
                  <a:moveTo>
                    <a:pt x="259842" y="0"/>
                  </a:moveTo>
                  <a:lnTo>
                    <a:pt x="270509" y="0"/>
                  </a:lnTo>
                </a:path>
                <a:path w="400050">
                  <a:moveTo>
                    <a:pt x="389382" y="0"/>
                  </a:moveTo>
                  <a:lnTo>
                    <a:pt x="40004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69" name="object 168"/>
            <p:cNvSpPr/>
            <p:nvPr/>
          </p:nvSpPr>
          <p:spPr>
            <a:xfrm>
              <a:off x="7669917" y="1599183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90">
                  <a:moveTo>
                    <a:pt x="0" y="0"/>
                  </a:moveTo>
                  <a:lnTo>
                    <a:pt x="22098" y="0"/>
                  </a:lnTo>
                </a:path>
                <a:path w="97790">
                  <a:moveTo>
                    <a:pt x="86867" y="0"/>
                  </a:moveTo>
                  <a:lnTo>
                    <a:pt x="975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0" name="object 169"/>
            <p:cNvSpPr/>
            <p:nvPr/>
          </p:nvSpPr>
          <p:spPr>
            <a:xfrm>
              <a:off x="7064889" y="1610233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1" name="object 170"/>
            <p:cNvSpPr/>
            <p:nvPr/>
          </p:nvSpPr>
          <p:spPr>
            <a:xfrm>
              <a:off x="7178427" y="1604518"/>
              <a:ext cx="259079" cy="11430"/>
            </a:xfrm>
            <a:custGeom>
              <a:avLst/>
              <a:gdLst/>
              <a:ahLst/>
              <a:cxnLst/>
              <a:rect l="l" t="t" r="r" b="b"/>
              <a:pathLst>
                <a:path w="259079" h="11430">
                  <a:moveTo>
                    <a:pt x="0" y="11429"/>
                  </a:moveTo>
                  <a:lnTo>
                    <a:pt x="0" y="0"/>
                  </a:lnTo>
                </a:path>
                <a:path w="259079" h="11430">
                  <a:moveTo>
                    <a:pt x="129539" y="11429"/>
                  </a:moveTo>
                  <a:lnTo>
                    <a:pt x="129539" y="0"/>
                  </a:lnTo>
                </a:path>
                <a:path w="259079" h="11430">
                  <a:moveTo>
                    <a:pt x="259079" y="11429"/>
                  </a:moveTo>
                  <a:lnTo>
                    <a:pt x="25907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2" name="object 171"/>
            <p:cNvSpPr/>
            <p:nvPr/>
          </p:nvSpPr>
          <p:spPr>
            <a:xfrm>
              <a:off x="7561713" y="1610233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3" name="object 172"/>
            <p:cNvSpPr/>
            <p:nvPr/>
          </p:nvSpPr>
          <p:spPr>
            <a:xfrm>
              <a:off x="7648581" y="1610233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4" name="object 173"/>
            <p:cNvSpPr/>
            <p:nvPr/>
          </p:nvSpPr>
          <p:spPr>
            <a:xfrm>
              <a:off x="7697349" y="1604518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5" name="object 174"/>
            <p:cNvSpPr/>
            <p:nvPr/>
          </p:nvSpPr>
          <p:spPr>
            <a:xfrm>
              <a:off x="7054221" y="1621282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6" name="object 175"/>
            <p:cNvSpPr/>
            <p:nvPr/>
          </p:nvSpPr>
          <p:spPr>
            <a:xfrm>
              <a:off x="7183761" y="1621282"/>
              <a:ext cx="269875" cy="0"/>
            </a:xfrm>
            <a:custGeom>
              <a:avLst/>
              <a:gdLst/>
              <a:ahLst/>
              <a:cxnLst/>
              <a:rect l="l" t="t" r="r" b="b"/>
              <a:pathLst>
                <a:path w="269875">
                  <a:moveTo>
                    <a:pt x="0" y="0"/>
                  </a:moveTo>
                  <a:lnTo>
                    <a:pt x="10667" y="0"/>
                  </a:lnTo>
                </a:path>
                <a:path w="269875">
                  <a:moveTo>
                    <a:pt x="129540" y="0"/>
                  </a:moveTo>
                  <a:lnTo>
                    <a:pt x="140207" y="0"/>
                  </a:lnTo>
                </a:path>
                <a:path w="269875">
                  <a:moveTo>
                    <a:pt x="259080" y="0"/>
                  </a:moveTo>
                  <a:lnTo>
                    <a:pt x="26974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7" name="object 176"/>
            <p:cNvSpPr/>
            <p:nvPr/>
          </p:nvSpPr>
          <p:spPr>
            <a:xfrm>
              <a:off x="7519041" y="1621282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8" name="object 177"/>
            <p:cNvSpPr/>
            <p:nvPr/>
          </p:nvSpPr>
          <p:spPr>
            <a:xfrm>
              <a:off x="7573143" y="1621282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79" name="object 178"/>
            <p:cNvSpPr/>
            <p:nvPr/>
          </p:nvSpPr>
          <p:spPr>
            <a:xfrm>
              <a:off x="7626483" y="1621282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2098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180" name="object 17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7042791" y="1626616"/>
              <a:ext cx="32765" cy="10667"/>
            </a:xfrm>
            <a:prstGeom prst="rect">
              <a:avLst/>
            </a:prstGeom>
          </p:spPr>
        </p:pic>
        <p:sp>
          <p:nvSpPr>
            <p:cNvPr id="181" name="object 180"/>
            <p:cNvSpPr/>
            <p:nvPr/>
          </p:nvSpPr>
          <p:spPr>
            <a:xfrm>
              <a:off x="7194429" y="1631950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09">
                  <a:moveTo>
                    <a:pt x="0" y="0"/>
                  </a:moveTo>
                  <a:lnTo>
                    <a:pt x="10667" y="0"/>
                  </a:lnTo>
                </a:path>
                <a:path w="270509">
                  <a:moveTo>
                    <a:pt x="129540" y="0"/>
                  </a:moveTo>
                  <a:lnTo>
                    <a:pt x="140207" y="0"/>
                  </a:lnTo>
                </a:path>
                <a:path w="270509">
                  <a:moveTo>
                    <a:pt x="259079" y="0"/>
                  </a:moveTo>
                  <a:lnTo>
                    <a:pt x="27050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2" name="object 181"/>
            <p:cNvSpPr/>
            <p:nvPr/>
          </p:nvSpPr>
          <p:spPr>
            <a:xfrm>
              <a:off x="7507611" y="1631950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2098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3" name="object 182"/>
            <p:cNvSpPr/>
            <p:nvPr/>
          </p:nvSpPr>
          <p:spPr>
            <a:xfrm>
              <a:off x="7583811" y="1631950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4" name="object 183"/>
            <p:cNvSpPr/>
            <p:nvPr/>
          </p:nvSpPr>
          <p:spPr>
            <a:xfrm>
              <a:off x="7032123" y="1631950"/>
              <a:ext cx="594360" cy="10795"/>
            </a:xfrm>
            <a:custGeom>
              <a:avLst/>
              <a:gdLst/>
              <a:ahLst/>
              <a:cxnLst/>
              <a:rect l="l" t="t" r="r" b="b"/>
              <a:pathLst>
                <a:path w="594359" h="10794">
                  <a:moveTo>
                    <a:pt x="573024" y="0"/>
                  </a:moveTo>
                  <a:lnTo>
                    <a:pt x="594359" y="0"/>
                  </a:lnTo>
                </a:path>
                <a:path w="594359" h="10794">
                  <a:moveTo>
                    <a:pt x="0" y="10668"/>
                  </a:moveTo>
                  <a:lnTo>
                    <a:pt x="22098" y="10668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5" name="object 184"/>
            <p:cNvSpPr/>
            <p:nvPr/>
          </p:nvSpPr>
          <p:spPr>
            <a:xfrm>
              <a:off x="7075557" y="1642618"/>
              <a:ext cx="400050" cy="0"/>
            </a:xfrm>
            <a:custGeom>
              <a:avLst/>
              <a:gdLst/>
              <a:ahLst/>
              <a:cxnLst/>
              <a:rect l="l" t="t" r="r" b="b"/>
              <a:pathLst>
                <a:path w="400050">
                  <a:moveTo>
                    <a:pt x="0" y="0"/>
                  </a:moveTo>
                  <a:lnTo>
                    <a:pt x="10667" y="0"/>
                  </a:lnTo>
                </a:path>
                <a:path w="400050">
                  <a:moveTo>
                    <a:pt x="129540" y="0"/>
                  </a:moveTo>
                  <a:lnTo>
                    <a:pt x="140207" y="0"/>
                  </a:lnTo>
                </a:path>
                <a:path w="400050">
                  <a:moveTo>
                    <a:pt x="259079" y="0"/>
                  </a:moveTo>
                  <a:lnTo>
                    <a:pt x="270509" y="0"/>
                  </a:lnTo>
                </a:path>
                <a:path w="400050">
                  <a:moveTo>
                    <a:pt x="389381" y="0"/>
                  </a:moveTo>
                  <a:lnTo>
                    <a:pt x="40004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6" name="object 185"/>
            <p:cNvSpPr/>
            <p:nvPr/>
          </p:nvSpPr>
          <p:spPr>
            <a:xfrm>
              <a:off x="7021455" y="1642618"/>
              <a:ext cx="584200" cy="10795"/>
            </a:xfrm>
            <a:custGeom>
              <a:avLst/>
              <a:gdLst/>
              <a:ahLst/>
              <a:cxnLst/>
              <a:rect l="l" t="t" r="r" b="b"/>
              <a:pathLst>
                <a:path w="584200" h="10794">
                  <a:moveTo>
                    <a:pt x="475488" y="0"/>
                  </a:moveTo>
                  <a:lnTo>
                    <a:pt x="508253" y="0"/>
                  </a:lnTo>
                </a:path>
                <a:path w="584200" h="10794">
                  <a:moveTo>
                    <a:pt x="551688" y="0"/>
                  </a:moveTo>
                  <a:lnTo>
                    <a:pt x="583691" y="0"/>
                  </a:lnTo>
                </a:path>
                <a:path w="584200" h="10794">
                  <a:moveTo>
                    <a:pt x="0" y="10667"/>
                  </a:moveTo>
                  <a:lnTo>
                    <a:pt x="21335" y="10667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7" name="object 186"/>
            <p:cNvSpPr/>
            <p:nvPr/>
          </p:nvSpPr>
          <p:spPr>
            <a:xfrm>
              <a:off x="7086225" y="1653286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09">
                  <a:moveTo>
                    <a:pt x="0" y="0"/>
                  </a:moveTo>
                  <a:lnTo>
                    <a:pt x="10667" y="0"/>
                  </a:lnTo>
                </a:path>
                <a:path w="270509">
                  <a:moveTo>
                    <a:pt x="129539" y="0"/>
                  </a:moveTo>
                  <a:lnTo>
                    <a:pt x="140969" y="0"/>
                  </a:lnTo>
                </a:path>
                <a:path w="270509">
                  <a:moveTo>
                    <a:pt x="259842" y="0"/>
                  </a:moveTo>
                  <a:lnTo>
                    <a:pt x="27050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8" name="object 187"/>
            <p:cNvSpPr/>
            <p:nvPr/>
          </p:nvSpPr>
          <p:spPr>
            <a:xfrm>
              <a:off x="7475607" y="1653286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90">
                  <a:moveTo>
                    <a:pt x="0" y="0"/>
                  </a:moveTo>
                  <a:lnTo>
                    <a:pt x="54102" y="0"/>
                  </a:lnTo>
                </a:path>
                <a:path w="97790">
                  <a:moveTo>
                    <a:pt x="75438" y="0"/>
                  </a:moveTo>
                  <a:lnTo>
                    <a:pt x="97536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89" name="object 188"/>
            <p:cNvSpPr/>
            <p:nvPr/>
          </p:nvSpPr>
          <p:spPr>
            <a:xfrm>
              <a:off x="7605147" y="1653286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0" name="object 189"/>
            <p:cNvSpPr/>
            <p:nvPr/>
          </p:nvSpPr>
          <p:spPr>
            <a:xfrm>
              <a:off x="7010787" y="1664335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1" name="object 190"/>
            <p:cNvSpPr/>
            <p:nvPr/>
          </p:nvSpPr>
          <p:spPr>
            <a:xfrm>
              <a:off x="7102227" y="1658619"/>
              <a:ext cx="260350" cy="11430"/>
            </a:xfrm>
            <a:custGeom>
              <a:avLst/>
              <a:gdLst/>
              <a:ahLst/>
              <a:cxnLst/>
              <a:rect l="l" t="t" r="r" b="b"/>
              <a:pathLst>
                <a:path w="260350" h="11430">
                  <a:moveTo>
                    <a:pt x="0" y="11429"/>
                  </a:moveTo>
                  <a:lnTo>
                    <a:pt x="0" y="0"/>
                  </a:lnTo>
                </a:path>
                <a:path w="260350" h="11430">
                  <a:moveTo>
                    <a:pt x="130301" y="11429"/>
                  </a:moveTo>
                  <a:lnTo>
                    <a:pt x="130301" y="0"/>
                  </a:lnTo>
                </a:path>
                <a:path w="260350" h="11430">
                  <a:moveTo>
                    <a:pt x="259841" y="11429"/>
                  </a:moveTo>
                  <a:lnTo>
                    <a:pt x="259841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2" name="object 191"/>
            <p:cNvSpPr/>
            <p:nvPr/>
          </p:nvSpPr>
          <p:spPr>
            <a:xfrm>
              <a:off x="7464939" y="1664335"/>
              <a:ext cx="86360" cy="0"/>
            </a:xfrm>
            <a:custGeom>
              <a:avLst/>
              <a:gdLst/>
              <a:ahLst/>
              <a:cxnLst/>
              <a:rect l="l" t="t" r="r" b="b"/>
              <a:pathLst>
                <a:path w="86359">
                  <a:moveTo>
                    <a:pt x="0" y="0"/>
                  </a:moveTo>
                  <a:lnTo>
                    <a:pt x="86106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3" name="object 192"/>
            <p:cNvSpPr/>
            <p:nvPr/>
          </p:nvSpPr>
          <p:spPr>
            <a:xfrm>
              <a:off x="7621149" y="1658619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194" name="object 193"/>
            <p:cNvPicPr/>
            <p:nvPr/>
          </p:nvPicPr>
          <p:blipFill>
            <a:blip r:embed="rId13" cstate="print"/>
            <a:stretch>
              <a:fillRect/>
            </a:stretch>
          </p:blipFill>
          <p:spPr>
            <a:xfrm>
              <a:off x="7702683" y="1615947"/>
              <a:ext cx="64769" cy="54101"/>
            </a:xfrm>
            <a:prstGeom prst="rect">
              <a:avLst/>
            </a:prstGeom>
          </p:spPr>
        </p:pic>
        <p:sp>
          <p:nvSpPr>
            <p:cNvPr id="195" name="object 194"/>
            <p:cNvSpPr/>
            <p:nvPr/>
          </p:nvSpPr>
          <p:spPr>
            <a:xfrm>
              <a:off x="7000119" y="1675383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6" name="object 195"/>
            <p:cNvSpPr/>
            <p:nvPr/>
          </p:nvSpPr>
          <p:spPr>
            <a:xfrm>
              <a:off x="7107561" y="1675383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09">
                  <a:moveTo>
                    <a:pt x="0" y="0"/>
                  </a:moveTo>
                  <a:lnTo>
                    <a:pt x="11429" y="0"/>
                  </a:lnTo>
                </a:path>
                <a:path w="270509">
                  <a:moveTo>
                    <a:pt x="130301" y="0"/>
                  </a:moveTo>
                  <a:lnTo>
                    <a:pt x="140969" y="0"/>
                  </a:lnTo>
                </a:path>
                <a:path w="270509">
                  <a:moveTo>
                    <a:pt x="259842" y="0"/>
                  </a:moveTo>
                  <a:lnTo>
                    <a:pt x="27050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7" name="object 196"/>
            <p:cNvSpPr/>
            <p:nvPr/>
          </p:nvSpPr>
          <p:spPr>
            <a:xfrm>
              <a:off x="7453509" y="1675383"/>
              <a:ext cx="97790" cy="0"/>
            </a:xfrm>
            <a:custGeom>
              <a:avLst/>
              <a:gdLst/>
              <a:ahLst/>
              <a:cxnLst/>
              <a:rect l="l" t="t" r="r" b="b"/>
              <a:pathLst>
                <a:path w="97790">
                  <a:moveTo>
                    <a:pt x="0" y="0"/>
                  </a:moveTo>
                  <a:lnTo>
                    <a:pt x="975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8" name="object 197"/>
            <p:cNvSpPr/>
            <p:nvPr/>
          </p:nvSpPr>
          <p:spPr>
            <a:xfrm>
              <a:off x="7626483" y="1675383"/>
              <a:ext cx="140970" cy="0"/>
            </a:xfrm>
            <a:custGeom>
              <a:avLst/>
              <a:gdLst/>
              <a:ahLst/>
              <a:cxnLst/>
              <a:rect l="l" t="t" r="r" b="b"/>
              <a:pathLst>
                <a:path w="140970">
                  <a:moveTo>
                    <a:pt x="0" y="0"/>
                  </a:moveTo>
                  <a:lnTo>
                    <a:pt x="11429" y="0"/>
                  </a:lnTo>
                </a:path>
                <a:path w="140970">
                  <a:moveTo>
                    <a:pt x="130301" y="0"/>
                  </a:moveTo>
                  <a:lnTo>
                    <a:pt x="14096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199" name="object 198"/>
            <p:cNvSpPr/>
            <p:nvPr/>
          </p:nvSpPr>
          <p:spPr>
            <a:xfrm>
              <a:off x="6988689" y="1686052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2098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0" name="object 199"/>
            <p:cNvSpPr/>
            <p:nvPr/>
          </p:nvSpPr>
          <p:spPr>
            <a:xfrm>
              <a:off x="7118991" y="1686052"/>
              <a:ext cx="269875" cy="0"/>
            </a:xfrm>
            <a:custGeom>
              <a:avLst/>
              <a:gdLst/>
              <a:ahLst/>
              <a:cxnLst/>
              <a:rect l="l" t="t" r="r" b="b"/>
              <a:pathLst>
                <a:path w="269875">
                  <a:moveTo>
                    <a:pt x="0" y="0"/>
                  </a:moveTo>
                  <a:lnTo>
                    <a:pt x="10667" y="0"/>
                  </a:lnTo>
                </a:path>
                <a:path w="269875">
                  <a:moveTo>
                    <a:pt x="129539" y="0"/>
                  </a:moveTo>
                  <a:lnTo>
                    <a:pt x="140207" y="0"/>
                  </a:lnTo>
                </a:path>
                <a:path w="269875">
                  <a:moveTo>
                    <a:pt x="259079" y="0"/>
                  </a:moveTo>
                  <a:lnTo>
                    <a:pt x="26974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1" name="object 200"/>
            <p:cNvSpPr/>
            <p:nvPr/>
          </p:nvSpPr>
          <p:spPr>
            <a:xfrm>
              <a:off x="7442841" y="1686052"/>
              <a:ext cx="119380" cy="0"/>
            </a:xfrm>
            <a:custGeom>
              <a:avLst/>
              <a:gdLst/>
              <a:ahLst/>
              <a:cxnLst/>
              <a:rect l="l" t="t" r="r" b="b"/>
              <a:pathLst>
                <a:path w="119379">
                  <a:moveTo>
                    <a:pt x="0" y="0"/>
                  </a:moveTo>
                  <a:lnTo>
                    <a:pt x="118871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2" name="object 201"/>
            <p:cNvSpPr/>
            <p:nvPr/>
          </p:nvSpPr>
          <p:spPr>
            <a:xfrm>
              <a:off x="7637913" y="1686052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203" name="object 20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78021" y="1691386"/>
              <a:ext cx="32765" cy="10667"/>
            </a:xfrm>
            <a:prstGeom prst="rect">
              <a:avLst/>
            </a:prstGeom>
          </p:spPr>
        </p:pic>
        <p:sp>
          <p:nvSpPr>
            <p:cNvPr id="204" name="object 203"/>
            <p:cNvSpPr/>
            <p:nvPr/>
          </p:nvSpPr>
          <p:spPr>
            <a:xfrm>
              <a:off x="7129659" y="1696719"/>
              <a:ext cx="270510" cy="0"/>
            </a:xfrm>
            <a:custGeom>
              <a:avLst/>
              <a:gdLst/>
              <a:ahLst/>
              <a:cxnLst/>
              <a:rect l="l" t="t" r="r" b="b"/>
              <a:pathLst>
                <a:path w="270509">
                  <a:moveTo>
                    <a:pt x="0" y="0"/>
                  </a:moveTo>
                  <a:lnTo>
                    <a:pt x="10667" y="0"/>
                  </a:lnTo>
                </a:path>
                <a:path w="270509">
                  <a:moveTo>
                    <a:pt x="129540" y="0"/>
                  </a:moveTo>
                  <a:lnTo>
                    <a:pt x="140207" y="0"/>
                  </a:lnTo>
                </a:path>
                <a:path w="270509">
                  <a:moveTo>
                    <a:pt x="259079" y="0"/>
                  </a:moveTo>
                  <a:lnTo>
                    <a:pt x="27050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5" name="object 204"/>
            <p:cNvSpPr/>
            <p:nvPr/>
          </p:nvSpPr>
          <p:spPr>
            <a:xfrm>
              <a:off x="7432173" y="1696719"/>
              <a:ext cx="64769" cy="0"/>
            </a:xfrm>
            <a:custGeom>
              <a:avLst/>
              <a:gdLst/>
              <a:ahLst/>
              <a:cxnLst/>
              <a:rect l="l" t="t" r="r" b="b"/>
              <a:pathLst>
                <a:path w="64770">
                  <a:moveTo>
                    <a:pt x="0" y="0"/>
                  </a:moveTo>
                  <a:lnTo>
                    <a:pt x="64769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6" name="object 205"/>
            <p:cNvSpPr/>
            <p:nvPr/>
          </p:nvSpPr>
          <p:spPr>
            <a:xfrm>
              <a:off x="7519041" y="1696719"/>
              <a:ext cx="140335" cy="0"/>
            </a:xfrm>
            <a:custGeom>
              <a:avLst/>
              <a:gdLst/>
              <a:ahLst/>
              <a:cxnLst/>
              <a:rect l="l" t="t" r="r" b="b"/>
              <a:pathLst>
                <a:path w="140334">
                  <a:moveTo>
                    <a:pt x="0" y="0"/>
                  </a:moveTo>
                  <a:lnTo>
                    <a:pt x="10667" y="0"/>
                  </a:lnTo>
                </a:path>
                <a:path w="140334">
                  <a:moveTo>
                    <a:pt x="129539" y="0"/>
                  </a:moveTo>
                  <a:lnTo>
                    <a:pt x="14020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7" name="object 206"/>
            <p:cNvSpPr/>
            <p:nvPr/>
          </p:nvSpPr>
          <p:spPr>
            <a:xfrm>
              <a:off x="6967353" y="1707388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8" name="object 207"/>
            <p:cNvSpPr/>
            <p:nvPr/>
          </p:nvSpPr>
          <p:spPr>
            <a:xfrm>
              <a:off x="7010787" y="1707388"/>
              <a:ext cx="400050" cy="0"/>
            </a:xfrm>
            <a:custGeom>
              <a:avLst/>
              <a:gdLst/>
              <a:ahLst/>
              <a:cxnLst/>
              <a:rect l="l" t="t" r="r" b="b"/>
              <a:pathLst>
                <a:path w="400050">
                  <a:moveTo>
                    <a:pt x="0" y="0"/>
                  </a:moveTo>
                  <a:lnTo>
                    <a:pt x="10667" y="0"/>
                  </a:lnTo>
                </a:path>
                <a:path w="400050">
                  <a:moveTo>
                    <a:pt x="129540" y="0"/>
                  </a:moveTo>
                  <a:lnTo>
                    <a:pt x="140207" y="0"/>
                  </a:lnTo>
                </a:path>
                <a:path w="400050">
                  <a:moveTo>
                    <a:pt x="259080" y="0"/>
                  </a:moveTo>
                  <a:lnTo>
                    <a:pt x="269747" y="0"/>
                  </a:lnTo>
                </a:path>
                <a:path w="400050">
                  <a:moveTo>
                    <a:pt x="389382" y="0"/>
                  </a:moveTo>
                  <a:lnTo>
                    <a:pt x="40004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09" name="object 208"/>
            <p:cNvSpPr/>
            <p:nvPr/>
          </p:nvSpPr>
          <p:spPr>
            <a:xfrm>
              <a:off x="7453509" y="1707388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0" name="object 209"/>
            <p:cNvSpPr/>
            <p:nvPr/>
          </p:nvSpPr>
          <p:spPr>
            <a:xfrm>
              <a:off x="7529709" y="1707388"/>
              <a:ext cx="140335" cy="0"/>
            </a:xfrm>
            <a:custGeom>
              <a:avLst/>
              <a:gdLst/>
              <a:ahLst/>
              <a:cxnLst/>
              <a:rect l="l" t="t" r="r" b="b"/>
              <a:pathLst>
                <a:path w="140334">
                  <a:moveTo>
                    <a:pt x="0" y="0"/>
                  </a:moveTo>
                  <a:lnTo>
                    <a:pt x="10667" y="0"/>
                  </a:lnTo>
                </a:path>
                <a:path w="140334">
                  <a:moveTo>
                    <a:pt x="129540" y="0"/>
                  </a:moveTo>
                  <a:lnTo>
                    <a:pt x="140207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1" name="object 210"/>
            <p:cNvSpPr/>
            <p:nvPr/>
          </p:nvSpPr>
          <p:spPr>
            <a:xfrm>
              <a:off x="6956685" y="1707388"/>
              <a:ext cx="810895" cy="10795"/>
            </a:xfrm>
            <a:custGeom>
              <a:avLst/>
              <a:gdLst/>
              <a:ahLst/>
              <a:cxnLst/>
              <a:rect l="l" t="t" r="r" b="b"/>
              <a:pathLst>
                <a:path w="810895" h="10794">
                  <a:moveTo>
                    <a:pt x="800100" y="0"/>
                  </a:moveTo>
                  <a:lnTo>
                    <a:pt x="810767" y="0"/>
                  </a:lnTo>
                </a:path>
                <a:path w="810895" h="10794">
                  <a:moveTo>
                    <a:pt x="0" y="10667"/>
                  </a:moveTo>
                  <a:lnTo>
                    <a:pt x="21335" y="10667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2" name="object 211"/>
            <p:cNvSpPr/>
            <p:nvPr/>
          </p:nvSpPr>
          <p:spPr>
            <a:xfrm>
              <a:off x="7021455" y="1718055"/>
              <a:ext cx="659130" cy="0"/>
            </a:xfrm>
            <a:custGeom>
              <a:avLst/>
              <a:gdLst/>
              <a:ahLst/>
              <a:cxnLst/>
              <a:rect l="l" t="t" r="r" b="b"/>
              <a:pathLst>
                <a:path w="659129">
                  <a:moveTo>
                    <a:pt x="0" y="0"/>
                  </a:moveTo>
                  <a:lnTo>
                    <a:pt x="10667" y="0"/>
                  </a:lnTo>
                </a:path>
                <a:path w="659129">
                  <a:moveTo>
                    <a:pt x="129540" y="0"/>
                  </a:moveTo>
                  <a:lnTo>
                    <a:pt x="140207" y="0"/>
                  </a:lnTo>
                </a:path>
                <a:path w="659129">
                  <a:moveTo>
                    <a:pt x="259079" y="0"/>
                  </a:moveTo>
                  <a:lnTo>
                    <a:pt x="270509" y="0"/>
                  </a:lnTo>
                </a:path>
                <a:path w="659129">
                  <a:moveTo>
                    <a:pt x="389381" y="0"/>
                  </a:moveTo>
                  <a:lnTo>
                    <a:pt x="400049" y="0"/>
                  </a:lnTo>
                </a:path>
                <a:path w="659129">
                  <a:moveTo>
                    <a:pt x="518922" y="0"/>
                  </a:moveTo>
                  <a:lnTo>
                    <a:pt x="529589" y="0"/>
                  </a:lnTo>
                </a:path>
                <a:path w="659129">
                  <a:moveTo>
                    <a:pt x="648462" y="0"/>
                  </a:moveTo>
                  <a:lnTo>
                    <a:pt x="65912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3" name="object 212"/>
            <p:cNvSpPr/>
            <p:nvPr/>
          </p:nvSpPr>
          <p:spPr>
            <a:xfrm>
              <a:off x="7756785" y="1718055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4" name="object 213"/>
            <p:cNvSpPr/>
            <p:nvPr/>
          </p:nvSpPr>
          <p:spPr>
            <a:xfrm>
              <a:off x="6946017" y="1729105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5" name="object 214"/>
            <p:cNvSpPr/>
            <p:nvPr/>
          </p:nvSpPr>
          <p:spPr>
            <a:xfrm>
              <a:off x="7037457" y="1723390"/>
              <a:ext cx="0" cy="11430"/>
            </a:xfrm>
            <a:custGeom>
              <a:avLst/>
              <a:gdLst/>
              <a:ahLst/>
              <a:cxnLst/>
              <a:rect l="l" t="t" r="r" b="b"/>
              <a:pathLst>
                <a:path h="11430">
                  <a:moveTo>
                    <a:pt x="0" y="11429"/>
                  </a:moveTo>
                  <a:lnTo>
                    <a:pt x="0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6" name="object 215"/>
            <p:cNvSpPr/>
            <p:nvPr/>
          </p:nvSpPr>
          <p:spPr>
            <a:xfrm>
              <a:off x="7161663" y="1729105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7" name="object 216"/>
            <p:cNvSpPr/>
            <p:nvPr/>
          </p:nvSpPr>
          <p:spPr>
            <a:xfrm>
              <a:off x="7297299" y="1723390"/>
              <a:ext cx="259079" cy="11430"/>
            </a:xfrm>
            <a:custGeom>
              <a:avLst/>
              <a:gdLst/>
              <a:ahLst/>
              <a:cxnLst/>
              <a:rect l="l" t="t" r="r" b="b"/>
              <a:pathLst>
                <a:path w="259079" h="11430">
                  <a:moveTo>
                    <a:pt x="0" y="11429"/>
                  </a:moveTo>
                  <a:lnTo>
                    <a:pt x="0" y="0"/>
                  </a:lnTo>
                </a:path>
                <a:path w="259079" h="11430">
                  <a:moveTo>
                    <a:pt x="129540" y="11429"/>
                  </a:moveTo>
                  <a:lnTo>
                    <a:pt x="129540" y="0"/>
                  </a:lnTo>
                </a:path>
                <a:path w="259079" h="11430">
                  <a:moveTo>
                    <a:pt x="259080" y="11429"/>
                  </a:moveTo>
                  <a:lnTo>
                    <a:pt x="259080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8" name="object 217"/>
            <p:cNvSpPr/>
            <p:nvPr/>
          </p:nvSpPr>
          <p:spPr>
            <a:xfrm>
              <a:off x="7680585" y="1729105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9" name="object 218"/>
            <p:cNvSpPr/>
            <p:nvPr/>
          </p:nvSpPr>
          <p:spPr>
            <a:xfrm>
              <a:off x="6934587" y="1723390"/>
              <a:ext cx="828040" cy="17145"/>
            </a:xfrm>
            <a:custGeom>
              <a:avLst/>
              <a:gdLst/>
              <a:ahLst/>
              <a:cxnLst/>
              <a:rect l="l" t="t" r="r" b="b"/>
              <a:pathLst>
                <a:path w="828040" h="17144">
                  <a:moveTo>
                    <a:pt x="827531" y="11429"/>
                  </a:moveTo>
                  <a:lnTo>
                    <a:pt x="827531" y="0"/>
                  </a:lnTo>
                </a:path>
                <a:path w="828040" h="17144">
                  <a:moveTo>
                    <a:pt x="0" y="16763"/>
                  </a:moveTo>
                  <a:lnTo>
                    <a:pt x="22098" y="16763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0" name="object 219"/>
            <p:cNvSpPr/>
            <p:nvPr/>
          </p:nvSpPr>
          <p:spPr>
            <a:xfrm>
              <a:off x="7042791" y="1740154"/>
              <a:ext cx="660400" cy="0"/>
            </a:xfrm>
            <a:custGeom>
              <a:avLst/>
              <a:gdLst/>
              <a:ahLst/>
              <a:cxnLst/>
              <a:rect l="l" t="t" r="r" b="b"/>
              <a:pathLst>
                <a:path w="660400">
                  <a:moveTo>
                    <a:pt x="0" y="0"/>
                  </a:moveTo>
                  <a:lnTo>
                    <a:pt x="11429" y="0"/>
                  </a:lnTo>
                </a:path>
                <a:path w="660400">
                  <a:moveTo>
                    <a:pt x="130301" y="0"/>
                  </a:moveTo>
                  <a:lnTo>
                    <a:pt x="140969" y="0"/>
                  </a:lnTo>
                </a:path>
                <a:path w="660400">
                  <a:moveTo>
                    <a:pt x="259841" y="0"/>
                  </a:moveTo>
                  <a:lnTo>
                    <a:pt x="270509" y="0"/>
                  </a:lnTo>
                </a:path>
                <a:path w="660400">
                  <a:moveTo>
                    <a:pt x="389381" y="0"/>
                  </a:moveTo>
                  <a:lnTo>
                    <a:pt x="400049" y="0"/>
                  </a:lnTo>
                </a:path>
                <a:path w="660400">
                  <a:moveTo>
                    <a:pt x="518921" y="0"/>
                  </a:moveTo>
                  <a:lnTo>
                    <a:pt x="530351" y="0"/>
                  </a:lnTo>
                </a:path>
                <a:path w="660400">
                  <a:moveTo>
                    <a:pt x="649223" y="0"/>
                  </a:moveTo>
                  <a:lnTo>
                    <a:pt x="659891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1" name="object 220"/>
            <p:cNvSpPr/>
            <p:nvPr/>
          </p:nvSpPr>
          <p:spPr>
            <a:xfrm>
              <a:off x="6923919" y="1750822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2098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2" name="object 221"/>
            <p:cNvSpPr/>
            <p:nvPr/>
          </p:nvSpPr>
          <p:spPr>
            <a:xfrm>
              <a:off x="7054221" y="1750822"/>
              <a:ext cx="659130" cy="0"/>
            </a:xfrm>
            <a:custGeom>
              <a:avLst/>
              <a:gdLst/>
              <a:ahLst/>
              <a:cxnLst/>
              <a:rect l="l" t="t" r="r" b="b"/>
              <a:pathLst>
                <a:path w="659129">
                  <a:moveTo>
                    <a:pt x="0" y="0"/>
                  </a:moveTo>
                  <a:lnTo>
                    <a:pt x="10667" y="0"/>
                  </a:lnTo>
                </a:path>
                <a:path w="659129">
                  <a:moveTo>
                    <a:pt x="129539" y="0"/>
                  </a:moveTo>
                  <a:lnTo>
                    <a:pt x="140207" y="0"/>
                  </a:lnTo>
                </a:path>
                <a:path w="659129">
                  <a:moveTo>
                    <a:pt x="259079" y="0"/>
                  </a:moveTo>
                  <a:lnTo>
                    <a:pt x="269747" y="0"/>
                  </a:lnTo>
                </a:path>
                <a:path w="659129">
                  <a:moveTo>
                    <a:pt x="388620" y="0"/>
                  </a:moveTo>
                  <a:lnTo>
                    <a:pt x="399287" y="0"/>
                  </a:lnTo>
                </a:path>
                <a:path w="659129">
                  <a:moveTo>
                    <a:pt x="518922" y="0"/>
                  </a:moveTo>
                  <a:lnTo>
                    <a:pt x="529589" y="0"/>
                  </a:lnTo>
                </a:path>
                <a:path w="659129">
                  <a:moveTo>
                    <a:pt x="648461" y="0"/>
                  </a:moveTo>
                  <a:lnTo>
                    <a:pt x="65912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223" name="object 222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913251" y="1756155"/>
              <a:ext cx="32765" cy="10667"/>
            </a:xfrm>
            <a:prstGeom prst="rect">
              <a:avLst/>
            </a:prstGeom>
          </p:spPr>
        </p:pic>
        <p:sp>
          <p:nvSpPr>
            <p:cNvPr id="224" name="object 223"/>
            <p:cNvSpPr/>
            <p:nvPr/>
          </p:nvSpPr>
          <p:spPr>
            <a:xfrm>
              <a:off x="7064889" y="1761490"/>
              <a:ext cx="659130" cy="0"/>
            </a:xfrm>
            <a:custGeom>
              <a:avLst/>
              <a:gdLst/>
              <a:ahLst/>
              <a:cxnLst/>
              <a:rect l="l" t="t" r="r" b="b"/>
              <a:pathLst>
                <a:path w="659129">
                  <a:moveTo>
                    <a:pt x="0" y="0"/>
                  </a:moveTo>
                  <a:lnTo>
                    <a:pt x="10667" y="0"/>
                  </a:lnTo>
                </a:path>
                <a:path w="659129">
                  <a:moveTo>
                    <a:pt x="129540" y="0"/>
                  </a:moveTo>
                  <a:lnTo>
                    <a:pt x="140207" y="0"/>
                  </a:lnTo>
                </a:path>
                <a:path w="659129">
                  <a:moveTo>
                    <a:pt x="259080" y="0"/>
                  </a:moveTo>
                  <a:lnTo>
                    <a:pt x="269747" y="0"/>
                  </a:lnTo>
                </a:path>
                <a:path w="659129">
                  <a:moveTo>
                    <a:pt x="388620" y="0"/>
                  </a:moveTo>
                  <a:lnTo>
                    <a:pt x="400049" y="0"/>
                  </a:lnTo>
                </a:path>
                <a:path w="659129">
                  <a:moveTo>
                    <a:pt x="518922" y="0"/>
                  </a:moveTo>
                  <a:lnTo>
                    <a:pt x="529589" y="0"/>
                  </a:lnTo>
                </a:path>
                <a:path w="659129">
                  <a:moveTo>
                    <a:pt x="648462" y="0"/>
                  </a:moveTo>
                  <a:lnTo>
                    <a:pt x="65912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5" name="object 224"/>
            <p:cNvSpPr/>
            <p:nvPr/>
          </p:nvSpPr>
          <p:spPr>
            <a:xfrm>
              <a:off x="6902583" y="1772158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6" name="object 225"/>
            <p:cNvSpPr/>
            <p:nvPr/>
          </p:nvSpPr>
          <p:spPr>
            <a:xfrm>
              <a:off x="6946017" y="1772158"/>
              <a:ext cx="788670" cy="0"/>
            </a:xfrm>
            <a:custGeom>
              <a:avLst/>
              <a:gdLst/>
              <a:ahLst/>
              <a:cxnLst/>
              <a:rect l="l" t="t" r="r" b="b"/>
              <a:pathLst>
                <a:path w="788670">
                  <a:moveTo>
                    <a:pt x="0" y="0"/>
                  </a:moveTo>
                  <a:lnTo>
                    <a:pt x="10667" y="0"/>
                  </a:lnTo>
                </a:path>
                <a:path w="788670">
                  <a:moveTo>
                    <a:pt x="129539" y="0"/>
                  </a:moveTo>
                  <a:lnTo>
                    <a:pt x="140207" y="0"/>
                  </a:lnTo>
                </a:path>
                <a:path w="788670">
                  <a:moveTo>
                    <a:pt x="259079" y="0"/>
                  </a:moveTo>
                  <a:lnTo>
                    <a:pt x="269747" y="0"/>
                  </a:lnTo>
                </a:path>
                <a:path w="788670">
                  <a:moveTo>
                    <a:pt x="388619" y="0"/>
                  </a:moveTo>
                  <a:lnTo>
                    <a:pt x="400049" y="0"/>
                  </a:lnTo>
                </a:path>
                <a:path w="788670">
                  <a:moveTo>
                    <a:pt x="518921" y="0"/>
                  </a:moveTo>
                  <a:lnTo>
                    <a:pt x="529589" y="0"/>
                  </a:lnTo>
                </a:path>
                <a:path w="788670">
                  <a:moveTo>
                    <a:pt x="648461" y="0"/>
                  </a:moveTo>
                  <a:lnTo>
                    <a:pt x="659129" y="0"/>
                  </a:lnTo>
                </a:path>
                <a:path w="788670">
                  <a:moveTo>
                    <a:pt x="778001" y="0"/>
                  </a:moveTo>
                  <a:lnTo>
                    <a:pt x="78866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7" name="object 226"/>
            <p:cNvSpPr/>
            <p:nvPr/>
          </p:nvSpPr>
          <p:spPr>
            <a:xfrm>
              <a:off x="7756785" y="1772158"/>
              <a:ext cx="10795" cy="0"/>
            </a:xfrm>
            <a:custGeom>
              <a:avLst/>
              <a:gdLst/>
              <a:ahLst/>
              <a:cxnLst/>
              <a:rect l="l" t="t" r="r" b="b"/>
              <a:pathLst>
                <a:path w="10795">
                  <a:moveTo>
                    <a:pt x="0" y="0"/>
                  </a:moveTo>
                  <a:lnTo>
                    <a:pt x="10667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8" name="object 227"/>
            <p:cNvSpPr/>
            <p:nvPr/>
          </p:nvSpPr>
          <p:spPr>
            <a:xfrm>
              <a:off x="6891915" y="178320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29" name="object 228"/>
            <p:cNvSpPr/>
            <p:nvPr/>
          </p:nvSpPr>
          <p:spPr>
            <a:xfrm>
              <a:off x="6962019" y="1777491"/>
              <a:ext cx="129539" cy="11430"/>
            </a:xfrm>
            <a:custGeom>
              <a:avLst/>
              <a:gdLst/>
              <a:ahLst/>
              <a:cxnLst/>
              <a:rect l="l" t="t" r="r" b="b"/>
              <a:pathLst>
                <a:path w="129540" h="11430">
                  <a:moveTo>
                    <a:pt x="0" y="11429"/>
                  </a:moveTo>
                  <a:lnTo>
                    <a:pt x="0" y="0"/>
                  </a:lnTo>
                </a:path>
                <a:path w="129540" h="11430">
                  <a:moveTo>
                    <a:pt x="129540" y="11429"/>
                  </a:moveTo>
                  <a:lnTo>
                    <a:pt x="129540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0" name="object 229"/>
            <p:cNvSpPr/>
            <p:nvPr/>
          </p:nvSpPr>
          <p:spPr>
            <a:xfrm>
              <a:off x="7215765" y="1783207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1" name="object 230"/>
            <p:cNvSpPr/>
            <p:nvPr/>
          </p:nvSpPr>
          <p:spPr>
            <a:xfrm>
              <a:off x="7351401" y="1777491"/>
              <a:ext cx="259079" cy="11430"/>
            </a:xfrm>
            <a:custGeom>
              <a:avLst/>
              <a:gdLst/>
              <a:ahLst/>
              <a:cxnLst/>
              <a:rect l="l" t="t" r="r" b="b"/>
              <a:pathLst>
                <a:path w="259079" h="11430">
                  <a:moveTo>
                    <a:pt x="0" y="11429"/>
                  </a:moveTo>
                  <a:lnTo>
                    <a:pt x="0" y="0"/>
                  </a:lnTo>
                </a:path>
                <a:path w="259079" h="11430">
                  <a:moveTo>
                    <a:pt x="129539" y="11429"/>
                  </a:moveTo>
                  <a:lnTo>
                    <a:pt x="129539" y="0"/>
                  </a:lnTo>
                </a:path>
                <a:path w="259079" h="11430">
                  <a:moveTo>
                    <a:pt x="259079" y="11429"/>
                  </a:moveTo>
                  <a:lnTo>
                    <a:pt x="25907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2" name="object 231"/>
            <p:cNvSpPr/>
            <p:nvPr/>
          </p:nvSpPr>
          <p:spPr>
            <a:xfrm>
              <a:off x="7734687" y="1783207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3" name="object 232"/>
            <p:cNvSpPr/>
            <p:nvPr/>
          </p:nvSpPr>
          <p:spPr>
            <a:xfrm>
              <a:off x="6881247" y="1777491"/>
              <a:ext cx="881380" cy="17145"/>
            </a:xfrm>
            <a:custGeom>
              <a:avLst/>
              <a:gdLst/>
              <a:ahLst/>
              <a:cxnLst/>
              <a:rect l="l" t="t" r="r" b="b"/>
              <a:pathLst>
                <a:path w="881379" h="17144">
                  <a:moveTo>
                    <a:pt x="880871" y="11429"/>
                  </a:moveTo>
                  <a:lnTo>
                    <a:pt x="880871" y="0"/>
                  </a:lnTo>
                </a:path>
                <a:path w="881379" h="17144">
                  <a:moveTo>
                    <a:pt x="0" y="16763"/>
                  </a:moveTo>
                  <a:lnTo>
                    <a:pt x="21335" y="16763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4" name="object 233"/>
            <p:cNvSpPr/>
            <p:nvPr/>
          </p:nvSpPr>
          <p:spPr>
            <a:xfrm>
              <a:off x="6967353" y="1794255"/>
              <a:ext cx="659130" cy="0"/>
            </a:xfrm>
            <a:custGeom>
              <a:avLst/>
              <a:gdLst/>
              <a:ahLst/>
              <a:cxnLst/>
              <a:rect l="l" t="t" r="r" b="b"/>
              <a:pathLst>
                <a:path w="659129">
                  <a:moveTo>
                    <a:pt x="0" y="0"/>
                  </a:moveTo>
                  <a:lnTo>
                    <a:pt x="10667" y="0"/>
                  </a:lnTo>
                </a:path>
                <a:path w="659129">
                  <a:moveTo>
                    <a:pt x="129540" y="0"/>
                  </a:moveTo>
                  <a:lnTo>
                    <a:pt x="140207" y="0"/>
                  </a:lnTo>
                </a:path>
                <a:path w="659129">
                  <a:moveTo>
                    <a:pt x="259842" y="0"/>
                  </a:moveTo>
                  <a:lnTo>
                    <a:pt x="270509" y="0"/>
                  </a:lnTo>
                </a:path>
                <a:path w="659129">
                  <a:moveTo>
                    <a:pt x="389381" y="0"/>
                  </a:moveTo>
                  <a:lnTo>
                    <a:pt x="400049" y="0"/>
                  </a:lnTo>
                </a:path>
                <a:path w="659129">
                  <a:moveTo>
                    <a:pt x="518922" y="0"/>
                  </a:moveTo>
                  <a:lnTo>
                    <a:pt x="529589" y="0"/>
                  </a:lnTo>
                </a:path>
                <a:path w="659129">
                  <a:moveTo>
                    <a:pt x="648461" y="0"/>
                  </a:moveTo>
                  <a:lnTo>
                    <a:pt x="65912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235" name="object 23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6117" y="1788922"/>
              <a:ext cx="21335" cy="10667"/>
            </a:xfrm>
            <a:prstGeom prst="rect">
              <a:avLst/>
            </a:prstGeom>
          </p:spPr>
        </p:pic>
        <p:sp>
          <p:nvSpPr>
            <p:cNvPr id="236" name="object 235"/>
            <p:cNvSpPr/>
            <p:nvPr/>
          </p:nvSpPr>
          <p:spPr>
            <a:xfrm>
              <a:off x="6869817" y="1804924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2098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37" name="object 236"/>
            <p:cNvSpPr/>
            <p:nvPr/>
          </p:nvSpPr>
          <p:spPr>
            <a:xfrm>
              <a:off x="6978021" y="1804924"/>
              <a:ext cx="789940" cy="10795"/>
            </a:xfrm>
            <a:custGeom>
              <a:avLst/>
              <a:gdLst/>
              <a:ahLst/>
              <a:cxnLst/>
              <a:rect l="l" t="t" r="r" b="b"/>
              <a:pathLst>
                <a:path w="789940" h="10794">
                  <a:moveTo>
                    <a:pt x="0" y="0"/>
                  </a:moveTo>
                  <a:lnTo>
                    <a:pt x="10667" y="0"/>
                  </a:lnTo>
                </a:path>
                <a:path w="789940" h="10794">
                  <a:moveTo>
                    <a:pt x="129539" y="0"/>
                  </a:moveTo>
                  <a:lnTo>
                    <a:pt x="140969" y="0"/>
                  </a:lnTo>
                </a:path>
                <a:path w="789940" h="10794">
                  <a:moveTo>
                    <a:pt x="259841" y="0"/>
                  </a:moveTo>
                  <a:lnTo>
                    <a:pt x="270509" y="0"/>
                  </a:lnTo>
                </a:path>
                <a:path w="789940" h="10794">
                  <a:moveTo>
                    <a:pt x="389381" y="0"/>
                  </a:moveTo>
                  <a:lnTo>
                    <a:pt x="400049" y="0"/>
                  </a:lnTo>
                </a:path>
                <a:path w="789940" h="10794">
                  <a:moveTo>
                    <a:pt x="518922" y="0"/>
                  </a:moveTo>
                  <a:lnTo>
                    <a:pt x="529589" y="0"/>
                  </a:lnTo>
                </a:path>
                <a:path w="789940" h="10794">
                  <a:moveTo>
                    <a:pt x="648461" y="0"/>
                  </a:moveTo>
                  <a:lnTo>
                    <a:pt x="659891" y="0"/>
                  </a:lnTo>
                </a:path>
                <a:path w="789940" h="10794">
                  <a:moveTo>
                    <a:pt x="778763" y="0"/>
                  </a:moveTo>
                  <a:lnTo>
                    <a:pt x="789431" y="0"/>
                  </a:lnTo>
                </a:path>
                <a:path w="789940" h="10794">
                  <a:moveTo>
                    <a:pt x="10667" y="10668"/>
                  </a:moveTo>
                  <a:lnTo>
                    <a:pt x="22097" y="10668"/>
                  </a:lnTo>
                </a:path>
                <a:path w="789940" h="10794">
                  <a:moveTo>
                    <a:pt x="140970" y="10668"/>
                  </a:moveTo>
                  <a:lnTo>
                    <a:pt x="151637" y="10668"/>
                  </a:lnTo>
                </a:path>
                <a:path w="789940" h="10794">
                  <a:moveTo>
                    <a:pt x="270509" y="10668"/>
                  </a:moveTo>
                  <a:lnTo>
                    <a:pt x="281177" y="10668"/>
                  </a:lnTo>
                </a:path>
                <a:path w="789940" h="10794">
                  <a:moveTo>
                    <a:pt x="400050" y="10668"/>
                  </a:moveTo>
                  <a:lnTo>
                    <a:pt x="410717" y="10668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238" name="object 237"/>
            <p:cNvPicPr/>
            <p:nvPr/>
          </p:nvPicPr>
          <p:blipFill>
            <a:blip r:embed="rId14" cstate="print"/>
            <a:stretch>
              <a:fillRect/>
            </a:stretch>
          </p:blipFill>
          <p:spPr>
            <a:xfrm>
              <a:off x="6848481" y="1810258"/>
              <a:ext cx="32766" cy="21335"/>
            </a:xfrm>
            <a:prstGeom prst="rect">
              <a:avLst/>
            </a:prstGeom>
          </p:spPr>
        </p:pic>
        <p:sp>
          <p:nvSpPr>
            <p:cNvPr id="239" name="object 238"/>
            <p:cNvSpPr/>
            <p:nvPr/>
          </p:nvSpPr>
          <p:spPr>
            <a:xfrm>
              <a:off x="7000119" y="1815591"/>
              <a:ext cx="659130" cy="10795"/>
            </a:xfrm>
            <a:custGeom>
              <a:avLst/>
              <a:gdLst/>
              <a:ahLst/>
              <a:cxnLst/>
              <a:rect l="l" t="t" r="r" b="b"/>
              <a:pathLst>
                <a:path w="659129" h="10794">
                  <a:moveTo>
                    <a:pt x="507491" y="0"/>
                  </a:moveTo>
                  <a:lnTo>
                    <a:pt x="518921" y="0"/>
                  </a:lnTo>
                </a:path>
                <a:path w="659129" h="10794">
                  <a:moveTo>
                    <a:pt x="637793" y="0"/>
                  </a:moveTo>
                  <a:lnTo>
                    <a:pt x="648461" y="0"/>
                  </a:lnTo>
                </a:path>
                <a:path w="659129" h="10794">
                  <a:moveTo>
                    <a:pt x="0" y="10667"/>
                  </a:moveTo>
                  <a:lnTo>
                    <a:pt x="10667" y="10667"/>
                  </a:lnTo>
                </a:path>
                <a:path w="659129" h="10794">
                  <a:moveTo>
                    <a:pt x="129539" y="10667"/>
                  </a:moveTo>
                  <a:lnTo>
                    <a:pt x="140207" y="10667"/>
                  </a:lnTo>
                </a:path>
                <a:path w="659129" h="10794">
                  <a:moveTo>
                    <a:pt x="259079" y="10667"/>
                  </a:moveTo>
                  <a:lnTo>
                    <a:pt x="269747" y="10667"/>
                  </a:lnTo>
                </a:path>
                <a:path w="659129" h="10794">
                  <a:moveTo>
                    <a:pt x="388619" y="10667"/>
                  </a:moveTo>
                  <a:lnTo>
                    <a:pt x="400049" y="10667"/>
                  </a:lnTo>
                </a:path>
                <a:path w="659129" h="10794">
                  <a:moveTo>
                    <a:pt x="518922" y="10667"/>
                  </a:moveTo>
                  <a:lnTo>
                    <a:pt x="529589" y="10667"/>
                  </a:lnTo>
                </a:path>
                <a:path w="659129" h="10794">
                  <a:moveTo>
                    <a:pt x="648461" y="10667"/>
                  </a:moveTo>
                  <a:lnTo>
                    <a:pt x="659129" y="10667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0" name="object 239"/>
            <p:cNvSpPr/>
            <p:nvPr/>
          </p:nvSpPr>
          <p:spPr>
            <a:xfrm>
              <a:off x="6837813" y="1837308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1" name="object 240"/>
            <p:cNvSpPr/>
            <p:nvPr/>
          </p:nvSpPr>
          <p:spPr>
            <a:xfrm>
              <a:off x="6886581" y="1831594"/>
              <a:ext cx="778510" cy="11430"/>
            </a:xfrm>
            <a:custGeom>
              <a:avLst/>
              <a:gdLst/>
              <a:ahLst/>
              <a:cxnLst/>
              <a:rect l="l" t="t" r="r" b="b"/>
              <a:pathLst>
                <a:path w="778509" h="11430">
                  <a:moveTo>
                    <a:pt x="0" y="11429"/>
                  </a:moveTo>
                  <a:lnTo>
                    <a:pt x="0" y="0"/>
                  </a:lnTo>
                </a:path>
                <a:path w="778509" h="11430">
                  <a:moveTo>
                    <a:pt x="129539" y="11429"/>
                  </a:moveTo>
                  <a:lnTo>
                    <a:pt x="129539" y="0"/>
                  </a:lnTo>
                </a:path>
                <a:path w="778509" h="11430">
                  <a:moveTo>
                    <a:pt x="259079" y="11429"/>
                  </a:moveTo>
                  <a:lnTo>
                    <a:pt x="259079" y="0"/>
                  </a:lnTo>
                </a:path>
                <a:path w="778509" h="11430">
                  <a:moveTo>
                    <a:pt x="388620" y="11429"/>
                  </a:moveTo>
                  <a:lnTo>
                    <a:pt x="388620" y="0"/>
                  </a:lnTo>
                </a:path>
                <a:path w="778509" h="11430">
                  <a:moveTo>
                    <a:pt x="518922" y="11429"/>
                  </a:moveTo>
                  <a:lnTo>
                    <a:pt x="518922" y="0"/>
                  </a:lnTo>
                </a:path>
                <a:path w="778509" h="11430">
                  <a:moveTo>
                    <a:pt x="648461" y="11429"/>
                  </a:moveTo>
                  <a:lnTo>
                    <a:pt x="648461" y="0"/>
                  </a:lnTo>
                </a:path>
                <a:path w="778509" h="11430">
                  <a:moveTo>
                    <a:pt x="778001" y="11429"/>
                  </a:moveTo>
                  <a:lnTo>
                    <a:pt x="778001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2" name="object 241"/>
            <p:cNvSpPr/>
            <p:nvPr/>
          </p:nvSpPr>
          <p:spPr>
            <a:xfrm>
              <a:off x="6827145" y="1831594"/>
              <a:ext cx="935355" cy="17145"/>
            </a:xfrm>
            <a:custGeom>
              <a:avLst/>
              <a:gdLst/>
              <a:ahLst/>
              <a:cxnLst/>
              <a:rect l="l" t="t" r="r" b="b"/>
              <a:pathLst>
                <a:path w="935354" h="17144">
                  <a:moveTo>
                    <a:pt x="934973" y="11429"/>
                  </a:moveTo>
                  <a:lnTo>
                    <a:pt x="934973" y="0"/>
                  </a:lnTo>
                </a:path>
                <a:path w="935354" h="17144">
                  <a:moveTo>
                    <a:pt x="0" y="16763"/>
                  </a:moveTo>
                  <a:lnTo>
                    <a:pt x="21335" y="16763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3" name="object 242"/>
            <p:cNvSpPr/>
            <p:nvPr/>
          </p:nvSpPr>
          <p:spPr>
            <a:xfrm>
              <a:off x="6891915" y="1848358"/>
              <a:ext cx="788670" cy="0"/>
            </a:xfrm>
            <a:custGeom>
              <a:avLst/>
              <a:gdLst/>
              <a:ahLst/>
              <a:cxnLst/>
              <a:rect l="l" t="t" r="r" b="b"/>
              <a:pathLst>
                <a:path w="788670">
                  <a:moveTo>
                    <a:pt x="0" y="0"/>
                  </a:moveTo>
                  <a:lnTo>
                    <a:pt x="10667" y="0"/>
                  </a:lnTo>
                </a:path>
                <a:path w="788670">
                  <a:moveTo>
                    <a:pt x="129540" y="0"/>
                  </a:moveTo>
                  <a:lnTo>
                    <a:pt x="140207" y="0"/>
                  </a:lnTo>
                </a:path>
                <a:path w="788670">
                  <a:moveTo>
                    <a:pt x="259080" y="0"/>
                  </a:moveTo>
                  <a:lnTo>
                    <a:pt x="269747" y="0"/>
                  </a:lnTo>
                </a:path>
                <a:path w="788670">
                  <a:moveTo>
                    <a:pt x="388620" y="0"/>
                  </a:moveTo>
                  <a:lnTo>
                    <a:pt x="400049" y="0"/>
                  </a:lnTo>
                </a:path>
                <a:path w="788670">
                  <a:moveTo>
                    <a:pt x="518922" y="0"/>
                  </a:moveTo>
                  <a:lnTo>
                    <a:pt x="529589" y="0"/>
                  </a:lnTo>
                </a:path>
                <a:path w="788670">
                  <a:moveTo>
                    <a:pt x="648462" y="0"/>
                  </a:moveTo>
                  <a:lnTo>
                    <a:pt x="659129" y="0"/>
                  </a:lnTo>
                </a:path>
                <a:path w="788670">
                  <a:moveTo>
                    <a:pt x="778002" y="0"/>
                  </a:moveTo>
                  <a:lnTo>
                    <a:pt x="78866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4" name="object 243"/>
            <p:cNvSpPr/>
            <p:nvPr/>
          </p:nvSpPr>
          <p:spPr>
            <a:xfrm>
              <a:off x="6815715" y="1848358"/>
              <a:ext cx="951865" cy="10795"/>
            </a:xfrm>
            <a:custGeom>
              <a:avLst/>
              <a:gdLst/>
              <a:ahLst/>
              <a:cxnLst/>
              <a:rect l="l" t="t" r="r" b="b"/>
              <a:pathLst>
                <a:path w="951865" h="10794">
                  <a:moveTo>
                    <a:pt x="941070" y="0"/>
                  </a:moveTo>
                  <a:lnTo>
                    <a:pt x="951737" y="0"/>
                  </a:lnTo>
                </a:path>
                <a:path w="951865" h="10794">
                  <a:moveTo>
                    <a:pt x="0" y="10667"/>
                  </a:moveTo>
                  <a:lnTo>
                    <a:pt x="22098" y="10667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5" name="object 244"/>
            <p:cNvSpPr/>
            <p:nvPr/>
          </p:nvSpPr>
          <p:spPr>
            <a:xfrm>
              <a:off x="6902583" y="1859026"/>
              <a:ext cx="789940" cy="0"/>
            </a:xfrm>
            <a:custGeom>
              <a:avLst/>
              <a:gdLst/>
              <a:ahLst/>
              <a:cxnLst/>
              <a:rect l="l" t="t" r="r" b="b"/>
              <a:pathLst>
                <a:path w="789940">
                  <a:moveTo>
                    <a:pt x="0" y="0"/>
                  </a:moveTo>
                  <a:lnTo>
                    <a:pt x="10667" y="0"/>
                  </a:lnTo>
                </a:path>
                <a:path w="789940">
                  <a:moveTo>
                    <a:pt x="129540" y="0"/>
                  </a:moveTo>
                  <a:lnTo>
                    <a:pt x="140207" y="0"/>
                  </a:lnTo>
                </a:path>
                <a:path w="789940">
                  <a:moveTo>
                    <a:pt x="259079" y="0"/>
                  </a:moveTo>
                  <a:lnTo>
                    <a:pt x="270509" y="0"/>
                  </a:lnTo>
                </a:path>
                <a:path w="789940">
                  <a:moveTo>
                    <a:pt x="389381" y="0"/>
                  </a:moveTo>
                  <a:lnTo>
                    <a:pt x="400049" y="0"/>
                  </a:lnTo>
                </a:path>
                <a:path w="789940">
                  <a:moveTo>
                    <a:pt x="518922" y="0"/>
                  </a:moveTo>
                  <a:lnTo>
                    <a:pt x="529589" y="0"/>
                  </a:lnTo>
                </a:path>
                <a:path w="789940">
                  <a:moveTo>
                    <a:pt x="648462" y="0"/>
                  </a:moveTo>
                  <a:lnTo>
                    <a:pt x="659129" y="0"/>
                  </a:lnTo>
                </a:path>
                <a:path w="789940">
                  <a:moveTo>
                    <a:pt x="778001" y="0"/>
                  </a:moveTo>
                  <a:lnTo>
                    <a:pt x="789431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6" name="object 245"/>
            <p:cNvSpPr/>
            <p:nvPr/>
          </p:nvSpPr>
          <p:spPr>
            <a:xfrm>
              <a:off x="6805047" y="1859026"/>
              <a:ext cx="962660" cy="10795"/>
            </a:xfrm>
            <a:custGeom>
              <a:avLst/>
              <a:gdLst/>
              <a:ahLst/>
              <a:cxnLst/>
              <a:rect l="l" t="t" r="r" b="b"/>
              <a:pathLst>
                <a:path w="962659" h="10794">
                  <a:moveTo>
                    <a:pt x="951737" y="0"/>
                  </a:moveTo>
                  <a:lnTo>
                    <a:pt x="962405" y="0"/>
                  </a:lnTo>
                </a:path>
                <a:path w="962659" h="10794">
                  <a:moveTo>
                    <a:pt x="0" y="10668"/>
                  </a:moveTo>
                  <a:lnTo>
                    <a:pt x="22098" y="10668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7" name="object 246"/>
            <p:cNvSpPr/>
            <p:nvPr/>
          </p:nvSpPr>
          <p:spPr>
            <a:xfrm>
              <a:off x="6913251" y="1869694"/>
              <a:ext cx="789940" cy="0"/>
            </a:xfrm>
            <a:custGeom>
              <a:avLst/>
              <a:gdLst/>
              <a:ahLst/>
              <a:cxnLst/>
              <a:rect l="l" t="t" r="r" b="b"/>
              <a:pathLst>
                <a:path w="789940">
                  <a:moveTo>
                    <a:pt x="0" y="0"/>
                  </a:moveTo>
                  <a:lnTo>
                    <a:pt x="10667" y="0"/>
                  </a:lnTo>
                </a:path>
                <a:path w="789940">
                  <a:moveTo>
                    <a:pt x="129540" y="0"/>
                  </a:moveTo>
                  <a:lnTo>
                    <a:pt x="140969" y="0"/>
                  </a:lnTo>
                </a:path>
                <a:path w="789940">
                  <a:moveTo>
                    <a:pt x="259842" y="0"/>
                  </a:moveTo>
                  <a:lnTo>
                    <a:pt x="270509" y="0"/>
                  </a:lnTo>
                </a:path>
                <a:path w="789940">
                  <a:moveTo>
                    <a:pt x="389381" y="0"/>
                  </a:moveTo>
                  <a:lnTo>
                    <a:pt x="400049" y="0"/>
                  </a:lnTo>
                </a:path>
                <a:path w="789940">
                  <a:moveTo>
                    <a:pt x="518922" y="0"/>
                  </a:moveTo>
                  <a:lnTo>
                    <a:pt x="529589" y="0"/>
                  </a:lnTo>
                </a:path>
                <a:path w="789940">
                  <a:moveTo>
                    <a:pt x="648461" y="0"/>
                  </a:moveTo>
                  <a:lnTo>
                    <a:pt x="659891" y="0"/>
                  </a:lnTo>
                </a:path>
                <a:path w="789940">
                  <a:moveTo>
                    <a:pt x="778763" y="0"/>
                  </a:moveTo>
                  <a:lnTo>
                    <a:pt x="789431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8" name="object 247"/>
            <p:cNvSpPr/>
            <p:nvPr/>
          </p:nvSpPr>
          <p:spPr>
            <a:xfrm>
              <a:off x="6794379" y="1880361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49" name="object 248"/>
            <p:cNvSpPr/>
            <p:nvPr/>
          </p:nvSpPr>
          <p:spPr>
            <a:xfrm>
              <a:off x="6923919" y="1880361"/>
              <a:ext cx="789940" cy="0"/>
            </a:xfrm>
            <a:custGeom>
              <a:avLst/>
              <a:gdLst/>
              <a:ahLst/>
              <a:cxnLst/>
              <a:rect l="l" t="t" r="r" b="b"/>
              <a:pathLst>
                <a:path w="789940">
                  <a:moveTo>
                    <a:pt x="0" y="0"/>
                  </a:moveTo>
                  <a:lnTo>
                    <a:pt x="10667" y="0"/>
                  </a:lnTo>
                </a:path>
                <a:path w="789940">
                  <a:moveTo>
                    <a:pt x="130301" y="0"/>
                  </a:moveTo>
                  <a:lnTo>
                    <a:pt x="140969" y="0"/>
                  </a:lnTo>
                </a:path>
                <a:path w="789940">
                  <a:moveTo>
                    <a:pt x="259841" y="0"/>
                  </a:moveTo>
                  <a:lnTo>
                    <a:pt x="270509" y="0"/>
                  </a:lnTo>
                </a:path>
                <a:path w="789940">
                  <a:moveTo>
                    <a:pt x="389381" y="0"/>
                  </a:moveTo>
                  <a:lnTo>
                    <a:pt x="400049" y="0"/>
                  </a:lnTo>
                </a:path>
                <a:path w="789940">
                  <a:moveTo>
                    <a:pt x="518922" y="0"/>
                  </a:moveTo>
                  <a:lnTo>
                    <a:pt x="529589" y="0"/>
                  </a:lnTo>
                </a:path>
                <a:path w="789940">
                  <a:moveTo>
                    <a:pt x="649224" y="0"/>
                  </a:moveTo>
                  <a:lnTo>
                    <a:pt x="659891" y="0"/>
                  </a:lnTo>
                </a:path>
                <a:path w="789940">
                  <a:moveTo>
                    <a:pt x="778763" y="0"/>
                  </a:moveTo>
                  <a:lnTo>
                    <a:pt x="789431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250" name="object 249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83711" y="1885696"/>
              <a:ext cx="32003" cy="11429"/>
            </a:xfrm>
            <a:prstGeom prst="rect">
              <a:avLst/>
            </a:prstGeom>
          </p:spPr>
        </p:pic>
        <p:sp>
          <p:nvSpPr>
            <p:cNvPr id="251" name="object 250"/>
            <p:cNvSpPr/>
            <p:nvPr/>
          </p:nvSpPr>
          <p:spPr>
            <a:xfrm>
              <a:off x="6934587" y="1891411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2" name="object 251"/>
            <p:cNvSpPr/>
            <p:nvPr/>
          </p:nvSpPr>
          <p:spPr>
            <a:xfrm>
              <a:off x="7070223" y="1885696"/>
              <a:ext cx="259079" cy="11430"/>
            </a:xfrm>
            <a:custGeom>
              <a:avLst/>
              <a:gdLst/>
              <a:ahLst/>
              <a:cxnLst/>
              <a:rect l="l" t="t" r="r" b="b"/>
              <a:pathLst>
                <a:path w="259079" h="11430">
                  <a:moveTo>
                    <a:pt x="0" y="11429"/>
                  </a:moveTo>
                  <a:lnTo>
                    <a:pt x="0" y="0"/>
                  </a:lnTo>
                </a:path>
                <a:path w="259079" h="11430">
                  <a:moveTo>
                    <a:pt x="129540" y="11429"/>
                  </a:moveTo>
                  <a:lnTo>
                    <a:pt x="129540" y="0"/>
                  </a:lnTo>
                </a:path>
                <a:path w="259079" h="11430">
                  <a:moveTo>
                    <a:pt x="259080" y="11429"/>
                  </a:moveTo>
                  <a:lnTo>
                    <a:pt x="259080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3" name="object 252"/>
            <p:cNvSpPr/>
            <p:nvPr/>
          </p:nvSpPr>
          <p:spPr>
            <a:xfrm>
              <a:off x="7453509" y="1891411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4" name="object 253"/>
            <p:cNvSpPr/>
            <p:nvPr/>
          </p:nvSpPr>
          <p:spPr>
            <a:xfrm>
              <a:off x="7589145" y="1885696"/>
              <a:ext cx="129539" cy="11430"/>
            </a:xfrm>
            <a:custGeom>
              <a:avLst/>
              <a:gdLst/>
              <a:ahLst/>
              <a:cxnLst/>
              <a:rect l="l" t="t" r="r" b="b"/>
              <a:pathLst>
                <a:path w="129540" h="11430">
                  <a:moveTo>
                    <a:pt x="0" y="11429"/>
                  </a:moveTo>
                  <a:lnTo>
                    <a:pt x="0" y="0"/>
                  </a:lnTo>
                </a:path>
                <a:path w="129540" h="11430">
                  <a:moveTo>
                    <a:pt x="129540" y="11429"/>
                  </a:moveTo>
                  <a:lnTo>
                    <a:pt x="129540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5" name="object 254"/>
            <p:cNvSpPr/>
            <p:nvPr/>
          </p:nvSpPr>
          <p:spPr>
            <a:xfrm>
              <a:off x="6773043" y="1902460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6" name="object 255"/>
            <p:cNvSpPr/>
            <p:nvPr/>
          </p:nvSpPr>
          <p:spPr>
            <a:xfrm>
              <a:off x="6815715" y="1902460"/>
              <a:ext cx="919480" cy="0"/>
            </a:xfrm>
            <a:custGeom>
              <a:avLst/>
              <a:gdLst/>
              <a:ahLst/>
              <a:cxnLst/>
              <a:rect l="l" t="t" r="r" b="b"/>
              <a:pathLst>
                <a:path w="919479">
                  <a:moveTo>
                    <a:pt x="0" y="0"/>
                  </a:moveTo>
                  <a:lnTo>
                    <a:pt x="11429" y="0"/>
                  </a:lnTo>
                </a:path>
                <a:path w="919479">
                  <a:moveTo>
                    <a:pt x="130302" y="0"/>
                  </a:moveTo>
                  <a:lnTo>
                    <a:pt x="140969" y="0"/>
                  </a:lnTo>
                </a:path>
                <a:path w="919479">
                  <a:moveTo>
                    <a:pt x="259842" y="0"/>
                  </a:moveTo>
                  <a:lnTo>
                    <a:pt x="270509" y="0"/>
                  </a:lnTo>
                </a:path>
                <a:path w="919479">
                  <a:moveTo>
                    <a:pt x="389382" y="0"/>
                  </a:moveTo>
                  <a:lnTo>
                    <a:pt x="400049" y="0"/>
                  </a:lnTo>
                </a:path>
                <a:path w="919479">
                  <a:moveTo>
                    <a:pt x="518922" y="0"/>
                  </a:moveTo>
                  <a:lnTo>
                    <a:pt x="530351" y="0"/>
                  </a:lnTo>
                </a:path>
                <a:path w="919479">
                  <a:moveTo>
                    <a:pt x="649224" y="0"/>
                  </a:moveTo>
                  <a:lnTo>
                    <a:pt x="659891" y="0"/>
                  </a:lnTo>
                </a:path>
                <a:path w="919479">
                  <a:moveTo>
                    <a:pt x="778764" y="0"/>
                  </a:moveTo>
                  <a:lnTo>
                    <a:pt x="789431" y="0"/>
                  </a:lnTo>
                </a:path>
                <a:path w="919479">
                  <a:moveTo>
                    <a:pt x="908304" y="0"/>
                  </a:moveTo>
                  <a:lnTo>
                    <a:pt x="918971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7" name="object 256"/>
            <p:cNvSpPr/>
            <p:nvPr/>
          </p:nvSpPr>
          <p:spPr>
            <a:xfrm>
              <a:off x="6762375" y="1902460"/>
              <a:ext cx="1005205" cy="10795"/>
            </a:xfrm>
            <a:custGeom>
              <a:avLst/>
              <a:gdLst/>
              <a:ahLst/>
              <a:cxnLst/>
              <a:rect l="l" t="t" r="r" b="b"/>
              <a:pathLst>
                <a:path w="1005204" h="10794">
                  <a:moveTo>
                    <a:pt x="994409" y="0"/>
                  </a:moveTo>
                  <a:lnTo>
                    <a:pt x="1005077" y="0"/>
                  </a:lnTo>
                </a:path>
                <a:path w="1005204" h="10794">
                  <a:moveTo>
                    <a:pt x="0" y="10667"/>
                  </a:moveTo>
                  <a:lnTo>
                    <a:pt x="21335" y="10667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8" name="object 257"/>
            <p:cNvSpPr/>
            <p:nvPr/>
          </p:nvSpPr>
          <p:spPr>
            <a:xfrm>
              <a:off x="6827145" y="1913127"/>
              <a:ext cx="919480" cy="0"/>
            </a:xfrm>
            <a:custGeom>
              <a:avLst/>
              <a:gdLst/>
              <a:ahLst/>
              <a:cxnLst/>
              <a:rect l="l" t="t" r="r" b="b"/>
              <a:pathLst>
                <a:path w="919479">
                  <a:moveTo>
                    <a:pt x="0" y="0"/>
                  </a:moveTo>
                  <a:lnTo>
                    <a:pt x="10667" y="0"/>
                  </a:lnTo>
                </a:path>
                <a:path w="919479">
                  <a:moveTo>
                    <a:pt x="129539" y="0"/>
                  </a:moveTo>
                  <a:lnTo>
                    <a:pt x="140207" y="0"/>
                  </a:lnTo>
                </a:path>
                <a:path w="919479">
                  <a:moveTo>
                    <a:pt x="259079" y="0"/>
                  </a:moveTo>
                  <a:lnTo>
                    <a:pt x="269747" y="0"/>
                  </a:lnTo>
                </a:path>
                <a:path w="919479">
                  <a:moveTo>
                    <a:pt x="388619" y="0"/>
                  </a:moveTo>
                  <a:lnTo>
                    <a:pt x="400049" y="0"/>
                  </a:lnTo>
                </a:path>
                <a:path w="919479">
                  <a:moveTo>
                    <a:pt x="518922" y="0"/>
                  </a:moveTo>
                  <a:lnTo>
                    <a:pt x="529589" y="0"/>
                  </a:lnTo>
                </a:path>
                <a:path w="919479">
                  <a:moveTo>
                    <a:pt x="648461" y="0"/>
                  </a:moveTo>
                  <a:lnTo>
                    <a:pt x="659129" y="0"/>
                  </a:lnTo>
                </a:path>
                <a:path w="919479">
                  <a:moveTo>
                    <a:pt x="778001" y="0"/>
                  </a:moveTo>
                  <a:lnTo>
                    <a:pt x="788669" y="0"/>
                  </a:lnTo>
                </a:path>
                <a:path w="919479">
                  <a:moveTo>
                    <a:pt x="907541" y="0"/>
                  </a:moveTo>
                  <a:lnTo>
                    <a:pt x="918971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59" name="object 258"/>
            <p:cNvSpPr/>
            <p:nvPr/>
          </p:nvSpPr>
          <p:spPr>
            <a:xfrm>
              <a:off x="6750945" y="1913127"/>
              <a:ext cx="1016635" cy="10795"/>
            </a:xfrm>
            <a:custGeom>
              <a:avLst/>
              <a:gdLst/>
              <a:ahLst/>
              <a:cxnLst/>
              <a:rect l="l" t="t" r="r" b="b"/>
              <a:pathLst>
                <a:path w="1016634" h="10794">
                  <a:moveTo>
                    <a:pt x="1005839" y="0"/>
                  </a:moveTo>
                  <a:lnTo>
                    <a:pt x="1016507" y="0"/>
                  </a:lnTo>
                </a:path>
                <a:path w="1016634" h="10794">
                  <a:moveTo>
                    <a:pt x="0" y="10668"/>
                  </a:moveTo>
                  <a:lnTo>
                    <a:pt x="22098" y="10668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0" name="object 259"/>
            <p:cNvSpPr/>
            <p:nvPr/>
          </p:nvSpPr>
          <p:spPr>
            <a:xfrm>
              <a:off x="6837813" y="1923796"/>
              <a:ext cx="788670" cy="0"/>
            </a:xfrm>
            <a:custGeom>
              <a:avLst/>
              <a:gdLst/>
              <a:ahLst/>
              <a:cxnLst/>
              <a:rect l="l" t="t" r="r" b="b"/>
              <a:pathLst>
                <a:path w="788670">
                  <a:moveTo>
                    <a:pt x="0" y="0"/>
                  </a:moveTo>
                  <a:lnTo>
                    <a:pt x="10667" y="0"/>
                  </a:lnTo>
                </a:path>
                <a:path w="788670">
                  <a:moveTo>
                    <a:pt x="129540" y="0"/>
                  </a:moveTo>
                  <a:lnTo>
                    <a:pt x="140207" y="0"/>
                  </a:lnTo>
                </a:path>
                <a:path w="788670">
                  <a:moveTo>
                    <a:pt x="259080" y="0"/>
                  </a:moveTo>
                  <a:lnTo>
                    <a:pt x="269747" y="0"/>
                  </a:lnTo>
                </a:path>
                <a:path w="788670">
                  <a:moveTo>
                    <a:pt x="389382" y="0"/>
                  </a:moveTo>
                  <a:lnTo>
                    <a:pt x="400049" y="0"/>
                  </a:lnTo>
                </a:path>
                <a:path w="788670">
                  <a:moveTo>
                    <a:pt x="518922" y="0"/>
                  </a:moveTo>
                  <a:lnTo>
                    <a:pt x="529589" y="0"/>
                  </a:lnTo>
                </a:path>
                <a:path w="788670">
                  <a:moveTo>
                    <a:pt x="648462" y="0"/>
                  </a:moveTo>
                  <a:lnTo>
                    <a:pt x="659129" y="0"/>
                  </a:lnTo>
                </a:path>
                <a:path w="788670">
                  <a:moveTo>
                    <a:pt x="778001" y="0"/>
                  </a:moveTo>
                  <a:lnTo>
                    <a:pt x="78866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261" name="object 260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46117" y="1918461"/>
              <a:ext cx="21335" cy="10667"/>
            </a:xfrm>
            <a:prstGeom prst="rect">
              <a:avLst/>
            </a:prstGeom>
          </p:spPr>
        </p:pic>
        <p:sp>
          <p:nvSpPr>
            <p:cNvPr id="262" name="object 261"/>
            <p:cNvSpPr/>
            <p:nvPr/>
          </p:nvSpPr>
          <p:spPr>
            <a:xfrm>
              <a:off x="6740277" y="1934463"/>
              <a:ext cx="22225" cy="0"/>
            </a:xfrm>
            <a:custGeom>
              <a:avLst/>
              <a:gdLst/>
              <a:ahLst/>
              <a:cxnLst/>
              <a:rect l="l" t="t" r="r" b="b"/>
              <a:pathLst>
                <a:path w="22225">
                  <a:moveTo>
                    <a:pt x="0" y="0"/>
                  </a:moveTo>
                  <a:lnTo>
                    <a:pt x="22098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3" name="object 262"/>
            <p:cNvSpPr/>
            <p:nvPr/>
          </p:nvSpPr>
          <p:spPr>
            <a:xfrm>
              <a:off x="6848481" y="1934463"/>
              <a:ext cx="919480" cy="0"/>
            </a:xfrm>
            <a:custGeom>
              <a:avLst/>
              <a:gdLst/>
              <a:ahLst/>
              <a:cxnLst/>
              <a:rect l="l" t="t" r="r" b="b"/>
              <a:pathLst>
                <a:path w="919479">
                  <a:moveTo>
                    <a:pt x="0" y="0"/>
                  </a:moveTo>
                  <a:lnTo>
                    <a:pt x="10667" y="0"/>
                  </a:lnTo>
                </a:path>
                <a:path w="919479">
                  <a:moveTo>
                    <a:pt x="129540" y="0"/>
                  </a:moveTo>
                  <a:lnTo>
                    <a:pt x="140207" y="0"/>
                  </a:lnTo>
                </a:path>
                <a:path w="919479">
                  <a:moveTo>
                    <a:pt x="259079" y="0"/>
                  </a:moveTo>
                  <a:lnTo>
                    <a:pt x="270509" y="0"/>
                  </a:lnTo>
                </a:path>
                <a:path w="919479">
                  <a:moveTo>
                    <a:pt x="389381" y="0"/>
                  </a:moveTo>
                  <a:lnTo>
                    <a:pt x="400049" y="0"/>
                  </a:lnTo>
                </a:path>
                <a:path w="919479">
                  <a:moveTo>
                    <a:pt x="518922" y="0"/>
                  </a:moveTo>
                  <a:lnTo>
                    <a:pt x="529589" y="0"/>
                  </a:lnTo>
                </a:path>
                <a:path w="919479">
                  <a:moveTo>
                    <a:pt x="648462" y="0"/>
                  </a:moveTo>
                  <a:lnTo>
                    <a:pt x="659129" y="0"/>
                  </a:lnTo>
                </a:path>
                <a:path w="919479">
                  <a:moveTo>
                    <a:pt x="778001" y="0"/>
                  </a:moveTo>
                  <a:lnTo>
                    <a:pt x="789431" y="0"/>
                  </a:lnTo>
                </a:path>
                <a:path w="919479">
                  <a:moveTo>
                    <a:pt x="908303" y="0"/>
                  </a:moveTo>
                  <a:lnTo>
                    <a:pt x="918971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4" name="object 263"/>
            <p:cNvSpPr/>
            <p:nvPr/>
          </p:nvSpPr>
          <p:spPr>
            <a:xfrm>
              <a:off x="6729609" y="1945132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5" name="object 264"/>
            <p:cNvSpPr/>
            <p:nvPr/>
          </p:nvSpPr>
          <p:spPr>
            <a:xfrm>
              <a:off x="6859149" y="1945132"/>
              <a:ext cx="789940" cy="0"/>
            </a:xfrm>
            <a:custGeom>
              <a:avLst/>
              <a:gdLst/>
              <a:ahLst/>
              <a:cxnLst/>
              <a:rect l="l" t="t" r="r" b="b"/>
              <a:pathLst>
                <a:path w="789940">
                  <a:moveTo>
                    <a:pt x="0" y="0"/>
                  </a:moveTo>
                  <a:lnTo>
                    <a:pt x="10667" y="0"/>
                  </a:lnTo>
                </a:path>
                <a:path w="789940">
                  <a:moveTo>
                    <a:pt x="129539" y="0"/>
                  </a:moveTo>
                  <a:lnTo>
                    <a:pt x="140969" y="0"/>
                  </a:lnTo>
                </a:path>
                <a:path w="789940">
                  <a:moveTo>
                    <a:pt x="259842" y="0"/>
                  </a:moveTo>
                  <a:lnTo>
                    <a:pt x="270509" y="0"/>
                  </a:lnTo>
                </a:path>
                <a:path w="789940">
                  <a:moveTo>
                    <a:pt x="389381" y="0"/>
                  </a:moveTo>
                  <a:lnTo>
                    <a:pt x="400049" y="0"/>
                  </a:lnTo>
                </a:path>
                <a:path w="789940">
                  <a:moveTo>
                    <a:pt x="518922" y="0"/>
                  </a:moveTo>
                  <a:lnTo>
                    <a:pt x="529589" y="0"/>
                  </a:lnTo>
                </a:path>
                <a:path w="789940">
                  <a:moveTo>
                    <a:pt x="648461" y="0"/>
                  </a:moveTo>
                  <a:lnTo>
                    <a:pt x="659891" y="0"/>
                  </a:lnTo>
                </a:path>
                <a:path w="789940">
                  <a:moveTo>
                    <a:pt x="778763" y="0"/>
                  </a:moveTo>
                  <a:lnTo>
                    <a:pt x="789431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266" name="object 26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718941" y="1950466"/>
              <a:ext cx="32003" cy="11429"/>
            </a:xfrm>
            <a:prstGeom prst="rect">
              <a:avLst/>
            </a:prstGeom>
          </p:spPr>
        </p:pic>
        <p:sp>
          <p:nvSpPr>
            <p:cNvPr id="267" name="object 266"/>
            <p:cNvSpPr/>
            <p:nvPr/>
          </p:nvSpPr>
          <p:spPr>
            <a:xfrm>
              <a:off x="6869817" y="195618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8" name="object 267"/>
            <p:cNvSpPr/>
            <p:nvPr/>
          </p:nvSpPr>
          <p:spPr>
            <a:xfrm>
              <a:off x="7005453" y="1950466"/>
              <a:ext cx="259079" cy="11430"/>
            </a:xfrm>
            <a:custGeom>
              <a:avLst/>
              <a:gdLst/>
              <a:ahLst/>
              <a:cxnLst/>
              <a:rect l="l" t="t" r="r" b="b"/>
              <a:pathLst>
                <a:path w="259079" h="11430">
                  <a:moveTo>
                    <a:pt x="0" y="11429"/>
                  </a:moveTo>
                  <a:lnTo>
                    <a:pt x="0" y="0"/>
                  </a:lnTo>
                </a:path>
                <a:path w="259079" h="11430">
                  <a:moveTo>
                    <a:pt x="129539" y="11429"/>
                  </a:moveTo>
                  <a:lnTo>
                    <a:pt x="129539" y="0"/>
                  </a:lnTo>
                </a:path>
                <a:path w="259079" h="11430">
                  <a:moveTo>
                    <a:pt x="259079" y="11429"/>
                  </a:moveTo>
                  <a:lnTo>
                    <a:pt x="25907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69" name="object 268"/>
            <p:cNvSpPr/>
            <p:nvPr/>
          </p:nvSpPr>
          <p:spPr>
            <a:xfrm>
              <a:off x="7388739" y="1956180"/>
              <a:ext cx="11430" cy="0"/>
            </a:xfrm>
            <a:custGeom>
              <a:avLst/>
              <a:gdLst/>
              <a:ahLst/>
              <a:cxnLst/>
              <a:rect l="l" t="t" r="r" b="b"/>
              <a:pathLst>
                <a:path w="11429">
                  <a:moveTo>
                    <a:pt x="0" y="0"/>
                  </a:moveTo>
                  <a:lnTo>
                    <a:pt x="11429" y="0"/>
                  </a:lnTo>
                </a:path>
              </a:pathLst>
            </a:custGeom>
            <a:ln w="11429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0" name="object 269"/>
            <p:cNvSpPr/>
            <p:nvPr/>
          </p:nvSpPr>
          <p:spPr>
            <a:xfrm>
              <a:off x="7524375" y="1950466"/>
              <a:ext cx="129539" cy="11430"/>
            </a:xfrm>
            <a:custGeom>
              <a:avLst/>
              <a:gdLst/>
              <a:ahLst/>
              <a:cxnLst/>
              <a:rect l="l" t="t" r="r" b="b"/>
              <a:pathLst>
                <a:path w="129540" h="11430">
                  <a:moveTo>
                    <a:pt x="0" y="11429"/>
                  </a:moveTo>
                  <a:lnTo>
                    <a:pt x="0" y="0"/>
                  </a:lnTo>
                </a:path>
                <a:path w="129540" h="11430">
                  <a:moveTo>
                    <a:pt x="129539" y="11429"/>
                  </a:moveTo>
                  <a:lnTo>
                    <a:pt x="12953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1" name="object 270"/>
            <p:cNvSpPr/>
            <p:nvPr/>
          </p:nvSpPr>
          <p:spPr>
            <a:xfrm>
              <a:off x="6708273" y="1967230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2" name="object 271"/>
            <p:cNvSpPr/>
            <p:nvPr/>
          </p:nvSpPr>
          <p:spPr>
            <a:xfrm>
              <a:off x="6750945" y="1967230"/>
              <a:ext cx="919480" cy="0"/>
            </a:xfrm>
            <a:custGeom>
              <a:avLst/>
              <a:gdLst/>
              <a:ahLst/>
              <a:cxnLst/>
              <a:rect l="l" t="t" r="r" b="b"/>
              <a:pathLst>
                <a:path w="919479">
                  <a:moveTo>
                    <a:pt x="0" y="0"/>
                  </a:moveTo>
                  <a:lnTo>
                    <a:pt x="11429" y="0"/>
                  </a:lnTo>
                </a:path>
                <a:path w="919479">
                  <a:moveTo>
                    <a:pt x="130301" y="0"/>
                  </a:moveTo>
                  <a:lnTo>
                    <a:pt x="140969" y="0"/>
                  </a:lnTo>
                </a:path>
                <a:path w="919479">
                  <a:moveTo>
                    <a:pt x="259841" y="0"/>
                  </a:moveTo>
                  <a:lnTo>
                    <a:pt x="270509" y="0"/>
                  </a:lnTo>
                </a:path>
                <a:path w="919479">
                  <a:moveTo>
                    <a:pt x="389381" y="0"/>
                  </a:moveTo>
                  <a:lnTo>
                    <a:pt x="400049" y="0"/>
                  </a:lnTo>
                </a:path>
                <a:path w="919479">
                  <a:moveTo>
                    <a:pt x="518922" y="0"/>
                  </a:moveTo>
                  <a:lnTo>
                    <a:pt x="529589" y="0"/>
                  </a:lnTo>
                </a:path>
                <a:path w="919479">
                  <a:moveTo>
                    <a:pt x="649224" y="0"/>
                  </a:moveTo>
                  <a:lnTo>
                    <a:pt x="659891" y="0"/>
                  </a:lnTo>
                </a:path>
                <a:path w="919479">
                  <a:moveTo>
                    <a:pt x="778763" y="0"/>
                  </a:moveTo>
                  <a:lnTo>
                    <a:pt x="789431" y="0"/>
                  </a:lnTo>
                </a:path>
                <a:path w="919479">
                  <a:moveTo>
                    <a:pt x="908303" y="0"/>
                  </a:moveTo>
                  <a:lnTo>
                    <a:pt x="918971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3" name="object 272"/>
            <p:cNvSpPr/>
            <p:nvPr/>
          </p:nvSpPr>
          <p:spPr>
            <a:xfrm>
              <a:off x="6696843" y="1967230"/>
              <a:ext cx="1070610" cy="10795"/>
            </a:xfrm>
            <a:custGeom>
              <a:avLst/>
              <a:gdLst/>
              <a:ahLst/>
              <a:cxnLst/>
              <a:rect l="l" t="t" r="r" b="b"/>
              <a:pathLst>
                <a:path w="1070609" h="10794">
                  <a:moveTo>
                    <a:pt x="1059941" y="0"/>
                  </a:moveTo>
                  <a:lnTo>
                    <a:pt x="1070609" y="0"/>
                  </a:lnTo>
                </a:path>
                <a:path w="1070609" h="10794">
                  <a:moveTo>
                    <a:pt x="0" y="10668"/>
                  </a:moveTo>
                  <a:lnTo>
                    <a:pt x="22098" y="10668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4" name="object 273"/>
            <p:cNvSpPr/>
            <p:nvPr/>
          </p:nvSpPr>
          <p:spPr>
            <a:xfrm>
              <a:off x="6762375" y="1977897"/>
              <a:ext cx="918210" cy="0"/>
            </a:xfrm>
            <a:custGeom>
              <a:avLst/>
              <a:gdLst/>
              <a:ahLst/>
              <a:cxnLst/>
              <a:rect l="l" t="t" r="r" b="b"/>
              <a:pathLst>
                <a:path w="918209">
                  <a:moveTo>
                    <a:pt x="0" y="0"/>
                  </a:moveTo>
                  <a:lnTo>
                    <a:pt x="10667" y="0"/>
                  </a:lnTo>
                </a:path>
                <a:path w="918209">
                  <a:moveTo>
                    <a:pt x="129539" y="0"/>
                  </a:moveTo>
                  <a:lnTo>
                    <a:pt x="140207" y="0"/>
                  </a:lnTo>
                </a:path>
                <a:path w="918209">
                  <a:moveTo>
                    <a:pt x="259079" y="0"/>
                  </a:moveTo>
                  <a:lnTo>
                    <a:pt x="269747" y="0"/>
                  </a:lnTo>
                </a:path>
                <a:path w="918209">
                  <a:moveTo>
                    <a:pt x="388620" y="0"/>
                  </a:moveTo>
                  <a:lnTo>
                    <a:pt x="399287" y="0"/>
                  </a:lnTo>
                </a:path>
                <a:path w="918209">
                  <a:moveTo>
                    <a:pt x="518159" y="0"/>
                  </a:moveTo>
                  <a:lnTo>
                    <a:pt x="529589" y="0"/>
                  </a:lnTo>
                </a:path>
                <a:path w="918209">
                  <a:moveTo>
                    <a:pt x="648461" y="0"/>
                  </a:moveTo>
                  <a:lnTo>
                    <a:pt x="659129" y="0"/>
                  </a:lnTo>
                </a:path>
                <a:path w="918209">
                  <a:moveTo>
                    <a:pt x="778001" y="0"/>
                  </a:moveTo>
                  <a:lnTo>
                    <a:pt x="788669" y="0"/>
                  </a:lnTo>
                </a:path>
                <a:path w="918209">
                  <a:moveTo>
                    <a:pt x="907542" y="0"/>
                  </a:moveTo>
                  <a:lnTo>
                    <a:pt x="918209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5" name="object 274"/>
            <p:cNvSpPr/>
            <p:nvPr/>
          </p:nvSpPr>
          <p:spPr>
            <a:xfrm>
              <a:off x="6686175" y="1977897"/>
              <a:ext cx="1081405" cy="10795"/>
            </a:xfrm>
            <a:custGeom>
              <a:avLst/>
              <a:gdLst/>
              <a:ahLst/>
              <a:cxnLst/>
              <a:rect l="l" t="t" r="r" b="b"/>
              <a:pathLst>
                <a:path w="1081404" h="10794">
                  <a:moveTo>
                    <a:pt x="1070609" y="0"/>
                  </a:moveTo>
                  <a:lnTo>
                    <a:pt x="1081277" y="0"/>
                  </a:lnTo>
                </a:path>
                <a:path w="1081404" h="10794">
                  <a:moveTo>
                    <a:pt x="0" y="10668"/>
                  </a:moveTo>
                  <a:lnTo>
                    <a:pt x="22098" y="10668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6" name="object 275"/>
            <p:cNvSpPr/>
            <p:nvPr/>
          </p:nvSpPr>
          <p:spPr>
            <a:xfrm>
              <a:off x="6773043" y="1988566"/>
              <a:ext cx="919480" cy="0"/>
            </a:xfrm>
            <a:custGeom>
              <a:avLst/>
              <a:gdLst/>
              <a:ahLst/>
              <a:cxnLst/>
              <a:rect l="l" t="t" r="r" b="b"/>
              <a:pathLst>
                <a:path w="919479">
                  <a:moveTo>
                    <a:pt x="0" y="0"/>
                  </a:moveTo>
                  <a:lnTo>
                    <a:pt x="10667" y="0"/>
                  </a:lnTo>
                </a:path>
                <a:path w="919479">
                  <a:moveTo>
                    <a:pt x="129539" y="0"/>
                  </a:moveTo>
                  <a:lnTo>
                    <a:pt x="140207" y="0"/>
                  </a:lnTo>
                </a:path>
                <a:path w="919479">
                  <a:moveTo>
                    <a:pt x="259079" y="0"/>
                  </a:moveTo>
                  <a:lnTo>
                    <a:pt x="269747" y="0"/>
                  </a:lnTo>
                </a:path>
                <a:path w="919479">
                  <a:moveTo>
                    <a:pt x="388619" y="0"/>
                  </a:moveTo>
                  <a:lnTo>
                    <a:pt x="400049" y="0"/>
                  </a:lnTo>
                </a:path>
                <a:path w="919479">
                  <a:moveTo>
                    <a:pt x="518921" y="0"/>
                  </a:moveTo>
                  <a:lnTo>
                    <a:pt x="529589" y="0"/>
                  </a:lnTo>
                </a:path>
                <a:path w="919479">
                  <a:moveTo>
                    <a:pt x="648461" y="0"/>
                  </a:moveTo>
                  <a:lnTo>
                    <a:pt x="659129" y="0"/>
                  </a:lnTo>
                </a:path>
                <a:path w="919479">
                  <a:moveTo>
                    <a:pt x="778001" y="0"/>
                  </a:moveTo>
                  <a:lnTo>
                    <a:pt x="788669" y="0"/>
                  </a:lnTo>
                </a:path>
                <a:path w="919479">
                  <a:moveTo>
                    <a:pt x="907541" y="0"/>
                  </a:moveTo>
                  <a:lnTo>
                    <a:pt x="918971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7" name="object 276"/>
            <p:cNvSpPr/>
            <p:nvPr/>
          </p:nvSpPr>
          <p:spPr>
            <a:xfrm>
              <a:off x="6675507" y="1988566"/>
              <a:ext cx="1092200" cy="10795"/>
            </a:xfrm>
            <a:custGeom>
              <a:avLst/>
              <a:gdLst/>
              <a:ahLst/>
              <a:cxnLst/>
              <a:rect l="l" t="t" r="r" b="b"/>
              <a:pathLst>
                <a:path w="1092200" h="10794">
                  <a:moveTo>
                    <a:pt x="1081277" y="0"/>
                  </a:moveTo>
                  <a:lnTo>
                    <a:pt x="1091945" y="0"/>
                  </a:lnTo>
                </a:path>
                <a:path w="1092200" h="10794">
                  <a:moveTo>
                    <a:pt x="0" y="10667"/>
                  </a:moveTo>
                  <a:lnTo>
                    <a:pt x="21335" y="10667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8" name="object 277"/>
            <p:cNvSpPr/>
            <p:nvPr/>
          </p:nvSpPr>
          <p:spPr>
            <a:xfrm>
              <a:off x="6783711" y="1999233"/>
              <a:ext cx="919480" cy="0"/>
            </a:xfrm>
            <a:custGeom>
              <a:avLst/>
              <a:gdLst/>
              <a:ahLst/>
              <a:cxnLst/>
              <a:rect l="l" t="t" r="r" b="b"/>
              <a:pathLst>
                <a:path w="919479">
                  <a:moveTo>
                    <a:pt x="0" y="0"/>
                  </a:moveTo>
                  <a:lnTo>
                    <a:pt x="10667" y="0"/>
                  </a:lnTo>
                </a:path>
                <a:path w="919479">
                  <a:moveTo>
                    <a:pt x="129540" y="0"/>
                  </a:moveTo>
                  <a:lnTo>
                    <a:pt x="140207" y="0"/>
                  </a:lnTo>
                </a:path>
                <a:path w="919479">
                  <a:moveTo>
                    <a:pt x="259080" y="0"/>
                  </a:moveTo>
                  <a:lnTo>
                    <a:pt x="270509" y="0"/>
                  </a:lnTo>
                </a:path>
                <a:path w="919479">
                  <a:moveTo>
                    <a:pt x="389382" y="0"/>
                  </a:moveTo>
                  <a:lnTo>
                    <a:pt x="400049" y="0"/>
                  </a:lnTo>
                </a:path>
                <a:path w="919479">
                  <a:moveTo>
                    <a:pt x="518922" y="0"/>
                  </a:moveTo>
                  <a:lnTo>
                    <a:pt x="529589" y="0"/>
                  </a:lnTo>
                </a:path>
                <a:path w="919479">
                  <a:moveTo>
                    <a:pt x="648462" y="0"/>
                  </a:moveTo>
                  <a:lnTo>
                    <a:pt x="659129" y="0"/>
                  </a:lnTo>
                </a:path>
                <a:path w="919479">
                  <a:moveTo>
                    <a:pt x="778001" y="0"/>
                  </a:moveTo>
                  <a:lnTo>
                    <a:pt x="789431" y="0"/>
                  </a:lnTo>
                </a:path>
                <a:path w="919479">
                  <a:moveTo>
                    <a:pt x="908303" y="0"/>
                  </a:moveTo>
                  <a:lnTo>
                    <a:pt x="918971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9" name="object 278"/>
            <p:cNvSpPr/>
            <p:nvPr/>
          </p:nvSpPr>
          <p:spPr>
            <a:xfrm>
              <a:off x="6664839" y="2010283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0" name="object 279"/>
            <p:cNvSpPr/>
            <p:nvPr/>
          </p:nvSpPr>
          <p:spPr>
            <a:xfrm>
              <a:off x="6799713" y="2004568"/>
              <a:ext cx="908685" cy="11430"/>
            </a:xfrm>
            <a:custGeom>
              <a:avLst/>
              <a:gdLst/>
              <a:ahLst/>
              <a:cxnLst/>
              <a:rect l="l" t="t" r="r" b="b"/>
              <a:pathLst>
                <a:path w="908684" h="11430">
                  <a:moveTo>
                    <a:pt x="0" y="11429"/>
                  </a:moveTo>
                  <a:lnTo>
                    <a:pt x="0" y="0"/>
                  </a:lnTo>
                </a:path>
                <a:path w="908684" h="11430">
                  <a:moveTo>
                    <a:pt x="129540" y="11429"/>
                  </a:moveTo>
                  <a:lnTo>
                    <a:pt x="129540" y="0"/>
                  </a:lnTo>
                </a:path>
                <a:path w="908684" h="11430">
                  <a:moveTo>
                    <a:pt x="259842" y="11429"/>
                  </a:moveTo>
                  <a:lnTo>
                    <a:pt x="259842" y="0"/>
                  </a:lnTo>
                </a:path>
                <a:path w="908684" h="11430">
                  <a:moveTo>
                    <a:pt x="389381" y="11429"/>
                  </a:moveTo>
                  <a:lnTo>
                    <a:pt x="389381" y="0"/>
                  </a:lnTo>
                </a:path>
                <a:path w="908684" h="11430">
                  <a:moveTo>
                    <a:pt x="518922" y="11429"/>
                  </a:moveTo>
                  <a:lnTo>
                    <a:pt x="518922" y="0"/>
                  </a:lnTo>
                </a:path>
                <a:path w="908684" h="11430">
                  <a:moveTo>
                    <a:pt x="648462" y="11429"/>
                  </a:moveTo>
                  <a:lnTo>
                    <a:pt x="648462" y="0"/>
                  </a:lnTo>
                </a:path>
                <a:path w="908684" h="11430">
                  <a:moveTo>
                    <a:pt x="778764" y="11429"/>
                  </a:moveTo>
                  <a:lnTo>
                    <a:pt x="778764" y="0"/>
                  </a:lnTo>
                </a:path>
                <a:path w="908684" h="11430">
                  <a:moveTo>
                    <a:pt x="908303" y="11429"/>
                  </a:moveTo>
                  <a:lnTo>
                    <a:pt x="908303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1" name="object 280"/>
            <p:cNvSpPr/>
            <p:nvPr/>
          </p:nvSpPr>
          <p:spPr>
            <a:xfrm>
              <a:off x="6589401" y="767080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4">
                  <a:moveTo>
                    <a:pt x="0" y="0"/>
                  </a:moveTo>
                  <a:lnTo>
                    <a:pt x="21335" y="0"/>
                  </a:lnTo>
                </a:path>
                <a:path w="21590" h="32384">
                  <a:moveTo>
                    <a:pt x="0" y="10668"/>
                  </a:moveTo>
                  <a:lnTo>
                    <a:pt x="21335" y="10668"/>
                  </a:lnTo>
                </a:path>
                <a:path w="21590" h="32384">
                  <a:moveTo>
                    <a:pt x="0" y="21336"/>
                  </a:moveTo>
                  <a:lnTo>
                    <a:pt x="21335" y="21336"/>
                  </a:lnTo>
                </a:path>
                <a:path w="21590" h="32384">
                  <a:moveTo>
                    <a:pt x="0" y="32004"/>
                  </a:moveTo>
                  <a:lnTo>
                    <a:pt x="21335" y="32004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2" name="object 281"/>
            <p:cNvSpPr/>
            <p:nvPr/>
          </p:nvSpPr>
          <p:spPr>
            <a:xfrm>
              <a:off x="6589401" y="810133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3" name="object 282"/>
            <p:cNvSpPr/>
            <p:nvPr/>
          </p:nvSpPr>
          <p:spPr>
            <a:xfrm>
              <a:off x="6589401" y="821182"/>
              <a:ext cx="21590" cy="43180"/>
            </a:xfrm>
            <a:custGeom>
              <a:avLst/>
              <a:gdLst/>
              <a:ahLst/>
              <a:cxnLst/>
              <a:rect l="l" t="t" r="r" b="b"/>
              <a:pathLst>
                <a:path w="21590" h="43180">
                  <a:moveTo>
                    <a:pt x="0" y="0"/>
                  </a:moveTo>
                  <a:lnTo>
                    <a:pt x="21335" y="0"/>
                  </a:lnTo>
                </a:path>
                <a:path w="21590" h="43180">
                  <a:moveTo>
                    <a:pt x="0" y="10668"/>
                  </a:moveTo>
                  <a:lnTo>
                    <a:pt x="21335" y="10668"/>
                  </a:lnTo>
                </a:path>
                <a:path w="21590" h="43180">
                  <a:moveTo>
                    <a:pt x="0" y="21336"/>
                  </a:moveTo>
                  <a:lnTo>
                    <a:pt x="21335" y="21336"/>
                  </a:lnTo>
                </a:path>
                <a:path w="21590" h="43180">
                  <a:moveTo>
                    <a:pt x="0" y="32004"/>
                  </a:moveTo>
                  <a:lnTo>
                    <a:pt x="21335" y="32004"/>
                  </a:lnTo>
                </a:path>
                <a:path w="21590" h="43180">
                  <a:moveTo>
                    <a:pt x="0" y="42672"/>
                  </a:moveTo>
                  <a:lnTo>
                    <a:pt x="21335" y="42672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4" name="object 283"/>
            <p:cNvSpPr/>
            <p:nvPr/>
          </p:nvSpPr>
          <p:spPr>
            <a:xfrm>
              <a:off x="6589401" y="874903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5" name="object 284"/>
            <p:cNvSpPr/>
            <p:nvPr/>
          </p:nvSpPr>
          <p:spPr>
            <a:xfrm>
              <a:off x="6589401" y="885952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4">
                  <a:moveTo>
                    <a:pt x="0" y="0"/>
                  </a:moveTo>
                  <a:lnTo>
                    <a:pt x="21335" y="0"/>
                  </a:lnTo>
                </a:path>
                <a:path w="21590" h="32384">
                  <a:moveTo>
                    <a:pt x="0" y="10668"/>
                  </a:moveTo>
                  <a:lnTo>
                    <a:pt x="21335" y="10668"/>
                  </a:lnTo>
                </a:path>
                <a:path w="21590" h="32384">
                  <a:moveTo>
                    <a:pt x="0" y="21336"/>
                  </a:moveTo>
                  <a:lnTo>
                    <a:pt x="21335" y="21336"/>
                  </a:lnTo>
                </a:path>
                <a:path w="21590" h="32384">
                  <a:moveTo>
                    <a:pt x="0" y="32003"/>
                  </a:moveTo>
                  <a:lnTo>
                    <a:pt x="21335" y="32003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6" name="object 285"/>
            <p:cNvSpPr/>
            <p:nvPr/>
          </p:nvSpPr>
          <p:spPr>
            <a:xfrm>
              <a:off x="6589401" y="929005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7" name="object 286"/>
            <p:cNvSpPr/>
            <p:nvPr/>
          </p:nvSpPr>
          <p:spPr>
            <a:xfrm>
              <a:off x="6589401" y="940054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4">
                  <a:moveTo>
                    <a:pt x="0" y="0"/>
                  </a:moveTo>
                  <a:lnTo>
                    <a:pt x="21335" y="0"/>
                  </a:lnTo>
                </a:path>
                <a:path w="21590" h="32384">
                  <a:moveTo>
                    <a:pt x="0" y="10668"/>
                  </a:moveTo>
                  <a:lnTo>
                    <a:pt x="21335" y="10668"/>
                  </a:lnTo>
                </a:path>
                <a:path w="21590" h="32384">
                  <a:moveTo>
                    <a:pt x="0" y="21336"/>
                  </a:moveTo>
                  <a:lnTo>
                    <a:pt x="21335" y="21336"/>
                  </a:lnTo>
                </a:path>
                <a:path w="21590" h="32384">
                  <a:moveTo>
                    <a:pt x="0" y="32003"/>
                  </a:moveTo>
                  <a:lnTo>
                    <a:pt x="21335" y="32003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8" name="object 287"/>
            <p:cNvSpPr/>
            <p:nvPr/>
          </p:nvSpPr>
          <p:spPr>
            <a:xfrm>
              <a:off x="6589401" y="98310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9" name="object 288"/>
            <p:cNvSpPr/>
            <p:nvPr/>
          </p:nvSpPr>
          <p:spPr>
            <a:xfrm>
              <a:off x="6589401" y="994156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4">
                  <a:moveTo>
                    <a:pt x="0" y="0"/>
                  </a:moveTo>
                  <a:lnTo>
                    <a:pt x="21335" y="0"/>
                  </a:lnTo>
                </a:path>
                <a:path w="21590" h="32384">
                  <a:moveTo>
                    <a:pt x="0" y="10668"/>
                  </a:moveTo>
                  <a:lnTo>
                    <a:pt x="21335" y="10668"/>
                  </a:lnTo>
                </a:path>
                <a:path w="21590" h="32384">
                  <a:moveTo>
                    <a:pt x="0" y="21336"/>
                  </a:moveTo>
                  <a:lnTo>
                    <a:pt x="21335" y="21336"/>
                  </a:lnTo>
                </a:path>
                <a:path w="21590" h="32384">
                  <a:moveTo>
                    <a:pt x="0" y="32004"/>
                  </a:moveTo>
                  <a:lnTo>
                    <a:pt x="21335" y="32004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0" name="object 289"/>
            <p:cNvSpPr/>
            <p:nvPr/>
          </p:nvSpPr>
          <p:spPr>
            <a:xfrm>
              <a:off x="6589401" y="1037209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1" name="object 290"/>
            <p:cNvSpPr/>
            <p:nvPr/>
          </p:nvSpPr>
          <p:spPr>
            <a:xfrm>
              <a:off x="6589401" y="1048258"/>
              <a:ext cx="21590" cy="43180"/>
            </a:xfrm>
            <a:custGeom>
              <a:avLst/>
              <a:gdLst/>
              <a:ahLst/>
              <a:cxnLst/>
              <a:rect l="l" t="t" r="r" b="b"/>
              <a:pathLst>
                <a:path w="21590" h="43180">
                  <a:moveTo>
                    <a:pt x="0" y="0"/>
                  </a:moveTo>
                  <a:lnTo>
                    <a:pt x="21335" y="0"/>
                  </a:lnTo>
                </a:path>
                <a:path w="21590" h="43180">
                  <a:moveTo>
                    <a:pt x="0" y="10668"/>
                  </a:moveTo>
                  <a:lnTo>
                    <a:pt x="21335" y="10668"/>
                  </a:lnTo>
                </a:path>
                <a:path w="21590" h="43180">
                  <a:moveTo>
                    <a:pt x="0" y="21336"/>
                  </a:moveTo>
                  <a:lnTo>
                    <a:pt x="21335" y="21336"/>
                  </a:lnTo>
                </a:path>
                <a:path w="21590" h="43180">
                  <a:moveTo>
                    <a:pt x="0" y="32004"/>
                  </a:moveTo>
                  <a:lnTo>
                    <a:pt x="21335" y="32004"/>
                  </a:lnTo>
                </a:path>
                <a:path w="21590" h="43180">
                  <a:moveTo>
                    <a:pt x="0" y="42672"/>
                  </a:moveTo>
                  <a:lnTo>
                    <a:pt x="21335" y="42672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2" name="object 291"/>
            <p:cNvSpPr/>
            <p:nvPr/>
          </p:nvSpPr>
          <p:spPr>
            <a:xfrm>
              <a:off x="6589401" y="1101979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3" name="object 292"/>
            <p:cNvSpPr/>
            <p:nvPr/>
          </p:nvSpPr>
          <p:spPr>
            <a:xfrm>
              <a:off x="6589401" y="1113028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4">
                  <a:moveTo>
                    <a:pt x="0" y="0"/>
                  </a:moveTo>
                  <a:lnTo>
                    <a:pt x="21335" y="0"/>
                  </a:lnTo>
                </a:path>
                <a:path w="21590" h="32384">
                  <a:moveTo>
                    <a:pt x="0" y="10668"/>
                  </a:moveTo>
                  <a:lnTo>
                    <a:pt x="21335" y="10668"/>
                  </a:lnTo>
                </a:path>
                <a:path w="21590" h="32384">
                  <a:moveTo>
                    <a:pt x="0" y="21336"/>
                  </a:moveTo>
                  <a:lnTo>
                    <a:pt x="21335" y="21336"/>
                  </a:lnTo>
                </a:path>
                <a:path w="21590" h="32384">
                  <a:moveTo>
                    <a:pt x="0" y="32003"/>
                  </a:moveTo>
                  <a:lnTo>
                    <a:pt x="21335" y="32003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4" name="object 293"/>
            <p:cNvSpPr/>
            <p:nvPr/>
          </p:nvSpPr>
          <p:spPr>
            <a:xfrm>
              <a:off x="6589401" y="1156081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5" name="object 294"/>
            <p:cNvSpPr/>
            <p:nvPr/>
          </p:nvSpPr>
          <p:spPr>
            <a:xfrm>
              <a:off x="6589401" y="1167130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4">
                  <a:moveTo>
                    <a:pt x="0" y="0"/>
                  </a:moveTo>
                  <a:lnTo>
                    <a:pt x="21335" y="0"/>
                  </a:lnTo>
                </a:path>
                <a:path w="21590" h="32384">
                  <a:moveTo>
                    <a:pt x="0" y="10668"/>
                  </a:moveTo>
                  <a:lnTo>
                    <a:pt x="21335" y="10668"/>
                  </a:lnTo>
                </a:path>
                <a:path w="21590" h="32384">
                  <a:moveTo>
                    <a:pt x="0" y="21336"/>
                  </a:moveTo>
                  <a:lnTo>
                    <a:pt x="21335" y="21336"/>
                  </a:lnTo>
                </a:path>
                <a:path w="21590" h="32384">
                  <a:moveTo>
                    <a:pt x="0" y="32004"/>
                  </a:moveTo>
                  <a:lnTo>
                    <a:pt x="21335" y="32004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6" name="object 295"/>
            <p:cNvSpPr/>
            <p:nvPr/>
          </p:nvSpPr>
          <p:spPr>
            <a:xfrm>
              <a:off x="6589401" y="1210183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7" name="object 296"/>
            <p:cNvSpPr/>
            <p:nvPr/>
          </p:nvSpPr>
          <p:spPr>
            <a:xfrm>
              <a:off x="6589401" y="1221231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4">
                  <a:moveTo>
                    <a:pt x="0" y="0"/>
                  </a:moveTo>
                  <a:lnTo>
                    <a:pt x="21335" y="0"/>
                  </a:lnTo>
                </a:path>
                <a:path w="21590" h="32384">
                  <a:moveTo>
                    <a:pt x="0" y="10668"/>
                  </a:moveTo>
                  <a:lnTo>
                    <a:pt x="21335" y="10668"/>
                  </a:lnTo>
                </a:path>
                <a:path w="21590" h="32384">
                  <a:moveTo>
                    <a:pt x="0" y="21336"/>
                  </a:moveTo>
                  <a:lnTo>
                    <a:pt x="21335" y="21336"/>
                  </a:lnTo>
                </a:path>
                <a:path w="21590" h="32384">
                  <a:moveTo>
                    <a:pt x="0" y="32004"/>
                  </a:moveTo>
                  <a:lnTo>
                    <a:pt x="21335" y="32004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8" name="object 297"/>
            <p:cNvSpPr/>
            <p:nvPr/>
          </p:nvSpPr>
          <p:spPr>
            <a:xfrm>
              <a:off x="6589401" y="1264285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9" name="object 298"/>
            <p:cNvSpPr/>
            <p:nvPr/>
          </p:nvSpPr>
          <p:spPr>
            <a:xfrm>
              <a:off x="6589401" y="1275334"/>
              <a:ext cx="21590" cy="43180"/>
            </a:xfrm>
            <a:custGeom>
              <a:avLst/>
              <a:gdLst/>
              <a:ahLst/>
              <a:cxnLst/>
              <a:rect l="l" t="t" r="r" b="b"/>
              <a:pathLst>
                <a:path w="21590" h="43180">
                  <a:moveTo>
                    <a:pt x="0" y="0"/>
                  </a:moveTo>
                  <a:lnTo>
                    <a:pt x="21335" y="0"/>
                  </a:lnTo>
                </a:path>
                <a:path w="21590" h="43180">
                  <a:moveTo>
                    <a:pt x="0" y="10667"/>
                  </a:moveTo>
                  <a:lnTo>
                    <a:pt x="21335" y="10667"/>
                  </a:lnTo>
                </a:path>
                <a:path w="21590" h="43180">
                  <a:moveTo>
                    <a:pt x="0" y="21336"/>
                  </a:moveTo>
                  <a:lnTo>
                    <a:pt x="21335" y="21336"/>
                  </a:lnTo>
                </a:path>
                <a:path w="21590" h="43180">
                  <a:moveTo>
                    <a:pt x="0" y="32004"/>
                  </a:moveTo>
                  <a:lnTo>
                    <a:pt x="21335" y="32004"/>
                  </a:lnTo>
                </a:path>
                <a:path w="21590" h="43180">
                  <a:moveTo>
                    <a:pt x="0" y="42671"/>
                  </a:moveTo>
                  <a:lnTo>
                    <a:pt x="21335" y="42671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0" name="object 299"/>
            <p:cNvSpPr/>
            <p:nvPr/>
          </p:nvSpPr>
          <p:spPr>
            <a:xfrm>
              <a:off x="6589401" y="1329055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1" name="object 300"/>
            <p:cNvSpPr/>
            <p:nvPr/>
          </p:nvSpPr>
          <p:spPr>
            <a:xfrm>
              <a:off x="6589401" y="1340104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4">
                  <a:moveTo>
                    <a:pt x="0" y="0"/>
                  </a:moveTo>
                  <a:lnTo>
                    <a:pt x="21335" y="0"/>
                  </a:lnTo>
                </a:path>
                <a:path w="21590" h="32384">
                  <a:moveTo>
                    <a:pt x="0" y="10668"/>
                  </a:moveTo>
                  <a:lnTo>
                    <a:pt x="21335" y="10668"/>
                  </a:lnTo>
                </a:path>
                <a:path w="21590" h="32384">
                  <a:moveTo>
                    <a:pt x="0" y="21336"/>
                  </a:moveTo>
                  <a:lnTo>
                    <a:pt x="21335" y="21336"/>
                  </a:lnTo>
                </a:path>
                <a:path w="21590" h="32384">
                  <a:moveTo>
                    <a:pt x="0" y="32004"/>
                  </a:moveTo>
                  <a:lnTo>
                    <a:pt x="21335" y="32004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2" name="object 301"/>
            <p:cNvSpPr/>
            <p:nvPr/>
          </p:nvSpPr>
          <p:spPr>
            <a:xfrm>
              <a:off x="6589401" y="1383156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3" name="object 302"/>
            <p:cNvSpPr/>
            <p:nvPr/>
          </p:nvSpPr>
          <p:spPr>
            <a:xfrm>
              <a:off x="6589401" y="1394206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4">
                  <a:moveTo>
                    <a:pt x="0" y="0"/>
                  </a:moveTo>
                  <a:lnTo>
                    <a:pt x="21335" y="0"/>
                  </a:lnTo>
                </a:path>
                <a:path w="21590" h="32384">
                  <a:moveTo>
                    <a:pt x="0" y="10668"/>
                  </a:moveTo>
                  <a:lnTo>
                    <a:pt x="21335" y="10668"/>
                  </a:lnTo>
                </a:path>
                <a:path w="21590" h="32384">
                  <a:moveTo>
                    <a:pt x="0" y="21336"/>
                  </a:moveTo>
                  <a:lnTo>
                    <a:pt x="21335" y="21336"/>
                  </a:lnTo>
                </a:path>
                <a:path w="21590" h="32384">
                  <a:moveTo>
                    <a:pt x="0" y="32004"/>
                  </a:moveTo>
                  <a:lnTo>
                    <a:pt x="21335" y="32004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4" name="object 303"/>
            <p:cNvSpPr/>
            <p:nvPr/>
          </p:nvSpPr>
          <p:spPr>
            <a:xfrm>
              <a:off x="6589401" y="1437259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5" name="object 304"/>
            <p:cNvSpPr/>
            <p:nvPr/>
          </p:nvSpPr>
          <p:spPr>
            <a:xfrm>
              <a:off x="6589401" y="1448308"/>
              <a:ext cx="21590" cy="43180"/>
            </a:xfrm>
            <a:custGeom>
              <a:avLst/>
              <a:gdLst/>
              <a:ahLst/>
              <a:cxnLst/>
              <a:rect l="l" t="t" r="r" b="b"/>
              <a:pathLst>
                <a:path w="21590" h="43180">
                  <a:moveTo>
                    <a:pt x="0" y="0"/>
                  </a:moveTo>
                  <a:lnTo>
                    <a:pt x="21335" y="0"/>
                  </a:lnTo>
                </a:path>
                <a:path w="21590" h="43180">
                  <a:moveTo>
                    <a:pt x="0" y="10667"/>
                  </a:moveTo>
                  <a:lnTo>
                    <a:pt x="21335" y="10667"/>
                  </a:lnTo>
                </a:path>
                <a:path w="21590" h="43180">
                  <a:moveTo>
                    <a:pt x="0" y="21336"/>
                  </a:moveTo>
                  <a:lnTo>
                    <a:pt x="21335" y="21336"/>
                  </a:lnTo>
                </a:path>
                <a:path w="21590" h="43180">
                  <a:moveTo>
                    <a:pt x="0" y="32003"/>
                  </a:moveTo>
                  <a:lnTo>
                    <a:pt x="21335" y="32003"/>
                  </a:lnTo>
                </a:path>
                <a:path w="21590" h="43180">
                  <a:moveTo>
                    <a:pt x="0" y="42671"/>
                  </a:moveTo>
                  <a:lnTo>
                    <a:pt x="21335" y="42671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6" name="object 305"/>
            <p:cNvSpPr/>
            <p:nvPr/>
          </p:nvSpPr>
          <p:spPr>
            <a:xfrm>
              <a:off x="6589401" y="1502029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7" name="object 306"/>
            <p:cNvSpPr/>
            <p:nvPr/>
          </p:nvSpPr>
          <p:spPr>
            <a:xfrm>
              <a:off x="6589401" y="1513077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4">
                  <a:moveTo>
                    <a:pt x="0" y="0"/>
                  </a:moveTo>
                  <a:lnTo>
                    <a:pt x="21335" y="0"/>
                  </a:lnTo>
                </a:path>
                <a:path w="21590" h="32384">
                  <a:moveTo>
                    <a:pt x="0" y="10668"/>
                  </a:moveTo>
                  <a:lnTo>
                    <a:pt x="21335" y="10668"/>
                  </a:lnTo>
                </a:path>
                <a:path w="21590" h="32384">
                  <a:moveTo>
                    <a:pt x="0" y="21336"/>
                  </a:moveTo>
                  <a:lnTo>
                    <a:pt x="21335" y="21336"/>
                  </a:lnTo>
                </a:path>
                <a:path w="21590" h="32384">
                  <a:moveTo>
                    <a:pt x="0" y="32004"/>
                  </a:moveTo>
                  <a:lnTo>
                    <a:pt x="21335" y="32004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8" name="object 307"/>
            <p:cNvSpPr/>
            <p:nvPr/>
          </p:nvSpPr>
          <p:spPr>
            <a:xfrm>
              <a:off x="6589401" y="1556130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9" name="object 308"/>
            <p:cNvSpPr/>
            <p:nvPr/>
          </p:nvSpPr>
          <p:spPr>
            <a:xfrm>
              <a:off x="6589401" y="1567180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4">
                  <a:moveTo>
                    <a:pt x="0" y="0"/>
                  </a:moveTo>
                  <a:lnTo>
                    <a:pt x="21335" y="0"/>
                  </a:lnTo>
                </a:path>
                <a:path w="21590" h="32384">
                  <a:moveTo>
                    <a:pt x="0" y="10668"/>
                  </a:moveTo>
                  <a:lnTo>
                    <a:pt x="21335" y="10668"/>
                  </a:lnTo>
                </a:path>
                <a:path w="21590" h="32384">
                  <a:moveTo>
                    <a:pt x="0" y="21336"/>
                  </a:moveTo>
                  <a:lnTo>
                    <a:pt x="21335" y="21336"/>
                  </a:lnTo>
                </a:path>
                <a:path w="21590" h="32384">
                  <a:moveTo>
                    <a:pt x="0" y="32004"/>
                  </a:moveTo>
                  <a:lnTo>
                    <a:pt x="21335" y="32004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0" name="object 309"/>
            <p:cNvSpPr/>
            <p:nvPr/>
          </p:nvSpPr>
          <p:spPr>
            <a:xfrm>
              <a:off x="6589401" y="1610233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1" name="object 310"/>
            <p:cNvSpPr/>
            <p:nvPr/>
          </p:nvSpPr>
          <p:spPr>
            <a:xfrm>
              <a:off x="6589401" y="1621282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5">
                  <a:moveTo>
                    <a:pt x="0" y="0"/>
                  </a:moveTo>
                  <a:lnTo>
                    <a:pt x="21335" y="0"/>
                  </a:lnTo>
                </a:path>
                <a:path w="21590" h="32385">
                  <a:moveTo>
                    <a:pt x="0" y="10667"/>
                  </a:moveTo>
                  <a:lnTo>
                    <a:pt x="21335" y="10667"/>
                  </a:lnTo>
                </a:path>
                <a:path w="21590" h="32385">
                  <a:moveTo>
                    <a:pt x="0" y="21336"/>
                  </a:moveTo>
                  <a:lnTo>
                    <a:pt x="21335" y="21336"/>
                  </a:lnTo>
                </a:path>
                <a:path w="21590" h="32385">
                  <a:moveTo>
                    <a:pt x="0" y="32003"/>
                  </a:moveTo>
                  <a:lnTo>
                    <a:pt x="21335" y="32003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2" name="object 311"/>
            <p:cNvSpPr/>
            <p:nvPr/>
          </p:nvSpPr>
          <p:spPr>
            <a:xfrm>
              <a:off x="6589401" y="1664335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3" name="object 312"/>
            <p:cNvSpPr/>
            <p:nvPr/>
          </p:nvSpPr>
          <p:spPr>
            <a:xfrm>
              <a:off x="6589401" y="1675383"/>
              <a:ext cx="21590" cy="43180"/>
            </a:xfrm>
            <a:custGeom>
              <a:avLst/>
              <a:gdLst/>
              <a:ahLst/>
              <a:cxnLst/>
              <a:rect l="l" t="t" r="r" b="b"/>
              <a:pathLst>
                <a:path w="21590" h="43180">
                  <a:moveTo>
                    <a:pt x="0" y="0"/>
                  </a:moveTo>
                  <a:lnTo>
                    <a:pt x="21335" y="0"/>
                  </a:lnTo>
                </a:path>
                <a:path w="21590" h="43180">
                  <a:moveTo>
                    <a:pt x="0" y="10667"/>
                  </a:moveTo>
                  <a:lnTo>
                    <a:pt x="21335" y="10667"/>
                  </a:lnTo>
                </a:path>
                <a:path w="21590" h="43180">
                  <a:moveTo>
                    <a:pt x="0" y="21336"/>
                  </a:moveTo>
                  <a:lnTo>
                    <a:pt x="21335" y="21336"/>
                  </a:lnTo>
                </a:path>
                <a:path w="21590" h="43180">
                  <a:moveTo>
                    <a:pt x="0" y="32004"/>
                  </a:moveTo>
                  <a:lnTo>
                    <a:pt x="21335" y="32004"/>
                  </a:lnTo>
                </a:path>
                <a:path w="21590" h="43180">
                  <a:moveTo>
                    <a:pt x="0" y="42671"/>
                  </a:moveTo>
                  <a:lnTo>
                    <a:pt x="21335" y="42671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4" name="object 313"/>
            <p:cNvSpPr/>
            <p:nvPr/>
          </p:nvSpPr>
          <p:spPr>
            <a:xfrm>
              <a:off x="6589401" y="1729105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5" name="object 314"/>
            <p:cNvSpPr/>
            <p:nvPr/>
          </p:nvSpPr>
          <p:spPr>
            <a:xfrm>
              <a:off x="6589401" y="1740154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5">
                  <a:moveTo>
                    <a:pt x="0" y="0"/>
                  </a:moveTo>
                  <a:lnTo>
                    <a:pt x="21335" y="0"/>
                  </a:lnTo>
                </a:path>
                <a:path w="21590" h="32385">
                  <a:moveTo>
                    <a:pt x="0" y="10668"/>
                  </a:moveTo>
                  <a:lnTo>
                    <a:pt x="21335" y="10668"/>
                  </a:lnTo>
                </a:path>
                <a:path w="21590" h="32385">
                  <a:moveTo>
                    <a:pt x="0" y="21336"/>
                  </a:moveTo>
                  <a:lnTo>
                    <a:pt x="21335" y="21336"/>
                  </a:lnTo>
                </a:path>
                <a:path w="21590" h="32385">
                  <a:moveTo>
                    <a:pt x="0" y="32004"/>
                  </a:moveTo>
                  <a:lnTo>
                    <a:pt x="21335" y="32004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6" name="object 315"/>
            <p:cNvSpPr/>
            <p:nvPr/>
          </p:nvSpPr>
          <p:spPr>
            <a:xfrm>
              <a:off x="6589401" y="1783207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7" name="object 316"/>
            <p:cNvSpPr/>
            <p:nvPr/>
          </p:nvSpPr>
          <p:spPr>
            <a:xfrm>
              <a:off x="6589401" y="1794255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5">
                  <a:moveTo>
                    <a:pt x="0" y="0"/>
                  </a:moveTo>
                  <a:lnTo>
                    <a:pt x="21335" y="0"/>
                  </a:lnTo>
                </a:path>
                <a:path w="21590" h="32385">
                  <a:moveTo>
                    <a:pt x="0" y="10668"/>
                  </a:moveTo>
                  <a:lnTo>
                    <a:pt x="21335" y="10668"/>
                  </a:lnTo>
                </a:path>
                <a:path w="21590" h="32385">
                  <a:moveTo>
                    <a:pt x="0" y="21336"/>
                  </a:moveTo>
                  <a:lnTo>
                    <a:pt x="21335" y="21336"/>
                  </a:lnTo>
                </a:path>
                <a:path w="21590" h="32385">
                  <a:moveTo>
                    <a:pt x="0" y="32004"/>
                  </a:moveTo>
                  <a:lnTo>
                    <a:pt x="21335" y="32004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8" name="object 317"/>
            <p:cNvSpPr/>
            <p:nvPr/>
          </p:nvSpPr>
          <p:spPr>
            <a:xfrm>
              <a:off x="6589401" y="1837308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19" name="object 318"/>
            <p:cNvSpPr/>
            <p:nvPr/>
          </p:nvSpPr>
          <p:spPr>
            <a:xfrm>
              <a:off x="6589401" y="1848358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5">
                  <a:moveTo>
                    <a:pt x="0" y="0"/>
                  </a:moveTo>
                  <a:lnTo>
                    <a:pt x="21335" y="0"/>
                  </a:lnTo>
                </a:path>
                <a:path w="21590" h="32385">
                  <a:moveTo>
                    <a:pt x="0" y="10667"/>
                  </a:moveTo>
                  <a:lnTo>
                    <a:pt x="21335" y="10667"/>
                  </a:lnTo>
                </a:path>
                <a:path w="21590" h="32385">
                  <a:moveTo>
                    <a:pt x="0" y="21336"/>
                  </a:moveTo>
                  <a:lnTo>
                    <a:pt x="21335" y="21336"/>
                  </a:lnTo>
                </a:path>
                <a:path w="21590" h="32385">
                  <a:moveTo>
                    <a:pt x="0" y="32003"/>
                  </a:moveTo>
                  <a:lnTo>
                    <a:pt x="21335" y="32003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0" name="object 319"/>
            <p:cNvSpPr/>
            <p:nvPr/>
          </p:nvSpPr>
          <p:spPr>
            <a:xfrm>
              <a:off x="6589401" y="1891411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1" name="object 320"/>
            <p:cNvSpPr/>
            <p:nvPr/>
          </p:nvSpPr>
          <p:spPr>
            <a:xfrm>
              <a:off x="6589401" y="1902460"/>
              <a:ext cx="21590" cy="43180"/>
            </a:xfrm>
            <a:custGeom>
              <a:avLst/>
              <a:gdLst/>
              <a:ahLst/>
              <a:cxnLst/>
              <a:rect l="l" t="t" r="r" b="b"/>
              <a:pathLst>
                <a:path w="21590" h="43180">
                  <a:moveTo>
                    <a:pt x="0" y="0"/>
                  </a:moveTo>
                  <a:lnTo>
                    <a:pt x="21335" y="0"/>
                  </a:lnTo>
                </a:path>
                <a:path w="21590" h="43180">
                  <a:moveTo>
                    <a:pt x="0" y="10667"/>
                  </a:moveTo>
                  <a:lnTo>
                    <a:pt x="21335" y="10667"/>
                  </a:lnTo>
                </a:path>
                <a:path w="21590" h="43180">
                  <a:moveTo>
                    <a:pt x="0" y="21336"/>
                  </a:moveTo>
                  <a:lnTo>
                    <a:pt x="21335" y="21336"/>
                  </a:lnTo>
                </a:path>
                <a:path w="21590" h="43180">
                  <a:moveTo>
                    <a:pt x="0" y="32004"/>
                  </a:moveTo>
                  <a:lnTo>
                    <a:pt x="21335" y="32004"/>
                  </a:lnTo>
                </a:path>
                <a:path w="21590" h="43180">
                  <a:moveTo>
                    <a:pt x="0" y="42672"/>
                  </a:moveTo>
                  <a:lnTo>
                    <a:pt x="21335" y="42672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2" name="object 321"/>
            <p:cNvSpPr/>
            <p:nvPr/>
          </p:nvSpPr>
          <p:spPr>
            <a:xfrm>
              <a:off x="6589401" y="1956180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3" name="object 322"/>
            <p:cNvSpPr/>
            <p:nvPr/>
          </p:nvSpPr>
          <p:spPr>
            <a:xfrm>
              <a:off x="6589401" y="1967230"/>
              <a:ext cx="21590" cy="32384"/>
            </a:xfrm>
            <a:custGeom>
              <a:avLst/>
              <a:gdLst/>
              <a:ahLst/>
              <a:cxnLst/>
              <a:rect l="l" t="t" r="r" b="b"/>
              <a:pathLst>
                <a:path w="21590" h="32385">
                  <a:moveTo>
                    <a:pt x="0" y="0"/>
                  </a:moveTo>
                  <a:lnTo>
                    <a:pt x="21335" y="0"/>
                  </a:lnTo>
                </a:path>
                <a:path w="21590" h="32385">
                  <a:moveTo>
                    <a:pt x="0" y="10668"/>
                  </a:moveTo>
                  <a:lnTo>
                    <a:pt x="21335" y="10668"/>
                  </a:lnTo>
                </a:path>
                <a:path w="21590" h="32385">
                  <a:moveTo>
                    <a:pt x="0" y="21336"/>
                  </a:moveTo>
                  <a:lnTo>
                    <a:pt x="21335" y="21336"/>
                  </a:lnTo>
                </a:path>
                <a:path w="21590" h="32385">
                  <a:moveTo>
                    <a:pt x="0" y="32004"/>
                  </a:moveTo>
                  <a:lnTo>
                    <a:pt x="21335" y="32004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4" name="object 323"/>
            <p:cNvSpPr/>
            <p:nvPr/>
          </p:nvSpPr>
          <p:spPr>
            <a:xfrm>
              <a:off x="6589401" y="2010283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5" name="object 324"/>
            <p:cNvSpPr/>
            <p:nvPr/>
          </p:nvSpPr>
          <p:spPr>
            <a:xfrm>
              <a:off x="6589401" y="2021332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326" name="object 325"/>
            <p:cNvPicPr/>
            <p:nvPr/>
          </p:nvPicPr>
          <p:blipFill>
            <a:blip r:embed="rId11" cstate="print"/>
            <a:stretch>
              <a:fillRect/>
            </a:stretch>
          </p:blipFill>
          <p:spPr>
            <a:xfrm>
              <a:off x="6654171" y="2015997"/>
              <a:ext cx="32003" cy="10667"/>
            </a:xfrm>
            <a:prstGeom prst="rect">
              <a:avLst/>
            </a:prstGeom>
          </p:spPr>
        </p:pic>
        <p:sp>
          <p:nvSpPr>
            <p:cNvPr id="327" name="object 326"/>
            <p:cNvSpPr/>
            <p:nvPr/>
          </p:nvSpPr>
          <p:spPr>
            <a:xfrm>
              <a:off x="6805047" y="2021332"/>
              <a:ext cx="919480" cy="0"/>
            </a:xfrm>
            <a:custGeom>
              <a:avLst/>
              <a:gdLst/>
              <a:ahLst/>
              <a:cxnLst/>
              <a:rect l="l" t="t" r="r" b="b"/>
              <a:pathLst>
                <a:path w="919479">
                  <a:moveTo>
                    <a:pt x="0" y="0"/>
                  </a:moveTo>
                  <a:lnTo>
                    <a:pt x="10667" y="0"/>
                  </a:lnTo>
                </a:path>
                <a:path w="919479">
                  <a:moveTo>
                    <a:pt x="129539" y="0"/>
                  </a:moveTo>
                  <a:lnTo>
                    <a:pt x="140969" y="0"/>
                  </a:lnTo>
                </a:path>
                <a:path w="919479">
                  <a:moveTo>
                    <a:pt x="259841" y="0"/>
                  </a:moveTo>
                  <a:lnTo>
                    <a:pt x="270509" y="0"/>
                  </a:lnTo>
                </a:path>
                <a:path w="919479">
                  <a:moveTo>
                    <a:pt x="389381" y="0"/>
                  </a:moveTo>
                  <a:lnTo>
                    <a:pt x="400049" y="0"/>
                  </a:lnTo>
                </a:path>
                <a:path w="919479">
                  <a:moveTo>
                    <a:pt x="518922" y="0"/>
                  </a:moveTo>
                  <a:lnTo>
                    <a:pt x="529589" y="0"/>
                  </a:lnTo>
                </a:path>
                <a:path w="919479">
                  <a:moveTo>
                    <a:pt x="648461" y="0"/>
                  </a:moveTo>
                  <a:lnTo>
                    <a:pt x="659891" y="0"/>
                  </a:lnTo>
                </a:path>
                <a:path w="919479">
                  <a:moveTo>
                    <a:pt x="778763" y="0"/>
                  </a:moveTo>
                  <a:lnTo>
                    <a:pt x="789431" y="0"/>
                  </a:lnTo>
                </a:path>
                <a:path w="919479">
                  <a:moveTo>
                    <a:pt x="908303" y="0"/>
                  </a:moveTo>
                  <a:lnTo>
                    <a:pt x="918971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8" name="object 327"/>
            <p:cNvSpPr/>
            <p:nvPr/>
          </p:nvSpPr>
          <p:spPr>
            <a:xfrm>
              <a:off x="6589401" y="2032000"/>
              <a:ext cx="75565" cy="0"/>
            </a:xfrm>
            <a:custGeom>
              <a:avLst/>
              <a:gdLst/>
              <a:ahLst/>
              <a:cxnLst/>
              <a:rect l="l" t="t" r="r" b="b"/>
              <a:pathLst>
                <a:path w="75565">
                  <a:moveTo>
                    <a:pt x="0" y="0"/>
                  </a:moveTo>
                  <a:lnTo>
                    <a:pt x="21335" y="0"/>
                  </a:lnTo>
                </a:path>
                <a:path w="75565">
                  <a:moveTo>
                    <a:pt x="53340" y="0"/>
                  </a:moveTo>
                  <a:lnTo>
                    <a:pt x="75438" y="0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29" name="object 328"/>
            <p:cNvSpPr/>
            <p:nvPr/>
          </p:nvSpPr>
          <p:spPr>
            <a:xfrm>
              <a:off x="6686175" y="2032000"/>
              <a:ext cx="1049020" cy="0"/>
            </a:xfrm>
            <a:custGeom>
              <a:avLst/>
              <a:gdLst/>
              <a:ahLst/>
              <a:cxnLst/>
              <a:rect l="l" t="t" r="r" b="b"/>
              <a:pathLst>
                <a:path w="1049020">
                  <a:moveTo>
                    <a:pt x="0" y="0"/>
                  </a:moveTo>
                  <a:lnTo>
                    <a:pt x="10667" y="0"/>
                  </a:lnTo>
                </a:path>
                <a:path w="1049020">
                  <a:moveTo>
                    <a:pt x="129539" y="0"/>
                  </a:moveTo>
                  <a:lnTo>
                    <a:pt x="140969" y="0"/>
                  </a:lnTo>
                </a:path>
                <a:path w="1049020">
                  <a:moveTo>
                    <a:pt x="259842" y="0"/>
                  </a:moveTo>
                  <a:lnTo>
                    <a:pt x="270509" y="0"/>
                  </a:lnTo>
                </a:path>
                <a:path w="1049020">
                  <a:moveTo>
                    <a:pt x="389381" y="0"/>
                  </a:moveTo>
                  <a:lnTo>
                    <a:pt x="400049" y="0"/>
                  </a:lnTo>
                </a:path>
                <a:path w="1049020">
                  <a:moveTo>
                    <a:pt x="518922" y="0"/>
                  </a:moveTo>
                  <a:lnTo>
                    <a:pt x="529589" y="0"/>
                  </a:lnTo>
                </a:path>
                <a:path w="1049020">
                  <a:moveTo>
                    <a:pt x="648461" y="0"/>
                  </a:moveTo>
                  <a:lnTo>
                    <a:pt x="659891" y="0"/>
                  </a:lnTo>
                </a:path>
                <a:path w="1049020">
                  <a:moveTo>
                    <a:pt x="778763" y="0"/>
                  </a:moveTo>
                  <a:lnTo>
                    <a:pt x="789431" y="0"/>
                  </a:lnTo>
                </a:path>
                <a:path w="1049020">
                  <a:moveTo>
                    <a:pt x="908303" y="0"/>
                  </a:moveTo>
                  <a:lnTo>
                    <a:pt x="918971" y="0"/>
                  </a:lnTo>
                </a:path>
                <a:path w="1049020">
                  <a:moveTo>
                    <a:pt x="1037844" y="0"/>
                  </a:moveTo>
                  <a:lnTo>
                    <a:pt x="1048511" y="0"/>
                  </a:lnTo>
                </a:path>
              </a:pathLst>
            </a:custGeom>
            <a:ln w="10667">
              <a:solidFill>
                <a:srgbClr val="FE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pic>
          <p:nvPicPr>
            <p:cNvPr id="330" name="object 329"/>
            <p:cNvPicPr/>
            <p:nvPr/>
          </p:nvPicPr>
          <p:blipFill>
            <a:blip r:embed="rId15" cstate="print"/>
            <a:stretch>
              <a:fillRect/>
            </a:stretch>
          </p:blipFill>
          <p:spPr>
            <a:xfrm>
              <a:off x="6589401" y="2026666"/>
              <a:ext cx="1328927" cy="75437"/>
            </a:xfrm>
            <a:prstGeom prst="rect">
              <a:avLst/>
            </a:prstGeom>
          </p:spPr>
        </p:pic>
      </p:grpSp>
      <p:grpSp>
        <p:nvGrpSpPr>
          <p:cNvPr id="331" name="object 330"/>
          <p:cNvGrpSpPr/>
          <p:nvPr/>
        </p:nvGrpSpPr>
        <p:grpSpPr>
          <a:xfrm>
            <a:off x="6368515" y="1665732"/>
            <a:ext cx="438150" cy="170497"/>
            <a:chOff x="6967353" y="2220976"/>
            <a:chExt cx="584200" cy="227329"/>
          </a:xfrm>
        </p:grpSpPr>
        <p:pic>
          <p:nvPicPr>
            <p:cNvPr id="332" name="object 331"/>
            <p:cNvPicPr/>
            <p:nvPr/>
          </p:nvPicPr>
          <p:blipFill>
            <a:blip r:embed="rId16" cstate="print"/>
            <a:stretch>
              <a:fillRect/>
            </a:stretch>
          </p:blipFill>
          <p:spPr>
            <a:xfrm>
              <a:off x="6967353" y="2220976"/>
              <a:ext cx="583691" cy="43433"/>
            </a:xfrm>
            <a:prstGeom prst="rect">
              <a:avLst/>
            </a:prstGeom>
          </p:spPr>
        </p:pic>
        <p:sp>
          <p:nvSpPr>
            <p:cNvPr id="333" name="object 332"/>
            <p:cNvSpPr/>
            <p:nvPr/>
          </p:nvSpPr>
          <p:spPr>
            <a:xfrm>
              <a:off x="7442840" y="2269744"/>
              <a:ext cx="86995" cy="10795"/>
            </a:xfrm>
            <a:custGeom>
              <a:avLst/>
              <a:gdLst/>
              <a:ahLst/>
              <a:cxnLst/>
              <a:rect l="l" t="t" r="r" b="b"/>
              <a:pathLst>
                <a:path w="86995" h="10794">
                  <a:moveTo>
                    <a:pt x="0" y="0"/>
                  </a:moveTo>
                  <a:lnTo>
                    <a:pt x="86868" y="0"/>
                  </a:lnTo>
                </a:path>
                <a:path w="86995" h="10794">
                  <a:moveTo>
                    <a:pt x="0" y="10667"/>
                  </a:moveTo>
                  <a:lnTo>
                    <a:pt x="43434" y="10667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4" name="object 333"/>
            <p:cNvSpPr/>
            <p:nvPr/>
          </p:nvSpPr>
          <p:spPr>
            <a:xfrm>
              <a:off x="7432172" y="2291461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5" name="object 334"/>
            <p:cNvSpPr/>
            <p:nvPr/>
          </p:nvSpPr>
          <p:spPr>
            <a:xfrm>
              <a:off x="7313301" y="2339848"/>
              <a:ext cx="21590" cy="0"/>
            </a:xfrm>
            <a:custGeom>
              <a:avLst/>
              <a:gdLst/>
              <a:ahLst/>
              <a:cxnLst/>
              <a:rect l="l" t="t" r="r" b="b"/>
              <a:pathLst>
                <a:path w="21590">
                  <a:moveTo>
                    <a:pt x="0" y="0"/>
                  </a:moveTo>
                  <a:lnTo>
                    <a:pt x="21335" y="0"/>
                  </a:lnTo>
                </a:path>
              </a:pathLst>
            </a:custGeom>
            <a:ln w="2133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6" name="object 335"/>
            <p:cNvSpPr/>
            <p:nvPr/>
          </p:nvSpPr>
          <p:spPr>
            <a:xfrm>
              <a:off x="7032123" y="2350516"/>
              <a:ext cx="389890" cy="48895"/>
            </a:xfrm>
            <a:custGeom>
              <a:avLst/>
              <a:gdLst/>
              <a:ahLst/>
              <a:cxnLst/>
              <a:rect l="l" t="t" r="r" b="b"/>
              <a:pathLst>
                <a:path w="389890" h="48894">
                  <a:moveTo>
                    <a:pt x="92201" y="11429"/>
                  </a:moveTo>
                  <a:lnTo>
                    <a:pt x="92201" y="0"/>
                  </a:lnTo>
                </a:path>
                <a:path w="389890" h="48894">
                  <a:moveTo>
                    <a:pt x="75437" y="16763"/>
                  </a:moveTo>
                  <a:lnTo>
                    <a:pt x="97536" y="16763"/>
                  </a:lnTo>
                </a:path>
                <a:path w="389890" h="48894">
                  <a:moveTo>
                    <a:pt x="10668" y="27431"/>
                  </a:moveTo>
                  <a:lnTo>
                    <a:pt x="54102" y="27431"/>
                  </a:lnTo>
                </a:path>
                <a:path w="389890" h="48894">
                  <a:moveTo>
                    <a:pt x="64770" y="27431"/>
                  </a:moveTo>
                  <a:lnTo>
                    <a:pt x="151638" y="27431"/>
                  </a:lnTo>
                </a:path>
                <a:path w="389890" h="48894">
                  <a:moveTo>
                    <a:pt x="162305" y="27431"/>
                  </a:moveTo>
                  <a:lnTo>
                    <a:pt x="183641" y="27431"/>
                  </a:lnTo>
                </a:path>
                <a:path w="389890" h="48894">
                  <a:moveTo>
                    <a:pt x="205739" y="27431"/>
                  </a:moveTo>
                  <a:lnTo>
                    <a:pt x="248411" y="27431"/>
                  </a:lnTo>
                </a:path>
                <a:path w="389890" h="48894">
                  <a:moveTo>
                    <a:pt x="270509" y="27431"/>
                  </a:moveTo>
                  <a:lnTo>
                    <a:pt x="302513" y="27431"/>
                  </a:lnTo>
                </a:path>
                <a:path w="389890" h="48894">
                  <a:moveTo>
                    <a:pt x="313944" y="27431"/>
                  </a:moveTo>
                  <a:lnTo>
                    <a:pt x="345947" y="27431"/>
                  </a:lnTo>
                </a:path>
                <a:path w="389890" h="48894">
                  <a:moveTo>
                    <a:pt x="356615" y="27431"/>
                  </a:moveTo>
                  <a:lnTo>
                    <a:pt x="378714" y="27431"/>
                  </a:lnTo>
                </a:path>
                <a:path w="389890" h="48894">
                  <a:moveTo>
                    <a:pt x="0" y="38099"/>
                  </a:moveTo>
                  <a:lnTo>
                    <a:pt x="22098" y="38099"/>
                  </a:lnTo>
                </a:path>
                <a:path w="389890" h="48894">
                  <a:moveTo>
                    <a:pt x="43433" y="38099"/>
                  </a:moveTo>
                  <a:lnTo>
                    <a:pt x="54101" y="38099"/>
                  </a:lnTo>
                </a:path>
                <a:path w="389890" h="48894">
                  <a:moveTo>
                    <a:pt x="75437" y="38099"/>
                  </a:moveTo>
                  <a:lnTo>
                    <a:pt x="97536" y="38099"/>
                  </a:lnTo>
                </a:path>
                <a:path w="389890" h="48894">
                  <a:moveTo>
                    <a:pt x="129539" y="38099"/>
                  </a:moveTo>
                  <a:lnTo>
                    <a:pt x="162305" y="38099"/>
                  </a:lnTo>
                </a:path>
                <a:path w="389890" h="48894">
                  <a:moveTo>
                    <a:pt x="172974" y="38099"/>
                  </a:moveTo>
                  <a:lnTo>
                    <a:pt x="183641" y="38099"/>
                  </a:lnTo>
                </a:path>
                <a:path w="389890" h="48894">
                  <a:moveTo>
                    <a:pt x="195072" y="38099"/>
                  </a:moveTo>
                  <a:lnTo>
                    <a:pt x="216407" y="38099"/>
                  </a:lnTo>
                </a:path>
                <a:path w="389890" h="48894">
                  <a:moveTo>
                    <a:pt x="237744" y="38099"/>
                  </a:moveTo>
                  <a:lnTo>
                    <a:pt x="259842" y="38099"/>
                  </a:lnTo>
                </a:path>
                <a:path w="389890" h="48894">
                  <a:moveTo>
                    <a:pt x="281177" y="38099"/>
                  </a:moveTo>
                  <a:lnTo>
                    <a:pt x="302513" y="38099"/>
                  </a:lnTo>
                </a:path>
                <a:path w="389890" h="48894">
                  <a:moveTo>
                    <a:pt x="324611" y="38099"/>
                  </a:moveTo>
                  <a:lnTo>
                    <a:pt x="356615" y="38099"/>
                  </a:lnTo>
                </a:path>
                <a:path w="389890" h="48894">
                  <a:moveTo>
                    <a:pt x="368046" y="38099"/>
                  </a:moveTo>
                  <a:lnTo>
                    <a:pt x="389381" y="38099"/>
                  </a:lnTo>
                </a:path>
                <a:path w="389890" h="48894">
                  <a:moveTo>
                    <a:pt x="0" y="48767"/>
                  </a:moveTo>
                  <a:lnTo>
                    <a:pt x="32765" y="48767"/>
                  </a:lnTo>
                </a:path>
                <a:path w="389890" h="48894">
                  <a:moveTo>
                    <a:pt x="75437" y="48767"/>
                  </a:moveTo>
                  <a:lnTo>
                    <a:pt x="97536" y="48767"/>
                  </a:lnTo>
                </a:path>
                <a:path w="389890" h="48894">
                  <a:moveTo>
                    <a:pt x="129539" y="48767"/>
                  </a:moveTo>
                  <a:lnTo>
                    <a:pt x="151638" y="48767"/>
                  </a:lnTo>
                </a:path>
                <a:path w="389890" h="48894">
                  <a:moveTo>
                    <a:pt x="237744" y="48767"/>
                  </a:moveTo>
                  <a:lnTo>
                    <a:pt x="259842" y="48767"/>
                  </a:lnTo>
                </a:path>
                <a:path w="389890" h="48894">
                  <a:moveTo>
                    <a:pt x="281177" y="48767"/>
                  </a:moveTo>
                  <a:lnTo>
                    <a:pt x="302513" y="48767"/>
                  </a:lnTo>
                </a:path>
                <a:path w="389890" h="48894">
                  <a:moveTo>
                    <a:pt x="324611" y="48767"/>
                  </a:moveTo>
                  <a:lnTo>
                    <a:pt x="345947" y="48767"/>
                  </a:lnTo>
                </a:path>
                <a:path w="389890" h="48894">
                  <a:moveTo>
                    <a:pt x="368046" y="48767"/>
                  </a:moveTo>
                  <a:lnTo>
                    <a:pt x="389381" y="48767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7" name="object 336"/>
            <p:cNvSpPr/>
            <p:nvPr/>
          </p:nvSpPr>
          <p:spPr>
            <a:xfrm>
              <a:off x="7042791" y="2410333"/>
              <a:ext cx="379095" cy="0"/>
            </a:xfrm>
            <a:custGeom>
              <a:avLst/>
              <a:gdLst/>
              <a:ahLst/>
              <a:cxnLst/>
              <a:rect l="l" t="t" r="r" b="b"/>
              <a:pathLst>
                <a:path w="379095">
                  <a:moveTo>
                    <a:pt x="0" y="0"/>
                  </a:moveTo>
                  <a:lnTo>
                    <a:pt x="32765" y="0"/>
                  </a:lnTo>
                </a:path>
                <a:path w="379095">
                  <a:moveTo>
                    <a:pt x="64769" y="0"/>
                  </a:moveTo>
                  <a:lnTo>
                    <a:pt x="86868" y="0"/>
                  </a:lnTo>
                </a:path>
                <a:path w="379095">
                  <a:moveTo>
                    <a:pt x="118871" y="0"/>
                  </a:moveTo>
                  <a:lnTo>
                    <a:pt x="140970" y="0"/>
                  </a:lnTo>
                </a:path>
                <a:path w="379095">
                  <a:moveTo>
                    <a:pt x="195071" y="0"/>
                  </a:moveTo>
                  <a:lnTo>
                    <a:pt x="249174" y="0"/>
                  </a:lnTo>
                </a:path>
                <a:path w="379095">
                  <a:moveTo>
                    <a:pt x="270509" y="0"/>
                  </a:moveTo>
                  <a:lnTo>
                    <a:pt x="291845" y="0"/>
                  </a:lnTo>
                </a:path>
                <a:path w="379095">
                  <a:moveTo>
                    <a:pt x="313943" y="0"/>
                  </a:moveTo>
                  <a:lnTo>
                    <a:pt x="335279" y="0"/>
                  </a:lnTo>
                </a:path>
                <a:path w="379095">
                  <a:moveTo>
                    <a:pt x="357377" y="0"/>
                  </a:moveTo>
                  <a:lnTo>
                    <a:pt x="378713" y="0"/>
                  </a:lnTo>
                </a:path>
              </a:pathLst>
            </a:custGeom>
            <a:ln w="1142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38" name="object 337"/>
            <p:cNvSpPr/>
            <p:nvPr/>
          </p:nvSpPr>
          <p:spPr>
            <a:xfrm>
              <a:off x="7032123" y="2421382"/>
              <a:ext cx="400050" cy="21590"/>
            </a:xfrm>
            <a:custGeom>
              <a:avLst/>
              <a:gdLst/>
              <a:ahLst/>
              <a:cxnLst/>
              <a:rect l="l" t="t" r="r" b="b"/>
              <a:pathLst>
                <a:path w="400050" h="21589">
                  <a:moveTo>
                    <a:pt x="22098" y="0"/>
                  </a:moveTo>
                  <a:lnTo>
                    <a:pt x="54101" y="0"/>
                  </a:lnTo>
                </a:path>
                <a:path w="400050" h="21589">
                  <a:moveTo>
                    <a:pt x="75437" y="0"/>
                  </a:moveTo>
                  <a:lnTo>
                    <a:pt x="97536" y="0"/>
                  </a:lnTo>
                </a:path>
                <a:path w="400050" h="21589">
                  <a:moveTo>
                    <a:pt x="129539" y="0"/>
                  </a:moveTo>
                  <a:lnTo>
                    <a:pt x="151638" y="0"/>
                  </a:lnTo>
                </a:path>
                <a:path w="400050" h="21589">
                  <a:moveTo>
                    <a:pt x="195072" y="0"/>
                  </a:moveTo>
                  <a:lnTo>
                    <a:pt x="216407" y="0"/>
                  </a:lnTo>
                </a:path>
                <a:path w="400050" h="21589">
                  <a:moveTo>
                    <a:pt x="237744" y="0"/>
                  </a:moveTo>
                  <a:lnTo>
                    <a:pt x="259842" y="0"/>
                  </a:lnTo>
                </a:path>
                <a:path w="400050" h="21589">
                  <a:moveTo>
                    <a:pt x="281177" y="0"/>
                  </a:moveTo>
                  <a:lnTo>
                    <a:pt x="302513" y="0"/>
                  </a:lnTo>
                </a:path>
                <a:path w="400050" h="21589">
                  <a:moveTo>
                    <a:pt x="324611" y="0"/>
                  </a:moveTo>
                  <a:lnTo>
                    <a:pt x="345947" y="0"/>
                  </a:lnTo>
                </a:path>
                <a:path w="400050" h="21589">
                  <a:moveTo>
                    <a:pt x="368046" y="0"/>
                  </a:moveTo>
                  <a:lnTo>
                    <a:pt x="389381" y="0"/>
                  </a:lnTo>
                </a:path>
                <a:path w="400050" h="21589">
                  <a:moveTo>
                    <a:pt x="0" y="10667"/>
                  </a:moveTo>
                  <a:lnTo>
                    <a:pt x="10667" y="10667"/>
                  </a:lnTo>
                </a:path>
                <a:path w="400050" h="21589">
                  <a:moveTo>
                    <a:pt x="32765" y="10667"/>
                  </a:moveTo>
                  <a:lnTo>
                    <a:pt x="54101" y="10667"/>
                  </a:lnTo>
                </a:path>
                <a:path w="400050" h="21589">
                  <a:moveTo>
                    <a:pt x="75437" y="10667"/>
                  </a:moveTo>
                  <a:lnTo>
                    <a:pt x="97536" y="10667"/>
                  </a:lnTo>
                </a:path>
                <a:path w="400050" h="21589">
                  <a:moveTo>
                    <a:pt x="108203" y="10667"/>
                  </a:moveTo>
                  <a:lnTo>
                    <a:pt x="118871" y="10667"/>
                  </a:lnTo>
                </a:path>
                <a:path w="400050" h="21589">
                  <a:moveTo>
                    <a:pt x="129539" y="10667"/>
                  </a:moveTo>
                  <a:lnTo>
                    <a:pt x="151638" y="10667"/>
                  </a:lnTo>
                </a:path>
                <a:path w="400050" h="21589">
                  <a:moveTo>
                    <a:pt x="195072" y="10667"/>
                  </a:moveTo>
                  <a:lnTo>
                    <a:pt x="216407" y="10667"/>
                  </a:lnTo>
                </a:path>
                <a:path w="400050" h="21589">
                  <a:moveTo>
                    <a:pt x="237744" y="10667"/>
                  </a:moveTo>
                  <a:lnTo>
                    <a:pt x="259842" y="10667"/>
                  </a:lnTo>
                </a:path>
                <a:path w="400050" h="21589">
                  <a:moveTo>
                    <a:pt x="281177" y="10667"/>
                  </a:moveTo>
                  <a:lnTo>
                    <a:pt x="302513" y="10667"/>
                  </a:lnTo>
                </a:path>
                <a:path w="400050" h="21589">
                  <a:moveTo>
                    <a:pt x="324611" y="10667"/>
                  </a:moveTo>
                  <a:lnTo>
                    <a:pt x="345947" y="10667"/>
                  </a:lnTo>
                </a:path>
                <a:path w="400050" h="21589">
                  <a:moveTo>
                    <a:pt x="368046" y="10667"/>
                  </a:moveTo>
                  <a:lnTo>
                    <a:pt x="389381" y="10667"/>
                  </a:lnTo>
                </a:path>
                <a:path w="400050" h="21589">
                  <a:moveTo>
                    <a:pt x="0" y="21336"/>
                  </a:moveTo>
                  <a:lnTo>
                    <a:pt x="43434" y="21336"/>
                  </a:lnTo>
                </a:path>
                <a:path w="400050" h="21589">
                  <a:moveTo>
                    <a:pt x="86868" y="21336"/>
                  </a:moveTo>
                  <a:lnTo>
                    <a:pt x="108203" y="21336"/>
                  </a:lnTo>
                </a:path>
                <a:path w="400050" h="21589">
                  <a:moveTo>
                    <a:pt x="118872" y="21336"/>
                  </a:moveTo>
                  <a:lnTo>
                    <a:pt x="162306" y="21336"/>
                  </a:lnTo>
                </a:path>
                <a:path w="400050" h="21589">
                  <a:moveTo>
                    <a:pt x="205739" y="21336"/>
                  </a:moveTo>
                  <a:lnTo>
                    <a:pt x="356616" y="21336"/>
                  </a:lnTo>
                </a:path>
                <a:path w="400050" h="21589">
                  <a:moveTo>
                    <a:pt x="368046" y="21336"/>
                  </a:moveTo>
                  <a:lnTo>
                    <a:pt x="400049" y="21336"/>
                  </a:lnTo>
                </a:path>
              </a:pathLst>
            </a:custGeom>
            <a:ln w="10667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</p:grpSp>
      <p:sp>
        <p:nvSpPr>
          <p:cNvPr id="340" name="Zástupný symbol pro číslo snímku 339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24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89383737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2"/>
          <p:cNvSpPr txBox="1">
            <a:spLocks noGrp="1"/>
          </p:cNvSpPr>
          <p:nvPr>
            <p:ph type="title"/>
          </p:nvPr>
        </p:nvSpPr>
        <p:spPr>
          <a:xfrm>
            <a:off x="1709682" y="-44790"/>
            <a:ext cx="4225432" cy="978056"/>
          </a:xfrm>
          <a:prstGeom prst="rect">
            <a:avLst/>
          </a:prstGeom>
        </p:spPr>
        <p:txBody>
          <a:bodyPr vert="horz" wrap="square" lIns="0" tIns="511397" rIns="0" bIns="0" rtlCol="0">
            <a:spAutoFit/>
          </a:bodyPr>
          <a:lstStyle/>
          <a:p>
            <a:pPr marL="159544">
              <a:spcBef>
                <a:spcPts val="71"/>
              </a:spcBef>
            </a:pPr>
            <a:r>
              <a:rPr b="1" spc="-8" dirty="0"/>
              <a:t>Viskoelasticita</a:t>
            </a:r>
          </a:p>
        </p:txBody>
      </p:sp>
      <p:grpSp>
        <p:nvGrpSpPr>
          <p:cNvPr id="4" name="object 3"/>
          <p:cNvGrpSpPr/>
          <p:nvPr/>
        </p:nvGrpSpPr>
        <p:grpSpPr>
          <a:xfrm>
            <a:off x="5436096" y="1547767"/>
            <a:ext cx="2506028" cy="2396490"/>
            <a:chOff x="5691995" y="2291428"/>
            <a:chExt cx="3341370" cy="3195320"/>
          </a:xfrm>
        </p:grpSpPr>
        <p:sp>
          <p:nvSpPr>
            <p:cNvPr id="5" name="object 4"/>
            <p:cNvSpPr/>
            <p:nvPr/>
          </p:nvSpPr>
          <p:spPr>
            <a:xfrm>
              <a:off x="5703107" y="2302540"/>
              <a:ext cx="3318510" cy="3172460"/>
            </a:xfrm>
            <a:custGeom>
              <a:avLst/>
              <a:gdLst/>
              <a:ahLst/>
              <a:cxnLst/>
              <a:rect l="l" t="t" r="r" b="b"/>
              <a:pathLst>
                <a:path w="3318509" h="3172460">
                  <a:moveTo>
                    <a:pt x="0" y="0"/>
                  </a:moveTo>
                  <a:lnTo>
                    <a:pt x="28952" y="3172244"/>
                  </a:lnTo>
                </a:path>
                <a:path w="3318509" h="3172460">
                  <a:moveTo>
                    <a:pt x="3809" y="3172244"/>
                  </a:moveTo>
                  <a:lnTo>
                    <a:pt x="3318458" y="3172244"/>
                  </a:lnTo>
                </a:path>
              </a:pathLst>
            </a:custGeom>
            <a:ln w="22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 dirty="0"/>
            </a:p>
          </p:txBody>
        </p:sp>
        <p:sp>
          <p:nvSpPr>
            <p:cNvPr id="6" name="object 5"/>
            <p:cNvSpPr/>
            <p:nvPr/>
          </p:nvSpPr>
          <p:spPr>
            <a:xfrm>
              <a:off x="5735849" y="2585230"/>
              <a:ext cx="2352040" cy="2799715"/>
            </a:xfrm>
            <a:custGeom>
              <a:avLst/>
              <a:gdLst/>
              <a:ahLst/>
              <a:cxnLst/>
              <a:rect l="l" t="t" r="r" b="b"/>
              <a:pathLst>
                <a:path w="2352040" h="2799715">
                  <a:moveTo>
                    <a:pt x="2351484" y="0"/>
                  </a:moveTo>
                  <a:lnTo>
                    <a:pt x="2303756" y="6057"/>
                  </a:lnTo>
                  <a:lnTo>
                    <a:pt x="2256315" y="12959"/>
                  </a:lnTo>
                  <a:lnTo>
                    <a:pt x="2209168" y="20696"/>
                  </a:lnTo>
                  <a:lnTo>
                    <a:pt x="2162321" y="29261"/>
                  </a:lnTo>
                  <a:lnTo>
                    <a:pt x="2115782" y="38645"/>
                  </a:lnTo>
                  <a:lnTo>
                    <a:pt x="2069557" y="48841"/>
                  </a:lnTo>
                  <a:lnTo>
                    <a:pt x="2023654" y="59842"/>
                  </a:lnTo>
                  <a:lnTo>
                    <a:pt x="1978079" y="71638"/>
                  </a:lnTo>
                  <a:lnTo>
                    <a:pt x="1932839" y="84222"/>
                  </a:lnTo>
                  <a:lnTo>
                    <a:pt x="1887941" y="97587"/>
                  </a:lnTo>
                  <a:lnTo>
                    <a:pt x="1843392" y="111724"/>
                  </a:lnTo>
                  <a:lnTo>
                    <a:pt x="1799199" y="126625"/>
                  </a:lnTo>
                  <a:lnTo>
                    <a:pt x="1755368" y="142283"/>
                  </a:lnTo>
                  <a:lnTo>
                    <a:pt x="1711907" y="158689"/>
                  </a:lnTo>
                  <a:lnTo>
                    <a:pt x="1668823" y="175836"/>
                  </a:lnTo>
                  <a:lnTo>
                    <a:pt x="1626123" y="193716"/>
                  </a:lnTo>
                  <a:lnTo>
                    <a:pt x="1583812" y="212320"/>
                  </a:lnTo>
                  <a:lnTo>
                    <a:pt x="1541899" y="231641"/>
                  </a:lnTo>
                  <a:lnTo>
                    <a:pt x="1500390" y="251671"/>
                  </a:lnTo>
                  <a:lnTo>
                    <a:pt x="1459292" y="272403"/>
                  </a:lnTo>
                  <a:lnTo>
                    <a:pt x="1418613" y="293827"/>
                  </a:lnTo>
                  <a:lnTo>
                    <a:pt x="1378358" y="315937"/>
                  </a:lnTo>
                  <a:lnTo>
                    <a:pt x="1338535" y="338724"/>
                  </a:lnTo>
                  <a:lnTo>
                    <a:pt x="1299150" y="362180"/>
                  </a:lnTo>
                  <a:lnTo>
                    <a:pt x="1260211" y="386298"/>
                  </a:lnTo>
                  <a:lnTo>
                    <a:pt x="1221725" y="411069"/>
                  </a:lnTo>
                  <a:lnTo>
                    <a:pt x="1183698" y="436486"/>
                  </a:lnTo>
                  <a:lnTo>
                    <a:pt x="1146137" y="462541"/>
                  </a:lnTo>
                  <a:lnTo>
                    <a:pt x="1109050" y="489226"/>
                  </a:lnTo>
                  <a:lnTo>
                    <a:pt x="1072443" y="516532"/>
                  </a:lnTo>
                  <a:lnTo>
                    <a:pt x="1036322" y="544453"/>
                  </a:lnTo>
                  <a:lnTo>
                    <a:pt x="1000696" y="572979"/>
                  </a:lnTo>
                  <a:lnTo>
                    <a:pt x="965571" y="602104"/>
                  </a:lnTo>
                  <a:lnTo>
                    <a:pt x="930953" y="631819"/>
                  </a:lnTo>
                  <a:lnTo>
                    <a:pt x="896850" y="662116"/>
                  </a:lnTo>
                  <a:lnTo>
                    <a:pt x="863268" y="692988"/>
                  </a:lnTo>
                  <a:lnTo>
                    <a:pt x="830215" y="724426"/>
                  </a:lnTo>
                  <a:lnTo>
                    <a:pt x="797697" y="756423"/>
                  </a:lnTo>
                  <a:lnTo>
                    <a:pt x="765722" y="788970"/>
                  </a:lnTo>
                  <a:lnTo>
                    <a:pt x="734295" y="822061"/>
                  </a:lnTo>
                  <a:lnTo>
                    <a:pt x="703425" y="855686"/>
                  </a:lnTo>
                  <a:lnTo>
                    <a:pt x="673118" y="889838"/>
                  </a:lnTo>
                  <a:lnTo>
                    <a:pt x="643380" y="924509"/>
                  </a:lnTo>
                  <a:lnTo>
                    <a:pt x="614220" y="959691"/>
                  </a:lnTo>
                  <a:lnTo>
                    <a:pt x="585643" y="995376"/>
                  </a:lnTo>
                  <a:lnTo>
                    <a:pt x="557656" y="1031557"/>
                  </a:lnTo>
                  <a:lnTo>
                    <a:pt x="530267" y="1068225"/>
                  </a:lnTo>
                  <a:lnTo>
                    <a:pt x="503483" y="1105372"/>
                  </a:lnTo>
                  <a:lnTo>
                    <a:pt x="477309" y="1142991"/>
                  </a:lnTo>
                  <a:lnTo>
                    <a:pt x="451754" y="1181074"/>
                  </a:lnTo>
                  <a:lnTo>
                    <a:pt x="426824" y="1219612"/>
                  </a:lnTo>
                  <a:lnTo>
                    <a:pt x="402526" y="1258598"/>
                  </a:lnTo>
                  <a:lnTo>
                    <a:pt x="378867" y="1298024"/>
                  </a:lnTo>
                  <a:lnTo>
                    <a:pt x="355854" y="1337882"/>
                  </a:lnTo>
                  <a:lnTo>
                    <a:pt x="333493" y="1378163"/>
                  </a:lnTo>
                  <a:lnTo>
                    <a:pt x="311792" y="1418862"/>
                  </a:lnTo>
                  <a:lnTo>
                    <a:pt x="290758" y="1459968"/>
                  </a:lnTo>
                  <a:lnTo>
                    <a:pt x="270397" y="1501474"/>
                  </a:lnTo>
                  <a:lnTo>
                    <a:pt x="250716" y="1543373"/>
                  </a:lnTo>
                  <a:lnTo>
                    <a:pt x="231723" y="1585657"/>
                  </a:lnTo>
                  <a:lnTo>
                    <a:pt x="213424" y="1628317"/>
                  </a:lnTo>
                  <a:lnTo>
                    <a:pt x="195825" y="1671345"/>
                  </a:lnTo>
                  <a:lnTo>
                    <a:pt x="178935" y="1714734"/>
                  </a:lnTo>
                  <a:lnTo>
                    <a:pt x="162759" y="1758477"/>
                  </a:lnTo>
                  <a:lnTo>
                    <a:pt x="147306" y="1802564"/>
                  </a:lnTo>
                  <a:lnTo>
                    <a:pt x="132581" y="1846988"/>
                  </a:lnTo>
                  <a:lnTo>
                    <a:pt x="118591" y="1891741"/>
                  </a:lnTo>
                  <a:lnTo>
                    <a:pt x="105344" y="1936815"/>
                  </a:lnTo>
                  <a:lnTo>
                    <a:pt x="92846" y="1982202"/>
                  </a:lnTo>
                  <a:lnTo>
                    <a:pt x="81105" y="2027895"/>
                  </a:lnTo>
                  <a:lnTo>
                    <a:pt x="70127" y="2073885"/>
                  </a:lnTo>
                  <a:lnTo>
                    <a:pt x="59919" y="2120165"/>
                  </a:lnTo>
                  <a:lnTo>
                    <a:pt x="50487" y="2166726"/>
                  </a:lnTo>
                  <a:lnTo>
                    <a:pt x="41840" y="2213561"/>
                  </a:lnTo>
                  <a:lnTo>
                    <a:pt x="33984" y="2260662"/>
                  </a:lnTo>
                  <a:lnTo>
                    <a:pt x="26925" y="2308020"/>
                  </a:lnTo>
                  <a:lnTo>
                    <a:pt x="20671" y="2355629"/>
                  </a:lnTo>
                  <a:lnTo>
                    <a:pt x="15228" y="2403479"/>
                  </a:lnTo>
                  <a:lnTo>
                    <a:pt x="10603" y="2451564"/>
                  </a:lnTo>
                  <a:lnTo>
                    <a:pt x="6804" y="2499875"/>
                  </a:lnTo>
                  <a:lnTo>
                    <a:pt x="3838" y="2548404"/>
                  </a:lnTo>
                  <a:lnTo>
                    <a:pt x="1710" y="2597143"/>
                  </a:lnTo>
                  <a:lnTo>
                    <a:pt x="428" y="2646085"/>
                  </a:lnTo>
                  <a:lnTo>
                    <a:pt x="0" y="2695221"/>
                  </a:lnTo>
                  <a:lnTo>
                    <a:pt x="141" y="2726642"/>
                  </a:lnTo>
                  <a:lnTo>
                    <a:pt x="568" y="2754562"/>
                  </a:lnTo>
                  <a:lnTo>
                    <a:pt x="1283" y="2778910"/>
                  </a:lnTo>
                  <a:lnTo>
                    <a:pt x="2288" y="2799615"/>
                  </a:lnTo>
                </a:path>
              </a:pathLst>
            </a:custGeom>
            <a:ln w="4412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 dirty="0"/>
            </a:p>
          </p:txBody>
        </p:sp>
        <p:sp>
          <p:nvSpPr>
            <p:cNvPr id="7" name="object 6"/>
            <p:cNvSpPr/>
            <p:nvPr/>
          </p:nvSpPr>
          <p:spPr>
            <a:xfrm>
              <a:off x="7989898" y="2458702"/>
              <a:ext cx="331470" cy="264795"/>
            </a:xfrm>
            <a:custGeom>
              <a:avLst/>
              <a:gdLst/>
              <a:ahLst/>
              <a:cxnLst/>
              <a:rect l="l" t="t" r="r" b="b"/>
              <a:pathLst>
                <a:path w="331470" h="264794">
                  <a:moveTo>
                    <a:pt x="331468" y="111251"/>
                  </a:moveTo>
                  <a:lnTo>
                    <a:pt x="0" y="0"/>
                  </a:lnTo>
                  <a:lnTo>
                    <a:pt x="18287" y="264412"/>
                  </a:lnTo>
                  <a:lnTo>
                    <a:pt x="331468" y="111251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00" dirty="0"/>
            </a:p>
          </p:txBody>
        </p:sp>
        <p:sp>
          <p:nvSpPr>
            <p:cNvPr id="8" name="object 7"/>
            <p:cNvSpPr/>
            <p:nvPr/>
          </p:nvSpPr>
          <p:spPr>
            <a:xfrm>
              <a:off x="7989898" y="2458702"/>
              <a:ext cx="331470" cy="264795"/>
            </a:xfrm>
            <a:custGeom>
              <a:avLst/>
              <a:gdLst/>
              <a:ahLst/>
              <a:cxnLst/>
              <a:rect l="l" t="t" r="r" b="b"/>
              <a:pathLst>
                <a:path w="331470" h="264794">
                  <a:moveTo>
                    <a:pt x="331468" y="111251"/>
                  </a:moveTo>
                  <a:lnTo>
                    <a:pt x="18287" y="264412"/>
                  </a:lnTo>
                  <a:lnTo>
                    <a:pt x="0" y="0"/>
                  </a:lnTo>
                  <a:lnTo>
                    <a:pt x="331468" y="11125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 dirty="0"/>
            </a:p>
          </p:txBody>
        </p:sp>
        <p:sp>
          <p:nvSpPr>
            <p:cNvPr id="9" name="object 8"/>
            <p:cNvSpPr/>
            <p:nvPr/>
          </p:nvSpPr>
          <p:spPr>
            <a:xfrm>
              <a:off x="6964910" y="2569993"/>
              <a:ext cx="1360170" cy="2781935"/>
            </a:xfrm>
            <a:custGeom>
              <a:avLst/>
              <a:gdLst/>
              <a:ahLst/>
              <a:cxnLst/>
              <a:rect l="l" t="t" r="r" b="b"/>
              <a:pathLst>
                <a:path w="1360170" h="2781935">
                  <a:moveTo>
                    <a:pt x="0" y="2781312"/>
                  </a:moveTo>
                  <a:lnTo>
                    <a:pt x="40380" y="2755396"/>
                  </a:lnTo>
                  <a:lnTo>
                    <a:pt x="76196" y="2729493"/>
                  </a:lnTo>
                  <a:lnTo>
                    <a:pt x="112767" y="2703591"/>
                  </a:lnTo>
                  <a:lnTo>
                    <a:pt x="145542" y="2677675"/>
                  </a:lnTo>
                  <a:lnTo>
                    <a:pt x="179070" y="2651003"/>
                  </a:lnTo>
                  <a:lnTo>
                    <a:pt x="277355" y="2573282"/>
                  </a:lnTo>
                  <a:lnTo>
                    <a:pt x="306320" y="2547379"/>
                  </a:lnTo>
                  <a:lnTo>
                    <a:pt x="335273" y="2520707"/>
                  </a:lnTo>
                  <a:lnTo>
                    <a:pt x="364992" y="2494791"/>
                  </a:lnTo>
                  <a:lnTo>
                    <a:pt x="390136" y="2468889"/>
                  </a:lnTo>
                  <a:lnTo>
                    <a:pt x="419088" y="2442986"/>
                  </a:lnTo>
                  <a:lnTo>
                    <a:pt x="444998" y="2417070"/>
                  </a:lnTo>
                  <a:lnTo>
                    <a:pt x="470142" y="2390398"/>
                  </a:lnTo>
                  <a:lnTo>
                    <a:pt x="496052" y="2364495"/>
                  </a:lnTo>
                  <a:lnTo>
                    <a:pt x="521195" y="2342390"/>
                  </a:lnTo>
                  <a:lnTo>
                    <a:pt x="547105" y="2316487"/>
                  </a:lnTo>
                  <a:lnTo>
                    <a:pt x="569206" y="2290585"/>
                  </a:lnTo>
                  <a:lnTo>
                    <a:pt x="590540" y="2263912"/>
                  </a:lnTo>
                  <a:lnTo>
                    <a:pt x="612629" y="2237997"/>
                  </a:lnTo>
                  <a:lnTo>
                    <a:pt x="638539" y="2212094"/>
                  </a:lnTo>
                  <a:lnTo>
                    <a:pt x="656831" y="2186178"/>
                  </a:lnTo>
                  <a:lnTo>
                    <a:pt x="678165" y="2159519"/>
                  </a:lnTo>
                  <a:lnTo>
                    <a:pt x="700266" y="2133603"/>
                  </a:lnTo>
                  <a:lnTo>
                    <a:pt x="718545" y="2107701"/>
                  </a:lnTo>
                  <a:lnTo>
                    <a:pt x="740646" y="2081785"/>
                  </a:lnTo>
                  <a:lnTo>
                    <a:pt x="758938" y="2055882"/>
                  </a:lnTo>
                  <a:lnTo>
                    <a:pt x="776463" y="2029210"/>
                  </a:lnTo>
                  <a:lnTo>
                    <a:pt x="849604" y="1925574"/>
                  </a:lnTo>
                  <a:lnTo>
                    <a:pt x="864087" y="1902724"/>
                  </a:lnTo>
                  <a:lnTo>
                    <a:pt x="882379" y="1876809"/>
                  </a:lnTo>
                  <a:lnTo>
                    <a:pt x="896849" y="1850906"/>
                  </a:lnTo>
                  <a:lnTo>
                    <a:pt x="915140" y="1824991"/>
                  </a:lnTo>
                  <a:lnTo>
                    <a:pt x="929623" y="1799088"/>
                  </a:lnTo>
                  <a:lnTo>
                    <a:pt x="944860" y="1772415"/>
                  </a:lnTo>
                  <a:lnTo>
                    <a:pt x="988295" y="1694695"/>
                  </a:lnTo>
                  <a:lnTo>
                    <a:pt x="1002765" y="1668022"/>
                  </a:lnTo>
                  <a:lnTo>
                    <a:pt x="1014193" y="1642107"/>
                  </a:lnTo>
                  <a:lnTo>
                    <a:pt x="1028675" y="1616204"/>
                  </a:lnTo>
                  <a:lnTo>
                    <a:pt x="1039348" y="1590301"/>
                  </a:lnTo>
                  <a:lnTo>
                    <a:pt x="1053818" y="1564386"/>
                  </a:lnTo>
                  <a:lnTo>
                    <a:pt x="1065246" y="1537713"/>
                  </a:lnTo>
                  <a:lnTo>
                    <a:pt x="1075919" y="1511811"/>
                  </a:lnTo>
                  <a:lnTo>
                    <a:pt x="1090402" y="1489718"/>
                  </a:lnTo>
                  <a:lnTo>
                    <a:pt x="1101063" y="1463803"/>
                  </a:lnTo>
                  <a:lnTo>
                    <a:pt x="1112490" y="1437900"/>
                  </a:lnTo>
                  <a:lnTo>
                    <a:pt x="1123164" y="1411228"/>
                  </a:lnTo>
                  <a:lnTo>
                    <a:pt x="1134591" y="1385312"/>
                  </a:lnTo>
                  <a:lnTo>
                    <a:pt x="1145265" y="1359409"/>
                  </a:lnTo>
                  <a:lnTo>
                    <a:pt x="1152116" y="1333507"/>
                  </a:lnTo>
                  <a:lnTo>
                    <a:pt x="1163544" y="1307591"/>
                  </a:lnTo>
                  <a:lnTo>
                    <a:pt x="1174217" y="1280919"/>
                  </a:lnTo>
                  <a:lnTo>
                    <a:pt x="1181836" y="1255016"/>
                  </a:lnTo>
                  <a:lnTo>
                    <a:pt x="1192509" y="1229101"/>
                  </a:lnTo>
                  <a:lnTo>
                    <a:pt x="1200127" y="1203198"/>
                  </a:lnTo>
                  <a:lnTo>
                    <a:pt x="1206979" y="1177295"/>
                  </a:lnTo>
                  <a:lnTo>
                    <a:pt x="1218407" y="1150623"/>
                  </a:lnTo>
                  <a:lnTo>
                    <a:pt x="1225271" y="1124707"/>
                  </a:lnTo>
                  <a:lnTo>
                    <a:pt x="1232889" y="1098805"/>
                  </a:lnTo>
                  <a:lnTo>
                    <a:pt x="1239741" y="1072902"/>
                  </a:lnTo>
                  <a:lnTo>
                    <a:pt x="1247372" y="1050040"/>
                  </a:lnTo>
                  <a:lnTo>
                    <a:pt x="1254223" y="1024124"/>
                  </a:lnTo>
                  <a:lnTo>
                    <a:pt x="1261842" y="998222"/>
                  </a:lnTo>
                  <a:lnTo>
                    <a:pt x="1265651" y="972306"/>
                  </a:lnTo>
                  <a:lnTo>
                    <a:pt x="1272515" y="946403"/>
                  </a:lnTo>
                  <a:lnTo>
                    <a:pt x="1280133" y="919731"/>
                  </a:lnTo>
                  <a:lnTo>
                    <a:pt x="1283943" y="893828"/>
                  </a:lnTo>
                  <a:lnTo>
                    <a:pt x="1290794" y="867913"/>
                  </a:lnTo>
                  <a:lnTo>
                    <a:pt x="1294603" y="842010"/>
                  </a:lnTo>
                  <a:lnTo>
                    <a:pt x="1302234" y="816094"/>
                  </a:lnTo>
                  <a:lnTo>
                    <a:pt x="1305277" y="789435"/>
                  </a:lnTo>
                  <a:lnTo>
                    <a:pt x="1309086" y="763519"/>
                  </a:lnTo>
                  <a:lnTo>
                    <a:pt x="1316704" y="737617"/>
                  </a:lnTo>
                  <a:lnTo>
                    <a:pt x="1320513" y="711701"/>
                  </a:lnTo>
                  <a:lnTo>
                    <a:pt x="1323568" y="685798"/>
                  </a:lnTo>
                  <a:lnTo>
                    <a:pt x="1327378" y="659126"/>
                  </a:lnTo>
                  <a:lnTo>
                    <a:pt x="1331187" y="637034"/>
                  </a:lnTo>
                  <a:lnTo>
                    <a:pt x="1338805" y="585215"/>
                  </a:lnTo>
                  <a:lnTo>
                    <a:pt x="1341848" y="558543"/>
                  </a:lnTo>
                  <a:lnTo>
                    <a:pt x="1341848" y="532640"/>
                  </a:lnTo>
                  <a:lnTo>
                    <a:pt x="1349466" y="480822"/>
                  </a:lnTo>
                  <a:lnTo>
                    <a:pt x="1349466" y="454907"/>
                  </a:lnTo>
                  <a:lnTo>
                    <a:pt x="1353288" y="428234"/>
                  </a:lnTo>
                  <a:lnTo>
                    <a:pt x="1353288" y="376429"/>
                  </a:lnTo>
                  <a:lnTo>
                    <a:pt x="1356330" y="350513"/>
                  </a:lnTo>
                  <a:lnTo>
                    <a:pt x="1356330" y="246120"/>
                  </a:lnTo>
                  <a:lnTo>
                    <a:pt x="1360139" y="224028"/>
                  </a:lnTo>
                  <a:lnTo>
                    <a:pt x="1356330" y="224028"/>
                  </a:lnTo>
                  <a:lnTo>
                    <a:pt x="1356330" y="74667"/>
                  </a:lnTo>
                  <a:lnTo>
                    <a:pt x="1353288" y="74667"/>
                  </a:lnTo>
                  <a:lnTo>
                    <a:pt x="1353288" y="15228"/>
                  </a:lnTo>
                  <a:lnTo>
                    <a:pt x="1349466" y="11431"/>
                  </a:lnTo>
                  <a:lnTo>
                    <a:pt x="1349466" y="0"/>
                  </a:lnTo>
                </a:path>
              </a:pathLst>
            </a:custGeom>
            <a:ln w="43922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 dirty="0"/>
            </a:p>
          </p:txBody>
        </p:sp>
        <p:sp>
          <p:nvSpPr>
            <p:cNvPr id="10" name="object 9"/>
            <p:cNvSpPr/>
            <p:nvPr/>
          </p:nvSpPr>
          <p:spPr>
            <a:xfrm>
              <a:off x="6764599" y="5191201"/>
              <a:ext cx="342900" cy="283845"/>
            </a:xfrm>
            <a:custGeom>
              <a:avLst/>
              <a:gdLst/>
              <a:ahLst/>
              <a:cxnLst/>
              <a:rect l="l" t="t" r="r" b="b"/>
              <a:pathLst>
                <a:path w="342900" h="283845">
                  <a:moveTo>
                    <a:pt x="342896" y="230883"/>
                  </a:moveTo>
                  <a:lnTo>
                    <a:pt x="208024" y="0"/>
                  </a:lnTo>
                  <a:lnTo>
                    <a:pt x="0" y="283461"/>
                  </a:lnTo>
                  <a:lnTo>
                    <a:pt x="342896" y="23088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500" dirty="0"/>
            </a:p>
          </p:txBody>
        </p:sp>
        <p:sp>
          <p:nvSpPr>
            <p:cNvPr id="11" name="object 10"/>
            <p:cNvSpPr/>
            <p:nvPr/>
          </p:nvSpPr>
          <p:spPr>
            <a:xfrm>
              <a:off x="6764599" y="5191201"/>
              <a:ext cx="342900" cy="283845"/>
            </a:xfrm>
            <a:custGeom>
              <a:avLst/>
              <a:gdLst/>
              <a:ahLst/>
              <a:cxnLst/>
              <a:rect l="l" t="t" r="r" b="b"/>
              <a:pathLst>
                <a:path w="342900" h="283845">
                  <a:moveTo>
                    <a:pt x="0" y="283461"/>
                  </a:moveTo>
                  <a:lnTo>
                    <a:pt x="208024" y="0"/>
                  </a:lnTo>
                  <a:lnTo>
                    <a:pt x="342896" y="230883"/>
                  </a:lnTo>
                  <a:lnTo>
                    <a:pt x="0" y="283461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 dirty="0"/>
            </a:p>
          </p:txBody>
        </p:sp>
        <p:sp>
          <p:nvSpPr>
            <p:cNvPr id="12" name="object 11"/>
            <p:cNvSpPr/>
            <p:nvPr/>
          </p:nvSpPr>
          <p:spPr>
            <a:xfrm>
              <a:off x="6260813" y="2573794"/>
              <a:ext cx="2053589" cy="2901315"/>
            </a:xfrm>
            <a:custGeom>
              <a:avLst/>
              <a:gdLst/>
              <a:ahLst/>
              <a:cxnLst/>
              <a:rect l="l" t="t" r="r" b="b"/>
              <a:pathLst>
                <a:path w="2053590" h="2901315">
                  <a:moveTo>
                    <a:pt x="2053535" y="0"/>
                  </a:moveTo>
                  <a:lnTo>
                    <a:pt x="2053535" y="2900937"/>
                  </a:lnTo>
                </a:path>
                <a:path w="2053590" h="2901315">
                  <a:moveTo>
                    <a:pt x="0" y="2900937"/>
                  </a:moveTo>
                  <a:lnTo>
                    <a:pt x="3809" y="2632713"/>
                  </a:lnTo>
                </a:path>
                <a:path w="2053590" h="2901315">
                  <a:moveTo>
                    <a:pt x="507478" y="2900937"/>
                  </a:moveTo>
                  <a:lnTo>
                    <a:pt x="510533" y="2632713"/>
                  </a:lnTo>
                </a:path>
              </a:pathLst>
            </a:custGeom>
            <a:ln w="2209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500" dirty="0"/>
            </a:p>
          </p:txBody>
        </p:sp>
      </p:grpSp>
      <p:sp>
        <p:nvSpPr>
          <p:cNvPr id="13" name="object 12"/>
          <p:cNvSpPr txBox="1"/>
          <p:nvPr/>
        </p:nvSpPr>
        <p:spPr>
          <a:xfrm>
            <a:off x="5133834" y="1297965"/>
            <a:ext cx="320601" cy="573854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2471"/>
              </a:lnSpc>
            </a:pPr>
            <a:r>
              <a:rPr lang="cs-CZ" sz="1500" spc="-8" dirty="0">
                <a:cs typeface="Times New Roman"/>
                <a:sym typeface="Symbol" panose="05050102010706020507" pitchFamily="18" charset="2"/>
              </a:rPr>
              <a:t></a:t>
            </a:r>
            <a:endParaRPr sz="1500" dirty="0">
              <a:cs typeface="Times New Roman"/>
            </a:endParaRPr>
          </a:p>
        </p:txBody>
      </p:sp>
      <p:sp>
        <p:nvSpPr>
          <p:cNvPr id="14" name="object 13"/>
          <p:cNvSpPr txBox="1"/>
          <p:nvPr/>
        </p:nvSpPr>
        <p:spPr>
          <a:xfrm>
            <a:off x="7613526" y="3906228"/>
            <a:ext cx="319787" cy="243336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</a:pPr>
            <a:r>
              <a:rPr lang="cs-CZ" sz="1500" spc="-8" dirty="0">
                <a:cs typeface="Times New Roman"/>
                <a:sym typeface="Symbol" panose="05050102010706020507" pitchFamily="18" charset="2"/>
              </a:rPr>
              <a:t></a:t>
            </a:r>
            <a:endParaRPr sz="1500" dirty="0">
              <a:cs typeface="Times New Roman"/>
            </a:endParaRPr>
          </a:p>
        </p:txBody>
      </p:sp>
      <p:sp>
        <p:nvSpPr>
          <p:cNvPr id="15" name="object 14"/>
          <p:cNvSpPr txBox="1"/>
          <p:nvPr/>
        </p:nvSpPr>
        <p:spPr>
          <a:xfrm>
            <a:off x="5571392" y="3512012"/>
            <a:ext cx="1767474" cy="410049"/>
          </a:xfrm>
          <a:prstGeom prst="rect">
            <a:avLst/>
          </a:prstGeom>
        </p:spPr>
        <p:txBody>
          <a:bodyPr vert="horz" wrap="square" lIns="0" tIns="12383" rIns="0" bIns="0" rtlCol="0">
            <a:spAutoFit/>
          </a:bodyPr>
          <a:lstStyle/>
          <a:p>
            <a:pPr marL="9525">
              <a:spcBef>
                <a:spcPts val="98"/>
              </a:spcBef>
              <a:tabLst>
                <a:tab pos="419576" algn="l"/>
              </a:tabLst>
            </a:pPr>
            <a:r>
              <a:rPr lang="cs-CZ" sz="1500" spc="-8" dirty="0">
                <a:cs typeface="Times New Roman"/>
                <a:sym typeface="Symbol" panose="05050102010706020507" pitchFamily="18" charset="2"/>
              </a:rPr>
              <a:t></a:t>
            </a:r>
            <a:r>
              <a:rPr sz="1500" spc="26" baseline="-25000" dirty="0">
                <a:cs typeface="Times New Roman"/>
              </a:rPr>
              <a:t>3</a:t>
            </a:r>
            <a:r>
              <a:rPr sz="1500" dirty="0">
                <a:cs typeface="Times New Roman"/>
              </a:rPr>
              <a:t>	</a:t>
            </a:r>
            <a:r>
              <a:rPr lang="cs-CZ" sz="1500" spc="-8" dirty="0">
                <a:cs typeface="Times New Roman"/>
                <a:sym typeface="Symbol" panose="05050102010706020507" pitchFamily="18" charset="2"/>
              </a:rPr>
              <a:t></a:t>
            </a:r>
            <a:r>
              <a:rPr sz="1500" spc="45" baseline="-25000" dirty="0">
                <a:cs typeface="Times New Roman"/>
              </a:rPr>
              <a:t>2</a:t>
            </a:r>
            <a:r>
              <a:rPr lang="cs-CZ" sz="1500" spc="45" baseline="-25000" dirty="0">
                <a:cs typeface="Times New Roman"/>
              </a:rPr>
              <a:t>                     </a:t>
            </a:r>
            <a:r>
              <a:rPr lang="cs-CZ" sz="1500" spc="-8" dirty="0">
                <a:cs typeface="Times New Roman"/>
                <a:sym typeface="Symbol" panose="05050102010706020507" pitchFamily="18" charset="2"/>
              </a:rPr>
              <a:t></a:t>
            </a:r>
            <a:r>
              <a:rPr lang="cs-CZ" sz="1500" spc="45" baseline="-25000" dirty="0">
                <a:cs typeface="Times New Roman"/>
              </a:rPr>
              <a:t>1</a:t>
            </a:r>
            <a:endParaRPr lang="cs-CZ" sz="1500" baseline="-25000" dirty="0">
              <a:cs typeface="Times New Roman"/>
            </a:endParaRPr>
          </a:p>
          <a:p>
            <a:pPr marL="9525">
              <a:spcBef>
                <a:spcPts val="98"/>
              </a:spcBef>
              <a:tabLst>
                <a:tab pos="419576" algn="l"/>
              </a:tabLst>
            </a:pPr>
            <a:endParaRPr sz="1500" baseline="-25000" dirty="0">
              <a:cs typeface="Times New Roman"/>
            </a:endParaRPr>
          </a:p>
        </p:txBody>
      </p:sp>
      <p:pic>
        <p:nvPicPr>
          <p:cNvPr id="16" name="object 16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649500" y="68598"/>
            <a:ext cx="1515440" cy="1600181"/>
          </a:xfrm>
          <a:prstGeom prst="rect">
            <a:avLst/>
          </a:prstGeom>
        </p:spPr>
      </p:pic>
      <p:sp>
        <p:nvSpPr>
          <p:cNvPr id="17" name="object 17"/>
          <p:cNvSpPr txBox="1"/>
          <p:nvPr/>
        </p:nvSpPr>
        <p:spPr>
          <a:xfrm>
            <a:off x="1364120" y="973896"/>
            <a:ext cx="3980627" cy="3501311"/>
          </a:xfrm>
          <a:prstGeom prst="rect">
            <a:avLst/>
          </a:prstGeom>
        </p:spPr>
        <p:txBody>
          <a:bodyPr vert="horz" wrap="square" lIns="0" tIns="6191" rIns="0" bIns="0" rtlCol="0">
            <a:spAutoFit/>
          </a:bodyPr>
          <a:lstStyle/>
          <a:p>
            <a:pPr marR="588169">
              <a:lnSpc>
                <a:spcPct val="101200"/>
              </a:lnSpc>
              <a:spcBef>
                <a:spcPts val="49"/>
              </a:spcBef>
            </a:pPr>
            <a:r>
              <a:rPr sz="1500" b="1" dirty="0">
                <a:uFill>
                  <a:solidFill>
                    <a:srgbClr val="000000"/>
                  </a:solidFill>
                </a:uFill>
                <a:cs typeface="Times New Roman"/>
              </a:rPr>
              <a:t>Kooperativní</a:t>
            </a:r>
            <a:r>
              <a:rPr sz="1500" b="1" spc="-45" dirty="0">
                <a:uFill>
                  <a:solidFill>
                    <a:srgbClr val="000000"/>
                  </a:solidFill>
                </a:uFill>
                <a:cs typeface="Times New Roman"/>
              </a:rPr>
              <a:t> </a:t>
            </a:r>
            <a:r>
              <a:rPr sz="1500" b="1" spc="-8" dirty="0">
                <a:uFill>
                  <a:solidFill>
                    <a:srgbClr val="000000"/>
                  </a:solidFill>
                </a:uFill>
                <a:cs typeface="Times New Roman"/>
              </a:rPr>
              <a:t>charakter</a:t>
            </a:r>
            <a:r>
              <a:rPr sz="1500" b="1" spc="-8" dirty="0">
                <a:cs typeface="Times New Roman"/>
              </a:rPr>
              <a:t> </a:t>
            </a:r>
            <a:r>
              <a:rPr sz="1500" b="1" dirty="0">
                <a:uFill>
                  <a:solidFill>
                    <a:srgbClr val="000000"/>
                  </a:solidFill>
                </a:uFill>
                <a:cs typeface="Times New Roman"/>
              </a:rPr>
              <a:t>viskoelastické</a:t>
            </a:r>
            <a:r>
              <a:rPr sz="1500" b="1" spc="-41" dirty="0">
                <a:uFill>
                  <a:solidFill>
                    <a:srgbClr val="000000"/>
                  </a:solidFill>
                </a:uFill>
                <a:cs typeface="Times New Roman"/>
              </a:rPr>
              <a:t> </a:t>
            </a:r>
            <a:r>
              <a:rPr sz="1500" b="1" dirty="0" err="1">
                <a:uFill>
                  <a:solidFill>
                    <a:srgbClr val="000000"/>
                  </a:solidFill>
                </a:uFill>
                <a:cs typeface="Times New Roman"/>
              </a:rPr>
              <a:t>deformace</a:t>
            </a:r>
            <a:r>
              <a:rPr sz="1500" b="1" spc="-34" dirty="0">
                <a:cs typeface="Times New Roman"/>
              </a:rPr>
              <a:t> </a:t>
            </a:r>
            <a:endParaRPr lang="cs-CZ" sz="1500" b="1" spc="-34" dirty="0">
              <a:cs typeface="Times New Roman"/>
            </a:endParaRPr>
          </a:p>
          <a:p>
            <a:pPr marR="588169">
              <a:lnSpc>
                <a:spcPct val="101200"/>
              </a:lnSpc>
              <a:spcBef>
                <a:spcPts val="49"/>
              </a:spcBef>
            </a:pPr>
            <a:r>
              <a:rPr sz="1500" spc="-8" dirty="0" err="1">
                <a:cs typeface="Times New Roman"/>
              </a:rPr>
              <a:t>souvisí</a:t>
            </a:r>
            <a:r>
              <a:rPr sz="1500" spc="-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s</a:t>
            </a:r>
            <a:r>
              <a:rPr sz="1500" spc="-11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tím,</a:t>
            </a:r>
            <a:r>
              <a:rPr sz="1500" spc="-15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že</a:t>
            </a:r>
            <a:r>
              <a:rPr sz="1500" spc="-15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segmenty</a:t>
            </a:r>
            <a:r>
              <a:rPr sz="1500" spc="-11" dirty="0">
                <a:cs typeface="Times New Roman"/>
              </a:rPr>
              <a:t> </a:t>
            </a:r>
            <a:r>
              <a:rPr sz="1500" spc="-8" dirty="0">
                <a:cs typeface="Times New Roman"/>
              </a:rPr>
              <a:t>polymerních</a:t>
            </a:r>
            <a:endParaRPr sz="1500" dirty="0">
              <a:cs typeface="Times New Roman"/>
            </a:endParaRPr>
          </a:p>
          <a:p>
            <a:pPr>
              <a:lnSpc>
                <a:spcPts val="2156"/>
              </a:lnSpc>
            </a:pPr>
            <a:r>
              <a:rPr sz="1500" dirty="0">
                <a:cs typeface="Times New Roman"/>
              </a:rPr>
              <a:t>řetězců</a:t>
            </a:r>
            <a:r>
              <a:rPr sz="1500" spc="-19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jsou</a:t>
            </a:r>
            <a:r>
              <a:rPr sz="1500" spc="-23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propojeny</a:t>
            </a:r>
            <a:r>
              <a:rPr sz="1500" spc="-19" dirty="0">
                <a:cs typeface="Times New Roman"/>
              </a:rPr>
              <a:t> </a:t>
            </a:r>
            <a:r>
              <a:rPr sz="1500" spc="-8" dirty="0">
                <a:cs typeface="Times New Roman"/>
              </a:rPr>
              <a:t>sekundárními</a:t>
            </a:r>
            <a:endParaRPr sz="1500" dirty="0">
              <a:cs typeface="Times New Roman"/>
            </a:endParaRPr>
          </a:p>
          <a:p>
            <a:pPr marR="502444"/>
            <a:r>
              <a:rPr sz="1500" dirty="0">
                <a:cs typeface="Times New Roman"/>
              </a:rPr>
              <a:t>vazbami.</a:t>
            </a:r>
            <a:r>
              <a:rPr sz="1500" spc="-30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Z</a:t>
            </a:r>
            <a:r>
              <a:rPr sz="1500" spc="-26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mechanického</a:t>
            </a:r>
            <a:r>
              <a:rPr sz="1500" spc="-26" dirty="0">
                <a:cs typeface="Times New Roman"/>
              </a:rPr>
              <a:t> </a:t>
            </a:r>
            <a:r>
              <a:rPr sz="1500" spc="-8" dirty="0">
                <a:cs typeface="Times New Roman"/>
              </a:rPr>
              <a:t>hlediska </a:t>
            </a:r>
            <a:r>
              <a:rPr sz="1500" dirty="0">
                <a:cs typeface="Times New Roman"/>
              </a:rPr>
              <a:t>představuje</a:t>
            </a:r>
            <a:r>
              <a:rPr sz="1500" spc="-15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většina</a:t>
            </a:r>
            <a:r>
              <a:rPr sz="1500" spc="-4" dirty="0">
                <a:cs typeface="Times New Roman"/>
              </a:rPr>
              <a:t> </a:t>
            </a:r>
            <a:r>
              <a:rPr sz="1500" spc="-8" dirty="0">
                <a:cs typeface="Times New Roman"/>
              </a:rPr>
              <a:t>vláken</a:t>
            </a:r>
            <a:endParaRPr sz="1500" dirty="0">
              <a:cs typeface="Times New Roman"/>
            </a:endParaRPr>
          </a:p>
          <a:p>
            <a:pPr>
              <a:spcBef>
                <a:spcPts val="799"/>
              </a:spcBef>
            </a:pPr>
            <a:r>
              <a:rPr sz="1500" dirty="0">
                <a:solidFill>
                  <a:srgbClr val="FF0000"/>
                </a:solidFill>
                <a:cs typeface="Times New Roman"/>
              </a:rPr>
              <a:t>Nelineární</a:t>
            </a:r>
            <a:r>
              <a:rPr sz="1500" spc="-45" dirty="0">
                <a:solidFill>
                  <a:srgbClr val="FF0000"/>
                </a:solidFill>
                <a:cs typeface="Times New Roman"/>
              </a:rPr>
              <a:t> </a:t>
            </a:r>
            <a:r>
              <a:rPr sz="1500" dirty="0">
                <a:solidFill>
                  <a:srgbClr val="FF0000"/>
                </a:solidFill>
                <a:cs typeface="Times New Roman"/>
              </a:rPr>
              <a:t>viskoelastické</a:t>
            </a:r>
            <a:r>
              <a:rPr sz="1500" spc="-38" dirty="0">
                <a:solidFill>
                  <a:srgbClr val="FF0000"/>
                </a:solidFill>
                <a:cs typeface="Times New Roman"/>
              </a:rPr>
              <a:t> </a:t>
            </a:r>
            <a:r>
              <a:rPr sz="1500" spc="-8" dirty="0">
                <a:solidFill>
                  <a:srgbClr val="FF0000"/>
                </a:solidFill>
                <a:cs typeface="Times New Roman"/>
              </a:rPr>
              <a:t>těleso</a:t>
            </a:r>
            <a:endParaRPr sz="1500" dirty="0">
              <a:cs typeface="Times New Roman"/>
            </a:endParaRPr>
          </a:p>
          <a:p>
            <a:pPr marR="3810">
              <a:spcBef>
                <a:spcPts val="836"/>
              </a:spcBef>
            </a:pPr>
            <a:r>
              <a:rPr sz="1500" dirty="0">
                <a:cs typeface="Times New Roman"/>
              </a:rPr>
              <a:t>Vlákna</a:t>
            </a:r>
            <a:r>
              <a:rPr sz="1500" spc="-4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mají</a:t>
            </a:r>
            <a:r>
              <a:rPr sz="1500" spc="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schopnost</a:t>
            </a:r>
            <a:r>
              <a:rPr sz="1500" spc="8" dirty="0">
                <a:cs typeface="Times New Roman"/>
              </a:rPr>
              <a:t> </a:t>
            </a:r>
            <a:r>
              <a:rPr sz="1500" b="1" dirty="0">
                <a:solidFill>
                  <a:srgbClr val="924C14"/>
                </a:solidFill>
                <a:cs typeface="Times New Roman"/>
              </a:rPr>
              <a:t>relaxace</a:t>
            </a:r>
            <a:r>
              <a:rPr sz="1500" b="1" spc="8" dirty="0">
                <a:solidFill>
                  <a:srgbClr val="924C14"/>
                </a:solidFill>
                <a:cs typeface="Times New Roman"/>
              </a:rPr>
              <a:t> </a:t>
            </a:r>
            <a:r>
              <a:rPr sz="1500" b="1" dirty="0">
                <a:solidFill>
                  <a:srgbClr val="924C14"/>
                </a:solidFill>
                <a:cs typeface="Times New Roman"/>
              </a:rPr>
              <a:t>napětí</a:t>
            </a:r>
            <a:r>
              <a:rPr sz="1500" b="1" spc="4" dirty="0">
                <a:solidFill>
                  <a:srgbClr val="924C14"/>
                </a:solidFill>
                <a:cs typeface="Times New Roman"/>
              </a:rPr>
              <a:t> </a:t>
            </a:r>
            <a:r>
              <a:rPr sz="1500" dirty="0">
                <a:cs typeface="Times New Roman"/>
              </a:rPr>
              <a:t>vedoucí</a:t>
            </a:r>
            <a:r>
              <a:rPr sz="1500" spc="8" dirty="0">
                <a:cs typeface="Times New Roman"/>
              </a:rPr>
              <a:t> </a:t>
            </a:r>
            <a:r>
              <a:rPr sz="1500" spc="-19" dirty="0">
                <a:cs typeface="Times New Roman"/>
              </a:rPr>
              <a:t>ke </a:t>
            </a:r>
            <a:r>
              <a:rPr sz="1500" dirty="0">
                <a:cs typeface="Times New Roman"/>
              </a:rPr>
              <a:t>stabilizaci</a:t>
            </a:r>
            <a:r>
              <a:rPr sz="1500" spc="263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požadovaného</a:t>
            </a:r>
            <a:r>
              <a:rPr sz="1500" spc="266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tvaru.</a:t>
            </a:r>
            <a:r>
              <a:rPr sz="1500" spc="274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Na</a:t>
            </a:r>
            <a:r>
              <a:rPr sz="1500" spc="266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druhé</a:t>
            </a:r>
            <a:r>
              <a:rPr sz="1500" spc="270" dirty="0">
                <a:cs typeface="Times New Roman"/>
              </a:rPr>
              <a:t> </a:t>
            </a:r>
            <a:r>
              <a:rPr sz="1500" spc="-8" dirty="0">
                <a:cs typeface="Times New Roman"/>
              </a:rPr>
              <a:t>straně </a:t>
            </a:r>
            <a:r>
              <a:rPr sz="1500" dirty="0">
                <a:cs typeface="Times New Roman"/>
              </a:rPr>
              <a:t>mají</a:t>
            </a:r>
            <a:r>
              <a:rPr sz="1500" spc="229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schopnost</a:t>
            </a:r>
            <a:r>
              <a:rPr sz="1500" spc="233" dirty="0">
                <a:cs typeface="Times New Roman"/>
              </a:rPr>
              <a:t> </a:t>
            </a:r>
            <a:r>
              <a:rPr sz="1500" b="1" dirty="0">
                <a:solidFill>
                  <a:srgbClr val="924C14"/>
                </a:solidFill>
                <a:cs typeface="Times New Roman"/>
              </a:rPr>
              <a:t>tečení</a:t>
            </a:r>
            <a:r>
              <a:rPr sz="1500" b="1" spc="240" dirty="0">
                <a:solidFill>
                  <a:srgbClr val="924C14"/>
                </a:solidFill>
                <a:cs typeface="Times New Roman"/>
              </a:rPr>
              <a:t> </a:t>
            </a:r>
            <a:r>
              <a:rPr sz="1500" b="1" dirty="0">
                <a:solidFill>
                  <a:srgbClr val="924C14"/>
                </a:solidFill>
                <a:cs typeface="Times New Roman"/>
              </a:rPr>
              <a:t>(creepu)</a:t>
            </a:r>
            <a:r>
              <a:rPr sz="1500" b="1" spc="233" dirty="0">
                <a:solidFill>
                  <a:srgbClr val="924C14"/>
                </a:solidFill>
                <a:cs typeface="Times New Roman"/>
              </a:rPr>
              <a:t> </a:t>
            </a:r>
            <a:r>
              <a:rPr sz="1500" dirty="0">
                <a:cs typeface="Times New Roman"/>
              </a:rPr>
              <a:t>při</a:t>
            </a:r>
            <a:r>
              <a:rPr sz="1500" spc="236" dirty="0">
                <a:cs typeface="Times New Roman"/>
              </a:rPr>
              <a:t> </a:t>
            </a:r>
            <a:r>
              <a:rPr sz="1500" spc="-8" dirty="0">
                <a:cs typeface="Times New Roman"/>
              </a:rPr>
              <a:t>dlouhodobém </a:t>
            </a:r>
            <a:r>
              <a:rPr sz="1500" dirty="0">
                <a:cs typeface="Times New Roman"/>
              </a:rPr>
              <a:t>zatěžování.</a:t>
            </a:r>
            <a:r>
              <a:rPr sz="1500" spc="9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Nezanedbatelná</a:t>
            </a:r>
            <a:r>
              <a:rPr sz="1500" spc="9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je</a:t>
            </a:r>
            <a:r>
              <a:rPr sz="1500" spc="9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také</a:t>
            </a:r>
            <a:r>
              <a:rPr sz="1500" spc="98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jejich</a:t>
            </a:r>
            <a:r>
              <a:rPr sz="1500" spc="98" dirty="0">
                <a:cs typeface="Times New Roman"/>
              </a:rPr>
              <a:t> </a:t>
            </a:r>
            <a:r>
              <a:rPr sz="1500" spc="-8" dirty="0">
                <a:cs typeface="Times New Roman"/>
              </a:rPr>
              <a:t>tvarová </a:t>
            </a:r>
            <a:r>
              <a:rPr sz="1500" dirty="0">
                <a:cs typeface="Times New Roman"/>
              </a:rPr>
              <a:t>paměť</a:t>
            </a:r>
            <a:r>
              <a:rPr sz="1500" spc="53" dirty="0">
                <a:cs typeface="Times New Roman"/>
              </a:rPr>
              <a:t>  </a:t>
            </a:r>
            <a:r>
              <a:rPr sz="1500" dirty="0">
                <a:cs typeface="Times New Roman"/>
              </a:rPr>
              <a:t>a</a:t>
            </a:r>
            <a:r>
              <a:rPr sz="1500" spc="49" dirty="0">
                <a:cs typeface="Times New Roman"/>
              </a:rPr>
              <a:t>  </a:t>
            </a:r>
            <a:r>
              <a:rPr sz="1500" dirty="0">
                <a:cs typeface="Times New Roman"/>
              </a:rPr>
              <a:t>schopnost</a:t>
            </a:r>
            <a:r>
              <a:rPr sz="1500" spc="49" dirty="0">
                <a:cs typeface="Times New Roman"/>
              </a:rPr>
              <a:t>  </a:t>
            </a:r>
            <a:r>
              <a:rPr sz="1500" dirty="0">
                <a:cs typeface="Times New Roman"/>
              </a:rPr>
              <a:t>„zapomínání“</a:t>
            </a:r>
            <a:r>
              <a:rPr sz="1500" spc="53" dirty="0">
                <a:cs typeface="Times New Roman"/>
              </a:rPr>
              <a:t>  </a:t>
            </a:r>
            <a:r>
              <a:rPr sz="1500" dirty="0">
                <a:cs typeface="Times New Roman"/>
              </a:rPr>
              <a:t>na</a:t>
            </a:r>
            <a:r>
              <a:rPr sz="1500" spc="53" dirty="0">
                <a:cs typeface="Times New Roman"/>
              </a:rPr>
              <a:t>  </a:t>
            </a:r>
            <a:r>
              <a:rPr sz="1500" spc="-8" dirty="0">
                <a:cs typeface="Times New Roman"/>
              </a:rPr>
              <a:t>napěťové </a:t>
            </a:r>
            <a:r>
              <a:rPr sz="1500" dirty="0">
                <a:cs typeface="Times New Roman"/>
              </a:rPr>
              <a:t>resp.</a:t>
            </a:r>
            <a:r>
              <a:rPr sz="1500" spc="-56" dirty="0">
                <a:cs typeface="Times New Roman"/>
              </a:rPr>
              <a:t> </a:t>
            </a:r>
            <a:r>
              <a:rPr sz="1500" dirty="0">
                <a:cs typeface="Times New Roman"/>
              </a:rPr>
              <a:t>deformační</a:t>
            </a:r>
            <a:r>
              <a:rPr sz="1500" spc="-53" dirty="0">
                <a:cs typeface="Times New Roman"/>
              </a:rPr>
              <a:t> </a:t>
            </a:r>
            <a:r>
              <a:rPr sz="1500" spc="-8" dirty="0">
                <a:cs typeface="Times New Roman"/>
              </a:rPr>
              <a:t>působení.</a:t>
            </a:r>
            <a:endParaRPr sz="1500" dirty="0">
              <a:cs typeface="Times New Roman"/>
            </a:endParaRP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25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51938126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ject 2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573253" y="128282"/>
            <a:ext cx="2127695" cy="1702499"/>
          </a:xfrm>
          <a:prstGeom prst="rect">
            <a:avLst/>
          </a:prstGeom>
        </p:spPr>
      </p:pic>
      <p:sp>
        <p:nvSpPr>
          <p:cNvPr id="4" name="object 3"/>
          <p:cNvSpPr txBox="1">
            <a:spLocks noGrp="1"/>
          </p:cNvSpPr>
          <p:nvPr>
            <p:ph type="title"/>
          </p:nvPr>
        </p:nvSpPr>
        <p:spPr>
          <a:xfrm>
            <a:off x="1223629" y="575936"/>
            <a:ext cx="4104456" cy="471283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159544" marR="3810">
              <a:spcBef>
                <a:spcPts val="71"/>
              </a:spcBef>
            </a:pPr>
            <a:r>
              <a:rPr b="1" spc="-8" dirty="0"/>
              <a:t>Ostatní vlastnosti</a:t>
            </a:r>
          </a:p>
        </p:txBody>
      </p:sp>
      <p:sp>
        <p:nvSpPr>
          <p:cNvPr id="5" name="object 4"/>
          <p:cNvSpPr txBox="1"/>
          <p:nvPr/>
        </p:nvSpPr>
        <p:spPr>
          <a:xfrm>
            <a:off x="1327504" y="1399603"/>
            <a:ext cx="3812858" cy="3269902"/>
          </a:xfrm>
          <a:prstGeom prst="rect">
            <a:avLst/>
          </a:prstGeom>
        </p:spPr>
        <p:txBody>
          <a:bodyPr vert="horz" wrap="square" lIns="0" tIns="64294" rIns="0" bIns="0" rtlCol="0">
            <a:spAutoFit/>
          </a:bodyPr>
          <a:lstStyle/>
          <a:p>
            <a:pPr marL="266700" marR="364331" indent="-257175">
              <a:lnSpc>
                <a:spcPct val="79900"/>
              </a:lnSpc>
              <a:spcBef>
                <a:spcPts val="506"/>
              </a:spcBef>
              <a:buClr>
                <a:schemeClr val="tx1">
                  <a:lumMod val="95000"/>
                  <a:lumOff val="5000"/>
                </a:schemeClr>
              </a:buClr>
              <a:buSzPct val="58333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dirty="0">
                <a:cs typeface="Tahoma"/>
              </a:rPr>
              <a:t>S</a:t>
            </a:r>
            <a:r>
              <a:rPr sz="1800" spc="-4" dirty="0">
                <a:cs typeface="Tahoma"/>
              </a:rPr>
              <a:t> </a:t>
            </a:r>
            <a:r>
              <a:rPr sz="1800" dirty="0">
                <a:cs typeface="Tahoma"/>
              </a:rPr>
              <a:t>ohledem na </a:t>
            </a:r>
            <a:r>
              <a:rPr sz="1800" spc="-8" dirty="0">
                <a:cs typeface="Tahoma"/>
              </a:rPr>
              <a:t>zpracovatelnost</a:t>
            </a:r>
            <a:r>
              <a:rPr sz="1800" spc="450" dirty="0">
                <a:cs typeface="Tahoma"/>
              </a:rPr>
              <a:t> </a:t>
            </a:r>
            <a:r>
              <a:rPr sz="1800" dirty="0">
                <a:cs typeface="Tahoma"/>
              </a:rPr>
              <a:t>v</a:t>
            </a:r>
            <a:r>
              <a:rPr sz="1800" spc="-11" dirty="0">
                <a:cs typeface="Tahoma"/>
              </a:rPr>
              <a:t> </a:t>
            </a:r>
            <a:r>
              <a:rPr sz="1800" dirty="0">
                <a:cs typeface="Tahoma"/>
              </a:rPr>
              <a:t>textilní</a:t>
            </a:r>
            <a:r>
              <a:rPr sz="1800" spc="-4" dirty="0">
                <a:cs typeface="Tahoma"/>
              </a:rPr>
              <a:t> </a:t>
            </a:r>
            <a:r>
              <a:rPr sz="1800" dirty="0">
                <a:cs typeface="Tahoma"/>
              </a:rPr>
              <a:t>výrobě</a:t>
            </a:r>
            <a:r>
              <a:rPr sz="1800" spc="-8" dirty="0">
                <a:cs typeface="Tahoma"/>
              </a:rPr>
              <a:t> </a:t>
            </a:r>
            <a:r>
              <a:rPr sz="1800" dirty="0">
                <a:cs typeface="Tahoma"/>
              </a:rPr>
              <a:t>se</a:t>
            </a:r>
            <a:r>
              <a:rPr sz="1800" spc="-8" dirty="0">
                <a:cs typeface="Tahoma"/>
              </a:rPr>
              <a:t> vlákna </a:t>
            </a:r>
            <a:r>
              <a:rPr sz="1800" dirty="0">
                <a:cs typeface="Tahoma"/>
              </a:rPr>
              <a:t>charakterizují</a:t>
            </a:r>
            <a:r>
              <a:rPr sz="1800" spc="-34" dirty="0">
                <a:cs typeface="Tahoma"/>
              </a:rPr>
              <a:t> </a:t>
            </a:r>
            <a:r>
              <a:rPr sz="1800" spc="-15" dirty="0">
                <a:cs typeface="Tahoma"/>
              </a:rPr>
              <a:t>řadu </a:t>
            </a:r>
            <a:r>
              <a:rPr sz="1800" b="1" dirty="0">
                <a:cs typeface="Tahoma"/>
              </a:rPr>
              <a:t>zpracovatelských</a:t>
            </a:r>
            <a:r>
              <a:rPr sz="1800" b="1" spc="4" dirty="0">
                <a:cs typeface="Tahoma"/>
              </a:rPr>
              <a:t> </a:t>
            </a:r>
            <a:r>
              <a:rPr sz="1800" b="1" spc="-8" dirty="0">
                <a:cs typeface="Tahoma"/>
              </a:rPr>
              <a:t>vlastností </a:t>
            </a:r>
            <a:r>
              <a:rPr sz="1800" dirty="0">
                <a:cs typeface="Tahoma"/>
              </a:rPr>
              <a:t>(pevnost,</a:t>
            </a:r>
            <a:r>
              <a:rPr sz="1800" spc="-4" dirty="0">
                <a:cs typeface="Tahoma"/>
              </a:rPr>
              <a:t> </a:t>
            </a:r>
            <a:r>
              <a:rPr sz="1800" dirty="0">
                <a:cs typeface="Tahoma"/>
              </a:rPr>
              <a:t>délka, </a:t>
            </a:r>
            <a:r>
              <a:rPr sz="1800" spc="-8" dirty="0">
                <a:cs typeface="Tahoma"/>
              </a:rPr>
              <a:t>povrchová </a:t>
            </a:r>
            <a:r>
              <a:rPr sz="1800" dirty="0">
                <a:cs typeface="Tahoma"/>
              </a:rPr>
              <a:t>drsnost,</a:t>
            </a:r>
            <a:r>
              <a:rPr sz="1800" spc="-34" dirty="0">
                <a:cs typeface="Tahoma"/>
              </a:rPr>
              <a:t> </a:t>
            </a:r>
            <a:r>
              <a:rPr sz="1800" spc="-8" dirty="0">
                <a:cs typeface="Tahoma"/>
              </a:rPr>
              <a:t>obloučkovitost).</a:t>
            </a:r>
            <a:endParaRPr sz="1800" dirty="0">
              <a:cs typeface="Tahoma"/>
            </a:endParaRPr>
          </a:p>
          <a:p>
            <a:pPr marL="266700" marR="306229" indent="-257175">
              <a:lnSpc>
                <a:spcPct val="79900"/>
              </a:lnSpc>
              <a:spcBef>
                <a:spcPts val="431"/>
              </a:spcBef>
              <a:buClr>
                <a:schemeClr val="tx1">
                  <a:lumMod val="95000"/>
                  <a:lumOff val="5000"/>
                </a:schemeClr>
              </a:buClr>
              <a:buSzPct val="58333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dirty="0">
                <a:cs typeface="Tahoma"/>
              </a:rPr>
              <a:t>S</a:t>
            </a:r>
            <a:r>
              <a:rPr sz="1800" spc="-4" dirty="0">
                <a:cs typeface="Tahoma"/>
              </a:rPr>
              <a:t> </a:t>
            </a:r>
            <a:r>
              <a:rPr sz="1800" dirty="0">
                <a:cs typeface="Tahoma"/>
              </a:rPr>
              <a:t>ohledem</a:t>
            </a:r>
            <a:r>
              <a:rPr sz="1800" spc="-4" dirty="0">
                <a:cs typeface="Tahoma"/>
              </a:rPr>
              <a:t> </a:t>
            </a:r>
            <a:r>
              <a:rPr sz="1800" dirty="0">
                <a:cs typeface="Tahoma"/>
              </a:rPr>
              <a:t>na</a:t>
            </a:r>
            <a:r>
              <a:rPr sz="1800" spc="-4" dirty="0">
                <a:cs typeface="Tahoma"/>
              </a:rPr>
              <a:t> </a:t>
            </a:r>
            <a:r>
              <a:rPr sz="1800" dirty="0">
                <a:cs typeface="Tahoma"/>
              </a:rPr>
              <a:t>použití</a:t>
            </a:r>
            <a:r>
              <a:rPr sz="1800" spc="-4" dirty="0">
                <a:cs typeface="Tahoma"/>
              </a:rPr>
              <a:t> </a:t>
            </a:r>
            <a:r>
              <a:rPr sz="1800" dirty="0">
                <a:cs typeface="Tahoma"/>
              </a:rPr>
              <a:t>vláken</a:t>
            </a:r>
            <a:r>
              <a:rPr sz="1800" spc="-4" dirty="0">
                <a:cs typeface="Tahoma"/>
              </a:rPr>
              <a:t> </a:t>
            </a:r>
            <a:r>
              <a:rPr sz="1800" spc="-19" dirty="0">
                <a:cs typeface="Tahoma"/>
              </a:rPr>
              <a:t>se </a:t>
            </a:r>
            <a:r>
              <a:rPr sz="1800" dirty="0">
                <a:cs typeface="Tahoma"/>
              </a:rPr>
              <a:t>hodnotí</a:t>
            </a:r>
            <a:r>
              <a:rPr sz="1800" spc="-23" dirty="0">
                <a:cs typeface="Tahoma"/>
              </a:rPr>
              <a:t> </a:t>
            </a:r>
            <a:r>
              <a:rPr sz="1800" dirty="0">
                <a:cs typeface="Tahoma"/>
              </a:rPr>
              <a:t>tzv.</a:t>
            </a:r>
            <a:r>
              <a:rPr sz="1800" spc="-19" dirty="0">
                <a:cs typeface="Tahoma"/>
              </a:rPr>
              <a:t> </a:t>
            </a:r>
            <a:r>
              <a:rPr sz="1800" b="1" dirty="0">
                <a:cs typeface="Tahoma"/>
              </a:rPr>
              <a:t>užitné</a:t>
            </a:r>
            <a:r>
              <a:rPr sz="1800" b="1" spc="-11" dirty="0">
                <a:cs typeface="Tahoma"/>
              </a:rPr>
              <a:t> </a:t>
            </a:r>
            <a:r>
              <a:rPr sz="1800" b="1" spc="-8" dirty="0">
                <a:cs typeface="Tahoma"/>
              </a:rPr>
              <a:t>vlastnosti </a:t>
            </a:r>
            <a:r>
              <a:rPr sz="1800" dirty="0">
                <a:cs typeface="Tahoma"/>
              </a:rPr>
              <a:t>(sorpce,</a:t>
            </a:r>
            <a:r>
              <a:rPr sz="1800" spc="-15" dirty="0">
                <a:cs typeface="Tahoma"/>
              </a:rPr>
              <a:t> </a:t>
            </a:r>
            <a:r>
              <a:rPr sz="1800" dirty="0">
                <a:cs typeface="Tahoma"/>
              </a:rPr>
              <a:t>tepelné</a:t>
            </a:r>
            <a:r>
              <a:rPr sz="1800" spc="-8" dirty="0">
                <a:cs typeface="Tahoma"/>
              </a:rPr>
              <a:t> charakteristiky, </a:t>
            </a:r>
            <a:r>
              <a:rPr sz="1800" dirty="0">
                <a:cs typeface="Tahoma"/>
              </a:rPr>
              <a:t>chemická</a:t>
            </a:r>
            <a:r>
              <a:rPr sz="1800" spc="-8" dirty="0">
                <a:cs typeface="Tahoma"/>
              </a:rPr>
              <a:t> </a:t>
            </a:r>
            <a:r>
              <a:rPr sz="1800" dirty="0">
                <a:cs typeface="Tahoma"/>
              </a:rPr>
              <a:t>odolnost</a:t>
            </a:r>
            <a:r>
              <a:rPr sz="1800" spc="-4" dirty="0">
                <a:cs typeface="Tahoma"/>
              </a:rPr>
              <a:t> </a:t>
            </a:r>
            <a:r>
              <a:rPr sz="1800" spc="-8" dirty="0">
                <a:cs typeface="Tahoma"/>
              </a:rPr>
              <a:t>atp.).</a:t>
            </a:r>
            <a:endParaRPr sz="1800" dirty="0">
              <a:cs typeface="Tahoma"/>
            </a:endParaRPr>
          </a:p>
          <a:p>
            <a:pPr marL="266224" marR="3810" indent="-257175">
              <a:lnSpc>
                <a:spcPct val="79900"/>
              </a:lnSpc>
              <a:spcBef>
                <a:spcPts val="431"/>
              </a:spcBef>
              <a:buClr>
                <a:schemeClr val="tx1">
                  <a:lumMod val="95000"/>
                  <a:lumOff val="5000"/>
                </a:schemeClr>
              </a:buClr>
              <a:buSzPct val="58333"/>
              <a:buFont typeface="Arial"/>
              <a:buChar char="■"/>
              <a:tabLst>
                <a:tab pos="266224" algn="l"/>
                <a:tab pos="266700" algn="l"/>
              </a:tabLst>
            </a:pPr>
            <a:r>
              <a:rPr sz="1800" dirty="0">
                <a:solidFill>
                  <a:srgbClr val="924C14"/>
                </a:solidFill>
                <a:cs typeface="Tahoma"/>
              </a:rPr>
              <a:t>Vlákna jsou velmi </a:t>
            </a:r>
            <a:r>
              <a:rPr sz="1800" spc="-8" dirty="0">
                <a:solidFill>
                  <a:srgbClr val="924C14"/>
                </a:solidFill>
                <a:cs typeface="Tahoma"/>
              </a:rPr>
              <a:t>specifickou </a:t>
            </a:r>
            <a:r>
              <a:rPr sz="1800" dirty="0">
                <a:solidFill>
                  <a:srgbClr val="924C14"/>
                </a:solidFill>
                <a:cs typeface="Tahoma"/>
              </a:rPr>
              <a:t>skupinou</a:t>
            </a:r>
            <a:r>
              <a:rPr sz="1800" spc="-11" dirty="0">
                <a:solidFill>
                  <a:srgbClr val="924C14"/>
                </a:solidFill>
                <a:cs typeface="Tahoma"/>
              </a:rPr>
              <a:t> </a:t>
            </a:r>
            <a:r>
              <a:rPr sz="1800" dirty="0">
                <a:solidFill>
                  <a:srgbClr val="924C14"/>
                </a:solidFill>
                <a:cs typeface="Tahoma"/>
              </a:rPr>
              <a:t>materiálů,</a:t>
            </a:r>
            <a:r>
              <a:rPr sz="1800" spc="-8" dirty="0">
                <a:solidFill>
                  <a:srgbClr val="924C14"/>
                </a:solidFill>
                <a:cs typeface="Tahoma"/>
              </a:rPr>
              <a:t> </a:t>
            </a:r>
            <a:r>
              <a:rPr sz="1800" dirty="0">
                <a:solidFill>
                  <a:srgbClr val="924C14"/>
                </a:solidFill>
                <a:cs typeface="Tahoma"/>
              </a:rPr>
              <a:t>jejichž</a:t>
            </a:r>
            <a:r>
              <a:rPr sz="1800" spc="-8" dirty="0">
                <a:solidFill>
                  <a:srgbClr val="924C14"/>
                </a:solidFill>
                <a:cs typeface="Tahoma"/>
              </a:rPr>
              <a:t> chování </a:t>
            </a:r>
            <a:r>
              <a:rPr sz="1800" dirty="0">
                <a:solidFill>
                  <a:srgbClr val="924C14"/>
                </a:solidFill>
                <a:cs typeface="Tahoma"/>
              </a:rPr>
              <a:t>je</a:t>
            </a:r>
            <a:r>
              <a:rPr sz="1800" spc="-8" dirty="0">
                <a:solidFill>
                  <a:srgbClr val="924C14"/>
                </a:solidFill>
                <a:cs typeface="Tahoma"/>
              </a:rPr>
              <a:t> </a:t>
            </a:r>
            <a:r>
              <a:rPr sz="1800" dirty="0">
                <a:solidFill>
                  <a:srgbClr val="924C14"/>
                </a:solidFill>
                <a:cs typeface="Tahoma"/>
              </a:rPr>
              <a:t>závislé jak</a:t>
            </a:r>
            <a:r>
              <a:rPr sz="1800" spc="-4" dirty="0">
                <a:solidFill>
                  <a:srgbClr val="924C14"/>
                </a:solidFill>
                <a:cs typeface="Tahoma"/>
              </a:rPr>
              <a:t> </a:t>
            </a:r>
            <a:r>
              <a:rPr sz="1800" dirty="0">
                <a:solidFill>
                  <a:srgbClr val="924C14"/>
                </a:solidFill>
                <a:cs typeface="Tahoma"/>
              </a:rPr>
              <a:t>na čase tak i </a:t>
            </a:r>
            <a:r>
              <a:rPr sz="1800" spc="-19" dirty="0">
                <a:solidFill>
                  <a:srgbClr val="924C14"/>
                </a:solidFill>
                <a:cs typeface="Tahoma"/>
              </a:rPr>
              <a:t>na </a:t>
            </a:r>
            <a:r>
              <a:rPr sz="1800" spc="-8" dirty="0">
                <a:solidFill>
                  <a:srgbClr val="924C14"/>
                </a:solidFill>
                <a:cs typeface="Tahoma"/>
              </a:rPr>
              <a:t>teplotě.</a:t>
            </a:r>
            <a:endParaRPr sz="1800" dirty="0">
              <a:solidFill>
                <a:srgbClr val="924C14"/>
              </a:solidFill>
              <a:cs typeface="Tahoma"/>
            </a:endParaRPr>
          </a:p>
        </p:txBody>
      </p:sp>
      <p:pic>
        <p:nvPicPr>
          <p:cNvPr id="6" name="object 5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5965731" y="1830781"/>
            <a:ext cx="1421606" cy="1300163"/>
          </a:xfrm>
          <a:prstGeom prst="rect">
            <a:avLst/>
          </a:prstGeom>
        </p:spPr>
      </p:pic>
      <p:pic>
        <p:nvPicPr>
          <p:cNvPr id="7" name="object 6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5652120" y="3206758"/>
            <a:ext cx="2048828" cy="1535621"/>
          </a:xfrm>
          <a:prstGeom prst="rect">
            <a:avLst/>
          </a:prstGeom>
        </p:spPr>
      </p:pic>
      <p:sp>
        <p:nvSpPr>
          <p:cNvPr id="9" name="Zástupný symbol pro číslo snímku 8"/>
          <p:cNvSpPr>
            <a:spLocks noGrp="1"/>
          </p:cNvSpPr>
          <p:nvPr>
            <p:ph type="sldNum" sz="quarter" idx="2"/>
          </p:nvPr>
        </p:nvSpPr>
        <p:spPr>
          <a:xfrm>
            <a:off x="8730727" y="4709992"/>
            <a:ext cx="290432" cy="300050"/>
          </a:xfrm>
        </p:spPr>
        <p:txBody>
          <a:bodyPr/>
          <a:lstStyle/>
          <a:p>
            <a:r>
              <a:rPr lang="cs-CZ" dirty="0" smtClean="0"/>
              <a:t>26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516783140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Nadpis 8"/>
          <p:cNvSpPr>
            <a:spLocks noGrp="1"/>
          </p:cNvSpPr>
          <p:nvPr>
            <p:ph type="title"/>
          </p:nvPr>
        </p:nvSpPr>
        <p:spPr>
          <a:xfrm>
            <a:off x="539552" y="681540"/>
            <a:ext cx="8064896" cy="540060"/>
          </a:xfrm>
        </p:spPr>
        <p:txBody>
          <a:bodyPr>
            <a:normAutofit/>
          </a:bodyPr>
          <a:lstStyle/>
          <a:p>
            <a:pPr algn="ctr"/>
            <a:r>
              <a:rPr lang="cs-CZ" b="1" dirty="0"/>
              <a:t>Textil</a:t>
            </a:r>
            <a:r>
              <a:rPr lang="cs-CZ" b="1" spc="-64" dirty="0"/>
              <a:t> </a:t>
            </a:r>
            <a:r>
              <a:rPr lang="cs-CZ" b="1" dirty="0"/>
              <a:t>a</a:t>
            </a:r>
            <a:r>
              <a:rPr lang="cs-CZ" b="1" spc="-60" dirty="0"/>
              <a:t> </a:t>
            </a:r>
            <a:r>
              <a:rPr lang="cs-CZ" b="1" spc="-8" dirty="0"/>
              <a:t>člověk</a:t>
            </a:r>
            <a:endParaRPr lang="cs-CZ" b="1" dirty="0"/>
          </a:p>
        </p:txBody>
      </p:sp>
      <p:sp>
        <p:nvSpPr>
          <p:cNvPr id="14" name="Zástupný symbol pro obsah 9"/>
          <p:cNvSpPr txBox="1">
            <a:spLocks/>
          </p:cNvSpPr>
          <p:nvPr/>
        </p:nvSpPr>
        <p:spPr>
          <a:xfrm>
            <a:off x="447499" y="1168647"/>
            <a:ext cx="8454894" cy="329446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0" rIns="91424" bIns="91424" anchor="t" anchorCtr="0">
            <a:noAutofit/>
          </a:bodyPr>
          <a:lstStyle>
            <a:lvl1pPr marL="257175" marR="0" indent="-1714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257175" marR="0" indent="1905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57175" marR="0" indent="5334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7175" marR="0" indent="8763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57175" marR="0" indent="12192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1254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24683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28112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31541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0" marR="3810" hangingPunct="1">
              <a:lnSpc>
                <a:spcPts val="2475"/>
              </a:lnSpc>
            </a:pPr>
            <a:r>
              <a:rPr lang="cs-CZ" sz="1800" b="1" dirty="0" smtClean="0">
                <a:solidFill>
                  <a:schemeClr val="tx1"/>
                </a:solidFill>
                <a:cs typeface="Times New Roman"/>
              </a:rPr>
              <a:t>Textilie</a:t>
            </a:r>
            <a:r>
              <a:rPr lang="cs-CZ" sz="1800" b="1" spc="-30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  <a:cs typeface="Times New Roman"/>
              </a:rPr>
              <a:t>provázejí</a:t>
            </a:r>
            <a:r>
              <a:rPr lang="cs-CZ" sz="1800" b="1" spc="-34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cs-CZ" sz="1800" b="1" spc="-8" dirty="0" smtClean="0">
                <a:solidFill>
                  <a:schemeClr val="tx1"/>
                </a:solidFill>
                <a:cs typeface="Times New Roman"/>
              </a:rPr>
              <a:t>člověka </a:t>
            </a:r>
            <a:r>
              <a:rPr lang="cs-CZ" sz="1800" b="1" dirty="0" smtClean="0">
                <a:solidFill>
                  <a:schemeClr val="tx1"/>
                </a:solidFill>
                <a:cs typeface="Times New Roman"/>
              </a:rPr>
              <a:t>od</a:t>
            </a:r>
            <a:r>
              <a:rPr lang="cs-CZ" sz="1800" b="1" spc="-23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  <a:cs typeface="Times New Roman"/>
              </a:rPr>
              <a:t>narození</a:t>
            </a:r>
            <a:r>
              <a:rPr lang="cs-CZ" sz="1800" b="1" spc="-15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cs-CZ" sz="1800" b="1" dirty="0" smtClean="0">
                <a:solidFill>
                  <a:schemeClr val="tx1"/>
                </a:solidFill>
                <a:cs typeface="Times New Roman"/>
              </a:rPr>
              <a:t>do</a:t>
            </a:r>
            <a:r>
              <a:rPr lang="cs-CZ" sz="1800" b="1" spc="-15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cs-CZ" sz="1800" b="1" spc="-8" dirty="0" smtClean="0">
                <a:solidFill>
                  <a:schemeClr val="tx1"/>
                </a:solidFill>
                <a:cs typeface="Times New Roman"/>
              </a:rPr>
              <a:t>smrti</a:t>
            </a:r>
            <a:endParaRPr lang="cs-CZ" sz="1800" dirty="0" smtClean="0">
              <a:solidFill>
                <a:schemeClr val="tx1"/>
              </a:solidFill>
              <a:cs typeface="Times New Roman"/>
            </a:endParaRPr>
          </a:p>
          <a:p>
            <a:pPr marL="0" marR="1079183" hangingPunct="1"/>
            <a:r>
              <a:rPr lang="cs-CZ" sz="1800" b="1" dirty="0" smtClean="0">
                <a:solidFill>
                  <a:srgbClr val="924C14"/>
                </a:solidFill>
                <a:cs typeface="Times New Roman"/>
              </a:rPr>
              <a:t>O</a:t>
            </a:r>
            <a:r>
              <a:rPr lang="cs-CZ" sz="1800" b="1" dirty="0"/>
              <a:t>děv</a:t>
            </a:r>
            <a:r>
              <a:rPr lang="cs-CZ" sz="1800" b="1" dirty="0" smtClean="0">
                <a:solidFill>
                  <a:srgbClr val="924C14"/>
                </a:solidFill>
                <a:cs typeface="Times New Roman"/>
              </a:rPr>
              <a:t>ní</a:t>
            </a:r>
            <a:r>
              <a:rPr lang="cs-CZ" sz="1800" spc="-11" dirty="0" smtClean="0">
                <a:solidFill>
                  <a:srgbClr val="924C14"/>
                </a:solidFill>
                <a:cs typeface="Times New Roman"/>
              </a:rPr>
              <a:t>  </a:t>
            </a:r>
            <a:r>
              <a:rPr lang="cs-CZ" sz="1800" dirty="0" smtClean="0">
                <a:solidFill>
                  <a:schemeClr val="tx1"/>
                </a:solidFill>
                <a:cs typeface="Times New Roman"/>
              </a:rPr>
              <a:t>–</a:t>
            </a:r>
            <a:r>
              <a:rPr lang="cs-CZ" sz="1800" spc="-15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cs typeface="Times New Roman"/>
              </a:rPr>
              <a:t>počet</a:t>
            </a:r>
            <a:r>
              <a:rPr lang="cs-CZ" sz="1800" spc="-4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cs-CZ" sz="1800" spc="-15" dirty="0" smtClean="0">
                <a:solidFill>
                  <a:schemeClr val="tx1"/>
                </a:solidFill>
                <a:cs typeface="Times New Roman"/>
              </a:rPr>
              <a:t>lidí </a:t>
            </a:r>
            <a:r>
              <a:rPr lang="cs-CZ" sz="1800" dirty="0" smtClean="0">
                <a:solidFill>
                  <a:schemeClr val="tx1"/>
                </a:solidFill>
                <a:cs typeface="Times New Roman"/>
              </a:rPr>
              <a:t>(5-15</a:t>
            </a:r>
            <a:r>
              <a:rPr lang="cs-CZ" sz="1800" spc="-11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cs typeface="Times New Roman"/>
              </a:rPr>
              <a:t>kg</a:t>
            </a:r>
            <a:r>
              <a:rPr lang="cs-CZ" sz="1800" spc="-4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cs typeface="Times New Roman"/>
              </a:rPr>
              <a:t>za</a:t>
            </a:r>
            <a:r>
              <a:rPr lang="cs-CZ" sz="1800" spc="-4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cs-CZ" sz="1800" spc="-15" dirty="0" smtClean="0">
                <a:solidFill>
                  <a:schemeClr val="tx1"/>
                </a:solidFill>
                <a:cs typeface="Times New Roman"/>
              </a:rPr>
              <a:t>rok) </a:t>
            </a:r>
          </a:p>
          <a:p>
            <a:pPr marL="0" marR="1079183" hangingPunct="1"/>
            <a:r>
              <a:rPr lang="cs-CZ" sz="1800" spc="-15" dirty="0">
                <a:solidFill>
                  <a:schemeClr val="tx1"/>
                </a:solidFill>
                <a:cs typeface="Times New Roman"/>
              </a:rPr>
              <a:t> </a:t>
            </a:r>
            <a:r>
              <a:rPr lang="cs-CZ" sz="1800" spc="-15" dirty="0" smtClean="0">
                <a:solidFill>
                  <a:schemeClr val="tx1"/>
                </a:solidFill>
                <a:cs typeface="Times New Roman"/>
              </a:rPr>
              <a:t>             </a:t>
            </a:r>
            <a:r>
              <a:rPr lang="cs-CZ" sz="1800" dirty="0" smtClean="0">
                <a:solidFill>
                  <a:schemeClr val="tx1"/>
                </a:solidFill>
                <a:cs typeface="Times New Roman"/>
              </a:rPr>
              <a:t>–</a:t>
            </a:r>
            <a:r>
              <a:rPr lang="cs-CZ" sz="1800" spc="-15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cs-CZ" sz="1800" dirty="0" smtClean="0">
                <a:solidFill>
                  <a:srgbClr val="000000"/>
                </a:solidFill>
              </a:rPr>
              <a:t>průměrná </a:t>
            </a:r>
            <a:r>
              <a:rPr lang="cs-CZ" sz="1800" dirty="0">
                <a:solidFill>
                  <a:srgbClr val="000000"/>
                </a:solidFill>
              </a:rPr>
              <a:t>potřeba textilu na </a:t>
            </a:r>
            <a:r>
              <a:rPr lang="cs-CZ" sz="1800" dirty="0" smtClean="0">
                <a:solidFill>
                  <a:srgbClr val="000000"/>
                </a:solidFill>
              </a:rPr>
              <a:t>osobu </a:t>
            </a:r>
            <a:r>
              <a:rPr lang="cs-CZ" sz="1800" dirty="0">
                <a:solidFill>
                  <a:srgbClr val="000000"/>
                </a:solidFill>
              </a:rPr>
              <a:t>je 11,3 kg/rok. </a:t>
            </a:r>
          </a:p>
          <a:p>
            <a:pPr marL="0" hangingPunct="1"/>
            <a:r>
              <a:rPr lang="cs-CZ" sz="1800" b="1" dirty="0" smtClean="0">
                <a:solidFill>
                  <a:srgbClr val="924C14"/>
                </a:solidFill>
                <a:cs typeface="Times New Roman"/>
              </a:rPr>
              <a:t>Technické</a:t>
            </a:r>
            <a:r>
              <a:rPr lang="cs-CZ" sz="1800" b="1" spc="-23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cs typeface="Times New Roman"/>
              </a:rPr>
              <a:t>–</a:t>
            </a:r>
            <a:r>
              <a:rPr lang="cs-CZ" sz="1800" spc="-11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cs typeface="Times New Roman"/>
              </a:rPr>
              <a:t>úroveň</a:t>
            </a:r>
            <a:r>
              <a:rPr lang="cs-CZ" sz="1800" spc="-19" dirty="0" smtClean="0">
                <a:solidFill>
                  <a:schemeClr val="tx1"/>
                </a:solidFill>
                <a:cs typeface="Times New Roman"/>
              </a:rPr>
              <a:t> </a:t>
            </a:r>
            <a:r>
              <a:rPr lang="cs-CZ" sz="1800" spc="-8" dirty="0" smtClean="0">
                <a:solidFill>
                  <a:schemeClr val="tx1"/>
                </a:solidFill>
                <a:cs typeface="Times New Roman"/>
              </a:rPr>
              <a:t>poznání</a:t>
            </a:r>
            <a:endParaRPr lang="cs-CZ" sz="1800" dirty="0" smtClean="0">
              <a:solidFill>
                <a:schemeClr val="tx1"/>
              </a:solidFill>
              <a:cs typeface="Times New Roman"/>
            </a:endParaRPr>
          </a:p>
          <a:p>
            <a:pPr hangingPunct="1"/>
            <a:endParaRPr lang="cs-CZ" dirty="0" smtClean="0"/>
          </a:p>
        </p:txBody>
      </p:sp>
      <p:pic>
        <p:nvPicPr>
          <p:cNvPr id="15" name="object 19"/>
          <p:cNvPicPr/>
          <p:nvPr/>
        </p:nvPicPr>
        <p:blipFill rotWithShape="1">
          <a:blip r:embed="rId3" cstate="print"/>
          <a:srcRect l="1878"/>
          <a:stretch/>
        </p:blipFill>
        <p:spPr>
          <a:xfrm>
            <a:off x="6329463" y="2263741"/>
            <a:ext cx="1773713" cy="2386012"/>
          </a:xfrm>
          <a:prstGeom prst="rect">
            <a:avLst/>
          </a:prstGeom>
        </p:spPr>
      </p:pic>
      <p:pic>
        <p:nvPicPr>
          <p:cNvPr id="16" name="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1547664" y="2895786"/>
            <a:ext cx="1085850" cy="1571625"/>
          </a:xfrm>
          <a:prstGeom prst="rect">
            <a:avLst/>
          </a:prstGeom>
        </p:spPr>
      </p:pic>
      <p:grpSp>
        <p:nvGrpSpPr>
          <p:cNvPr id="17" name="object 3"/>
          <p:cNvGrpSpPr/>
          <p:nvPr/>
        </p:nvGrpSpPr>
        <p:grpSpPr>
          <a:xfrm>
            <a:off x="3024973" y="2571750"/>
            <a:ext cx="2861309" cy="2061210"/>
            <a:chOff x="5032260" y="3448939"/>
            <a:chExt cx="3815079" cy="2748280"/>
          </a:xfrm>
        </p:grpSpPr>
        <p:pic>
          <p:nvPicPr>
            <p:cNvPr id="18" name="object 4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032260" y="3448939"/>
              <a:ext cx="176021" cy="250697"/>
            </a:xfrm>
            <a:prstGeom prst="rect">
              <a:avLst/>
            </a:prstGeom>
          </p:spPr>
        </p:pic>
        <p:pic>
          <p:nvPicPr>
            <p:cNvPr id="19" name="object 5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8596134" y="6017641"/>
              <a:ext cx="250698" cy="179070"/>
            </a:xfrm>
            <a:prstGeom prst="rect">
              <a:avLst/>
            </a:prstGeom>
          </p:spPr>
        </p:pic>
        <p:sp>
          <p:nvSpPr>
            <p:cNvPr id="20" name="object 6"/>
            <p:cNvSpPr/>
            <p:nvPr/>
          </p:nvSpPr>
          <p:spPr>
            <a:xfrm>
              <a:off x="5118747" y="3624580"/>
              <a:ext cx="3552190" cy="2482850"/>
            </a:xfrm>
            <a:custGeom>
              <a:avLst/>
              <a:gdLst/>
              <a:ahLst/>
              <a:cxnLst/>
              <a:rect l="l" t="t" r="r" b="b"/>
              <a:pathLst>
                <a:path w="3552190" h="2482850">
                  <a:moveTo>
                    <a:pt x="0" y="0"/>
                  </a:moveTo>
                  <a:lnTo>
                    <a:pt x="0" y="2482596"/>
                  </a:lnTo>
                  <a:lnTo>
                    <a:pt x="3551682" y="2482596"/>
                  </a:lnTo>
                </a:path>
              </a:pathLst>
            </a:custGeom>
            <a:ln w="178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1" name="object 7"/>
            <p:cNvSpPr/>
            <p:nvPr/>
          </p:nvSpPr>
          <p:spPr>
            <a:xfrm>
              <a:off x="5118747" y="3996436"/>
              <a:ext cx="3620770" cy="2129155"/>
            </a:xfrm>
            <a:custGeom>
              <a:avLst/>
              <a:gdLst/>
              <a:ahLst/>
              <a:cxnLst/>
              <a:rect l="l" t="t" r="r" b="b"/>
              <a:pathLst>
                <a:path w="3620770" h="2129154">
                  <a:moveTo>
                    <a:pt x="3620249" y="20574"/>
                  </a:moveTo>
                  <a:lnTo>
                    <a:pt x="3599675" y="20574"/>
                  </a:lnTo>
                  <a:lnTo>
                    <a:pt x="3579101" y="18287"/>
                  </a:lnTo>
                  <a:lnTo>
                    <a:pt x="3560826" y="15239"/>
                  </a:lnTo>
                  <a:lnTo>
                    <a:pt x="3540252" y="12191"/>
                  </a:lnTo>
                  <a:lnTo>
                    <a:pt x="3521951" y="12191"/>
                  </a:lnTo>
                  <a:lnTo>
                    <a:pt x="3501377" y="9143"/>
                  </a:lnTo>
                  <a:lnTo>
                    <a:pt x="3483851" y="6096"/>
                  </a:lnTo>
                  <a:lnTo>
                    <a:pt x="3465576" y="6096"/>
                  </a:lnTo>
                  <a:lnTo>
                    <a:pt x="3445002" y="3048"/>
                  </a:lnTo>
                  <a:lnTo>
                    <a:pt x="3409175" y="3048"/>
                  </a:lnTo>
                  <a:lnTo>
                    <a:pt x="3391649" y="0"/>
                  </a:lnTo>
                  <a:lnTo>
                    <a:pt x="3115055" y="0"/>
                  </a:lnTo>
                  <a:lnTo>
                    <a:pt x="3097529" y="3048"/>
                  </a:lnTo>
                  <a:lnTo>
                    <a:pt x="3082277" y="3048"/>
                  </a:lnTo>
                  <a:lnTo>
                    <a:pt x="3067799" y="6096"/>
                  </a:lnTo>
                  <a:lnTo>
                    <a:pt x="3049524" y="6096"/>
                  </a:lnTo>
                  <a:lnTo>
                    <a:pt x="3035045" y="9143"/>
                  </a:lnTo>
                  <a:lnTo>
                    <a:pt x="3019805" y="9143"/>
                  </a:lnTo>
                  <a:lnTo>
                    <a:pt x="3002279" y="12191"/>
                  </a:lnTo>
                  <a:lnTo>
                    <a:pt x="2987027" y="15239"/>
                  </a:lnTo>
                  <a:lnTo>
                    <a:pt x="2972549" y="18287"/>
                  </a:lnTo>
                  <a:lnTo>
                    <a:pt x="2957321" y="18287"/>
                  </a:lnTo>
                  <a:lnTo>
                    <a:pt x="2942843" y="20574"/>
                  </a:lnTo>
                  <a:lnTo>
                    <a:pt x="2927591" y="23622"/>
                  </a:lnTo>
                  <a:lnTo>
                    <a:pt x="2913126" y="26669"/>
                  </a:lnTo>
                  <a:lnTo>
                    <a:pt x="2897873" y="29717"/>
                  </a:lnTo>
                  <a:lnTo>
                    <a:pt x="2883407" y="32765"/>
                  </a:lnTo>
                  <a:lnTo>
                    <a:pt x="2868167" y="35813"/>
                  </a:lnTo>
                  <a:lnTo>
                    <a:pt x="2853677" y="38862"/>
                  </a:lnTo>
                  <a:lnTo>
                    <a:pt x="2841498" y="41910"/>
                  </a:lnTo>
                  <a:lnTo>
                    <a:pt x="2827019" y="48005"/>
                  </a:lnTo>
                  <a:lnTo>
                    <a:pt x="2811779" y="50291"/>
                  </a:lnTo>
                  <a:lnTo>
                    <a:pt x="2800350" y="53339"/>
                  </a:lnTo>
                  <a:lnTo>
                    <a:pt x="2785097" y="56387"/>
                  </a:lnTo>
                  <a:lnTo>
                    <a:pt x="2770631" y="62484"/>
                  </a:lnTo>
                  <a:lnTo>
                    <a:pt x="2758427" y="65531"/>
                  </a:lnTo>
                  <a:lnTo>
                    <a:pt x="2743949" y="71627"/>
                  </a:lnTo>
                  <a:lnTo>
                    <a:pt x="2731769" y="74675"/>
                  </a:lnTo>
                  <a:lnTo>
                    <a:pt x="2719578" y="80010"/>
                  </a:lnTo>
                  <a:lnTo>
                    <a:pt x="2705100" y="83058"/>
                  </a:lnTo>
                  <a:lnTo>
                    <a:pt x="2692907" y="89153"/>
                  </a:lnTo>
                  <a:lnTo>
                    <a:pt x="2681465" y="95250"/>
                  </a:lnTo>
                  <a:lnTo>
                    <a:pt x="2666225" y="98298"/>
                  </a:lnTo>
                  <a:lnTo>
                    <a:pt x="2654807" y="104393"/>
                  </a:lnTo>
                  <a:lnTo>
                    <a:pt x="2642603" y="109727"/>
                  </a:lnTo>
                  <a:lnTo>
                    <a:pt x="2630424" y="115824"/>
                  </a:lnTo>
                  <a:lnTo>
                    <a:pt x="2618993" y="121919"/>
                  </a:lnTo>
                  <a:lnTo>
                    <a:pt x="2606789" y="128015"/>
                  </a:lnTo>
                  <a:lnTo>
                    <a:pt x="2595371" y="134112"/>
                  </a:lnTo>
                  <a:lnTo>
                    <a:pt x="2583179" y="140208"/>
                  </a:lnTo>
                  <a:lnTo>
                    <a:pt x="2570975" y="145541"/>
                  </a:lnTo>
                  <a:lnTo>
                    <a:pt x="2559557" y="151637"/>
                  </a:lnTo>
                  <a:lnTo>
                    <a:pt x="2547353" y="157734"/>
                  </a:lnTo>
                  <a:lnTo>
                    <a:pt x="2535935" y="163829"/>
                  </a:lnTo>
                  <a:lnTo>
                    <a:pt x="2526779" y="172212"/>
                  </a:lnTo>
                  <a:lnTo>
                    <a:pt x="2514600" y="178308"/>
                  </a:lnTo>
                  <a:lnTo>
                    <a:pt x="2503169" y="184403"/>
                  </a:lnTo>
                  <a:lnTo>
                    <a:pt x="2494026" y="193548"/>
                  </a:lnTo>
                  <a:lnTo>
                    <a:pt x="2481833" y="199643"/>
                  </a:lnTo>
                  <a:lnTo>
                    <a:pt x="2473439" y="208025"/>
                  </a:lnTo>
                  <a:lnTo>
                    <a:pt x="2461259" y="214122"/>
                  </a:lnTo>
                  <a:lnTo>
                    <a:pt x="2452103" y="223265"/>
                  </a:lnTo>
                  <a:lnTo>
                    <a:pt x="2440685" y="231648"/>
                  </a:lnTo>
                  <a:lnTo>
                    <a:pt x="2431529" y="237743"/>
                  </a:lnTo>
                  <a:lnTo>
                    <a:pt x="2422398" y="246887"/>
                  </a:lnTo>
                  <a:lnTo>
                    <a:pt x="2410967" y="256031"/>
                  </a:lnTo>
                  <a:lnTo>
                    <a:pt x="2401824" y="261365"/>
                  </a:lnTo>
                  <a:lnTo>
                    <a:pt x="2392679" y="270510"/>
                  </a:lnTo>
                  <a:lnTo>
                    <a:pt x="2384298" y="279653"/>
                  </a:lnTo>
                  <a:lnTo>
                    <a:pt x="2372105" y="288798"/>
                  </a:lnTo>
                  <a:lnTo>
                    <a:pt x="2362949" y="297179"/>
                  </a:lnTo>
                  <a:lnTo>
                    <a:pt x="2354579" y="306324"/>
                  </a:lnTo>
                  <a:lnTo>
                    <a:pt x="2345435" y="315467"/>
                  </a:lnTo>
                  <a:lnTo>
                    <a:pt x="2336279" y="323850"/>
                  </a:lnTo>
                  <a:lnTo>
                    <a:pt x="2327148" y="336041"/>
                  </a:lnTo>
                  <a:lnTo>
                    <a:pt x="2321801" y="345186"/>
                  </a:lnTo>
                  <a:lnTo>
                    <a:pt x="2312669" y="353567"/>
                  </a:lnTo>
                  <a:lnTo>
                    <a:pt x="2303526" y="362712"/>
                  </a:lnTo>
                  <a:lnTo>
                    <a:pt x="2295143" y="374903"/>
                  </a:lnTo>
                  <a:lnTo>
                    <a:pt x="2286000" y="383286"/>
                  </a:lnTo>
                  <a:lnTo>
                    <a:pt x="2279891" y="392429"/>
                  </a:lnTo>
                  <a:lnTo>
                    <a:pt x="2270759" y="404622"/>
                  </a:lnTo>
                  <a:lnTo>
                    <a:pt x="2265426" y="413003"/>
                  </a:lnTo>
                  <a:lnTo>
                    <a:pt x="2265426" y="416051"/>
                  </a:lnTo>
                  <a:lnTo>
                    <a:pt x="2256281" y="434339"/>
                  </a:lnTo>
                  <a:lnTo>
                    <a:pt x="2244077" y="475488"/>
                  </a:lnTo>
                  <a:lnTo>
                    <a:pt x="2237993" y="493775"/>
                  </a:lnTo>
                  <a:lnTo>
                    <a:pt x="2232659" y="514350"/>
                  </a:lnTo>
                  <a:lnTo>
                    <a:pt x="2223503" y="532638"/>
                  </a:lnTo>
                  <a:lnTo>
                    <a:pt x="2211324" y="573786"/>
                  </a:lnTo>
                  <a:lnTo>
                    <a:pt x="2202929" y="592074"/>
                  </a:lnTo>
                  <a:lnTo>
                    <a:pt x="2196845" y="612648"/>
                  </a:lnTo>
                  <a:lnTo>
                    <a:pt x="2187689" y="630174"/>
                  </a:lnTo>
                  <a:lnTo>
                    <a:pt x="2181605" y="648462"/>
                  </a:lnTo>
                  <a:lnTo>
                    <a:pt x="2173224" y="669036"/>
                  </a:lnTo>
                  <a:lnTo>
                    <a:pt x="2167115" y="686562"/>
                  </a:lnTo>
                  <a:lnTo>
                    <a:pt x="2157983" y="704850"/>
                  </a:lnTo>
                  <a:lnTo>
                    <a:pt x="2151875" y="725424"/>
                  </a:lnTo>
                  <a:lnTo>
                    <a:pt x="2143505" y="743712"/>
                  </a:lnTo>
                  <a:lnTo>
                    <a:pt x="2125217" y="778763"/>
                  </a:lnTo>
                  <a:lnTo>
                    <a:pt x="2119121" y="800100"/>
                  </a:lnTo>
                  <a:lnTo>
                    <a:pt x="2110727" y="817626"/>
                  </a:lnTo>
                  <a:lnTo>
                    <a:pt x="2101595" y="835151"/>
                  </a:lnTo>
                  <a:lnTo>
                    <a:pt x="2092439" y="853439"/>
                  </a:lnTo>
                  <a:lnTo>
                    <a:pt x="2084069" y="870965"/>
                  </a:lnTo>
                  <a:lnTo>
                    <a:pt x="2074926" y="889253"/>
                  </a:lnTo>
                  <a:lnTo>
                    <a:pt x="2065781" y="906779"/>
                  </a:lnTo>
                  <a:lnTo>
                    <a:pt x="2057400" y="925067"/>
                  </a:lnTo>
                  <a:lnTo>
                    <a:pt x="2039099" y="960119"/>
                  </a:lnTo>
                  <a:lnTo>
                    <a:pt x="2029967" y="978408"/>
                  </a:lnTo>
                  <a:lnTo>
                    <a:pt x="2021573" y="995934"/>
                  </a:lnTo>
                  <a:lnTo>
                    <a:pt x="2009393" y="1014222"/>
                  </a:lnTo>
                  <a:lnTo>
                    <a:pt x="2000250" y="1031748"/>
                  </a:lnTo>
                  <a:lnTo>
                    <a:pt x="1991867" y="1046226"/>
                  </a:lnTo>
                  <a:lnTo>
                    <a:pt x="1979676" y="1064514"/>
                  </a:lnTo>
                  <a:lnTo>
                    <a:pt x="1970531" y="1082039"/>
                  </a:lnTo>
                  <a:lnTo>
                    <a:pt x="1962150" y="1097279"/>
                  </a:lnTo>
                  <a:lnTo>
                    <a:pt x="1949957" y="1114805"/>
                  </a:lnTo>
                  <a:lnTo>
                    <a:pt x="1940801" y="1133093"/>
                  </a:lnTo>
                  <a:lnTo>
                    <a:pt x="1929383" y="1147572"/>
                  </a:lnTo>
                  <a:lnTo>
                    <a:pt x="1920227" y="1165860"/>
                  </a:lnTo>
                  <a:lnTo>
                    <a:pt x="1908809" y="1183386"/>
                  </a:lnTo>
                  <a:lnTo>
                    <a:pt x="1899653" y="1197864"/>
                  </a:lnTo>
                  <a:lnTo>
                    <a:pt x="1887474" y="1216152"/>
                  </a:lnTo>
                  <a:lnTo>
                    <a:pt x="1876043" y="1230629"/>
                  </a:lnTo>
                  <a:lnTo>
                    <a:pt x="1863839" y="1248917"/>
                  </a:lnTo>
                  <a:lnTo>
                    <a:pt x="1854707" y="1263396"/>
                  </a:lnTo>
                  <a:lnTo>
                    <a:pt x="1843265" y="1278636"/>
                  </a:lnTo>
                  <a:lnTo>
                    <a:pt x="1831073" y="1296162"/>
                  </a:lnTo>
                  <a:lnTo>
                    <a:pt x="1819655" y="1311402"/>
                  </a:lnTo>
                  <a:lnTo>
                    <a:pt x="1807451" y="1325879"/>
                  </a:lnTo>
                  <a:lnTo>
                    <a:pt x="1795271" y="1344167"/>
                  </a:lnTo>
                  <a:lnTo>
                    <a:pt x="1783829" y="1358646"/>
                  </a:lnTo>
                  <a:lnTo>
                    <a:pt x="1771650" y="1373886"/>
                  </a:lnTo>
                  <a:lnTo>
                    <a:pt x="1760219" y="1388364"/>
                  </a:lnTo>
                  <a:lnTo>
                    <a:pt x="1748015" y="1403603"/>
                  </a:lnTo>
                  <a:lnTo>
                    <a:pt x="1735823" y="1421129"/>
                  </a:lnTo>
                  <a:lnTo>
                    <a:pt x="1724405" y="1436369"/>
                  </a:lnTo>
                  <a:lnTo>
                    <a:pt x="1712201" y="1450848"/>
                  </a:lnTo>
                  <a:lnTo>
                    <a:pt x="1697723" y="1466088"/>
                  </a:lnTo>
                  <a:lnTo>
                    <a:pt x="1685543" y="1480565"/>
                  </a:lnTo>
                  <a:lnTo>
                    <a:pt x="1673339" y="1495805"/>
                  </a:lnTo>
                  <a:lnTo>
                    <a:pt x="1658874" y="1510284"/>
                  </a:lnTo>
                  <a:lnTo>
                    <a:pt x="1646681" y="1525524"/>
                  </a:lnTo>
                  <a:lnTo>
                    <a:pt x="1635239" y="1540002"/>
                  </a:lnTo>
                  <a:lnTo>
                    <a:pt x="1593329" y="1581912"/>
                  </a:lnTo>
                  <a:lnTo>
                    <a:pt x="1581150" y="1596389"/>
                  </a:lnTo>
                  <a:lnTo>
                    <a:pt x="1566671" y="1611629"/>
                  </a:lnTo>
                  <a:lnTo>
                    <a:pt x="1551431" y="1623060"/>
                  </a:lnTo>
                  <a:lnTo>
                    <a:pt x="1539989" y="1638300"/>
                  </a:lnTo>
                  <a:lnTo>
                    <a:pt x="1524749" y="1652777"/>
                  </a:lnTo>
                  <a:lnTo>
                    <a:pt x="1510283" y="1668017"/>
                  </a:lnTo>
                  <a:lnTo>
                    <a:pt x="1495043" y="1680210"/>
                  </a:lnTo>
                  <a:lnTo>
                    <a:pt x="1453895" y="1721358"/>
                  </a:lnTo>
                  <a:lnTo>
                    <a:pt x="1438655" y="1733550"/>
                  </a:lnTo>
                  <a:lnTo>
                    <a:pt x="1424165" y="1748027"/>
                  </a:lnTo>
                  <a:lnTo>
                    <a:pt x="1408925" y="1760219"/>
                  </a:lnTo>
                  <a:lnTo>
                    <a:pt x="1394459" y="1774698"/>
                  </a:lnTo>
                  <a:lnTo>
                    <a:pt x="1379219" y="1786889"/>
                  </a:lnTo>
                  <a:lnTo>
                    <a:pt x="1364729" y="1799081"/>
                  </a:lnTo>
                  <a:lnTo>
                    <a:pt x="1346441" y="1813560"/>
                  </a:lnTo>
                  <a:lnTo>
                    <a:pt x="1331976" y="1825752"/>
                  </a:lnTo>
                  <a:lnTo>
                    <a:pt x="1316723" y="1837181"/>
                  </a:lnTo>
                  <a:lnTo>
                    <a:pt x="1302257" y="1852422"/>
                  </a:lnTo>
                  <a:lnTo>
                    <a:pt x="1283969" y="1863852"/>
                  </a:lnTo>
                  <a:lnTo>
                    <a:pt x="1269479" y="1876043"/>
                  </a:lnTo>
                  <a:lnTo>
                    <a:pt x="1254239" y="1888236"/>
                  </a:lnTo>
                  <a:lnTo>
                    <a:pt x="1236713" y="1899665"/>
                  </a:lnTo>
                  <a:lnTo>
                    <a:pt x="1222248" y="1911858"/>
                  </a:lnTo>
                  <a:lnTo>
                    <a:pt x="1203959" y="1926336"/>
                  </a:lnTo>
                  <a:lnTo>
                    <a:pt x="1189481" y="1938527"/>
                  </a:lnTo>
                  <a:lnTo>
                    <a:pt x="1171193" y="1950719"/>
                  </a:lnTo>
                  <a:lnTo>
                    <a:pt x="1156703" y="1962150"/>
                  </a:lnTo>
                  <a:lnTo>
                    <a:pt x="1138415" y="1974341"/>
                  </a:lnTo>
                  <a:lnTo>
                    <a:pt x="1120889" y="1985772"/>
                  </a:lnTo>
                  <a:lnTo>
                    <a:pt x="1123950" y="1985772"/>
                  </a:lnTo>
                  <a:lnTo>
                    <a:pt x="1111757" y="1985772"/>
                  </a:lnTo>
                  <a:lnTo>
                    <a:pt x="1100315" y="1988819"/>
                  </a:lnTo>
                  <a:lnTo>
                    <a:pt x="1088123" y="1991867"/>
                  </a:lnTo>
                  <a:lnTo>
                    <a:pt x="1078979" y="1994915"/>
                  </a:lnTo>
                  <a:lnTo>
                    <a:pt x="1067549" y="1997964"/>
                  </a:lnTo>
                  <a:lnTo>
                    <a:pt x="1055369" y="2001012"/>
                  </a:lnTo>
                  <a:lnTo>
                    <a:pt x="1043927" y="2004060"/>
                  </a:lnTo>
                  <a:lnTo>
                    <a:pt x="1034795" y="2007108"/>
                  </a:lnTo>
                  <a:lnTo>
                    <a:pt x="1022591" y="2010155"/>
                  </a:lnTo>
                  <a:lnTo>
                    <a:pt x="1011174" y="2012441"/>
                  </a:lnTo>
                  <a:lnTo>
                    <a:pt x="1002029" y="2015489"/>
                  </a:lnTo>
                  <a:lnTo>
                    <a:pt x="989825" y="2015489"/>
                  </a:lnTo>
                  <a:lnTo>
                    <a:pt x="978407" y="2018538"/>
                  </a:lnTo>
                  <a:lnTo>
                    <a:pt x="966203" y="2021586"/>
                  </a:lnTo>
                  <a:lnTo>
                    <a:pt x="957071" y="2024634"/>
                  </a:lnTo>
                  <a:lnTo>
                    <a:pt x="945629" y="2027681"/>
                  </a:lnTo>
                  <a:lnTo>
                    <a:pt x="933437" y="2030729"/>
                  </a:lnTo>
                  <a:lnTo>
                    <a:pt x="922019" y="2030729"/>
                  </a:lnTo>
                  <a:lnTo>
                    <a:pt x="912863" y="2033777"/>
                  </a:lnTo>
                  <a:lnTo>
                    <a:pt x="900683" y="2036826"/>
                  </a:lnTo>
                  <a:lnTo>
                    <a:pt x="889241" y="2039874"/>
                  </a:lnTo>
                  <a:lnTo>
                    <a:pt x="877049" y="2042922"/>
                  </a:lnTo>
                  <a:lnTo>
                    <a:pt x="864869" y="2042922"/>
                  </a:lnTo>
                  <a:lnTo>
                    <a:pt x="856475" y="2045208"/>
                  </a:lnTo>
                  <a:lnTo>
                    <a:pt x="844295" y="2048255"/>
                  </a:lnTo>
                  <a:lnTo>
                    <a:pt x="832853" y="2048255"/>
                  </a:lnTo>
                  <a:lnTo>
                    <a:pt x="820674" y="2051303"/>
                  </a:lnTo>
                  <a:lnTo>
                    <a:pt x="811529" y="2054352"/>
                  </a:lnTo>
                  <a:lnTo>
                    <a:pt x="800087" y="2057400"/>
                  </a:lnTo>
                  <a:lnTo>
                    <a:pt x="787907" y="2057400"/>
                  </a:lnTo>
                  <a:lnTo>
                    <a:pt x="775703" y="2060448"/>
                  </a:lnTo>
                  <a:lnTo>
                    <a:pt x="767333" y="2063496"/>
                  </a:lnTo>
                  <a:lnTo>
                    <a:pt x="755129" y="2063496"/>
                  </a:lnTo>
                  <a:lnTo>
                    <a:pt x="743699" y="2066543"/>
                  </a:lnTo>
                  <a:lnTo>
                    <a:pt x="731519" y="2066543"/>
                  </a:lnTo>
                  <a:lnTo>
                    <a:pt x="719315" y="2069591"/>
                  </a:lnTo>
                  <a:lnTo>
                    <a:pt x="710945" y="2072639"/>
                  </a:lnTo>
                  <a:lnTo>
                    <a:pt x="698741" y="2072639"/>
                  </a:lnTo>
                  <a:lnTo>
                    <a:pt x="686549" y="2074926"/>
                  </a:lnTo>
                  <a:lnTo>
                    <a:pt x="675131" y="2077974"/>
                  </a:lnTo>
                  <a:lnTo>
                    <a:pt x="662927" y="2077974"/>
                  </a:lnTo>
                  <a:lnTo>
                    <a:pt x="654557" y="2081022"/>
                  </a:lnTo>
                  <a:lnTo>
                    <a:pt x="642353" y="2081022"/>
                  </a:lnTo>
                  <a:lnTo>
                    <a:pt x="630174" y="2084069"/>
                  </a:lnTo>
                  <a:lnTo>
                    <a:pt x="618743" y="2084069"/>
                  </a:lnTo>
                  <a:lnTo>
                    <a:pt x="606539" y="2087117"/>
                  </a:lnTo>
                  <a:lnTo>
                    <a:pt x="597407" y="2087117"/>
                  </a:lnTo>
                  <a:lnTo>
                    <a:pt x="585965" y="2090165"/>
                  </a:lnTo>
                  <a:lnTo>
                    <a:pt x="573773" y="2090165"/>
                  </a:lnTo>
                  <a:lnTo>
                    <a:pt x="562356" y="2093214"/>
                  </a:lnTo>
                  <a:lnTo>
                    <a:pt x="550151" y="2093214"/>
                  </a:lnTo>
                  <a:lnTo>
                    <a:pt x="537959" y="2096262"/>
                  </a:lnTo>
                  <a:lnTo>
                    <a:pt x="529577" y="2096262"/>
                  </a:lnTo>
                  <a:lnTo>
                    <a:pt x="517385" y="2099310"/>
                  </a:lnTo>
                  <a:lnTo>
                    <a:pt x="505968" y="2099310"/>
                  </a:lnTo>
                  <a:lnTo>
                    <a:pt x="493775" y="2102358"/>
                  </a:lnTo>
                  <a:lnTo>
                    <a:pt x="473189" y="2102358"/>
                  </a:lnTo>
                  <a:lnTo>
                    <a:pt x="460997" y="2104643"/>
                  </a:lnTo>
                  <a:lnTo>
                    <a:pt x="437388" y="2104643"/>
                  </a:lnTo>
                  <a:lnTo>
                    <a:pt x="425196" y="2107691"/>
                  </a:lnTo>
                  <a:lnTo>
                    <a:pt x="413753" y="2107691"/>
                  </a:lnTo>
                  <a:lnTo>
                    <a:pt x="401574" y="2110740"/>
                  </a:lnTo>
                  <a:lnTo>
                    <a:pt x="381000" y="2110740"/>
                  </a:lnTo>
                  <a:lnTo>
                    <a:pt x="368808" y="2113788"/>
                  </a:lnTo>
                  <a:lnTo>
                    <a:pt x="332994" y="2113788"/>
                  </a:lnTo>
                  <a:lnTo>
                    <a:pt x="321563" y="2116836"/>
                  </a:lnTo>
                  <a:lnTo>
                    <a:pt x="288798" y="2116836"/>
                  </a:lnTo>
                  <a:lnTo>
                    <a:pt x="276606" y="2119884"/>
                  </a:lnTo>
                  <a:lnTo>
                    <a:pt x="240792" y="2119884"/>
                  </a:lnTo>
                  <a:lnTo>
                    <a:pt x="232410" y="2122931"/>
                  </a:lnTo>
                  <a:lnTo>
                    <a:pt x="172974" y="2122931"/>
                  </a:lnTo>
                  <a:lnTo>
                    <a:pt x="160782" y="2125979"/>
                  </a:lnTo>
                  <a:lnTo>
                    <a:pt x="9144" y="2125979"/>
                  </a:lnTo>
                  <a:lnTo>
                    <a:pt x="0" y="2129028"/>
                  </a:lnTo>
                  <a:lnTo>
                    <a:pt x="6096" y="2102358"/>
                  </a:lnTo>
                  <a:lnTo>
                    <a:pt x="12192" y="2074926"/>
                  </a:lnTo>
                  <a:lnTo>
                    <a:pt x="18287" y="2051303"/>
                  </a:lnTo>
                  <a:lnTo>
                    <a:pt x="24384" y="2024634"/>
                  </a:lnTo>
                  <a:lnTo>
                    <a:pt x="32765" y="2001012"/>
                  </a:lnTo>
                  <a:lnTo>
                    <a:pt x="38862" y="1977389"/>
                  </a:lnTo>
                  <a:lnTo>
                    <a:pt x="44958" y="1953005"/>
                  </a:lnTo>
                  <a:lnTo>
                    <a:pt x="54101" y="1929384"/>
                  </a:lnTo>
                  <a:lnTo>
                    <a:pt x="59436" y="1905762"/>
                  </a:lnTo>
                  <a:lnTo>
                    <a:pt x="65532" y="1882139"/>
                  </a:lnTo>
                  <a:lnTo>
                    <a:pt x="74675" y="1858517"/>
                  </a:lnTo>
                  <a:lnTo>
                    <a:pt x="80772" y="1834134"/>
                  </a:lnTo>
                  <a:lnTo>
                    <a:pt x="86868" y="1810512"/>
                  </a:lnTo>
                  <a:lnTo>
                    <a:pt x="95250" y="1789938"/>
                  </a:lnTo>
                  <a:lnTo>
                    <a:pt x="101346" y="1766315"/>
                  </a:lnTo>
                  <a:lnTo>
                    <a:pt x="110489" y="1744979"/>
                  </a:lnTo>
                  <a:lnTo>
                    <a:pt x="116586" y="1721358"/>
                  </a:lnTo>
                  <a:lnTo>
                    <a:pt x="124968" y="1700784"/>
                  </a:lnTo>
                  <a:lnTo>
                    <a:pt x="131063" y="1680210"/>
                  </a:lnTo>
                  <a:lnTo>
                    <a:pt x="140208" y="1658874"/>
                  </a:lnTo>
                  <a:lnTo>
                    <a:pt x="149351" y="1635252"/>
                  </a:lnTo>
                  <a:lnTo>
                    <a:pt x="154686" y="1614677"/>
                  </a:lnTo>
                  <a:lnTo>
                    <a:pt x="163830" y="1593341"/>
                  </a:lnTo>
                  <a:lnTo>
                    <a:pt x="169925" y="1575815"/>
                  </a:lnTo>
                  <a:lnTo>
                    <a:pt x="179070" y="1555241"/>
                  </a:lnTo>
                  <a:lnTo>
                    <a:pt x="187451" y="1533905"/>
                  </a:lnTo>
                  <a:lnTo>
                    <a:pt x="193547" y="1513331"/>
                  </a:lnTo>
                  <a:lnTo>
                    <a:pt x="202691" y="1495805"/>
                  </a:lnTo>
                  <a:lnTo>
                    <a:pt x="211073" y="1474469"/>
                  </a:lnTo>
                  <a:lnTo>
                    <a:pt x="220217" y="1456943"/>
                  </a:lnTo>
                  <a:lnTo>
                    <a:pt x="226313" y="1438655"/>
                  </a:lnTo>
                  <a:lnTo>
                    <a:pt x="235457" y="1418081"/>
                  </a:lnTo>
                  <a:lnTo>
                    <a:pt x="243839" y="1400555"/>
                  </a:lnTo>
                  <a:lnTo>
                    <a:pt x="252983" y="1382267"/>
                  </a:lnTo>
                  <a:lnTo>
                    <a:pt x="262127" y="1364741"/>
                  </a:lnTo>
                  <a:lnTo>
                    <a:pt x="270509" y="1347215"/>
                  </a:lnTo>
                  <a:lnTo>
                    <a:pt x="276605" y="1328927"/>
                  </a:lnTo>
                  <a:lnTo>
                    <a:pt x="285749" y="1311402"/>
                  </a:lnTo>
                  <a:lnTo>
                    <a:pt x="294893" y="1293114"/>
                  </a:lnTo>
                  <a:lnTo>
                    <a:pt x="303275" y="1278636"/>
                  </a:lnTo>
                  <a:lnTo>
                    <a:pt x="312419" y="1260348"/>
                  </a:lnTo>
                  <a:lnTo>
                    <a:pt x="321563" y="1245869"/>
                  </a:lnTo>
                  <a:lnTo>
                    <a:pt x="329945" y="1227581"/>
                  </a:lnTo>
                  <a:lnTo>
                    <a:pt x="339077" y="1213103"/>
                  </a:lnTo>
                  <a:lnTo>
                    <a:pt x="348221" y="1197864"/>
                  </a:lnTo>
                  <a:lnTo>
                    <a:pt x="357365" y="1180338"/>
                  </a:lnTo>
                  <a:lnTo>
                    <a:pt x="368807" y="1165860"/>
                  </a:lnTo>
                  <a:lnTo>
                    <a:pt x="377939" y="1150619"/>
                  </a:lnTo>
                  <a:lnTo>
                    <a:pt x="387095" y="1136141"/>
                  </a:lnTo>
                  <a:lnTo>
                    <a:pt x="395465" y="1120902"/>
                  </a:lnTo>
                  <a:lnTo>
                    <a:pt x="404609" y="1106424"/>
                  </a:lnTo>
                  <a:lnTo>
                    <a:pt x="413753" y="1094231"/>
                  </a:lnTo>
                  <a:lnTo>
                    <a:pt x="422135" y="1078991"/>
                  </a:lnTo>
                  <a:lnTo>
                    <a:pt x="434327" y="1064514"/>
                  </a:lnTo>
                  <a:lnTo>
                    <a:pt x="443483" y="1052322"/>
                  </a:lnTo>
                  <a:lnTo>
                    <a:pt x="451853" y="1037843"/>
                  </a:lnTo>
                  <a:lnTo>
                    <a:pt x="464057" y="1025651"/>
                  </a:lnTo>
                  <a:lnTo>
                    <a:pt x="473189" y="1014222"/>
                  </a:lnTo>
                  <a:lnTo>
                    <a:pt x="481583" y="1002029"/>
                  </a:lnTo>
                  <a:lnTo>
                    <a:pt x="502919" y="975360"/>
                  </a:lnTo>
                  <a:lnTo>
                    <a:pt x="511289" y="963167"/>
                  </a:lnTo>
                  <a:lnTo>
                    <a:pt x="523493" y="951738"/>
                  </a:lnTo>
                  <a:lnTo>
                    <a:pt x="532637" y="942593"/>
                  </a:lnTo>
                  <a:lnTo>
                    <a:pt x="544067" y="930401"/>
                  </a:lnTo>
                  <a:lnTo>
                    <a:pt x="553211" y="918972"/>
                  </a:lnTo>
                  <a:lnTo>
                    <a:pt x="565391" y="906779"/>
                  </a:lnTo>
                  <a:lnTo>
                    <a:pt x="573773" y="897636"/>
                  </a:lnTo>
                  <a:lnTo>
                    <a:pt x="585965" y="886205"/>
                  </a:lnTo>
                  <a:lnTo>
                    <a:pt x="595109" y="877062"/>
                  </a:lnTo>
                  <a:lnTo>
                    <a:pt x="606539" y="867917"/>
                  </a:lnTo>
                  <a:lnTo>
                    <a:pt x="615695" y="856488"/>
                  </a:lnTo>
                  <a:lnTo>
                    <a:pt x="627113" y="847343"/>
                  </a:lnTo>
                  <a:lnTo>
                    <a:pt x="636269" y="838200"/>
                  </a:lnTo>
                  <a:lnTo>
                    <a:pt x="648449" y="829817"/>
                  </a:lnTo>
                  <a:lnTo>
                    <a:pt x="659879" y="820674"/>
                  </a:lnTo>
                  <a:lnTo>
                    <a:pt x="669023" y="811529"/>
                  </a:lnTo>
                  <a:lnTo>
                    <a:pt x="681215" y="805434"/>
                  </a:lnTo>
                  <a:lnTo>
                    <a:pt x="692657" y="797051"/>
                  </a:lnTo>
                  <a:lnTo>
                    <a:pt x="704837" y="787908"/>
                  </a:lnTo>
                  <a:lnTo>
                    <a:pt x="713993" y="781812"/>
                  </a:lnTo>
                  <a:lnTo>
                    <a:pt x="725424" y="773429"/>
                  </a:lnTo>
                  <a:lnTo>
                    <a:pt x="737603" y="767334"/>
                  </a:lnTo>
                  <a:lnTo>
                    <a:pt x="749045" y="758189"/>
                  </a:lnTo>
                  <a:lnTo>
                    <a:pt x="773429" y="745998"/>
                  </a:lnTo>
                  <a:lnTo>
                    <a:pt x="781799" y="740663"/>
                  </a:lnTo>
                  <a:lnTo>
                    <a:pt x="793991" y="734567"/>
                  </a:lnTo>
                  <a:lnTo>
                    <a:pt x="805433" y="728472"/>
                  </a:lnTo>
                  <a:lnTo>
                    <a:pt x="829817" y="716279"/>
                  </a:lnTo>
                  <a:lnTo>
                    <a:pt x="841248" y="710946"/>
                  </a:lnTo>
                  <a:lnTo>
                    <a:pt x="853427" y="707898"/>
                  </a:lnTo>
                  <a:lnTo>
                    <a:pt x="864869" y="701801"/>
                  </a:lnTo>
                  <a:lnTo>
                    <a:pt x="877049" y="698753"/>
                  </a:lnTo>
                  <a:lnTo>
                    <a:pt x="889241" y="692658"/>
                  </a:lnTo>
                  <a:lnTo>
                    <a:pt x="900683" y="689610"/>
                  </a:lnTo>
                  <a:lnTo>
                    <a:pt x="912863" y="686562"/>
                  </a:lnTo>
                  <a:lnTo>
                    <a:pt x="927341" y="683513"/>
                  </a:lnTo>
                  <a:lnTo>
                    <a:pt x="951725" y="681227"/>
                  </a:lnTo>
                  <a:lnTo>
                    <a:pt x="1031748" y="672084"/>
                  </a:lnTo>
                  <a:lnTo>
                    <a:pt x="1055369" y="669036"/>
                  </a:lnTo>
                  <a:lnTo>
                    <a:pt x="1082027" y="669036"/>
                  </a:lnTo>
                  <a:lnTo>
                    <a:pt x="1108709" y="665988"/>
                  </a:lnTo>
                  <a:lnTo>
                    <a:pt x="1133093" y="662939"/>
                  </a:lnTo>
                  <a:lnTo>
                    <a:pt x="1186433" y="656843"/>
                  </a:lnTo>
                  <a:lnTo>
                    <a:pt x="1213091" y="656843"/>
                  </a:lnTo>
                  <a:lnTo>
                    <a:pt x="1236713" y="653796"/>
                  </a:lnTo>
                  <a:lnTo>
                    <a:pt x="1263395" y="651510"/>
                  </a:lnTo>
                  <a:lnTo>
                    <a:pt x="1290053" y="648462"/>
                  </a:lnTo>
                  <a:lnTo>
                    <a:pt x="1316723" y="648462"/>
                  </a:lnTo>
                  <a:lnTo>
                    <a:pt x="1341119" y="645413"/>
                  </a:lnTo>
                  <a:lnTo>
                    <a:pt x="1367777" y="642365"/>
                  </a:lnTo>
                  <a:lnTo>
                    <a:pt x="1394459" y="642365"/>
                  </a:lnTo>
                  <a:lnTo>
                    <a:pt x="1418081" y="639317"/>
                  </a:lnTo>
                  <a:lnTo>
                    <a:pt x="1444739" y="636269"/>
                  </a:lnTo>
                  <a:lnTo>
                    <a:pt x="1471421" y="636269"/>
                  </a:lnTo>
                  <a:lnTo>
                    <a:pt x="1495043" y="633222"/>
                  </a:lnTo>
                  <a:lnTo>
                    <a:pt x="1521701" y="630174"/>
                  </a:lnTo>
                  <a:lnTo>
                    <a:pt x="1549145" y="630174"/>
                  </a:lnTo>
                  <a:lnTo>
                    <a:pt x="1572767" y="627126"/>
                  </a:lnTo>
                  <a:lnTo>
                    <a:pt x="1599425" y="627126"/>
                  </a:lnTo>
                  <a:lnTo>
                    <a:pt x="1626107" y="624077"/>
                  </a:lnTo>
                  <a:lnTo>
                    <a:pt x="1649729" y="621791"/>
                  </a:lnTo>
                  <a:lnTo>
                    <a:pt x="1676400" y="621791"/>
                  </a:lnTo>
                  <a:lnTo>
                    <a:pt x="1700783" y="618743"/>
                  </a:lnTo>
                  <a:lnTo>
                    <a:pt x="1727441" y="618743"/>
                  </a:lnTo>
                  <a:lnTo>
                    <a:pt x="1754124" y="615696"/>
                  </a:lnTo>
                  <a:lnTo>
                    <a:pt x="1777745" y="615696"/>
                  </a:lnTo>
                  <a:lnTo>
                    <a:pt x="1804403" y="612648"/>
                  </a:lnTo>
                  <a:lnTo>
                    <a:pt x="1831073" y="612648"/>
                  </a:lnTo>
                  <a:lnTo>
                    <a:pt x="1854707" y="609600"/>
                  </a:lnTo>
                  <a:lnTo>
                    <a:pt x="1881365" y="609600"/>
                  </a:lnTo>
                  <a:lnTo>
                    <a:pt x="1905749" y="606551"/>
                  </a:lnTo>
                  <a:lnTo>
                    <a:pt x="1932431" y="606551"/>
                  </a:lnTo>
                  <a:lnTo>
                    <a:pt x="1959089" y="603503"/>
                  </a:lnTo>
                  <a:lnTo>
                    <a:pt x="1982724" y="603503"/>
                  </a:lnTo>
                  <a:lnTo>
                    <a:pt x="2009393" y="600455"/>
                  </a:lnTo>
                  <a:lnTo>
                    <a:pt x="2033003" y="600455"/>
                  </a:lnTo>
                  <a:lnTo>
                    <a:pt x="2059673" y="597408"/>
                  </a:lnTo>
                  <a:lnTo>
                    <a:pt x="2110727" y="597408"/>
                  </a:lnTo>
                  <a:lnTo>
                    <a:pt x="2137409" y="594360"/>
                  </a:lnTo>
                  <a:lnTo>
                    <a:pt x="2161031" y="594360"/>
                  </a:lnTo>
                  <a:lnTo>
                    <a:pt x="2187689" y="592074"/>
                  </a:lnTo>
                  <a:lnTo>
                    <a:pt x="2237993" y="592074"/>
                  </a:lnTo>
                  <a:lnTo>
                    <a:pt x="2262365" y="589026"/>
                  </a:lnTo>
                  <a:lnTo>
                    <a:pt x="2312669" y="589026"/>
                  </a:lnTo>
                  <a:lnTo>
                    <a:pt x="2339327" y="585977"/>
                  </a:lnTo>
                  <a:lnTo>
                    <a:pt x="2414003" y="585977"/>
                  </a:lnTo>
                  <a:lnTo>
                    <a:pt x="2440685" y="582929"/>
                  </a:lnTo>
                  <a:lnTo>
                    <a:pt x="2490965" y="582929"/>
                  </a:lnTo>
                  <a:lnTo>
                    <a:pt x="2514600" y="579881"/>
                  </a:lnTo>
                  <a:lnTo>
                    <a:pt x="2615945" y="579881"/>
                  </a:lnTo>
                  <a:lnTo>
                    <a:pt x="2642603" y="576834"/>
                  </a:lnTo>
                  <a:lnTo>
                    <a:pt x="2767583" y="576834"/>
                  </a:lnTo>
                  <a:lnTo>
                    <a:pt x="2794241" y="573786"/>
                  </a:lnTo>
                  <a:lnTo>
                    <a:pt x="3415283" y="573786"/>
                  </a:lnTo>
                  <a:lnTo>
                    <a:pt x="3441941" y="576834"/>
                  </a:lnTo>
                </a:path>
              </a:pathLst>
            </a:custGeom>
            <a:ln w="35648">
              <a:solidFill>
                <a:srgbClr val="FF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</p:grpSp>
      <p:sp>
        <p:nvSpPr>
          <p:cNvPr id="22" name="object 8"/>
          <p:cNvSpPr txBox="1"/>
          <p:nvPr/>
        </p:nvSpPr>
        <p:spPr>
          <a:xfrm>
            <a:off x="3976420" y="3166684"/>
            <a:ext cx="569595" cy="17023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1050" spc="-8" dirty="0">
                <a:cs typeface="Times New Roman"/>
              </a:rPr>
              <a:t>Od</a:t>
            </a:r>
            <a:r>
              <a:rPr lang="cs-CZ" sz="1050" spc="-8" dirty="0">
                <a:cs typeface="Times New Roman"/>
              </a:rPr>
              <a:t>ě</a:t>
            </a:r>
            <a:r>
              <a:rPr sz="1050" spc="-8" dirty="0" err="1">
                <a:cs typeface="Times New Roman"/>
              </a:rPr>
              <a:t>vn</a:t>
            </a:r>
            <a:r>
              <a:rPr lang="cs-CZ" sz="1050" spc="-8" dirty="0">
                <a:cs typeface="Times New Roman"/>
              </a:rPr>
              <a:t>í</a:t>
            </a:r>
            <a:endParaRPr sz="1050" dirty="0">
              <a:cs typeface="Times New Roman"/>
            </a:endParaRPr>
          </a:p>
        </p:txBody>
      </p:sp>
      <p:sp>
        <p:nvSpPr>
          <p:cNvPr id="23" name="object 9"/>
          <p:cNvSpPr txBox="1"/>
          <p:nvPr/>
        </p:nvSpPr>
        <p:spPr>
          <a:xfrm>
            <a:off x="5046848" y="2631765"/>
            <a:ext cx="816769" cy="17023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1050" spc="-8" dirty="0" err="1">
                <a:cs typeface="Times New Roman"/>
              </a:rPr>
              <a:t>Technick</a:t>
            </a:r>
            <a:r>
              <a:rPr lang="cs-CZ" sz="1050" spc="-8" dirty="0">
                <a:cs typeface="Times New Roman"/>
              </a:rPr>
              <a:t>é</a:t>
            </a:r>
            <a:endParaRPr sz="1050" dirty="0">
              <a:cs typeface="Times New Roman"/>
            </a:endParaRPr>
          </a:p>
        </p:txBody>
      </p:sp>
      <p:sp>
        <p:nvSpPr>
          <p:cNvPr id="24" name="object 10"/>
          <p:cNvSpPr txBox="1"/>
          <p:nvPr/>
        </p:nvSpPr>
        <p:spPr>
          <a:xfrm>
            <a:off x="4405588" y="4564634"/>
            <a:ext cx="1349692" cy="170239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  <a:tabLst>
                <a:tab pos="784860" algn="l"/>
              </a:tabLst>
            </a:pPr>
            <a:r>
              <a:rPr sz="1050" spc="-8" dirty="0">
                <a:cs typeface="Times New Roman"/>
              </a:rPr>
              <a:t>Spot</a:t>
            </a:r>
            <a:r>
              <a:rPr lang="cs-CZ" sz="1050" spc="-8" dirty="0" err="1" smtClean="0">
                <a:cs typeface="Times New Roman"/>
              </a:rPr>
              <a:t>řeba</a:t>
            </a:r>
            <a:r>
              <a:rPr sz="1050" spc="-8" dirty="0">
                <a:cs typeface="Times New Roman"/>
              </a:rPr>
              <a:t>	kg/ rok</a:t>
            </a:r>
          </a:p>
        </p:txBody>
      </p:sp>
      <p:grpSp>
        <p:nvGrpSpPr>
          <p:cNvPr id="25" name="object 11"/>
          <p:cNvGrpSpPr/>
          <p:nvPr/>
        </p:nvGrpSpPr>
        <p:grpSpPr>
          <a:xfrm>
            <a:off x="3678006" y="3521392"/>
            <a:ext cx="134779" cy="1084898"/>
            <a:chOff x="5902972" y="4715128"/>
            <a:chExt cx="179705" cy="1446530"/>
          </a:xfrm>
        </p:grpSpPr>
        <p:sp>
          <p:nvSpPr>
            <p:cNvPr id="26" name="object 12"/>
            <p:cNvSpPr/>
            <p:nvPr/>
          </p:nvSpPr>
          <p:spPr>
            <a:xfrm>
              <a:off x="5992748" y="4894071"/>
              <a:ext cx="0" cy="1088390"/>
            </a:xfrm>
            <a:custGeom>
              <a:avLst/>
              <a:gdLst/>
              <a:ahLst/>
              <a:cxnLst/>
              <a:rect l="l" t="t" r="r" b="b"/>
              <a:pathLst>
                <a:path h="1088389">
                  <a:moveTo>
                    <a:pt x="0" y="0"/>
                  </a:moveTo>
                  <a:lnTo>
                    <a:pt x="0" y="35813"/>
                  </a:lnTo>
                </a:path>
                <a:path h="1088389">
                  <a:moveTo>
                    <a:pt x="0" y="107441"/>
                  </a:moveTo>
                  <a:lnTo>
                    <a:pt x="0" y="143255"/>
                  </a:lnTo>
                </a:path>
                <a:path h="1088389">
                  <a:moveTo>
                    <a:pt x="0" y="214122"/>
                  </a:moveTo>
                  <a:lnTo>
                    <a:pt x="0" y="249936"/>
                  </a:lnTo>
                </a:path>
                <a:path h="1088389">
                  <a:moveTo>
                    <a:pt x="0" y="321563"/>
                  </a:moveTo>
                  <a:lnTo>
                    <a:pt x="0" y="357377"/>
                  </a:lnTo>
                </a:path>
                <a:path h="1088389">
                  <a:moveTo>
                    <a:pt x="0" y="428243"/>
                  </a:moveTo>
                  <a:lnTo>
                    <a:pt x="0" y="464057"/>
                  </a:lnTo>
                </a:path>
                <a:path h="1088389">
                  <a:moveTo>
                    <a:pt x="0" y="535686"/>
                  </a:moveTo>
                  <a:lnTo>
                    <a:pt x="0" y="571500"/>
                  </a:lnTo>
                </a:path>
                <a:path h="1088389">
                  <a:moveTo>
                    <a:pt x="0" y="642365"/>
                  </a:moveTo>
                  <a:lnTo>
                    <a:pt x="0" y="678179"/>
                  </a:lnTo>
                </a:path>
                <a:path h="1088389">
                  <a:moveTo>
                    <a:pt x="0" y="749807"/>
                  </a:moveTo>
                  <a:lnTo>
                    <a:pt x="0" y="784860"/>
                  </a:lnTo>
                </a:path>
                <a:path h="1088389">
                  <a:moveTo>
                    <a:pt x="0" y="856488"/>
                  </a:moveTo>
                  <a:lnTo>
                    <a:pt x="0" y="892301"/>
                  </a:lnTo>
                </a:path>
                <a:path h="1088389">
                  <a:moveTo>
                    <a:pt x="0" y="963929"/>
                  </a:moveTo>
                  <a:lnTo>
                    <a:pt x="0" y="998981"/>
                  </a:lnTo>
                </a:path>
                <a:path h="1088389">
                  <a:moveTo>
                    <a:pt x="0" y="1070610"/>
                  </a:moveTo>
                  <a:lnTo>
                    <a:pt x="0" y="1088136"/>
                  </a:lnTo>
                </a:path>
              </a:pathLst>
            </a:custGeom>
            <a:ln w="17818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7" name="object 13"/>
            <p:cNvSpPr/>
            <p:nvPr/>
          </p:nvSpPr>
          <p:spPr>
            <a:xfrm>
              <a:off x="5906655" y="4715763"/>
              <a:ext cx="175260" cy="250190"/>
            </a:xfrm>
            <a:custGeom>
              <a:avLst/>
              <a:gdLst/>
              <a:ahLst/>
              <a:cxnLst/>
              <a:rect l="l" t="t" r="r" b="b"/>
              <a:pathLst>
                <a:path w="175260" h="250189">
                  <a:moveTo>
                    <a:pt x="175259" y="249936"/>
                  </a:moveTo>
                  <a:lnTo>
                    <a:pt x="86093" y="0"/>
                  </a:lnTo>
                  <a:lnTo>
                    <a:pt x="0" y="249936"/>
                  </a:lnTo>
                  <a:lnTo>
                    <a:pt x="175259" y="249936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8" name="object 14"/>
            <p:cNvSpPr/>
            <p:nvPr/>
          </p:nvSpPr>
          <p:spPr>
            <a:xfrm>
              <a:off x="5906655" y="4715763"/>
              <a:ext cx="175260" cy="250190"/>
            </a:xfrm>
            <a:custGeom>
              <a:avLst/>
              <a:gdLst/>
              <a:ahLst/>
              <a:cxnLst/>
              <a:rect l="l" t="t" r="r" b="b"/>
              <a:pathLst>
                <a:path w="175260" h="250189">
                  <a:moveTo>
                    <a:pt x="86093" y="0"/>
                  </a:moveTo>
                  <a:lnTo>
                    <a:pt x="175259" y="249936"/>
                  </a:lnTo>
                  <a:lnTo>
                    <a:pt x="0" y="249936"/>
                  </a:lnTo>
                  <a:lnTo>
                    <a:pt x="86093" y="0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29" name="object 15"/>
            <p:cNvSpPr/>
            <p:nvPr/>
          </p:nvSpPr>
          <p:spPr>
            <a:xfrm>
              <a:off x="5903607" y="5911341"/>
              <a:ext cx="175260" cy="249554"/>
            </a:xfrm>
            <a:custGeom>
              <a:avLst/>
              <a:gdLst/>
              <a:ahLst/>
              <a:cxnLst/>
              <a:rect l="l" t="t" r="r" b="b"/>
              <a:pathLst>
                <a:path w="175260" h="249554">
                  <a:moveTo>
                    <a:pt x="175259" y="0"/>
                  </a:moveTo>
                  <a:lnTo>
                    <a:pt x="0" y="0"/>
                  </a:lnTo>
                  <a:lnTo>
                    <a:pt x="89141" y="249174"/>
                  </a:lnTo>
                  <a:lnTo>
                    <a:pt x="175259" y="0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  <p:sp>
          <p:nvSpPr>
            <p:cNvPr id="30" name="object 16"/>
            <p:cNvSpPr/>
            <p:nvPr/>
          </p:nvSpPr>
          <p:spPr>
            <a:xfrm>
              <a:off x="5903607" y="5911341"/>
              <a:ext cx="175260" cy="249554"/>
            </a:xfrm>
            <a:custGeom>
              <a:avLst/>
              <a:gdLst/>
              <a:ahLst/>
              <a:cxnLst/>
              <a:rect l="l" t="t" r="r" b="b"/>
              <a:pathLst>
                <a:path w="175260" h="249554">
                  <a:moveTo>
                    <a:pt x="89141" y="249174"/>
                  </a:moveTo>
                  <a:lnTo>
                    <a:pt x="0" y="0"/>
                  </a:lnTo>
                  <a:lnTo>
                    <a:pt x="175259" y="0"/>
                  </a:lnTo>
                  <a:lnTo>
                    <a:pt x="89141" y="249174"/>
                  </a:lnTo>
                  <a:close/>
                </a:path>
              </a:pathLst>
            </a:custGeom>
            <a:ln w="3175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endParaRPr sz="1050" dirty="0"/>
            </a:p>
          </p:txBody>
        </p:sp>
      </p:grpSp>
      <p:sp>
        <p:nvSpPr>
          <p:cNvPr id="31" name="object 17"/>
          <p:cNvSpPr txBox="1"/>
          <p:nvPr/>
        </p:nvSpPr>
        <p:spPr>
          <a:xfrm>
            <a:off x="3695813" y="4558286"/>
            <a:ext cx="206693" cy="233783"/>
          </a:xfrm>
          <a:prstGeom prst="rect">
            <a:avLst/>
          </a:prstGeom>
        </p:spPr>
        <p:txBody>
          <a:bodyPr vert="horz" wrap="square" lIns="0" tIns="8573" rIns="0" bIns="0" rtlCol="0">
            <a:spAutoFit/>
          </a:bodyPr>
          <a:lstStyle/>
          <a:p>
            <a:pPr marL="9525">
              <a:spcBef>
                <a:spcPts val="68"/>
              </a:spcBef>
            </a:pPr>
            <a:r>
              <a:rPr sz="1463" spc="-19" dirty="0">
                <a:latin typeface="Times New Roman"/>
                <a:cs typeface="Times New Roman"/>
              </a:rPr>
              <a:t>10</a:t>
            </a:r>
            <a:endParaRPr sz="1463" dirty="0">
              <a:latin typeface="Times New Roman"/>
              <a:cs typeface="Times New Roman"/>
            </a:endParaRPr>
          </a:p>
        </p:txBody>
      </p:sp>
      <p:sp>
        <p:nvSpPr>
          <p:cNvPr id="32" name="object 18"/>
          <p:cNvSpPr txBox="1"/>
          <p:nvPr/>
        </p:nvSpPr>
        <p:spPr>
          <a:xfrm>
            <a:off x="2763980" y="3188344"/>
            <a:ext cx="218008" cy="511016"/>
          </a:xfrm>
          <a:prstGeom prst="rect">
            <a:avLst/>
          </a:prstGeom>
        </p:spPr>
        <p:txBody>
          <a:bodyPr vert="vert270" wrap="square" lIns="0" tIns="0" rIns="0" bIns="0" rtlCol="0">
            <a:spAutoFit/>
          </a:bodyPr>
          <a:lstStyle/>
          <a:p>
            <a:pPr marL="9525">
              <a:lnSpc>
                <a:spcPts val="1688"/>
              </a:lnSpc>
            </a:pPr>
            <a:r>
              <a:rPr sz="1050" spc="-8" dirty="0">
                <a:cs typeface="Times New Roman"/>
              </a:rPr>
              <a:t>P</a:t>
            </a:r>
            <a:r>
              <a:rPr lang="cs-CZ" sz="1050" spc="-8" dirty="0">
                <a:cs typeface="Times New Roman"/>
              </a:rPr>
              <a:t>ří</a:t>
            </a:r>
            <a:r>
              <a:rPr sz="1050" spc="-8" dirty="0" err="1">
                <a:cs typeface="Times New Roman"/>
              </a:rPr>
              <a:t>jem</a:t>
            </a:r>
            <a:endParaRPr sz="1050" spc="-8" dirty="0">
              <a:cs typeface="Times New Roman"/>
            </a:endParaRPr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2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095280197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object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5269353"/>
              </p:ext>
            </p:extLst>
          </p:nvPr>
        </p:nvGraphicFramePr>
        <p:xfrm>
          <a:off x="2573568" y="58001"/>
          <a:ext cx="5122062" cy="49290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408456"/>
                <a:gridCol w="1149913"/>
                <a:gridCol w="1122196"/>
                <a:gridCol w="1164543"/>
                <a:gridCol w="1276954"/>
              </a:tblGrid>
              <a:tr h="224631">
                <a:tc rowSpan="20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 dirty="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10" dirty="0" err="1" smtClean="0">
                          <a:latin typeface="+mn-lt"/>
                          <a:cs typeface="Times New Roman"/>
                        </a:rPr>
                        <a:t>vlákna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9052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952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10" dirty="0">
                          <a:latin typeface="+mn-lt"/>
                          <a:cs typeface="Times New Roman"/>
                        </a:rPr>
                        <a:t>DIN**)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9052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952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spc="-10" dirty="0">
                          <a:latin typeface="+mn-lt"/>
                          <a:cs typeface="Times New Roman"/>
                        </a:rPr>
                        <a:t>ČSN*)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9052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952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b="1" dirty="0">
                          <a:latin typeface="+mn-lt"/>
                          <a:cs typeface="Times New Roman"/>
                        </a:rPr>
                        <a:t>název</a:t>
                      </a:r>
                      <a:r>
                        <a:rPr sz="1200" b="1" spc="-25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1200" b="1" spc="-10" dirty="0">
                          <a:latin typeface="+mn-lt"/>
                          <a:cs typeface="Times New Roman"/>
                        </a:rPr>
                        <a:t>anglicky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9052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952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8279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2150"/>
                        </a:lnSpc>
                      </a:pPr>
                      <a:r>
                        <a:rPr sz="1200" spc="-10" dirty="0" err="1" smtClean="0">
                          <a:latin typeface="+mn-lt"/>
                          <a:cs typeface="Times New Roman"/>
                        </a:rPr>
                        <a:t>vln</a:t>
                      </a:r>
                      <a:r>
                        <a:rPr lang="cs-CZ" sz="1200" spc="-10" dirty="0" smtClean="0">
                          <a:latin typeface="+mn-lt"/>
                          <a:cs typeface="Times New Roman"/>
                        </a:rPr>
                        <a:t>a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0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WO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0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vl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0"/>
                        </a:lnSpc>
                      </a:pPr>
                      <a:r>
                        <a:rPr sz="1200" spc="-20" dirty="0">
                          <a:latin typeface="+mn-lt"/>
                          <a:cs typeface="Times New Roman"/>
                        </a:rPr>
                        <a:t>wool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2318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dirty="0">
                          <a:latin typeface="+mn-lt"/>
                          <a:cs typeface="Times New Roman"/>
                        </a:rPr>
                        <a:t>přírodní </a:t>
                      </a:r>
                      <a:r>
                        <a:rPr sz="1200" spc="-10" dirty="0">
                          <a:latin typeface="+mn-lt"/>
                          <a:cs typeface="Times New Roman"/>
                        </a:rPr>
                        <a:t>hedvábí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7624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SE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7624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ph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7624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dirty="0">
                          <a:latin typeface="+mn-lt"/>
                          <a:cs typeface="Times New Roman"/>
                        </a:rPr>
                        <a:t>silk</a:t>
                      </a:r>
                      <a:r>
                        <a:rPr sz="1200" spc="-15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+mn-lt"/>
                          <a:cs typeface="Times New Roman"/>
                        </a:rPr>
                        <a:t>natural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7624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699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140"/>
                        </a:lnSpc>
                      </a:pPr>
                      <a:r>
                        <a:rPr sz="1200" spc="-10" dirty="0" err="1" smtClean="0">
                          <a:latin typeface="+mn-lt"/>
                          <a:cs typeface="Times New Roman"/>
                        </a:rPr>
                        <a:t>bavln</a:t>
                      </a:r>
                      <a:r>
                        <a:rPr lang="cs-CZ" sz="1200" spc="-10" dirty="0" smtClean="0">
                          <a:latin typeface="+mn-lt"/>
                          <a:cs typeface="Times New Roman"/>
                        </a:rPr>
                        <a:t>a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40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CO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40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ba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40"/>
                        </a:lnSpc>
                      </a:pPr>
                      <a:r>
                        <a:rPr sz="1200" spc="-10" dirty="0">
                          <a:latin typeface="+mn-lt"/>
                          <a:cs typeface="Times New Roman"/>
                        </a:rPr>
                        <a:t>cotton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699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2110"/>
                        </a:lnSpc>
                      </a:pPr>
                      <a:r>
                        <a:rPr lang="cs-CZ" sz="1200" spc="-10" dirty="0" smtClean="0">
                          <a:latin typeface="+mn-lt"/>
                          <a:cs typeface="Times New Roman"/>
                        </a:rPr>
                        <a:t>len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10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LI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10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ln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10"/>
                        </a:lnSpc>
                      </a:pPr>
                      <a:r>
                        <a:rPr sz="1200" spc="-10" dirty="0">
                          <a:latin typeface="+mn-lt"/>
                          <a:cs typeface="Times New Roman"/>
                        </a:rPr>
                        <a:t>linen/flax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18847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10" dirty="0" err="1" smtClean="0">
                          <a:latin typeface="+mn-lt"/>
                          <a:cs typeface="Times New Roman"/>
                        </a:rPr>
                        <a:t>konop</a:t>
                      </a:r>
                      <a:r>
                        <a:rPr lang="cs-CZ" sz="1200" spc="-10" dirty="0" smtClean="0">
                          <a:latin typeface="+mn-lt"/>
                          <a:cs typeface="Times New Roman"/>
                        </a:rPr>
                        <a:t>í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334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HA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334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ko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334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r>
                        <a:rPr sz="1200" spc="-20" dirty="0">
                          <a:latin typeface="+mn-lt"/>
                          <a:cs typeface="Times New Roman"/>
                        </a:rPr>
                        <a:t>hemp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334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699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2140"/>
                        </a:lnSpc>
                      </a:pPr>
                      <a:r>
                        <a:rPr sz="1200" spc="-10" dirty="0" smtClean="0">
                          <a:latin typeface="+mn-lt"/>
                          <a:cs typeface="Times New Roman"/>
                        </a:rPr>
                        <a:t>jut</a:t>
                      </a:r>
                      <a:r>
                        <a:rPr lang="cs-CZ" sz="1200" spc="-10" dirty="0" smtClean="0">
                          <a:latin typeface="+mn-lt"/>
                          <a:cs typeface="Times New Roman"/>
                        </a:rPr>
                        <a:t>a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40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JU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40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ju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40"/>
                        </a:lnSpc>
                      </a:pPr>
                      <a:r>
                        <a:rPr sz="1200" spc="-20" dirty="0">
                          <a:latin typeface="+mn-lt"/>
                          <a:cs typeface="Times New Roman"/>
                        </a:rPr>
                        <a:t>jute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8279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ts val="2150"/>
                        </a:lnSpc>
                      </a:pPr>
                      <a:r>
                        <a:rPr sz="1200" spc="-10" dirty="0" smtClean="0">
                          <a:latin typeface="+mn-lt"/>
                          <a:cs typeface="Times New Roman"/>
                        </a:rPr>
                        <a:t>rami</a:t>
                      </a:r>
                      <a:r>
                        <a:rPr lang="cs-CZ" sz="1200" spc="-10" dirty="0" smtClean="0">
                          <a:latin typeface="+mn-lt"/>
                          <a:cs typeface="Times New Roman"/>
                        </a:rPr>
                        <a:t>e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0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RA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0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ra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0"/>
                        </a:lnSpc>
                      </a:pPr>
                      <a:r>
                        <a:rPr sz="1200" spc="-10" dirty="0">
                          <a:latin typeface="+mn-lt"/>
                          <a:cs typeface="Times New Roman"/>
                        </a:rPr>
                        <a:t>ramie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241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200" spc="-10" dirty="0" err="1" smtClean="0">
                          <a:latin typeface="+mn-lt"/>
                          <a:cs typeface="Times New Roman"/>
                        </a:rPr>
                        <a:t>alginátov</a:t>
                      </a:r>
                      <a:r>
                        <a:rPr lang="cs-CZ" sz="1200" spc="-10" dirty="0" smtClean="0">
                          <a:latin typeface="+mn-lt"/>
                          <a:cs typeface="Times New Roman"/>
                        </a:rPr>
                        <a:t>á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8576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ALG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8576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al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8576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5"/>
                        </a:spcBef>
                      </a:pPr>
                      <a:r>
                        <a:rPr sz="1200" spc="-10" dirty="0">
                          <a:latin typeface="+mn-lt"/>
                          <a:cs typeface="Times New Roman"/>
                        </a:rPr>
                        <a:t>alginate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8576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699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ts val="2140"/>
                        </a:lnSpc>
                      </a:pPr>
                      <a:r>
                        <a:rPr sz="1200" spc="-10" dirty="0" err="1" smtClean="0">
                          <a:latin typeface="+mn-lt"/>
                          <a:cs typeface="Times New Roman"/>
                        </a:rPr>
                        <a:t>viskóz</a:t>
                      </a:r>
                      <a:r>
                        <a:rPr lang="cs-CZ" sz="1200" spc="-10" dirty="0" smtClean="0">
                          <a:latin typeface="+mn-lt"/>
                          <a:cs typeface="Times New Roman"/>
                        </a:rPr>
                        <a:t>a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40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CV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140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VS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40"/>
                        </a:lnSpc>
                      </a:pPr>
                      <a:r>
                        <a:rPr sz="1200" spc="-10" dirty="0">
                          <a:latin typeface="+mn-lt"/>
                          <a:cs typeface="Times New Roman"/>
                        </a:rPr>
                        <a:t>viscose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699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9525" algn="ctr">
                        <a:lnSpc>
                          <a:spcPts val="2140"/>
                        </a:lnSpc>
                      </a:pPr>
                      <a:r>
                        <a:rPr sz="1200" spc="-10" dirty="0" err="1" smtClean="0">
                          <a:latin typeface="+mn-lt"/>
                          <a:cs typeface="Times New Roman"/>
                        </a:rPr>
                        <a:t>akryl</a:t>
                      </a:r>
                      <a:r>
                        <a:rPr lang="cs-CZ" sz="1200" spc="-10" dirty="0" err="1" smtClean="0">
                          <a:latin typeface="+mn-lt"/>
                          <a:cs typeface="Times New Roman"/>
                        </a:rPr>
                        <a:t>ová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40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PAN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40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PAN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40"/>
                        </a:lnSpc>
                      </a:pPr>
                      <a:r>
                        <a:rPr sz="1200" spc="-10" dirty="0">
                          <a:latin typeface="+mn-lt"/>
                          <a:cs typeface="Times New Roman"/>
                        </a:rPr>
                        <a:t>acrylic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69944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2140"/>
                        </a:lnSpc>
                      </a:pPr>
                      <a:r>
                        <a:rPr sz="1200" spc="-10" dirty="0" err="1" smtClean="0">
                          <a:latin typeface="+mn-lt"/>
                          <a:cs typeface="Times New Roman"/>
                        </a:rPr>
                        <a:t>teflonov</a:t>
                      </a:r>
                      <a:r>
                        <a:rPr lang="cs-CZ" sz="1200" spc="-10" dirty="0" smtClean="0">
                          <a:latin typeface="+mn-lt"/>
                          <a:cs typeface="Times New Roman"/>
                        </a:rPr>
                        <a:t>á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140"/>
                        </a:lnSpc>
                      </a:pPr>
                      <a:r>
                        <a:rPr sz="1200" spc="-20" dirty="0">
                          <a:latin typeface="+mn-lt"/>
                          <a:cs typeface="Times New Roman"/>
                        </a:rPr>
                        <a:t>PTFE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140"/>
                        </a:lnSpc>
                      </a:pPr>
                      <a:r>
                        <a:rPr sz="1200" dirty="0">
                          <a:latin typeface="+mn-lt"/>
                          <a:cs typeface="Times New Roman"/>
                        </a:rPr>
                        <a:t>–</a:t>
                      </a: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40"/>
                        </a:lnSpc>
                      </a:pPr>
                      <a:r>
                        <a:rPr sz="1200" spc="-10" dirty="0">
                          <a:latin typeface="+mn-lt"/>
                          <a:cs typeface="Times New Roman"/>
                        </a:rPr>
                        <a:t>fluorofibre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2318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10" dirty="0" err="1" smtClean="0">
                          <a:latin typeface="+mn-lt"/>
                          <a:cs typeface="Times New Roman"/>
                        </a:rPr>
                        <a:t>polyamid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7624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PA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7624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PAD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7624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dirty="0">
                          <a:latin typeface="+mn-lt"/>
                          <a:cs typeface="Times New Roman"/>
                        </a:rPr>
                        <a:t>polyamide </a:t>
                      </a:r>
                      <a:r>
                        <a:rPr sz="1200" spc="-10" dirty="0">
                          <a:latin typeface="+mn-lt"/>
                          <a:cs typeface="Times New Roman"/>
                        </a:rPr>
                        <a:t>(nylon)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7624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2366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10" dirty="0" smtClean="0">
                          <a:latin typeface="+mn-lt"/>
                          <a:cs typeface="Times New Roman"/>
                        </a:rPr>
                        <a:t>aramid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8100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AR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810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dirty="0">
                          <a:latin typeface="+mn-lt"/>
                          <a:cs typeface="Times New Roman"/>
                        </a:rPr>
                        <a:t>–</a:t>
                      </a:r>
                    </a:p>
                  </a:txBody>
                  <a:tcPr marL="0" marR="0" marT="3810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10" dirty="0">
                          <a:latin typeface="+mn-lt"/>
                          <a:cs typeface="Times New Roman"/>
                        </a:rPr>
                        <a:t>aramid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810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24631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spc="-10" dirty="0" smtClean="0">
                          <a:latin typeface="+mn-lt"/>
                          <a:cs typeface="Times New Roman"/>
                        </a:rPr>
                        <a:t>polyester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9052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PES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9052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PES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9052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9"/>
                        </a:spcBef>
                      </a:pPr>
                      <a:r>
                        <a:rPr sz="1200" spc="-10" dirty="0">
                          <a:latin typeface="+mn-lt"/>
                          <a:cs typeface="Times New Roman"/>
                        </a:rPr>
                        <a:t>polyester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9052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23186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10" dirty="0" err="1" smtClean="0">
                          <a:latin typeface="+mn-lt"/>
                          <a:cs typeface="Times New Roman"/>
                        </a:rPr>
                        <a:t>polypropylen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7624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PP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7624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POP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7624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395"/>
                        </a:spcBef>
                      </a:pPr>
                      <a:r>
                        <a:rPr sz="1200" spc="-10" dirty="0">
                          <a:latin typeface="+mn-lt"/>
                          <a:cs typeface="Times New Roman"/>
                        </a:rPr>
                        <a:t>polypropylene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7624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2366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10" dirty="0" err="1" smtClean="0">
                          <a:latin typeface="+mn-lt"/>
                          <a:cs typeface="Times New Roman"/>
                        </a:rPr>
                        <a:t>polyetylén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8100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PE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810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POE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810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00"/>
                        </a:spcBef>
                      </a:pPr>
                      <a:r>
                        <a:rPr sz="1200" spc="-10" dirty="0">
                          <a:latin typeface="+mn-lt"/>
                          <a:cs typeface="Times New Roman"/>
                        </a:rPr>
                        <a:t>polyethylen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810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25113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255"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spc="-10" dirty="0" err="1" smtClean="0">
                          <a:latin typeface="+mn-lt"/>
                          <a:cs typeface="Times New Roman"/>
                        </a:rPr>
                        <a:t>polyuretan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9528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EL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9528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PUR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9528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Bef>
                          <a:spcPts val="414"/>
                        </a:spcBef>
                      </a:pPr>
                      <a:r>
                        <a:rPr sz="1200" spc="-10" dirty="0">
                          <a:latin typeface="+mn-lt"/>
                          <a:cs typeface="Times New Roman"/>
                        </a:rPr>
                        <a:t>elastane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39528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82798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8890" algn="ctr">
                        <a:lnSpc>
                          <a:spcPts val="2150"/>
                        </a:lnSpc>
                      </a:pPr>
                      <a:r>
                        <a:rPr sz="1200" spc="-10" dirty="0" err="1" smtClean="0">
                          <a:latin typeface="+mn-lt"/>
                          <a:cs typeface="Times New Roman"/>
                        </a:rPr>
                        <a:t>skl</a:t>
                      </a:r>
                      <a:r>
                        <a:rPr lang="cs-CZ" sz="1200" spc="-10" dirty="0" err="1" smtClean="0">
                          <a:latin typeface="+mn-lt"/>
                          <a:cs typeface="Times New Roman"/>
                        </a:rPr>
                        <a:t>eněná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150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GL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150"/>
                        </a:lnSpc>
                      </a:pPr>
                      <a:r>
                        <a:rPr sz="1200" dirty="0">
                          <a:latin typeface="+mn-lt"/>
                          <a:cs typeface="Times New Roman"/>
                        </a:rPr>
                        <a:t>–</a:t>
                      </a: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150"/>
                        </a:lnSpc>
                      </a:pPr>
                      <a:r>
                        <a:rPr sz="1200" dirty="0">
                          <a:latin typeface="+mn-lt"/>
                          <a:cs typeface="Times New Roman"/>
                        </a:rPr>
                        <a:t>glass</a:t>
                      </a:r>
                      <a:r>
                        <a:rPr sz="1200" spc="-20" dirty="0">
                          <a:latin typeface="+mn-lt"/>
                          <a:cs typeface="Times New Roman"/>
                        </a:rPr>
                        <a:t> </a:t>
                      </a:r>
                      <a:r>
                        <a:rPr sz="1200" spc="-10" dirty="0">
                          <a:latin typeface="+mn-lt"/>
                          <a:cs typeface="Times New Roman"/>
                        </a:rPr>
                        <a:t>fibre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  <a:lnB w="3175">
                      <a:solidFill>
                        <a:srgbClr val="A0A0A0"/>
                      </a:solidFill>
                      <a:prstDash val="solid"/>
                    </a:lnB>
                  </a:tcPr>
                </a:tc>
              </a:tr>
              <a:tr h="257089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9525">
                      <a:solidFill>
                        <a:srgbClr val="A0A0A0"/>
                      </a:solidFill>
                      <a:prstDash val="solid"/>
                    </a:lnR>
                  </a:tcPr>
                </a:tc>
                <a:tc>
                  <a:txBody>
                    <a:bodyPr/>
                    <a:lstStyle/>
                    <a:p>
                      <a:pPr marL="7620" algn="ctr">
                        <a:lnSpc>
                          <a:spcPts val="2025"/>
                        </a:lnSpc>
                      </a:pPr>
                      <a:r>
                        <a:rPr sz="1200" spc="-10" dirty="0" err="1" smtClean="0">
                          <a:latin typeface="+mn-lt"/>
                          <a:cs typeface="Times New Roman"/>
                        </a:rPr>
                        <a:t>kovov</a:t>
                      </a:r>
                      <a:r>
                        <a:rPr lang="cs-CZ" sz="1200" spc="-10" dirty="0" smtClean="0">
                          <a:latin typeface="+mn-lt"/>
                          <a:cs typeface="Times New Roman"/>
                        </a:rPr>
                        <a:t>á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MTF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marL="635" algn="ctr">
                        <a:lnSpc>
                          <a:spcPts val="2025"/>
                        </a:lnSpc>
                      </a:pPr>
                      <a:r>
                        <a:rPr sz="1200" spc="-25" dirty="0">
                          <a:latin typeface="+mn-lt"/>
                          <a:cs typeface="Times New Roman"/>
                        </a:rPr>
                        <a:t>ko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317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025"/>
                        </a:lnSpc>
                      </a:pPr>
                      <a:r>
                        <a:rPr sz="1200" dirty="0">
                          <a:latin typeface="+mn-lt"/>
                          <a:cs typeface="Times New Roman"/>
                        </a:rPr>
                        <a:t>metal </a:t>
                      </a:r>
                      <a:r>
                        <a:rPr sz="1200" spc="-10" dirty="0">
                          <a:latin typeface="+mn-lt"/>
                          <a:cs typeface="Times New Roman"/>
                        </a:rPr>
                        <a:t>fibre</a:t>
                      </a:r>
                      <a:endParaRPr sz="1200" dirty="0">
                        <a:latin typeface="+mn-lt"/>
                        <a:cs typeface="Times New Roman"/>
                      </a:endParaRPr>
                    </a:p>
                  </a:txBody>
                  <a:tcPr marL="0" marR="0" marT="0" marB="0">
                    <a:lnL w="3175">
                      <a:solidFill>
                        <a:srgbClr val="A0A0A0"/>
                      </a:solidFill>
                      <a:prstDash val="solid"/>
                    </a:lnL>
                    <a:lnR w="9525">
                      <a:solidFill>
                        <a:srgbClr val="A0A0A0"/>
                      </a:solidFill>
                      <a:prstDash val="solid"/>
                    </a:lnR>
                    <a:lnT w="3175">
                      <a:solidFill>
                        <a:srgbClr val="A0A0A0"/>
                      </a:solidFill>
                      <a:prstDash val="solid"/>
                    </a:lnT>
                  </a:tcPr>
                </a:tc>
              </a:tr>
            </a:tbl>
          </a:graphicData>
        </a:graphic>
      </p:graphicFrame>
      <p:sp>
        <p:nvSpPr>
          <p:cNvPr id="4" name="object 3"/>
          <p:cNvSpPr txBox="1"/>
          <p:nvPr/>
        </p:nvSpPr>
        <p:spPr>
          <a:xfrm>
            <a:off x="1377503" y="1675009"/>
            <a:ext cx="1267456" cy="493885"/>
          </a:xfrm>
          <a:prstGeom prst="rect">
            <a:avLst/>
          </a:prstGeom>
        </p:spPr>
        <p:txBody>
          <a:bodyPr vert="horz" wrap="square" lIns="0" tIns="9049" rIns="0" bIns="0" rtlCol="0">
            <a:spAutoFit/>
          </a:bodyPr>
          <a:lstStyle/>
          <a:p>
            <a:pPr marL="9525" marR="47625">
              <a:spcBef>
                <a:spcPts val="71"/>
              </a:spcBef>
            </a:pPr>
            <a:r>
              <a:rPr sz="1050" spc="-8" dirty="0">
                <a:solidFill>
                  <a:srgbClr val="924C14"/>
                </a:solidFill>
                <a:cs typeface="Times New Roman"/>
              </a:rPr>
              <a:t>*)</a:t>
            </a:r>
            <a:r>
              <a:rPr lang="cs-CZ" sz="1050" spc="-8" dirty="0">
                <a:solidFill>
                  <a:srgbClr val="924C14"/>
                </a:solidFill>
                <a:cs typeface="Times New Roman"/>
              </a:rPr>
              <a:t> </a:t>
            </a:r>
            <a:r>
              <a:rPr sz="1050" spc="-8" dirty="0" err="1">
                <a:solidFill>
                  <a:srgbClr val="924C14"/>
                </a:solidFill>
                <a:cs typeface="Times New Roman"/>
              </a:rPr>
              <a:t>již</a:t>
            </a:r>
            <a:r>
              <a:rPr sz="1050" spc="-8" dirty="0">
                <a:solidFill>
                  <a:srgbClr val="924C14"/>
                </a:solidFill>
                <a:cs typeface="Times New Roman"/>
              </a:rPr>
              <a:t> neplatná norma</a:t>
            </a:r>
            <a:endParaRPr sz="1050" dirty="0">
              <a:solidFill>
                <a:srgbClr val="924C14"/>
              </a:solidFill>
              <a:cs typeface="Times New Roman"/>
            </a:endParaRPr>
          </a:p>
          <a:p>
            <a:pPr>
              <a:spcBef>
                <a:spcPts val="34"/>
              </a:spcBef>
            </a:pPr>
            <a:endParaRPr sz="1050" dirty="0">
              <a:cs typeface="Times New Roman"/>
            </a:endParaRPr>
          </a:p>
          <a:p>
            <a:pPr marL="9525" marR="3810"/>
            <a:r>
              <a:rPr sz="1050" spc="-8" dirty="0">
                <a:solidFill>
                  <a:srgbClr val="FF0000"/>
                </a:solidFill>
                <a:cs typeface="Times New Roman"/>
              </a:rPr>
              <a:t>**) </a:t>
            </a:r>
            <a:r>
              <a:rPr sz="1050" spc="-19" dirty="0">
                <a:solidFill>
                  <a:srgbClr val="FF0000"/>
                </a:solidFill>
                <a:cs typeface="Times New Roman"/>
              </a:rPr>
              <a:t>ISO</a:t>
            </a:r>
            <a:r>
              <a:rPr lang="cs-CZ" sz="1050" spc="-19" dirty="0">
                <a:solidFill>
                  <a:srgbClr val="FF0000"/>
                </a:solidFill>
                <a:cs typeface="Times New Roman"/>
              </a:rPr>
              <a:t> norma</a:t>
            </a:r>
            <a:endParaRPr sz="1050" dirty="0">
              <a:cs typeface="Times New Roman"/>
            </a:endParaRPr>
          </a:p>
        </p:txBody>
      </p:sp>
      <p:cxnSp>
        <p:nvCxnSpPr>
          <p:cNvPr id="6" name="Přímá spojnice 5"/>
          <p:cNvCxnSpPr/>
          <p:nvPr/>
        </p:nvCxnSpPr>
        <p:spPr>
          <a:xfrm>
            <a:off x="2977468" y="4987046"/>
            <a:ext cx="4718162" cy="0"/>
          </a:xfrm>
          <a:prstGeom prst="line">
            <a:avLst/>
          </a:prstGeom>
          <a:noFill/>
          <a:ln w="9525" cap="flat">
            <a:solidFill>
              <a:schemeClr val="bg2">
                <a:lumMod val="60000"/>
                <a:lumOff val="40000"/>
              </a:schemeClr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7" name="Zástupný symbol pro číslo snímku 6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3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300534193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87353" y="681540"/>
            <a:ext cx="6879410" cy="540060"/>
          </a:xfrm>
        </p:spPr>
        <p:txBody>
          <a:bodyPr>
            <a:normAutofit/>
          </a:bodyPr>
          <a:lstStyle/>
          <a:p>
            <a:r>
              <a:rPr lang="cs-CZ" b="1" dirty="0"/>
              <a:t>Produkce</a:t>
            </a:r>
            <a:r>
              <a:rPr lang="cs-CZ" b="1" spc="-165" dirty="0"/>
              <a:t> </a:t>
            </a:r>
            <a:r>
              <a:rPr lang="cs-CZ" b="1" spc="-8" dirty="0"/>
              <a:t>vláken</a:t>
            </a:r>
            <a:endParaRPr lang="cs-CZ" b="1" dirty="0"/>
          </a:p>
        </p:txBody>
      </p:sp>
      <p:sp>
        <p:nvSpPr>
          <p:cNvPr id="4" name="object 4"/>
          <p:cNvSpPr txBox="1"/>
          <p:nvPr/>
        </p:nvSpPr>
        <p:spPr>
          <a:xfrm>
            <a:off x="1547664" y="1383618"/>
            <a:ext cx="6193155" cy="563616"/>
          </a:xfrm>
          <a:prstGeom prst="rect">
            <a:avLst/>
          </a:prstGeom>
          <a:solidFill>
            <a:schemeClr val="bg1"/>
          </a:solidFill>
        </p:spPr>
        <p:txBody>
          <a:bodyPr vert="horz" wrap="square" lIns="0" tIns="9525" rIns="0" bIns="0" rtlCol="0">
            <a:spAutoFit/>
          </a:bodyPr>
          <a:lstStyle/>
          <a:p>
            <a:pPr marL="9525" marR="3810">
              <a:spcBef>
                <a:spcPts val="75"/>
              </a:spcBef>
            </a:pPr>
            <a:r>
              <a:rPr lang="cs-CZ" sz="1800" dirty="0" smtClean="0">
                <a:cs typeface="Times New Roman"/>
              </a:rPr>
              <a:t>Spotřeba</a:t>
            </a:r>
            <a:r>
              <a:rPr sz="1800" spc="-15" dirty="0" smtClean="0">
                <a:cs typeface="Times New Roman"/>
              </a:rPr>
              <a:t> </a:t>
            </a:r>
            <a:r>
              <a:rPr lang="cs-CZ" sz="1800" dirty="0" smtClean="0">
                <a:cs typeface="Times New Roman"/>
              </a:rPr>
              <a:t>vyráběných </a:t>
            </a:r>
            <a:r>
              <a:rPr lang="cs-CZ" sz="1800" dirty="0">
                <a:cs typeface="Times New Roman"/>
              </a:rPr>
              <a:t>a produkovaných</a:t>
            </a:r>
            <a:r>
              <a:rPr sz="1800" spc="-15" dirty="0">
                <a:cs typeface="Times New Roman"/>
              </a:rPr>
              <a:t> </a:t>
            </a:r>
            <a:r>
              <a:rPr lang="cs-CZ" sz="1800" dirty="0" smtClean="0">
                <a:cs typeface="Times New Roman"/>
              </a:rPr>
              <a:t>vláken</a:t>
            </a:r>
            <a:r>
              <a:rPr sz="1800" spc="-19" dirty="0" smtClean="0">
                <a:cs typeface="Times New Roman"/>
              </a:rPr>
              <a:t> </a:t>
            </a:r>
            <a:r>
              <a:rPr lang="cs-CZ" sz="1800" spc="-19" dirty="0">
                <a:cs typeface="Times New Roman"/>
              </a:rPr>
              <a:t>stále stoupá. </a:t>
            </a:r>
            <a:r>
              <a:rPr lang="cs-CZ" sz="1800" dirty="0" smtClean="0">
                <a:cs typeface="Times New Roman"/>
              </a:rPr>
              <a:t>Největší</a:t>
            </a:r>
            <a:r>
              <a:rPr sz="1800" spc="-8" dirty="0" smtClean="0">
                <a:cs typeface="Times New Roman"/>
              </a:rPr>
              <a:t> </a:t>
            </a:r>
            <a:r>
              <a:rPr lang="cs-CZ" sz="1800" spc="-8" dirty="0" smtClean="0">
                <a:cs typeface="Times New Roman"/>
              </a:rPr>
              <a:t>ná</a:t>
            </a:r>
            <a:r>
              <a:rPr lang="cs-CZ" sz="1800" dirty="0" smtClean="0">
                <a:cs typeface="Times New Roman"/>
              </a:rPr>
              <a:t>růst</a:t>
            </a:r>
            <a:r>
              <a:rPr sz="1800" spc="-4" dirty="0" smtClean="0">
                <a:cs typeface="Times New Roman"/>
              </a:rPr>
              <a:t> </a:t>
            </a:r>
            <a:r>
              <a:rPr lang="cs-CZ" sz="1800" spc="-8" dirty="0">
                <a:cs typeface="Times New Roman"/>
              </a:rPr>
              <a:t>mají</a:t>
            </a:r>
            <a:r>
              <a:rPr sz="1800" spc="-8" dirty="0">
                <a:cs typeface="Times New Roman"/>
              </a:rPr>
              <a:t> </a:t>
            </a:r>
            <a:r>
              <a:rPr lang="cs-CZ" sz="1800" dirty="0" smtClean="0">
                <a:cs typeface="Times New Roman"/>
              </a:rPr>
              <a:t>vlákna</a:t>
            </a:r>
            <a:r>
              <a:rPr sz="1800" spc="-26" dirty="0" smtClean="0">
                <a:cs typeface="Times New Roman"/>
              </a:rPr>
              <a:t> </a:t>
            </a:r>
            <a:r>
              <a:rPr lang="cs-CZ" sz="1800" dirty="0" smtClean="0">
                <a:cs typeface="Times New Roman"/>
              </a:rPr>
              <a:t>syntetická</a:t>
            </a:r>
            <a:r>
              <a:rPr sz="1800" spc="-8" dirty="0" smtClean="0">
                <a:cs typeface="Times New Roman"/>
              </a:rPr>
              <a:t>.</a:t>
            </a:r>
            <a:endParaRPr sz="1800" dirty="0">
              <a:cs typeface="Times New Roman"/>
            </a:endParaRPr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4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25248" t="33443" r="34256" b="34940"/>
          <a:stretch/>
        </p:blipFill>
        <p:spPr>
          <a:xfrm>
            <a:off x="4644241" y="2570922"/>
            <a:ext cx="4054540" cy="1780584"/>
          </a:xfrm>
          <a:prstGeom prst="rect">
            <a:avLst/>
          </a:prstGeom>
        </p:spPr>
      </p:pic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6" t="6550" r="3532" b="7102"/>
          <a:stretch/>
        </p:blipFill>
        <p:spPr>
          <a:xfrm>
            <a:off x="377041" y="2146694"/>
            <a:ext cx="4267200" cy="2496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409845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143000" y="573528"/>
            <a:ext cx="3334640" cy="540060"/>
          </a:xfrm>
        </p:spPr>
        <p:txBody>
          <a:bodyPr>
            <a:normAutofit/>
          </a:bodyPr>
          <a:lstStyle/>
          <a:p>
            <a:r>
              <a:rPr lang="cs-CZ" b="1" spc="-8" dirty="0"/>
              <a:t>Historie</a:t>
            </a:r>
            <a:endParaRPr lang="cs-CZ" b="1" dirty="0"/>
          </a:p>
        </p:txBody>
      </p:sp>
      <p:sp>
        <p:nvSpPr>
          <p:cNvPr id="4" name="object 7"/>
          <p:cNvSpPr txBox="1">
            <a:spLocks/>
          </p:cNvSpPr>
          <p:nvPr/>
        </p:nvSpPr>
        <p:spPr>
          <a:xfrm>
            <a:off x="1547812" y="1383619"/>
            <a:ext cx="6694758" cy="31855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vert="horz" wrap="square" lIns="0" tIns="4763" rIns="0" bIns="0" rtlCol="0" anchor="t" anchorCtr="0">
            <a:spAutoFit/>
          </a:bodyPr>
          <a:lstStyle>
            <a:lvl1pPr marL="257175" marR="0" indent="-17145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accent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257175" marR="0" indent="1905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257175" marR="0" indent="5334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257175" marR="0" indent="8763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257175" marR="0" indent="1219200" algn="l" defTabSz="6858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05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1254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24683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28112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3154136" marR="0" indent="-306161" algn="l" defTabSz="6858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35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marL="168116" marR="3810" indent="-159068" hangingPunct="1">
              <a:lnSpc>
                <a:spcPct val="101699"/>
              </a:lnSpc>
              <a:spcBef>
                <a:spcPts val="38"/>
              </a:spcBef>
              <a:tabLst>
                <a:tab pos="882968" algn="l"/>
              </a:tabLst>
            </a:pPr>
            <a:r>
              <a:rPr lang="cs-CZ" sz="1800" dirty="0" smtClean="0">
                <a:solidFill>
                  <a:schemeClr val="tx1"/>
                </a:solidFill>
                <a:latin typeface="Arial"/>
                <a:cs typeface="Arial"/>
              </a:rPr>
              <a:t>30</a:t>
            </a:r>
            <a:r>
              <a:rPr lang="cs-CZ" sz="1800" spc="-8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cs-CZ" sz="1800" spc="-19" dirty="0" smtClean="0">
                <a:solidFill>
                  <a:schemeClr val="tx1"/>
                </a:solidFill>
                <a:latin typeface="Arial"/>
                <a:cs typeface="Arial"/>
              </a:rPr>
              <a:t>000</a:t>
            </a:r>
            <a:r>
              <a:rPr lang="cs-CZ" sz="1800" dirty="0" smtClean="0">
                <a:solidFill>
                  <a:schemeClr val="tx1"/>
                </a:solidFill>
                <a:latin typeface="Arial"/>
                <a:cs typeface="Arial"/>
              </a:rPr>
              <a:t>	Kůže</a:t>
            </a:r>
            <a:r>
              <a:rPr lang="cs-CZ" sz="1800" spc="-15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Arial"/>
                <a:cs typeface="Arial"/>
              </a:rPr>
              <a:t>zvířat</a:t>
            </a:r>
            <a:r>
              <a:rPr lang="cs-CZ" sz="1800" spc="-11" dirty="0" smtClean="0">
                <a:solidFill>
                  <a:schemeClr val="tx1"/>
                </a:solidFill>
                <a:latin typeface="Arial"/>
                <a:cs typeface="Arial"/>
              </a:rPr>
              <a:t> </a:t>
            </a:r>
            <a:r>
              <a:rPr lang="cs-CZ" sz="1800" dirty="0" smtClean="0">
                <a:solidFill>
                  <a:schemeClr val="tx1"/>
                </a:solidFill>
                <a:latin typeface="Arial"/>
                <a:cs typeface="Arial"/>
              </a:rPr>
              <a:t>pro</a:t>
            </a:r>
            <a:r>
              <a:rPr lang="cs-CZ" sz="1800" spc="-8" dirty="0" smtClean="0">
                <a:solidFill>
                  <a:schemeClr val="tx1"/>
                </a:solidFill>
                <a:latin typeface="Arial"/>
                <a:cs typeface="Arial"/>
              </a:rPr>
              <a:t> oděvy </a:t>
            </a:r>
            <a:r>
              <a:rPr lang="cs-CZ" sz="1800" spc="-19" dirty="0" smtClean="0">
                <a:solidFill>
                  <a:schemeClr val="tx1"/>
                </a:solidFill>
                <a:latin typeface="Arial"/>
                <a:cs typeface="Arial"/>
              </a:rPr>
              <a:t>BC</a:t>
            </a:r>
            <a:endParaRPr lang="cs-CZ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72866" hangingPunct="1">
              <a:spcBef>
                <a:spcPts val="161"/>
              </a:spcBef>
            </a:pPr>
            <a:r>
              <a:rPr lang="cs-CZ" sz="1800" dirty="0" smtClean="0">
                <a:solidFill>
                  <a:schemeClr val="tx1"/>
                </a:solidFill>
                <a:latin typeface="Arial"/>
                <a:cs typeface="Arial"/>
              </a:rPr>
              <a:t>7 </a:t>
            </a:r>
            <a:r>
              <a:rPr lang="cs-CZ" sz="1800" spc="-19" dirty="0" smtClean="0">
                <a:solidFill>
                  <a:schemeClr val="tx1"/>
                </a:solidFill>
                <a:latin typeface="Arial"/>
                <a:cs typeface="Arial"/>
              </a:rPr>
              <a:t>000 </a:t>
            </a:r>
            <a:endParaRPr lang="cs-CZ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168116" hangingPunct="1">
              <a:spcBef>
                <a:spcPts val="38"/>
              </a:spcBef>
            </a:pPr>
            <a:r>
              <a:rPr lang="cs-CZ" sz="1800" spc="-19" dirty="0" smtClean="0">
                <a:solidFill>
                  <a:schemeClr val="tx1"/>
                </a:solidFill>
                <a:latin typeface="Arial"/>
                <a:cs typeface="Arial"/>
              </a:rPr>
              <a:t> BC</a:t>
            </a:r>
            <a:endParaRPr lang="cs-CZ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72866" hangingPunct="1">
              <a:spcBef>
                <a:spcPts val="161"/>
              </a:spcBef>
            </a:pPr>
            <a:r>
              <a:rPr lang="cs-CZ" sz="1800" dirty="0" smtClean="0">
                <a:solidFill>
                  <a:schemeClr val="tx1"/>
                </a:solidFill>
                <a:latin typeface="Arial"/>
                <a:cs typeface="Arial"/>
              </a:rPr>
              <a:t>7 </a:t>
            </a:r>
            <a:r>
              <a:rPr lang="cs-CZ" sz="1800" spc="-19" dirty="0" smtClean="0">
                <a:solidFill>
                  <a:schemeClr val="tx1"/>
                </a:solidFill>
                <a:latin typeface="Arial"/>
                <a:cs typeface="Arial"/>
              </a:rPr>
              <a:t>000</a:t>
            </a:r>
            <a:endParaRPr lang="cs-CZ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168116" hangingPunct="1">
              <a:spcBef>
                <a:spcPts val="38"/>
              </a:spcBef>
            </a:pPr>
            <a:r>
              <a:rPr lang="cs-CZ" sz="1800" spc="-19" dirty="0" smtClean="0">
                <a:solidFill>
                  <a:schemeClr val="tx1"/>
                </a:solidFill>
                <a:latin typeface="Arial"/>
                <a:cs typeface="Arial"/>
              </a:rPr>
              <a:t> BC</a:t>
            </a:r>
            <a:endParaRPr lang="cs-CZ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72866" hangingPunct="1">
              <a:spcBef>
                <a:spcPts val="161"/>
              </a:spcBef>
            </a:pPr>
            <a:r>
              <a:rPr lang="cs-CZ" sz="1800" dirty="0" smtClean="0">
                <a:solidFill>
                  <a:schemeClr val="tx1"/>
                </a:solidFill>
                <a:latin typeface="Arial"/>
                <a:cs typeface="Arial"/>
              </a:rPr>
              <a:t>3 </a:t>
            </a:r>
            <a:r>
              <a:rPr lang="cs-CZ" sz="1800" spc="-19" dirty="0" smtClean="0">
                <a:solidFill>
                  <a:schemeClr val="tx1"/>
                </a:solidFill>
                <a:latin typeface="Arial"/>
                <a:cs typeface="Arial"/>
              </a:rPr>
              <a:t>400</a:t>
            </a:r>
            <a:endParaRPr lang="cs-CZ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168116" hangingPunct="1">
              <a:spcBef>
                <a:spcPts val="34"/>
              </a:spcBef>
            </a:pPr>
            <a:r>
              <a:rPr lang="cs-CZ" sz="1800" spc="-19" dirty="0" smtClean="0">
                <a:solidFill>
                  <a:schemeClr val="tx1"/>
                </a:solidFill>
                <a:latin typeface="Arial"/>
                <a:cs typeface="Arial"/>
              </a:rPr>
              <a:t> BC</a:t>
            </a:r>
            <a:endParaRPr lang="cs-CZ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72866" hangingPunct="1">
              <a:spcBef>
                <a:spcPts val="164"/>
              </a:spcBef>
            </a:pPr>
            <a:r>
              <a:rPr lang="cs-CZ" sz="1800" dirty="0" smtClean="0">
                <a:solidFill>
                  <a:schemeClr val="tx1"/>
                </a:solidFill>
                <a:latin typeface="Arial"/>
                <a:cs typeface="Arial"/>
              </a:rPr>
              <a:t>3 </a:t>
            </a:r>
            <a:r>
              <a:rPr lang="cs-CZ" sz="1800" spc="-19" dirty="0" smtClean="0">
                <a:solidFill>
                  <a:schemeClr val="tx1"/>
                </a:solidFill>
                <a:latin typeface="Arial"/>
                <a:cs typeface="Arial"/>
              </a:rPr>
              <a:t>200</a:t>
            </a:r>
            <a:endParaRPr lang="cs-CZ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168116" hangingPunct="1">
              <a:spcBef>
                <a:spcPts val="34"/>
              </a:spcBef>
            </a:pPr>
            <a:r>
              <a:rPr lang="cs-CZ" sz="1800" spc="-19" dirty="0" smtClean="0">
                <a:solidFill>
                  <a:schemeClr val="tx1"/>
                </a:solidFill>
                <a:latin typeface="Arial"/>
                <a:cs typeface="Arial"/>
              </a:rPr>
              <a:t> BC</a:t>
            </a:r>
            <a:endParaRPr lang="cs-CZ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72866" hangingPunct="1">
              <a:spcBef>
                <a:spcPts val="161"/>
              </a:spcBef>
            </a:pPr>
            <a:r>
              <a:rPr lang="cs-CZ" sz="1800" dirty="0" smtClean="0">
                <a:solidFill>
                  <a:schemeClr val="tx1"/>
                </a:solidFill>
                <a:latin typeface="Arial"/>
                <a:cs typeface="Arial"/>
              </a:rPr>
              <a:t>3 </a:t>
            </a:r>
            <a:r>
              <a:rPr lang="cs-CZ" sz="1800" spc="-19" dirty="0" smtClean="0">
                <a:solidFill>
                  <a:schemeClr val="tx1"/>
                </a:solidFill>
                <a:latin typeface="Arial"/>
                <a:cs typeface="Arial"/>
              </a:rPr>
              <a:t>000</a:t>
            </a:r>
            <a:endParaRPr lang="cs-CZ" sz="1800" dirty="0" smtClean="0">
              <a:solidFill>
                <a:schemeClr val="tx1"/>
              </a:solidFill>
              <a:latin typeface="Arial"/>
              <a:cs typeface="Arial"/>
            </a:endParaRPr>
          </a:p>
          <a:p>
            <a:pPr marL="200025" hangingPunct="1">
              <a:spcBef>
                <a:spcPts val="41"/>
              </a:spcBef>
            </a:pPr>
            <a:r>
              <a:rPr lang="cs-CZ" sz="1800" spc="-19" dirty="0" smtClean="0">
                <a:solidFill>
                  <a:schemeClr val="tx1"/>
                </a:solidFill>
                <a:latin typeface="Arial"/>
                <a:cs typeface="Arial"/>
              </a:rPr>
              <a:t> BC</a:t>
            </a:r>
            <a:endParaRPr lang="cs-CZ" sz="1800" dirty="0">
              <a:solidFill>
                <a:schemeClr val="tx1"/>
              </a:solidFill>
              <a:latin typeface="Arial"/>
              <a:cs typeface="Arial"/>
            </a:endParaRPr>
          </a:p>
        </p:txBody>
      </p:sp>
      <p:pic>
        <p:nvPicPr>
          <p:cNvPr id="5" name="object 13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10427" y="100613"/>
            <a:ext cx="1550479" cy="2260854"/>
          </a:xfrm>
          <a:prstGeom prst="rect">
            <a:avLst/>
          </a:prstGeom>
        </p:spPr>
      </p:pic>
      <p:pic>
        <p:nvPicPr>
          <p:cNvPr id="7" name="object 12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42771" y="2540621"/>
            <a:ext cx="1390528" cy="2207704"/>
          </a:xfrm>
          <a:prstGeom prst="rect">
            <a:avLst/>
          </a:prstGeom>
        </p:spPr>
      </p:pic>
      <p:sp>
        <p:nvSpPr>
          <p:cNvPr id="8" name="object 3"/>
          <p:cNvSpPr txBox="1"/>
          <p:nvPr/>
        </p:nvSpPr>
        <p:spPr>
          <a:xfrm>
            <a:off x="2445929" y="2068259"/>
            <a:ext cx="267509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dirty="0">
                <a:latin typeface="Arial"/>
                <a:cs typeface="Arial"/>
              </a:rPr>
              <a:t>Ruční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zakrucování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příze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9" name="object 4"/>
          <p:cNvSpPr txBox="1"/>
          <p:nvPr/>
        </p:nvSpPr>
        <p:spPr>
          <a:xfrm>
            <a:off x="2509363" y="2642047"/>
            <a:ext cx="129063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dirty="0">
                <a:latin typeface="Arial"/>
                <a:cs typeface="Arial"/>
              </a:rPr>
              <a:t>Objev </a:t>
            </a:r>
            <a:r>
              <a:rPr sz="1800" spc="-8" dirty="0">
                <a:latin typeface="Arial"/>
                <a:cs typeface="Arial"/>
              </a:rPr>
              <a:t>tkanin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6"/>
          <p:cNvSpPr txBox="1"/>
          <p:nvPr/>
        </p:nvSpPr>
        <p:spPr>
          <a:xfrm>
            <a:off x="2445931" y="3210687"/>
            <a:ext cx="3152183" cy="1134862"/>
          </a:xfrm>
          <a:prstGeom prst="rect">
            <a:avLst/>
          </a:prstGeom>
        </p:spPr>
        <p:txBody>
          <a:bodyPr vert="horz" wrap="square" lIns="0" tIns="4763" rIns="0" bIns="0" rtlCol="0">
            <a:spAutoFit/>
          </a:bodyPr>
          <a:lstStyle/>
          <a:p>
            <a:pPr marL="9525" marR="448151" indent="63341">
              <a:lnSpc>
                <a:spcPct val="101699"/>
              </a:lnSpc>
              <a:spcBef>
                <a:spcPts val="38"/>
              </a:spcBef>
            </a:pPr>
            <a:r>
              <a:rPr sz="1800" dirty="0">
                <a:latin typeface="Arial"/>
                <a:cs typeface="Arial"/>
              </a:rPr>
              <a:t>Lněné</a:t>
            </a:r>
            <a:r>
              <a:rPr sz="1800" spc="-8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textilie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pro</a:t>
            </a:r>
            <a:r>
              <a:rPr sz="1800" spc="-8" dirty="0">
                <a:latin typeface="Arial"/>
                <a:cs typeface="Arial"/>
              </a:rPr>
              <a:t> </a:t>
            </a:r>
            <a:r>
              <a:rPr sz="1800" spc="-8" dirty="0" err="1">
                <a:latin typeface="Arial"/>
                <a:cs typeface="Arial"/>
              </a:rPr>
              <a:t>ovíjení</a:t>
            </a:r>
            <a:r>
              <a:rPr sz="1800" spc="-8" dirty="0">
                <a:latin typeface="Arial"/>
                <a:cs typeface="Arial"/>
              </a:rPr>
              <a:t> </a:t>
            </a:r>
            <a:r>
              <a:rPr lang="cs-CZ" sz="1800" spc="-8" dirty="0">
                <a:latin typeface="Arial"/>
                <a:cs typeface="Arial"/>
              </a:rPr>
              <a:t> </a:t>
            </a:r>
            <a:br>
              <a:rPr lang="cs-CZ" sz="1800" spc="-8" dirty="0">
                <a:latin typeface="Arial"/>
                <a:cs typeface="Arial"/>
              </a:rPr>
            </a:br>
            <a:r>
              <a:rPr lang="cs-CZ" sz="1800" spc="-8" dirty="0">
                <a:latin typeface="Arial"/>
                <a:cs typeface="Arial"/>
              </a:rPr>
              <a:t> </a:t>
            </a:r>
            <a:r>
              <a:rPr sz="1800" spc="-8" dirty="0" err="1">
                <a:latin typeface="Arial"/>
                <a:cs typeface="Arial"/>
              </a:rPr>
              <a:t>mumií</a:t>
            </a:r>
            <a:endParaRPr lang="cs-CZ" sz="1800" dirty="0">
              <a:latin typeface="Arial"/>
              <a:cs typeface="Arial"/>
            </a:endParaRPr>
          </a:p>
          <a:p>
            <a:pPr marL="9525" marR="448151" indent="63341">
              <a:lnSpc>
                <a:spcPct val="101699"/>
              </a:lnSpc>
              <a:spcBef>
                <a:spcPts val="38"/>
              </a:spcBef>
            </a:pPr>
            <a:r>
              <a:rPr sz="1800" dirty="0" err="1">
                <a:latin typeface="Arial"/>
                <a:cs typeface="Arial"/>
              </a:rPr>
              <a:t>Hedvábí</a:t>
            </a:r>
            <a:r>
              <a:rPr sz="1800" spc="-19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–</a:t>
            </a:r>
            <a:r>
              <a:rPr sz="1800" spc="-11" dirty="0">
                <a:latin typeface="Arial"/>
                <a:cs typeface="Arial"/>
              </a:rPr>
              <a:t> </a:t>
            </a:r>
            <a:r>
              <a:rPr sz="1800" dirty="0" err="1">
                <a:latin typeface="Arial"/>
                <a:cs typeface="Arial"/>
              </a:rPr>
              <a:t>pěstování</a:t>
            </a:r>
            <a:r>
              <a:rPr sz="1800" spc="-11" dirty="0">
                <a:latin typeface="Arial"/>
                <a:cs typeface="Arial"/>
              </a:rPr>
              <a:t> </a:t>
            </a:r>
            <a:r>
              <a:rPr lang="cs-CZ" sz="1800" spc="-11" dirty="0">
                <a:latin typeface="Arial"/>
                <a:cs typeface="Arial"/>
              </a:rPr>
              <a:t/>
            </a:r>
            <a:br>
              <a:rPr lang="cs-CZ" sz="1800" spc="-11" dirty="0">
                <a:latin typeface="Arial"/>
                <a:cs typeface="Arial"/>
              </a:rPr>
            </a:br>
            <a:r>
              <a:rPr lang="cs-CZ" sz="1800" spc="-11" dirty="0">
                <a:latin typeface="Arial"/>
                <a:cs typeface="Arial"/>
              </a:rPr>
              <a:t> b</a:t>
            </a:r>
            <a:r>
              <a:rPr sz="1800" spc="-8" dirty="0" err="1">
                <a:latin typeface="Arial"/>
                <a:cs typeface="Arial"/>
              </a:rPr>
              <a:t>ourců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9"/>
          <p:cNvSpPr txBox="1"/>
          <p:nvPr/>
        </p:nvSpPr>
        <p:spPr>
          <a:xfrm>
            <a:off x="2509364" y="4363408"/>
            <a:ext cx="71866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8" dirty="0">
                <a:latin typeface="Arial"/>
                <a:cs typeface="Arial"/>
              </a:rPr>
              <a:t>Knoflík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5"/>
          <p:cNvSpPr txBox="1"/>
          <p:nvPr/>
        </p:nvSpPr>
        <p:spPr>
          <a:xfrm>
            <a:off x="5753197" y="2636902"/>
            <a:ext cx="755333" cy="872483"/>
          </a:xfrm>
          <a:prstGeom prst="rect">
            <a:avLst/>
          </a:prstGeom>
        </p:spPr>
        <p:txBody>
          <a:bodyPr vert="horz" wrap="square" lIns="0" tIns="4763" rIns="0" bIns="0" rtlCol="0">
            <a:spAutoFit/>
          </a:bodyPr>
          <a:lstStyle/>
          <a:p>
            <a:pPr marL="9525" marR="3810">
              <a:lnSpc>
                <a:spcPct val="101699"/>
              </a:lnSpc>
              <a:spcBef>
                <a:spcPts val="38"/>
              </a:spcBef>
            </a:pPr>
            <a:r>
              <a:rPr sz="1800" spc="-8" dirty="0">
                <a:latin typeface="Arial"/>
                <a:cs typeface="Arial"/>
              </a:rPr>
              <a:t>Střední východ</a:t>
            </a:r>
            <a:endParaRPr sz="1800" dirty="0">
              <a:latin typeface="Arial"/>
              <a:cs typeface="Arial"/>
            </a:endParaRPr>
          </a:p>
          <a:p>
            <a:pPr marL="9525">
              <a:spcBef>
                <a:spcPts val="203"/>
              </a:spcBef>
            </a:pPr>
            <a:r>
              <a:rPr sz="1800" spc="-8" dirty="0">
                <a:latin typeface="Arial"/>
                <a:cs typeface="Arial"/>
              </a:rPr>
              <a:t>Egypt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" name="object 8"/>
          <p:cNvSpPr txBox="1"/>
          <p:nvPr/>
        </p:nvSpPr>
        <p:spPr>
          <a:xfrm>
            <a:off x="5753121" y="3789621"/>
            <a:ext cx="49101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15" dirty="0">
                <a:latin typeface="Arial"/>
                <a:cs typeface="Arial"/>
              </a:rPr>
              <a:t>Č</a:t>
            </a:r>
            <a:r>
              <a:rPr lang="cs-CZ" sz="1800" spc="-15" dirty="0">
                <a:latin typeface="Arial"/>
                <a:cs typeface="Arial"/>
              </a:rPr>
              <a:t>í</a:t>
            </a:r>
            <a:r>
              <a:rPr sz="1800" spc="-15" dirty="0" err="1">
                <a:latin typeface="Arial"/>
                <a:cs typeface="Arial"/>
              </a:rPr>
              <a:t>na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object 10"/>
          <p:cNvSpPr txBox="1"/>
          <p:nvPr/>
        </p:nvSpPr>
        <p:spPr>
          <a:xfrm>
            <a:off x="5753503" y="4363408"/>
            <a:ext cx="51530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8" dirty="0">
                <a:latin typeface="Arial"/>
                <a:cs typeface="Arial"/>
              </a:rPr>
              <a:t>India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6" name="Zástupný symbol pro číslo snímku 15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5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691" y="1417220"/>
            <a:ext cx="918850" cy="1224827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 rotWithShape="1">
          <a:blip r:embed="rId6"/>
          <a:srcRect l="41348" t="33161" r="29007" b="32545"/>
          <a:stretch/>
        </p:blipFill>
        <p:spPr>
          <a:xfrm>
            <a:off x="5248984" y="7296"/>
            <a:ext cx="2153001" cy="1400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235924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370306" y="663434"/>
            <a:ext cx="4104456" cy="540060"/>
          </a:xfrm>
        </p:spPr>
        <p:txBody>
          <a:bodyPr>
            <a:normAutofit/>
          </a:bodyPr>
          <a:lstStyle/>
          <a:p>
            <a:r>
              <a:rPr lang="cs-CZ" b="1" spc="-8" dirty="0"/>
              <a:t>Historie</a:t>
            </a:r>
            <a:endParaRPr lang="cs-CZ" b="1" dirty="0"/>
          </a:p>
        </p:txBody>
      </p:sp>
      <p:sp>
        <p:nvSpPr>
          <p:cNvPr id="4" name="object 4"/>
          <p:cNvSpPr txBox="1"/>
          <p:nvPr/>
        </p:nvSpPr>
        <p:spPr>
          <a:xfrm>
            <a:off x="1472098" y="1489328"/>
            <a:ext cx="3362801" cy="1482906"/>
          </a:xfrm>
          <a:prstGeom prst="rect">
            <a:avLst/>
          </a:prstGeom>
        </p:spPr>
        <p:txBody>
          <a:bodyPr vert="horz" wrap="square" lIns="0" tIns="4763" rIns="0" bIns="0" rtlCol="0">
            <a:spAutoFit/>
          </a:bodyPr>
          <a:lstStyle/>
          <a:p>
            <a:pPr marL="136684" marR="3810" indent="-95726">
              <a:lnSpc>
                <a:spcPct val="101699"/>
              </a:lnSpc>
              <a:spcBef>
                <a:spcPts val="38"/>
              </a:spcBef>
              <a:tabLst>
                <a:tab pos="833914" algn="l"/>
              </a:tabLst>
            </a:pPr>
            <a:r>
              <a:rPr sz="1800" dirty="0">
                <a:latin typeface="Arial"/>
                <a:cs typeface="Arial"/>
              </a:rPr>
              <a:t>2 </a:t>
            </a:r>
            <a:r>
              <a:rPr sz="1800" spc="-19" dirty="0">
                <a:latin typeface="Arial"/>
                <a:cs typeface="Arial"/>
              </a:rPr>
              <a:t>000</a:t>
            </a:r>
            <a:r>
              <a:rPr sz="1800" dirty="0">
                <a:latin typeface="Arial"/>
                <a:cs typeface="Arial"/>
              </a:rPr>
              <a:t>	První</a:t>
            </a:r>
            <a:r>
              <a:rPr sz="1800" spc="-15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nalezená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spc="-8" dirty="0">
                <a:latin typeface="Arial"/>
                <a:cs typeface="Arial"/>
              </a:rPr>
              <a:t>bavlněná </a:t>
            </a:r>
            <a:r>
              <a:rPr sz="1800" spc="-19" dirty="0">
                <a:latin typeface="Arial"/>
                <a:cs typeface="Arial"/>
              </a:rPr>
              <a:t>BC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8" dirty="0">
                <a:latin typeface="Arial"/>
                <a:cs typeface="Arial"/>
              </a:rPr>
              <a:t>tkanina</a:t>
            </a:r>
            <a:endParaRPr sz="1800" dirty="0">
              <a:latin typeface="Arial"/>
              <a:cs typeface="Arial"/>
            </a:endParaRPr>
          </a:p>
          <a:p>
            <a:pPr marL="136684" marR="183833">
              <a:spcBef>
                <a:spcPts val="949"/>
              </a:spcBef>
              <a:tabLst>
                <a:tab pos="897255" algn="l"/>
              </a:tabLst>
            </a:pPr>
            <a:r>
              <a:rPr sz="2700" spc="-28" baseline="1157" dirty="0">
                <a:latin typeface="Arial"/>
                <a:cs typeface="Arial"/>
              </a:rPr>
              <a:t>700</a:t>
            </a:r>
            <a:r>
              <a:rPr sz="2700" baseline="1157" dirty="0">
                <a:latin typeface="Arial"/>
                <a:cs typeface="Arial"/>
              </a:rPr>
              <a:t>	</a:t>
            </a:r>
            <a:r>
              <a:rPr sz="1800" dirty="0">
                <a:latin typeface="Arial"/>
                <a:cs typeface="Arial"/>
              </a:rPr>
              <a:t>První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známá </a:t>
            </a:r>
            <a:r>
              <a:rPr sz="1800" spc="-8" dirty="0">
                <a:latin typeface="Arial"/>
                <a:cs typeface="Arial"/>
              </a:rPr>
              <a:t>pletenina </a:t>
            </a:r>
            <a:r>
              <a:rPr sz="1800" spc="-19" dirty="0">
                <a:latin typeface="Arial"/>
                <a:cs typeface="Arial"/>
              </a:rPr>
              <a:t>BC</a:t>
            </a:r>
            <a:endParaRPr sz="1800" dirty="0">
              <a:latin typeface="Arial"/>
              <a:cs typeface="Arial"/>
            </a:endParaRPr>
          </a:p>
          <a:p>
            <a:pPr marL="9525">
              <a:lnSpc>
                <a:spcPts val="1871"/>
              </a:lnSpc>
              <a:tabLst>
                <a:tab pos="897255" algn="l"/>
              </a:tabLst>
            </a:pPr>
            <a:r>
              <a:rPr sz="1800" spc="-15" dirty="0">
                <a:latin typeface="Arial"/>
                <a:cs typeface="Arial"/>
              </a:rPr>
              <a:t>1000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b="1" dirty="0">
                <a:solidFill>
                  <a:srgbClr val="FF0000"/>
                </a:solidFill>
                <a:latin typeface="Arial"/>
                <a:cs typeface="Arial"/>
              </a:rPr>
              <a:t>Objev </a:t>
            </a:r>
            <a:r>
              <a:rPr sz="1800" b="1" spc="-8" dirty="0">
                <a:solidFill>
                  <a:srgbClr val="FF0000"/>
                </a:solidFill>
                <a:latin typeface="Arial"/>
                <a:cs typeface="Arial"/>
              </a:rPr>
              <a:t>kolovrátku</a:t>
            </a:r>
            <a:endParaRPr sz="1800" b="1" dirty="0">
              <a:latin typeface="Arial"/>
              <a:cs typeface="Arial"/>
            </a:endParaRPr>
          </a:p>
        </p:txBody>
      </p:sp>
      <p:sp>
        <p:nvSpPr>
          <p:cNvPr id="10" name="object 7"/>
          <p:cNvSpPr txBox="1"/>
          <p:nvPr/>
        </p:nvSpPr>
        <p:spPr>
          <a:xfrm>
            <a:off x="1504099" y="3187261"/>
            <a:ext cx="142160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864870" algn="l"/>
              </a:tabLst>
            </a:pPr>
            <a:r>
              <a:rPr sz="1800" spc="-15" dirty="0">
                <a:latin typeface="Arial"/>
                <a:cs typeface="Arial"/>
              </a:rPr>
              <a:t>1500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8" dirty="0">
                <a:latin typeface="Arial"/>
                <a:cs typeface="Arial"/>
              </a:rPr>
              <a:t>tričko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1" name="object 8"/>
          <p:cNvSpPr txBox="1"/>
          <p:nvPr/>
        </p:nvSpPr>
        <p:spPr>
          <a:xfrm>
            <a:off x="1504098" y="3699325"/>
            <a:ext cx="176545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801053" algn="l"/>
              </a:tabLst>
            </a:pPr>
            <a:r>
              <a:rPr sz="1800" spc="-15" dirty="0">
                <a:latin typeface="Arial"/>
                <a:cs typeface="Arial"/>
              </a:rPr>
              <a:t>1503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8" dirty="0">
                <a:latin typeface="Arial"/>
                <a:cs typeface="Arial"/>
              </a:rPr>
              <a:t>Kapesník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11"/>
          <p:cNvSpPr txBox="1"/>
          <p:nvPr/>
        </p:nvSpPr>
        <p:spPr>
          <a:xfrm>
            <a:off x="2296769" y="4206245"/>
            <a:ext cx="2954178" cy="569836"/>
          </a:xfrm>
          <a:prstGeom prst="rect">
            <a:avLst/>
          </a:prstGeom>
        </p:spPr>
        <p:txBody>
          <a:bodyPr vert="horz" wrap="square" lIns="0" tIns="4763" rIns="0" bIns="0" rtlCol="0">
            <a:spAutoFit/>
          </a:bodyPr>
          <a:lstStyle/>
          <a:p>
            <a:pPr marL="9525" marR="3810" indent="63341">
              <a:lnSpc>
                <a:spcPct val="101699"/>
              </a:lnSpc>
              <a:spcBef>
                <a:spcPts val="38"/>
              </a:spcBef>
            </a:pPr>
            <a:r>
              <a:rPr sz="1800" dirty="0">
                <a:latin typeface="Arial"/>
                <a:cs typeface="Arial"/>
              </a:rPr>
              <a:t>První</a:t>
            </a:r>
            <a:r>
              <a:rPr sz="1800" spc="-8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džíny –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spc="-8" dirty="0">
                <a:latin typeface="Arial"/>
                <a:cs typeface="Arial"/>
              </a:rPr>
              <a:t>Keprové </a:t>
            </a:r>
            <a:r>
              <a:rPr sz="1800" dirty="0">
                <a:latin typeface="Arial"/>
                <a:cs typeface="Arial"/>
              </a:rPr>
              <a:t>kalhoty</a:t>
            </a:r>
            <a:r>
              <a:rPr sz="1800" spc="-11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(námořnící</a:t>
            </a:r>
            <a:r>
              <a:rPr sz="1800" spc="-8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z</a:t>
            </a:r>
            <a:r>
              <a:rPr sz="1800" spc="-8" dirty="0">
                <a:latin typeface="Arial"/>
                <a:cs typeface="Arial"/>
              </a:rPr>
              <a:t> Janova)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3" name="object 10"/>
          <p:cNvSpPr txBox="1"/>
          <p:nvPr/>
        </p:nvSpPr>
        <p:spPr>
          <a:xfrm>
            <a:off x="1504098" y="4211392"/>
            <a:ext cx="52911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15" dirty="0">
                <a:latin typeface="Arial"/>
                <a:cs typeface="Arial"/>
              </a:rPr>
              <a:t>1567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4" name="object 3"/>
          <p:cNvSpPr txBox="1"/>
          <p:nvPr/>
        </p:nvSpPr>
        <p:spPr>
          <a:xfrm>
            <a:off x="5008736" y="1492568"/>
            <a:ext cx="502920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15" dirty="0">
                <a:latin typeface="Arial"/>
                <a:cs typeface="Arial"/>
              </a:rPr>
              <a:t>Peru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5" name="object 5"/>
          <p:cNvSpPr txBox="1"/>
          <p:nvPr/>
        </p:nvSpPr>
        <p:spPr>
          <a:xfrm>
            <a:off x="5480349" y="2163130"/>
            <a:ext cx="680561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8" dirty="0">
                <a:latin typeface="Arial"/>
                <a:cs typeface="Arial"/>
              </a:rPr>
              <a:t>Arabia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6" name="object 6"/>
          <p:cNvSpPr txBox="1"/>
          <p:nvPr/>
        </p:nvSpPr>
        <p:spPr>
          <a:xfrm>
            <a:off x="5480596" y="2675196"/>
            <a:ext cx="125253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dirty="0">
                <a:latin typeface="Arial"/>
                <a:cs typeface="Arial"/>
              </a:rPr>
              <a:t>Indie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a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spc="-15" dirty="0">
                <a:latin typeface="Arial"/>
                <a:cs typeface="Arial"/>
              </a:rPr>
              <a:t>Čína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7" name="object 9"/>
          <p:cNvSpPr txBox="1"/>
          <p:nvPr/>
        </p:nvSpPr>
        <p:spPr>
          <a:xfrm>
            <a:off x="3482413" y="3699325"/>
            <a:ext cx="75723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8" dirty="0">
                <a:latin typeface="Arial"/>
                <a:cs typeface="Arial"/>
              </a:rPr>
              <a:t>Europa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8" name="Zástupný symbol pro číslo snímku 17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6</a:t>
            </a:r>
            <a:endParaRPr lang="cs-CZ" dirty="0"/>
          </a:p>
        </p:txBody>
      </p:sp>
      <p:pic>
        <p:nvPicPr>
          <p:cNvPr id="19" name="Obrázek 18"/>
          <p:cNvPicPr>
            <a:picLocks noChangeAspect="1"/>
          </p:cNvPicPr>
          <p:nvPr/>
        </p:nvPicPr>
        <p:blipFill rotWithShape="1">
          <a:blip r:embed="rId3"/>
          <a:srcRect l="20142" t="29756" r="41631" b="23846"/>
          <a:stretch/>
        </p:blipFill>
        <p:spPr>
          <a:xfrm>
            <a:off x="6322979" y="0"/>
            <a:ext cx="2821021" cy="1926041"/>
          </a:xfrm>
          <a:prstGeom prst="rect">
            <a:avLst/>
          </a:prstGeom>
        </p:spPr>
      </p:pic>
      <p:pic>
        <p:nvPicPr>
          <p:cNvPr id="20" name="Obrázek 19"/>
          <p:cNvPicPr>
            <a:picLocks noChangeAspect="1"/>
          </p:cNvPicPr>
          <p:nvPr/>
        </p:nvPicPr>
        <p:blipFill rotWithShape="1">
          <a:blip r:embed="rId4"/>
          <a:srcRect l="48439" t="41859" r="32979" b="31033"/>
          <a:stretch/>
        </p:blipFill>
        <p:spPr>
          <a:xfrm>
            <a:off x="6828370" y="1926041"/>
            <a:ext cx="2315630" cy="1900232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290" y="2927624"/>
            <a:ext cx="1482187" cy="2190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84514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1223628" y="605544"/>
            <a:ext cx="5331772" cy="540060"/>
          </a:xfrm>
        </p:spPr>
        <p:txBody>
          <a:bodyPr>
            <a:normAutofit/>
          </a:bodyPr>
          <a:lstStyle/>
          <a:p>
            <a:r>
              <a:rPr lang="cs-CZ" b="1" dirty="0" smtClean="0"/>
              <a:t>Leonardo da</a:t>
            </a:r>
            <a:r>
              <a:rPr lang="cs-CZ" b="1" spc="-113" dirty="0"/>
              <a:t> </a:t>
            </a:r>
            <a:r>
              <a:rPr lang="cs-CZ" b="1" spc="-8" dirty="0"/>
              <a:t>Vinci</a:t>
            </a:r>
            <a:endParaRPr lang="cs-CZ" b="1" dirty="0"/>
          </a:p>
        </p:txBody>
      </p:sp>
      <p:grpSp>
        <p:nvGrpSpPr>
          <p:cNvPr id="4" name="object 10"/>
          <p:cNvGrpSpPr/>
          <p:nvPr/>
        </p:nvGrpSpPr>
        <p:grpSpPr>
          <a:xfrm>
            <a:off x="5395949" y="3926"/>
            <a:ext cx="2604951" cy="4755115"/>
            <a:chOff x="5645331" y="0"/>
            <a:chExt cx="3473268" cy="6340153"/>
          </a:xfrm>
        </p:grpSpPr>
        <p:pic>
          <p:nvPicPr>
            <p:cNvPr id="5" name="object 11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645331" y="4476302"/>
              <a:ext cx="1220329" cy="1863851"/>
            </a:xfrm>
            <a:prstGeom prst="rect">
              <a:avLst/>
            </a:prstGeom>
          </p:spPr>
        </p:pic>
        <p:pic>
          <p:nvPicPr>
            <p:cNvPr id="6" name="object 12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7648581" y="0"/>
              <a:ext cx="1470018" cy="1800352"/>
            </a:xfrm>
            <a:prstGeom prst="rect">
              <a:avLst/>
            </a:prstGeom>
          </p:spPr>
        </p:pic>
      </p:grpSp>
      <p:grpSp>
        <p:nvGrpSpPr>
          <p:cNvPr id="7" name="object 4"/>
          <p:cNvGrpSpPr/>
          <p:nvPr/>
        </p:nvGrpSpPr>
        <p:grpSpPr>
          <a:xfrm>
            <a:off x="4088452" y="1034672"/>
            <a:ext cx="3842279" cy="3724369"/>
            <a:chOff x="3813435" y="1644270"/>
            <a:chExt cx="5123038" cy="4965825"/>
          </a:xfrm>
        </p:grpSpPr>
        <p:pic>
          <p:nvPicPr>
            <p:cNvPr id="8" name="object 5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4363731" y="1644270"/>
              <a:ext cx="2501645" cy="3048000"/>
            </a:xfrm>
            <a:prstGeom prst="rect">
              <a:avLst/>
            </a:prstGeom>
          </p:spPr>
        </p:pic>
        <p:pic>
          <p:nvPicPr>
            <p:cNvPr id="9" name="object 6"/>
            <p:cNvPicPr/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031473" y="2752090"/>
              <a:ext cx="1905000" cy="3858005"/>
            </a:xfrm>
            <a:prstGeom prst="rect">
              <a:avLst/>
            </a:prstGeom>
          </p:spPr>
        </p:pic>
        <p:pic>
          <p:nvPicPr>
            <p:cNvPr id="10" name="object 7"/>
            <p:cNvPicPr/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3813435" y="4705095"/>
              <a:ext cx="1488947" cy="1905000"/>
            </a:xfrm>
            <a:prstGeom prst="rect">
              <a:avLst/>
            </a:prstGeom>
          </p:spPr>
        </p:pic>
      </p:grpSp>
      <p:sp>
        <p:nvSpPr>
          <p:cNvPr id="11" name="object 9"/>
          <p:cNvSpPr txBox="1"/>
          <p:nvPr/>
        </p:nvSpPr>
        <p:spPr>
          <a:xfrm>
            <a:off x="6286069" y="1341070"/>
            <a:ext cx="1250633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dirty="0">
                <a:latin typeface="Times New Roman"/>
                <a:cs typeface="Times New Roman"/>
              </a:rPr>
              <a:t>1452</a:t>
            </a:r>
            <a:r>
              <a:rPr sz="1800" spc="-11" dirty="0">
                <a:latin typeface="Times New Roman"/>
                <a:cs typeface="Times New Roman"/>
              </a:rPr>
              <a:t> </a:t>
            </a:r>
            <a:r>
              <a:rPr sz="1800" dirty="0">
                <a:latin typeface="Times New Roman"/>
                <a:cs typeface="Times New Roman"/>
              </a:rPr>
              <a:t>až</a:t>
            </a:r>
            <a:r>
              <a:rPr sz="1800" spc="-4" dirty="0">
                <a:latin typeface="Times New Roman"/>
                <a:cs typeface="Times New Roman"/>
              </a:rPr>
              <a:t> </a:t>
            </a:r>
            <a:r>
              <a:rPr sz="1800" spc="-15" dirty="0">
                <a:latin typeface="Times New Roman"/>
                <a:cs typeface="Times New Roman"/>
              </a:rPr>
              <a:t>1519</a:t>
            </a:r>
            <a:endParaRPr sz="1800" dirty="0">
              <a:latin typeface="Times New Roman"/>
              <a:cs typeface="Times New Roman"/>
            </a:endParaRPr>
          </a:p>
        </p:txBody>
      </p:sp>
      <p:sp>
        <p:nvSpPr>
          <p:cNvPr id="13" name="object 3"/>
          <p:cNvSpPr txBox="1"/>
          <p:nvPr/>
        </p:nvSpPr>
        <p:spPr>
          <a:xfrm>
            <a:off x="1401138" y="1434991"/>
            <a:ext cx="3232785" cy="1116171"/>
          </a:xfrm>
          <a:prstGeom prst="rect">
            <a:avLst/>
          </a:prstGeom>
        </p:spPr>
        <p:txBody>
          <a:bodyPr vert="horz" wrap="square" lIns="0" tIns="8096" rIns="0" bIns="0" rtlCol="0">
            <a:spAutoFit/>
          </a:bodyPr>
          <a:lstStyle/>
          <a:p>
            <a:pPr marL="9525" marR="3810">
              <a:lnSpc>
                <a:spcPct val="100400"/>
              </a:lnSpc>
              <a:spcBef>
                <a:spcPts val="64"/>
              </a:spcBef>
              <a:buClr>
                <a:srgbClr val="3333CC"/>
              </a:buClr>
              <a:buSzPct val="60714"/>
              <a:tabLst>
                <a:tab pos="266224" algn="l"/>
                <a:tab pos="266700" algn="l"/>
              </a:tabLst>
            </a:pPr>
            <a:r>
              <a:rPr sz="1800" dirty="0">
                <a:cs typeface="Arial"/>
              </a:rPr>
              <a:t>Stroj pro</a:t>
            </a:r>
            <a:r>
              <a:rPr sz="1800" spc="-4" dirty="0">
                <a:cs typeface="Arial"/>
              </a:rPr>
              <a:t> </a:t>
            </a:r>
            <a:r>
              <a:rPr sz="1800" spc="-8" dirty="0">
                <a:cs typeface="Arial"/>
              </a:rPr>
              <a:t>protahování, </a:t>
            </a:r>
            <a:r>
              <a:rPr sz="1800" dirty="0">
                <a:cs typeface="Arial"/>
              </a:rPr>
              <a:t>kroucení a navíjení </a:t>
            </a:r>
            <a:r>
              <a:rPr sz="1800" spc="-8" dirty="0">
                <a:cs typeface="Arial"/>
              </a:rPr>
              <a:t>příze </a:t>
            </a:r>
            <a:r>
              <a:rPr sz="1800" dirty="0">
                <a:cs typeface="Arial"/>
              </a:rPr>
              <a:t>současně.</a:t>
            </a:r>
            <a:r>
              <a:rPr sz="1800" spc="-4" dirty="0">
                <a:cs typeface="Arial"/>
              </a:rPr>
              <a:t> </a:t>
            </a:r>
            <a:r>
              <a:rPr sz="1800" spc="-8" dirty="0">
                <a:cs typeface="Arial"/>
              </a:rPr>
              <a:t>Základní </a:t>
            </a:r>
            <a:r>
              <a:rPr sz="1800" dirty="0">
                <a:cs typeface="Arial"/>
              </a:rPr>
              <a:t>myšlenka pro </a:t>
            </a:r>
            <a:r>
              <a:rPr sz="1800" spc="-8" dirty="0">
                <a:cs typeface="Arial"/>
              </a:rPr>
              <a:t>kontinuální </a:t>
            </a:r>
            <a:r>
              <a:rPr sz="1800" dirty="0">
                <a:cs typeface="Arial"/>
              </a:rPr>
              <a:t>výrobu </a:t>
            </a:r>
            <a:r>
              <a:rPr sz="1800" spc="-8" dirty="0">
                <a:cs typeface="Arial"/>
              </a:rPr>
              <a:t>příze</a:t>
            </a:r>
            <a:endParaRPr sz="1800" dirty="0">
              <a:cs typeface="Arial"/>
            </a:endParaRPr>
          </a:p>
        </p:txBody>
      </p:sp>
      <p:sp>
        <p:nvSpPr>
          <p:cNvPr id="14" name="Zástupný symbol pro číslo snímku 13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7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60" y="2648317"/>
            <a:ext cx="2970713" cy="2061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8840279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1"/>
          <p:cNvSpPr>
            <a:spLocks noGrp="1"/>
          </p:cNvSpPr>
          <p:nvPr>
            <p:ph type="title"/>
          </p:nvPr>
        </p:nvSpPr>
        <p:spPr>
          <a:xfrm>
            <a:off x="328684" y="588473"/>
            <a:ext cx="2962811" cy="540060"/>
          </a:xfrm>
        </p:spPr>
        <p:txBody>
          <a:bodyPr>
            <a:normAutofit/>
          </a:bodyPr>
          <a:lstStyle/>
          <a:p>
            <a:r>
              <a:rPr lang="cs-CZ" b="1" spc="-8" dirty="0"/>
              <a:t>Historie</a:t>
            </a:r>
            <a:endParaRPr lang="cs-CZ" b="1" dirty="0"/>
          </a:p>
        </p:txBody>
      </p:sp>
      <p:sp>
        <p:nvSpPr>
          <p:cNvPr id="4" name="object 3"/>
          <p:cNvSpPr txBox="1"/>
          <p:nvPr/>
        </p:nvSpPr>
        <p:spPr>
          <a:xfrm>
            <a:off x="1368081" y="1494472"/>
            <a:ext cx="3777139" cy="119968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957739" algn="l"/>
              </a:tabLst>
            </a:pPr>
            <a:r>
              <a:rPr sz="1800" spc="-15" dirty="0">
                <a:latin typeface="Arial"/>
                <a:cs typeface="Arial"/>
              </a:rPr>
              <a:t>1589</a:t>
            </a:r>
            <a:r>
              <a:rPr sz="1800" dirty="0">
                <a:latin typeface="Arial"/>
                <a:cs typeface="Arial"/>
              </a:rPr>
              <a:t>	Pletací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spc="-8" dirty="0">
                <a:latin typeface="Arial"/>
                <a:cs typeface="Arial"/>
              </a:rPr>
              <a:t>stroj</a:t>
            </a:r>
            <a:endParaRPr sz="1800" dirty="0">
              <a:latin typeface="Arial"/>
              <a:cs typeface="Arial"/>
            </a:endParaRPr>
          </a:p>
          <a:p>
            <a:pPr marL="9525">
              <a:spcBef>
                <a:spcPts val="1361"/>
              </a:spcBef>
              <a:tabLst>
                <a:tab pos="957739" algn="l"/>
              </a:tabLst>
            </a:pPr>
            <a:r>
              <a:rPr sz="1800" spc="-15" dirty="0">
                <a:latin typeface="Arial"/>
                <a:cs typeface="Arial"/>
              </a:rPr>
              <a:t>1733</a:t>
            </a:r>
            <a:r>
              <a:rPr sz="1800" dirty="0">
                <a:latin typeface="Arial"/>
                <a:cs typeface="Arial"/>
              </a:rPr>
              <a:t>	Tkalcovský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spc="-8" dirty="0">
                <a:latin typeface="Arial"/>
                <a:cs typeface="Arial"/>
              </a:rPr>
              <a:t>člunek</a:t>
            </a:r>
            <a:endParaRPr sz="1800" dirty="0">
              <a:latin typeface="Arial"/>
              <a:cs typeface="Arial"/>
            </a:endParaRPr>
          </a:p>
          <a:p>
            <a:pPr marL="9525">
              <a:spcBef>
                <a:spcPts val="1354"/>
              </a:spcBef>
              <a:tabLst>
                <a:tab pos="957739" algn="l"/>
              </a:tabLst>
            </a:pPr>
            <a:r>
              <a:rPr sz="1800" spc="-15" dirty="0">
                <a:latin typeface="Arial"/>
                <a:cs typeface="Arial"/>
              </a:rPr>
              <a:t>1764</a:t>
            </a:r>
            <a:r>
              <a:rPr sz="1800" dirty="0">
                <a:latin typeface="Arial"/>
                <a:cs typeface="Arial"/>
              </a:rPr>
              <a:t>	Self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dirty="0">
                <a:latin typeface="Arial"/>
                <a:cs typeface="Arial"/>
              </a:rPr>
              <a:t>faktor (Spinning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spc="-8" dirty="0">
                <a:latin typeface="Arial"/>
                <a:cs typeface="Arial"/>
              </a:rPr>
              <a:t>Jenny)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5" name="object 6"/>
          <p:cNvSpPr txBox="1"/>
          <p:nvPr/>
        </p:nvSpPr>
        <p:spPr>
          <a:xfrm>
            <a:off x="1368078" y="3494719"/>
            <a:ext cx="3840956" cy="142282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lnSpc>
                <a:spcPts val="2156"/>
              </a:lnSpc>
              <a:spcBef>
                <a:spcPts val="75"/>
              </a:spcBef>
              <a:tabLst>
                <a:tab pos="958691" algn="l"/>
              </a:tabLst>
            </a:pPr>
            <a:r>
              <a:rPr sz="1800" spc="-15" dirty="0">
                <a:solidFill>
                  <a:srgbClr val="FF0000"/>
                </a:solidFill>
                <a:latin typeface="Arial"/>
                <a:cs typeface="Arial"/>
              </a:rPr>
              <a:t>1793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	</a:t>
            </a:r>
            <a:r>
              <a:rPr sz="2700" baseline="1157" dirty="0">
                <a:solidFill>
                  <a:srgbClr val="FF0000"/>
                </a:solidFill>
                <a:latin typeface="Arial"/>
                <a:cs typeface="Arial"/>
              </a:rPr>
              <a:t>Odzrňovač</a:t>
            </a:r>
            <a:r>
              <a:rPr sz="2700" spc="-33" baseline="115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700" baseline="1157" dirty="0" err="1">
                <a:solidFill>
                  <a:srgbClr val="FF0000"/>
                </a:solidFill>
                <a:latin typeface="Arial"/>
                <a:cs typeface="Arial"/>
              </a:rPr>
              <a:t>bavlny</a:t>
            </a:r>
            <a:r>
              <a:rPr sz="2700" spc="-17" baseline="115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lang="cs-CZ" sz="2700" spc="-17" baseline="1157" dirty="0" smtClean="0">
                <a:solidFill>
                  <a:srgbClr val="FF0000"/>
                </a:solidFill>
                <a:latin typeface="Arial"/>
                <a:cs typeface="Arial"/>
              </a:rPr>
              <a:t/>
            </a:r>
            <a:br>
              <a:rPr lang="cs-CZ" sz="2700" spc="-17" baseline="1157" dirty="0" smtClean="0">
                <a:solidFill>
                  <a:srgbClr val="FF0000"/>
                </a:solidFill>
                <a:latin typeface="Arial"/>
                <a:cs typeface="Arial"/>
              </a:rPr>
            </a:br>
            <a:r>
              <a:rPr sz="2700" baseline="1157" dirty="0" smtClean="0">
                <a:solidFill>
                  <a:srgbClr val="FF0000"/>
                </a:solidFill>
                <a:latin typeface="Arial"/>
                <a:cs typeface="Arial"/>
              </a:rPr>
              <a:t>(</a:t>
            </a:r>
            <a:r>
              <a:rPr sz="2700" spc="-17" baseline="1157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700" baseline="1157" dirty="0">
                <a:solidFill>
                  <a:srgbClr val="FF0000"/>
                </a:solidFill>
                <a:latin typeface="Arial"/>
                <a:cs typeface="Arial"/>
              </a:rPr>
              <a:t>1</a:t>
            </a:r>
            <a:r>
              <a:rPr sz="2700" spc="-5" baseline="1157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700" spc="-11" baseline="1157" dirty="0" err="1" smtClean="0">
                <a:solidFill>
                  <a:srgbClr val="FF0000"/>
                </a:solidFill>
                <a:latin typeface="Arial"/>
                <a:cs typeface="Arial"/>
              </a:rPr>
              <a:t>člověk</a:t>
            </a:r>
            <a:r>
              <a:rPr lang="cs-CZ" sz="2700" spc="-11" baseline="1157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 err="1" smtClean="0">
                <a:solidFill>
                  <a:srgbClr val="FF0000"/>
                </a:solidFill>
                <a:latin typeface="Arial"/>
                <a:cs typeface="Arial"/>
              </a:rPr>
              <a:t>nahradil</a:t>
            </a:r>
            <a:r>
              <a:rPr sz="1800" dirty="0" smtClean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800" dirty="0">
                <a:solidFill>
                  <a:srgbClr val="FF0000"/>
                </a:solidFill>
                <a:latin typeface="Arial"/>
                <a:cs typeface="Arial"/>
              </a:rPr>
              <a:t>50 </a:t>
            </a:r>
            <a:r>
              <a:rPr sz="1800" spc="-8" dirty="0">
                <a:solidFill>
                  <a:srgbClr val="FF0000"/>
                </a:solidFill>
                <a:latin typeface="Arial"/>
                <a:cs typeface="Arial"/>
              </a:rPr>
              <a:t>lidí)</a:t>
            </a:r>
            <a:endParaRPr sz="1800" dirty="0">
              <a:latin typeface="Arial"/>
              <a:cs typeface="Arial"/>
            </a:endParaRPr>
          </a:p>
          <a:p>
            <a:pPr marL="9525">
              <a:spcBef>
                <a:spcPts val="1354"/>
              </a:spcBef>
              <a:tabLst>
                <a:tab pos="894874" algn="l"/>
              </a:tabLst>
            </a:pPr>
            <a:r>
              <a:rPr sz="1800" spc="-15" dirty="0">
                <a:latin typeface="Arial"/>
                <a:cs typeface="Arial"/>
              </a:rPr>
              <a:t>1801</a:t>
            </a:r>
            <a:r>
              <a:rPr sz="1800" dirty="0">
                <a:latin typeface="Arial"/>
                <a:cs typeface="Arial"/>
              </a:rPr>
              <a:t>	Děrná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spc="-8" dirty="0">
                <a:latin typeface="Arial"/>
                <a:cs typeface="Arial"/>
              </a:rPr>
              <a:t>páska,vzorování</a:t>
            </a:r>
            <a:endParaRPr sz="1800" dirty="0">
              <a:latin typeface="Arial"/>
              <a:cs typeface="Arial"/>
            </a:endParaRPr>
          </a:p>
          <a:p>
            <a:pPr marL="9525">
              <a:spcBef>
                <a:spcPts val="866"/>
              </a:spcBef>
              <a:tabLst>
                <a:tab pos="957739" algn="l"/>
              </a:tabLst>
            </a:pPr>
            <a:r>
              <a:rPr sz="1800" spc="-15" dirty="0">
                <a:latin typeface="Arial"/>
                <a:cs typeface="Arial"/>
              </a:rPr>
              <a:t>1819</a:t>
            </a:r>
            <a:r>
              <a:rPr lang="cs-CZ" sz="1800" dirty="0">
                <a:latin typeface="Arial"/>
                <a:cs typeface="Arial"/>
              </a:rPr>
              <a:t>      </a:t>
            </a:r>
            <a:r>
              <a:rPr sz="1800" dirty="0" err="1">
                <a:latin typeface="Arial"/>
                <a:cs typeface="Arial"/>
              </a:rPr>
              <a:t>Nepromokavá</a:t>
            </a:r>
            <a:r>
              <a:rPr sz="1800" spc="-4" dirty="0">
                <a:latin typeface="Arial"/>
                <a:cs typeface="Arial"/>
              </a:rPr>
              <a:t> </a:t>
            </a:r>
            <a:r>
              <a:rPr sz="1800" spc="-8" dirty="0">
                <a:latin typeface="Arial"/>
                <a:cs typeface="Arial"/>
              </a:rPr>
              <a:t>textilie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6" name="object 5"/>
          <p:cNvSpPr txBox="1"/>
          <p:nvPr/>
        </p:nvSpPr>
        <p:spPr>
          <a:xfrm>
            <a:off x="2316940" y="2942080"/>
            <a:ext cx="1570196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dirty="0">
                <a:latin typeface="Arial"/>
                <a:cs typeface="Arial"/>
              </a:rPr>
              <a:t>Dopřádací</a:t>
            </a:r>
            <a:r>
              <a:rPr sz="1800" spc="-19" dirty="0">
                <a:latin typeface="Arial"/>
                <a:cs typeface="Arial"/>
              </a:rPr>
              <a:t> </a:t>
            </a:r>
            <a:r>
              <a:rPr sz="1800" spc="-8" dirty="0">
                <a:latin typeface="Arial"/>
                <a:cs typeface="Arial"/>
              </a:rPr>
              <a:t>stroj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7" name="object 4"/>
          <p:cNvSpPr txBox="1"/>
          <p:nvPr/>
        </p:nvSpPr>
        <p:spPr>
          <a:xfrm>
            <a:off x="1336649" y="2942080"/>
            <a:ext cx="528638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15" dirty="0">
                <a:latin typeface="Arial"/>
                <a:cs typeface="Arial"/>
              </a:rPr>
              <a:t>1769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2" name="object 8"/>
          <p:cNvSpPr txBox="1"/>
          <p:nvPr/>
        </p:nvSpPr>
        <p:spPr>
          <a:xfrm>
            <a:off x="6112673" y="1489327"/>
            <a:ext cx="1735931" cy="3647665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  <a:tabLst>
                <a:tab pos="835819" algn="l"/>
              </a:tabLst>
            </a:pPr>
            <a:r>
              <a:rPr sz="1800" spc="-8" dirty="0">
                <a:latin typeface="Arial"/>
                <a:cs typeface="Arial"/>
              </a:rPr>
              <a:t>Anglie,</a:t>
            </a:r>
            <a:r>
              <a:rPr sz="1800" dirty="0">
                <a:latin typeface="Arial"/>
                <a:cs typeface="Arial"/>
              </a:rPr>
              <a:t>	</a:t>
            </a:r>
            <a:r>
              <a:rPr sz="1800" spc="-8" dirty="0">
                <a:latin typeface="Arial"/>
                <a:cs typeface="Arial"/>
              </a:rPr>
              <a:t>William</a:t>
            </a:r>
            <a:endParaRPr sz="1800" dirty="0">
              <a:latin typeface="Arial"/>
              <a:cs typeface="Arial"/>
            </a:endParaRPr>
          </a:p>
          <a:p>
            <a:pPr marL="9525">
              <a:spcBef>
                <a:spcPts val="1395"/>
              </a:spcBef>
            </a:pPr>
            <a:r>
              <a:rPr sz="1800" dirty="0">
                <a:latin typeface="Arial"/>
                <a:cs typeface="Arial"/>
              </a:rPr>
              <a:t>Anglie, John </a:t>
            </a:r>
            <a:r>
              <a:rPr sz="1800" spc="-19" dirty="0">
                <a:latin typeface="Arial"/>
                <a:cs typeface="Arial"/>
              </a:rPr>
              <a:t>Kay</a:t>
            </a:r>
            <a:endParaRPr sz="1800" dirty="0">
              <a:latin typeface="Arial"/>
              <a:cs typeface="Arial"/>
            </a:endParaRPr>
          </a:p>
          <a:p>
            <a:pPr marL="9525" marR="105251">
              <a:lnSpc>
                <a:spcPct val="101200"/>
              </a:lnSpc>
              <a:spcBef>
                <a:spcPts val="1298"/>
              </a:spcBef>
            </a:pPr>
            <a:r>
              <a:rPr sz="1800" dirty="0">
                <a:latin typeface="Arial"/>
                <a:cs typeface="Arial"/>
              </a:rPr>
              <a:t>Anglie , </a:t>
            </a:r>
            <a:r>
              <a:rPr sz="1800" spc="-8" dirty="0">
                <a:latin typeface="Arial"/>
                <a:cs typeface="Arial"/>
              </a:rPr>
              <a:t>James Hargreaves </a:t>
            </a:r>
            <a:r>
              <a:rPr sz="1800" dirty="0">
                <a:latin typeface="Arial"/>
                <a:cs typeface="Arial"/>
              </a:rPr>
              <a:t>Anglie , </a:t>
            </a:r>
            <a:r>
              <a:rPr sz="1800" spc="-8" dirty="0">
                <a:latin typeface="Arial"/>
                <a:cs typeface="Arial"/>
              </a:rPr>
              <a:t>Richard Arkwright</a:t>
            </a:r>
            <a:endParaRPr sz="1800" dirty="0">
              <a:latin typeface="Arial"/>
              <a:cs typeface="Arial"/>
            </a:endParaRPr>
          </a:p>
          <a:p>
            <a:pPr marL="9525">
              <a:lnSpc>
                <a:spcPts val="2156"/>
              </a:lnSpc>
            </a:pPr>
            <a:r>
              <a:rPr sz="1800" dirty="0">
                <a:latin typeface="Arial"/>
                <a:cs typeface="Arial"/>
              </a:rPr>
              <a:t>U.S.,</a:t>
            </a:r>
            <a:r>
              <a:rPr sz="1800" spc="-30" dirty="0">
                <a:latin typeface="Arial"/>
                <a:cs typeface="Arial"/>
              </a:rPr>
              <a:t> </a:t>
            </a:r>
            <a:r>
              <a:rPr sz="1800" spc="-19" dirty="0">
                <a:latin typeface="Arial"/>
                <a:cs typeface="Arial"/>
              </a:rPr>
              <a:t>Eli</a:t>
            </a:r>
            <a:endParaRPr sz="1800" dirty="0">
              <a:latin typeface="Arial"/>
              <a:cs typeface="Arial"/>
            </a:endParaRPr>
          </a:p>
          <a:p>
            <a:pPr marL="9525" marR="16193">
              <a:lnSpc>
                <a:spcPct val="101200"/>
              </a:lnSpc>
              <a:spcBef>
                <a:spcPts val="1328"/>
              </a:spcBef>
            </a:pPr>
            <a:r>
              <a:rPr sz="1800" dirty="0">
                <a:latin typeface="Arial"/>
                <a:cs typeface="Arial"/>
              </a:rPr>
              <a:t>Francie, </a:t>
            </a:r>
            <a:r>
              <a:rPr sz="1800" spc="-8" dirty="0">
                <a:latin typeface="Arial"/>
                <a:cs typeface="Arial"/>
              </a:rPr>
              <a:t>Joseph- </a:t>
            </a:r>
            <a:r>
              <a:rPr sz="1800" dirty="0">
                <a:latin typeface="Arial"/>
                <a:cs typeface="Arial"/>
              </a:rPr>
              <a:t>Marie </a:t>
            </a:r>
            <a:r>
              <a:rPr sz="1800" spc="-8" dirty="0">
                <a:latin typeface="Arial"/>
                <a:cs typeface="Arial"/>
              </a:rPr>
              <a:t>Jacquard</a:t>
            </a:r>
            <a:endParaRPr sz="1800" dirty="0">
              <a:latin typeface="Arial"/>
              <a:cs typeface="Arial"/>
            </a:endParaRPr>
          </a:p>
          <a:p>
            <a:pPr marL="9525">
              <a:spcBef>
                <a:spcPts val="836"/>
              </a:spcBef>
            </a:pPr>
            <a:r>
              <a:rPr sz="1800" spc="-8" dirty="0">
                <a:latin typeface="Arial"/>
                <a:cs typeface="Arial"/>
              </a:rPr>
              <a:t>Skotsko,</a:t>
            </a:r>
            <a:endParaRPr sz="1800" dirty="0">
              <a:latin typeface="Arial"/>
              <a:cs typeface="Arial"/>
            </a:endParaRPr>
          </a:p>
          <a:p>
            <a:pPr marL="9525">
              <a:spcBef>
                <a:spcPts val="34"/>
              </a:spcBef>
            </a:pPr>
            <a:r>
              <a:rPr sz="1500" spc="-8" dirty="0">
                <a:latin typeface="Arial"/>
                <a:cs typeface="Arial"/>
              </a:rPr>
              <a:t>Macintosh</a:t>
            </a:r>
            <a:endParaRPr sz="1500" dirty="0">
              <a:latin typeface="Arial"/>
              <a:cs typeface="Arial"/>
            </a:endParaRPr>
          </a:p>
        </p:txBody>
      </p:sp>
      <p:sp>
        <p:nvSpPr>
          <p:cNvPr id="14" name="object 2"/>
          <p:cNvSpPr txBox="1"/>
          <p:nvPr/>
        </p:nvSpPr>
        <p:spPr>
          <a:xfrm>
            <a:off x="6112675" y="1768220"/>
            <a:ext cx="401479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19" dirty="0">
                <a:latin typeface="Arial"/>
                <a:cs typeface="Arial"/>
              </a:rPr>
              <a:t>Lee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6" name="object 7"/>
          <p:cNvSpPr txBox="1"/>
          <p:nvPr/>
        </p:nvSpPr>
        <p:spPr>
          <a:xfrm>
            <a:off x="6091482" y="3705886"/>
            <a:ext cx="845344" cy="286617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marL="9525">
              <a:spcBef>
                <a:spcPts val="75"/>
              </a:spcBef>
            </a:pPr>
            <a:r>
              <a:rPr sz="1800" spc="-8" dirty="0">
                <a:latin typeface="Arial"/>
                <a:cs typeface="Arial"/>
              </a:rPr>
              <a:t>Whitney</a:t>
            </a:r>
            <a:endParaRPr sz="1800" dirty="0">
              <a:latin typeface="Arial"/>
              <a:cs typeface="Arial"/>
            </a:endParaRPr>
          </a:p>
        </p:txBody>
      </p:sp>
      <p:sp>
        <p:nvSpPr>
          <p:cNvPr id="17" name="Zástupný symbol pro číslo snímku 16"/>
          <p:cNvSpPr>
            <a:spLocks noGrp="1"/>
          </p:cNvSpPr>
          <p:nvPr>
            <p:ph type="sldNum" sz="quarter" idx="2"/>
          </p:nvPr>
        </p:nvSpPr>
        <p:spPr>
          <a:xfrm>
            <a:off x="8783627" y="4709992"/>
            <a:ext cx="237532" cy="300050"/>
          </a:xfrm>
        </p:spPr>
        <p:txBody>
          <a:bodyPr/>
          <a:lstStyle/>
          <a:p>
            <a:r>
              <a:rPr lang="cs-CZ" dirty="0" smtClean="0"/>
              <a:t>8</a:t>
            </a:r>
            <a:endParaRPr lang="cs-CZ" dirty="0"/>
          </a:p>
        </p:txBody>
      </p:sp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8322" y="2895237"/>
            <a:ext cx="1413547" cy="2194532"/>
          </a:xfrm>
          <a:prstGeom prst="rect">
            <a:avLst/>
          </a:prstGeom>
        </p:spPr>
      </p:pic>
      <p:pic>
        <p:nvPicPr>
          <p:cNvPr id="18" name="Obrázek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0477" y="0"/>
            <a:ext cx="1604024" cy="2324582"/>
          </a:xfrm>
          <a:prstGeom prst="rect">
            <a:avLst/>
          </a:prstGeom>
        </p:spPr>
      </p:pic>
      <p:pic>
        <p:nvPicPr>
          <p:cNvPr id="19" name="Obrázek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1825" y="0"/>
            <a:ext cx="3142175" cy="1413798"/>
          </a:xfrm>
          <a:prstGeom prst="rect">
            <a:avLst/>
          </a:prstGeom>
        </p:spPr>
      </p:pic>
      <p:pic>
        <p:nvPicPr>
          <p:cNvPr id="21" name="Obrázek 20"/>
          <p:cNvPicPr>
            <a:picLocks noChangeAspect="1"/>
          </p:cNvPicPr>
          <p:nvPr/>
        </p:nvPicPr>
        <p:blipFill rotWithShape="1">
          <a:blip r:embed="rId6"/>
          <a:srcRect l="19220" t="25469" r="35887" b="16911"/>
          <a:stretch/>
        </p:blipFill>
        <p:spPr>
          <a:xfrm>
            <a:off x="2237362" y="32431"/>
            <a:ext cx="2097344" cy="1514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0372762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imple Light">
  <a:themeElements>
    <a:clrScheme name="FT TU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924C14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940</TotalTime>
  <Words>933</Words>
  <Application>Microsoft Office PowerPoint</Application>
  <PresentationFormat>Předvádění na obrazovce (16:9)</PresentationFormat>
  <Paragraphs>372</Paragraphs>
  <Slides>27</Slides>
  <Notes>11</Notes>
  <HiddenSlides>0</HiddenSlides>
  <MMClips>0</MMClips>
  <ScaleCrop>false</ScaleCrop>
  <HeadingPairs>
    <vt:vector size="6" baseType="variant">
      <vt:variant>
        <vt:lpstr>Použitá písma</vt:lpstr>
      </vt:variant>
      <vt:variant>
        <vt:i4>7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27</vt:i4>
      </vt:variant>
    </vt:vector>
  </HeadingPairs>
  <TitlesOfParts>
    <vt:vector size="35" baseType="lpstr">
      <vt:lpstr>Arial</vt:lpstr>
      <vt:lpstr>Calibri</vt:lpstr>
      <vt:lpstr>Helvetica</vt:lpstr>
      <vt:lpstr>Symbol</vt:lpstr>
      <vt:lpstr>Tahoma</vt:lpstr>
      <vt:lpstr>Times New Roman</vt:lpstr>
      <vt:lpstr>Verdana</vt:lpstr>
      <vt:lpstr>Simple Light</vt:lpstr>
      <vt:lpstr>Textilní vlákna  1. přednáška</vt:lpstr>
      <vt:lpstr>Prezentace aplikace PowerPoint</vt:lpstr>
      <vt:lpstr>Textil a člověk</vt:lpstr>
      <vt:lpstr>Prezentace aplikace PowerPoint</vt:lpstr>
      <vt:lpstr>Produkce vláken</vt:lpstr>
      <vt:lpstr>Historie</vt:lpstr>
      <vt:lpstr>Historie</vt:lpstr>
      <vt:lpstr>Leonardo da Vinci</vt:lpstr>
      <vt:lpstr>Historie</vt:lpstr>
      <vt:lpstr>Prezentace aplikace PowerPoint</vt:lpstr>
      <vt:lpstr>Historie</vt:lpstr>
      <vt:lpstr>Prezentace aplikace PowerPoint</vt:lpstr>
      <vt:lpstr>Spandex (Lycra)         Joseph C. Shivers </vt:lpstr>
      <vt:lpstr>Prezentace aplikace PowerPoint</vt:lpstr>
      <vt:lpstr>Produkce vláken</vt:lpstr>
      <vt:lpstr>Prezentace aplikace PowerPoint</vt:lpstr>
      <vt:lpstr>Prezentace aplikace PowerPoint</vt:lpstr>
      <vt:lpstr>Oděvní textilie</vt:lpstr>
      <vt:lpstr>Technické textilie</vt:lpstr>
      <vt:lpstr>Textilní vlákna</vt:lpstr>
      <vt:lpstr>Textilní vlákna vývoj spotřeby</vt:lpstr>
      <vt:lpstr>Trendy v textilní vláknech</vt:lpstr>
      <vt:lpstr>Prezentace aplikace PowerPoint</vt:lpstr>
      <vt:lpstr>Nadmolekulární struktura</vt:lpstr>
      <vt:lpstr>Anizotropie</vt:lpstr>
      <vt:lpstr>Viskoelasticita</vt:lpstr>
      <vt:lpstr>Ostatní vlastnosti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Mirka</dc:creator>
  <cp:lastModifiedBy>Mirka</cp:lastModifiedBy>
  <cp:revision>144</cp:revision>
  <dcterms:modified xsi:type="dcterms:W3CDTF">2024-06-03T06:17:14Z</dcterms:modified>
</cp:coreProperties>
</file>