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19.07.2024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19.07.2024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19.07.2024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7030A0"/>
                </a:solidFill>
              </a:rPr>
              <a:t>Gamification</a:t>
            </a:r>
            <a:r>
              <a:rPr lang="cs-CZ" b="1" dirty="0">
                <a:solidFill>
                  <a:srgbClr val="7030A0"/>
                </a:solidFill>
              </a:rPr>
              <a:t> in ELT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PhDr. Iva Koutská, Ph.D.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PhDr. Jana Němečková,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65" y="2221877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6288" y="1309667"/>
            <a:ext cx="7395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4F6B6180-F6A4-46DB-89C4-69D95717C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52074" y="1872178"/>
            <a:ext cx="663985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E84051BB-AECE-4542-B724-5732DF83E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23468" y="1619731"/>
            <a:ext cx="6897063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0A956CC7-1E11-40C2-BB52-10D9DE00E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88201" y="1600200"/>
            <a:ext cx="57675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23CB549-8CB2-495A-8383-640F4829D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57681" y="1600200"/>
            <a:ext cx="58286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812810-D0D3-4FF4-8031-528DDEAA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			PROJECT</a:t>
            </a:r>
          </a:p>
          <a:p>
            <a:r>
              <a:rPr lang="en-GB" dirty="0"/>
              <a:t>relatively long-term, problem-focused, and meaningful units of instruction that integrate concepts from a number of disciplines or fields of study</a:t>
            </a:r>
            <a:endParaRPr lang="cs-CZ" dirty="0"/>
          </a:p>
          <a:p>
            <a:r>
              <a:rPr lang="en-GB" b="1" dirty="0"/>
              <a:t>essential components </a:t>
            </a:r>
            <a:endParaRPr lang="cs-CZ" b="1" dirty="0"/>
          </a:p>
          <a:p>
            <a:pPr marL="749808" lvl="1" indent="-45720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b="1" dirty="0"/>
              <a:t>question or problem</a:t>
            </a:r>
            <a:r>
              <a:rPr lang="en-GB" dirty="0"/>
              <a:t> that serves to organize and drive activities; these activities result in</a:t>
            </a:r>
            <a:endParaRPr lang="cs-CZ" dirty="0"/>
          </a:p>
          <a:p>
            <a:pPr marL="749808" lvl="1" indent="-45720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b="1" dirty="0"/>
              <a:t>series of artefacts</a:t>
            </a:r>
            <a:r>
              <a:rPr lang="en-GB" dirty="0"/>
              <a:t>, or products, that culminate in a final produce that addresses the driving question</a:t>
            </a:r>
            <a:endParaRPr lang="cs-CZ" dirty="0"/>
          </a:p>
          <a:p>
            <a:pPr marL="292608" lvl="1" indent="0">
              <a:buNone/>
            </a:pPr>
            <a:r>
              <a:rPr lang="cs-CZ" dirty="0"/>
              <a:t>(</a:t>
            </a:r>
            <a:r>
              <a:rPr lang="cs-CZ" dirty="0" err="1"/>
              <a:t>Blumenfeld</a:t>
            </a:r>
            <a:r>
              <a:rPr lang="cs-CZ" dirty="0"/>
              <a:t>, 1991)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14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7106CA2-69EB-43BB-BED3-4BEDA304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09179" y="1872178"/>
            <a:ext cx="692564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CB1B77E-7D17-447C-9099-FD2407F2A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71090" y="1600200"/>
            <a:ext cx="60018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AAAA7-E438-4DDD-B6E5-40CD2E41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732"/>
            <a:ext cx="8229600" cy="4964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			Drama </a:t>
            </a:r>
            <a:r>
              <a:rPr lang="cs-CZ" dirty="0" err="1"/>
              <a:t>activities</a:t>
            </a:r>
            <a:r>
              <a:rPr lang="cs-CZ" dirty="0"/>
              <a:t> - </a:t>
            </a:r>
            <a:r>
              <a:rPr lang="cs-CZ" dirty="0" err="1"/>
              <a:t>tips</a:t>
            </a:r>
            <a:endParaRPr lang="cs-CZ" dirty="0"/>
          </a:p>
          <a:p>
            <a:r>
              <a:rPr lang="en-GB" dirty="0"/>
              <a:t>Choose the Right Activity</a:t>
            </a:r>
          </a:p>
          <a:p>
            <a:r>
              <a:rPr lang="en-GB" dirty="0"/>
              <a:t>Start Small</a:t>
            </a:r>
          </a:p>
          <a:p>
            <a:r>
              <a:rPr lang="en-GB" dirty="0"/>
              <a:t>Create a Drama Space</a:t>
            </a:r>
            <a:endParaRPr lang="cs-CZ" dirty="0"/>
          </a:p>
          <a:p>
            <a:r>
              <a:rPr lang="en-GB" dirty="0"/>
              <a:t>Give Clear Instructions</a:t>
            </a:r>
          </a:p>
          <a:p>
            <a:r>
              <a:rPr lang="en-GB" dirty="0"/>
              <a:t>Establish What is </a:t>
            </a:r>
            <a:r>
              <a:rPr lang="cs-CZ" dirty="0"/>
              <a:t>A</a:t>
            </a:r>
            <a:r>
              <a:rPr lang="en-GB" dirty="0" err="1"/>
              <a:t>cceptable</a:t>
            </a:r>
            <a:r>
              <a:rPr lang="en-GB" dirty="0"/>
              <a:t>/Unacceptable</a:t>
            </a:r>
            <a:endParaRPr lang="cs-CZ" dirty="0"/>
          </a:p>
          <a:p>
            <a:pPr lvl="1"/>
            <a:r>
              <a:rPr lang="cs-CZ" dirty="0" err="1"/>
              <a:t>time</a:t>
            </a:r>
            <a:r>
              <a:rPr lang="cs-CZ" dirty="0"/>
              <a:t>-limit,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cs-CZ" dirty="0"/>
          </a:p>
          <a:p>
            <a:pPr lvl="1"/>
            <a:endParaRPr lang="cs-CZ" dirty="0"/>
          </a:p>
          <a:p>
            <a:pPr marL="292608" lvl="1" indent="0">
              <a:buNone/>
            </a:pPr>
            <a:r>
              <a:rPr lang="cs-CZ" dirty="0"/>
              <a:t>(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Corner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 – Drama </a:t>
            </a:r>
            <a:r>
              <a:rPr lang="cs-CZ" dirty="0" err="1"/>
              <a:t>Pack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26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AAAA7-E438-4DDD-B6E5-40CD2E41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732"/>
            <a:ext cx="8229600" cy="4964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Summary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Questions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63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A8031-3FDF-4D13-A00D-3200745D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games</a:t>
            </a:r>
            <a:br>
              <a:rPr lang="cs-CZ" dirty="0"/>
            </a:br>
            <a:r>
              <a:rPr lang="cs-CZ" dirty="0"/>
              <a:t>Role </a:t>
            </a:r>
            <a:r>
              <a:rPr lang="cs-CZ" dirty="0" err="1"/>
              <a:t>plays</a:t>
            </a:r>
            <a:br>
              <a:rPr lang="cs-CZ" dirty="0"/>
            </a:br>
            <a:r>
              <a:rPr lang="cs-CZ" dirty="0"/>
              <a:t>Drama </a:t>
            </a:r>
            <a:r>
              <a:rPr lang="cs-CZ" dirty="0" err="1"/>
              <a:t>activities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A1108B-287C-484F-9F1C-15FD3246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tips</a:t>
            </a:r>
            <a:r>
              <a:rPr lang="cs-CZ" dirty="0"/>
              <a:t>:</a:t>
            </a:r>
            <a:r>
              <a:rPr lang="it-IT" dirty="0"/>
              <a:t> https://www.slideshare.net/healeyd/gamification-in-elt-healey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0E1F8E3-05F2-4252-B3E8-9B42741D5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48" y="980728"/>
            <a:ext cx="6655304" cy="4525963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50BEAA9-EA70-4A4A-BCA5-9CB9B8C1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75810" y="1915047"/>
            <a:ext cx="7192379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823790A-10A4-4B44-A4F8-EEA109AF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23692" y="1600200"/>
            <a:ext cx="62966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6295DD2F-7701-4F61-A785-FAD467732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53620" y="1600200"/>
            <a:ext cx="58367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51C34D85-5985-4CE7-AE5C-96DFFB754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55666" y="1600200"/>
            <a:ext cx="54326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5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337C1117-BE47-4966-A285-BA73B8109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03598" y="1600200"/>
            <a:ext cx="533680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E9EE9-99EA-4AEE-82DA-2F3CA830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5562600" cy="8807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31">
            <a:extLst>
              <a:ext uri="{FF2B5EF4-FFF2-40B4-BE49-F238E27FC236}">
                <a16:creationId xmlns:a16="http://schemas.microsoft.com/office/drawing/2014/main" id="{6537F792-4C28-44D3-8C18-DBEAC108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6" y="6319837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2">
            <a:extLst>
              <a:ext uri="{FF2B5EF4-FFF2-40B4-BE49-F238E27FC236}">
                <a16:creationId xmlns:a16="http://schemas.microsoft.com/office/drawing/2014/main" id="{BB89BE8F-9093-4ADC-B8B5-65C8A3F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632936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33" descr="Foto / Photo: Logo MŠMT">
            <a:extLst>
              <a:ext uri="{FF2B5EF4-FFF2-40B4-BE49-F238E27FC236}">
                <a16:creationId xmlns:a16="http://schemas.microsoft.com/office/drawing/2014/main" id="{5808C8DE-C6B9-4B5C-900A-8D60E4DD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56" y="632936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98B3A6C-48B0-4206-9500-7CAA798D42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5" y="301942"/>
            <a:ext cx="6602095" cy="859790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BC141E4-8D38-4862-B771-ACAB88F08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14953" b="7818"/>
          <a:stretch/>
        </p:blipFill>
        <p:spPr>
          <a:xfrm>
            <a:off x="1547664" y="1158363"/>
            <a:ext cx="5511631" cy="4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1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183</Words>
  <Application>Microsoft Office PowerPoint</Application>
  <PresentationFormat>Předvádění na obrazovce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systému Office</vt:lpstr>
      <vt:lpstr>Prezentace aplikace PowerPoint</vt:lpstr>
      <vt:lpstr>Language games Role plays Drama activities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Jarda</cp:lastModifiedBy>
  <cp:revision>35</cp:revision>
  <dcterms:created xsi:type="dcterms:W3CDTF">2017-11-24T10:29:28Z</dcterms:created>
  <dcterms:modified xsi:type="dcterms:W3CDTF">2024-07-19T17:57:43Z</dcterms:modified>
</cp:coreProperties>
</file>