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7F378C-5A0C-412A-9EDB-EC888165B3FC}" v="18" dt="2021-04-19T14:26:27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7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énó Vernyik" userId="9f5ce2124afc070d" providerId="LiveId" clId="{3A7F378C-5A0C-412A-9EDB-EC888165B3FC}"/>
    <pc:docChg chg="undo custSel addSld modSld sldOrd">
      <pc:chgData name="Zénó Vernyik" userId="9f5ce2124afc070d" providerId="LiveId" clId="{3A7F378C-5A0C-412A-9EDB-EC888165B3FC}" dt="2021-04-19T14:26:47.018" v="5724" actId="27636"/>
      <pc:docMkLst>
        <pc:docMk/>
      </pc:docMkLst>
      <pc:sldChg chg="addSp modSp new mod setBg">
        <pc:chgData name="Zénó Vernyik" userId="9f5ce2124afc070d" providerId="LiveId" clId="{3A7F378C-5A0C-412A-9EDB-EC888165B3FC}" dt="2021-04-18T21:07:09.232" v="493" actId="27636"/>
        <pc:sldMkLst>
          <pc:docMk/>
          <pc:sldMk cId="2331272347" sldId="258"/>
        </pc:sldMkLst>
        <pc:spChg chg="mod">
          <ac:chgData name="Zénó Vernyik" userId="9f5ce2124afc070d" providerId="LiveId" clId="{3A7F378C-5A0C-412A-9EDB-EC888165B3FC}" dt="2021-04-18T21:06:36.338" v="482" actId="26606"/>
          <ac:spMkLst>
            <pc:docMk/>
            <pc:sldMk cId="2331272347" sldId="258"/>
            <ac:spMk id="2" creationId="{5D92D305-6DC0-4DBD-930A-C607FDB70FB2}"/>
          </ac:spMkLst>
        </pc:spChg>
        <pc:spChg chg="mod ord">
          <ac:chgData name="Zénó Vernyik" userId="9f5ce2124afc070d" providerId="LiveId" clId="{3A7F378C-5A0C-412A-9EDB-EC888165B3FC}" dt="2021-04-18T21:07:09.232" v="493" actId="27636"/>
          <ac:spMkLst>
            <pc:docMk/>
            <pc:sldMk cId="2331272347" sldId="258"/>
            <ac:spMk id="3" creationId="{2D295568-F55F-4831-9286-1047413C2462}"/>
          </ac:spMkLst>
        </pc:spChg>
        <pc:spChg chg="add">
          <ac:chgData name="Zénó Vernyik" userId="9f5ce2124afc070d" providerId="LiveId" clId="{3A7F378C-5A0C-412A-9EDB-EC888165B3FC}" dt="2021-04-18T21:06:36.338" v="482" actId="26606"/>
          <ac:spMkLst>
            <pc:docMk/>
            <pc:sldMk cId="2331272347" sldId="258"/>
            <ac:spMk id="71" creationId="{EB6D1D7F-141C-4D8E-BFBA-D95B68E16385}"/>
          </ac:spMkLst>
        </pc:spChg>
        <pc:spChg chg="add">
          <ac:chgData name="Zénó Vernyik" userId="9f5ce2124afc070d" providerId="LiveId" clId="{3A7F378C-5A0C-412A-9EDB-EC888165B3FC}" dt="2021-04-18T21:06:36.338" v="482" actId="26606"/>
          <ac:spMkLst>
            <pc:docMk/>
            <pc:sldMk cId="2331272347" sldId="258"/>
            <ac:spMk id="73" creationId="{725EFA61-F0F8-4F4A-B750-81EE924F1D78}"/>
          </ac:spMkLst>
        </pc:spChg>
        <pc:picChg chg="add mod">
          <ac:chgData name="Zénó Vernyik" userId="9f5ce2124afc070d" providerId="LiveId" clId="{3A7F378C-5A0C-412A-9EDB-EC888165B3FC}" dt="2021-04-18T21:06:36.338" v="482" actId="26606"/>
          <ac:picMkLst>
            <pc:docMk/>
            <pc:sldMk cId="2331272347" sldId="258"/>
            <ac:picMk id="1026" creationId="{8BB80823-8CEA-4D8B-9183-264E3A62C86D}"/>
          </ac:picMkLst>
        </pc:picChg>
      </pc:sldChg>
      <pc:sldChg chg="modSp add mod">
        <pc:chgData name="Zénó Vernyik" userId="9f5ce2124afc070d" providerId="LiveId" clId="{3A7F378C-5A0C-412A-9EDB-EC888165B3FC}" dt="2021-04-18T21:16:39.071" v="883" actId="6549"/>
        <pc:sldMkLst>
          <pc:docMk/>
          <pc:sldMk cId="927642028" sldId="259"/>
        </pc:sldMkLst>
        <pc:spChg chg="mod">
          <ac:chgData name="Zénó Vernyik" userId="9f5ce2124afc070d" providerId="LiveId" clId="{3A7F378C-5A0C-412A-9EDB-EC888165B3FC}" dt="2021-04-18T21:16:39.071" v="883" actId="6549"/>
          <ac:spMkLst>
            <pc:docMk/>
            <pc:sldMk cId="927642028" sldId="259"/>
            <ac:spMk id="3" creationId="{2D295568-F55F-4831-9286-1047413C2462}"/>
          </ac:spMkLst>
        </pc:spChg>
      </pc:sldChg>
      <pc:sldChg chg="addSp delSp modSp add mod ord setClrOvrMap">
        <pc:chgData name="Zénó Vernyik" userId="9f5ce2124afc070d" providerId="LiveId" clId="{3A7F378C-5A0C-412A-9EDB-EC888165B3FC}" dt="2021-04-18T21:56:10.967" v="1578" actId="1076"/>
        <pc:sldMkLst>
          <pc:docMk/>
          <pc:sldMk cId="1667689378" sldId="260"/>
        </pc:sldMkLst>
        <pc:spChg chg="mod">
          <ac:chgData name="Zénó Vernyik" userId="9f5ce2124afc070d" providerId="LiveId" clId="{3A7F378C-5A0C-412A-9EDB-EC888165B3FC}" dt="2021-04-18T21:56:00.285" v="1576" actId="1076"/>
          <ac:spMkLst>
            <pc:docMk/>
            <pc:sldMk cId="1667689378" sldId="260"/>
            <ac:spMk id="2" creationId="{5D92D305-6DC0-4DBD-930A-C607FDB70FB2}"/>
          </ac:spMkLst>
        </pc:spChg>
        <pc:spChg chg="mod">
          <ac:chgData name="Zénó Vernyik" userId="9f5ce2124afc070d" providerId="LiveId" clId="{3A7F378C-5A0C-412A-9EDB-EC888165B3FC}" dt="2021-04-18T21:56:10.967" v="1578" actId="1076"/>
          <ac:spMkLst>
            <pc:docMk/>
            <pc:sldMk cId="1667689378" sldId="260"/>
            <ac:spMk id="3" creationId="{2D295568-F55F-4831-9286-1047413C2462}"/>
          </ac:spMkLst>
        </pc:spChg>
        <pc:spChg chg="del">
          <ac:chgData name="Zénó Vernyik" userId="9f5ce2124afc070d" providerId="LiveId" clId="{3A7F378C-5A0C-412A-9EDB-EC888165B3FC}" dt="2021-04-18T21:44:22.681" v="1463" actId="26606"/>
          <ac:spMkLst>
            <pc:docMk/>
            <pc:sldMk cId="1667689378" sldId="260"/>
            <ac:spMk id="71" creationId="{EB6D1D7F-141C-4D8E-BFBA-D95B68E16385}"/>
          </ac:spMkLst>
        </pc:spChg>
        <pc:spChg chg="del">
          <ac:chgData name="Zénó Vernyik" userId="9f5ce2124afc070d" providerId="LiveId" clId="{3A7F378C-5A0C-412A-9EDB-EC888165B3FC}" dt="2021-04-18T21:44:22.681" v="1463" actId="26606"/>
          <ac:spMkLst>
            <pc:docMk/>
            <pc:sldMk cId="1667689378" sldId="260"/>
            <ac:spMk id="73" creationId="{725EFA61-F0F8-4F4A-B750-81EE924F1D78}"/>
          </ac:spMkLst>
        </pc:spChg>
        <pc:spChg chg="add">
          <ac:chgData name="Zénó Vernyik" userId="9f5ce2124afc070d" providerId="LiveId" clId="{3A7F378C-5A0C-412A-9EDB-EC888165B3FC}" dt="2021-04-18T21:44:22.681" v="1463" actId="26606"/>
          <ac:spMkLst>
            <pc:docMk/>
            <pc:sldMk cId="1667689378" sldId="260"/>
            <ac:spMk id="135" creationId="{EB6D1D7F-141C-4D8E-BFBA-D95B68E16385}"/>
          </ac:spMkLst>
        </pc:spChg>
        <pc:spChg chg="add">
          <ac:chgData name="Zénó Vernyik" userId="9f5ce2124afc070d" providerId="LiveId" clId="{3A7F378C-5A0C-412A-9EDB-EC888165B3FC}" dt="2021-04-18T21:44:22.681" v="1463" actId="26606"/>
          <ac:spMkLst>
            <pc:docMk/>
            <pc:sldMk cId="1667689378" sldId="260"/>
            <ac:spMk id="137" creationId="{558DA214-7FDA-4C9D-A7CF-9AD725E290E1}"/>
          </ac:spMkLst>
        </pc:spChg>
        <pc:picChg chg="del">
          <ac:chgData name="Zénó Vernyik" userId="9f5ce2124afc070d" providerId="LiveId" clId="{3A7F378C-5A0C-412A-9EDB-EC888165B3FC}" dt="2021-04-18T21:43:43.421" v="1461" actId="478"/>
          <ac:picMkLst>
            <pc:docMk/>
            <pc:sldMk cId="1667689378" sldId="260"/>
            <ac:picMk id="1026" creationId="{8BB80823-8CEA-4D8B-9183-264E3A62C86D}"/>
          </ac:picMkLst>
        </pc:picChg>
        <pc:picChg chg="add mod">
          <ac:chgData name="Zénó Vernyik" userId="9f5ce2124afc070d" providerId="LiveId" clId="{3A7F378C-5A0C-412A-9EDB-EC888165B3FC}" dt="2021-04-18T21:44:22.681" v="1463" actId="26606"/>
          <ac:picMkLst>
            <pc:docMk/>
            <pc:sldMk cId="1667689378" sldId="260"/>
            <ac:picMk id="2050" creationId="{76B53D5F-5FDA-4E0C-B97D-A7BB02FB5ACB}"/>
          </ac:picMkLst>
        </pc:picChg>
      </pc:sldChg>
      <pc:sldChg chg="addSp delSp modSp add mod ord">
        <pc:chgData name="Zénó Vernyik" userId="9f5ce2124afc070d" providerId="LiveId" clId="{3A7F378C-5A0C-412A-9EDB-EC888165B3FC}" dt="2021-04-19T12:31:17.818" v="2323" actId="27636"/>
        <pc:sldMkLst>
          <pc:docMk/>
          <pc:sldMk cId="2059703149" sldId="261"/>
        </pc:sldMkLst>
        <pc:spChg chg="mod">
          <ac:chgData name="Zénó Vernyik" userId="9f5ce2124afc070d" providerId="LiveId" clId="{3A7F378C-5A0C-412A-9EDB-EC888165B3FC}" dt="2021-04-19T12:18:20.624" v="1617" actId="20577"/>
          <ac:spMkLst>
            <pc:docMk/>
            <pc:sldMk cId="2059703149" sldId="261"/>
            <ac:spMk id="2" creationId="{5D92D305-6DC0-4DBD-930A-C607FDB70FB2}"/>
          </ac:spMkLst>
        </pc:spChg>
        <pc:spChg chg="mod ord">
          <ac:chgData name="Zénó Vernyik" userId="9f5ce2124afc070d" providerId="LiveId" clId="{3A7F378C-5A0C-412A-9EDB-EC888165B3FC}" dt="2021-04-19T12:31:17.818" v="2323" actId="27636"/>
          <ac:spMkLst>
            <pc:docMk/>
            <pc:sldMk cId="2059703149" sldId="261"/>
            <ac:spMk id="3" creationId="{2D295568-F55F-4831-9286-1047413C2462}"/>
          </ac:spMkLst>
        </pc:spChg>
        <pc:spChg chg="del">
          <ac:chgData name="Zénó Vernyik" userId="9f5ce2124afc070d" providerId="LiveId" clId="{3A7F378C-5A0C-412A-9EDB-EC888165B3FC}" dt="2021-04-19T12:30:49.587" v="2311" actId="26606"/>
          <ac:spMkLst>
            <pc:docMk/>
            <pc:sldMk cId="2059703149" sldId="261"/>
            <ac:spMk id="71" creationId="{EB6D1D7F-141C-4D8E-BFBA-D95B68E16385}"/>
          </ac:spMkLst>
        </pc:spChg>
        <pc:spChg chg="del">
          <ac:chgData name="Zénó Vernyik" userId="9f5ce2124afc070d" providerId="LiveId" clId="{3A7F378C-5A0C-412A-9EDB-EC888165B3FC}" dt="2021-04-19T12:30:49.587" v="2311" actId="26606"/>
          <ac:spMkLst>
            <pc:docMk/>
            <pc:sldMk cId="2059703149" sldId="261"/>
            <ac:spMk id="73" creationId="{725EFA61-F0F8-4F4A-B750-81EE924F1D78}"/>
          </ac:spMkLst>
        </pc:spChg>
        <pc:spChg chg="add">
          <ac:chgData name="Zénó Vernyik" userId="9f5ce2124afc070d" providerId="LiveId" clId="{3A7F378C-5A0C-412A-9EDB-EC888165B3FC}" dt="2021-04-19T12:30:49.587" v="2311" actId="26606"/>
          <ac:spMkLst>
            <pc:docMk/>
            <pc:sldMk cId="2059703149" sldId="261"/>
            <ac:spMk id="78" creationId="{EB6D1D7F-141C-4D8E-BFBA-D95B68E16385}"/>
          </ac:spMkLst>
        </pc:spChg>
        <pc:spChg chg="add">
          <ac:chgData name="Zénó Vernyik" userId="9f5ce2124afc070d" providerId="LiveId" clId="{3A7F378C-5A0C-412A-9EDB-EC888165B3FC}" dt="2021-04-19T12:30:49.587" v="2311" actId="26606"/>
          <ac:spMkLst>
            <pc:docMk/>
            <pc:sldMk cId="2059703149" sldId="261"/>
            <ac:spMk id="80" creationId="{725EFA61-F0F8-4F4A-B750-81EE924F1D78}"/>
          </ac:spMkLst>
        </pc:spChg>
        <pc:picChg chg="add mod">
          <ac:chgData name="Zénó Vernyik" userId="9f5ce2124afc070d" providerId="LiveId" clId="{3A7F378C-5A0C-412A-9EDB-EC888165B3FC}" dt="2021-04-19T12:30:55.154" v="2312" actId="1076"/>
          <ac:picMkLst>
            <pc:docMk/>
            <pc:sldMk cId="2059703149" sldId="261"/>
            <ac:picMk id="4" creationId="{F7E9CC15-5BBD-42BF-8029-EDDA80B4B242}"/>
          </ac:picMkLst>
        </pc:picChg>
        <pc:picChg chg="del">
          <ac:chgData name="Zénó Vernyik" userId="9f5ce2124afc070d" providerId="LiveId" clId="{3A7F378C-5A0C-412A-9EDB-EC888165B3FC}" dt="2021-04-19T12:28:13.720" v="2309" actId="478"/>
          <ac:picMkLst>
            <pc:docMk/>
            <pc:sldMk cId="2059703149" sldId="261"/>
            <ac:picMk id="1026" creationId="{8BB80823-8CEA-4D8B-9183-264E3A62C86D}"/>
          </ac:picMkLst>
        </pc:picChg>
      </pc:sldChg>
      <pc:sldChg chg="modSp add mod">
        <pc:chgData name="Zénó Vernyik" userId="9f5ce2124afc070d" providerId="LiveId" clId="{3A7F378C-5A0C-412A-9EDB-EC888165B3FC}" dt="2021-04-19T12:40:22.118" v="2650" actId="255"/>
        <pc:sldMkLst>
          <pc:docMk/>
          <pc:sldMk cId="3127188398" sldId="262"/>
        </pc:sldMkLst>
        <pc:spChg chg="mod">
          <ac:chgData name="Zénó Vernyik" userId="9f5ce2124afc070d" providerId="LiveId" clId="{3A7F378C-5A0C-412A-9EDB-EC888165B3FC}" dt="2021-04-19T12:40:22.118" v="2650" actId="255"/>
          <ac:spMkLst>
            <pc:docMk/>
            <pc:sldMk cId="3127188398" sldId="262"/>
            <ac:spMk id="3" creationId="{2D295568-F55F-4831-9286-1047413C2462}"/>
          </ac:spMkLst>
        </pc:spChg>
      </pc:sldChg>
      <pc:sldChg chg="addSp delSp modSp add mod ord setClrOvrMap">
        <pc:chgData name="Zénó Vernyik" userId="9f5ce2124afc070d" providerId="LiveId" clId="{3A7F378C-5A0C-412A-9EDB-EC888165B3FC}" dt="2021-04-19T13:14:11.674" v="3193" actId="27636"/>
        <pc:sldMkLst>
          <pc:docMk/>
          <pc:sldMk cId="778898953" sldId="263"/>
        </pc:sldMkLst>
        <pc:spChg chg="mod">
          <ac:chgData name="Zénó Vernyik" userId="9f5ce2124afc070d" providerId="LiveId" clId="{3A7F378C-5A0C-412A-9EDB-EC888165B3FC}" dt="2021-04-19T12:54:52.015" v="2699" actId="1076"/>
          <ac:spMkLst>
            <pc:docMk/>
            <pc:sldMk cId="778898953" sldId="263"/>
            <ac:spMk id="2" creationId="{5D92D305-6DC0-4DBD-930A-C607FDB70FB2}"/>
          </ac:spMkLst>
        </pc:spChg>
        <pc:spChg chg="mod">
          <ac:chgData name="Zénó Vernyik" userId="9f5ce2124afc070d" providerId="LiveId" clId="{3A7F378C-5A0C-412A-9EDB-EC888165B3FC}" dt="2021-04-19T13:14:11.674" v="3193" actId="27636"/>
          <ac:spMkLst>
            <pc:docMk/>
            <pc:sldMk cId="778898953" sldId="263"/>
            <ac:spMk id="3" creationId="{2D295568-F55F-4831-9286-1047413C2462}"/>
          </ac:spMkLst>
        </pc:spChg>
        <pc:spChg chg="del">
          <ac:chgData name="Zénó Vernyik" userId="9f5ce2124afc070d" providerId="LiveId" clId="{3A7F378C-5A0C-412A-9EDB-EC888165B3FC}" dt="2021-04-19T12:54:32.534" v="2694" actId="26606"/>
          <ac:spMkLst>
            <pc:docMk/>
            <pc:sldMk cId="778898953" sldId="263"/>
            <ac:spMk id="78" creationId="{EB6D1D7F-141C-4D8E-BFBA-D95B68E16385}"/>
          </ac:spMkLst>
        </pc:spChg>
        <pc:spChg chg="del">
          <ac:chgData name="Zénó Vernyik" userId="9f5ce2124afc070d" providerId="LiveId" clId="{3A7F378C-5A0C-412A-9EDB-EC888165B3FC}" dt="2021-04-19T12:54:32.534" v="2694" actId="26606"/>
          <ac:spMkLst>
            <pc:docMk/>
            <pc:sldMk cId="778898953" sldId="263"/>
            <ac:spMk id="80" creationId="{725EFA61-F0F8-4F4A-B750-81EE924F1D78}"/>
          </ac:spMkLst>
        </pc:spChg>
        <pc:spChg chg="add">
          <ac:chgData name="Zénó Vernyik" userId="9f5ce2124afc070d" providerId="LiveId" clId="{3A7F378C-5A0C-412A-9EDB-EC888165B3FC}" dt="2021-04-19T12:54:32.534" v="2694" actId="26606"/>
          <ac:spMkLst>
            <pc:docMk/>
            <pc:sldMk cId="778898953" sldId="263"/>
            <ac:spMk id="135" creationId="{EB6D1D7F-141C-4D8E-BFBA-D95B68E16385}"/>
          </ac:spMkLst>
        </pc:spChg>
        <pc:spChg chg="add">
          <ac:chgData name="Zénó Vernyik" userId="9f5ce2124afc070d" providerId="LiveId" clId="{3A7F378C-5A0C-412A-9EDB-EC888165B3FC}" dt="2021-04-19T12:54:32.534" v="2694" actId="26606"/>
          <ac:spMkLst>
            <pc:docMk/>
            <pc:sldMk cId="778898953" sldId="263"/>
            <ac:spMk id="137" creationId="{558DA214-7FDA-4C9D-A7CF-9AD725E290E1}"/>
          </ac:spMkLst>
        </pc:spChg>
        <pc:picChg chg="del">
          <ac:chgData name="Zénó Vernyik" userId="9f5ce2124afc070d" providerId="LiveId" clId="{3A7F378C-5A0C-412A-9EDB-EC888165B3FC}" dt="2021-04-19T12:54:21.207" v="2692" actId="478"/>
          <ac:picMkLst>
            <pc:docMk/>
            <pc:sldMk cId="778898953" sldId="263"/>
            <ac:picMk id="4" creationId="{F7E9CC15-5BBD-42BF-8029-EDDA80B4B242}"/>
          </ac:picMkLst>
        </pc:picChg>
        <pc:picChg chg="add mod">
          <ac:chgData name="Zénó Vernyik" userId="9f5ce2124afc070d" providerId="LiveId" clId="{3A7F378C-5A0C-412A-9EDB-EC888165B3FC}" dt="2021-04-19T12:54:32.534" v="2694" actId="26606"/>
          <ac:picMkLst>
            <pc:docMk/>
            <pc:sldMk cId="778898953" sldId="263"/>
            <ac:picMk id="2050" creationId="{9B326E66-0FE8-4043-AD0B-9DF80C311ED3}"/>
          </ac:picMkLst>
        </pc:picChg>
      </pc:sldChg>
      <pc:sldChg chg="addSp delSp modSp add mod ord">
        <pc:chgData name="Zénó Vernyik" userId="9f5ce2124afc070d" providerId="LiveId" clId="{3A7F378C-5A0C-412A-9EDB-EC888165B3FC}" dt="2021-04-19T13:39:45.456" v="3807" actId="20577"/>
        <pc:sldMkLst>
          <pc:docMk/>
          <pc:sldMk cId="4247428407" sldId="264"/>
        </pc:sldMkLst>
        <pc:spChg chg="mod">
          <ac:chgData name="Zénó Vernyik" userId="9f5ce2124afc070d" providerId="LiveId" clId="{3A7F378C-5A0C-412A-9EDB-EC888165B3FC}" dt="2021-04-19T13:29:18.952" v="3243" actId="26606"/>
          <ac:spMkLst>
            <pc:docMk/>
            <pc:sldMk cId="4247428407" sldId="264"/>
            <ac:spMk id="2" creationId="{5D92D305-6DC0-4DBD-930A-C607FDB70FB2}"/>
          </ac:spMkLst>
        </pc:spChg>
        <pc:spChg chg="mod ord">
          <ac:chgData name="Zénó Vernyik" userId="9f5ce2124afc070d" providerId="LiveId" clId="{3A7F378C-5A0C-412A-9EDB-EC888165B3FC}" dt="2021-04-19T13:39:45.456" v="3807" actId="20577"/>
          <ac:spMkLst>
            <pc:docMk/>
            <pc:sldMk cId="4247428407" sldId="264"/>
            <ac:spMk id="3" creationId="{2D295568-F55F-4831-9286-1047413C2462}"/>
          </ac:spMkLst>
        </pc:spChg>
        <pc:spChg chg="del">
          <ac:chgData name="Zénó Vernyik" userId="9f5ce2124afc070d" providerId="LiveId" clId="{3A7F378C-5A0C-412A-9EDB-EC888165B3FC}" dt="2021-04-19T13:29:18.952" v="3243" actId="26606"/>
          <ac:spMkLst>
            <pc:docMk/>
            <pc:sldMk cId="4247428407" sldId="264"/>
            <ac:spMk id="78" creationId="{EB6D1D7F-141C-4D8E-BFBA-D95B68E16385}"/>
          </ac:spMkLst>
        </pc:spChg>
        <pc:spChg chg="del">
          <ac:chgData name="Zénó Vernyik" userId="9f5ce2124afc070d" providerId="LiveId" clId="{3A7F378C-5A0C-412A-9EDB-EC888165B3FC}" dt="2021-04-19T13:29:18.952" v="3243" actId="26606"/>
          <ac:spMkLst>
            <pc:docMk/>
            <pc:sldMk cId="4247428407" sldId="264"/>
            <ac:spMk id="80" creationId="{725EFA61-F0F8-4F4A-B750-81EE924F1D78}"/>
          </ac:spMkLst>
        </pc:spChg>
        <pc:spChg chg="add">
          <ac:chgData name="Zénó Vernyik" userId="9f5ce2124afc070d" providerId="LiveId" clId="{3A7F378C-5A0C-412A-9EDB-EC888165B3FC}" dt="2021-04-19T13:29:18.952" v="3243" actId="26606"/>
          <ac:spMkLst>
            <pc:docMk/>
            <pc:sldMk cId="4247428407" sldId="264"/>
            <ac:spMk id="135" creationId="{EB6D1D7F-141C-4D8E-BFBA-D95B68E16385}"/>
          </ac:spMkLst>
        </pc:spChg>
        <pc:spChg chg="add">
          <ac:chgData name="Zénó Vernyik" userId="9f5ce2124afc070d" providerId="LiveId" clId="{3A7F378C-5A0C-412A-9EDB-EC888165B3FC}" dt="2021-04-19T13:29:18.952" v="3243" actId="26606"/>
          <ac:spMkLst>
            <pc:docMk/>
            <pc:sldMk cId="4247428407" sldId="264"/>
            <ac:spMk id="137" creationId="{725EFA61-F0F8-4F4A-B750-81EE924F1D78}"/>
          </ac:spMkLst>
        </pc:spChg>
        <pc:picChg chg="del">
          <ac:chgData name="Zénó Vernyik" userId="9f5ce2124afc070d" providerId="LiveId" clId="{3A7F378C-5A0C-412A-9EDB-EC888165B3FC}" dt="2021-04-19T13:29:12.661" v="3241" actId="478"/>
          <ac:picMkLst>
            <pc:docMk/>
            <pc:sldMk cId="4247428407" sldId="264"/>
            <ac:picMk id="4" creationId="{F7E9CC15-5BBD-42BF-8029-EDDA80B4B242}"/>
          </ac:picMkLst>
        </pc:picChg>
        <pc:picChg chg="add mod">
          <ac:chgData name="Zénó Vernyik" userId="9f5ce2124afc070d" providerId="LiveId" clId="{3A7F378C-5A0C-412A-9EDB-EC888165B3FC}" dt="2021-04-19T13:29:18.952" v="3243" actId="26606"/>
          <ac:picMkLst>
            <pc:docMk/>
            <pc:sldMk cId="4247428407" sldId="264"/>
            <ac:picMk id="3074" creationId="{6346CB69-0805-497A-85FA-6717944D1353}"/>
          </ac:picMkLst>
        </pc:picChg>
      </pc:sldChg>
      <pc:sldChg chg="addSp delSp modSp add mod">
        <pc:chgData name="Zénó Vernyik" userId="9f5ce2124afc070d" providerId="LiveId" clId="{3A7F378C-5A0C-412A-9EDB-EC888165B3FC}" dt="2021-04-19T13:58:17.902" v="4501" actId="27636"/>
        <pc:sldMkLst>
          <pc:docMk/>
          <pc:sldMk cId="618150078" sldId="265"/>
        </pc:sldMkLst>
        <pc:spChg chg="mod">
          <ac:chgData name="Zénó Vernyik" userId="9f5ce2124afc070d" providerId="LiveId" clId="{3A7F378C-5A0C-412A-9EDB-EC888165B3FC}" dt="2021-04-19T13:57:48.564" v="4492" actId="26606"/>
          <ac:spMkLst>
            <pc:docMk/>
            <pc:sldMk cId="618150078" sldId="265"/>
            <ac:spMk id="2" creationId="{5D92D305-6DC0-4DBD-930A-C607FDB70FB2}"/>
          </ac:spMkLst>
        </pc:spChg>
        <pc:spChg chg="mod ord">
          <ac:chgData name="Zénó Vernyik" userId="9f5ce2124afc070d" providerId="LiveId" clId="{3A7F378C-5A0C-412A-9EDB-EC888165B3FC}" dt="2021-04-19T13:58:17.902" v="4501" actId="27636"/>
          <ac:spMkLst>
            <pc:docMk/>
            <pc:sldMk cId="618150078" sldId="265"/>
            <ac:spMk id="3" creationId="{2D295568-F55F-4831-9286-1047413C2462}"/>
          </ac:spMkLst>
        </pc:spChg>
        <pc:spChg chg="add">
          <ac:chgData name="Zénó Vernyik" userId="9f5ce2124afc070d" providerId="LiveId" clId="{3A7F378C-5A0C-412A-9EDB-EC888165B3FC}" dt="2021-04-19T13:57:48.564" v="4492" actId="26606"/>
          <ac:spMkLst>
            <pc:docMk/>
            <pc:sldMk cId="618150078" sldId="265"/>
            <ac:spMk id="73" creationId="{EB6D1D7F-141C-4D8E-BFBA-D95B68E16385}"/>
          </ac:spMkLst>
        </pc:spChg>
        <pc:spChg chg="add">
          <ac:chgData name="Zénó Vernyik" userId="9f5ce2124afc070d" providerId="LiveId" clId="{3A7F378C-5A0C-412A-9EDB-EC888165B3FC}" dt="2021-04-19T13:57:48.564" v="4492" actId="26606"/>
          <ac:spMkLst>
            <pc:docMk/>
            <pc:sldMk cId="618150078" sldId="265"/>
            <ac:spMk id="75" creationId="{725EFA61-F0F8-4F4A-B750-81EE924F1D78}"/>
          </ac:spMkLst>
        </pc:spChg>
        <pc:spChg chg="del">
          <ac:chgData name="Zénó Vernyik" userId="9f5ce2124afc070d" providerId="LiveId" clId="{3A7F378C-5A0C-412A-9EDB-EC888165B3FC}" dt="2021-04-19T13:57:48.564" v="4492" actId="26606"/>
          <ac:spMkLst>
            <pc:docMk/>
            <pc:sldMk cId="618150078" sldId="265"/>
            <ac:spMk id="135" creationId="{EB6D1D7F-141C-4D8E-BFBA-D95B68E16385}"/>
          </ac:spMkLst>
        </pc:spChg>
        <pc:spChg chg="del">
          <ac:chgData name="Zénó Vernyik" userId="9f5ce2124afc070d" providerId="LiveId" clId="{3A7F378C-5A0C-412A-9EDB-EC888165B3FC}" dt="2021-04-19T13:57:48.564" v="4492" actId="26606"/>
          <ac:spMkLst>
            <pc:docMk/>
            <pc:sldMk cId="618150078" sldId="265"/>
            <ac:spMk id="137" creationId="{725EFA61-F0F8-4F4A-B750-81EE924F1D78}"/>
          </ac:spMkLst>
        </pc:spChg>
        <pc:picChg chg="del">
          <ac:chgData name="Zénó Vernyik" userId="9f5ce2124afc070d" providerId="LiveId" clId="{3A7F378C-5A0C-412A-9EDB-EC888165B3FC}" dt="2021-04-19T13:56:29.121" v="4490" actId="478"/>
          <ac:picMkLst>
            <pc:docMk/>
            <pc:sldMk cId="618150078" sldId="265"/>
            <ac:picMk id="3074" creationId="{6346CB69-0805-497A-85FA-6717944D1353}"/>
          </ac:picMkLst>
        </pc:picChg>
        <pc:picChg chg="add mod">
          <ac:chgData name="Zénó Vernyik" userId="9f5ce2124afc070d" providerId="LiveId" clId="{3A7F378C-5A0C-412A-9EDB-EC888165B3FC}" dt="2021-04-19T13:57:48.564" v="4492" actId="26606"/>
          <ac:picMkLst>
            <pc:docMk/>
            <pc:sldMk cId="618150078" sldId="265"/>
            <ac:picMk id="4098" creationId="{2C4B0C93-8376-46C8-BECB-28CD3711B520}"/>
          </ac:picMkLst>
        </pc:picChg>
      </pc:sldChg>
      <pc:sldChg chg="addSp delSp modSp add mod ord">
        <pc:chgData name="Zénó Vernyik" userId="9f5ce2124afc070d" providerId="LiveId" clId="{3A7F378C-5A0C-412A-9EDB-EC888165B3FC}" dt="2021-04-19T14:15:44.134" v="5143" actId="27636"/>
        <pc:sldMkLst>
          <pc:docMk/>
          <pc:sldMk cId="1646393878" sldId="266"/>
        </pc:sldMkLst>
        <pc:spChg chg="mod">
          <ac:chgData name="Zénó Vernyik" userId="9f5ce2124afc070d" providerId="LiveId" clId="{3A7F378C-5A0C-412A-9EDB-EC888165B3FC}" dt="2021-04-19T14:01:21.448" v="4547" actId="20577"/>
          <ac:spMkLst>
            <pc:docMk/>
            <pc:sldMk cId="1646393878" sldId="266"/>
            <ac:spMk id="2" creationId="{5D92D305-6DC0-4DBD-930A-C607FDB70FB2}"/>
          </ac:spMkLst>
        </pc:spChg>
        <pc:spChg chg="mod">
          <ac:chgData name="Zénó Vernyik" userId="9f5ce2124afc070d" providerId="LiveId" clId="{3A7F378C-5A0C-412A-9EDB-EC888165B3FC}" dt="2021-04-19T14:15:44.134" v="5143" actId="27636"/>
          <ac:spMkLst>
            <pc:docMk/>
            <pc:sldMk cId="1646393878" sldId="266"/>
            <ac:spMk id="3" creationId="{2D295568-F55F-4831-9286-1047413C2462}"/>
          </ac:spMkLst>
        </pc:spChg>
        <pc:picChg chg="del">
          <ac:chgData name="Zénó Vernyik" userId="9f5ce2124afc070d" providerId="LiveId" clId="{3A7F378C-5A0C-412A-9EDB-EC888165B3FC}" dt="2021-04-19T14:15:25.574" v="5138" actId="478"/>
          <ac:picMkLst>
            <pc:docMk/>
            <pc:sldMk cId="1646393878" sldId="266"/>
            <ac:picMk id="2050" creationId="{9B326E66-0FE8-4043-AD0B-9DF80C311ED3}"/>
          </ac:picMkLst>
        </pc:picChg>
        <pc:picChg chg="add mod">
          <ac:chgData name="Zénó Vernyik" userId="9f5ce2124afc070d" providerId="LiveId" clId="{3A7F378C-5A0C-412A-9EDB-EC888165B3FC}" dt="2021-04-19T14:15:34.888" v="5140" actId="1076"/>
          <ac:picMkLst>
            <pc:docMk/>
            <pc:sldMk cId="1646393878" sldId="266"/>
            <ac:picMk id="5122" creationId="{1E6732CC-B490-4DAF-B87D-5E4ECD9F167E}"/>
          </ac:picMkLst>
        </pc:picChg>
      </pc:sldChg>
      <pc:sldChg chg="addSp delSp modSp add mod">
        <pc:chgData name="Zénó Vernyik" userId="9f5ce2124afc070d" providerId="LiveId" clId="{3A7F378C-5A0C-412A-9EDB-EC888165B3FC}" dt="2021-04-19T14:26:47.018" v="5724" actId="27636"/>
        <pc:sldMkLst>
          <pc:docMk/>
          <pc:sldMk cId="2232065498" sldId="267"/>
        </pc:sldMkLst>
        <pc:spChg chg="mod">
          <ac:chgData name="Zénó Vernyik" userId="9f5ce2124afc070d" providerId="LiveId" clId="{3A7F378C-5A0C-412A-9EDB-EC888165B3FC}" dt="2021-04-19T14:16:15.724" v="5181" actId="20577"/>
          <ac:spMkLst>
            <pc:docMk/>
            <pc:sldMk cId="2232065498" sldId="267"/>
            <ac:spMk id="2" creationId="{5D92D305-6DC0-4DBD-930A-C607FDB70FB2}"/>
          </ac:spMkLst>
        </pc:spChg>
        <pc:spChg chg="mod">
          <ac:chgData name="Zénó Vernyik" userId="9f5ce2124afc070d" providerId="LiveId" clId="{3A7F378C-5A0C-412A-9EDB-EC888165B3FC}" dt="2021-04-19T14:26:47.018" v="5724" actId="27636"/>
          <ac:spMkLst>
            <pc:docMk/>
            <pc:sldMk cId="2232065498" sldId="267"/>
            <ac:spMk id="3" creationId="{2D295568-F55F-4831-9286-1047413C2462}"/>
          </ac:spMkLst>
        </pc:spChg>
        <pc:picChg chg="del">
          <ac:chgData name="Zénó Vernyik" userId="9f5ce2124afc070d" providerId="LiveId" clId="{3A7F378C-5A0C-412A-9EDB-EC888165B3FC}" dt="2021-04-19T14:26:16.972" v="5716" actId="478"/>
          <ac:picMkLst>
            <pc:docMk/>
            <pc:sldMk cId="2232065498" sldId="267"/>
            <ac:picMk id="5122" creationId="{1E6732CC-B490-4DAF-B87D-5E4ECD9F167E}"/>
          </ac:picMkLst>
        </pc:picChg>
        <pc:picChg chg="add mod">
          <ac:chgData name="Zénó Vernyik" userId="9f5ce2124afc070d" providerId="LiveId" clId="{3A7F378C-5A0C-412A-9EDB-EC888165B3FC}" dt="2021-04-19T14:26:27.627" v="5718" actId="1076"/>
          <ac:picMkLst>
            <pc:docMk/>
            <pc:sldMk cId="2232065498" sldId="267"/>
            <ac:picMk id="6146" creationId="{466369B3-1809-4388-9DA7-822F6D96204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4/19/2021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9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6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4/19/2021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31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38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4/19/2021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99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4/19/2021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5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4/19/2021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495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4/19/2021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8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158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580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4/19/2021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5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5E734B-E4AF-4265-86E1-EE050F2E75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12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2F9B1C2-7D20-4F91-A660-197C98B9A3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39445"/>
            <a:ext cx="6114985" cy="229832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9FF78A-7E03-4399-ABF8-F9249C7770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19" y="2100845"/>
            <a:ext cx="4670234" cy="1975527"/>
          </a:xfrm>
        </p:spPr>
        <p:txBody>
          <a:bodyPr anchor="ctr">
            <a:normAutofit/>
          </a:bodyPr>
          <a:lstStyle/>
          <a:p>
            <a:pPr algn="l"/>
            <a:r>
              <a:rPr lang="en-US" sz="6600"/>
              <a:t>Augustan Literature</a:t>
            </a:r>
            <a:endParaRPr lang="cs-CZ" sz="66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9C4E6E-ECA4-40E5-A54E-13E92B678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4237771"/>
            <a:ext cx="6114982" cy="809351"/>
          </a:xfrm>
          <a:prstGeom prst="rect">
            <a:avLst/>
          </a:prstGeom>
          <a:solidFill>
            <a:schemeClr val="tx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1D2613-CD10-498E-8650-B26E493B9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19" y="4372379"/>
            <a:ext cx="4670233" cy="540135"/>
          </a:xfrm>
        </p:spPr>
        <p:txBody>
          <a:bodyPr anchor="ctr">
            <a:normAutofit fontScale="92500"/>
          </a:bodyPr>
          <a:lstStyle/>
          <a:p>
            <a:pPr algn="l">
              <a:lnSpc>
                <a:spcPct val="91000"/>
              </a:lnSpc>
            </a:pPr>
            <a:r>
              <a:rPr lang="en-US" sz="2000" dirty="0"/>
              <a:t>An Overview of Main Figures and Works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58953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25EFA61-F0F8-4F4A-B750-81EE924F1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4" y="0"/>
            <a:ext cx="7534655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92D305-6DC0-4DBD-930A-C607FDB7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11" y="317500"/>
            <a:ext cx="5927576" cy="1701800"/>
          </a:xfrm>
        </p:spPr>
        <p:txBody>
          <a:bodyPr>
            <a:normAutofit/>
          </a:bodyPr>
          <a:lstStyle/>
          <a:p>
            <a:r>
              <a:rPr lang="en-US" sz="5600"/>
              <a:t>Henry Fielding</a:t>
            </a:r>
            <a:r>
              <a:rPr lang="cs-CZ" sz="5600"/>
              <a:t> (1</a:t>
            </a:r>
            <a:r>
              <a:rPr lang="en-US" sz="5600"/>
              <a:t>707</a:t>
            </a:r>
            <a:r>
              <a:rPr lang="cs-CZ" sz="5600"/>
              <a:t>–17</a:t>
            </a:r>
            <a:r>
              <a:rPr lang="en-US" sz="5600"/>
              <a:t>54</a:t>
            </a:r>
            <a:r>
              <a:rPr lang="cs-CZ" sz="5600"/>
              <a:t>)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2C4B0C93-8376-46C8-BECB-28CD3711B5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5" r="745"/>
          <a:stretch/>
        </p:blipFill>
        <p:spPr bwMode="auto">
          <a:xfrm>
            <a:off x="20" y="10"/>
            <a:ext cx="465732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95568-F55F-4831-9286-1047413C2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425" y="2514600"/>
            <a:ext cx="6953249" cy="4025900"/>
          </a:xfrm>
        </p:spPr>
        <p:txBody>
          <a:bodyPr anchor="t">
            <a:normAutofit fontScale="92500"/>
          </a:bodyPr>
          <a:lstStyle/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novelist, dramatist, judge</a:t>
            </a:r>
            <a:endParaRPr lang="cs-CZ" sz="2400" dirty="0"/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partially educated at Leiden University </a:t>
            </a:r>
            <a:endParaRPr lang="cs-CZ" sz="2400" dirty="0"/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successful playwright before 1737 (Licensing Act)</a:t>
            </a:r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founder of London’s first police force</a:t>
            </a:r>
            <a:endParaRPr lang="cs-CZ" sz="2400" dirty="0"/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best</a:t>
            </a:r>
            <a:r>
              <a:rPr lang="cs-CZ" sz="2400" dirty="0"/>
              <a:t> </a:t>
            </a:r>
            <a:r>
              <a:rPr lang="cs-CZ" sz="2400" dirty="0" err="1"/>
              <a:t>known</a:t>
            </a:r>
            <a:r>
              <a:rPr lang="cs-CZ" sz="2400" dirty="0"/>
              <a:t> </a:t>
            </a:r>
            <a:r>
              <a:rPr lang="en-US" sz="2400" dirty="0"/>
              <a:t>today for his</a:t>
            </a:r>
            <a:r>
              <a:rPr lang="cs-CZ" sz="2400" dirty="0"/>
              <a:t> </a:t>
            </a:r>
            <a:r>
              <a:rPr lang="cs-CZ" sz="2400" dirty="0" err="1"/>
              <a:t>novels</a:t>
            </a:r>
            <a:r>
              <a:rPr lang="en-US" sz="2400" dirty="0"/>
              <a:t> and novellas</a:t>
            </a:r>
            <a:r>
              <a:rPr lang="cs-CZ" sz="2400" dirty="0"/>
              <a:t>:</a:t>
            </a:r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i="1" dirty="0" err="1"/>
              <a:t>Shamela</a:t>
            </a:r>
            <a:r>
              <a:rPr lang="cs-CZ" sz="2400" dirty="0"/>
              <a:t> (174</a:t>
            </a:r>
            <a:r>
              <a:rPr lang="en-US" sz="2400" dirty="0"/>
              <a:t>1</a:t>
            </a:r>
            <a:r>
              <a:rPr lang="cs-CZ" sz="2400" dirty="0"/>
              <a:t>)</a:t>
            </a:r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i="1" dirty="0"/>
              <a:t>The History of the Adventures of Joseph Andrews and his Friend, Mr. Abraham Abrams</a:t>
            </a:r>
            <a:r>
              <a:rPr lang="cs-CZ" sz="2400" i="1" dirty="0"/>
              <a:t> </a:t>
            </a:r>
            <a:r>
              <a:rPr lang="cs-CZ" sz="2400" dirty="0"/>
              <a:t>(174</a:t>
            </a:r>
            <a:r>
              <a:rPr lang="en-US" sz="2400" dirty="0"/>
              <a:t>2</a:t>
            </a:r>
            <a:r>
              <a:rPr lang="cs-CZ" sz="2400" dirty="0"/>
              <a:t>)</a:t>
            </a:r>
            <a:endParaRPr lang="en-US" sz="2400" dirty="0"/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i="1" dirty="0"/>
              <a:t>The History of Tom Jones, a Foundling </a:t>
            </a:r>
            <a:r>
              <a:rPr lang="en-US" sz="2400" dirty="0"/>
              <a:t>(1749)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618150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92D305-6DC0-4DBD-930A-C607FDB7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49" y="155574"/>
            <a:ext cx="5676900" cy="1593851"/>
          </a:xfrm>
        </p:spPr>
        <p:txBody>
          <a:bodyPr>
            <a:normAutofit fontScale="90000"/>
          </a:bodyPr>
          <a:lstStyle/>
          <a:p>
            <a:r>
              <a:rPr lang="en-US" sz="5600" dirty="0">
                <a:solidFill>
                  <a:schemeClr val="tx1"/>
                </a:solidFill>
              </a:rPr>
              <a:t>Laurence Sterne</a:t>
            </a:r>
            <a:r>
              <a:rPr lang="cs-CZ" sz="5600" dirty="0">
                <a:solidFill>
                  <a:schemeClr val="tx1"/>
                </a:solidFill>
              </a:rPr>
              <a:t> (1</a:t>
            </a:r>
            <a:r>
              <a:rPr lang="en-US" sz="5600" dirty="0">
                <a:solidFill>
                  <a:schemeClr val="tx1"/>
                </a:solidFill>
              </a:rPr>
              <a:t>713</a:t>
            </a:r>
            <a:r>
              <a:rPr lang="cs-CZ" sz="5600" dirty="0">
                <a:solidFill>
                  <a:schemeClr val="tx1"/>
                </a:solidFill>
              </a:rPr>
              <a:t>–17</a:t>
            </a:r>
            <a:r>
              <a:rPr lang="en-US" sz="5600" dirty="0">
                <a:solidFill>
                  <a:schemeClr val="tx1"/>
                </a:solidFill>
              </a:rPr>
              <a:t>68</a:t>
            </a:r>
            <a:r>
              <a:rPr lang="cs-CZ" sz="5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95568-F55F-4831-9286-1047413C2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904999"/>
            <a:ext cx="6972300" cy="4638676"/>
          </a:xfrm>
        </p:spPr>
        <p:txBody>
          <a:bodyPr anchor="t">
            <a:normAutofit lnSpcReduction="10000"/>
          </a:bodyPr>
          <a:lstStyle/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novelist and cleric</a:t>
            </a:r>
            <a:endParaRPr lang="cs-CZ" sz="2800" dirty="0"/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educated at Cambridge (MA)</a:t>
            </a:r>
            <a:endParaRPr lang="cs-CZ" sz="2800" dirty="0"/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suffering most of his life from tuberculosis</a:t>
            </a:r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published and wrote little compared to most of his contemporaries:</a:t>
            </a:r>
            <a:endParaRPr lang="cs-CZ" sz="2400" dirty="0"/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i="1" dirty="0"/>
              <a:t>A Political Romance </a:t>
            </a:r>
            <a:r>
              <a:rPr lang="en-US" sz="2800" dirty="0"/>
              <a:t>(1759)</a:t>
            </a:r>
            <a:endParaRPr lang="cs-CZ" sz="2800" i="1" dirty="0"/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i="1" dirty="0"/>
              <a:t>The Life and Opinions of Tristram Shandy, Gentleman </a:t>
            </a:r>
            <a:r>
              <a:rPr lang="en-US" sz="2800" dirty="0"/>
              <a:t>(1759, …, 1767)</a:t>
            </a:r>
            <a:endParaRPr lang="cs-CZ" sz="2800" i="1" dirty="0"/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i="1" dirty="0"/>
              <a:t>A Sentimental Journey through France and Italy </a:t>
            </a:r>
            <a:r>
              <a:rPr lang="en-US" sz="2800" dirty="0"/>
              <a:t>(1768)</a:t>
            </a:r>
            <a:endParaRPr lang="cs-CZ" sz="2800" i="1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1E6732CC-B490-4DAF-B87D-5E4ECD9F1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001" y="0"/>
            <a:ext cx="4562475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3938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92D305-6DC0-4DBD-930A-C607FDB7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49" y="155574"/>
            <a:ext cx="5676900" cy="1593851"/>
          </a:xfrm>
        </p:spPr>
        <p:txBody>
          <a:bodyPr>
            <a:normAutofit fontScale="90000"/>
          </a:bodyPr>
          <a:lstStyle/>
          <a:p>
            <a:r>
              <a:rPr lang="en-US" sz="5600" dirty="0">
                <a:solidFill>
                  <a:schemeClr val="tx1"/>
                </a:solidFill>
              </a:rPr>
              <a:t>Samuel Johnson</a:t>
            </a:r>
            <a:r>
              <a:rPr lang="cs-CZ" sz="5600" dirty="0">
                <a:solidFill>
                  <a:schemeClr val="tx1"/>
                </a:solidFill>
              </a:rPr>
              <a:t> (1</a:t>
            </a:r>
            <a:r>
              <a:rPr lang="en-US" sz="5600" dirty="0">
                <a:solidFill>
                  <a:schemeClr val="tx1"/>
                </a:solidFill>
              </a:rPr>
              <a:t>709</a:t>
            </a:r>
            <a:r>
              <a:rPr lang="cs-CZ" sz="5600" dirty="0">
                <a:solidFill>
                  <a:schemeClr val="tx1"/>
                </a:solidFill>
              </a:rPr>
              <a:t>–17</a:t>
            </a:r>
            <a:r>
              <a:rPr lang="en-US" sz="5600" dirty="0">
                <a:solidFill>
                  <a:schemeClr val="tx1"/>
                </a:solidFill>
              </a:rPr>
              <a:t>84</a:t>
            </a:r>
            <a:r>
              <a:rPr lang="cs-CZ" sz="5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95568-F55F-4831-9286-1047413C2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501" y="1904998"/>
            <a:ext cx="6094474" cy="4797427"/>
          </a:xfrm>
        </p:spPr>
        <p:txBody>
          <a:bodyPr anchor="t">
            <a:normAutofit fontScale="92500" lnSpcReduction="20000"/>
          </a:bodyPr>
          <a:lstStyle/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lexicographer, literary critic, biographer, editor, essayist, poet and playwright </a:t>
            </a:r>
            <a:endParaRPr lang="cs-CZ" sz="2800" dirty="0"/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studied at Oxford, but never finished his regular studies (granted an MA in 1755)</a:t>
            </a:r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most typically referred to as </a:t>
            </a:r>
            <a:r>
              <a:rPr lang="en-US" sz="2800" i="1" dirty="0"/>
              <a:t>Dr. Johnson</a:t>
            </a:r>
            <a:endParaRPr lang="cs-CZ" sz="2800" dirty="0"/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Best known for:</a:t>
            </a:r>
            <a:endParaRPr lang="cs-CZ" sz="2400" dirty="0"/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i="1" dirty="0"/>
              <a:t>A Dictionary of the English Language </a:t>
            </a:r>
            <a:r>
              <a:rPr lang="en-US" sz="2800" dirty="0"/>
              <a:t>(1755)</a:t>
            </a:r>
            <a:endParaRPr lang="cs-CZ" sz="2800" i="1" dirty="0"/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i="1" dirty="0"/>
              <a:t>Lives of the Most Eminent English Poets </a:t>
            </a:r>
            <a:r>
              <a:rPr lang="en-US" sz="2800" dirty="0"/>
              <a:t>(1781)</a:t>
            </a:r>
            <a:endParaRPr lang="cs-CZ" sz="2800" i="1" dirty="0"/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i="1" dirty="0"/>
              <a:t>The Plays of William Shakespeare </a:t>
            </a:r>
            <a:r>
              <a:rPr lang="en-US" sz="2800" dirty="0"/>
              <a:t>(1765)</a:t>
            </a:r>
            <a:endParaRPr lang="cs-CZ" sz="2800" i="1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466369B3-1809-4388-9DA7-822F6D962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201" y="0"/>
            <a:ext cx="5591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065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35051-F391-40C1-86BF-D876A7E0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Origin of the Name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A8DF0A-08AE-4100-A64E-6C8479831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6" y="2405849"/>
            <a:ext cx="11514338" cy="413433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Alexander Pope’s </a:t>
            </a:r>
            <a:r>
              <a:rPr lang="en-US" i="1" dirty="0"/>
              <a:t>epistle</a:t>
            </a:r>
            <a:r>
              <a:rPr lang="cs-CZ" i="1" dirty="0"/>
              <a:t>, </a:t>
            </a:r>
            <a:r>
              <a:rPr lang="en-US" dirty="0"/>
              <a:t>“To Augustus”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modelled after Horace’s “Ad </a:t>
            </a:r>
            <a:r>
              <a:rPr lang="en-US" dirty="0" err="1"/>
              <a:t>Augustum</a:t>
            </a:r>
            <a:r>
              <a:rPr lang="en-US" dirty="0"/>
              <a:t>”</a:t>
            </a:r>
          </a:p>
          <a:p>
            <a:pPr marL="1051560" lvl="3" indent="-4572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b="0" dirty="0"/>
              <a:t> poem celebrating the emperor Augustus</a:t>
            </a:r>
          </a:p>
          <a:p>
            <a:pPr marL="2971800" lvl="5" indent="-457200"/>
            <a:r>
              <a:rPr lang="en-US" dirty="0"/>
              <a:t>as a ruler</a:t>
            </a:r>
          </a:p>
          <a:p>
            <a:pPr marL="2971800" lvl="5" indent="-457200"/>
            <a:r>
              <a:rPr lang="en-US" dirty="0"/>
              <a:t>as a patron of literature</a:t>
            </a:r>
          </a:p>
          <a:p>
            <a:pPr marL="2971800" lvl="5" indent="-457200"/>
            <a:r>
              <a:rPr lang="en-US" dirty="0"/>
              <a:t>as an author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George II (named George </a:t>
            </a:r>
            <a:r>
              <a:rPr lang="en-US" i="1" dirty="0"/>
              <a:t>Augustus)</a:t>
            </a:r>
            <a:endParaRPr lang="en-US" dirty="0"/>
          </a:p>
          <a:p>
            <a:pPr marL="2971800" lvl="5" indent="-457200"/>
            <a:r>
              <a:rPr lang="en-US" dirty="0"/>
              <a:t>weak ruler</a:t>
            </a:r>
          </a:p>
          <a:p>
            <a:pPr marL="2971800" lvl="5" indent="-457200"/>
            <a:r>
              <a:rPr lang="en-US" dirty="0"/>
              <a:t>barely speaks English</a:t>
            </a:r>
          </a:p>
          <a:p>
            <a:pPr marL="2971800" lvl="5" indent="-457200"/>
            <a:r>
              <a:rPr lang="en-US" dirty="0"/>
              <a:t>only cares about the most popular form of entertainment</a:t>
            </a:r>
          </a:p>
          <a:p>
            <a:pPr marL="2971800" lvl="5" indent="-457200"/>
            <a:r>
              <a:rPr lang="en-US" dirty="0"/>
              <a:t>criticized in contemporary press under the guise of the Roman emperor</a:t>
            </a:r>
          </a:p>
          <a:p>
            <a:pPr marL="731520" lvl="2" indent="-457200">
              <a:buFont typeface="Arial" panose="020B0604020202020204" pitchFamily="34" charset="0"/>
              <a:buChar char="•"/>
            </a:pPr>
            <a:r>
              <a:rPr lang="en-US" sz="2300" b="0" dirty="0"/>
              <a:t>satirical mock-praise</a:t>
            </a:r>
          </a:p>
          <a:p>
            <a:pPr marL="731520" lvl="2" indent="-457200">
              <a:buFont typeface="Arial" panose="020B0604020202020204" pitchFamily="34" charset="0"/>
              <a:buChar char="•"/>
            </a:pPr>
            <a:r>
              <a:rPr lang="en-US" sz="2300" b="0" dirty="0"/>
              <a:t>comparing the present age to the Roman one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1966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25EFA61-F0F8-4F4A-B750-81EE924F1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4" y="0"/>
            <a:ext cx="7534655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92D305-6DC0-4DBD-930A-C607FDB7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11" y="317500"/>
            <a:ext cx="5927576" cy="1701800"/>
          </a:xfrm>
        </p:spPr>
        <p:txBody>
          <a:bodyPr>
            <a:normAutofit/>
          </a:bodyPr>
          <a:lstStyle/>
          <a:p>
            <a:r>
              <a:rPr lang="cs-CZ" sz="5600"/>
              <a:t>Alexander Pope (1688–1744)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BB80823-8CEA-4D8B-9183-264E3A62C8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9" r="13410"/>
          <a:stretch/>
        </p:blipFill>
        <p:spPr bwMode="auto">
          <a:xfrm>
            <a:off x="20" y="10"/>
            <a:ext cx="465732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95568-F55F-4831-9286-1047413C2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9650" y="2428875"/>
            <a:ext cx="7200900" cy="4286250"/>
          </a:xfrm>
        </p:spPr>
        <p:txBody>
          <a:bodyPr anchor="t">
            <a:normAutofit lnSpcReduction="10000"/>
          </a:bodyPr>
          <a:lstStyle/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Catholic, thus: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largely self-educated (Test Acts)</a:t>
            </a:r>
          </a:p>
          <a:p>
            <a:pPr marL="1051560" lvl="3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French, Italian, Latin and Greek</a:t>
            </a:r>
          </a:p>
          <a:p>
            <a:pPr marL="1051560" lvl="3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read Homer since age 6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had to live in the countryside</a:t>
            </a:r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suffering from tuberculosis of the spine since age 12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hunchback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very small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constant health problems (headaches, fevers, stomach aches)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3127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25EFA61-F0F8-4F4A-B750-81EE924F1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4" y="0"/>
            <a:ext cx="7534655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92D305-6DC0-4DBD-930A-C607FDB7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11" y="317500"/>
            <a:ext cx="5927576" cy="1701800"/>
          </a:xfrm>
        </p:spPr>
        <p:txBody>
          <a:bodyPr>
            <a:normAutofit/>
          </a:bodyPr>
          <a:lstStyle/>
          <a:p>
            <a:r>
              <a:rPr lang="cs-CZ" sz="5600"/>
              <a:t>Alexander Pope (1688–1744)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BB80823-8CEA-4D8B-9183-264E3A62C8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9" r="13410"/>
          <a:stretch/>
        </p:blipFill>
        <p:spPr bwMode="auto">
          <a:xfrm>
            <a:off x="20" y="10"/>
            <a:ext cx="465732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95568-F55F-4831-9286-1047413C2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9650" y="2428875"/>
            <a:ext cx="7200900" cy="4286250"/>
          </a:xfrm>
        </p:spPr>
        <p:txBody>
          <a:bodyPr anchor="t">
            <a:normAutofit lnSpcReduction="10000"/>
          </a:bodyPr>
          <a:lstStyle/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wrote and published a lot of biting satire – many enemies</a:t>
            </a:r>
            <a:endParaRPr lang="en-US" sz="2100" dirty="0"/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most important works: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100" i="1" dirty="0"/>
              <a:t>The Rape of the Lock </a:t>
            </a:r>
            <a:r>
              <a:rPr lang="en-US" sz="2100" dirty="0"/>
              <a:t>(1712/1714)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100" i="1" dirty="0"/>
              <a:t>An Essay on Criticism </a:t>
            </a:r>
            <a:r>
              <a:rPr lang="en-US" sz="2100" dirty="0"/>
              <a:t>(1711)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100" i="1" dirty="0"/>
              <a:t>The Dunciad </a:t>
            </a:r>
            <a:r>
              <a:rPr lang="en-US" sz="2100" dirty="0"/>
              <a:t>(1728/…/1743)</a:t>
            </a:r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mostly wrote in </a:t>
            </a:r>
            <a:r>
              <a:rPr lang="en-US" sz="2400" i="1" dirty="0"/>
              <a:t>heroic couplets</a:t>
            </a:r>
            <a:endParaRPr lang="en-US" sz="2400" dirty="0"/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also important as a translator: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100" i="1" dirty="0"/>
              <a:t>Iliad </a:t>
            </a:r>
            <a:r>
              <a:rPr lang="en-US" sz="2100" dirty="0"/>
              <a:t>(1720)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100" i="1" dirty="0"/>
              <a:t>Odyssey </a:t>
            </a:r>
            <a:r>
              <a:rPr lang="en-US" sz="2100" dirty="0"/>
              <a:t>(1726, with co/authors)</a:t>
            </a:r>
          </a:p>
        </p:txBody>
      </p:sp>
    </p:spTree>
    <p:extLst>
      <p:ext uri="{BB962C8B-B14F-4D97-AF65-F5344CB8AC3E}">
        <p14:creationId xmlns:p14="http://schemas.microsoft.com/office/powerpoint/2010/main" val="927642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92D305-6DC0-4DBD-930A-C607FDB7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8" y="95250"/>
            <a:ext cx="4500737" cy="2095501"/>
          </a:xfrm>
        </p:spPr>
        <p:txBody>
          <a:bodyPr>
            <a:normAutofit/>
          </a:bodyPr>
          <a:lstStyle/>
          <a:p>
            <a:r>
              <a:rPr lang="en-US" sz="5600" dirty="0">
                <a:solidFill>
                  <a:schemeClr val="tx1"/>
                </a:solidFill>
              </a:rPr>
              <a:t>Thomas Gray</a:t>
            </a:r>
            <a:r>
              <a:rPr lang="cs-CZ" sz="5600" dirty="0">
                <a:solidFill>
                  <a:schemeClr val="tx1"/>
                </a:solidFill>
              </a:rPr>
              <a:t> (1</a:t>
            </a:r>
            <a:r>
              <a:rPr lang="en-US" sz="5600" dirty="0">
                <a:solidFill>
                  <a:schemeClr val="tx1"/>
                </a:solidFill>
              </a:rPr>
              <a:t>716</a:t>
            </a:r>
            <a:r>
              <a:rPr lang="cs-CZ" sz="5600" dirty="0">
                <a:solidFill>
                  <a:schemeClr val="tx1"/>
                </a:solidFill>
              </a:rPr>
              <a:t>–17</a:t>
            </a:r>
            <a:r>
              <a:rPr lang="en-US" sz="5600" dirty="0">
                <a:solidFill>
                  <a:schemeClr val="tx1"/>
                </a:solidFill>
              </a:rPr>
              <a:t>71</a:t>
            </a:r>
            <a:r>
              <a:rPr lang="cs-CZ" sz="5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95568-F55F-4831-9286-1047413C2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025" y="2190751"/>
            <a:ext cx="5686424" cy="4445371"/>
          </a:xfrm>
        </p:spPr>
        <p:txBody>
          <a:bodyPr anchor="t">
            <a:normAutofit fontScale="92500" lnSpcReduction="20000"/>
          </a:bodyPr>
          <a:lstStyle/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poet and scholar</a:t>
            </a:r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overly self-critical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published only 13 poems in his lifetime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turned down the position of Poet Laureate</a:t>
            </a:r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widely considered a forerunner of Romanticism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gothic themes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attraction to the countryside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lyrical, contemplative tone</a:t>
            </a:r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criticized by the Romantics themselves</a:t>
            </a:r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Best-known work: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“Elegy Written in a Country Churchyard” (1751)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6B53D5F-5FDA-4E0C-B97D-A7BB02FB5A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9740"/>
          <a:stretch/>
        </p:blipFill>
        <p:spPr bwMode="auto">
          <a:xfrm>
            <a:off x="6094474" y="10"/>
            <a:ext cx="609752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6893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25EFA61-F0F8-4F4A-B750-81EE924F1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4" y="0"/>
            <a:ext cx="7534655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92D305-6DC0-4DBD-930A-C607FDB7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11" y="317500"/>
            <a:ext cx="5927576" cy="1701800"/>
          </a:xfrm>
        </p:spPr>
        <p:txBody>
          <a:bodyPr>
            <a:normAutofit/>
          </a:bodyPr>
          <a:lstStyle/>
          <a:p>
            <a:r>
              <a:rPr lang="cs-CZ" sz="5600" dirty="0"/>
              <a:t>Jonathan </a:t>
            </a:r>
            <a:r>
              <a:rPr lang="cs-CZ" sz="5600" dirty="0" err="1"/>
              <a:t>Swift</a:t>
            </a:r>
            <a:r>
              <a:rPr lang="cs-CZ" sz="5600" dirty="0"/>
              <a:t> (1667–1745)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7E9CC15-5BBD-42BF-8029-EDDA80B4B2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079"/>
          <a:stretch/>
        </p:blipFill>
        <p:spPr bwMode="auto">
          <a:xfrm>
            <a:off x="-1503" y="10"/>
            <a:ext cx="465732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95568-F55F-4831-9286-1047413C2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8225" y="2457450"/>
            <a:ext cx="7105649" cy="4210050"/>
          </a:xfrm>
        </p:spPr>
        <p:txBody>
          <a:bodyPr anchor="t">
            <a:normAutofit fontScale="92500" lnSpcReduction="10000"/>
          </a:bodyPr>
          <a:lstStyle/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satirist</a:t>
            </a:r>
            <a:r>
              <a:rPr lang="cs-CZ" sz="2400" dirty="0"/>
              <a:t>, </a:t>
            </a:r>
            <a:r>
              <a:rPr lang="cs-CZ" sz="2400" dirty="0" err="1"/>
              <a:t>essayist</a:t>
            </a:r>
            <a:r>
              <a:rPr lang="cs-CZ" sz="2400" dirty="0"/>
              <a:t>, </a:t>
            </a:r>
            <a:r>
              <a:rPr lang="cs-CZ" sz="2400" dirty="0" err="1"/>
              <a:t>pamphleteer</a:t>
            </a:r>
            <a:r>
              <a:rPr lang="cs-CZ" sz="2400" dirty="0"/>
              <a:t>, </a:t>
            </a:r>
            <a:r>
              <a:rPr lang="cs-CZ" sz="2400" dirty="0" err="1"/>
              <a:t>poet</a:t>
            </a:r>
            <a:r>
              <a:rPr lang="cs-CZ" sz="2400" dirty="0"/>
              <a:t> and </a:t>
            </a:r>
            <a:r>
              <a:rPr lang="cs-CZ" sz="2400" dirty="0" err="1"/>
              <a:t>cleric</a:t>
            </a:r>
            <a:endParaRPr lang="cs-CZ" sz="2400" dirty="0"/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extensive</a:t>
            </a:r>
            <a:r>
              <a:rPr lang="cs-CZ" sz="2400" dirty="0"/>
              <a:t> </a:t>
            </a:r>
            <a:r>
              <a:rPr lang="cs-CZ" sz="2400" dirty="0" err="1"/>
              <a:t>formal</a:t>
            </a:r>
            <a:r>
              <a:rPr lang="cs-CZ" sz="2400" dirty="0"/>
              <a:t> </a:t>
            </a:r>
            <a:r>
              <a:rPr lang="cs-CZ" sz="2400" dirty="0" err="1"/>
              <a:t>education</a:t>
            </a:r>
            <a:r>
              <a:rPr lang="cs-CZ" sz="2400" dirty="0"/>
              <a:t> </a:t>
            </a:r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BA, DD – Trinity </a:t>
            </a:r>
            <a:r>
              <a:rPr lang="cs-CZ" sz="2400" dirty="0" err="1"/>
              <a:t>College</a:t>
            </a:r>
            <a:r>
              <a:rPr lang="cs-CZ" sz="2400" dirty="0"/>
              <a:t>, Dublin</a:t>
            </a:r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MA – Hart </a:t>
            </a:r>
            <a:r>
              <a:rPr lang="cs-CZ" sz="2400" dirty="0" err="1"/>
              <a:t>Hall</a:t>
            </a:r>
            <a:r>
              <a:rPr lang="cs-CZ" sz="2400" dirty="0"/>
              <a:t>, Oxford </a:t>
            </a:r>
            <a:endParaRPr lang="en-US" sz="2400" dirty="0"/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government</a:t>
            </a:r>
            <a:r>
              <a:rPr lang="cs-CZ" sz="2400" dirty="0"/>
              <a:t> </a:t>
            </a:r>
            <a:r>
              <a:rPr lang="cs-CZ" sz="2400" dirty="0" err="1"/>
              <a:t>advisor</a:t>
            </a:r>
            <a:r>
              <a:rPr lang="cs-CZ" sz="2400" dirty="0"/>
              <a:t> (cca. 1710–1714)</a:t>
            </a:r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spent</a:t>
            </a:r>
            <a:r>
              <a:rPr lang="cs-CZ" sz="2400" dirty="0"/>
              <a:t> most </a:t>
            </a:r>
            <a:r>
              <a:rPr lang="cs-CZ" sz="2400" dirty="0" err="1"/>
              <a:t>of</a:t>
            </a:r>
            <a:r>
              <a:rPr lang="cs-CZ" sz="2400" dirty="0"/>
              <a:t> his </a:t>
            </a:r>
            <a:r>
              <a:rPr lang="cs-CZ" sz="2400" dirty="0" err="1"/>
              <a:t>life</a:t>
            </a:r>
            <a:r>
              <a:rPr lang="cs-CZ" sz="2400" dirty="0"/>
              <a:t> in </a:t>
            </a:r>
            <a:r>
              <a:rPr lang="cs-CZ" sz="2400" dirty="0" err="1"/>
              <a:t>Ireland</a:t>
            </a:r>
            <a:endParaRPr lang="cs-CZ" sz="2400" dirty="0"/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Political</a:t>
            </a:r>
            <a:r>
              <a:rPr lang="cs-CZ" sz="2400" dirty="0"/>
              <a:t> </a:t>
            </a:r>
            <a:r>
              <a:rPr lang="cs-CZ" sz="2400" dirty="0" err="1"/>
              <a:t>views</a:t>
            </a:r>
            <a:endParaRPr lang="cs-CZ" sz="2400" dirty="0"/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satires</a:t>
            </a:r>
            <a:r>
              <a:rPr lang="cs-CZ" sz="2400" dirty="0"/>
              <a:t> (</a:t>
            </a:r>
            <a:r>
              <a:rPr lang="cs-CZ" sz="2400" dirty="0" err="1"/>
              <a:t>both</a:t>
            </a:r>
            <a:r>
              <a:rPr lang="cs-CZ" sz="2400" dirty="0"/>
              <a:t> </a:t>
            </a:r>
            <a:r>
              <a:rPr lang="cs-CZ" sz="2400" dirty="0" err="1"/>
              <a:t>political</a:t>
            </a:r>
            <a:r>
              <a:rPr lang="cs-CZ" sz="2400" dirty="0"/>
              <a:t> and </a:t>
            </a:r>
            <a:r>
              <a:rPr lang="cs-CZ" sz="2400" dirty="0" err="1"/>
              <a:t>religious</a:t>
            </a:r>
            <a:r>
              <a:rPr lang="cs-CZ" sz="2400" dirty="0"/>
              <a:t>)</a:t>
            </a:r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extremely</a:t>
            </a:r>
            <a:r>
              <a:rPr lang="cs-CZ" sz="2400" dirty="0"/>
              <a:t> </a:t>
            </a:r>
            <a:r>
              <a:rPr lang="cs-CZ" sz="2400" dirty="0" err="1"/>
              <a:t>prolific</a:t>
            </a:r>
            <a:r>
              <a:rPr lang="cs-CZ" sz="2400" dirty="0"/>
              <a:t> </a:t>
            </a:r>
            <a:r>
              <a:rPr lang="cs-CZ" sz="2400" dirty="0" err="1"/>
              <a:t>writer</a:t>
            </a:r>
            <a:endParaRPr lang="cs-CZ" sz="2400" dirty="0"/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14 </a:t>
            </a:r>
            <a:r>
              <a:rPr lang="cs-CZ" sz="2400" dirty="0" err="1"/>
              <a:t>volumes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prose</a:t>
            </a:r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3 </a:t>
            </a:r>
            <a:r>
              <a:rPr lang="cs-CZ" sz="2400" dirty="0" err="1"/>
              <a:t>volumes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correspondence</a:t>
            </a:r>
            <a:endParaRPr lang="cs-CZ" sz="2400" dirty="0"/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&gt; 900 </a:t>
            </a:r>
            <a:r>
              <a:rPr lang="cs-CZ" sz="2400" dirty="0" err="1"/>
              <a:t>pages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poetry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970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25EFA61-F0F8-4F4A-B750-81EE924F1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4" y="0"/>
            <a:ext cx="7534655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92D305-6DC0-4DBD-930A-C607FDB7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11" y="317500"/>
            <a:ext cx="5927576" cy="1701800"/>
          </a:xfrm>
        </p:spPr>
        <p:txBody>
          <a:bodyPr>
            <a:normAutofit/>
          </a:bodyPr>
          <a:lstStyle/>
          <a:p>
            <a:r>
              <a:rPr lang="cs-CZ" sz="5600" dirty="0"/>
              <a:t>Jonathan </a:t>
            </a:r>
            <a:r>
              <a:rPr lang="cs-CZ" sz="5600" dirty="0" err="1"/>
              <a:t>Swift</a:t>
            </a:r>
            <a:r>
              <a:rPr lang="cs-CZ" sz="5600" dirty="0"/>
              <a:t> (1667–1745)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7E9CC15-5BBD-42BF-8029-EDDA80B4B2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079"/>
          <a:stretch/>
        </p:blipFill>
        <p:spPr bwMode="auto">
          <a:xfrm>
            <a:off x="-1503" y="10"/>
            <a:ext cx="465732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95568-F55F-4831-9286-1047413C2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8225" y="2457450"/>
            <a:ext cx="7105649" cy="4210050"/>
          </a:xfrm>
        </p:spPr>
        <p:txBody>
          <a:bodyPr anchor="t">
            <a:normAutofit/>
          </a:bodyPr>
          <a:lstStyle/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Best-</a:t>
            </a:r>
            <a:r>
              <a:rPr lang="cs-CZ" sz="2400" dirty="0" err="1"/>
              <a:t>known</a:t>
            </a:r>
            <a:r>
              <a:rPr lang="cs-CZ" sz="2400" dirty="0"/>
              <a:t> </a:t>
            </a:r>
            <a:r>
              <a:rPr lang="cs-CZ" sz="2400" dirty="0" err="1"/>
              <a:t>works</a:t>
            </a:r>
            <a:r>
              <a:rPr lang="cs-CZ" sz="2400" dirty="0"/>
              <a:t>:</a:t>
            </a:r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i="1" dirty="0"/>
              <a:t>A Tale of a Tub </a:t>
            </a:r>
            <a:r>
              <a:rPr lang="en-US" sz="2400" dirty="0"/>
              <a:t>(1704)</a:t>
            </a:r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“The Battle of the Books” (1704)</a:t>
            </a:r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i="1" dirty="0"/>
              <a:t>Gulliver’s Travels </a:t>
            </a:r>
            <a:r>
              <a:rPr lang="en-US" sz="2400" dirty="0"/>
              <a:t>(1726)</a:t>
            </a:r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“A Modest Proposal” (1729)</a:t>
            </a:r>
          </a:p>
          <a:p>
            <a:pPr marL="1051560" lvl="3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Poetry:</a:t>
            </a:r>
          </a:p>
          <a:p>
            <a:pPr marL="2971800" lvl="5" indent="-457200">
              <a:lnSpc>
                <a:spcPct val="91000"/>
              </a:lnSpc>
              <a:spcBef>
                <a:spcPts val="600"/>
              </a:spcBef>
            </a:pPr>
            <a:r>
              <a:rPr lang="en-US" sz="2400" dirty="0"/>
              <a:t>“</a:t>
            </a:r>
            <a:r>
              <a:rPr lang="en-US" sz="2400" dirty="0" err="1"/>
              <a:t>Cadenus</a:t>
            </a:r>
            <a:r>
              <a:rPr lang="en-US" sz="2400" dirty="0"/>
              <a:t> and Vanessa” (1713/1726)</a:t>
            </a:r>
          </a:p>
          <a:p>
            <a:pPr marL="2971800" lvl="5" indent="-457200">
              <a:lnSpc>
                <a:spcPct val="91000"/>
              </a:lnSpc>
              <a:spcBef>
                <a:spcPts val="600"/>
              </a:spcBef>
            </a:pPr>
            <a:r>
              <a:rPr lang="en-US" sz="2400" dirty="0"/>
              <a:t>“The Lady’s Dressing Room” (1732)</a:t>
            </a:r>
          </a:p>
          <a:p>
            <a:pPr marL="2971800" lvl="5" indent="-457200">
              <a:lnSpc>
                <a:spcPct val="91000"/>
              </a:lnSpc>
              <a:spcBef>
                <a:spcPts val="600"/>
              </a:spcBef>
            </a:pPr>
            <a:endParaRPr lang="en-US" sz="1600" dirty="0"/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100" i="1" dirty="0"/>
          </a:p>
        </p:txBody>
      </p:sp>
    </p:spTree>
    <p:extLst>
      <p:ext uri="{BB962C8B-B14F-4D97-AF65-F5344CB8AC3E}">
        <p14:creationId xmlns:p14="http://schemas.microsoft.com/office/powerpoint/2010/main" val="3127188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92D305-6DC0-4DBD-930A-C607FDB7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49" y="155574"/>
            <a:ext cx="5676900" cy="1593851"/>
          </a:xfrm>
        </p:spPr>
        <p:txBody>
          <a:bodyPr>
            <a:normAutofit fontScale="90000"/>
          </a:bodyPr>
          <a:lstStyle/>
          <a:p>
            <a:r>
              <a:rPr lang="cs-CZ" sz="5600" dirty="0">
                <a:solidFill>
                  <a:schemeClr val="tx1"/>
                </a:solidFill>
              </a:rPr>
              <a:t>Daniel Defoe (1660–1731)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95568-F55F-4831-9286-1047413C2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904999"/>
            <a:ext cx="5572123" cy="4638676"/>
          </a:xfrm>
        </p:spPr>
        <p:txBody>
          <a:bodyPr anchor="t">
            <a:normAutofit lnSpcReduction="10000"/>
          </a:bodyPr>
          <a:lstStyle/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troubled</a:t>
            </a:r>
            <a:r>
              <a:rPr lang="cs-CZ" sz="2400" dirty="0"/>
              <a:t> businessman, </a:t>
            </a:r>
            <a:r>
              <a:rPr lang="cs-CZ" sz="2400" dirty="0" err="1"/>
              <a:t>spy</a:t>
            </a:r>
            <a:r>
              <a:rPr lang="cs-CZ" sz="2400" dirty="0"/>
              <a:t>, </a:t>
            </a:r>
            <a:r>
              <a:rPr lang="cs-CZ" sz="2400" dirty="0" err="1"/>
              <a:t>journalist</a:t>
            </a:r>
            <a:r>
              <a:rPr lang="cs-CZ" sz="2400" dirty="0"/>
              <a:t>, </a:t>
            </a:r>
            <a:r>
              <a:rPr lang="cs-CZ" sz="2400" dirty="0" err="1"/>
              <a:t>writer</a:t>
            </a:r>
            <a:r>
              <a:rPr lang="cs-CZ" sz="2400" dirty="0"/>
              <a:t> and </a:t>
            </a:r>
            <a:r>
              <a:rPr lang="cs-CZ" sz="2400" dirty="0" err="1"/>
              <a:t>pamphleteer</a:t>
            </a:r>
            <a:endParaRPr lang="cs-CZ" sz="2400" dirty="0"/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born</a:t>
            </a:r>
            <a:r>
              <a:rPr lang="cs-CZ" sz="2400" dirty="0"/>
              <a:t> as Daniel </a:t>
            </a:r>
            <a:r>
              <a:rPr lang="cs-CZ" sz="2400" dirty="0" err="1"/>
              <a:t>Foe</a:t>
            </a:r>
            <a:endParaRPr lang="cs-CZ" sz="2400" dirty="0"/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Extremely</a:t>
            </a:r>
            <a:r>
              <a:rPr lang="cs-CZ" sz="2400" dirty="0"/>
              <a:t> </a:t>
            </a:r>
            <a:r>
              <a:rPr lang="cs-CZ" sz="2400" dirty="0" err="1"/>
              <a:t>prolific</a:t>
            </a:r>
            <a:r>
              <a:rPr lang="cs-CZ" sz="2400" dirty="0"/>
              <a:t> (more </a:t>
            </a:r>
            <a:r>
              <a:rPr lang="cs-CZ" sz="2400" dirty="0" err="1"/>
              <a:t>than</a:t>
            </a:r>
            <a:r>
              <a:rPr lang="cs-CZ" sz="2400" dirty="0"/>
              <a:t> 500 </a:t>
            </a:r>
            <a:r>
              <a:rPr lang="cs-CZ" sz="2400" dirty="0" err="1"/>
              <a:t>titles</a:t>
            </a:r>
            <a:r>
              <a:rPr lang="cs-CZ" sz="2400" dirty="0"/>
              <a:t> to his </a:t>
            </a:r>
            <a:r>
              <a:rPr lang="cs-CZ" sz="2400" dirty="0" err="1"/>
              <a:t>name</a:t>
            </a:r>
            <a:r>
              <a:rPr lang="cs-CZ" sz="2400" dirty="0"/>
              <a:t>)</a:t>
            </a:r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Biographies</a:t>
            </a:r>
            <a:endParaRPr lang="cs-CZ" sz="2400" dirty="0"/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Essays</a:t>
            </a:r>
            <a:endParaRPr lang="cs-CZ" sz="2400" dirty="0"/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Works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history</a:t>
            </a:r>
            <a:endParaRPr lang="cs-CZ" sz="2400" dirty="0"/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Novels</a:t>
            </a:r>
            <a:endParaRPr lang="cs-CZ" sz="2400" dirty="0"/>
          </a:p>
          <a:p>
            <a:pPr marL="1051560" lvl="3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i="1" dirty="0"/>
              <a:t>Robinson Crusoe </a:t>
            </a:r>
            <a:r>
              <a:rPr lang="cs-CZ" sz="2400" dirty="0"/>
              <a:t>(1719)</a:t>
            </a:r>
            <a:endParaRPr lang="cs-CZ" sz="2400" i="1" dirty="0"/>
          </a:p>
          <a:p>
            <a:pPr marL="1051560" lvl="3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i="1" dirty="0"/>
              <a:t>Moll </a:t>
            </a:r>
            <a:r>
              <a:rPr lang="cs-CZ" sz="2400" i="1" dirty="0" err="1"/>
              <a:t>Flanders</a:t>
            </a:r>
            <a:r>
              <a:rPr lang="cs-CZ" sz="2400" i="1" dirty="0"/>
              <a:t> </a:t>
            </a:r>
            <a:r>
              <a:rPr lang="cs-CZ" sz="2400" dirty="0"/>
              <a:t>(1722)</a:t>
            </a:r>
            <a:endParaRPr lang="cs-CZ" sz="2400" i="1" dirty="0"/>
          </a:p>
          <a:p>
            <a:pPr marL="1051560" lvl="3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i="1" dirty="0"/>
              <a:t>A </a:t>
            </a:r>
            <a:r>
              <a:rPr lang="cs-CZ" sz="2400" i="1" dirty="0" err="1"/>
              <a:t>Journal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Plague</a:t>
            </a:r>
            <a:r>
              <a:rPr lang="cs-CZ" sz="2400" i="1" dirty="0"/>
              <a:t> </a:t>
            </a:r>
            <a:r>
              <a:rPr lang="cs-CZ" sz="2400" i="1" dirty="0" err="1"/>
              <a:t>Year</a:t>
            </a:r>
            <a:r>
              <a:rPr lang="cs-CZ" sz="2400" i="1" dirty="0"/>
              <a:t> </a:t>
            </a:r>
            <a:r>
              <a:rPr lang="cs-CZ" sz="2400" dirty="0"/>
              <a:t>(1722)</a:t>
            </a:r>
            <a:endParaRPr lang="cs-CZ" sz="2400" i="1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B326E66-0FE8-4043-AD0B-9DF80C311E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86"/>
          <a:stretch/>
        </p:blipFill>
        <p:spPr bwMode="auto">
          <a:xfrm>
            <a:off x="6094474" y="10"/>
            <a:ext cx="609752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898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25EFA61-F0F8-4F4A-B750-81EE924F1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4" y="0"/>
            <a:ext cx="7534655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92D305-6DC0-4DBD-930A-C607FDB7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11" y="317500"/>
            <a:ext cx="5927576" cy="1701800"/>
          </a:xfrm>
        </p:spPr>
        <p:txBody>
          <a:bodyPr>
            <a:normAutofit/>
          </a:bodyPr>
          <a:lstStyle/>
          <a:p>
            <a:r>
              <a:rPr lang="cs-CZ" sz="4600"/>
              <a:t>Samuel </a:t>
            </a:r>
            <a:r>
              <a:rPr lang="cs-CZ" sz="4600" err="1"/>
              <a:t>Richardson</a:t>
            </a:r>
            <a:r>
              <a:rPr lang="cs-CZ" sz="4600"/>
              <a:t> (1689?–1761)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346CB69-0805-497A-85FA-6717944D13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1" r="3696"/>
          <a:stretch/>
        </p:blipFill>
        <p:spPr bwMode="auto">
          <a:xfrm>
            <a:off x="20" y="10"/>
            <a:ext cx="465732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95568-F55F-4831-9286-1047413C2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3950" y="2514600"/>
            <a:ext cx="6981825" cy="4025900"/>
          </a:xfrm>
        </p:spPr>
        <p:txBody>
          <a:bodyPr anchor="t">
            <a:normAutofit/>
          </a:bodyPr>
          <a:lstStyle/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writer</a:t>
            </a:r>
            <a:r>
              <a:rPr lang="cs-CZ" sz="2400" dirty="0"/>
              <a:t>, </a:t>
            </a:r>
            <a:r>
              <a:rPr lang="cs-CZ" sz="2400" dirty="0" err="1"/>
              <a:t>printer</a:t>
            </a:r>
            <a:r>
              <a:rPr lang="cs-CZ" sz="2400" dirty="0"/>
              <a:t> and </a:t>
            </a:r>
            <a:r>
              <a:rPr lang="cs-CZ" sz="2400" dirty="0" err="1"/>
              <a:t>publisher</a:t>
            </a:r>
            <a:endParaRPr lang="cs-CZ" sz="2400" dirty="0"/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little</a:t>
            </a:r>
            <a:r>
              <a:rPr lang="cs-CZ" sz="2400" dirty="0"/>
              <a:t> </a:t>
            </a:r>
            <a:r>
              <a:rPr lang="cs-CZ" sz="2400" dirty="0" err="1"/>
              <a:t>formal</a:t>
            </a:r>
            <a:r>
              <a:rPr lang="cs-CZ" sz="2400" dirty="0"/>
              <a:t> </a:t>
            </a:r>
            <a:r>
              <a:rPr lang="cs-CZ" sz="2400" dirty="0" err="1"/>
              <a:t>education</a:t>
            </a:r>
            <a:endParaRPr lang="cs-CZ" sz="2400" dirty="0"/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extensive</a:t>
            </a:r>
            <a:r>
              <a:rPr lang="cs-CZ" sz="2400" dirty="0"/>
              <a:t> </a:t>
            </a:r>
            <a:r>
              <a:rPr lang="cs-CZ" sz="2400" dirty="0" err="1"/>
              <a:t>apprenticeship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printing</a:t>
            </a:r>
            <a:r>
              <a:rPr lang="cs-CZ" sz="2400" dirty="0"/>
              <a:t> </a:t>
            </a:r>
            <a:r>
              <a:rPr lang="cs-CZ" sz="2400" dirty="0" err="1"/>
              <a:t>trade</a:t>
            </a:r>
            <a:endParaRPr lang="cs-CZ" sz="2400" dirty="0"/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best</a:t>
            </a:r>
            <a:r>
              <a:rPr lang="cs-CZ" sz="2400" dirty="0"/>
              <a:t> </a:t>
            </a:r>
            <a:r>
              <a:rPr lang="cs-CZ" sz="2400" dirty="0" err="1"/>
              <a:t>known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his </a:t>
            </a:r>
            <a:r>
              <a:rPr lang="cs-CZ" sz="2400" i="1" dirty="0" err="1"/>
              <a:t>epistolary</a:t>
            </a:r>
            <a:r>
              <a:rPr lang="cs-CZ" sz="2400" i="1" dirty="0"/>
              <a:t> </a:t>
            </a:r>
            <a:r>
              <a:rPr lang="cs-CZ" sz="2400" i="1" dirty="0" err="1"/>
              <a:t>novels</a:t>
            </a:r>
            <a:r>
              <a:rPr lang="cs-CZ" sz="2400" dirty="0"/>
              <a:t>:</a:t>
            </a:r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i="1" dirty="0"/>
              <a:t>Pamela; </a:t>
            </a:r>
            <a:r>
              <a:rPr lang="cs-CZ" sz="2000" i="1" dirty="0" err="1"/>
              <a:t>or</a:t>
            </a:r>
            <a:r>
              <a:rPr lang="cs-CZ" sz="2000" i="1" dirty="0"/>
              <a:t>, </a:t>
            </a:r>
            <a:r>
              <a:rPr lang="cs-CZ" sz="2000" i="1" dirty="0" err="1"/>
              <a:t>Virtue</a:t>
            </a:r>
            <a:r>
              <a:rPr lang="cs-CZ" sz="2000" i="1" dirty="0"/>
              <a:t> </a:t>
            </a:r>
            <a:r>
              <a:rPr lang="cs-CZ" sz="2000" i="1" dirty="0" err="1"/>
              <a:t>Rewarded</a:t>
            </a:r>
            <a:r>
              <a:rPr lang="cs-CZ" sz="2000" dirty="0"/>
              <a:t> (1740)</a:t>
            </a:r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i="1" dirty="0" err="1"/>
              <a:t>Clarissa</a:t>
            </a:r>
            <a:r>
              <a:rPr lang="cs-CZ" sz="2000" i="1" dirty="0"/>
              <a:t>, </a:t>
            </a:r>
            <a:r>
              <a:rPr lang="cs-CZ" sz="2000" i="1" dirty="0" err="1"/>
              <a:t>or</a:t>
            </a:r>
            <a:r>
              <a:rPr lang="cs-CZ" sz="2000" i="1" dirty="0"/>
              <a:t>, 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History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a </a:t>
            </a:r>
            <a:r>
              <a:rPr lang="cs-CZ" sz="2000" i="1" dirty="0" err="1"/>
              <a:t>Young</a:t>
            </a:r>
            <a:r>
              <a:rPr lang="cs-CZ" sz="2000" i="1" dirty="0"/>
              <a:t> Lady </a:t>
            </a:r>
            <a:r>
              <a:rPr lang="cs-CZ" sz="2000" dirty="0"/>
              <a:t>(1748)</a:t>
            </a:r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a</a:t>
            </a:r>
            <a:r>
              <a:rPr lang="cs-CZ" sz="2300" dirty="0" err="1"/>
              <a:t>lso</a:t>
            </a:r>
            <a:r>
              <a:rPr lang="cs-CZ" sz="2300" dirty="0"/>
              <a:t> </a:t>
            </a:r>
            <a:r>
              <a:rPr lang="en-US" sz="2300" dirty="0"/>
              <a:t>worked as an </a:t>
            </a:r>
            <a:r>
              <a:rPr lang="cs-CZ" sz="2300" dirty="0" err="1"/>
              <a:t>edit</a:t>
            </a:r>
            <a:r>
              <a:rPr lang="en-US" sz="2300" dirty="0"/>
              <a:t>or</a:t>
            </a:r>
            <a:r>
              <a:rPr lang="cs-CZ" sz="2300" dirty="0"/>
              <a:t> </a:t>
            </a:r>
            <a:r>
              <a:rPr lang="en-US" sz="2300" dirty="0"/>
              <a:t>(e.g. </a:t>
            </a:r>
            <a:r>
              <a:rPr lang="cs-CZ" sz="2300" i="1" dirty="0" err="1"/>
              <a:t>Aesop</a:t>
            </a:r>
            <a:r>
              <a:rPr lang="en-US" sz="2300" i="1" dirty="0"/>
              <a:t>’s Fables</a:t>
            </a:r>
            <a:r>
              <a:rPr lang="en-US" sz="2300" dirty="0"/>
              <a:t>)</a:t>
            </a:r>
          </a:p>
          <a:p>
            <a:pPr marL="457200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published various manuals and works of moral instruction</a:t>
            </a:r>
          </a:p>
          <a:p>
            <a:pPr marL="731520" lvl="1" indent="-45720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i="1" dirty="0"/>
              <a:t>The Apprentice’s Vade Mecum </a:t>
            </a:r>
            <a:r>
              <a:rPr lang="en-US" sz="2000" dirty="0"/>
              <a:t>(1734)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4247428407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RegularSeed_2SEEDS">
      <a:dk1>
        <a:srgbClr val="000000"/>
      </a:dk1>
      <a:lt1>
        <a:srgbClr val="FFFFFF"/>
      </a:lt1>
      <a:dk2>
        <a:srgbClr val="213B35"/>
      </a:dk2>
      <a:lt2>
        <a:srgbClr val="E2E8E5"/>
      </a:lt2>
      <a:accent1>
        <a:srgbClr val="D5176E"/>
      </a:accent1>
      <a:accent2>
        <a:srgbClr val="E729CF"/>
      </a:accent2>
      <a:accent3>
        <a:srgbClr val="E72931"/>
      </a:accent3>
      <a:accent4>
        <a:srgbClr val="15BD23"/>
      </a:accent4>
      <a:accent5>
        <a:srgbClr val="21B96E"/>
      </a:accent5>
      <a:accent6>
        <a:srgbClr val="14B7AA"/>
      </a:accent6>
      <a:hlink>
        <a:srgbClr val="319567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757</Words>
  <Application>Microsoft Office PowerPoint</Application>
  <PresentationFormat>Širokoúhlá obrazovka</PresentationFormat>
  <Paragraphs>116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Franklin Gothic Demi Cond</vt:lpstr>
      <vt:lpstr>Franklin Gothic Medium</vt:lpstr>
      <vt:lpstr>Wingdings</vt:lpstr>
      <vt:lpstr>JuxtaposeVTI</vt:lpstr>
      <vt:lpstr>Augustan Literature</vt:lpstr>
      <vt:lpstr>The Origin of the Name</vt:lpstr>
      <vt:lpstr>Alexander Pope (1688–1744)</vt:lpstr>
      <vt:lpstr>Alexander Pope (1688–1744)</vt:lpstr>
      <vt:lpstr>Thomas Gray (1716–1771)</vt:lpstr>
      <vt:lpstr>Jonathan Swift (1667–1745)</vt:lpstr>
      <vt:lpstr>Jonathan Swift (1667–1745)</vt:lpstr>
      <vt:lpstr>Daniel Defoe (1660–1731)</vt:lpstr>
      <vt:lpstr>Samuel Richardson (1689?–1761)</vt:lpstr>
      <vt:lpstr>Henry Fielding (1707–1754)</vt:lpstr>
      <vt:lpstr>Laurence Sterne (1713–1768)</vt:lpstr>
      <vt:lpstr>Samuel Johnson (1709–1784)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Augustan Literature</dc:title>
  <dc:creator>Zénó Vernyik</dc:creator>
  <cp:lastModifiedBy>Zénó Vernyik</cp:lastModifiedBy>
  <cp:revision>5</cp:revision>
  <dcterms:created xsi:type="dcterms:W3CDTF">2021-04-18T14:21:05Z</dcterms:created>
  <dcterms:modified xsi:type="dcterms:W3CDTF">2021-04-19T14:26:50Z</dcterms:modified>
</cp:coreProperties>
</file>