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D282-8108-4110-8517-47A102441EA5}" type="datetimeFigureOut">
              <a:rPr lang="cs-CZ" smtClean="0"/>
              <a:t>6.9.2018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9DF1-9245-4945-93A7-3BD824EEAD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92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DD282-8108-4110-8517-47A102441EA5}" type="datetimeFigureOut">
              <a:rPr lang="cs-CZ" smtClean="0"/>
              <a:t>6.9.2018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C9DF1-9245-4945-93A7-3BD824EEAD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21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36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smtClean="0"/>
              <a:t>Hernando Cortez (1485-1547) a jeho tažení v Mexickém zálivu</a:t>
            </a:r>
            <a:endParaRPr lang="cs-CZ" sz="36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56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smtClean="0"/>
              <a:t>Francisco Pizarro (1478 - 1541)  a říše Inků (1463-1532)</a:t>
            </a:r>
            <a:endParaRPr lang="cs-CZ" sz="4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91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Hernando de Soto (1495-1542)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57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1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Přetisk privilegia krále Jindřicha IV pro obchodní společnost Merchant Adventurers 1407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20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Jean Bodin (1529 – 1596)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9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Nová Francie 1534-1763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17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6</a:t>
            </a:r>
            <a:r>
              <a:rPr lang="cs-CZ" sz="3600" smtClean="0"/>
              <a:t>. května</a:t>
            </a:r>
            <a:r>
              <a:rPr lang="en-US" sz="3600" smtClean="0"/>
              <a:t> 1626</a:t>
            </a:r>
            <a:r>
              <a:rPr lang="cs-CZ" sz="3600" smtClean="0"/>
              <a:t> -</a:t>
            </a:r>
            <a:r>
              <a:rPr lang="en-US" sz="3600" smtClean="0"/>
              <a:t> Peter Minuit</a:t>
            </a:r>
            <a:r>
              <a:rPr lang="cs-CZ" sz="3600" smtClean="0"/>
              <a:t> kupuje Manhattan</a:t>
            </a:r>
            <a:endParaRPr lang="cs-CZ" sz="36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43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smtClean="0"/>
              <a:t/>
            </a:r>
            <a:br>
              <a:rPr lang="cs-CZ" sz="3600" smtClean="0"/>
            </a:b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78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Jindřich VIII. s poslední ženou Kateřinou Parrovou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64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Politická mapa Evropy, vývoj 14.-15.století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0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Přednáška 2. Angličané pronikají do Nového světa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27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smtClean="0"/>
              <a:t>Jindřich VII. Tudor (1457-1509)</a:t>
            </a:r>
            <a:endParaRPr lang="cs-CZ" sz="32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62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23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 John Hawkins (1532</a:t>
            </a:r>
            <a:r>
              <a:rPr lang="cs-CZ" sz="3200" smtClean="0"/>
              <a:t>-</a:t>
            </a:r>
            <a:r>
              <a:rPr lang="en-US" sz="3200" smtClean="0"/>
              <a:t>1595)</a:t>
            </a:r>
            <a:endParaRPr lang="cs-CZ" sz="32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82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smtClean="0"/>
              <a:t>Sir Humfrey Gilbert (1539 - 1583)</a:t>
            </a:r>
            <a:endParaRPr lang="cs-CZ" sz="32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13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smtClean="0"/>
              <a:t>Brožura o Virginii podle dopisu Johna Smithe</a:t>
            </a:r>
            <a:endParaRPr lang="cs-CZ" sz="32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47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smtClean="0"/>
              <a:t>Masakr osadníků v Jamestownu Powhatany (srpen 1622) na dřevořezbě </a:t>
            </a:r>
            <a:r>
              <a:rPr lang="en-US" sz="3200" smtClean="0"/>
              <a:t>Matthaeus Merian</a:t>
            </a:r>
            <a:r>
              <a:rPr lang="cs-CZ" sz="3200" smtClean="0"/>
              <a:t>a z roku (1628) </a:t>
            </a:r>
            <a:endParaRPr lang="cs-CZ" sz="32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71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George Calvert</a:t>
            </a:r>
            <a:br>
              <a:rPr lang="cs-CZ" smtClean="0"/>
            </a:br>
            <a:r>
              <a:rPr lang="cs-CZ" smtClean="0"/>
              <a:t>(1579-1632) 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70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smtClean="0"/>
              <a:t>Přibližné umístění osady Avalon na Newfoundlandu</a:t>
            </a:r>
            <a:endParaRPr lang="cs-CZ" sz="32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17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Karel I. Stuart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2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Erasmus Rotterdamský cca 1460-1536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07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Poprava krále Karla I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2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Karel II. Stuart (1630-1685)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90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smtClean="0"/>
              <a:t>Otcové poutníci se naloďují na loď Mayflower na malbě Bernarda Gribblea</a:t>
            </a:r>
            <a:endParaRPr lang="cs-CZ" sz="32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80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baseline="0" smtClean="0"/>
              <a:t>John Winthrop 1587-1649 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62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smtClean="0"/>
              <a:t>Představy o počátcích osady Boston (autor Robert Sears cca 1850) </a:t>
            </a:r>
            <a:endParaRPr lang="cs-CZ" sz="32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96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Jakub - vévoda z Yorku (1633-1701)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65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aseline="0" smtClean="0"/>
              <a:t>William Penn</a:t>
            </a:r>
            <a:br>
              <a:rPr lang="cs-CZ" baseline="0" smtClean="0"/>
            </a:br>
            <a:r>
              <a:rPr lang="cs-CZ" baseline="0" smtClean="0"/>
              <a:t>1644-1718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057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Věšení „čarodějek“ - 1692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281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Edmund Andros (1637-1714)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65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smtClean="0"/>
              <a:t>Vilém III. Oranžský (1650 –1702)</a:t>
            </a:r>
            <a:endParaRPr lang="cs-CZ" sz="32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39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smtClean="0"/>
              <a:t>Jakob Fugger zv. „Bohatý“ (1459-1525)</a:t>
            </a:r>
            <a:endParaRPr lang="cs-CZ" sz="36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44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1689 – Zákon o právech</a:t>
            </a:r>
            <a:br>
              <a:rPr lang="cs-CZ" smtClean="0"/>
            </a:br>
            <a:r>
              <a:rPr lang="cs-CZ" smtClean="0"/>
              <a:t>Bill of Rights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798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Od pietismu k metodismu až k „Velkému probuzení“ kolonií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92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smtClean="0"/>
              <a:t>George Whitefield (1714-1770)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468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Jonathan Edwards (1703-1758)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794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smtClean="0"/>
              <a:t>Reklamy na viržínský tabák – 1.pol. 17. století</a:t>
            </a:r>
            <a:endParaRPr lang="cs-CZ" sz="32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694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Jenkins prezentuje br. Parlamentu své ucho</a:t>
            </a:r>
            <a:br>
              <a:rPr lang="cs-CZ" smtClean="0"/>
            </a:br>
            <a:r>
              <a:rPr lang="cs-CZ" smtClean="0"/>
              <a:t>Válka o Jenkinsovo ucho (1739-1748)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074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315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Wiliam Pepperell (1696-1759)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738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Robert Dinwiddie</a:t>
            </a:r>
            <a:br>
              <a:rPr lang="cs-CZ" smtClean="0"/>
            </a:br>
            <a:r>
              <a:rPr lang="cs-CZ" smtClean="0"/>
              <a:t>1693-1770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322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Poloha a dobové znázornění pevnosti Du quesne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07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Arabský trh s otroky (13. století)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909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Současné diorama znázorňující bitvu o Fort Necessitty (1754)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336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Edward Braddock (1695 –1755)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252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Louis Joseph </a:t>
            </a:r>
            <a:r>
              <a:rPr lang="cs-CZ" i="1" smtClean="0"/>
              <a:t>de Montcalm</a:t>
            </a:r>
            <a:r>
              <a:rPr lang="cs-CZ" smtClean="0"/>
              <a:t> </a:t>
            </a:r>
            <a:br>
              <a:rPr lang="cs-CZ" smtClean="0"/>
            </a:br>
            <a:r>
              <a:rPr lang="cs-CZ" smtClean="0"/>
              <a:t>(1712-1759)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849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William Pitt (starší) (1708-1778)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618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smtClean="0"/>
              <a:t/>
            </a:r>
            <a:br>
              <a:rPr lang="cs-CZ" sz="3200" smtClean="0"/>
            </a:br>
            <a:r>
              <a:rPr lang="cs-CZ" sz="3200" smtClean="0"/>
              <a:t>Lord George Howe</a:t>
            </a:r>
            <a:br>
              <a:rPr lang="cs-CZ" sz="3200" smtClean="0"/>
            </a:br>
            <a:r>
              <a:rPr lang="cs-CZ" sz="3200" smtClean="0"/>
              <a:t>(1725-1758)</a:t>
            </a:r>
            <a:br>
              <a:rPr lang="cs-CZ" sz="3200" smtClean="0"/>
            </a:br>
            <a:r>
              <a:rPr lang="cs-CZ" sz="3200" smtClean="0"/>
              <a:t/>
            </a:r>
            <a:br>
              <a:rPr lang="cs-CZ" sz="3200" smtClean="0"/>
            </a:br>
            <a:endParaRPr lang="cs-CZ" sz="32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795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711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1763- poválečný stav: červeně-Španělsko, zbytek v britských rukou nebo neobsazený 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347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Alejandro O'Reilly (1722-1794)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36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Jindřich Plavec (1394-1460)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27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smtClean="0"/>
              <a:t>Kryštof Kolumbus</a:t>
            </a:r>
            <a:br>
              <a:rPr lang="cs-CZ" sz="3600" smtClean="0"/>
            </a:br>
            <a:r>
              <a:rPr lang="cs-CZ" sz="3600" smtClean="0"/>
              <a:t>(1451-1526)</a:t>
            </a:r>
            <a:endParaRPr lang="cs-CZ" sz="36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60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Rozdělení světa dle smlouvy z Tordesillas (1494) 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81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Říše Aztéků v období vrcholné expanze (1519)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2835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</Words>
  <Application>Microsoft Office PowerPoint</Application>
  <PresentationFormat>Širokoúhlá obrazovka</PresentationFormat>
  <Paragraphs>52</Paragraphs>
  <Slides>57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Motiv Office</vt:lpstr>
      <vt:lpstr>Prezentace aplikace PowerPoint</vt:lpstr>
      <vt:lpstr>Politická mapa Evropy, vývoj 14.-15.století</vt:lpstr>
      <vt:lpstr>Erasmus Rotterdamský cca 1460-1536</vt:lpstr>
      <vt:lpstr>Jakob Fugger zv. „Bohatý“ (1459-1525)</vt:lpstr>
      <vt:lpstr>Arabský trh s otroky (13. století)</vt:lpstr>
      <vt:lpstr>Jindřich Plavec (1394-1460)</vt:lpstr>
      <vt:lpstr>Kryštof Kolumbus (1451-1526)</vt:lpstr>
      <vt:lpstr>Rozdělení světa dle smlouvy z Tordesillas (1494) </vt:lpstr>
      <vt:lpstr>Říše Aztéků v období vrcholné expanze (1519)</vt:lpstr>
      <vt:lpstr>Hernando Cortez (1485-1547) a jeho tažení v Mexickém zálivu</vt:lpstr>
      <vt:lpstr>Francisco Pizarro (1478 - 1541)  a říše Inků (1463-1532)</vt:lpstr>
      <vt:lpstr>Hernando de Soto (1495-1542)</vt:lpstr>
      <vt:lpstr>Prezentace aplikace PowerPoint</vt:lpstr>
      <vt:lpstr>Přetisk privilegia krále Jindřicha IV pro obchodní společnost Merchant Adventurers 1407</vt:lpstr>
      <vt:lpstr>Jean Bodin (1529 – 1596)</vt:lpstr>
      <vt:lpstr>Nová Francie 1534-1763</vt:lpstr>
      <vt:lpstr>6. května 1626 - Peter Minuit kupuje Manhattan</vt:lpstr>
      <vt:lpstr> </vt:lpstr>
      <vt:lpstr>Jindřich VIII. s poslední ženou Kateřinou Parrovou</vt:lpstr>
      <vt:lpstr>Přednáška 2. Angličané pronikají do Nového světa</vt:lpstr>
      <vt:lpstr>Jindřich VII. Tudor (1457-1509)</vt:lpstr>
      <vt:lpstr>Prezentace aplikace PowerPoint</vt:lpstr>
      <vt:lpstr> John Hawkins (1532-1595)</vt:lpstr>
      <vt:lpstr>Sir Humfrey Gilbert (1539 - 1583)</vt:lpstr>
      <vt:lpstr>Brožura o Virginii podle dopisu Johna Smithe</vt:lpstr>
      <vt:lpstr>Masakr osadníků v Jamestownu Powhatany (srpen 1622) na dřevořezbě Matthaeus Meriana z roku (1628) </vt:lpstr>
      <vt:lpstr>George Calvert (1579-1632) </vt:lpstr>
      <vt:lpstr>Přibližné umístění osady Avalon na Newfoundlandu</vt:lpstr>
      <vt:lpstr>Karel I. Stuart</vt:lpstr>
      <vt:lpstr>Poprava krále Karla I</vt:lpstr>
      <vt:lpstr>Karel II. Stuart (1630-1685)</vt:lpstr>
      <vt:lpstr>Otcové poutníci se naloďují na loď Mayflower na malbě Bernarda Gribblea</vt:lpstr>
      <vt:lpstr>John Winthrop 1587-1649 </vt:lpstr>
      <vt:lpstr>Představy o počátcích osady Boston (autor Robert Sears cca 1850) </vt:lpstr>
      <vt:lpstr>Jakub - vévoda z Yorku (1633-1701)</vt:lpstr>
      <vt:lpstr>William Penn 1644-1718</vt:lpstr>
      <vt:lpstr>Věšení „čarodějek“ - 1692</vt:lpstr>
      <vt:lpstr>Edmund Andros (1637-1714)</vt:lpstr>
      <vt:lpstr>Vilém III. Oranžský (1650 –1702)</vt:lpstr>
      <vt:lpstr>1689 – Zákon o právech Bill of Rights</vt:lpstr>
      <vt:lpstr>Od pietismu k metodismu až k „Velkému probuzení“ kolonií</vt:lpstr>
      <vt:lpstr>George Whitefield (1714-1770)</vt:lpstr>
      <vt:lpstr>Jonathan Edwards (1703-1758)</vt:lpstr>
      <vt:lpstr>Reklamy na viržínský tabák – 1.pol. 17. století</vt:lpstr>
      <vt:lpstr>Jenkins prezentuje br. Parlamentu své ucho Válka o Jenkinsovo ucho (1739-1748)</vt:lpstr>
      <vt:lpstr>Prezentace aplikace PowerPoint</vt:lpstr>
      <vt:lpstr>Wiliam Pepperell (1696-1759)</vt:lpstr>
      <vt:lpstr>Robert Dinwiddie 1693-1770</vt:lpstr>
      <vt:lpstr>Poloha a dobové znázornění pevnosti Du quesne</vt:lpstr>
      <vt:lpstr>Současné diorama znázorňující bitvu o Fort Necessitty (1754)</vt:lpstr>
      <vt:lpstr>Edward Braddock (1695 –1755)</vt:lpstr>
      <vt:lpstr>Louis Joseph de Montcalm  (1712-1759)</vt:lpstr>
      <vt:lpstr>William Pitt (starší) (1708-1778)</vt:lpstr>
      <vt:lpstr> Lord George Howe (1725-1758)  </vt:lpstr>
      <vt:lpstr>Prezentace aplikace PowerPoint</vt:lpstr>
      <vt:lpstr>1763- poválečný stav: červeně-Španělsko, zbytek v britských rukou nebo neobsazený </vt:lpstr>
      <vt:lpstr>Alejandro O'Reilly (1722-1794)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TUL-S0-23</dc:creator>
  <cp:lastModifiedBy>TUL-S0-23</cp:lastModifiedBy>
  <cp:revision>1</cp:revision>
  <dcterms:created xsi:type="dcterms:W3CDTF">2018-09-06T20:23:03Z</dcterms:created>
  <dcterms:modified xsi:type="dcterms:W3CDTF">2018-09-06T20:23:03Z</dcterms:modified>
</cp:coreProperties>
</file>