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84"/>
    <p:restoredTop sz="94657"/>
  </p:normalViewPr>
  <p:slideViewPr>
    <p:cSldViewPr snapToGrid="0" snapToObjects="1">
      <p:cViewPr varScale="1">
        <p:scale>
          <a:sx n="83" d="100"/>
          <a:sy n="83" d="100"/>
        </p:scale>
        <p:origin x="101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12C8-73B3-5E45-A5CB-F1006072C0F0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4B4EE-4494-7044-869B-48553A410C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499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12C8-73B3-5E45-A5CB-F1006072C0F0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4B4EE-4494-7044-869B-48553A410C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065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12C8-73B3-5E45-A5CB-F1006072C0F0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4B4EE-4494-7044-869B-48553A410C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9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12C8-73B3-5E45-A5CB-F1006072C0F0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4B4EE-4494-7044-869B-48553A410C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056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12C8-73B3-5E45-A5CB-F1006072C0F0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4B4EE-4494-7044-869B-48553A410C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18347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12C8-73B3-5E45-A5CB-F1006072C0F0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4B4EE-4494-7044-869B-48553A410C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580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12C8-73B3-5E45-A5CB-F1006072C0F0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4B4EE-4494-7044-869B-48553A410C2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1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12C8-73B3-5E45-A5CB-F1006072C0F0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4B4EE-4494-7044-869B-48553A410C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259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12C8-73B3-5E45-A5CB-F1006072C0F0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4B4EE-4494-7044-869B-48553A410C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47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12C8-73B3-5E45-A5CB-F1006072C0F0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4B4EE-4494-7044-869B-48553A410C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594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B4E12C8-73B3-5E45-A5CB-F1006072C0F0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4B4EE-4494-7044-869B-48553A410C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73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B4E12C8-73B3-5E45-A5CB-F1006072C0F0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2B4B4EE-4494-7044-869B-48553A410C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65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po.cz/cz/zahranicni-obchod/spolecna-obchodni-politika-eu/evropska-unie-podepsala-dohodu-o-volnem-obchodu-s-novym-zelandem--275467/" TargetMode="External"/><Relationship Id="rId2" Type="http://schemas.openxmlformats.org/officeDocument/2006/relationships/hyperlink" Target="https://mzv.gov.cz/canberra/cz/obchod_a_ekonomika/smlouva_o_volnem_obchodu_eu_novy_zeland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xport.cz/aktuality/smlouva-o-volnem-obchodu-eu-s-novym-zelandem-vstoupi-v-platnost-v-kvetnu/" TargetMode="External"/><Relationship Id="rId4" Type="http://schemas.openxmlformats.org/officeDocument/2006/relationships/hyperlink" Target="https://www.consilium.europa.eu/cs/press/press-releases/2023/11/27/eu-new-zealand-council-gives-final-green-light-to-free-trade-agreement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B9B942-FB0C-7E4E-99B2-C58011CFE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0618" y="1198880"/>
            <a:ext cx="9763461" cy="3967181"/>
          </a:xfrm>
        </p:spPr>
        <p:txBody>
          <a:bodyPr>
            <a:normAutofit/>
          </a:bodyPr>
          <a:lstStyle/>
          <a:p>
            <a:r>
              <a:rPr lang="cs-CZ" sz="4400" dirty="0"/>
              <a:t>Smlouva o volném obchodu EU s Novým Zélandem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F333090-8B67-4648-8D1A-882AA6F14B16}"/>
              </a:ext>
            </a:extLst>
          </p:cNvPr>
          <p:cNvSpPr txBox="1"/>
          <p:nvPr/>
        </p:nvSpPr>
        <p:spPr>
          <a:xfrm>
            <a:off x="8623062" y="5934635"/>
            <a:ext cx="3120701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800" dirty="0"/>
              <a:t>Matěchová, Říhová</a:t>
            </a:r>
          </a:p>
        </p:txBody>
      </p:sp>
    </p:spTree>
    <p:extLst>
      <p:ext uri="{BB962C8B-B14F-4D97-AF65-F5344CB8AC3E}">
        <p14:creationId xmlns:p14="http://schemas.microsoft.com/office/powerpoint/2010/main" val="2883879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FBE6A7-6303-2E40-BE62-187629C7E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Smlouva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507359-A245-954D-A1E8-B05A791F7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dirty="0"/>
              <a:t>Řešení od roku 2018 - zahájení jednání o dohodě o volnem obchodu </a:t>
            </a:r>
          </a:p>
          <a:p>
            <a:r>
              <a:rPr lang="cs-CZ" sz="2400" dirty="0"/>
              <a:t>Posílení obchodních vztahu </a:t>
            </a:r>
          </a:p>
          <a:p>
            <a:r>
              <a:rPr lang="cs-CZ" sz="2400" dirty="0"/>
              <a:t>Jednání 4 roky ve 12ti kolech </a:t>
            </a:r>
          </a:p>
          <a:p>
            <a:r>
              <a:rPr lang="cs-CZ" sz="2400" dirty="0"/>
              <a:t>1.květen – platnost smlouvy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0221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E9F42-A276-BA46-8713-EB2913572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úspory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CC5441-E30E-3B4E-AB7D-10DD1A7FC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42754"/>
            <a:ext cx="7729728" cy="401029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dirty="0"/>
              <a:t>Uspoření evropských firem</a:t>
            </a:r>
          </a:p>
          <a:p>
            <a:r>
              <a:rPr lang="cs-CZ" sz="2400" dirty="0"/>
              <a:t>Odstranění cel </a:t>
            </a:r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1155243-9498-DB47-904F-FF0A6203A2CC}"/>
              </a:ext>
            </a:extLst>
          </p:cNvPr>
          <p:cNvSpPr txBox="1"/>
          <p:nvPr/>
        </p:nvSpPr>
        <p:spPr>
          <a:xfrm>
            <a:off x="2231136" y="3604260"/>
            <a:ext cx="3128990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Liberalizace obchodu s různými druhy služeb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Telekomunikační služby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Finanční služby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Služby cestovního ruchu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BA71983-C08E-8540-B70E-6D029E2D877A}"/>
              </a:ext>
            </a:extLst>
          </p:cNvPr>
          <p:cNvSpPr txBox="1"/>
          <p:nvPr/>
        </p:nvSpPr>
        <p:spPr>
          <a:xfrm>
            <a:off x="7175137" y="2442029"/>
            <a:ext cx="2782389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Ochrana duševního zdraví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Patenty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Ochranné známky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Autorská práva</a:t>
            </a:r>
          </a:p>
        </p:txBody>
      </p:sp>
    </p:spTree>
    <p:extLst>
      <p:ext uri="{BB962C8B-B14F-4D97-AF65-F5344CB8AC3E}">
        <p14:creationId xmlns:p14="http://schemas.microsoft.com/office/powerpoint/2010/main" val="3144964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FA01B4-09C3-6442-B734-D461790E3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Nový Zéland ušetří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268841-4970-0744-B8F0-9D5883DB5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5099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z="2400" dirty="0"/>
              <a:t>Mořské produkty a ryby</a:t>
            </a:r>
          </a:p>
          <a:p>
            <a:r>
              <a:rPr lang="cs-CZ" sz="2400" dirty="0"/>
              <a:t>Vína</a:t>
            </a:r>
          </a:p>
          <a:p>
            <a:r>
              <a:rPr lang="cs-CZ" sz="2400" dirty="0"/>
              <a:t>Med</a:t>
            </a:r>
          </a:p>
          <a:p>
            <a:r>
              <a:rPr lang="cs-CZ" sz="2400" dirty="0"/>
              <a:t>Kiwi</a:t>
            </a:r>
          </a:p>
          <a:p>
            <a:r>
              <a:rPr lang="cs-CZ" sz="2400" dirty="0"/>
              <a:t>Jablka</a:t>
            </a:r>
          </a:p>
          <a:p>
            <a:r>
              <a:rPr lang="cs-CZ" sz="2400" dirty="0"/>
              <a:t>Cibule</a:t>
            </a:r>
          </a:p>
        </p:txBody>
      </p:sp>
    </p:spTree>
    <p:extLst>
      <p:ext uri="{BB962C8B-B14F-4D97-AF65-F5344CB8AC3E}">
        <p14:creationId xmlns:p14="http://schemas.microsoft.com/office/powerpoint/2010/main" val="1136769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64822C-550A-9A45-8759-F896CF3ED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Dopad na Českou ekonomiku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5469C5-8767-6745-A0B3-3F851A1AF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dirty="0"/>
              <a:t>Export do NZ 3,4 mld CZK</a:t>
            </a:r>
          </a:p>
          <a:p>
            <a:r>
              <a:rPr lang="cs-CZ" sz="2400" dirty="0"/>
              <a:t>Import 0,8 mld CZK</a:t>
            </a:r>
          </a:p>
          <a:p>
            <a:r>
              <a:rPr lang="cs-CZ" sz="2400" dirty="0"/>
              <a:t>Usnadnění vývozů</a:t>
            </a:r>
          </a:p>
        </p:txBody>
      </p:sp>
    </p:spTree>
    <p:extLst>
      <p:ext uri="{BB962C8B-B14F-4D97-AF65-F5344CB8AC3E}">
        <p14:creationId xmlns:p14="http://schemas.microsoft.com/office/powerpoint/2010/main" val="100356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DC7A1-5C70-6B96-7679-7E055CC56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A212F3-6D42-71A1-52E0-D215EB867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dirty="0"/>
              <a:t>Bezcelní dovoz</a:t>
            </a:r>
          </a:p>
          <a:p>
            <a:r>
              <a:rPr lang="cs-CZ" sz="2400" dirty="0"/>
              <a:t>Smlouva "nové generace" </a:t>
            </a:r>
          </a:p>
          <a:p>
            <a:r>
              <a:rPr lang="cs-CZ" sz="2400" dirty="0"/>
              <a:t>Podpora malých a středních firem</a:t>
            </a:r>
          </a:p>
          <a:p>
            <a:r>
              <a:rPr lang="cs-CZ" sz="2400" dirty="0"/>
              <a:t>Dodržování pracovního práva</a:t>
            </a:r>
          </a:p>
        </p:txBody>
      </p:sp>
    </p:spTree>
    <p:extLst>
      <p:ext uri="{BB962C8B-B14F-4D97-AF65-F5344CB8AC3E}">
        <p14:creationId xmlns:p14="http://schemas.microsoft.com/office/powerpoint/2010/main" val="622459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5F045A-DB38-8C49-A612-F61EF2610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416455-33A3-CC4C-8D89-5B3472942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936" y="2638044"/>
            <a:ext cx="11361928" cy="31019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https://mzv.gov.cz/canberra/cz/obchod_a_ekonomika/smlouva_o_volnem_obchodu_eu_novy_zeland.html</a:t>
            </a:r>
            <a:endParaRPr lang="cs-CZ">
              <a:solidFill>
                <a:schemeClr val="tx1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https://www.mpo.cz/cz/zahranicni-obchod/spolecna-obchodni-politika-eu/evropska-unie-podepsala-dohodu-o-volnem-obchodu-s-novym-zelandem--275467/</a:t>
            </a:r>
            <a:endParaRPr lang="cs-CZ">
              <a:solidFill>
                <a:schemeClr val="tx1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https://www.consilium.europa.eu/cs/press/press-releases/2023/11/27/eu-new-zealand-council-gives-final-green-light-to-free-trade-agreement/</a:t>
            </a:r>
            <a:endParaRPr lang="cs-CZ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cs-CZ" dirty="0">
                <a:solidFill>
                  <a:schemeClr val="tx1"/>
                </a:solidFill>
                <a:latin typeface="Arial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https://www.export.cz/aktuality/smlouva-o-volnem-obchodu-eu-s-novym-zelandem-vstoupi-v-platnost-v-kvetnu/</a:t>
            </a:r>
            <a:endParaRPr lang="cs-CZ">
              <a:solidFill>
                <a:schemeClr val="tx1"/>
              </a:solidFill>
              <a:hlinkClick r:id="" action="ppaction://noaction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pPr marL="0" indent="0">
              <a:buNone/>
            </a:pPr>
            <a:endParaRPr lang="cs-CZ" sz="1100" dirty="0">
              <a:solidFill>
                <a:srgbClr val="1155CC"/>
              </a:solidFill>
              <a:latin typeface="Arial"/>
              <a:cs typeface="Arial"/>
            </a:endParaRPr>
          </a:p>
          <a:p>
            <a:endParaRPr lang="cs-CZ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6298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C1FFF3A-25CD-D543-A4CD-E67D3F23E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8647" y="930136"/>
            <a:ext cx="6500844" cy="3672376"/>
          </a:xfrm>
        </p:spPr>
        <p:txBody>
          <a:bodyPr>
            <a:normAutofit/>
          </a:bodyPr>
          <a:lstStyle/>
          <a:p>
            <a:r>
              <a:rPr lang="cs-CZ" sz="5400" dirty="0"/>
              <a:t>Děkujeme za pozornost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ACDFBDD-4312-3049-8BB5-96927C7E9D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9679" y="3911600"/>
            <a:ext cx="2814321" cy="215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544614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134</Words>
  <Application>Microsoft Office PowerPoint</Application>
  <PresentationFormat>Širokoúhlá obrazovka</PresentationFormat>
  <Paragraphs>40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Balík</vt:lpstr>
      <vt:lpstr>Smlouva o volném obchodu EU s Novým Zélandem</vt:lpstr>
      <vt:lpstr>Smlouva</vt:lpstr>
      <vt:lpstr>úspory</vt:lpstr>
      <vt:lpstr>Nový Zéland ušetří</vt:lpstr>
      <vt:lpstr>Dopad na Českou ekonomiku</vt:lpstr>
      <vt:lpstr>Shrnutí</vt:lpstr>
      <vt:lpstr>zdroje</vt:lpstr>
      <vt:lpstr>Děkujeme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Smlouva o volném obchodu EU s Novým Zélandem</dc:title>
  <dc:creator>Microsoft Office User</dc:creator>
  <cp:lastModifiedBy>Spravce</cp:lastModifiedBy>
  <cp:revision>85</cp:revision>
  <dcterms:created xsi:type="dcterms:W3CDTF">2024-04-21T15:36:00Z</dcterms:created>
  <dcterms:modified xsi:type="dcterms:W3CDTF">2024-04-24T20:59:38Z</dcterms:modified>
</cp:coreProperties>
</file>