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78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EF5-73BF-4021-BA3B-F4CC4F10A801}" type="datetimeFigureOut">
              <a:rPr lang="cs-CZ" smtClean="0"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FC8D-8F07-45A2-9DCB-A0A087050D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52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EF5-73BF-4021-BA3B-F4CC4F10A801}" type="datetimeFigureOut">
              <a:rPr lang="cs-CZ" smtClean="0"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FC8D-8F07-45A2-9DCB-A0A087050D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31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EF5-73BF-4021-BA3B-F4CC4F10A801}" type="datetimeFigureOut">
              <a:rPr lang="cs-CZ" smtClean="0"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FC8D-8F07-45A2-9DCB-A0A087050D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44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EF5-73BF-4021-BA3B-F4CC4F10A801}" type="datetimeFigureOut">
              <a:rPr lang="cs-CZ" smtClean="0"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FC8D-8F07-45A2-9DCB-A0A087050D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46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EF5-73BF-4021-BA3B-F4CC4F10A801}" type="datetimeFigureOut">
              <a:rPr lang="cs-CZ" smtClean="0"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FC8D-8F07-45A2-9DCB-A0A087050D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77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EF5-73BF-4021-BA3B-F4CC4F10A801}" type="datetimeFigureOut">
              <a:rPr lang="cs-CZ" smtClean="0"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FC8D-8F07-45A2-9DCB-A0A087050D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50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EF5-73BF-4021-BA3B-F4CC4F10A801}" type="datetimeFigureOut">
              <a:rPr lang="cs-CZ" smtClean="0"/>
              <a:t>08.06.2018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FC8D-8F07-45A2-9DCB-A0A087050D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40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EF5-73BF-4021-BA3B-F4CC4F10A801}" type="datetimeFigureOut">
              <a:rPr lang="cs-CZ" smtClean="0"/>
              <a:t>08.06.2018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FC8D-8F07-45A2-9DCB-A0A087050D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19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EF5-73BF-4021-BA3B-F4CC4F10A801}" type="datetimeFigureOut">
              <a:rPr lang="cs-CZ" smtClean="0"/>
              <a:t>08.06.2018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FC8D-8F07-45A2-9DCB-A0A087050D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16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EF5-73BF-4021-BA3B-F4CC4F10A801}" type="datetimeFigureOut">
              <a:rPr lang="cs-CZ" smtClean="0"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FC8D-8F07-45A2-9DCB-A0A087050D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41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CEF5-73BF-4021-BA3B-F4CC4F10A801}" type="datetimeFigureOut">
              <a:rPr lang="cs-CZ" smtClean="0"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FC8D-8F07-45A2-9DCB-A0A087050D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29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3CEF5-73BF-4021-BA3B-F4CC4F10A801}" type="datetimeFigureOut">
              <a:rPr lang="cs-CZ" smtClean="0"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DFC8D-8F07-45A2-9DCB-A0A087050D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21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Skupina 315"/>
          <p:cNvGrpSpPr>
            <a:grpSpLocks noChangeAspect="1"/>
          </p:cNvGrpSpPr>
          <p:nvPr/>
        </p:nvGrpSpPr>
        <p:grpSpPr>
          <a:xfrm>
            <a:off x="1319397" y="1533212"/>
            <a:ext cx="5818011" cy="3276000"/>
            <a:chOff x="555625" y="1481138"/>
            <a:chExt cx="4572328" cy="2574580"/>
          </a:xfrm>
        </p:grpSpPr>
        <p:grpSp>
          <p:nvGrpSpPr>
            <p:cNvPr id="315" name="Skupina 314"/>
            <p:cNvGrpSpPr/>
            <p:nvPr/>
          </p:nvGrpSpPr>
          <p:grpSpPr>
            <a:xfrm>
              <a:off x="3619492" y="2494459"/>
              <a:ext cx="1508461" cy="1420590"/>
              <a:chOff x="3619492" y="2494459"/>
              <a:chExt cx="1508461" cy="1420590"/>
            </a:xfrm>
          </p:grpSpPr>
          <p:sp>
            <p:nvSpPr>
              <p:cNvPr id="282" name="Volný tvar 6"/>
              <p:cNvSpPr>
                <a:spLocks/>
              </p:cNvSpPr>
              <p:nvPr/>
            </p:nvSpPr>
            <p:spPr bwMode="auto">
              <a:xfrm>
                <a:off x="4372602" y="2494459"/>
                <a:ext cx="387581" cy="1255038"/>
              </a:xfrm>
              <a:custGeom>
                <a:avLst/>
                <a:gdLst>
                  <a:gd name="T0" fmla="*/ 207459 w 895350"/>
                  <a:gd name="T1" fmla="*/ 0 h 2900359"/>
                  <a:gd name="T2" fmla="*/ 473091 w 895350"/>
                  <a:gd name="T3" fmla="*/ 89315 h 2900359"/>
                  <a:gd name="T4" fmla="*/ 404405 w 895350"/>
                  <a:gd name="T5" fmla="*/ 359889 h 2900359"/>
                  <a:gd name="T6" fmla="*/ 433316 w 895350"/>
                  <a:gd name="T7" fmla="*/ 578724 h 2900359"/>
                  <a:gd name="T8" fmla="*/ 420175 w 895350"/>
                  <a:gd name="T9" fmla="*/ 825859 h 2900359"/>
                  <a:gd name="T10" fmla="*/ 438572 w 895350"/>
                  <a:gd name="T11" fmla="*/ 1097196 h 2900359"/>
                  <a:gd name="T12" fmla="*/ 494117 w 895350"/>
                  <a:gd name="T13" fmla="*/ 1584384 h 2900359"/>
                  <a:gd name="T14" fmla="*/ 0 w 895350"/>
                  <a:gd name="T15" fmla="*/ 1599448 h 29003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95350" h="2900359">
                    <a:moveTo>
                      <a:pt x="375920" y="0"/>
                    </a:moveTo>
                    <a:lnTo>
                      <a:pt x="857250" y="161960"/>
                    </a:lnTo>
                    <a:cubicBezTo>
                      <a:pt x="808111" y="306422"/>
                      <a:pt x="744802" y="504692"/>
                      <a:pt x="732790" y="652604"/>
                    </a:cubicBezTo>
                    <a:cubicBezTo>
                      <a:pt x="720778" y="800516"/>
                      <a:pt x="740728" y="877717"/>
                      <a:pt x="785178" y="1049430"/>
                    </a:cubicBezTo>
                    <a:cubicBezTo>
                      <a:pt x="758192" y="1117994"/>
                      <a:pt x="760571" y="1404159"/>
                      <a:pt x="761365" y="1497571"/>
                    </a:cubicBezTo>
                    <a:cubicBezTo>
                      <a:pt x="762952" y="1767716"/>
                      <a:pt x="772371" y="1760356"/>
                      <a:pt x="794702" y="1989601"/>
                    </a:cubicBezTo>
                    <a:cubicBezTo>
                      <a:pt x="817033" y="2218846"/>
                      <a:pt x="884237" y="2476167"/>
                      <a:pt x="895350" y="2873042"/>
                    </a:cubicBezTo>
                    <a:cubicBezTo>
                      <a:pt x="601663" y="2884040"/>
                      <a:pt x="455612" y="2896963"/>
                      <a:pt x="0" y="2900359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83" name="Volný tvar 7"/>
              <p:cNvSpPr>
                <a:spLocks/>
              </p:cNvSpPr>
              <p:nvPr/>
            </p:nvSpPr>
            <p:spPr bwMode="auto">
              <a:xfrm rot="21121678">
                <a:off x="4753640" y="2548272"/>
                <a:ext cx="288375" cy="1366777"/>
              </a:xfrm>
              <a:custGeom>
                <a:avLst/>
                <a:gdLst>
                  <a:gd name="T0" fmla="*/ 102922 w 667356"/>
                  <a:gd name="T1" fmla="*/ 0 h 3157400"/>
                  <a:gd name="T2" fmla="*/ 168217 w 667356"/>
                  <a:gd name="T3" fmla="*/ 92821 h 3157400"/>
                  <a:gd name="T4" fmla="*/ 367642 w 667356"/>
                  <a:gd name="T5" fmla="*/ 1710323 h 3157400"/>
                  <a:gd name="T6" fmla="*/ 155145 w 667356"/>
                  <a:gd name="T7" fmla="*/ 1741851 h 3157400"/>
                  <a:gd name="T8" fmla="*/ 0 w 667356"/>
                  <a:gd name="T9" fmla="*/ 476374 h 31574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7356" h="3157400">
                    <a:moveTo>
                      <a:pt x="186827" y="0"/>
                    </a:moveTo>
                    <a:cubicBezTo>
                      <a:pt x="189933" y="26516"/>
                      <a:pt x="231585" y="-15595"/>
                      <a:pt x="305354" y="168254"/>
                    </a:cubicBezTo>
                    <a:cubicBezTo>
                      <a:pt x="405666" y="678167"/>
                      <a:pt x="588240" y="2249650"/>
                      <a:pt x="667356" y="3100250"/>
                    </a:cubicBezTo>
                    <a:cubicBezTo>
                      <a:pt x="508588" y="3147881"/>
                      <a:pt x="421324" y="3138350"/>
                      <a:pt x="281624" y="3157400"/>
                    </a:cubicBezTo>
                    <a:cubicBezTo>
                      <a:pt x="167300" y="1984213"/>
                      <a:pt x="90489" y="1569877"/>
                      <a:pt x="0" y="863509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84" name="Volný tvar 9"/>
              <p:cNvSpPr>
                <a:spLocks/>
              </p:cNvSpPr>
              <p:nvPr/>
            </p:nvSpPr>
            <p:spPr bwMode="auto">
              <a:xfrm>
                <a:off x="4375591" y="2494459"/>
                <a:ext cx="160483" cy="35131"/>
              </a:xfrm>
              <a:custGeom>
                <a:avLst/>
                <a:gdLst>
                  <a:gd name="T0" fmla="*/ 204595 w 371635"/>
                  <a:gd name="T1" fmla="*/ 0 h 83093"/>
                  <a:gd name="T2" fmla="*/ 0 w 371635"/>
                  <a:gd name="T3" fmla="*/ 44559 h 8309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1635" h="83093">
                    <a:moveTo>
                      <a:pt x="371635" y="0"/>
                    </a:moveTo>
                    <a:cubicBezTo>
                      <a:pt x="258949" y="70694"/>
                      <a:pt x="107950" y="85898"/>
                      <a:pt x="0" y="82697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85" name="Volný tvar 16"/>
              <p:cNvSpPr>
                <a:spLocks/>
              </p:cNvSpPr>
              <p:nvPr/>
            </p:nvSpPr>
            <p:spPr bwMode="auto">
              <a:xfrm>
                <a:off x="4372602" y="2506417"/>
                <a:ext cx="185312" cy="47246"/>
              </a:xfrm>
              <a:custGeom>
                <a:avLst/>
                <a:gdLst>
                  <a:gd name="T0" fmla="*/ 0 w 428625"/>
                  <a:gd name="T1" fmla="*/ 60211 h 109117"/>
                  <a:gd name="T2" fmla="*/ 236251 w 428625"/>
                  <a:gd name="T3" fmla="*/ 0 h 1091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28625" h="109117">
                    <a:moveTo>
                      <a:pt x="0" y="109117"/>
                    </a:moveTo>
                    <a:cubicBezTo>
                      <a:pt x="204788" y="101267"/>
                      <a:pt x="311804" y="78290"/>
                      <a:pt x="428626" y="0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88" name="Volný tvar 24"/>
              <p:cNvSpPr>
                <a:spLocks/>
              </p:cNvSpPr>
              <p:nvPr/>
            </p:nvSpPr>
            <p:spPr bwMode="auto">
              <a:xfrm flipH="1">
                <a:off x="3987081" y="2494459"/>
                <a:ext cx="387581" cy="1255038"/>
              </a:xfrm>
              <a:custGeom>
                <a:avLst/>
                <a:gdLst>
                  <a:gd name="T0" fmla="*/ 207459 w 895350"/>
                  <a:gd name="T1" fmla="*/ 0 h 2900359"/>
                  <a:gd name="T2" fmla="*/ 473091 w 895350"/>
                  <a:gd name="T3" fmla="*/ 89315 h 2900359"/>
                  <a:gd name="T4" fmla="*/ 404405 w 895350"/>
                  <a:gd name="T5" fmla="*/ 359889 h 2900359"/>
                  <a:gd name="T6" fmla="*/ 433316 w 895350"/>
                  <a:gd name="T7" fmla="*/ 578724 h 2900359"/>
                  <a:gd name="T8" fmla="*/ 420175 w 895350"/>
                  <a:gd name="T9" fmla="*/ 825859 h 2900359"/>
                  <a:gd name="T10" fmla="*/ 438572 w 895350"/>
                  <a:gd name="T11" fmla="*/ 1097196 h 2900359"/>
                  <a:gd name="T12" fmla="*/ 494117 w 895350"/>
                  <a:gd name="T13" fmla="*/ 1584384 h 2900359"/>
                  <a:gd name="T14" fmla="*/ 0 w 895350"/>
                  <a:gd name="T15" fmla="*/ 1599448 h 290035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95350" h="2900359">
                    <a:moveTo>
                      <a:pt x="375920" y="0"/>
                    </a:moveTo>
                    <a:lnTo>
                      <a:pt x="857250" y="161960"/>
                    </a:lnTo>
                    <a:cubicBezTo>
                      <a:pt x="808111" y="306422"/>
                      <a:pt x="744802" y="504692"/>
                      <a:pt x="732790" y="652604"/>
                    </a:cubicBezTo>
                    <a:cubicBezTo>
                      <a:pt x="720778" y="800516"/>
                      <a:pt x="740728" y="877717"/>
                      <a:pt x="785178" y="1049430"/>
                    </a:cubicBezTo>
                    <a:cubicBezTo>
                      <a:pt x="758192" y="1117994"/>
                      <a:pt x="760571" y="1404159"/>
                      <a:pt x="761365" y="1497571"/>
                    </a:cubicBezTo>
                    <a:cubicBezTo>
                      <a:pt x="762952" y="1767716"/>
                      <a:pt x="772371" y="1760356"/>
                      <a:pt x="794702" y="1989601"/>
                    </a:cubicBezTo>
                    <a:cubicBezTo>
                      <a:pt x="817033" y="2218846"/>
                      <a:pt x="884237" y="2476167"/>
                      <a:pt x="895350" y="2873042"/>
                    </a:cubicBezTo>
                    <a:cubicBezTo>
                      <a:pt x="601663" y="2884040"/>
                      <a:pt x="455612" y="2896963"/>
                      <a:pt x="0" y="2900359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89" name="Volný tvar 28"/>
              <p:cNvSpPr>
                <a:spLocks/>
              </p:cNvSpPr>
              <p:nvPr/>
            </p:nvSpPr>
            <p:spPr bwMode="auto">
              <a:xfrm rot="478322" flipH="1">
                <a:off x="3704665" y="2548272"/>
                <a:ext cx="288375" cy="1366777"/>
              </a:xfrm>
              <a:custGeom>
                <a:avLst/>
                <a:gdLst>
                  <a:gd name="T0" fmla="*/ 102922 w 667356"/>
                  <a:gd name="T1" fmla="*/ 0 h 3157400"/>
                  <a:gd name="T2" fmla="*/ 168217 w 667356"/>
                  <a:gd name="T3" fmla="*/ 92821 h 3157400"/>
                  <a:gd name="T4" fmla="*/ 367642 w 667356"/>
                  <a:gd name="T5" fmla="*/ 1710323 h 3157400"/>
                  <a:gd name="T6" fmla="*/ 155145 w 667356"/>
                  <a:gd name="T7" fmla="*/ 1741851 h 3157400"/>
                  <a:gd name="T8" fmla="*/ 0 w 667356"/>
                  <a:gd name="T9" fmla="*/ 476374 h 31574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7356" h="3157400">
                    <a:moveTo>
                      <a:pt x="186827" y="0"/>
                    </a:moveTo>
                    <a:cubicBezTo>
                      <a:pt x="189933" y="26516"/>
                      <a:pt x="231585" y="-15595"/>
                      <a:pt x="305354" y="168254"/>
                    </a:cubicBezTo>
                    <a:cubicBezTo>
                      <a:pt x="405666" y="678167"/>
                      <a:pt x="588240" y="2249650"/>
                      <a:pt x="667356" y="3100250"/>
                    </a:cubicBezTo>
                    <a:cubicBezTo>
                      <a:pt x="508588" y="3147881"/>
                      <a:pt x="421324" y="3138350"/>
                      <a:pt x="281624" y="3157400"/>
                    </a:cubicBezTo>
                    <a:cubicBezTo>
                      <a:pt x="167300" y="1984213"/>
                      <a:pt x="90489" y="1569877"/>
                      <a:pt x="0" y="863509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90" name="Volný tvar 31"/>
              <p:cNvSpPr>
                <a:spLocks/>
              </p:cNvSpPr>
              <p:nvPr/>
            </p:nvSpPr>
            <p:spPr bwMode="auto">
              <a:xfrm flipH="1">
                <a:off x="4211221" y="2494459"/>
                <a:ext cx="160483" cy="35131"/>
              </a:xfrm>
              <a:custGeom>
                <a:avLst/>
                <a:gdLst>
                  <a:gd name="T0" fmla="*/ 204595 w 371635"/>
                  <a:gd name="T1" fmla="*/ 0 h 83093"/>
                  <a:gd name="T2" fmla="*/ 0 w 371635"/>
                  <a:gd name="T3" fmla="*/ 44559 h 8309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1635" h="83093">
                    <a:moveTo>
                      <a:pt x="371635" y="0"/>
                    </a:moveTo>
                    <a:cubicBezTo>
                      <a:pt x="258949" y="70694"/>
                      <a:pt x="107950" y="85898"/>
                      <a:pt x="0" y="82697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91" name="Volný tvar 34"/>
              <p:cNvSpPr>
                <a:spLocks/>
              </p:cNvSpPr>
              <p:nvPr/>
            </p:nvSpPr>
            <p:spPr bwMode="auto">
              <a:xfrm flipH="1">
                <a:off x="4188807" y="2506417"/>
                <a:ext cx="185312" cy="47246"/>
              </a:xfrm>
              <a:custGeom>
                <a:avLst/>
                <a:gdLst>
                  <a:gd name="T0" fmla="*/ 0 w 428625"/>
                  <a:gd name="T1" fmla="*/ 60211 h 109117"/>
                  <a:gd name="T2" fmla="*/ 236251 w 428625"/>
                  <a:gd name="T3" fmla="*/ 0 h 1091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28625" h="109117">
                    <a:moveTo>
                      <a:pt x="0" y="109117"/>
                    </a:moveTo>
                    <a:cubicBezTo>
                      <a:pt x="204788" y="101267"/>
                      <a:pt x="311804" y="78290"/>
                      <a:pt x="428626" y="0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93" name="Volný tvar 36"/>
              <p:cNvSpPr>
                <a:spLocks/>
              </p:cNvSpPr>
              <p:nvPr/>
            </p:nvSpPr>
            <p:spPr bwMode="auto">
              <a:xfrm>
                <a:off x="4158922" y="2509407"/>
                <a:ext cx="428854" cy="62781"/>
              </a:xfrm>
              <a:custGeom>
                <a:avLst/>
                <a:gdLst>
                  <a:gd name="T0" fmla="*/ 0 w 546735"/>
                  <a:gd name="T1" fmla="*/ 1905 h 80016"/>
                  <a:gd name="T2" fmla="*/ 274320 w 546735"/>
                  <a:gd name="T3" fmla="*/ 80008 h 80016"/>
                  <a:gd name="T4" fmla="*/ 546735 w 546735"/>
                  <a:gd name="T5" fmla="*/ 0 h 800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46735" h="80016">
                    <a:moveTo>
                      <a:pt x="0" y="1905"/>
                    </a:moveTo>
                    <a:cubicBezTo>
                      <a:pt x="55245" y="47008"/>
                      <a:pt x="183198" y="80331"/>
                      <a:pt x="274320" y="80014"/>
                    </a:cubicBezTo>
                    <a:cubicBezTo>
                      <a:pt x="365442" y="79697"/>
                      <a:pt x="480695" y="53345"/>
                      <a:pt x="546735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grpSp>
            <p:nvGrpSpPr>
              <p:cNvPr id="298" name="Skupina 42"/>
              <p:cNvGrpSpPr>
                <a:grpSpLocks/>
              </p:cNvGrpSpPr>
              <p:nvPr/>
            </p:nvGrpSpPr>
            <p:grpSpPr bwMode="auto">
              <a:xfrm>
                <a:off x="3619492" y="3835290"/>
                <a:ext cx="170346" cy="43216"/>
                <a:chOff x="0" y="0"/>
                <a:chExt cx="217170" cy="55075"/>
              </a:xfrm>
            </p:grpSpPr>
            <p:sp>
              <p:nvSpPr>
                <p:cNvPr id="309" name="Volný tvar 43"/>
                <p:cNvSpPr>
                  <a:spLocks/>
                </p:cNvSpPr>
                <p:nvPr/>
              </p:nvSpPr>
              <p:spPr bwMode="auto">
                <a:xfrm rot="451645" flipH="1">
                  <a:off x="0" y="24765"/>
                  <a:ext cx="210081" cy="30310"/>
                </a:xfrm>
                <a:custGeom>
                  <a:avLst/>
                  <a:gdLst>
                    <a:gd name="T0" fmla="*/ 0 w 381414"/>
                    <a:gd name="T1" fmla="*/ 30310 h 55205"/>
                    <a:gd name="T2" fmla="*/ 210081 w 381414"/>
                    <a:gd name="T3" fmla="*/ 0 h 5520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81414" h="55205">
                      <a:moveTo>
                        <a:pt x="0" y="55205"/>
                      </a:moveTo>
                      <a:cubicBezTo>
                        <a:pt x="188969" y="36155"/>
                        <a:pt x="259177" y="19050"/>
                        <a:pt x="381414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310" name="Volný tvar 45"/>
                <p:cNvSpPr>
                  <a:spLocks/>
                </p:cNvSpPr>
                <p:nvPr/>
              </p:nvSpPr>
              <p:spPr bwMode="auto">
                <a:xfrm rot="451645" flipH="1">
                  <a:off x="7620" y="0"/>
                  <a:ext cx="209550" cy="29845"/>
                </a:xfrm>
                <a:custGeom>
                  <a:avLst/>
                  <a:gdLst>
                    <a:gd name="T0" fmla="*/ 0 w 381414"/>
                    <a:gd name="T1" fmla="*/ 29845 h 55205"/>
                    <a:gd name="T2" fmla="*/ 209550 w 381414"/>
                    <a:gd name="T3" fmla="*/ 0 h 5520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81414" h="55205">
                      <a:moveTo>
                        <a:pt x="0" y="55205"/>
                      </a:moveTo>
                      <a:cubicBezTo>
                        <a:pt x="188969" y="36155"/>
                        <a:pt x="259177" y="19050"/>
                        <a:pt x="381414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299" name="Skupina 53"/>
              <p:cNvGrpSpPr>
                <a:grpSpLocks/>
              </p:cNvGrpSpPr>
              <p:nvPr/>
            </p:nvGrpSpPr>
            <p:grpSpPr bwMode="auto">
              <a:xfrm>
                <a:off x="4959848" y="3832301"/>
                <a:ext cx="168105" cy="42104"/>
                <a:chOff x="0" y="0"/>
                <a:chExt cx="214312" cy="53658"/>
              </a:xfrm>
            </p:grpSpPr>
            <p:sp>
              <p:nvSpPr>
                <p:cNvPr id="307" name="Volný tvar 54"/>
                <p:cNvSpPr>
                  <a:spLocks/>
                </p:cNvSpPr>
                <p:nvPr/>
              </p:nvSpPr>
              <p:spPr bwMode="auto">
                <a:xfrm rot="-451645">
                  <a:off x="4762" y="23813"/>
                  <a:ext cx="209550" cy="29845"/>
                </a:xfrm>
                <a:custGeom>
                  <a:avLst/>
                  <a:gdLst>
                    <a:gd name="T0" fmla="*/ 0 w 381414"/>
                    <a:gd name="T1" fmla="*/ 29845 h 55205"/>
                    <a:gd name="T2" fmla="*/ 209550 w 381414"/>
                    <a:gd name="T3" fmla="*/ 0 h 5520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81414" h="55205">
                      <a:moveTo>
                        <a:pt x="0" y="55205"/>
                      </a:moveTo>
                      <a:cubicBezTo>
                        <a:pt x="188969" y="36155"/>
                        <a:pt x="259177" y="19050"/>
                        <a:pt x="381414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308" name="Volný tvar 55"/>
                <p:cNvSpPr>
                  <a:spLocks/>
                </p:cNvSpPr>
                <p:nvPr/>
              </p:nvSpPr>
              <p:spPr bwMode="auto">
                <a:xfrm rot="-451645">
                  <a:off x="0" y="0"/>
                  <a:ext cx="209550" cy="29845"/>
                </a:xfrm>
                <a:custGeom>
                  <a:avLst/>
                  <a:gdLst>
                    <a:gd name="T0" fmla="*/ 0 w 381414"/>
                    <a:gd name="T1" fmla="*/ 29845 h 55205"/>
                    <a:gd name="T2" fmla="*/ 209550 w 381414"/>
                    <a:gd name="T3" fmla="*/ 0 h 5520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81414" h="55205">
                      <a:moveTo>
                        <a:pt x="0" y="55205"/>
                      </a:moveTo>
                      <a:cubicBezTo>
                        <a:pt x="188969" y="36155"/>
                        <a:pt x="259177" y="19050"/>
                        <a:pt x="381414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300" name="Skupina 56"/>
              <p:cNvGrpSpPr>
                <a:grpSpLocks/>
              </p:cNvGrpSpPr>
              <p:nvPr/>
            </p:nvGrpSpPr>
            <p:grpSpPr bwMode="auto">
              <a:xfrm>
                <a:off x="3985587" y="3691790"/>
                <a:ext cx="775420" cy="31806"/>
                <a:chOff x="0" y="0"/>
                <a:chExt cx="988562" cy="40534"/>
              </a:xfrm>
            </p:grpSpPr>
            <p:grpSp>
              <p:nvGrpSpPr>
                <p:cNvPr id="301" name="Skupina 58"/>
                <p:cNvGrpSpPr>
                  <a:grpSpLocks/>
                </p:cNvGrpSpPr>
                <p:nvPr/>
              </p:nvGrpSpPr>
              <p:grpSpPr bwMode="auto">
                <a:xfrm>
                  <a:off x="0" y="24765"/>
                  <a:ext cx="988562" cy="15769"/>
                  <a:chOff x="0" y="0"/>
                  <a:chExt cx="988562" cy="15769"/>
                </a:xfrm>
              </p:grpSpPr>
              <p:sp>
                <p:nvSpPr>
                  <p:cNvPr id="305" name="Volný tvar 59"/>
                  <p:cNvSpPr>
                    <a:spLocks/>
                  </p:cNvSpPr>
                  <p:nvPr/>
                </p:nvSpPr>
                <p:spPr bwMode="auto">
                  <a:xfrm>
                    <a:off x="497205" y="0"/>
                    <a:ext cx="491357" cy="15769"/>
                  </a:xfrm>
                  <a:custGeom>
                    <a:avLst/>
                    <a:gdLst>
                      <a:gd name="T0" fmla="*/ 0 w 890588"/>
                      <a:gd name="T1" fmla="*/ 15769 h 28575"/>
                      <a:gd name="T2" fmla="*/ 491357 w 890588"/>
                      <a:gd name="T3" fmla="*/ 0 h 2857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890588" h="28575">
                        <a:moveTo>
                          <a:pt x="0" y="28575"/>
                        </a:moveTo>
                        <a:cubicBezTo>
                          <a:pt x="425602" y="23813"/>
                          <a:pt x="474832" y="23813"/>
                          <a:pt x="890588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306" name="Volný tvar 63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491357" cy="15769"/>
                  </a:xfrm>
                  <a:custGeom>
                    <a:avLst/>
                    <a:gdLst>
                      <a:gd name="T0" fmla="*/ 0 w 890588"/>
                      <a:gd name="T1" fmla="*/ 15769 h 28575"/>
                      <a:gd name="T2" fmla="*/ 491357 w 890588"/>
                      <a:gd name="T3" fmla="*/ 0 h 2857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890588" h="28575">
                        <a:moveTo>
                          <a:pt x="0" y="28575"/>
                        </a:moveTo>
                        <a:cubicBezTo>
                          <a:pt x="425602" y="23813"/>
                          <a:pt x="474832" y="23813"/>
                          <a:pt x="890588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302" name="Skupina 64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88562" cy="15769"/>
                  <a:chOff x="0" y="0"/>
                  <a:chExt cx="988562" cy="15769"/>
                </a:xfrm>
              </p:grpSpPr>
              <p:sp>
                <p:nvSpPr>
                  <p:cNvPr id="303" name="Volný tvar 66"/>
                  <p:cNvSpPr>
                    <a:spLocks/>
                  </p:cNvSpPr>
                  <p:nvPr/>
                </p:nvSpPr>
                <p:spPr bwMode="auto">
                  <a:xfrm>
                    <a:off x="497205" y="0"/>
                    <a:ext cx="491357" cy="15769"/>
                  </a:xfrm>
                  <a:custGeom>
                    <a:avLst/>
                    <a:gdLst>
                      <a:gd name="T0" fmla="*/ 0 w 890588"/>
                      <a:gd name="T1" fmla="*/ 15769 h 28575"/>
                      <a:gd name="T2" fmla="*/ 491357 w 890588"/>
                      <a:gd name="T3" fmla="*/ 0 h 2857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890588" h="28575">
                        <a:moveTo>
                          <a:pt x="0" y="28575"/>
                        </a:moveTo>
                        <a:cubicBezTo>
                          <a:pt x="425602" y="23813"/>
                          <a:pt x="474832" y="23813"/>
                          <a:pt x="890588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304" name="Volný tvar 67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491357" cy="15769"/>
                  </a:xfrm>
                  <a:custGeom>
                    <a:avLst/>
                    <a:gdLst>
                      <a:gd name="T0" fmla="*/ 0 w 890588"/>
                      <a:gd name="T1" fmla="*/ 15769 h 28575"/>
                      <a:gd name="T2" fmla="*/ 491357 w 890588"/>
                      <a:gd name="T3" fmla="*/ 0 h 2857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890588" h="28575">
                        <a:moveTo>
                          <a:pt x="0" y="28575"/>
                        </a:moveTo>
                        <a:cubicBezTo>
                          <a:pt x="425602" y="23813"/>
                          <a:pt x="474832" y="23813"/>
                          <a:pt x="890588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212" name="Skupina 68"/>
            <p:cNvGrpSpPr>
              <a:grpSpLocks/>
            </p:cNvGrpSpPr>
            <p:nvPr/>
          </p:nvGrpSpPr>
          <p:grpSpPr bwMode="auto">
            <a:xfrm>
              <a:off x="555625" y="1481138"/>
              <a:ext cx="2747971" cy="2574580"/>
              <a:chOff x="0" y="0"/>
              <a:chExt cx="3502660" cy="3279787"/>
            </a:xfrm>
          </p:grpSpPr>
          <p:sp>
            <p:nvSpPr>
              <p:cNvPr id="252" name="Volný tvar 130"/>
              <p:cNvSpPr>
                <a:spLocks/>
              </p:cNvSpPr>
              <p:nvPr/>
            </p:nvSpPr>
            <p:spPr bwMode="auto">
              <a:xfrm>
                <a:off x="1744980" y="0"/>
                <a:ext cx="895198" cy="2899140"/>
              </a:xfrm>
              <a:custGeom>
                <a:avLst/>
                <a:gdLst>
                  <a:gd name="T0" fmla="*/ 9523 w 895350"/>
                  <a:gd name="T1" fmla="*/ 189847 h 2900359"/>
                  <a:gd name="T2" fmla="*/ 375856 w 895350"/>
                  <a:gd name="T3" fmla="*/ 0 h 2900359"/>
                  <a:gd name="T4" fmla="*/ 857104 w 895350"/>
                  <a:gd name="T5" fmla="*/ 161892 h 2900359"/>
                  <a:gd name="T6" fmla="*/ 732666 w 895350"/>
                  <a:gd name="T7" fmla="*/ 652330 h 2900359"/>
                  <a:gd name="T8" fmla="*/ 785045 w 895350"/>
                  <a:gd name="T9" fmla="*/ 1048989 h 2900359"/>
                  <a:gd name="T10" fmla="*/ 761236 w 895350"/>
                  <a:gd name="T11" fmla="*/ 1496942 h 2900359"/>
                  <a:gd name="T12" fmla="*/ 794567 w 895350"/>
                  <a:gd name="T13" fmla="*/ 1988765 h 2900359"/>
                  <a:gd name="T14" fmla="*/ 895198 w 895350"/>
                  <a:gd name="T15" fmla="*/ 2871834 h 2900359"/>
                  <a:gd name="T16" fmla="*/ 0 w 895350"/>
                  <a:gd name="T17" fmla="*/ 2899140 h 29003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95350" h="2900359">
                    <a:moveTo>
                      <a:pt x="9525" y="189927"/>
                    </a:moveTo>
                    <a:cubicBezTo>
                      <a:pt x="223837" y="179006"/>
                      <a:pt x="275908" y="125502"/>
                      <a:pt x="375920" y="0"/>
                    </a:cubicBezTo>
                    <a:lnTo>
                      <a:pt x="857250" y="161960"/>
                    </a:lnTo>
                    <a:cubicBezTo>
                      <a:pt x="808111" y="306422"/>
                      <a:pt x="744802" y="504692"/>
                      <a:pt x="732790" y="652604"/>
                    </a:cubicBezTo>
                    <a:cubicBezTo>
                      <a:pt x="720778" y="800516"/>
                      <a:pt x="740728" y="877717"/>
                      <a:pt x="785178" y="1049430"/>
                    </a:cubicBezTo>
                    <a:cubicBezTo>
                      <a:pt x="758192" y="1117994"/>
                      <a:pt x="760571" y="1404159"/>
                      <a:pt x="761365" y="1497571"/>
                    </a:cubicBezTo>
                    <a:cubicBezTo>
                      <a:pt x="762952" y="1767716"/>
                      <a:pt x="772371" y="1760356"/>
                      <a:pt x="794702" y="1989601"/>
                    </a:cubicBezTo>
                    <a:cubicBezTo>
                      <a:pt x="817033" y="2218846"/>
                      <a:pt x="884237" y="2476167"/>
                      <a:pt x="895350" y="2873042"/>
                    </a:cubicBezTo>
                    <a:cubicBezTo>
                      <a:pt x="601663" y="2884040"/>
                      <a:pt x="455612" y="2896963"/>
                      <a:pt x="0" y="2900359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3" name="Volný tvar 131"/>
              <p:cNvSpPr>
                <a:spLocks/>
              </p:cNvSpPr>
              <p:nvPr/>
            </p:nvSpPr>
            <p:spPr bwMode="auto">
              <a:xfrm rot="-478322">
                <a:off x="2625090" y="123825"/>
                <a:ext cx="666002" cy="3155962"/>
              </a:xfrm>
              <a:custGeom>
                <a:avLst/>
                <a:gdLst>
                  <a:gd name="T0" fmla="*/ 186448 w 667356"/>
                  <a:gd name="T1" fmla="*/ 0 h 3157400"/>
                  <a:gd name="T2" fmla="*/ 304734 w 667356"/>
                  <a:gd name="T3" fmla="*/ 168177 h 3157400"/>
                  <a:gd name="T4" fmla="*/ 666002 w 667356"/>
                  <a:gd name="T5" fmla="*/ 3098838 h 3157400"/>
                  <a:gd name="T6" fmla="*/ 281053 w 667356"/>
                  <a:gd name="T7" fmla="*/ 3155962 h 3157400"/>
                  <a:gd name="T8" fmla="*/ 0 w 667356"/>
                  <a:gd name="T9" fmla="*/ 863116 h 31574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7356" h="3157400">
                    <a:moveTo>
                      <a:pt x="186827" y="0"/>
                    </a:moveTo>
                    <a:cubicBezTo>
                      <a:pt x="189933" y="26516"/>
                      <a:pt x="231585" y="-15595"/>
                      <a:pt x="305354" y="168254"/>
                    </a:cubicBezTo>
                    <a:cubicBezTo>
                      <a:pt x="405666" y="678167"/>
                      <a:pt x="588240" y="2249650"/>
                      <a:pt x="667356" y="3100250"/>
                    </a:cubicBezTo>
                    <a:cubicBezTo>
                      <a:pt x="508588" y="3147881"/>
                      <a:pt x="421324" y="3138350"/>
                      <a:pt x="281624" y="3157400"/>
                    </a:cubicBezTo>
                    <a:cubicBezTo>
                      <a:pt x="167300" y="1984213"/>
                      <a:pt x="90489" y="1569877"/>
                      <a:pt x="0" y="863509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4" name="Volný tvar 132"/>
              <p:cNvSpPr>
                <a:spLocks/>
              </p:cNvSpPr>
              <p:nvPr/>
            </p:nvSpPr>
            <p:spPr bwMode="auto">
              <a:xfrm>
                <a:off x="1744980" y="0"/>
                <a:ext cx="370777" cy="81316"/>
              </a:xfrm>
              <a:custGeom>
                <a:avLst/>
                <a:gdLst>
                  <a:gd name="T0" fmla="*/ 370777 w 371635"/>
                  <a:gd name="T1" fmla="*/ 0 h 82890"/>
                  <a:gd name="T2" fmla="*/ 0 w 371635"/>
                  <a:gd name="T3" fmla="*/ 81127 h 8289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1635" h="82890">
                    <a:moveTo>
                      <a:pt x="371635" y="0"/>
                    </a:moveTo>
                    <a:cubicBezTo>
                      <a:pt x="258948" y="49257"/>
                      <a:pt x="107950" y="85898"/>
                      <a:pt x="0" y="82697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5" name="Volný tvar 133"/>
              <p:cNvSpPr>
                <a:spLocks/>
              </p:cNvSpPr>
              <p:nvPr/>
            </p:nvSpPr>
            <p:spPr bwMode="auto">
              <a:xfrm>
                <a:off x="1744980" y="80010"/>
                <a:ext cx="309510" cy="51681"/>
              </a:xfrm>
              <a:custGeom>
                <a:avLst/>
                <a:gdLst>
                  <a:gd name="T0" fmla="*/ 0 w 309563"/>
                  <a:gd name="T1" fmla="*/ 51681 h 51686"/>
                  <a:gd name="T2" fmla="*/ 309510 w 309563"/>
                  <a:gd name="T3" fmla="*/ 0 h 5168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9563" h="51686">
                    <a:moveTo>
                      <a:pt x="0" y="51686"/>
                    </a:moveTo>
                    <a:cubicBezTo>
                      <a:pt x="204788" y="43836"/>
                      <a:pt x="185738" y="36321"/>
                      <a:pt x="309563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7" name="Volný tvar 136"/>
              <p:cNvSpPr>
                <a:spLocks/>
              </p:cNvSpPr>
              <p:nvPr/>
            </p:nvSpPr>
            <p:spPr bwMode="auto">
              <a:xfrm flipH="1">
                <a:off x="862965" y="0"/>
                <a:ext cx="895198" cy="2899140"/>
              </a:xfrm>
              <a:custGeom>
                <a:avLst/>
                <a:gdLst>
                  <a:gd name="T0" fmla="*/ 9523 w 895350"/>
                  <a:gd name="T1" fmla="*/ 189847 h 2900359"/>
                  <a:gd name="T2" fmla="*/ 375856 w 895350"/>
                  <a:gd name="T3" fmla="*/ 0 h 2900359"/>
                  <a:gd name="T4" fmla="*/ 857104 w 895350"/>
                  <a:gd name="T5" fmla="*/ 161892 h 2900359"/>
                  <a:gd name="T6" fmla="*/ 732666 w 895350"/>
                  <a:gd name="T7" fmla="*/ 652330 h 2900359"/>
                  <a:gd name="T8" fmla="*/ 785045 w 895350"/>
                  <a:gd name="T9" fmla="*/ 1048989 h 2900359"/>
                  <a:gd name="T10" fmla="*/ 761236 w 895350"/>
                  <a:gd name="T11" fmla="*/ 1496942 h 2900359"/>
                  <a:gd name="T12" fmla="*/ 794567 w 895350"/>
                  <a:gd name="T13" fmla="*/ 1988765 h 2900359"/>
                  <a:gd name="T14" fmla="*/ 895198 w 895350"/>
                  <a:gd name="T15" fmla="*/ 2871834 h 2900359"/>
                  <a:gd name="T16" fmla="*/ 0 w 895350"/>
                  <a:gd name="T17" fmla="*/ 2899140 h 29003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95350" h="2900359">
                    <a:moveTo>
                      <a:pt x="9525" y="189927"/>
                    </a:moveTo>
                    <a:cubicBezTo>
                      <a:pt x="223837" y="179006"/>
                      <a:pt x="275908" y="125502"/>
                      <a:pt x="375920" y="0"/>
                    </a:cubicBezTo>
                    <a:lnTo>
                      <a:pt x="857250" y="161960"/>
                    </a:lnTo>
                    <a:cubicBezTo>
                      <a:pt x="808111" y="306422"/>
                      <a:pt x="744802" y="504692"/>
                      <a:pt x="732790" y="652604"/>
                    </a:cubicBezTo>
                    <a:cubicBezTo>
                      <a:pt x="720778" y="800516"/>
                      <a:pt x="740728" y="877717"/>
                      <a:pt x="785178" y="1049430"/>
                    </a:cubicBezTo>
                    <a:cubicBezTo>
                      <a:pt x="758192" y="1117994"/>
                      <a:pt x="760571" y="1404159"/>
                      <a:pt x="761365" y="1497571"/>
                    </a:cubicBezTo>
                    <a:cubicBezTo>
                      <a:pt x="762952" y="1767716"/>
                      <a:pt x="772371" y="1760356"/>
                      <a:pt x="794702" y="1989601"/>
                    </a:cubicBezTo>
                    <a:cubicBezTo>
                      <a:pt x="817033" y="2218846"/>
                      <a:pt x="884237" y="2476167"/>
                      <a:pt x="895350" y="2873042"/>
                    </a:cubicBezTo>
                    <a:cubicBezTo>
                      <a:pt x="601663" y="2884040"/>
                      <a:pt x="455612" y="2896963"/>
                      <a:pt x="0" y="2900359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8" name="Volný tvar 137"/>
              <p:cNvSpPr>
                <a:spLocks/>
              </p:cNvSpPr>
              <p:nvPr/>
            </p:nvSpPr>
            <p:spPr bwMode="auto">
              <a:xfrm rot="478322" flipH="1">
                <a:off x="211455" y="123825"/>
                <a:ext cx="666002" cy="3155962"/>
              </a:xfrm>
              <a:custGeom>
                <a:avLst/>
                <a:gdLst>
                  <a:gd name="T0" fmla="*/ 186448 w 667356"/>
                  <a:gd name="T1" fmla="*/ 0 h 3157400"/>
                  <a:gd name="T2" fmla="*/ 304734 w 667356"/>
                  <a:gd name="T3" fmla="*/ 168177 h 3157400"/>
                  <a:gd name="T4" fmla="*/ 666002 w 667356"/>
                  <a:gd name="T5" fmla="*/ 3098838 h 3157400"/>
                  <a:gd name="T6" fmla="*/ 281053 w 667356"/>
                  <a:gd name="T7" fmla="*/ 3155962 h 3157400"/>
                  <a:gd name="T8" fmla="*/ 0 w 667356"/>
                  <a:gd name="T9" fmla="*/ 863116 h 31574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7356" h="3157400">
                    <a:moveTo>
                      <a:pt x="186827" y="0"/>
                    </a:moveTo>
                    <a:cubicBezTo>
                      <a:pt x="189933" y="26516"/>
                      <a:pt x="231585" y="-15595"/>
                      <a:pt x="305354" y="168254"/>
                    </a:cubicBezTo>
                    <a:cubicBezTo>
                      <a:pt x="405666" y="678167"/>
                      <a:pt x="588240" y="2249650"/>
                      <a:pt x="667356" y="3100250"/>
                    </a:cubicBezTo>
                    <a:cubicBezTo>
                      <a:pt x="508588" y="3147881"/>
                      <a:pt x="421324" y="3138350"/>
                      <a:pt x="281624" y="3157400"/>
                    </a:cubicBezTo>
                    <a:cubicBezTo>
                      <a:pt x="167300" y="1984213"/>
                      <a:pt x="90489" y="1569877"/>
                      <a:pt x="0" y="863509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9" name="Volný tvar 138"/>
              <p:cNvSpPr>
                <a:spLocks/>
              </p:cNvSpPr>
              <p:nvPr/>
            </p:nvSpPr>
            <p:spPr bwMode="auto">
              <a:xfrm flipH="1">
                <a:off x="1386840" y="0"/>
                <a:ext cx="370777" cy="81316"/>
              </a:xfrm>
              <a:custGeom>
                <a:avLst/>
                <a:gdLst>
                  <a:gd name="T0" fmla="*/ 370777 w 371635"/>
                  <a:gd name="T1" fmla="*/ 0 h 82890"/>
                  <a:gd name="T2" fmla="*/ 0 w 371635"/>
                  <a:gd name="T3" fmla="*/ 81127 h 8289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1635" h="82890">
                    <a:moveTo>
                      <a:pt x="371635" y="0"/>
                    </a:moveTo>
                    <a:cubicBezTo>
                      <a:pt x="258948" y="49257"/>
                      <a:pt x="107950" y="85898"/>
                      <a:pt x="0" y="82697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grpSp>
            <p:nvGrpSpPr>
              <p:cNvPr id="260" name="Skupina 139"/>
              <p:cNvGrpSpPr>
                <a:grpSpLocks/>
              </p:cNvGrpSpPr>
              <p:nvPr/>
            </p:nvGrpSpPr>
            <p:grpSpPr bwMode="auto">
              <a:xfrm>
                <a:off x="1320165" y="9525"/>
                <a:ext cx="862256" cy="245722"/>
                <a:chOff x="0" y="0"/>
                <a:chExt cx="862256" cy="245722"/>
              </a:xfrm>
            </p:grpSpPr>
            <p:sp>
              <p:nvSpPr>
                <p:cNvPr id="280" name="Volný tvar 140"/>
                <p:cNvSpPr>
                  <a:spLocks/>
                </p:cNvSpPr>
                <p:nvPr/>
              </p:nvSpPr>
              <p:spPr bwMode="auto">
                <a:xfrm>
                  <a:off x="424815" y="0"/>
                  <a:ext cx="437441" cy="245722"/>
                </a:xfrm>
                <a:custGeom>
                  <a:avLst/>
                  <a:gdLst>
                    <a:gd name="T0" fmla="*/ 0 w 438202"/>
                    <a:gd name="T1" fmla="*/ 245722 h 247238"/>
                    <a:gd name="T2" fmla="*/ 437441 w 438202"/>
                    <a:gd name="T3" fmla="*/ 0 h 24723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38202" h="247238">
                      <a:moveTo>
                        <a:pt x="0" y="247238"/>
                      </a:moveTo>
                      <a:cubicBezTo>
                        <a:pt x="254220" y="221698"/>
                        <a:pt x="317567" y="178052"/>
                        <a:pt x="43820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281" name="Volný tvar 141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437441" cy="245722"/>
                </a:xfrm>
                <a:custGeom>
                  <a:avLst/>
                  <a:gdLst>
                    <a:gd name="T0" fmla="*/ 0 w 438202"/>
                    <a:gd name="T1" fmla="*/ 245722 h 247238"/>
                    <a:gd name="T2" fmla="*/ 437441 w 438202"/>
                    <a:gd name="T3" fmla="*/ 0 h 24723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38202" h="247238">
                      <a:moveTo>
                        <a:pt x="0" y="247238"/>
                      </a:moveTo>
                      <a:cubicBezTo>
                        <a:pt x="254220" y="221698"/>
                        <a:pt x="317567" y="178052"/>
                        <a:pt x="43820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261" name="Volný tvar 142"/>
              <p:cNvSpPr>
                <a:spLocks/>
              </p:cNvSpPr>
              <p:nvPr/>
            </p:nvSpPr>
            <p:spPr bwMode="auto">
              <a:xfrm flipH="1">
                <a:off x="1449705" y="80010"/>
                <a:ext cx="309510" cy="51681"/>
              </a:xfrm>
              <a:custGeom>
                <a:avLst/>
                <a:gdLst>
                  <a:gd name="T0" fmla="*/ 0 w 309563"/>
                  <a:gd name="T1" fmla="*/ 51681 h 51686"/>
                  <a:gd name="T2" fmla="*/ 309510 w 309563"/>
                  <a:gd name="T3" fmla="*/ 0 h 5168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9563" h="51686">
                    <a:moveTo>
                      <a:pt x="0" y="51686"/>
                    </a:moveTo>
                    <a:cubicBezTo>
                      <a:pt x="204788" y="43836"/>
                      <a:pt x="185738" y="36321"/>
                      <a:pt x="309563" y="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62" name="Volný tvar 143"/>
              <p:cNvSpPr>
                <a:spLocks/>
              </p:cNvSpPr>
              <p:nvPr/>
            </p:nvSpPr>
            <p:spPr bwMode="auto">
              <a:xfrm>
                <a:off x="1594485" y="156210"/>
                <a:ext cx="306705" cy="15550"/>
              </a:xfrm>
              <a:custGeom>
                <a:avLst/>
                <a:gdLst>
                  <a:gd name="T0" fmla="*/ 0 w 10000"/>
                  <a:gd name="T1" fmla="*/ 0 h 40814"/>
                  <a:gd name="T2" fmla="*/ 306705 w 10000"/>
                  <a:gd name="T3" fmla="*/ 3810 h 408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000" h="40814">
                    <a:moveTo>
                      <a:pt x="0" y="0"/>
                    </a:moveTo>
                    <a:cubicBezTo>
                      <a:pt x="3395" y="63333"/>
                      <a:pt x="5363" y="41832"/>
                      <a:pt x="10000" y="10000"/>
                    </a:cubicBezTo>
                  </a:path>
                </a:pathLst>
              </a:custGeom>
              <a:noFill/>
              <a:ln w="9525" cap="flat" cmpd="sng" algn="ctr">
                <a:solidFill>
                  <a:srgbClr val="00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grpSp>
            <p:nvGrpSpPr>
              <p:cNvPr id="264" name="Skupina 145"/>
              <p:cNvGrpSpPr>
                <a:grpSpLocks/>
              </p:cNvGrpSpPr>
              <p:nvPr/>
            </p:nvGrpSpPr>
            <p:grpSpPr bwMode="auto">
              <a:xfrm>
                <a:off x="859155" y="2785110"/>
                <a:ext cx="1785469" cy="57147"/>
                <a:chOff x="0" y="0"/>
                <a:chExt cx="1785469" cy="57147"/>
              </a:xfrm>
            </p:grpSpPr>
            <p:grpSp>
              <p:nvGrpSpPr>
                <p:cNvPr id="274" name="Skupina 146"/>
                <p:cNvGrpSpPr>
                  <a:grpSpLocks/>
                </p:cNvGrpSpPr>
                <p:nvPr/>
              </p:nvGrpSpPr>
              <p:grpSpPr bwMode="auto">
                <a:xfrm>
                  <a:off x="0" y="28575"/>
                  <a:ext cx="1785469" cy="28572"/>
                  <a:chOff x="0" y="0"/>
                  <a:chExt cx="1785469" cy="28572"/>
                </a:xfrm>
              </p:grpSpPr>
              <p:sp>
                <p:nvSpPr>
                  <p:cNvPr id="278" name="Volný tvar 147"/>
                  <p:cNvSpPr>
                    <a:spLocks/>
                  </p:cNvSpPr>
                  <p:nvPr/>
                </p:nvSpPr>
                <p:spPr bwMode="auto">
                  <a:xfrm>
                    <a:off x="895350" y="0"/>
                    <a:ext cx="890119" cy="28572"/>
                  </a:xfrm>
                  <a:custGeom>
                    <a:avLst/>
                    <a:gdLst>
                      <a:gd name="T0" fmla="*/ 0 w 890588"/>
                      <a:gd name="T1" fmla="*/ 28572 h 28575"/>
                      <a:gd name="T2" fmla="*/ 890119 w 890588"/>
                      <a:gd name="T3" fmla="*/ 0 h 2857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890588" h="28575">
                        <a:moveTo>
                          <a:pt x="0" y="28575"/>
                        </a:moveTo>
                        <a:cubicBezTo>
                          <a:pt x="425602" y="23813"/>
                          <a:pt x="474832" y="23813"/>
                          <a:pt x="890588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79" name="Volný tvar 148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890119" cy="28572"/>
                  </a:xfrm>
                  <a:custGeom>
                    <a:avLst/>
                    <a:gdLst>
                      <a:gd name="T0" fmla="*/ 0 w 890588"/>
                      <a:gd name="T1" fmla="*/ 28572 h 28575"/>
                      <a:gd name="T2" fmla="*/ 890119 w 890588"/>
                      <a:gd name="T3" fmla="*/ 0 h 2857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890588" h="28575">
                        <a:moveTo>
                          <a:pt x="0" y="28575"/>
                        </a:moveTo>
                        <a:cubicBezTo>
                          <a:pt x="425602" y="23813"/>
                          <a:pt x="474832" y="23813"/>
                          <a:pt x="890588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275" name="Skupina 14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785469" cy="28572"/>
                  <a:chOff x="0" y="0"/>
                  <a:chExt cx="1785469" cy="28572"/>
                </a:xfrm>
              </p:grpSpPr>
              <p:sp>
                <p:nvSpPr>
                  <p:cNvPr id="276" name="Volný tvar 150"/>
                  <p:cNvSpPr>
                    <a:spLocks/>
                  </p:cNvSpPr>
                  <p:nvPr/>
                </p:nvSpPr>
                <p:spPr bwMode="auto">
                  <a:xfrm>
                    <a:off x="895350" y="0"/>
                    <a:ext cx="890119" cy="28572"/>
                  </a:xfrm>
                  <a:custGeom>
                    <a:avLst/>
                    <a:gdLst>
                      <a:gd name="T0" fmla="*/ 0 w 890588"/>
                      <a:gd name="T1" fmla="*/ 28572 h 28575"/>
                      <a:gd name="T2" fmla="*/ 890119 w 890588"/>
                      <a:gd name="T3" fmla="*/ 0 h 2857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890588" h="28575">
                        <a:moveTo>
                          <a:pt x="0" y="28575"/>
                        </a:moveTo>
                        <a:cubicBezTo>
                          <a:pt x="425602" y="23813"/>
                          <a:pt x="474832" y="23813"/>
                          <a:pt x="890588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77" name="Volný tvar 151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890119" cy="28572"/>
                  </a:xfrm>
                  <a:custGeom>
                    <a:avLst/>
                    <a:gdLst>
                      <a:gd name="T0" fmla="*/ 0 w 890588"/>
                      <a:gd name="T1" fmla="*/ 28572 h 28575"/>
                      <a:gd name="T2" fmla="*/ 890119 w 890588"/>
                      <a:gd name="T3" fmla="*/ 0 h 2857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890588" h="28575">
                        <a:moveTo>
                          <a:pt x="0" y="28575"/>
                        </a:moveTo>
                        <a:cubicBezTo>
                          <a:pt x="425602" y="23813"/>
                          <a:pt x="474832" y="23813"/>
                          <a:pt x="890588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</p:grpSp>
          </p:grpSp>
          <p:grpSp>
            <p:nvGrpSpPr>
              <p:cNvPr id="265" name="Skupina 152"/>
              <p:cNvGrpSpPr>
                <a:grpSpLocks/>
              </p:cNvGrpSpPr>
              <p:nvPr/>
            </p:nvGrpSpPr>
            <p:grpSpPr bwMode="auto">
              <a:xfrm>
                <a:off x="3112770" y="3110865"/>
                <a:ext cx="389890" cy="83185"/>
                <a:chOff x="0" y="0"/>
                <a:chExt cx="389890" cy="83185"/>
              </a:xfrm>
            </p:grpSpPr>
            <p:sp>
              <p:nvSpPr>
                <p:cNvPr id="272" name="Volný tvar 153"/>
                <p:cNvSpPr>
                  <a:spLocks/>
                </p:cNvSpPr>
                <p:nvPr/>
              </p:nvSpPr>
              <p:spPr bwMode="auto">
                <a:xfrm rot="-451645">
                  <a:off x="9525" y="28575"/>
                  <a:ext cx="380365" cy="54610"/>
                </a:xfrm>
                <a:custGeom>
                  <a:avLst/>
                  <a:gdLst>
                    <a:gd name="T0" fmla="*/ 0 w 381414"/>
                    <a:gd name="T1" fmla="*/ 54610 h 55205"/>
                    <a:gd name="T2" fmla="*/ 380365 w 381414"/>
                    <a:gd name="T3" fmla="*/ 0 h 5520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81414" h="55205">
                      <a:moveTo>
                        <a:pt x="0" y="55205"/>
                      </a:moveTo>
                      <a:cubicBezTo>
                        <a:pt x="188969" y="36155"/>
                        <a:pt x="259177" y="19050"/>
                        <a:pt x="381414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273" name="Volný tvar 154"/>
                <p:cNvSpPr>
                  <a:spLocks/>
                </p:cNvSpPr>
                <p:nvPr/>
              </p:nvSpPr>
              <p:spPr bwMode="auto">
                <a:xfrm rot="-451645">
                  <a:off x="0" y="0"/>
                  <a:ext cx="380365" cy="54610"/>
                </a:xfrm>
                <a:custGeom>
                  <a:avLst/>
                  <a:gdLst>
                    <a:gd name="T0" fmla="*/ 0 w 381414"/>
                    <a:gd name="T1" fmla="*/ 54610 h 55205"/>
                    <a:gd name="T2" fmla="*/ 380365 w 381414"/>
                    <a:gd name="T3" fmla="*/ 0 h 5520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81414" h="55205">
                      <a:moveTo>
                        <a:pt x="0" y="55205"/>
                      </a:moveTo>
                      <a:cubicBezTo>
                        <a:pt x="188969" y="36155"/>
                        <a:pt x="259177" y="19050"/>
                        <a:pt x="381414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266" name="Skupina 155"/>
              <p:cNvGrpSpPr>
                <a:grpSpLocks/>
              </p:cNvGrpSpPr>
              <p:nvPr/>
            </p:nvGrpSpPr>
            <p:grpSpPr bwMode="auto">
              <a:xfrm>
                <a:off x="0" y="3110865"/>
                <a:ext cx="391795" cy="86995"/>
                <a:chOff x="0" y="0"/>
                <a:chExt cx="391795" cy="86995"/>
              </a:xfrm>
            </p:grpSpPr>
            <p:sp>
              <p:nvSpPr>
                <p:cNvPr id="270" name="Volný tvar 156"/>
                <p:cNvSpPr>
                  <a:spLocks/>
                </p:cNvSpPr>
                <p:nvPr/>
              </p:nvSpPr>
              <p:spPr bwMode="auto">
                <a:xfrm rot="451645" flipH="1">
                  <a:off x="0" y="32385"/>
                  <a:ext cx="380365" cy="54610"/>
                </a:xfrm>
                <a:custGeom>
                  <a:avLst/>
                  <a:gdLst>
                    <a:gd name="T0" fmla="*/ 0 w 381414"/>
                    <a:gd name="T1" fmla="*/ 54610 h 55205"/>
                    <a:gd name="T2" fmla="*/ 380365 w 381414"/>
                    <a:gd name="T3" fmla="*/ 0 h 5520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81414" h="55205">
                      <a:moveTo>
                        <a:pt x="0" y="55205"/>
                      </a:moveTo>
                      <a:cubicBezTo>
                        <a:pt x="188969" y="36155"/>
                        <a:pt x="259177" y="19050"/>
                        <a:pt x="381414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271" name="Volný tvar 157"/>
                <p:cNvSpPr>
                  <a:spLocks/>
                </p:cNvSpPr>
                <p:nvPr/>
              </p:nvSpPr>
              <p:spPr bwMode="auto">
                <a:xfrm rot="451645" flipH="1">
                  <a:off x="11430" y="0"/>
                  <a:ext cx="380365" cy="54610"/>
                </a:xfrm>
                <a:custGeom>
                  <a:avLst/>
                  <a:gdLst>
                    <a:gd name="T0" fmla="*/ 0 w 381414"/>
                    <a:gd name="T1" fmla="*/ 54610 h 55205"/>
                    <a:gd name="T2" fmla="*/ 380365 w 381414"/>
                    <a:gd name="T3" fmla="*/ 0 h 5520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81414" h="55205">
                      <a:moveTo>
                        <a:pt x="0" y="55205"/>
                      </a:moveTo>
                      <a:cubicBezTo>
                        <a:pt x="188969" y="36155"/>
                        <a:pt x="259177" y="19050"/>
                        <a:pt x="381414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267" name="Skupina 192"/>
              <p:cNvGrpSpPr>
                <a:grpSpLocks/>
              </p:cNvGrpSpPr>
              <p:nvPr/>
            </p:nvGrpSpPr>
            <p:grpSpPr bwMode="auto">
              <a:xfrm>
                <a:off x="1303020" y="36195"/>
                <a:ext cx="897890" cy="245110"/>
                <a:chOff x="0" y="0"/>
                <a:chExt cx="897890" cy="245110"/>
              </a:xfrm>
            </p:grpSpPr>
            <p:sp>
              <p:nvSpPr>
                <p:cNvPr id="268" name="Volný tvar 193"/>
                <p:cNvSpPr>
                  <a:spLocks/>
                </p:cNvSpPr>
                <p:nvPr/>
              </p:nvSpPr>
              <p:spPr bwMode="auto">
                <a:xfrm flipH="1">
                  <a:off x="0" y="0"/>
                  <a:ext cx="454718" cy="245110"/>
                </a:xfrm>
                <a:custGeom>
                  <a:avLst/>
                  <a:gdLst>
                    <a:gd name="T0" fmla="*/ 0 w 455515"/>
                    <a:gd name="T1" fmla="*/ 245110 h 246649"/>
                    <a:gd name="T2" fmla="*/ 454718 w 455515"/>
                    <a:gd name="T3" fmla="*/ 0 h 246649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55515" h="246649">
                      <a:moveTo>
                        <a:pt x="0" y="246649"/>
                      </a:moveTo>
                      <a:cubicBezTo>
                        <a:pt x="254220" y="230693"/>
                        <a:pt x="348238" y="179969"/>
                        <a:pt x="455515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  <p:sp>
              <p:nvSpPr>
                <p:cNvPr id="269" name="Volný tvar 194"/>
                <p:cNvSpPr>
                  <a:spLocks/>
                </p:cNvSpPr>
                <p:nvPr/>
              </p:nvSpPr>
              <p:spPr bwMode="auto">
                <a:xfrm>
                  <a:off x="461010" y="0"/>
                  <a:ext cx="436880" cy="245110"/>
                </a:xfrm>
                <a:custGeom>
                  <a:avLst/>
                  <a:gdLst>
                    <a:gd name="T0" fmla="*/ 0 w 437969"/>
                    <a:gd name="T1" fmla="*/ 245110 h 246649"/>
                    <a:gd name="T2" fmla="*/ 436880 w 437969"/>
                    <a:gd name="T3" fmla="*/ 0 h 246649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37969" h="246649">
                      <a:moveTo>
                        <a:pt x="0" y="246649"/>
                      </a:moveTo>
                      <a:cubicBezTo>
                        <a:pt x="254220" y="224943"/>
                        <a:pt x="324963" y="172301"/>
                        <a:pt x="437969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2" name="TextovéPole 1"/>
          <p:cNvSpPr txBox="1"/>
          <p:nvPr/>
        </p:nvSpPr>
        <p:spPr>
          <a:xfrm>
            <a:off x="1917919" y="4840085"/>
            <a:ext cx="2405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Pohled zepředu</a:t>
            </a:r>
            <a:endParaRPr lang="cs-CZ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977133" y="4874676"/>
            <a:ext cx="2405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Pohled zezadu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259632" y="548680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cap="al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Střihová konstrukce </a:t>
            </a:r>
            <a:r>
              <a:rPr lang="cs-CZ" sz="2000" b="1" cap="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dámského </a:t>
            </a:r>
            <a:r>
              <a:rPr lang="cs-CZ" sz="2000" b="1" cap="all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trIka</a:t>
            </a:r>
            <a:endParaRPr lang="cs-CZ" sz="2000" b="1" cap="al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1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Line 41"/>
          <p:cNvSpPr>
            <a:spLocks noChangeShapeType="1"/>
          </p:cNvSpPr>
          <p:nvPr/>
        </p:nvSpPr>
        <p:spPr bwMode="auto">
          <a:xfrm>
            <a:off x="5002279" y="1838241"/>
            <a:ext cx="12464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Line 41"/>
          <p:cNvSpPr>
            <a:spLocks noChangeShapeType="1"/>
          </p:cNvSpPr>
          <p:nvPr/>
        </p:nvSpPr>
        <p:spPr bwMode="auto">
          <a:xfrm rot="16200000">
            <a:off x="6075850" y="4082492"/>
            <a:ext cx="7179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 45"/>
          <p:cNvSpPr>
            <a:spLocks/>
          </p:cNvSpPr>
          <p:nvPr/>
        </p:nvSpPr>
        <p:spPr bwMode="auto">
          <a:xfrm>
            <a:off x="5009903" y="1047627"/>
            <a:ext cx="423750" cy="109839"/>
          </a:xfrm>
          <a:custGeom>
            <a:avLst/>
            <a:gdLst>
              <a:gd name="T0" fmla="*/ 0 w 667"/>
              <a:gd name="T1" fmla="*/ 165 h 173"/>
              <a:gd name="T2" fmla="*/ 337 w 667"/>
              <a:gd name="T3" fmla="*/ 165 h 173"/>
              <a:gd name="T4" fmla="*/ 667 w 667"/>
              <a:gd name="T5" fmla="*/ 0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7" h="173">
                <a:moveTo>
                  <a:pt x="0" y="165"/>
                </a:moveTo>
                <a:cubicBezTo>
                  <a:pt x="56" y="165"/>
                  <a:pt x="127" y="173"/>
                  <a:pt x="337" y="165"/>
                </a:cubicBezTo>
                <a:cubicBezTo>
                  <a:pt x="539" y="150"/>
                  <a:pt x="598" y="34"/>
                  <a:pt x="667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44"/>
          <p:cNvSpPr>
            <a:spLocks/>
          </p:cNvSpPr>
          <p:nvPr/>
        </p:nvSpPr>
        <p:spPr bwMode="auto">
          <a:xfrm>
            <a:off x="6311647" y="2462204"/>
            <a:ext cx="635" cy="3013913"/>
          </a:xfrm>
          <a:custGeom>
            <a:avLst/>
            <a:gdLst>
              <a:gd name="T0" fmla="*/ 23 w 23"/>
              <a:gd name="T1" fmla="*/ 4747 h 4747"/>
              <a:gd name="T2" fmla="*/ 0 w 23"/>
              <a:gd name="T3" fmla="*/ 0 h 474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" h="4747">
                <a:moveTo>
                  <a:pt x="23" y="4747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43"/>
          <p:cNvSpPr>
            <a:spLocks/>
          </p:cNvSpPr>
          <p:nvPr/>
        </p:nvSpPr>
        <p:spPr bwMode="auto">
          <a:xfrm>
            <a:off x="5011480" y="1843642"/>
            <a:ext cx="1044445" cy="635"/>
          </a:xfrm>
          <a:custGeom>
            <a:avLst/>
            <a:gdLst>
              <a:gd name="T0" fmla="*/ 0 w 1448"/>
              <a:gd name="T1" fmla="*/ 5 h 5"/>
              <a:gd name="T2" fmla="*/ 1448 w 1448"/>
              <a:gd name="T3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8" h="5">
                <a:moveTo>
                  <a:pt x="0" y="5"/>
                </a:moveTo>
                <a:lnTo>
                  <a:pt x="144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42"/>
          <p:cNvSpPr>
            <a:spLocks/>
          </p:cNvSpPr>
          <p:nvPr/>
        </p:nvSpPr>
        <p:spPr bwMode="auto">
          <a:xfrm>
            <a:off x="6050536" y="1295448"/>
            <a:ext cx="635" cy="1173947"/>
          </a:xfrm>
          <a:custGeom>
            <a:avLst/>
            <a:gdLst>
              <a:gd name="T0" fmla="*/ 4 w 4"/>
              <a:gd name="T1" fmla="*/ 1849 h 1849"/>
              <a:gd name="T2" fmla="*/ 0 w 4"/>
              <a:gd name="T3" fmla="*/ 0 h 18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1849">
                <a:moveTo>
                  <a:pt x="4" y="1849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41"/>
          <p:cNvSpPr>
            <a:spLocks noChangeShapeType="1"/>
          </p:cNvSpPr>
          <p:nvPr/>
        </p:nvSpPr>
        <p:spPr bwMode="auto">
          <a:xfrm>
            <a:off x="5005128" y="4085686"/>
            <a:ext cx="7179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40"/>
          <p:cNvSpPr>
            <a:spLocks/>
          </p:cNvSpPr>
          <p:nvPr/>
        </p:nvSpPr>
        <p:spPr bwMode="auto">
          <a:xfrm>
            <a:off x="5002279" y="1153657"/>
            <a:ext cx="635" cy="4319286"/>
          </a:xfrm>
          <a:custGeom>
            <a:avLst/>
            <a:gdLst>
              <a:gd name="T0" fmla="*/ 9 w 9"/>
              <a:gd name="T1" fmla="*/ 0 h 5791"/>
              <a:gd name="T2" fmla="*/ 0 w 9"/>
              <a:gd name="T3" fmla="*/ 5791 h 579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5791">
                <a:moveTo>
                  <a:pt x="9" y="0"/>
                </a:moveTo>
                <a:lnTo>
                  <a:pt x="0" y="5791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39"/>
          <p:cNvSpPr>
            <a:spLocks/>
          </p:cNvSpPr>
          <p:nvPr/>
        </p:nvSpPr>
        <p:spPr bwMode="auto">
          <a:xfrm>
            <a:off x="5002914" y="1152387"/>
            <a:ext cx="432009" cy="6349"/>
          </a:xfrm>
          <a:custGeom>
            <a:avLst/>
            <a:gdLst>
              <a:gd name="T0" fmla="*/ 0 w 593"/>
              <a:gd name="T1" fmla="*/ 10 h 10"/>
              <a:gd name="T2" fmla="*/ 593 w 593"/>
              <a:gd name="T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93" h="10">
                <a:moveTo>
                  <a:pt x="0" y="10"/>
                </a:moveTo>
                <a:lnTo>
                  <a:pt x="593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38"/>
          <p:cNvSpPr>
            <a:spLocks/>
          </p:cNvSpPr>
          <p:nvPr/>
        </p:nvSpPr>
        <p:spPr bwMode="auto">
          <a:xfrm rot="16200000" flipH="1">
            <a:off x="5386034" y="1099689"/>
            <a:ext cx="93332" cy="635"/>
          </a:xfrm>
          <a:custGeom>
            <a:avLst/>
            <a:gdLst>
              <a:gd name="T0" fmla="*/ 0 w 1448"/>
              <a:gd name="T1" fmla="*/ 5 h 5"/>
              <a:gd name="T2" fmla="*/ 1448 w 1448"/>
              <a:gd name="T3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8" h="5">
                <a:moveTo>
                  <a:pt x="0" y="5"/>
                </a:moveTo>
                <a:lnTo>
                  <a:pt x="144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eeform 37"/>
          <p:cNvSpPr>
            <a:spLocks/>
          </p:cNvSpPr>
          <p:nvPr/>
        </p:nvSpPr>
        <p:spPr bwMode="auto">
          <a:xfrm>
            <a:off x="5003294" y="4087651"/>
            <a:ext cx="1296661" cy="635"/>
          </a:xfrm>
          <a:custGeom>
            <a:avLst/>
            <a:gdLst>
              <a:gd name="T0" fmla="*/ 0 w 1838"/>
              <a:gd name="T1" fmla="*/ 0 h 37"/>
              <a:gd name="T2" fmla="*/ 1838 w 1838"/>
              <a:gd name="T3" fmla="*/ 37 h 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38" h="37">
                <a:moveTo>
                  <a:pt x="0" y="0"/>
                </a:moveTo>
                <a:lnTo>
                  <a:pt x="1838" y="3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 36"/>
          <p:cNvSpPr>
            <a:spLocks/>
          </p:cNvSpPr>
          <p:nvPr/>
        </p:nvSpPr>
        <p:spPr bwMode="auto">
          <a:xfrm rot="16200000">
            <a:off x="6082301" y="1253315"/>
            <a:ext cx="635" cy="71790"/>
          </a:xfrm>
          <a:custGeom>
            <a:avLst/>
            <a:gdLst>
              <a:gd name="T0" fmla="*/ 9 w 9"/>
              <a:gd name="T1" fmla="*/ 0 h 5791"/>
              <a:gd name="T2" fmla="*/ 0 w 9"/>
              <a:gd name="T3" fmla="*/ 5791 h 579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5791">
                <a:moveTo>
                  <a:pt x="9" y="0"/>
                </a:moveTo>
                <a:lnTo>
                  <a:pt x="0" y="5791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 35"/>
          <p:cNvSpPr>
            <a:spLocks/>
          </p:cNvSpPr>
          <p:nvPr/>
        </p:nvSpPr>
        <p:spPr bwMode="auto">
          <a:xfrm>
            <a:off x="5007997" y="2471728"/>
            <a:ext cx="1296661" cy="635"/>
          </a:xfrm>
          <a:custGeom>
            <a:avLst/>
            <a:gdLst>
              <a:gd name="T0" fmla="*/ 0 w 1838"/>
              <a:gd name="T1" fmla="*/ 0 h 37"/>
              <a:gd name="T2" fmla="*/ 1838 w 1838"/>
              <a:gd name="T3" fmla="*/ 37 h 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38" h="37">
                <a:moveTo>
                  <a:pt x="0" y="0"/>
                </a:moveTo>
                <a:lnTo>
                  <a:pt x="1838" y="3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34"/>
          <p:cNvSpPr>
            <a:spLocks/>
          </p:cNvSpPr>
          <p:nvPr/>
        </p:nvSpPr>
        <p:spPr bwMode="auto">
          <a:xfrm>
            <a:off x="5007997" y="5473578"/>
            <a:ext cx="1296661" cy="635"/>
          </a:xfrm>
          <a:custGeom>
            <a:avLst/>
            <a:gdLst>
              <a:gd name="T0" fmla="*/ 0 w 1838"/>
              <a:gd name="T1" fmla="*/ 0 h 37"/>
              <a:gd name="T2" fmla="*/ 1838 w 1838"/>
              <a:gd name="T3" fmla="*/ 37 h 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38" h="37">
                <a:moveTo>
                  <a:pt x="0" y="0"/>
                </a:moveTo>
                <a:lnTo>
                  <a:pt x="1838" y="3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>
            <a:off x="5002914" y="1292067"/>
            <a:ext cx="1044445" cy="635"/>
          </a:xfrm>
          <a:custGeom>
            <a:avLst/>
            <a:gdLst>
              <a:gd name="T0" fmla="*/ 0 w 1448"/>
              <a:gd name="T1" fmla="*/ 5 h 5"/>
              <a:gd name="T2" fmla="*/ 1448 w 1448"/>
              <a:gd name="T3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8" h="5">
                <a:moveTo>
                  <a:pt x="0" y="5"/>
                </a:moveTo>
                <a:lnTo>
                  <a:pt x="144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reeform 32"/>
          <p:cNvSpPr>
            <a:spLocks/>
          </p:cNvSpPr>
          <p:nvPr/>
        </p:nvSpPr>
        <p:spPr bwMode="auto">
          <a:xfrm>
            <a:off x="6120419" y="1290797"/>
            <a:ext cx="190592" cy="1180931"/>
          </a:xfrm>
          <a:custGeom>
            <a:avLst/>
            <a:gdLst>
              <a:gd name="T0" fmla="*/ 300 w 300"/>
              <a:gd name="T1" fmla="*/ 1860 h 1860"/>
              <a:gd name="T2" fmla="*/ 0 w 300"/>
              <a:gd name="T3" fmla="*/ 0 h 18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0" h="1860">
                <a:moveTo>
                  <a:pt x="300" y="186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reeform 31"/>
          <p:cNvSpPr>
            <a:spLocks/>
          </p:cNvSpPr>
          <p:nvPr/>
        </p:nvSpPr>
        <p:spPr bwMode="auto">
          <a:xfrm>
            <a:off x="5438735" y="1052706"/>
            <a:ext cx="681684" cy="238091"/>
          </a:xfrm>
          <a:custGeom>
            <a:avLst/>
            <a:gdLst>
              <a:gd name="T0" fmla="*/ 1073 w 1073"/>
              <a:gd name="T1" fmla="*/ 375 h 375"/>
              <a:gd name="T2" fmla="*/ 0 w 1073"/>
              <a:gd name="T3" fmla="*/ 0 h 37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73" h="375">
                <a:moveTo>
                  <a:pt x="1073" y="375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 30"/>
          <p:cNvSpPr>
            <a:spLocks/>
          </p:cNvSpPr>
          <p:nvPr/>
        </p:nvSpPr>
        <p:spPr bwMode="auto">
          <a:xfrm>
            <a:off x="6112708" y="2466649"/>
            <a:ext cx="202462" cy="3008045"/>
          </a:xfrm>
          <a:custGeom>
            <a:avLst/>
            <a:gdLst>
              <a:gd name="T0" fmla="*/ 345 w 352"/>
              <a:gd name="T1" fmla="*/ 4725 h 4725"/>
              <a:gd name="T2" fmla="*/ 30 w 352"/>
              <a:gd name="T3" fmla="*/ 2543 h 4725"/>
              <a:gd name="T4" fmla="*/ 195 w 352"/>
              <a:gd name="T5" fmla="*/ 623 h 4725"/>
              <a:gd name="T6" fmla="*/ 319 w 352"/>
              <a:gd name="T7" fmla="*/ 0 h 4725"/>
              <a:gd name="connsiteX0" fmla="*/ 9792 w 9795"/>
              <a:gd name="connsiteY0" fmla="*/ 10000 h 10000"/>
              <a:gd name="connsiteX1" fmla="*/ 132 w 9795"/>
              <a:gd name="connsiteY1" fmla="*/ 5382 h 10000"/>
              <a:gd name="connsiteX2" fmla="*/ 5531 w 9795"/>
              <a:gd name="connsiteY2" fmla="*/ 1319 h 10000"/>
              <a:gd name="connsiteX3" fmla="*/ 9054 w 9795"/>
              <a:gd name="connsiteY3" fmla="*/ 0 h 10000"/>
              <a:gd name="connsiteX0" fmla="*/ 8908 w 9243"/>
              <a:gd name="connsiteY0" fmla="*/ 10027 h 10027"/>
              <a:gd name="connsiteX1" fmla="*/ 135 w 9243"/>
              <a:gd name="connsiteY1" fmla="*/ 5382 h 10027"/>
              <a:gd name="connsiteX2" fmla="*/ 5647 w 9243"/>
              <a:gd name="connsiteY2" fmla="*/ 1319 h 10027"/>
              <a:gd name="connsiteX3" fmla="*/ 9243 w 9243"/>
              <a:gd name="connsiteY3" fmla="*/ 0 h 10027"/>
              <a:gd name="connsiteX0" fmla="*/ 9638 w 10000"/>
              <a:gd name="connsiteY0" fmla="*/ 10000 h 10000"/>
              <a:gd name="connsiteX1" fmla="*/ 146 w 10000"/>
              <a:gd name="connsiteY1" fmla="*/ 5368 h 10000"/>
              <a:gd name="connsiteX2" fmla="*/ 6109 w 10000"/>
              <a:gd name="connsiteY2" fmla="*/ 1315 h 10000"/>
              <a:gd name="connsiteX3" fmla="*/ 10000 w 10000"/>
              <a:gd name="connsiteY3" fmla="*/ 0 h 10000"/>
              <a:gd name="connsiteX0" fmla="*/ 9638 w 10000"/>
              <a:gd name="connsiteY0" fmla="*/ 10000 h 10000"/>
              <a:gd name="connsiteX1" fmla="*/ 146 w 10000"/>
              <a:gd name="connsiteY1" fmla="*/ 5368 h 10000"/>
              <a:gd name="connsiteX2" fmla="*/ 6109 w 10000"/>
              <a:gd name="connsiteY2" fmla="*/ 1315 h 10000"/>
              <a:gd name="connsiteX3" fmla="*/ 10000 w 10000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9638" y="10000"/>
                </a:moveTo>
                <a:cubicBezTo>
                  <a:pt x="7893" y="7524"/>
                  <a:pt x="836" y="5762"/>
                  <a:pt x="146" y="5368"/>
                </a:cubicBezTo>
                <a:cubicBezTo>
                  <a:pt x="-795" y="3753"/>
                  <a:pt x="3034" y="2233"/>
                  <a:pt x="6109" y="1315"/>
                </a:cubicBezTo>
                <a:cubicBezTo>
                  <a:pt x="7741" y="792"/>
                  <a:pt x="9184" y="268"/>
                  <a:pt x="10000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reeform 29"/>
          <p:cNvSpPr>
            <a:spLocks/>
          </p:cNvSpPr>
          <p:nvPr/>
        </p:nvSpPr>
        <p:spPr bwMode="auto">
          <a:xfrm>
            <a:off x="5810390" y="1386034"/>
            <a:ext cx="480927" cy="1085694"/>
          </a:xfrm>
          <a:custGeom>
            <a:avLst/>
            <a:gdLst>
              <a:gd name="T0" fmla="*/ 757 w 757"/>
              <a:gd name="T1" fmla="*/ 1710 h 1710"/>
              <a:gd name="T2" fmla="*/ 442 w 757"/>
              <a:gd name="T3" fmla="*/ 0 h 17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7" h="1710">
                <a:moveTo>
                  <a:pt x="757" y="1710"/>
                </a:moveTo>
                <a:cubicBezTo>
                  <a:pt x="435" y="1650"/>
                  <a:pt x="0" y="1095"/>
                  <a:pt x="442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eeform 28"/>
          <p:cNvSpPr>
            <a:spLocks/>
          </p:cNvSpPr>
          <p:nvPr/>
        </p:nvSpPr>
        <p:spPr bwMode="auto">
          <a:xfrm>
            <a:off x="5987172" y="1247623"/>
            <a:ext cx="329089" cy="1238708"/>
          </a:xfrm>
          <a:custGeom>
            <a:avLst/>
            <a:gdLst>
              <a:gd name="T0" fmla="*/ 518 w 518"/>
              <a:gd name="T1" fmla="*/ 1920 h 1951"/>
              <a:gd name="T2" fmla="*/ 255 w 518"/>
              <a:gd name="T3" fmla="*/ 0 h 195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18" h="1951">
                <a:moveTo>
                  <a:pt x="518" y="1920"/>
                </a:moveTo>
                <a:cubicBezTo>
                  <a:pt x="49" y="1951"/>
                  <a:pt x="0" y="765"/>
                  <a:pt x="255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reeform 27"/>
          <p:cNvSpPr>
            <a:spLocks/>
          </p:cNvSpPr>
          <p:nvPr/>
        </p:nvSpPr>
        <p:spPr bwMode="auto">
          <a:xfrm>
            <a:off x="5424123" y="1052706"/>
            <a:ext cx="714720" cy="199996"/>
          </a:xfrm>
          <a:custGeom>
            <a:avLst/>
            <a:gdLst>
              <a:gd name="T0" fmla="*/ 1125 w 1125"/>
              <a:gd name="T1" fmla="*/ 315 h 315"/>
              <a:gd name="T2" fmla="*/ 0 w 1125"/>
              <a:gd name="T3" fmla="*/ 0 h 31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25" h="315">
                <a:moveTo>
                  <a:pt x="1125" y="315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5419676" y="1052706"/>
            <a:ext cx="686131" cy="290153"/>
          </a:xfrm>
          <a:custGeom>
            <a:avLst/>
            <a:gdLst>
              <a:gd name="T0" fmla="*/ 1080 w 1080"/>
              <a:gd name="T1" fmla="*/ 457 h 457"/>
              <a:gd name="T2" fmla="*/ 0 w 1080"/>
              <a:gd name="T3" fmla="*/ 0 h 45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80" h="457">
                <a:moveTo>
                  <a:pt x="1080" y="457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5007997" y="5465537"/>
            <a:ext cx="1296661" cy="635"/>
          </a:xfrm>
          <a:custGeom>
            <a:avLst/>
            <a:gdLst>
              <a:gd name="T0" fmla="*/ 0 w 1838"/>
              <a:gd name="T1" fmla="*/ 0 h 37"/>
              <a:gd name="T2" fmla="*/ 1838 w 1838"/>
              <a:gd name="T3" fmla="*/ 37 h 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38" h="37">
                <a:moveTo>
                  <a:pt x="0" y="0"/>
                </a:moveTo>
                <a:lnTo>
                  <a:pt x="1838" y="37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auto">
          <a:xfrm>
            <a:off x="4997118" y="1154927"/>
            <a:ext cx="635" cy="4319286"/>
          </a:xfrm>
          <a:custGeom>
            <a:avLst/>
            <a:gdLst>
              <a:gd name="T0" fmla="*/ 9 w 9"/>
              <a:gd name="T1" fmla="*/ 0 h 5791"/>
              <a:gd name="T2" fmla="*/ 0 w 9"/>
              <a:gd name="T3" fmla="*/ 5791 h 579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5791">
                <a:moveTo>
                  <a:pt x="9" y="0"/>
                </a:moveTo>
                <a:lnTo>
                  <a:pt x="0" y="5791"/>
                </a:lnTo>
              </a:path>
            </a:pathLst>
          </a:custGeom>
          <a:noFill/>
          <a:ln w="19050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reeform 23"/>
          <p:cNvSpPr>
            <a:spLocks/>
          </p:cNvSpPr>
          <p:nvPr/>
        </p:nvSpPr>
        <p:spPr bwMode="auto">
          <a:xfrm>
            <a:off x="5000123" y="1017094"/>
            <a:ext cx="442809" cy="495229"/>
          </a:xfrm>
          <a:custGeom>
            <a:avLst/>
            <a:gdLst>
              <a:gd name="T0" fmla="*/ 0 w 697"/>
              <a:gd name="T1" fmla="*/ 773 h 780"/>
              <a:gd name="T2" fmla="*/ 667 w 697"/>
              <a:gd name="T3" fmla="*/ 0 h 7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97" h="780">
                <a:moveTo>
                  <a:pt x="0" y="773"/>
                </a:moveTo>
                <a:cubicBezTo>
                  <a:pt x="562" y="780"/>
                  <a:pt x="697" y="180"/>
                  <a:pt x="667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66"/>
          <p:cNvSpPr>
            <a:spLocks/>
          </p:cNvSpPr>
          <p:nvPr/>
        </p:nvSpPr>
        <p:spPr bwMode="auto">
          <a:xfrm>
            <a:off x="7318758" y="2490665"/>
            <a:ext cx="403232" cy="3337090"/>
          </a:xfrm>
          <a:custGeom>
            <a:avLst/>
            <a:gdLst>
              <a:gd name="T0" fmla="*/ 623 w 623"/>
              <a:gd name="T1" fmla="*/ 5079 h 5079"/>
              <a:gd name="T2" fmla="*/ 0 w 623"/>
              <a:gd name="T3" fmla="*/ 0 h 5079"/>
              <a:gd name="connsiteX0" fmla="*/ 10201 w 10201"/>
              <a:gd name="connsiteY0" fmla="*/ 10345 h 10345"/>
              <a:gd name="connsiteX1" fmla="*/ 0 w 10201"/>
              <a:gd name="connsiteY1" fmla="*/ 0 h 1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01" h="10345">
                <a:moveTo>
                  <a:pt x="10201" y="10345"/>
                </a:moveTo>
                <a:cubicBezTo>
                  <a:pt x="8997" y="8293"/>
                  <a:pt x="4575" y="2658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reeform 65"/>
          <p:cNvSpPr>
            <a:spLocks/>
          </p:cNvSpPr>
          <p:nvPr/>
        </p:nvSpPr>
        <p:spPr bwMode="auto">
          <a:xfrm>
            <a:off x="8228172" y="1748107"/>
            <a:ext cx="1588" cy="4029220"/>
          </a:xfrm>
          <a:custGeom>
            <a:avLst/>
            <a:gdLst>
              <a:gd name="T0" fmla="*/ 0 w 2"/>
              <a:gd name="T1" fmla="*/ 0 h 6171"/>
              <a:gd name="T2" fmla="*/ 2 w 2"/>
              <a:gd name="T3" fmla="*/ 6171 h 6171"/>
              <a:gd name="connsiteX0" fmla="*/ 0 w 10000"/>
              <a:gd name="connsiteY0" fmla="*/ 0 h 10446"/>
              <a:gd name="connsiteX1" fmla="*/ 10000 w 10000"/>
              <a:gd name="connsiteY1" fmla="*/ 10446 h 10446"/>
              <a:gd name="connsiteX0" fmla="*/ 0 w 10000"/>
              <a:gd name="connsiteY0" fmla="*/ 0 h 10284"/>
              <a:gd name="connsiteX1" fmla="*/ 10000 w 10000"/>
              <a:gd name="connsiteY1" fmla="*/ 10284 h 1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0284">
                <a:moveTo>
                  <a:pt x="0" y="0"/>
                </a:moveTo>
                <a:cubicBezTo>
                  <a:pt x="3333" y="3333"/>
                  <a:pt x="6667" y="6951"/>
                  <a:pt x="10000" y="1028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62"/>
          <p:cNvGrpSpPr>
            <a:grpSpLocks/>
          </p:cNvGrpSpPr>
          <p:nvPr/>
        </p:nvGrpSpPr>
        <p:grpSpPr bwMode="auto">
          <a:xfrm>
            <a:off x="7316507" y="1747755"/>
            <a:ext cx="895350" cy="747713"/>
            <a:chOff x="8894" y="3293"/>
            <a:chExt cx="1410" cy="1177"/>
          </a:xfrm>
        </p:grpSpPr>
        <p:sp>
          <p:nvSpPr>
            <p:cNvPr id="31" name="Freeform 64"/>
            <p:cNvSpPr>
              <a:spLocks/>
            </p:cNvSpPr>
            <p:nvPr/>
          </p:nvSpPr>
          <p:spPr bwMode="auto">
            <a:xfrm>
              <a:off x="8895" y="4058"/>
              <a:ext cx="510" cy="412"/>
            </a:xfrm>
            <a:custGeom>
              <a:avLst/>
              <a:gdLst>
                <a:gd name="T0" fmla="*/ 510 w 510"/>
                <a:gd name="T1" fmla="*/ 0 h 412"/>
                <a:gd name="T2" fmla="*/ 0 w 510"/>
                <a:gd name="T3" fmla="*/ 41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10" h="412">
                  <a:moveTo>
                    <a:pt x="510" y="0"/>
                  </a:moveTo>
                  <a:cubicBezTo>
                    <a:pt x="443" y="165"/>
                    <a:pt x="376" y="333"/>
                    <a:pt x="0" y="412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63"/>
            <p:cNvSpPr>
              <a:spLocks/>
            </p:cNvSpPr>
            <p:nvPr/>
          </p:nvSpPr>
          <p:spPr bwMode="auto">
            <a:xfrm>
              <a:off x="8894" y="3293"/>
              <a:ext cx="1410" cy="1166"/>
            </a:xfrm>
            <a:custGeom>
              <a:avLst/>
              <a:gdLst>
                <a:gd name="T0" fmla="*/ 0 w 1410"/>
                <a:gd name="T1" fmla="*/ 1166 h 1166"/>
                <a:gd name="T2" fmla="*/ 470 w 1410"/>
                <a:gd name="T3" fmla="*/ 780 h 1166"/>
                <a:gd name="T4" fmla="*/ 1410 w 1410"/>
                <a:gd name="T5" fmla="*/ 7 h 1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0" h="1166">
                  <a:moveTo>
                    <a:pt x="0" y="1166"/>
                  </a:moveTo>
                  <a:cubicBezTo>
                    <a:pt x="150" y="1117"/>
                    <a:pt x="313" y="1016"/>
                    <a:pt x="470" y="780"/>
                  </a:cubicBezTo>
                  <a:cubicBezTo>
                    <a:pt x="838" y="127"/>
                    <a:pt x="1183" y="0"/>
                    <a:pt x="1410" y="7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Freeform 61"/>
          <p:cNvSpPr>
            <a:spLocks noChangeAspect="1"/>
          </p:cNvSpPr>
          <p:nvPr/>
        </p:nvSpPr>
        <p:spPr bwMode="auto">
          <a:xfrm>
            <a:off x="7899783" y="1888976"/>
            <a:ext cx="61620" cy="76715"/>
          </a:xfrm>
          <a:custGeom>
            <a:avLst/>
            <a:gdLst>
              <a:gd name="T0" fmla="*/ 0 w 98"/>
              <a:gd name="T1" fmla="*/ 0 h 113"/>
              <a:gd name="T2" fmla="*/ 98 w 98"/>
              <a:gd name="T3" fmla="*/ 113 h 113"/>
              <a:gd name="connsiteX0" fmla="*/ 0 w 13478"/>
              <a:gd name="connsiteY0" fmla="*/ 0 h 14512"/>
              <a:gd name="connsiteX1" fmla="*/ 13478 w 13478"/>
              <a:gd name="connsiteY1" fmla="*/ 14512 h 1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78" h="14512">
                <a:moveTo>
                  <a:pt x="0" y="0"/>
                </a:moveTo>
                <a:cubicBezTo>
                  <a:pt x="3333" y="3333"/>
                  <a:pt x="10145" y="11179"/>
                  <a:pt x="13478" y="14512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reeform 60"/>
          <p:cNvSpPr>
            <a:spLocks/>
          </p:cNvSpPr>
          <p:nvPr/>
        </p:nvSpPr>
        <p:spPr bwMode="auto">
          <a:xfrm>
            <a:off x="7313994" y="2488284"/>
            <a:ext cx="919163" cy="9525"/>
          </a:xfrm>
          <a:custGeom>
            <a:avLst/>
            <a:gdLst>
              <a:gd name="T0" fmla="*/ 0 w 1448"/>
              <a:gd name="T1" fmla="*/ 14 h 14"/>
              <a:gd name="T2" fmla="*/ 1448 w 1448"/>
              <a:gd name="T3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8" h="14">
                <a:moveTo>
                  <a:pt x="0" y="14"/>
                </a:moveTo>
                <a:lnTo>
                  <a:pt x="144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reeform 59"/>
          <p:cNvSpPr>
            <a:spLocks/>
          </p:cNvSpPr>
          <p:nvPr/>
        </p:nvSpPr>
        <p:spPr bwMode="auto">
          <a:xfrm>
            <a:off x="8236720" y="1760604"/>
            <a:ext cx="0" cy="4019660"/>
          </a:xfrm>
          <a:custGeom>
            <a:avLst/>
            <a:gdLst>
              <a:gd name="T0" fmla="*/ 15 w 15"/>
              <a:gd name="T1" fmla="*/ 0 h 6180"/>
              <a:gd name="T2" fmla="*/ 0 w 15"/>
              <a:gd name="T3" fmla="*/ 6180 h 6180"/>
              <a:gd name="connsiteX0" fmla="*/ -15903 w 0"/>
              <a:gd name="connsiteY0" fmla="*/ 0 h 10243"/>
              <a:gd name="connsiteX1" fmla="*/ 0 w 0"/>
              <a:gd name="connsiteY1" fmla="*/ 10243 h 1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0243">
                <a:moveTo>
                  <a:pt x="-15903" y="0"/>
                </a:moveTo>
                <a:cubicBezTo>
                  <a:pt x="-19236" y="3333"/>
                  <a:pt x="3333" y="6910"/>
                  <a:pt x="0" y="10243"/>
                </a:cubicBezTo>
              </a:path>
            </a:pathLst>
          </a:cu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reeform 58"/>
          <p:cNvSpPr>
            <a:spLocks/>
          </p:cNvSpPr>
          <p:nvPr/>
        </p:nvSpPr>
        <p:spPr bwMode="auto">
          <a:xfrm>
            <a:off x="7716332" y="5775202"/>
            <a:ext cx="507959" cy="0"/>
          </a:xfrm>
          <a:custGeom>
            <a:avLst/>
            <a:gdLst>
              <a:gd name="T0" fmla="*/ 0 w 850"/>
              <a:gd name="T1" fmla="*/ 0 h 1"/>
              <a:gd name="T2" fmla="*/ 850 w 850"/>
              <a:gd name="T3" fmla="*/ 0 h 1"/>
              <a:gd name="connsiteX0" fmla="*/ 0 w 9411"/>
              <a:gd name="connsiteY0" fmla="*/ 0 h 0"/>
              <a:gd name="connsiteX1" fmla="*/ 9411 w 941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11">
                <a:moveTo>
                  <a:pt x="0" y="0"/>
                </a:moveTo>
                <a:lnTo>
                  <a:pt x="9411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Freeform 57"/>
          <p:cNvSpPr>
            <a:spLocks/>
          </p:cNvSpPr>
          <p:nvPr/>
        </p:nvSpPr>
        <p:spPr bwMode="auto">
          <a:xfrm>
            <a:off x="7323520" y="2490665"/>
            <a:ext cx="395324" cy="3338663"/>
          </a:xfrm>
          <a:custGeom>
            <a:avLst/>
            <a:gdLst>
              <a:gd name="T0" fmla="*/ 0 w 585"/>
              <a:gd name="T1" fmla="*/ 0 h 4995"/>
              <a:gd name="T2" fmla="*/ 585 w 585"/>
              <a:gd name="T3" fmla="*/ 4995 h 4995"/>
              <a:gd name="connsiteX0" fmla="*/ 0 w 10642"/>
              <a:gd name="connsiteY0" fmla="*/ 0 h 10526"/>
              <a:gd name="connsiteX1" fmla="*/ 10642 w 10642"/>
              <a:gd name="connsiteY1" fmla="*/ 10526 h 1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42" h="10526">
                <a:moveTo>
                  <a:pt x="0" y="0"/>
                </a:moveTo>
                <a:cubicBezTo>
                  <a:pt x="3333" y="3333"/>
                  <a:pt x="7309" y="7193"/>
                  <a:pt x="10642" y="1052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reeform 56"/>
          <p:cNvSpPr>
            <a:spLocks/>
          </p:cNvSpPr>
          <p:nvPr/>
        </p:nvSpPr>
        <p:spPr bwMode="auto">
          <a:xfrm>
            <a:off x="7323519" y="1757280"/>
            <a:ext cx="904875" cy="742950"/>
          </a:xfrm>
          <a:custGeom>
            <a:avLst/>
            <a:gdLst>
              <a:gd name="T0" fmla="*/ 1425 w 1425"/>
              <a:gd name="T1" fmla="*/ 0 h 1170"/>
              <a:gd name="T2" fmla="*/ 0 w 1425"/>
              <a:gd name="T3" fmla="*/ 1170 h 117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25" h="1170">
                <a:moveTo>
                  <a:pt x="1425" y="0"/>
                </a:moveTo>
                <a:lnTo>
                  <a:pt x="0" y="117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reeform 55"/>
          <p:cNvSpPr>
            <a:spLocks noChangeAspect="1"/>
          </p:cNvSpPr>
          <p:nvPr/>
        </p:nvSpPr>
        <p:spPr bwMode="auto">
          <a:xfrm>
            <a:off x="7633082" y="2212852"/>
            <a:ext cx="31750" cy="38100"/>
          </a:xfrm>
          <a:custGeom>
            <a:avLst/>
            <a:gdLst>
              <a:gd name="T0" fmla="*/ 0 w 98"/>
              <a:gd name="T1" fmla="*/ 0 h 113"/>
              <a:gd name="T2" fmla="*/ 98 w 98"/>
              <a:gd name="T3" fmla="*/ 113 h 11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8" h="113">
                <a:moveTo>
                  <a:pt x="0" y="0"/>
                </a:moveTo>
                <a:lnTo>
                  <a:pt x="98" y="11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reeform 54"/>
          <p:cNvSpPr>
            <a:spLocks/>
          </p:cNvSpPr>
          <p:nvPr/>
        </p:nvSpPr>
        <p:spPr bwMode="auto">
          <a:xfrm>
            <a:off x="7720394" y="5778376"/>
            <a:ext cx="522288" cy="45719"/>
          </a:xfrm>
          <a:custGeom>
            <a:avLst/>
            <a:gdLst>
              <a:gd name="T0" fmla="*/ 0 w 821"/>
              <a:gd name="T1" fmla="*/ 49 h 49"/>
              <a:gd name="T2" fmla="*/ 821 w 821"/>
              <a:gd name="T3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21" h="49">
                <a:moveTo>
                  <a:pt x="0" y="49"/>
                </a:moveTo>
                <a:cubicBezTo>
                  <a:pt x="334" y="20"/>
                  <a:pt x="821" y="0"/>
                  <a:pt x="821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5520119" y="5743452"/>
            <a:ext cx="193675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a)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53"/>
          <p:cNvSpPr txBox="1">
            <a:spLocks noChangeArrowheads="1"/>
          </p:cNvSpPr>
          <p:nvPr/>
        </p:nvSpPr>
        <p:spPr bwMode="auto">
          <a:xfrm>
            <a:off x="7920419" y="5857752"/>
            <a:ext cx="193675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b)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4761294" y="995240"/>
            <a:ext cx="457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K1=K7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4507294" y="2403650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H1=H7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4542923" y="4021964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P1=P7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4493107" y="5390023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D1=D7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6224969" y="1222252"/>
            <a:ext cx="244475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N4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5453417" y="1082431"/>
            <a:ext cx="244475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K2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215444" y="1098427"/>
            <a:ext cx="38100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N41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6234494" y="1346077"/>
            <a:ext cx="244475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N42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4735894" y="1498477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K71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4724129" y="1786045"/>
            <a:ext cx="244475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L1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5733711" y="1646114"/>
            <a:ext cx="244475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L31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6380544" y="2433515"/>
            <a:ext cx="361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H4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5618544" y="2314601"/>
            <a:ext cx="4572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H3=H5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6085269" y="1825502"/>
            <a:ext cx="244475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L3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6339084" y="3987808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P4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339084" y="5378327"/>
            <a:ext cx="3429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D4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5781483" y="3917165"/>
            <a:ext cx="244475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P41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68"/>
          <p:cNvSpPr txBox="1">
            <a:spLocks noChangeArrowheads="1"/>
          </p:cNvSpPr>
          <p:nvPr/>
        </p:nvSpPr>
        <p:spPr bwMode="auto">
          <a:xfrm>
            <a:off x="8291264" y="2272438"/>
            <a:ext cx="457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H“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1"/>
          <p:cNvSpPr txBox="1">
            <a:spLocks noChangeArrowheads="1"/>
          </p:cNvSpPr>
          <p:nvPr/>
        </p:nvSpPr>
        <p:spPr bwMode="auto">
          <a:xfrm>
            <a:off x="8314119" y="1590552"/>
            <a:ext cx="3714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N4“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67"/>
          <p:cNvSpPr txBox="1">
            <a:spLocks noChangeArrowheads="1"/>
          </p:cNvSpPr>
          <p:nvPr/>
        </p:nvSpPr>
        <p:spPr bwMode="auto">
          <a:xfrm>
            <a:off x="8272749" y="5549777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52"/>
          <p:cNvSpPr txBox="1">
            <a:spLocks noChangeArrowheads="1"/>
          </p:cNvSpPr>
          <p:nvPr/>
        </p:nvSpPr>
        <p:spPr bwMode="auto">
          <a:xfrm>
            <a:off x="7420357" y="5656633"/>
            <a:ext cx="31845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Z4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51"/>
          <p:cNvSpPr txBox="1">
            <a:spLocks noChangeArrowheads="1"/>
          </p:cNvSpPr>
          <p:nvPr/>
        </p:nvSpPr>
        <p:spPr bwMode="auto">
          <a:xfrm>
            <a:off x="7085394" y="2433515"/>
            <a:ext cx="4191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H4´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50"/>
          <p:cNvSpPr txBox="1">
            <a:spLocks noChangeArrowheads="1"/>
          </p:cNvSpPr>
          <p:nvPr/>
        </p:nvSpPr>
        <p:spPr bwMode="auto">
          <a:xfrm>
            <a:off x="7952169" y="1984252"/>
            <a:ext cx="244475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31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 Box 49"/>
          <p:cNvSpPr txBox="1">
            <a:spLocks noChangeArrowheads="1"/>
          </p:cNvSpPr>
          <p:nvPr/>
        </p:nvSpPr>
        <p:spPr bwMode="auto">
          <a:xfrm>
            <a:off x="7723569" y="2217615"/>
            <a:ext cx="244475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32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5875719" y="1339727"/>
            <a:ext cx="244475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N3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4726989" y="1239715"/>
            <a:ext cx="244475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N1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Group 46"/>
          <p:cNvGrpSpPr>
            <a:grpSpLocks/>
          </p:cNvGrpSpPr>
          <p:nvPr/>
        </p:nvGrpSpPr>
        <p:grpSpPr bwMode="auto">
          <a:xfrm>
            <a:off x="7712457" y="5728625"/>
            <a:ext cx="66675" cy="74613"/>
            <a:chOff x="6900" y="9323"/>
            <a:chExt cx="105" cy="118"/>
          </a:xfrm>
        </p:grpSpPr>
        <p:sp>
          <p:nvSpPr>
            <p:cNvPr id="70" name="Freeform 48"/>
            <p:cNvSpPr>
              <a:spLocks noChangeAspect="1"/>
            </p:cNvSpPr>
            <p:nvPr/>
          </p:nvSpPr>
          <p:spPr bwMode="auto">
            <a:xfrm>
              <a:off x="6900" y="9323"/>
              <a:ext cx="105" cy="118"/>
            </a:xfrm>
            <a:custGeom>
              <a:avLst/>
              <a:gdLst>
                <a:gd name="T0" fmla="*/ 0 w 105"/>
                <a:gd name="T1" fmla="*/ 3 h 118"/>
                <a:gd name="T2" fmla="*/ 104 w 105"/>
                <a:gd name="T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5" h="118">
                  <a:moveTo>
                    <a:pt x="0" y="3"/>
                  </a:moveTo>
                  <a:cubicBezTo>
                    <a:pt x="82" y="0"/>
                    <a:pt x="105" y="75"/>
                    <a:pt x="104" y="118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Oval 47"/>
            <p:cNvSpPr>
              <a:spLocks noChangeAspect="1" noChangeArrowheads="1"/>
            </p:cNvSpPr>
            <p:nvPr/>
          </p:nvSpPr>
          <p:spPr bwMode="auto">
            <a:xfrm>
              <a:off x="6933" y="9369"/>
              <a:ext cx="17" cy="1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2" name="Rectangle 6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95"/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5394730" y="908720"/>
            <a:ext cx="415660" cy="13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K21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 rot="16200000">
            <a:off x="5947736" y="1846526"/>
            <a:ext cx="7179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Line 41"/>
          <p:cNvSpPr>
            <a:spLocks noChangeShapeType="1"/>
          </p:cNvSpPr>
          <p:nvPr/>
        </p:nvSpPr>
        <p:spPr bwMode="auto">
          <a:xfrm>
            <a:off x="8162954" y="2490502"/>
            <a:ext cx="7179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2758" y="603469"/>
            <a:ext cx="3811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1)  Zadní středová </a:t>
            </a:r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přímka </a:t>
            </a:r>
            <a:endParaRPr 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a </a:t>
            </a:r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krční 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přímka              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sz="9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</p:txBody>
      </p:sp>
      <p:sp>
        <p:nvSpPr>
          <p:cNvPr id="134" name="TextovéPole 133"/>
          <p:cNvSpPr txBox="1"/>
          <p:nvPr/>
        </p:nvSpPr>
        <p:spPr>
          <a:xfrm>
            <a:off x="114934" y="901869"/>
            <a:ext cx="39530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2)  Délka </a:t>
            </a:r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zad 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K1P1                 </a:t>
            </a:r>
            <a:r>
              <a:rPr lang="cs-CZ" sz="9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+ 0,5cm</a:t>
            </a:r>
            <a:endParaRPr lang="cs-CZ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3" y="1048908"/>
            <a:ext cx="44728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3)  Délka </a:t>
            </a:r>
            <a:r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t>oděvu                                                </a:t>
            </a:r>
            <a:r>
              <a:rPr lang="cs-CZ" sz="9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K1D1 </a:t>
            </a:r>
            <a:r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endParaRPr lang="cs-CZ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délník 134"/>
          <p:cNvSpPr/>
          <p:nvPr/>
        </p:nvSpPr>
        <p:spPr>
          <a:xfrm>
            <a:off x="107504" y="121657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4)  Zadní </a:t>
            </a:r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hloubka podpaží 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K1H1 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cs-CZ" sz="9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zhp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-1cm</a:t>
            </a:r>
            <a:endParaRPr lang="cs-CZ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délník 135"/>
          <p:cNvSpPr/>
          <p:nvPr/>
        </p:nvSpPr>
        <p:spPr>
          <a:xfrm>
            <a:off x="107504" y="1384926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 Lopatková přímka        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 L1 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K1H1</a:t>
            </a:r>
            <a:endParaRPr lang="cs-CZ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délník 136"/>
          <p:cNvSpPr/>
          <p:nvPr/>
        </p:nvSpPr>
        <p:spPr>
          <a:xfrm>
            <a:off x="107504" y="1561355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6)  Nadpažková přímka     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 </a:t>
            </a:r>
            <a:r>
              <a:rPr lang="cs-CZ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0,125 K1L1</a:t>
            </a:r>
            <a:endParaRPr lang="cs-CZ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Obdélník 137"/>
          <p:cNvSpPr/>
          <p:nvPr/>
        </p:nvSpPr>
        <p:spPr>
          <a:xfrm>
            <a:off x="126810" y="173998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 Horizontální přímky     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n, l, h, p, d </a:t>
            </a:r>
            <a:r>
              <a:rPr lang="cs-CZ" sz="9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cs-CZ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délník 138"/>
          <p:cNvSpPr/>
          <p:nvPr/>
        </p:nvSpPr>
        <p:spPr>
          <a:xfrm>
            <a:off x="107503" y="1916138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8)  Šířka průkrčníku           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K1K2 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0,17 ok+1cm</a:t>
            </a:r>
            <a:endParaRPr lang="cs-CZ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délník 139"/>
          <p:cNvSpPr/>
          <p:nvPr/>
        </p:nvSpPr>
        <p:spPr>
          <a:xfrm>
            <a:off x="126810" y="2079744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9)  Výška průkrčníku                                        </a:t>
            </a:r>
            <a:r>
              <a:rPr lang="cs-CZ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K2K21  </a:t>
            </a:r>
            <a:r>
              <a:rPr lang="cs-CZ" sz="9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cs-CZ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1,3cm</a:t>
            </a:r>
            <a:endParaRPr lang="cs-CZ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délník 140"/>
          <p:cNvSpPr/>
          <p:nvPr/>
        </p:nvSpPr>
        <p:spPr>
          <a:xfrm>
            <a:off x="61514" y="2257160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10)  Zadní šířka                    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H1H3 = H7H5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0,5šz – 1cm</a:t>
            </a:r>
            <a:endParaRPr lang="cs-CZ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délník 141"/>
          <p:cNvSpPr/>
          <p:nvPr/>
        </p:nvSpPr>
        <p:spPr>
          <a:xfrm>
            <a:off x="67435" y="2433402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11)  Zadní </a:t>
            </a:r>
            <a:r>
              <a:rPr 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průramková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H3N3 </a:t>
            </a:r>
            <a:r>
              <a:rPr lang="cs-CZ" sz="9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Obdélník 142"/>
          <p:cNvSpPr/>
          <p:nvPr/>
        </p:nvSpPr>
        <p:spPr>
          <a:xfrm>
            <a:off x="57005" y="2609019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12)   Zadní </a:t>
            </a:r>
            <a:r>
              <a:rPr 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náramenicový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bod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N3N4         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1cm</a:t>
            </a:r>
            <a:endParaRPr lang="cs-CZ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délník 143"/>
          <p:cNvSpPr/>
          <p:nvPr/>
        </p:nvSpPr>
        <p:spPr>
          <a:xfrm>
            <a:off x="59246" y="2785169"/>
            <a:ext cx="41044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13)   </a:t>
            </a:r>
            <a:r>
              <a:rPr 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Náramenice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K21N4</a:t>
            </a:r>
            <a:endParaRPr lang="cs-CZ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Obdélník 145"/>
          <p:cNvSpPr/>
          <p:nvPr/>
        </p:nvSpPr>
        <p:spPr>
          <a:xfrm>
            <a:off x="69770" y="2947013"/>
            <a:ext cx="452107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14)   Hrudní šíře                   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H1H4       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0,25oh -1cm</a:t>
            </a:r>
            <a:endParaRPr lang="cs-CZ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délník 146"/>
          <p:cNvSpPr/>
          <p:nvPr/>
        </p:nvSpPr>
        <p:spPr>
          <a:xfrm>
            <a:off x="67435" y="3131551"/>
            <a:ext cx="428683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15)   Boční přímka               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 D4 </a:t>
            </a:r>
            <a:r>
              <a:rPr lang="cs-CZ" sz="9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Obdélník 147"/>
          <p:cNvSpPr/>
          <p:nvPr/>
        </p:nvSpPr>
        <p:spPr>
          <a:xfrm>
            <a:off x="59246" y="3318708"/>
            <a:ext cx="428683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16)   Pomocná přímka         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N4 H4 </a:t>
            </a: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délník 148"/>
          <p:cNvSpPr/>
          <p:nvPr/>
        </p:nvSpPr>
        <p:spPr>
          <a:xfrm>
            <a:off x="48261" y="3853744"/>
            <a:ext cx="428683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19)   Zvýšení </a:t>
            </a:r>
            <a:r>
              <a:rPr 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náramenice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ZD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N4 N41      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1cm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délník 149"/>
          <p:cNvSpPr/>
          <p:nvPr/>
        </p:nvSpPr>
        <p:spPr>
          <a:xfrm>
            <a:off x="52466" y="3502756"/>
            <a:ext cx="41046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17)   Tvarování v pasové linii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P4P41        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2cm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48613" y="3676923"/>
            <a:ext cx="47277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18)   Obrys ZD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</a:t>
            </a:r>
            <a:r>
              <a:rPr lang="cs-CZ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K21, N41, L3, H4, P41, D4,D1, K1</a:t>
            </a:r>
          </a:p>
        </p:txBody>
      </p:sp>
      <p:sp>
        <p:nvSpPr>
          <p:cNvPr id="152" name="Obdélník 151"/>
          <p:cNvSpPr/>
          <p:nvPr/>
        </p:nvSpPr>
        <p:spPr>
          <a:xfrm>
            <a:off x="54991" y="4027891"/>
            <a:ext cx="473779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20)   </a:t>
            </a:r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loubka </a:t>
            </a:r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průkrčníku 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PD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K1K71        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0,17 ok - 0,5cm</a:t>
            </a:r>
            <a:endParaRPr lang="cs-CZ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délník 152"/>
          <p:cNvSpPr/>
          <p:nvPr/>
        </p:nvSpPr>
        <p:spPr>
          <a:xfrm>
            <a:off x="49242" y="4211680"/>
            <a:ext cx="473779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21)   Snížení </a:t>
            </a:r>
            <a:r>
              <a:rPr 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náramenice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PD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N4N42       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1cm</a:t>
            </a:r>
            <a:endParaRPr lang="cs-CZ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délník 153"/>
          <p:cNvSpPr/>
          <p:nvPr/>
        </p:nvSpPr>
        <p:spPr>
          <a:xfrm>
            <a:off x="49242" y="4384089"/>
            <a:ext cx="473779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22)  Tvarování </a:t>
            </a:r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průramku 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PD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L3L31         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1cm</a:t>
            </a:r>
            <a:endParaRPr lang="cs-CZ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délník 154"/>
          <p:cNvSpPr/>
          <p:nvPr/>
        </p:nvSpPr>
        <p:spPr>
          <a:xfrm>
            <a:off x="49242" y="4573832"/>
            <a:ext cx="473779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23)  Obrys PD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K71,K21,N42,L31</a:t>
            </a:r>
            <a:r>
              <a:rPr lang="cs-CZ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H4,P41,D4,D7, K71</a:t>
            </a:r>
          </a:p>
        </p:txBody>
      </p:sp>
      <p:sp>
        <p:nvSpPr>
          <p:cNvPr id="156" name="Obdélník 155"/>
          <p:cNvSpPr/>
          <p:nvPr/>
        </p:nvSpPr>
        <p:spPr>
          <a:xfrm>
            <a:off x="144160" y="5376611"/>
            <a:ext cx="473779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 Středová přímka rukávu                              </a:t>
            </a:r>
            <a:r>
              <a:rPr lang="cs-CZ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 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cs-CZ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ovéPole 75"/>
          <p:cNvSpPr txBox="1"/>
          <p:nvPr/>
        </p:nvSpPr>
        <p:spPr>
          <a:xfrm>
            <a:off x="163500" y="228600"/>
            <a:ext cx="3544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Přední a zadní díl</a:t>
            </a:r>
            <a:endParaRPr lang="cs-CZ" sz="1400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xtovéPole 156"/>
          <p:cNvSpPr txBox="1"/>
          <p:nvPr/>
        </p:nvSpPr>
        <p:spPr>
          <a:xfrm>
            <a:off x="120096" y="5113267"/>
            <a:ext cx="3544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Rukáv</a:t>
            </a:r>
            <a:endParaRPr lang="cs-CZ" sz="1400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Obdélník 157"/>
          <p:cNvSpPr/>
          <p:nvPr/>
        </p:nvSpPr>
        <p:spPr>
          <a:xfrm>
            <a:off x="161418" y="5535580"/>
            <a:ext cx="49154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2)  Hrudní přímka                                             </a:t>
            </a:r>
            <a:r>
              <a:rPr lang="cs-CZ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cs-CZ" sz="9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cs-CZ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  </a:t>
            </a:r>
            <a:r>
              <a:rPr lang="cs-CZ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 H</a:t>
            </a:r>
            <a:endParaRPr lang="cs-CZ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délník 158"/>
          <p:cNvSpPr/>
          <p:nvPr/>
        </p:nvSpPr>
        <p:spPr>
          <a:xfrm>
            <a:off x="147598" y="6141679"/>
            <a:ext cx="49154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6)  Pomocná linie               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N4N31=3132=32H4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0,33N4“H4´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cs-CZ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délník 159"/>
          <p:cNvSpPr/>
          <p:nvPr/>
        </p:nvSpPr>
        <p:spPr>
          <a:xfrm>
            <a:off x="155004" y="5678891"/>
            <a:ext cx="49154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 Výška rukávové hlavice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H“N4“            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</a:t>
            </a:r>
            <a:r>
              <a:rPr lang="cs-CZ" sz="9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K1H1+0,5</a:t>
            </a:r>
          </a:p>
        </p:txBody>
      </p:sp>
      <p:sp>
        <p:nvSpPr>
          <p:cNvPr id="161" name="Obdélník 160"/>
          <p:cNvSpPr/>
          <p:nvPr/>
        </p:nvSpPr>
        <p:spPr>
          <a:xfrm>
            <a:off x="156335" y="5831291"/>
            <a:ext cx="49154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4)  Délka rukávu                      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N4“ Z                        </a:t>
            </a:r>
            <a:r>
              <a:rPr lang="cs-CZ" sz="9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+ 2cm</a:t>
            </a:r>
            <a:endParaRPr lang="cs-CZ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délník 161"/>
          <p:cNvSpPr/>
          <p:nvPr/>
        </p:nvSpPr>
        <p:spPr>
          <a:xfrm>
            <a:off x="147259" y="5983691"/>
            <a:ext cx="507451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 Parametr rukávové hlavice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N4“ H4´</a:t>
            </a:r>
            <a:r>
              <a:rPr lang="cs-CZ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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H4´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H4N4 </a:t>
            </a:r>
            <a:r>
              <a:rPr lang="cs-CZ" sz="9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trupové části + 1cm</a:t>
            </a:r>
          </a:p>
        </p:txBody>
      </p:sp>
      <p:sp>
        <p:nvSpPr>
          <p:cNvPr id="163" name="Obdélník 162"/>
          <p:cNvSpPr/>
          <p:nvPr/>
        </p:nvSpPr>
        <p:spPr>
          <a:xfrm>
            <a:off x="156880" y="6286128"/>
            <a:ext cx="49154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7)  Šířka rukávu v dolním kraji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Z4Z                     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oz+1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cs-CZ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délník 163"/>
          <p:cNvSpPr/>
          <p:nvPr/>
        </p:nvSpPr>
        <p:spPr>
          <a:xfrm>
            <a:off x="150260" y="6438528"/>
            <a:ext cx="49154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 Obrys rukávu základní tvar                          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N4“,Z,Z4,H4´,N4“       </a:t>
            </a:r>
            <a:r>
              <a:rPr lang="cs-CZ" sz="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oz+1</a:t>
            </a:r>
            <a:r>
              <a:rPr lang="cs-CZ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cs-CZ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9" name="Skupina 168"/>
          <p:cNvGrpSpPr/>
          <p:nvPr/>
        </p:nvGrpSpPr>
        <p:grpSpPr>
          <a:xfrm>
            <a:off x="6940621" y="228600"/>
            <a:ext cx="1834921" cy="1101989"/>
            <a:chOff x="6940621" y="228600"/>
            <a:chExt cx="1834921" cy="1101989"/>
          </a:xfrm>
        </p:grpSpPr>
        <p:grpSp>
          <p:nvGrpSpPr>
            <p:cNvPr id="80" name="Skupina 79"/>
            <p:cNvGrpSpPr>
              <a:grpSpLocks noChangeAspect="1"/>
            </p:cNvGrpSpPr>
            <p:nvPr/>
          </p:nvGrpSpPr>
          <p:grpSpPr>
            <a:xfrm>
              <a:off x="6940621" y="237694"/>
              <a:ext cx="1834921" cy="1033200"/>
              <a:chOff x="555625" y="1481138"/>
              <a:chExt cx="4572328" cy="2574580"/>
            </a:xfrm>
          </p:grpSpPr>
          <p:grpSp>
            <p:nvGrpSpPr>
              <p:cNvPr id="81" name="Skupina 80"/>
              <p:cNvGrpSpPr/>
              <p:nvPr/>
            </p:nvGrpSpPr>
            <p:grpSpPr>
              <a:xfrm>
                <a:off x="3619492" y="2494459"/>
                <a:ext cx="1508461" cy="1420590"/>
                <a:chOff x="3619492" y="2494459"/>
                <a:chExt cx="1508461" cy="1420590"/>
              </a:xfrm>
            </p:grpSpPr>
            <p:sp>
              <p:nvSpPr>
                <p:cNvPr id="111" name="Volný tvar 6"/>
                <p:cNvSpPr>
                  <a:spLocks/>
                </p:cNvSpPr>
                <p:nvPr/>
              </p:nvSpPr>
              <p:spPr bwMode="auto">
                <a:xfrm>
                  <a:off x="4372602" y="2494459"/>
                  <a:ext cx="387581" cy="1255038"/>
                </a:xfrm>
                <a:custGeom>
                  <a:avLst/>
                  <a:gdLst>
                    <a:gd name="T0" fmla="*/ 207459 w 895350"/>
                    <a:gd name="T1" fmla="*/ 0 h 2900359"/>
                    <a:gd name="T2" fmla="*/ 473091 w 895350"/>
                    <a:gd name="T3" fmla="*/ 89315 h 2900359"/>
                    <a:gd name="T4" fmla="*/ 404405 w 895350"/>
                    <a:gd name="T5" fmla="*/ 359889 h 2900359"/>
                    <a:gd name="T6" fmla="*/ 433316 w 895350"/>
                    <a:gd name="T7" fmla="*/ 578724 h 2900359"/>
                    <a:gd name="T8" fmla="*/ 420175 w 895350"/>
                    <a:gd name="T9" fmla="*/ 825859 h 2900359"/>
                    <a:gd name="T10" fmla="*/ 438572 w 895350"/>
                    <a:gd name="T11" fmla="*/ 1097196 h 2900359"/>
                    <a:gd name="T12" fmla="*/ 494117 w 895350"/>
                    <a:gd name="T13" fmla="*/ 1584384 h 2900359"/>
                    <a:gd name="T14" fmla="*/ 0 w 895350"/>
                    <a:gd name="T15" fmla="*/ 1599448 h 29003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895350" h="2900359">
                      <a:moveTo>
                        <a:pt x="375920" y="0"/>
                      </a:moveTo>
                      <a:lnTo>
                        <a:pt x="857250" y="161960"/>
                      </a:lnTo>
                      <a:cubicBezTo>
                        <a:pt x="808111" y="306422"/>
                        <a:pt x="744802" y="504692"/>
                        <a:pt x="732790" y="652604"/>
                      </a:cubicBezTo>
                      <a:cubicBezTo>
                        <a:pt x="720778" y="800516"/>
                        <a:pt x="740728" y="877717"/>
                        <a:pt x="785178" y="1049430"/>
                      </a:cubicBezTo>
                      <a:cubicBezTo>
                        <a:pt x="758192" y="1117994"/>
                        <a:pt x="760571" y="1404159"/>
                        <a:pt x="761365" y="1497571"/>
                      </a:cubicBezTo>
                      <a:cubicBezTo>
                        <a:pt x="762952" y="1767716"/>
                        <a:pt x="772371" y="1760356"/>
                        <a:pt x="794702" y="1989601"/>
                      </a:cubicBezTo>
                      <a:cubicBezTo>
                        <a:pt x="817033" y="2218846"/>
                        <a:pt x="884237" y="2476167"/>
                        <a:pt x="895350" y="2873042"/>
                      </a:cubicBezTo>
                      <a:cubicBezTo>
                        <a:pt x="601663" y="2884040"/>
                        <a:pt x="455612" y="2896963"/>
                        <a:pt x="0" y="2900359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" name="Volný tvar 7"/>
                <p:cNvSpPr>
                  <a:spLocks/>
                </p:cNvSpPr>
                <p:nvPr/>
              </p:nvSpPr>
              <p:spPr bwMode="auto">
                <a:xfrm rot="21121678">
                  <a:off x="4753640" y="2548272"/>
                  <a:ext cx="288375" cy="1366777"/>
                </a:xfrm>
                <a:custGeom>
                  <a:avLst/>
                  <a:gdLst>
                    <a:gd name="T0" fmla="*/ 102922 w 667356"/>
                    <a:gd name="T1" fmla="*/ 0 h 3157400"/>
                    <a:gd name="T2" fmla="*/ 168217 w 667356"/>
                    <a:gd name="T3" fmla="*/ 92821 h 3157400"/>
                    <a:gd name="T4" fmla="*/ 367642 w 667356"/>
                    <a:gd name="T5" fmla="*/ 1710323 h 3157400"/>
                    <a:gd name="T6" fmla="*/ 155145 w 667356"/>
                    <a:gd name="T7" fmla="*/ 1741851 h 3157400"/>
                    <a:gd name="T8" fmla="*/ 0 w 667356"/>
                    <a:gd name="T9" fmla="*/ 476374 h 31574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67356" h="3157400">
                      <a:moveTo>
                        <a:pt x="186827" y="0"/>
                      </a:moveTo>
                      <a:cubicBezTo>
                        <a:pt x="189933" y="26516"/>
                        <a:pt x="231585" y="-15595"/>
                        <a:pt x="305354" y="168254"/>
                      </a:cubicBezTo>
                      <a:cubicBezTo>
                        <a:pt x="405666" y="678167"/>
                        <a:pt x="588240" y="2249650"/>
                        <a:pt x="667356" y="3100250"/>
                      </a:cubicBezTo>
                      <a:cubicBezTo>
                        <a:pt x="508588" y="3147881"/>
                        <a:pt x="421324" y="3138350"/>
                        <a:pt x="281624" y="3157400"/>
                      </a:cubicBezTo>
                      <a:cubicBezTo>
                        <a:pt x="167300" y="1984213"/>
                        <a:pt x="90489" y="1569877"/>
                        <a:pt x="0" y="863509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" name="Volný tvar 9"/>
                <p:cNvSpPr>
                  <a:spLocks/>
                </p:cNvSpPr>
                <p:nvPr/>
              </p:nvSpPr>
              <p:spPr bwMode="auto">
                <a:xfrm>
                  <a:off x="4375591" y="2494459"/>
                  <a:ext cx="160483" cy="35131"/>
                </a:xfrm>
                <a:custGeom>
                  <a:avLst/>
                  <a:gdLst>
                    <a:gd name="T0" fmla="*/ 204595 w 371635"/>
                    <a:gd name="T1" fmla="*/ 0 h 83093"/>
                    <a:gd name="T2" fmla="*/ 0 w 371635"/>
                    <a:gd name="T3" fmla="*/ 44559 h 8309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71635" h="83093">
                      <a:moveTo>
                        <a:pt x="371635" y="0"/>
                      </a:moveTo>
                      <a:cubicBezTo>
                        <a:pt x="258949" y="70694"/>
                        <a:pt x="107950" y="85898"/>
                        <a:pt x="0" y="82697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4" name="Volný tvar 16"/>
                <p:cNvSpPr>
                  <a:spLocks/>
                </p:cNvSpPr>
                <p:nvPr/>
              </p:nvSpPr>
              <p:spPr bwMode="auto">
                <a:xfrm>
                  <a:off x="4372602" y="2506417"/>
                  <a:ext cx="185312" cy="47246"/>
                </a:xfrm>
                <a:custGeom>
                  <a:avLst/>
                  <a:gdLst>
                    <a:gd name="T0" fmla="*/ 0 w 428625"/>
                    <a:gd name="T1" fmla="*/ 60211 h 109117"/>
                    <a:gd name="T2" fmla="*/ 236251 w 428625"/>
                    <a:gd name="T3" fmla="*/ 0 h 109117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28625" h="109117">
                      <a:moveTo>
                        <a:pt x="0" y="109117"/>
                      </a:moveTo>
                      <a:cubicBezTo>
                        <a:pt x="204788" y="101267"/>
                        <a:pt x="311804" y="78290"/>
                        <a:pt x="428626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" name="Volný tvar 24"/>
                <p:cNvSpPr>
                  <a:spLocks/>
                </p:cNvSpPr>
                <p:nvPr/>
              </p:nvSpPr>
              <p:spPr bwMode="auto">
                <a:xfrm flipH="1">
                  <a:off x="3987081" y="2494459"/>
                  <a:ext cx="387581" cy="1255038"/>
                </a:xfrm>
                <a:custGeom>
                  <a:avLst/>
                  <a:gdLst>
                    <a:gd name="T0" fmla="*/ 207459 w 895350"/>
                    <a:gd name="T1" fmla="*/ 0 h 2900359"/>
                    <a:gd name="T2" fmla="*/ 473091 w 895350"/>
                    <a:gd name="T3" fmla="*/ 89315 h 2900359"/>
                    <a:gd name="T4" fmla="*/ 404405 w 895350"/>
                    <a:gd name="T5" fmla="*/ 359889 h 2900359"/>
                    <a:gd name="T6" fmla="*/ 433316 w 895350"/>
                    <a:gd name="T7" fmla="*/ 578724 h 2900359"/>
                    <a:gd name="T8" fmla="*/ 420175 w 895350"/>
                    <a:gd name="T9" fmla="*/ 825859 h 2900359"/>
                    <a:gd name="T10" fmla="*/ 438572 w 895350"/>
                    <a:gd name="T11" fmla="*/ 1097196 h 2900359"/>
                    <a:gd name="T12" fmla="*/ 494117 w 895350"/>
                    <a:gd name="T13" fmla="*/ 1584384 h 2900359"/>
                    <a:gd name="T14" fmla="*/ 0 w 895350"/>
                    <a:gd name="T15" fmla="*/ 1599448 h 290035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895350" h="2900359">
                      <a:moveTo>
                        <a:pt x="375920" y="0"/>
                      </a:moveTo>
                      <a:lnTo>
                        <a:pt x="857250" y="161960"/>
                      </a:lnTo>
                      <a:cubicBezTo>
                        <a:pt x="808111" y="306422"/>
                        <a:pt x="744802" y="504692"/>
                        <a:pt x="732790" y="652604"/>
                      </a:cubicBezTo>
                      <a:cubicBezTo>
                        <a:pt x="720778" y="800516"/>
                        <a:pt x="740728" y="877717"/>
                        <a:pt x="785178" y="1049430"/>
                      </a:cubicBezTo>
                      <a:cubicBezTo>
                        <a:pt x="758192" y="1117994"/>
                        <a:pt x="760571" y="1404159"/>
                        <a:pt x="761365" y="1497571"/>
                      </a:cubicBezTo>
                      <a:cubicBezTo>
                        <a:pt x="762952" y="1767716"/>
                        <a:pt x="772371" y="1760356"/>
                        <a:pt x="794702" y="1989601"/>
                      </a:cubicBezTo>
                      <a:cubicBezTo>
                        <a:pt x="817033" y="2218846"/>
                        <a:pt x="884237" y="2476167"/>
                        <a:pt x="895350" y="2873042"/>
                      </a:cubicBezTo>
                      <a:cubicBezTo>
                        <a:pt x="601663" y="2884040"/>
                        <a:pt x="455612" y="2896963"/>
                        <a:pt x="0" y="2900359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6" name="Volný tvar 28"/>
                <p:cNvSpPr>
                  <a:spLocks/>
                </p:cNvSpPr>
                <p:nvPr/>
              </p:nvSpPr>
              <p:spPr bwMode="auto">
                <a:xfrm rot="478322" flipH="1">
                  <a:off x="3704665" y="2548272"/>
                  <a:ext cx="288375" cy="1366777"/>
                </a:xfrm>
                <a:custGeom>
                  <a:avLst/>
                  <a:gdLst>
                    <a:gd name="T0" fmla="*/ 102922 w 667356"/>
                    <a:gd name="T1" fmla="*/ 0 h 3157400"/>
                    <a:gd name="T2" fmla="*/ 168217 w 667356"/>
                    <a:gd name="T3" fmla="*/ 92821 h 3157400"/>
                    <a:gd name="T4" fmla="*/ 367642 w 667356"/>
                    <a:gd name="T5" fmla="*/ 1710323 h 3157400"/>
                    <a:gd name="T6" fmla="*/ 155145 w 667356"/>
                    <a:gd name="T7" fmla="*/ 1741851 h 3157400"/>
                    <a:gd name="T8" fmla="*/ 0 w 667356"/>
                    <a:gd name="T9" fmla="*/ 476374 h 31574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67356" h="3157400">
                      <a:moveTo>
                        <a:pt x="186827" y="0"/>
                      </a:moveTo>
                      <a:cubicBezTo>
                        <a:pt x="189933" y="26516"/>
                        <a:pt x="231585" y="-15595"/>
                        <a:pt x="305354" y="168254"/>
                      </a:cubicBezTo>
                      <a:cubicBezTo>
                        <a:pt x="405666" y="678167"/>
                        <a:pt x="588240" y="2249650"/>
                        <a:pt x="667356" y="3100250"/>
                      </a:cubicBezTo>
                      <a:cubicBezTo>
                        <a:pt x="508588" y="3147881"/>
                        <a:pt x="421324" y="3138350"/>
                        <a:pt x="281624" y="3157400"/>
                      </a:cubicBezTo>
                      <a:cubicBezTo>
                        <a:pt x="167300" y="1984213"/>
                        <a:pt x="90489" y="1569877"/>
                        <a:pt x="0" y="863509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7" name="Volný tvar 31"/>
                <p:cNvSpPr>
                  <a:spLocks/>
                </p:cNvSpPr>
                <p:nvPr/>
              </p:nvSpPr>
              <p:spPr bwMode="auto">
                <a:xfrm flipH="1">
                  <a:off x="4211221" y="2494459"/>
                  <a:ext cx="160483" cy="35131"/>
                </a:xfrm>
                <a:custGeom>
                  <a:avLst/>
                  <a:gdLst>
                    <a:gd name="T0" fmla="*/ 204595 w 371635"/>
                    <a:gd name="T1" fmla="*/ 0 h 83093"/>
                    <a:gd name="T2" fmla="*/ 0 w 371635"/>
                    <a:gd name="T3" fmla="*/ 44559 h 8309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71635" h="83093">
                      <a:moveTo>
                        <a:pt x="371635" y="0"/>
                      </a:moveTo>
                      <a:cubicBezTo>
                        <a:pt x="258949" y="70694"/>
                        <a:pt x="107950" y="85898"/>
                        <a:pt x="0" y="82697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8" name="Volný tvar 34"/>
                <p:cNvSpPr>
                  <a:spLocks/>
                </p:cNvSpPr>
                <p:nvPr/>
              </p:nvSpPr>
              <p:spPr bwMode="auto">
                <a:xfrm flipH="1">
                  <a:off x="4188807" y="2506417"/>
                  <a:ext cx="185312" cy="47246"/>
                </a:xfrm>
                <a:custGeom>
                  <a:avLst/>
                  <a:gdLst>
                    <a:gd name="T0" fmla="*/ 0 w 428625"/>
                    <a:gd name="T1" fmla="*/ 60211 h 109117"/>
                    <a:gd name="T2" fmla="*/ 236251 w 428625"/>
                    <a:gd name="T3" fmla="*/ 0 h 109117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28625" h="109117">
                      <a:moveTo>
                        <a:pt x="0" y="109117"/>
                      </a:moveTo>
                      <a:cubicBezTo>
                        <a:pt x="204788" y="101267"/>
                        <a:pt x="311804" y="78290"/>
                        <a:pt x="428626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9" name="Volný tvar 36"/>
                <p:cNvSpPr>
                  <a:spLocks/>
                </p:cNvSpPr>
                <p:nvPr/>
              </p:nvSpPr>
              <p:spPr bwMode="auto">
                <a:xfrm>
                  <a:off x="4158922" y="2509407"/>
                  <a:ext cx="428854" cy="62781"/>
                </a:xfrm>
                <a:custGeom>
                  <a:avLst/>
                  <a:gdLst>
                    <a:gd name="T0" fmla="*/ 0 w 546735"/>
                    <a:gd name="T1" fmla="*/ 1905 h 80016"/>
                    <a:gd name="T2" fmla="*/ 274320 w 546735"/>
                    <a:gd name="T3" fmla="*/ 80008 h 80016"/>
                    <a:gd name="T4" fmla="*/ 546735 w 546735"/>
                    <a:gd name="T5" fmla="*/ 0 h 800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46735" h="80016">
                      <a:moveTo>
                        <a:pt x="0" y="1905"/>
                      </a:moveTo>
                      <a:cubicBezTo>
                        <a:pt x="55245" y="47008"/>
                        <a:pt x="183198" y="80331"/>
                        <a:pt x="274320" y="80014"/>
                      </a:cubicBezTo>
                      <a:cubicBezTo>
                        <a:pt x="365442" y="79697"/>
                        <a:pt x="480695" y="53345"/>
                        <a:pt x="546735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20" name="Skupina 42"/>
                <p:cNvGrpSpPr>
                  <a:grpSpLocks/>
                </p:cNvGrpSpPr>
                <p:nvPr/>
              </p:nvGrpSpPr>
              <p:grpSpPr bwMode="auto">
                <a:xfrm>
                  <a:off x="3619492" y="3835290"/>
                  <a:ext cx="170346" cy="43216"/>
                  <a:chOff x="0" y="0"/>
                  <a:chExt cx="217170" cy="55075"/>
                </a:xfrm>
              </p:grpSpPr>
              <p:sp>
                <p:nvSpPr>
                  <p:cNvPr id="131" name="Volný tvar 43"/>
                  <p:cNvSpPr>
                    <a:spLocks/>
                  </p:cNvSpPr>
                  <p:nvPr/>
                </p:nvSpPr>
                <p:spPr bwMode="auto">
                  <a:xfrm rot="451645" flipH="1">
                    <a:off x="0" y="24765"/>
                    <a:ext cx="210081" cy="30310"/>
                  </a:xfrm>
                  <a:custGeom>
                    <a:avLst/>
                    <a:gdLst>
                      <a:gd name="T0" fmla="*/ 0 w 381414"/>
                      <a:gd name="T1" fmla="*/ 30310 h 55205"/>
                      <a:gd name="T2" fmla="*/ 210081 w 381414"/>
                      <a:gd name="T3" fmla="*/ 0 h 5520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414" h="55205">
                        <a:moveTo>
                          <a:pt x="0" y="55205"/>
                        </a:moveTo>
                        <a:cubicBezTo>
                          <a:pt x="188969" y="36155"/>
                          <a:pt x="259177" y="19050"/>
                          <a:pt x="381414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2" name="Volný tvar 45"/>
                  <p:cNvSpPr>
                    <a:spLocks/>
                  </p:cNvSpPr>
                  <p:nvPr/>
                </p:nvSpPr>
                <p:spPr bwMode="auto">
                  <a:xfrm rot="451645" flipH="1">
                    <a:off x="7620" y="0"/>
                    <a:ext cx="209550" cy="29845"/>
                  </a:xfrm>
                  <a:custGeom>
                    <a:avLst/>
                    <a:gdLst>
                      <a:gd name="T0" fmla="*/ 0 w 381414"/>
                      <a:gd name="T1" fmla="*/ 29845 h 55205"/>
                      <a:gd name="T2" fmla="*/ 209550 w 381414"/>
                      <a:gd name="T3" fmla="*/ 0 h 5520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414" h="55205">
                        <a:moveTo>
                          <a:pt x="0" y="55205"/>
                        </a:moveTo>
                        <a:cubicBezTo>
                          <a:pt x="188969" y="36155"/>
                          <a:pt x="259177" y="19050"/>
                          <a:pt x="381414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21" name="Skupina 53"/>
                <p:cNvGrpSpPr>
                  <a:grpSpLocks/>
                </p:cNvGrpSpPr>
                <p:nvPr/>
              </p:nvGrpSpPr>
              <p:grpSpPr bwMode="auto">
                <a:xfrm>
                  <a:off x="4959848" y="3832301"/>
                  <a:ext cx="168105" cy="42104"/>
                  <a:chOff x="0" y="0"/>
                  <a:chExt cx="214312" cy="53658"/>
                </a:xfrm>
              </p:grpSpPr>
              <p:sp>
                <p:nvSpPr>
                  <p:cNvPr id="129" name="Volný tvar 54"/>
                  <p:cNvSpPr>
                    <a:spLocks/>
                  </p:cNvSpPr>
                  <p:nvPr/>
                </p:nvSpPr>
                <p:spPr bwMode="auto">
                  <a:xfrm rot="-451645">
                    <a:off x="4762" y="23813"/>
                    <a:ext cx="209550" cy="29845"/>
                  </a:xfrm>
                  <a:custGeom>
                    <a:avLst/>
                    <a:gdLst>
                      <a:gd name="T0" fmla="*/ 0 w 381414"/>
                      <a:gd name="T1" fmla="*/ 29845 h 55205"/>
                      <a:gd name="T2" fmla="*/ 209550 w 381414"/>
                      <a:gd name="T3" fmla="*/ 0 h 5520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414" h="55205">
                        <a:moveTo>
                          <a:pt x="0" y="55205"/>
                        </a:moveTo>
                        <a:cubicBezTo>
                          <a:pt x="188969" y="36155"/>
                          <a:pt x="259177" y="19050"/>
                          <a:pt x="381414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0" name="Volný tvar 55"/>
                  <p:cNvSpPr>
                    <a:spLocks/>
                  </p:cNvSpPr>
                  <p:nvPr/>
                </p:nvSpPr>
                <p:spPr bwMode="auto">
                  <a:xfrm rot="-451645">
                    <a:off x="0" y="0"/>
                    <a:ext cx="209550" cy="29845"/>
                  </a:xfrm>
                  <a:custGeom>
                    <a:avLst/>
                    <a:gdLst>
                      <a:gd name="T0" fmla="*/ 0 w 381414"/>
                      <a:gd name="T1" fmla="*/ 29845 h 55205"/>
                      <a:gd name="T2" fmla="*/ 209550 w 381414"/>
                      <a:gd name="T3" fmla="*/ 0 h 5520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414" h="55205">
                        <a:moveTo>
                          <a:pt x="0" y="55205"/>
                        </a:moveTo>
                        <a:cubicBezTo>
                          <a:pt x="188969" y="36155"/>
                          <a:pt x="259177" y="19050"/>
                          <a:pt x="381414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22" name="Skupina 56"/>
                <p:cNvGrpSpPr>
                  <a:grpSpLocks/>
                </p:cNvGrpSpPr>
                <p:nvPr/>
              </p:nvGrpSpPr>
              <p:grpSpPr bwMode="auto">
                <a:xfrm>
                  <a:off x="3985587" y="3691790"/>
                  <a:ext cx="775420" cy="31806"/>
                  <a:chOff x="0" y="0"/>
                  <a:chExt cx="988562" cy="40534"/>
                </a:xfrm>
              </p:grpSpPr>
              <p:grpSp>
                <p:nvGrpSpPr>
                  <p:cNvPr id="123" name="Skupina 58"/>
                  <p:cNvGrpSpPr>
                    <a:grpSpLocks/>
                  </p:cNvGrpSpPr>
                  <p:nvPr/>
                </p:nvGrpSpPr>
                <p:grpSpPr bwMode="auto">
                  <a:xfrm>
                    <a:off x="0" y="24765"/>
                    <a:ext cx="988562" cy="15769"/>
                    <a:chOff x="0" y="0"/>
                    <a:chExt cx="988562" cy="15769"/>
                  </a:xfrm>
                </p:grpSpPr>
                <p:sp>
                  <p:nvSpPr>
                    <p:cNvPr id="127" name="Volný tvar 59"/>
                    <p:cNvSpPr>
                      <a:spLocks/>
                    </p:cNvSpPr>
                    <p:nvPr/>
                  </p:nvSpPr>
                  <p:spPr bwMode="auto">
                    <a:xfrm>
                      <a:off x="497205" y="0"/>
                      <a:ext cx="491357" cy="15769"/>
                    </a:xfrm>
                    <a:custGeom>
                      <a:avLst/>
                      <a:gdLst>
                        <a:gd name="T0" fmla="*/ 0 w 890588"/>
                        <a:gd name="T1" fmla="*/ 15769 h 28575"/>
                        <a:gd name="T2" fmla="*/ 491357 w 890588"/>
                        <a:gd name="T3" fmla="*/ 0 h 28575"/>
                        <a:gd name="T4" fmla="*/ 0 60000 65536"/>
                        <a:gd name="T5" fmla="*/ 0 60000 6553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0" t="0" r="r" b="b"/>
                      <a:pathLst>
                        <a:path w="890588" h="28575">
                          <a:moveTo>
                            <a:pt x="0" y="28575"/>
                          </a:moveTo>
                          <a:cubicBezTo>
                            <a:pt x="425602" y="23813"/>
                            <a:pt x="474832" y="23813"/>
                            <a:pt x="890588" y="0"/>
                          </a:cubicBezTo>
                        </a:path>
                      </a:pathLst>
                    </a:custGeom>
                    <a:noFill/>
                    <a:ln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8" name="Volný tvar 63"/>
                    <p:cNvSpPr>
                      <a:spLocks/>
                    </p:cNvSpPr>
                    <p:nvPr/>
                  </p:nvSpPr>
                  <p:spPr bwMode="auto">
                    <a:xfrm flipH="1">
                      <a:off x="0" y="0"/>
                      <a:ext cx="491357" cy="15769"/>
                    </a:xfrm>
                    <a:custGeom>
                      <a:avLst/>
                      <a:gdLst>
                        <a:gd name="T0" fmla="*/ 0 w 890588"/>
                        <a:gd name="T1" fmla="*/ 15769 h 28575"/>
                        <a:gd name="T2" fmla="*/ 491357 w 890588"/>
                        <a:gd name="T3" fmla="*/ 0 h 28575"/>
                        <a:gd name="T4" fmla="*/ 0 60000 65536"/>
                        <a:gd name="T5" fmla="*/ 0 60000 6553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0" t="0" r="r" b="b"/>
                      <a:pathLst>
                        <a:path w="890588" h="28575">
                          <a:moveTo>
                            <a:pt x="0" y="28575"/>
                          </a:moveTo>
                          <a:cubicBezTo>
                            <a:pt x="425602" y="23813"/>
                            <a:pt x="474832" y="23813"/>
                            <a:pt x="890588" y="0"/>
                          </a:cubicBezTo>
                        </a:path>
                      </a:pathLst>
                    </a:custGeom>
                    <a:noFill/>
                    <a:ln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24" name="Skupina 64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988562" cy="15769"/>
                    <a:chOff x="0" y="0"/>
                    <a:chExt cx="988562" cy="15769"/>
                  </a:xfrm>
                </p:grpSpPr>
                <p:sp>
                  <p:nvSpPr>
                    <p:cNvPr id="125" name="Volný tvar 66"/>
                    <p:cNvSpPr>
                      <a:spLocks/>
                    </p:cNvSpPr>
                    <p:nvPr/>
                  </p:nvSpPr>
                  <p:spPr bwMode="auto">
                    <a:xfrm>
                      <a:off x="497205" y="0"/>
                      <a:ext cx="491357" cy="15769"/>
                    </a:xfrm>
                    <a:custGeom>
                      <a:avLst/>
                      <a:gdLst>
                        <a:gd name="T0" fmla="*/ 0 w 890588"/>
                        <a:gd name="T1" fmla="*/ 15769 h 28575"/>
                        <a:gd name="T2" fmla="*/ 491357 w 890588"/>
                        <a:gd name="T3" fmla="*/ 0 h 28575"/>
                        <a:gd name="T4" fmla="*/ 0 60000 65536"/>
                        <a:gd name="T5" fmla="*/ 0 60000 6553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0" t="0" r="r" b="b"/>
                      <a:pathLst>
                        <a:path w="890588" h="28575">
                          <a:moveTo>
                            <a:pt x="0" y="28575"/>
                          </a:moveTo>
                          <a:cubicBezTo>
                            <a:pt x="425602" y="23813"/>
                            <a:pt x="474832" y="23813"/>
                            <a:pt x="890588" y="0"/>
                          </a:cubicBezTo>
                        </a:path>
                      </a:pathLst>
                    </a:custGeom>
                    <a:noFill/>
                    <a:ln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6" name="Volný tvar 67"/>
                    <p:cNvSpPr>
                      <a:spLocks/>
                    </p:cNvSpPr>
                    <p:nvPr/>
                  </p:nvSpPr>
                  <p:spPr bwMode="auto">
                    <a:xfrm flipH="1">
                      <a:off x="0" y="0"/>
                      <a:ext cx="491357" cy="15769"/>
                    </a:xfrm>
                    <a:custGeom>
                      <a:avLst/>
                      <a:gdLst>
                        <a:gd name="T0" fmla="*/ 0 w 890588"/>
                        <a:gd name="T1" fmla="*/ 15769 h 28575"/>
                        <a:gd name="T2" fmla="*/ 491357 w 890588"/>
                        <a:gd name="T3" fmla="*/ 0 h 28575"/>
                        <a:gd name="T4" fmla="*/ 0 60000 65536"/>
                        <a:gd name="T5" fmla="*/ 0 60000 6553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0" t="0" r="r" b="b"/>
                      <a:pathLst>
                        <a:path w="890588" h="28575">
                          <a:moveTo>
                            <a:pt x="0" y="28575"/>
                          </a:moveTo>
                          <a:cubicBezTo>
                            <a:pt x="425602" y="23813"/>
                            <a:pt x="474832" y="23813"/>
                            <a:pt x="890588" y="0"/>
                          </a:cubicBezTo>
                        </a:path>
                      </a:pathLst>
                    </a:custGeom>
                    <a:noFill/>
                    <a:ln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82" name="Skupina 68"/>
              <p:cNvGrpSpPr>
                <a:grpSpLocks/>
              </p:cNvGrpSpPr>
              <p:nvPr/>
            </p:nvGrpSpPr>
            <p:grpSpPr bwMode="auto">
              <a:xfrm>
                <a:off x="555625" y="1481138"/>
                <a:ext cx="2747971" cy="2574580"/>
                <a:chOff x="0" y="0"/>
                <a:chExt cx="3502660" cy="3279787"/>
              </a:xfrm>
            </p:grpSpPr>
            <p:sp>
              <p:nvSpPr>
                <p:cNvPr id="83" name="Volný tvar 130"/>
                <p:cNvSpPr>
                  <a:spLocks/>
                </p:cNvSpPr>
                <p:nvPr/>
              </p:nvSpPr>
              <p:spPr bwMode="auto">
                <a:xfrm>
                  <a:off x="1744980" y="0"/>
                  <a:ext cx="895198" cy="2899140"/>
                </a:xfrm>
                <a:custGeom>
                  <a:avLst/>
                  <a:gdLst>
                    <a:gd name="T0" fmla="*/ 9523 w 895350"/>
                    <a:gd name="T1" fmla="*/ 189847 h 2900359"/>
                    <a:gd name="T2" fmla="*/ 375856 w 895350"/>
                    <a:gd name="T3" fmla="*/ 0 h 2900359"/>
                    <a:gd name="T4" fmla="*/ 857104 w 895350"/>
                    <a:gd name="T5" fmla="*/ 161892 h 2900359"/>
                    <a:gd name="T6" fmla="*/ 732666 w 895350"/>
                    <a:gd name="T7" fmla="*/ 652330 h 2900359"/>
                    <a:gd name="T8" fmla="*/ 785045 w 895350"/>
                    <a:gd name="T9" fmla="*/ 1048989 h 2900359"/>
                    <a:gd name="T10" fmla="*/ 761236 w 895350"/>
                    <a:gd name="T11" fmla="*/ 1496942 h 2900359"/>
                    <a:gd name="T12" fmla="*/ 794567 w 895350"/>
                    <a:gd name="T13" fmla="*/ 1988765 h 2900359"/>
                    <a:gd name="T14" fmla="*/ 895198 w 895350"/>
                    <a:gd name="T15" fmla="*/ 2871834 h 2900359"/>
                    <a:gd name="T16" fmla="*/ 0 w 895350"/>
                    <a:gd name="T17" fmla="*/ 2899140 h 29003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95350" h="2900359">
                      <a:moveTo>
                        <a:pt x="9525" y="189927"/>
                      </a:moveTo>
                      <a:cubicBezTo>
                        <a:pt x="223837" y="179006"/>
                        <a:pt x="275908" y="125502"/>
                        <a:pt x="375920" y="0"/>
                      </a:cubicBezTo>
                      <a:lnTo>
                        <a:pt x="857250" y="161960"/>
                      </a:lnTo>
                      <a:cubicBezTo>
                        <a:pt x="808111" y="306422"/>
                        <a:pt x="744802" y="504692"/>
                        <a:pt x="732790" y="652604"/>
                      </a:cubicBezTo>
                      <a:cubicBezTo>
                        <a:pt x="720778" y="800516"/>
                        <a:pt x="740728" y="877717"/>
                        <a:pt x="785178" y="1049430"/>
                      </a:cubicBezTo>
                      <a:cubicBezTo>
                        <a:pt x="758192" y="1117994"/>
                        <a:pt x="760571" y="1404159"/>
                        <a:pt x="761365" y="1497571"/>
                      </a:cubicBezTo>
                      <a:cubicBezTo>
                        <a:pt x="762952" y="1767716"/>
                        <a:pt x="772371" y="1760356"/>
                        <a:pt x="794702" y="1989601"/>
                      </a:cubicBezTo>
                      <a:cubicBezTo>
                        <a:pt x="817033" y="2218846"/>
                        <a:pt x="884237" y="2476167"/>
                        <a:pt x="895350" y="2873042"/>
                      </a:cubicBezTo>
                      <a:cubicBezTo>
                        <a:pt x="601663" y="2884040"/>
                        <a:pt x="455612" y="2896963"/>
                        <a:pt x="0" y="2900359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4" name="Volný tvar 131"/>
                <p:cNvSpPr>
                  <a:spLocks/>
                </p:cNvSpPr>
                <p:nvPr/>
              </p:nvSpPr>
              <p:spPr bwMode="auto">
                <a:xfrm rot="-478322">
                  <a:off x="2625090" y="123825"/>
                  <a:ext cx="666002" cy="3155962"/>
                </a:xfrm>
                <a:custGeom>
                  <a:avLst/>
                  <a:gdLst>
                    <a:gd name="T0" fmla="*/ 186448 w 667356"/>
                    <a:gd name="T1" fmla="*/ 0 h 3157400"/>
                    <a:gd name="T2" fmla="*/ 304734 w 667356"/>
                    <a:gd name="T3" fmla="*/ 168177 h 3157400"/>
                    <a:gd name="T4" fmla="*/ 666002 w 667356"/>
                    <a:gd name="T5" fmla="*/ 3098838 h 3157400"/>
                    <a:gd name="T6" fmla="*/ 281053 w 667356"/>
                    <a:gd name="T7" fmla="*/ 3155962 h 3157400"/>
                    <a:gd name="T8" fmla="*/ 0 w 667356"/>
                    <a:gd name="T9" fmla="*/ 863116 h 31574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67356" h="3157400">
                      <a:moveTo>
                        <a:pt x="186827" y="0"/>
                      </a:moveTo>
                      <a:cubicBezTo>
                        <a:pt x="189933" y="26516"/>
                        <a:pt x="231585" y="-15595"/>
                        <a:pt x="305354" y="168254"/>
                      </a:cubicBezTo>
                      <a:cubicBezTo>
                        <a:pt x="405666" y="678167"/>
                        <a:pt x="588240" y="2249650"/>
                        <a:pt x="667356" y="3100250"/>
                      </a:cubicBezTo>
                      <a:cubicBezTo>
                        <a:pt x="508588" y="3147881"/>
                        <a:pt x="421324" y="3138350"/>
                        <a:pt x="281624" y="3157400"/>
                      </a:cubicBezTo>
                      <a:cubicBezTo>
                        <a:pt x="167300" y="1984213"/>
                        <a:pt x="90489" y="1569877"/>
                        <a:pt x="0" y="863509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5" name="Volný tvar 132"/>
                <p:cNvSpPr>
                  <a:spLocks/>
                </p:cNvSpPr>
                <p:nvPr/>
              </p:nvSpPr>
              <p:spPr bwMode="auto">
                <a:xfrm>
                  <a:off x="1744980" y="0"/>
                  <a:ext cx="370777" cy="81316"/>
                </a:xfrm>
                <a:custGeom>
                  <a:avLst/>
                  <a:gdLst>
                    <a:gd name="T0" fmla="*/ 370777 w 371635"/>
                    <a:gd name="T1" fmla="*/ 0 h 82890"/>
                    <a:gd name="T2" fmla="*/ 0 w 371635"/>
                    <a:gd name="T3" fmla="*/ 81127 h 8289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71635" h="82890">
                      <a:moveTo>
                        <a:pt x="371635" y="0"/>
                      </a:moveTo>
                      <a:cubicBezTo>
                        <a:pt x="258948" y="49257"/>
                        <a:pt x="107950" y="85898"/>
                        <a:pt x="0" y="82697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6" name="Volný tvar 133"/>
                <p:cNvSpPr>
                  <a:spLocks/>
                </p:cNvSpPr>
                <p:nvPr/>
              </p:nvSpPr>
              <p:spPr bwMode="auto">
                <a:xfrm>
                  <a:off x="1744980" y="80010"/>
                  <a:ext cx="309510" cy="51681"/>
                </a:xfrm>
                <a:custGeom>
                  <a:avLst/>
                  <a:gdLst>
                    <a:gd name="T0" fmla="*/ 0 w 309563"/>
                    <a:gd name="T1" fmla="*/ 51681 h 51686"/>
                    <a:gd name="T2" fmla="*/ 309510 w 309563"/>
                    <a:gd name="T3" fmla="*/ 0 h 5168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09563" h="51686">
                      <a:moveTo>
                        <a:pt x="0" y="51686"/>
                      </a:moveTo>
                      <a:cubicBezTo>
                        <a:pt x="204788" y="43836"/>
                        <a:pt x="185738" y="36321"/>
                        <a:pt x="309563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7" name="Volný tvar 136"/>
                <p:cNvSpPr>
                  <a:spLocks/>
                </p:cNvSpPr>
                <p:nvPr/>
              </p:nvSpPr>
              <p:spPr bwMode="auto">
                <a:xfrm flipH="1">
                  <a:off x="862965" y="0"/>
                  <a:ext cx="895198" cy="2899140"/>
                </a:xfrm>
                <a:custGeom>
                  <a:avLst/>
                  <a:gdLst>
                    <a:gd name="T0" fmla="*/ 9523 w 895350"/>
                    <a:gd name="T1" fmla="*/ 189847 h 2900359"/>
                    <a:gd name="T2" fmla="*/ 375856 w 895350"/>
                    <a:gd name="T3" fmla="*/ 0 h 2900359"/>
                    <a:gd name="T4" fmla="*/ 857104 w 895350"/>
                    <a:gd name="T5" fmla="*/ 161892 h 2900359"/>
                    <a:gd name="T6" fmla="*/ 732666 w 895350"/>
                    <a:gd name="T7" fmla="*/ 652330 h 2900359"/>
                    <a:gd name="T8" fmla="*/ 785045 w 895350"/>
                    <a:gd name="T9" fmla="*/ 1048989 h 2900359"/>
                    <a:gd name="T10" fmla="*/ 761236 w 895350"/>
                    <a:gd name="T11" fmla="*/ 1496942 h 2900359"/>
                    <a:gd name="T12" fmla="*/ 794567 w 895350"/>
                    <a:gd name="T13" fmla="*/ 1988765 h 2900359"/>
                    <a:gd name="T14" fmla="*/ 895198 w 895350"/>
                    <a:gd name="T15" fmla="*/ 2871834 h 2900359"/>
                    <a:gd name="T16" fmla="*/ 0 w 895350"/>
                    <a:gd name="T17" fmla="*/ 2899140 h 29003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95350" h="2900359">
                      <a:moveTo>
                        <a:pt x="9525" y="189927"/>
                      </a:moveTo>
                      <a:cubicBezTo>
                        <a:pt x="223837" y="179006"/>
                        <a:pt x="275908" y="125502"/>
                        <a:pt x="375920" y="0"/>
                      </a:cubicBezTo>
                      <a:lnTo>
                        <a:pt x="857250" y="161960"/>
                      </a:lnTo>
                      <a:cubicBezTo>
                        <a:pt x="808111" y="306422"/>
                        <a:pt x="744802" y="504692"/>
                        <a:pt x="732790" y="652604"/>
                      </a:cubicBezTo>
                      <a:cubicBezTo>
                        <a:pt x="720778" y="800516"/>
                        <a:pt x="740728" y="877717"/>
                        <a:pt x="785178" y="1049430"/>
                      </a:cubicBezTo>
                      <a:cubicBezTo>
                        <a:pt x="758192" y="1117994"/>
                        <a:pt x="760571" y="1404159"/>
                        <a:pt x="761365" y="1497571"/>
                      </a:cubicBezTo>
                      <a:cubicBezTo>
                        <a:pt x="762952" y="1767716"/>
                        <a:pt x="772371" y="1760356"/>
                        <a:pt x="794702" y="1989601"/>
                      </a:cubicBezTo>
                      <a:cubicBezTo>
                        <a:pt x="817033" y="2218846"/>
                        <a:pt x="884237" y="2476167"/>
                        <a:pt x="895350" y="2873042"/>
                      </a:cubicBezTo>
                      <a:cubicBezTo>
                        <a:pt x="601663" y="2884040"/>
                        <a:pt x="455612" y="2896963"/>
                        <a:pt x="0" y="2900359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8" name="Volný tvar 137"/>
                <p:cNvSpPr>
                  <a:spLocks/>
                </p:cNvSpPr>
                <p:nvPr/>
              </p:nvSpPr>
              <p:spPr bwMode="auto">
                <a:xfrm rot="478322" flipH="1">
                  <a:off x="211455" y="123825"/>
                  <a:ext cx="666002" cy="3155962"/>
                </a:xfrm>
                <a:custGeom>
                  <a:avLst/>
                  <a:gdLst>
                    <a:gd name="T0" fmla="*/ 186448 w 667356"/>
                    <a:gd name="T1" fmla="*/ 0 h 3157400"/>
                    <a:gd name="T2" fmla="*/ 304734 w 667356"/>
                    <a:gd name="T3" fmla="*/ 168177 h 3157400"/>
                    <a:gd name="T4" fmla="*/ 666002 w 667356"/>
                    <a:gd name="T5" fmla="*/ 3098838 h 3157400"/>
                    <a:gd name="T6" fmla="*/ 281053 w 667356"/>
                    <a:gd name="T7" fmla="*/ 3155962 h 3157400"/>
                    <a:gd name="T8" fmla="*/ 0 w 667356"/>
                    <a:gd name="T9" fmla="*/ 863116 h 31574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67356" h="3157400">
                      <a:moveTo>
                        <a:pt x="186827" y="0"/>
                      </a:moveTo>
                      <a:cubicBezTo>
                        <a:pt x="189933" y="26516"/>
                        <a:pt x="231585" y="-15595"/>
                        <a:pt x="305354" y="168254"/>
                      </a:cubicBezTo>
                      <a:cubicBezTo>
                        <a:pt x="405666" y="678167"/>
                        <a:pt x="588240" y="2249650"/>
                        <a:pt x="667356" y="3100250"/>
                      </a:cubicBezTo>
                      <a:cubicBezTo>
                        <a:pt x="508588" y="3147881"/>
                        <a:pt x="421324" y="3138350"/>
                        <a:pt x="281624" y="3157400"/>
                      </a:cubicBezTo>
                      <a:cubicBezTo>
                        <a:pt x="167300" y="1984213"/>
                        <a:pt x="90489" y="1569877"/>
                        <a:pt x="0" y="863509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9" name="Volný tvar 138"/>
                <p:cNvSpPr>
                  <a:spLocks/>
                </p:cNvSpPr>
                <p:nvPr/>
              </p:nvSpPr>
              <p:spPr bwMode="auto">
                <a:xfrm flipH="1">
                  <a:off x="1386840" y="0"/>
                  <a:ext cx="370777" cy="81316"/>
                </a:xfrm>
                <a:custGeom>
                  <a:avLst/>
                  <a:gdLst>
                    <a:gd name="T0" fmla="*/ 370777 w 371635"/>
                    <a:gd name="T1" fmla="*/ 0 h 82890"/>
                    <a:gd name="T2" fmla="*/ 0 w 371635"/>
                    <a:gd name="T3" fmla="*/ 81127 h 8289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71635" h="82890">
                      <a:moveTo>
                        <a:pt x="371635" y="0"/>
                      </a:moveTo>
                      <a:cubicBezTo>
                        <a:pt x="258948" y="49257"/>
                        <a:pt x="107950" y="85898"/>
                        <a:pt x="0" y="82697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0" name="Skupina 139"/>
                <p:cNvGrpSpPr>
                  <a:grpSpLocks/>
                </p:cNvGrpSpPr>
                <p:nvPr/>
              </p:nvGrpSpPr>
              <p:grpSpPr bwMode="auto">
                <a:xfrm>
                  <a:off x="1320165" y="9525"/>
                  <a:ext cx="862256" cy="245722"/>
                  <a:chOff x="0" y="0"/>
                  <a:chExt cx="862256" cy="245722"/>
                </a:xfrm>
              </p:grpSpPr>
              <p:sp>
                <p:nvSpPr>
                  <p:cNvPr id="109" name="Volný tvar 140"/>
                  <p:cNvSpPr>
                    <a:spLocks/>
                  </p:cNvSpPr>
                  <p:nvPr/>
                </p:nvSpPr>
                <p:spPr bwMode="auto">
                  <a:xfrm>
                    <a:off x="424815" y="0"/>
                    <a:ext cx="437441" cy="245722"/>
                  </a:xfrm>
                  <a:custGeom>
                    <a:avLst/>
                    <a:gdLst>
                      <a:gd name="T0" fmla="*/ 0 w 438202"/>
                      <a:gd name="T1" fmla="*/ 245722 h 247238"/>
                      <a:gd name="T2" fmla="*/ 437441 w 438202"/>
                      <a:gd name="T3" fmla="*/ 0 h 24723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438202" h="247238">
                        <a:moveTo>
                          <a:pt x="0" y="247238"/>
                        </a:moveTo>
                        <a:cubicBezTo>
                          <a:pt x="254220" y="221698"/>
                          <a:pt x="317567" y="178052"/>
                          <a:pt x="438202" y="0"/>
                        </a:cubicBezTo>
                      </a:path>
                    </a:pathLst>
                  </a:custGeom>
                  <a:noFill/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" name="Volný tvar 141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437441" cy="245722"/>
                  </a:xfrm>
                  <a:custGeom>
                    <a:avLst/>
                    <a:gdLst>
                      <a:gd name="T0" fmla="*/ 0 w 438202"/>
                      <a:gd name="T1" fmla="*/ 245722 h 247238"/>
                      <a:gd name="T2" fmla="*/ 437441 w 438202"/>
                      <a:gd name="T3" fmla="*/ 0 h 24723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438202" h="247238">
                        <a:moveTo>
                          <a:pt x="0" y="247238"/>
                        </a:moveTo>
                        <a:cubicBezTo>
                          <a:pt x="254220" y="221698"/>
                          <a:pt x="317567" y="178052"/>
                          <a:pt x="438202" y="0"/>
                        </a:cubicBezTo>
                      </a:path>
                    </a:pathLst>
                  </a:custGeom>
                  <a:noFill/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91" name="Volný tvar 142"/>
                <p:cNvSpPr>
                  <a:spLocks/>
                </p:cNvSpPr>
                <p:nvPr/>
              </p:nvSpPr>
              <p:spPr bwMode="auto">
                <a:xfrm flipH="1">
                  <a:off x="1449705" y="80010"/>
                  <a:ext cx="309510" cy="51681"/>
                </a:xfrm>
                <a:custGeom>
                  <a:avLst/>
                  <a:gdLst>
                    <a:gd name="T0" fmla="*/ 0 w 309563"/>
                    <a:gd name="T1" fmla="*/ 51681 h 51686"/>
                    <a:gd name="T2" fmla="*/ 309510 w 309563"/>
                    <a:gd name="T3" fmla="*/ 0 h 5168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09563" h="51686">
                      <a:moveTo>
                        <a:pt x="0" y="51686"/>
                      </a:moveTo>
                      <a:cubicBezTo>
                        <a:pt x="204788" y="43836"/>
                        <a:pt x="185738" y="36321"/>
                        <a:pt x="309563" y="0"/>
                      </a:cubicBezTo>
                    </a:path>
                  </a:pathLst>
                </a:custGeom>
                <a:noFill/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2" name="Volný tvar 143"/>
                <p:cNvSpPr>
                  <a:spLocks/>
                </p:cNvSpPr>
                <p:nvPr/>
              </p:nvSpPr>
              <p:spPr bwMode="auto">
                <a:xfrm>
                  <a:off x="1594485" y="156210"/>
                  <a:ext cx="306705" cy="15550"/>
                </a:xfrm>
                <a:custGeom>
                  <a:avLst/>
                  <a:gdLst>
                    <a:gd name="T0" fmla="*/ 0 w 10000"/>
                    <a:gd name="T1" fmla="*/ 0 h 40814"/>
                    <a:gd name="T2" fmla="*/ 306705 w 10000"/>
                    <a:gd name="T3" fmla="*/ 3810 h 4081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0000" h="40814">
                      <a:moveTo>
                        <a:pt x="0" y="0"/>
                      </a:moveTo>
                      <a:cubicBezTo>
                        <a:pt x="3395" y="63333"/>
                        <a:pt x="5363" y="41832"/>
                        <a:pt x="10000" y="10000"/>
                      </a:cubicBezTo>
                    </a:path>
                  </a:pathLst>
                </a:custGeom>
                <a:noFill/>
                <a:ln w="9525" cap="flat" cmpd="sng" algn="ctr">
                  <a:solidFill>
                    <a:srgbClr val="000000"/>
                  </a:solidFill>
                  <a:prstDash val="sys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cs-CZ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3" name="Skupina 145"/>
                <p:cNvGrpSpPr>
                  <a:grpSpLocks/>
                </p:cNvGrpSpPr>
                <p:nvPr/>
              </p:nvGrpSpPr>
              <p:grpSpPr bwMode="auto">
                <a:xfrm>
                  <a:off x="859155" y="2785110"/>
                  <a:ext cx="1785469" cy="57147"/>
                  <a:chOff x="0" y="0"/>
                  <a:chExt cx="1785469" cy="57147"/>
                </a:xfrm>
              </p:grpSpPr>
              <p:grpSp>
                <p:nvGrpSpPr>
                  <p:cNvPr id="103" name="Skupina 146"/>
                  <p:cNvGrpSpPr>
                    <a:grpSpLocks/>
                  </p:cNvGrpSpPr>
                  <p:nvPr/>
                </p:nvGrpSpPr>
                <p:grpSpPr bwMode="auto">
                  <a:xfrm>
                    <a:off x="0" y="28575"/>
                    <a:ext cx="1785469" cy="28572"/>
                    <a:chOff x="0" y="0"/>
                    <a:chExt cx="1785469" cy="28572"/>
                  </a:xfrm>
                </p:grpSpPr>
                <p:sp>
                  <p:nvSpPr>
                    <p:cNvPr id="107" name="Volný tvar 147"/>
                    <p:cNvSpPr>
                      <a:spLocks/>
                    </p:cNvSpPr>
                    <p:nvPr/>
                  </p:nvSpPr>
                  <p:spPr bwMode="auto">
                    <a:xfrm>
                      <a:off x="895350" y="0"/>
                      <a:ext cx="890119" cy="28572"/>
                    </a:xfrm>
                    <a:custGeom>
                      <a:avLst/>
                      <a:gdLst>
                        <a:gd name="T0" fmla="*/ 0 w 890588"/>
                        <a:gd name="T1" fmla="*/ 28572 h 28575"/>
                        <a:gd name="T2" fmla="*/ 890119 w 890588"/>
                        <a:gd name="T3" fmla="*/ 0 h 28575"/>
                        <a:gd name="T4" fmla="*/ 0 60000 65536"/>
                        <a:gd name="T5" fmla="*/ 0 60000 6553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0" t="0" r="r" b="b"/>
                      <a:pathLst>
                        <a:path w="890588" h="28575">
                          <a:moveTo>
                            <a:pt x="0" y="28575"/>
                          </a:moveTo>
                          <a:cubicBezTo>
                            <a:pt x="425602" y="23813"/>
                            <a:pt x="474832" y="23813"/>
                            <a:pt x="890588" y="0"/>
                          </a:cubicBezTo>
                        </a:path>
                      </a:pathLst>
                    </a:custGeom>
                    <a:noFill/>
                    <a:ln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8" name="Volný tvar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0" y="0"/>
                      <a:ext cx="890119" cy="28572"/>
                    </a:xfrm>
                    <a:custGeom>
                      <a:avLst/>
                      <a:gdLst>
                        <a:gd name="T0" fmla="*/ 0 w 890588"/>
                        <a:gd name="T1" fmla="*/ 28572 h 28575"/>
                        <a:gd name="T2" fmla="*/ 890119 w 890588"/>
                        <a:gd name="T3" fmla="*/ 0 h 28575"/>
                        <a:gd name="T4" fmla="*/ 0 60000 65536"/>
                        <a:gd name="T5" fmla="*/ 0 60000 6553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0" t="0" r="r" b="b"/>
                      <a:pathLst>
                        <a:path w="890588" h="28575">
                          <a:moveTo>
                            <a:pt x="0" y="28575"/>
                          </a:moveTo>
                          <a:cubicBezTo>
                            <a:pt x="425602" y="23813"/>
                            <a:pt x="474832" y="23813"/>
                            <a:pt x="890588" y="0"/>
                          </a:cubicBezTo>
                        </a:path>
                      </a:pathLst>
                    </a:custGeom>
                    <a:noFill/>
                    <a:ln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104" name="Skupina 149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1785469" cy="28572"/>
                    <a:chOff x="0" y="0"/>
                    <a:chExt cx="1785469" cy="28572"/>
                  </a:xfrm>
                </p:grpSpPr>
                <p:sp>
                  <p:nvSpPr>
                    <p:cNvPr id="105" name="Volný tvar 150"/>
                    <p:cNvSpPr>
                      <a:spLocks/>
                    </p:cNvSpPr>
                    <p:nvPr/>
                  </p:nvSpPr>
                  <p:spPr bwMode="auto">
                    <a:xfrm>
                      <a:off x="895350" y="0"/>
                      <a:ext cx="890119" cy="28572"/>
                    </a:xfrm>
                    <a:custGeom>
                      <a:avLst/>
                      <a:gdLst>
                        <a:gd name="T0" fmla="*/ 0 w 890588"/>
                        <a:gd name="T1" fmla="*/ 28572 h 28575"/>
                        <a:gd name="T2" fmla="*/ 890119 w 890588"/>
                        <a:gd name="T3" fmla="*/ 0 h 28575"/>
                        <a:gd name="T4" fmla="*/ 0 60000 65536"/>
                        <a:gd name="T5" fmla="*/ 0 60000 6553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0" t="0" r="r" b="b"/>
                      <a:pathLst>
                        <a:path w="890588" h="28575">
                          <a:moveTo>
                            <a:pt x="0" y="28575"/>
                          </a:moveTo>
                          <a:cubicBezTo>
                            <a:pt x="425602" y="23813"/>
                            <a:pt x="474832" y="23813"/>
                            <a:pt x="890588" y="0"/>
                          </a:cubicBezTo>
                        </a:path>
                      </a:pathLst>
                    </a:custGeom>
                    <a:noFill/>
                    <a:ln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6" name="Volný tvar 151"/>
                    <p:cNvSpPr>
                      <a:spLocks/>
                    </p:cNvSpPr>
                    <p:nvPr/>
                  </p:nvSpPr>
                  <p:spPr bwMode="auto">
                    <a:xfrm flipH="1">
                      <a:off x="0" y="0"/>
                      <a:ext cx="890119" cy="28572"/>
                    </a:xfrm>
                    <a:custGeom>
                      <a:avLst/>
                      <a:gdLst>
                        <a:gd name="T0" fmla="*/ 0 w 890588"/>
                        <a:gd name="T1" fmla="*/ 28572 h 28575"/>
                        <a:gd name="T2" fmla="*/ 890119 w 890588"/>
                        <a:gd name="T3" fmla="*/ 0 h 28575"/>
                        <a:gd name="T4" fmla="*/ 0 60000 65536"/>
                        <a:gd name="T5" fmla="*/ 0 60000 6553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0" t="0" r="r" b="b"/>
                      <a:pathLst>
                        <a:path w="890588" h="28575">
                          <a:moveTo>
                            <a:pt x="0" y="28575"/>
                          </a:moveTo>
                          <a:cubicBezTo>
                            <a:pt x="425602" y="23813"/>
                            <a:pt x="474832" y="23813"/>
                            <a:pt x="890588" y="0"/>
                          </a:cubicBezTo>
                        </a:path>
                      </a:pathLst>
                    </a:custGeom>
                    <a:noFill/>
                    <a:ln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94" name="Skupina 152"/>
                <p:cNvGrpSpPr>
                  <a:grpSpLocks/>
                </p:cNvGrpSpPr>
                <p:nvPr/>
              </p:nvGrpSpPr>
              <p:grpSpPr bwMode="auto">
                <a:xfrm>
                  <a:off x="3112770" y="3110865"/>
                  <a:ext cx="389890" cy="83185"/>
                  <a:chOff x="0" y="0"/>
                  <a:chExt cx="389890" cy="83185"/>
                </a:xfrm>
              </p:grpSpPr>
              <p:sp>
                <p:nvSpPr>
                  <p:cNvPr id="101" name="Volný tvar 153"/>
                  <p:cNvSpPr>
                    <a:spLocks/>
                  </p:cNvSpPr>
                  <p:nvPr/>
                </p:nvSpPr>
                <p:spPr bwMode="auto">
                  <a:xfrm rot="-451645">
                    <a:off x="9525" y="28575"/>
                    <a:ext cx="380365" cy="54610"/>
                  </a:xfrm>
                  <a:custGeom>
                    <a:avLst/>
                    <a:gdLst>
                      <a:gd name="T0" fmla="*/ 0 w 381414"/>
                      <a:gd name="T1" fmla="*/ 54610 h 55205"/>
                      <a:gd name="T2" fmla="*/ 380365 w 381414"/>
                      <a:gd name="T3" fmla="*/ 0 h 5520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414" h="55205">
                        <a:moveTo>
                          <a:pt x="0" y="55205"/>
                        </a:moveTo>
                        <a:cubicBezTo>
                          <a:pt x="188969" y="36155"/>
                          <a:pt x="259177" y="19050"/>
                          <a:pt x="381414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" name="Volný tvar 154"/>
                  <p:cNvSpPr>
                    <a:spLocks/>
                  </p:cNvSpPr>
                  <p:nvPr/>
                </p:nvSpPr>
                <p:spPr bwMode="auto">
                  <a:xfrm rot="-451645">
                    <a:off x="0" y="0"/>
                    <a:ext cx="380365" cy="54610"/>
                  </a:xfrm>
                  <a:custGeom>
                    <a:avLst/>
                    <a:gdLst>
                      <a:gd name="T0" fmla="*/ 0 w 381414"/>
                      <a:gd name="T1" fmla="*/ 54610 h 55205"/>
                      <a:gd name="T2" fmla="*/ 380365 w 381414"/>
                      <a:gd name="T3" fmla="*/ 0 h 5520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414" h="55205">
                        <a:moveTo>
                          <a:pt x="0" y="55205"/>
                        </a:moveTo>
                        <a:cubicBezTo>
                          <a:pt x="188969" y="36155"/>
                          <a:pt x="259177" y="19050"/>
                          <a:pt x="381414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5" name="Skupina 155"/>
                <p:cNvGrpSpPr>
                  <a:grpSpLocks/>
                </p:cNvGrpSpPr>
                <p:nvPr/>
              </p:nvGrpSpPr>
              <p:grpSpPr bwMode="auto">
                <a:xfrm>
                  <a:off x="0" y="3110865"/>
                  <a:ext cx="391795" cy="86995"/>
                  <a:chOff x="0" y="0"/>
                  <a:chExt cx="391795" cy="86995"/>
                </a:xfrm>
              </p:grpSpPr>
              <p:sp>
                <p:nvSpPr>
                  <p:cNvPr id="99" name="Volný tvar 156"/>
                  <p:cNvSpPr>
                    <a:spLocks/>
                  </p:cNvSpPr>
                  <p:nvPr/>
                </p:nvSpPr>
                <p:spPr bwMode="auto">
                  <a:xfrm rot="451645" flipH="1">
                    <a:off x="0" y="32385"/>
                    <a:ext cx="380365" cy="54610"/>
                  </a:xfrm>
                  <a:custGeom>
                    <a:avLst/>
                    <a:gdLst>
                      <a:gd name="T0" fmla="*/ 0 w 381414"/>
                      <a:gd name="T1" fmla="*/ 54610 h 55205"/>
                      <a:gd name="T2" fmla="*/ 380365 w 381414"/>
                      <a:gd name="T3" fmla="*/ 0 h 5520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414" h="55205">
                        <a:moveTo>
                          <a:pt x="0" y="55205"/>
                        </a:moveTo>
                        <a:cubicBezTo>
                          <a:pt x="188969" y="36155"/>
                          <a:pt x="259177" y="19050"/>
                          <a:pt x="381414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0" name="Volný tvar 157"/>
                  <p:cNvSpPr>
                    <a:spLocks/>
                  </p:cNvSpPr>
                  <p:nvPr/>
                </p:nvSpPr>
                <p:spPr bwMode="auto">
                  <a:xfrm rot="451645" flipH="1">
                    <a:off x="11430" y="0"/>
                    <a:ext cx="380365" cy="54610"/>
                  </a:xfrm>
                  <a:custGeom>
                    <a:avLst/>
                    <a:gdLst>
                      <a:gd name="T0" fmla="*/ 0 w 381414"/>
                      <a:gd name="T1" fmla="*/ 54610 h 55205"/>
                      <a:gd name="T2" fmla="*/ 380365 w 381414"/>
                      <a:gd name="T3" fmla="*/ 0 h 55205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81414" h="55205">
                        <a:moveTo>
                          <a:pt x="0" y="55205"/>
                        </a:moveTo>
                        <a:cubicBezTo>
                          <a:pt x="188969" y="36155"/>
                          <a:pt x="259177" y="19050"/>
                          <a:pt x="381414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6" name="Skupina 192"/>
                <p:cNvGrpSpPr>
                  <a:grpSpLocks/>
                </p:cNvGrpSpPr>
                <p:nvPr/>
              </p:nvGrpSpPr>
              <p:grpSpPr bwMode="auto">
                <a:xfrm>
                  <a:off x="1303020" y="36195"/>
                  <a:ext cx="897890" cy="245110"/>
                  <a:chOff x="0" y="0"/>
                  <a:chExt cx="897890" cy="245110"/>
                </a:xfrm>
              </p:grpSpPr>
              <p:sp>
                <p:nvSpPr>
                  <p:cNvPr id="97" name="Volný tvar 193"/>
                  <p:cNvSpPr>
                    <a:spLocks/>
                  </p:cNvSpPr>
                  <p:nvPr/>
                </p:nvSpPr>
                <p:spPr bwMode="auto">
                  <a:xfrm flipH="1">
                    <a:off x="0" y="0"/>
                    <a:ext cx="454718" cy="245110"/>
                  </a:xfrm>
                  <a:custGeom>
                    <a:avLst/>
                    <a:gdLst>
                      <a:gd name="T0" fmla="*/ 0 w 455515"/>
                      <a:gd name="T1" fmla="*/ 245110 h 246649"/>
                      <a:gd name="T2" fmla="*/ 454718 w 455515"/>
                      <a:gd name="T3" fmla="*/ 0 h 246649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455515" h="246649">
                        <a:moveTo>
                          <a:pt x="0" y="246649"/>
                        </a:moveTo>
                        <a:cubicBezTo>
                          <a:pt x="254220" y="230693"/>
                          <a:pt x="348238" y="179969"/>
                          <a:pt x="455515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" name="Volný tvar 194"/>
                  <p:cNvSpPr>
                    <a:spLocks/>
                  </p:cNvSpPr>
                  <p:nvPr/>
                </p:nvSpPr>
                <p:spPr bwMode="auto">
                  <a:xfrm>
                    <a:off x="461010" y="0"/>
                    <a:ext cx="436880" cy="245110"/>
                  </a:xfrm>
                  <a:custGeom>
                    <a:avLst/>
                    <a:gdLst>
                      <a:gd name="T0" fmla="*/ 0 w 437969"/>
                      <a:gd name="T1" fmla="*/ 245110 h 246649"/>
                      <a:gd name="T2" fmla="*/ 436880 w 437969"/>
                      <a:gd name="T3" fmla="*/ 0 h 246649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437969" h="246649">
                        <a:moveTo>
                          <a:pt x="0" y="246649"/>
                        </a:moveTo>
                        <a:cubicBezTo>
                          <a:pt x="254220" y="224943"/>
                          <a:pt x="324963" y="172301"/>
                          <a:pt x="437969" y="0"/>
                        </a:cubicBezTo>
                      </a:path>
                    </a:pathLst>
                  </a:custGeom>
                  <a:noFill/>
                  <a:ln w="12700" cap="flat" cmpd="sng" algn="ctr">
                    <a:solidFill>
                      <a:srgbClr val="000000"/>
                    </a:solidFill>
                    <a:prstDash val="sys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  <p:grpSp>
          <p:nvGrpSpPr>
            <p:cNvPr id="168" name="Skupina 167"/>
            <p:cNvGrpSpPr/>
            <p:nvPr/>
          </p:nvGrpSpPr>
          <p:grpSpPr>
            <a:xfrm>
              <a:off x="7496014" y="228600"/>
              <a:ext cx="961089" cy="1101989"/>
              <a:chOff x="7496014" y="228600"/>
              <a:chExt cx="961089" cy="1101989"/>
            </a:xfrm>
          </p:grpSpPr>
          <p:cxnSp>
            <p:nvCxnSpPr>
              <p:cNvPr id="133" name="Přímá spojnice 132"/>
              <p:cNvCxnSpPr/>
              <p:nvPr/>
            </p:nvCxnSpPr>
            <p:spPr>
              <a:xfrm>
                <a:off x="7496014" y="228600"/>
                <a:ext cx="0" cy="993652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Přímá spojnice 164"/>
              <p:cNvCxnSpPr/>
              <p:nvPr/>
            </p:nvCxnSpPr>
            <p:spPr>
              <a:xfrm>
                <a:off x="8457103" y="538589"/>
                <a:ext cx="0" cy="79200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7575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5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4" grpId="0"/>
      <p:bldP spid="78" grpId="0" animBg="1"/>
      <p:bldP spid="79" grpId="0" animBg="1"/>
      <p:bldP spid="2" grpId="0"/>
      <p:bldP spid="134" grpId="0"/>
      <p:bldP spid="3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7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330</Words>
  <Application>Microsoft Office PowerPoint</Application>
  <PresentationFormat>Předvádění na obrazovce (4:3)</PresentationFormat>
  <Paragraphs>70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uživatel</cp:lastModifiedBy>
  <cp:revision>52</cp:revision>
  <dcterms:created xsi:type="dcterms:W3CDTF">2017-01-21T19:04:53Z</dcterms:created>
  <dcterms:modified xsi:type="dcterms:W3CDTF">2018-06-08T11:16:23Z</dcterms:modified>
</cp:coreProperties>
</file>