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20" r:id="rId3"/>
    <p:sldId id="314" r:id="rId4"/>
    <p:sldId id="319" r:id="rId5"/>
    <p:sldId id="316" r:id="rId6"/>
    <p:sldId id="318" r:id="rId7"/>
    <p:sldId id="299" r:id="rId8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>
          <p15:clr>
            <a:srgbClr val="A4A3A4"/>
          </p15:clr>
        </p15:guide>
        <p15:guide id="2" pos="6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3" autoAdjust="0"/>
    <p:restoredTop sz="86475" autoAdjust="0"/>
  </p:normalViewPr>
  <p:slideViewPr>
    <p:cSldViewPr>
      <p:cViewPr varScale="1">
        <p:scale>
          <a:sx n="65" d="100"/>
          <a:sy n="65" d="100"/>
        </p:scale>
        <p:origin x="84" y="696"/>
      </p:cViewPr>
      <p:guideLst>
        <p:guide orient="horz" pos="346"/>
        <p:guide pos="612"/>
      </p:guideLst>
    </p:cSldViewPr>
  </p:slideViewPr>
  <p:outlineViewPr>
    <p:cViewPr>
      <p:scale>
        <a:sx n="33" d="100"/>
        <a:sy n="33" d="100"/>
      </p:scale>
      <p:origin x="0" y="53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20" y="-84"/>
      </p:cViewPr>
      <p:guideLst>
        <p:guide orient="horz" pos="3223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59252-9D31-43C7-8CD6-66426EC2950C}" type="datetimeFigureOut">
              <a:rPr lang="cs-CZ" smtClean="0"/>
              <a:pPr/>
              <a:t>26.01.2022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3A9AF-E0E3-424E-83B6-0BBF5130D6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829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1802796D-16EE-4289-9A32-304E603570C2}" type="datetimeFigureOut">
              <a:rPr lang="cs-CZ" smtClean="0"/>
              <a:pPr/>
              <a:t>26.01.2022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59" tIns="47380" rIns="94759" bIns="4738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E80B224E-F254-4463-ACB8-C9FD5164C4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662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B224E-F254-4463-ACB8-C9FD5164C440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115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FT-P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9320"/>
            <a:ext cx="9144000" cy="42992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8325-CF28-41D4-9E16-181EC2D8CCC5}" type="datetime1">
              <a:rPr lang="cs-CZ" smtClean="0"/>
              <a:pPr/>
              <a:t>26.01.2022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EDD5-1B4F-4182-8AB6-06C1A10176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0B27-1A07-4030-B224-585A67164B9B}" type="datetime1">
              <a:rPr lang="cs-CZ" smtClean="0"/>
              <a:pPr/>
              <a:t>26.01.2022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88224" y="6309320"/>
            <a:ext cx="2339280" cy="437133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fld id="{0363EDD5-1B4F-4182-8AB6-06C1A101767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CB65-0C03-4A8B-83AC-AE93D3717ABF}" type="datetime1">
              <a:rPr lang="cs-CZ" smtClean="0"/>
              <a:pPr/>
              <a:t>26.01.2022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09320"/>
            <a:ext cx="2339280" cy="412155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fld id="{0363EDD5-1B4F-4182-8AB6-06C1A101767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251520" y="332656"/>
            <a:ext cx="8640960" cy="72008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Klepnutím vložíte nadpis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0" hasCustomPrompt="1"/>
          </p:nvPr>
        </p:nvSpPr>
        <p:spPr>
          <a:xfrm>
            <a:off x="251520" y="1268760"/>
            <a:ext cx="8640960" cy="4968677"/>
          </a:xfrm>
        </p:spPr>
        <p:txBody>
          <a:bodyPr>
            <a:normAutofit/>
          </a:bodyPr>
          <a:lstStyle>
            <a:lvl1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sz="28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 sz="2400">
                <a:solidFill>
                  <a:schemeClr val="accent6">
                    <a:lumMod val="75000"/>
                  </a:schemeClr>
                </a:solidFill>
              </a:defRPr>
            </a:lvl2pPr>
            <a:lvl3pPr>
              <a:defRPr/>
            </a:lvl3pPr>
          </a:lstStyle>
          <a:p>
            <a:pPr lvl="0"/>
            <a:r>
              <a:rPr lang="cs-CZ" dirty="0"/>
              <a:t>Klepnutím vložíte text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cs-CZ" dirty="0"/>
              <a:t>Klepnutím vložíte text</a:t>
            </a:r>
          </a:p>
          <a:p>
            <a:pPr marL="1143000" marR="0" lvl="2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cs-CZ" dirty="0"/>
              <a:t>Klepnutím vložíte text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09320"/>
            <a:ext cx="2339280" cy="412155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fld id="{0363EDD5-1B4F-4182-8AB6-06C1A101767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FT-P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9320"/>
            <a:ext cx="9144000" cy="42992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BF2C-23A7-4E69-BE0B-6CCA5F827099}" type="datetime1">
              <a:rPr lang="cs-CZ" smtClean="0"/>
              <a:pPr/>
              <a:t>26.01.2022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EDD5-1B4F-4182-8AB6-06C1A10176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FT-P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9320"/>
            <a:ext cx="9144000" cy="42992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noFill/>
        </p:spPr>
        <p:txBody>
          <a:bodyPr anchor="t"/>
          <a:lstStyle>
            <a:lvl1pPr algn="ctr">
              <a:defRPr sz="4000" b="1" cap="all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BDC7-4308-4A7C-8D62-72C692C37435}" type="datetime1">
              <a:rPr lang="cs-CZ" smtClean="0"/>
              <a:pPr/>
              <a:t>26.01.2022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EDD5-1B4F-4182-8AB6-06C1A10176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FT-P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9320"/>
            <a:ext cx="9144000" cy="42992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4244280" cy="5145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244280" cy="5145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1883-A0C3-43A7-B8C1-DFCCBF4BE88A}" type="datetime1">
              <a:rPr lang="cs-CZ" smtClean="0"/>
              <a:pPr/>
              <a:t>26.01.2022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363EDD5-1B4F-4182-8AB6-06C1A1017674}" type="slidenum">
              <a:rPr lang="cs-CZ" smtClean="0"/>
              <a:pPr algn="l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1520" y="980728"/>
            <a:ext cx="4244851" cy="9061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51520" y="1886842"/>
            <a:ext cx="4244851" cy="42784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4008" y="980728"/>
            <a:ext cx="4248472" cy="9061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4008" y="1886842"/>
            <a:ext cx="4248472" cy="42784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0AC2-CAF5-4EF2-B7BC-A6692D172828}" type="datetime1">
              <a:rPr lang="cs-CZ" smtClean="0"/>
              <a:pPr/>
              <a:t>26.01.2022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EDD5-1B4F-4182-8AB6-06C1A10176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9F04-2109-4969-84A3-E6BA9C97C576}" type="datetime1">
              <a:rPr lang="cs-CZ" smtClean="0"/>
              <a:pPr/>
              <a:t>26.01.2022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EDD5-1B4F-4182-8AB6-06C1A10176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18B2-A065-4396-9D97-32BCAC331D64}" type="datetime1">
              <a:rPr lang="cs-CZ" smtClean="0"/>
              <a:pPr/>
              <a:t>26.01.2022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EDD5-1B4F-4182-8AB6-06C1A10176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49EA-D9A7-480D-8348-4334758AFF41}" type="datetime1">
              <a:rPr lang="cs-CZ" smtClean="0"/>
              <a:pPr/>
              <a:t>26.01.2022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EDD5-1B4F-4182-8AB6-06C1A10176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8CC47-A3BB-4C23-BC23-9FDF6FC6D021}" type="datetime1">
              <a:rPr lang="cs-CZ" smtClean="0"/>
              <a:pPr/>
              <a:t>26.01.2022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EDD5-1B4F-4182-8AB6-06C1A10176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FT-PP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9320"/>
            <a:ext cx="9144000" cy="429927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408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7471" y="941543"/>
            <a:ext cx="864096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6A26B-CA33-4DD5-97B5-EE4D2453696D}" type="datetime1">
              <a:rPr lang="cs-CZ" smtClean="0"/>
              <a:pPr/>
              <a:t>26.01.2022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237312"/>
            <a:ext cx="2267272" cy="484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</a:defRPr>
            </a:lvl1pPr>
          </a:lstStyle>
          <a:p>
            <a:fld id="{0363EDD5-1B4F-4182-8AB6-06C1A101767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i="1" dirty="0"/>
              <a:t>Prezentace pracovníka KHT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9612" y="3886200"/>
            <a:ext cx="7092788" cy="217109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Hana Pařilová</a:t>
            </a:r>
          </a:p>
          <a:p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D83FF1-B9AD-41AB-856A-DA315F5A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Slovenská akademie věd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E1584A-E5C3-4549-A558-0369B64FB60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cs-CZ" dirty="0"/>
              <a:t>Slovník </a:t>
            </a:r>
            <a:r>
              <a:rPr lang="cs-CZ" dirty="0" err="1"/>
              <a:t>Beliana</a:t>
            </a:r>
            <a:endParaRPr lang="cs-CZ" dirty="0"/>
          </a:p>
          <a:p>
            <a:r>
              <a:rPr lang="cs-CZ" dirty="0"/>
              <a:t>Spolupracovník v oblasti textilního názvosloví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D378D4-44E6-4CD5-A62C-A1AE57A27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EDD5-1B4F-4182-8AB6-06C1A1017674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89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Technická normalizační komise 31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51520" y="1376772"/>
            <a:ext cx="8640960" cy="4968677"/>
          </a:xfrm>
        </p:spPr>
        <p:txBody>
          <a:bodyPr>
            <a:normAutofit/>
          </a:bodyPr>
          <a:lstStyle/>
          <a:p>
            <a:r>
              <a:rPr lang="cs-CZ" dirty="0"/>
              <a:t>Schvalování norem</a:t>
            </a:r>
          </a:p>
          <a:p>
            <a:r>
              <a:rPr lang="cs-CZ" dirty="0"/>
              <a:t>Koordinátor pro nové normy - textilní</a:t>
            </a:r>
          </a:p>
          <a:p>
            <a:r>
              <a:rPr lang="cs-CZ" dirty="0"/>
              <a:t>Postup psaní norem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EDD5-1B4F-4182-8AB6-06C1A1017674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95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k zamyšlení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cs-CZ" dirty="0"/>
              <a:t>Propagace katedry a Textilního marketingu.</a:t>
            </a:r>
          </a:p>
          <a:p>
            <a:r>
              <a:rPr lang="cs-CZ" dirty="0"/>
              <a:t>Sklad</a:t>
            </a:r>
          </a:p>
          <a:p>
            <a:r>
              <a:rPr lang="cs-CZ" dirty="0"/>
              <a:t>Komunikace s textilními podniky.</a:t>
            </a:r>
          </a:p>
          <a:p>
            <a:endParaRPr lang="cs-CZ" dirty="0"/>
          </a:p>
          <a:p>
            <a:r>
              <a:rPr lang="cs-CZ" dirty="0"/>
              <a:t>„udržitelnost“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EDD5-1B4F-4182-8AB6-06C1A1017674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9545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Provést školení vyučujících studenty v kombinované formě studia</a:t>
            </a:r>
          </a:p>
          <a:p>
            <a:pPr marL="0" indent="0">
              <a:buNone/>
            </a:pPr>
            <a:r>
              <a:rPr lang="cs-CZ" sz="3600" dirty="0"/>
              <a:t>(Zlámalová, Praha </a:t>
            </a:r>
            <a:r>
              <a:rPr lang="cs-CZ" sz="3600"/>
              <a:t>nebo Dvořáková</a:t>
            </a:r>
            <a:r>
              <a:rPr lang="cs-CZ" sz="3600" dirty="0"/>
              <a:t>, Liberec)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Skripta k předmětům (dříve a dnes)</a:t>
            </a:r>
            <a:endParaRPr lang="cs-CZ" dirty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EDD5-1B4F-4182-8AB6-06C1A1017674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/>
              <a:t>nápady</a:t>
            </a:r>
          </a:p>
        </p:txBody>
      </p:sp>
    </p:spTree>
    <p:extLst>
      <p:ext uri="{BB962C8B-B14F-4D97-AF65-F5344CB8AC3E}">
        <p14:creationId xmlns:p14="http://schemas.microsoft.com/office/powerpoint/2010/main" val="3052312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30. Výročí založení Textilního marketingu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cs-CZ" dirty="0"/>
              <a:t>Celkem 1165 absolventů za 30 let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Organizace pro zvaní absolventů – máte-li kontakty, tak pošleme pozvánku</a:t>
            </a:r>
          </a:p>
          <a:p>
            <a:r>
              <a:rPr lang="cs-CZ" dirty="0"/>
              <a:t>Organizace vlastní oslavy – pro jednotlivé ročníky</a:t>
            </a:r>
          </a:p>
          <a:p>
            <a:r>
              <a:rPr lang="cs-CZ" dirty="0"/>
              <a:t>Organizace oslavy – pomoc z řad pracovníků KHT (vyvěšení medailonků absolventů, někdo u registrace, někdo u vydávání almanachů, drobné pozornosti s logem FT k zakoupení??)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EDD5-1B4F-4182-8AB6-06C1A1017674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897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EDD5-1B4F-4182-8AB6-06C1A1017674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80256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7027</TotalTime>
  <Words>144</Words>
  <Application>Microsoft Office PowerPoint</Application>
  <PresentationFormat>Předvádění na obrazovce (4:3)</PresentationFormat>
  <Paragraphs>34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Motiv sady Office</vt:lpstr>
      <vt:lpstr>Prezentace pracovníka KHT</vt:lpstr>
      <vt:lpstr>Slovenská akademie věd</vt:lpstr>
      <vt:lpstr>Technická normalizační komise 31</vt:lpstr>
      <vt:lpstr>Témata k zamyšlení</vt:lpstr>
      <vt:lpstr>nápady</vt:lpstr>
      <vt:lpstr>30. Výročí založení Textilního marketingu</vt:lpstr>
      <vt:lpstr>Děkuji za pozornost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ludmila_fridrichova</dc:creator>
  <cp:lastModifiedBy>uzivatel</cp:lastModifiedBy>
  <cp:revision>488</cp:revision>
  <dcterms:created xsi:type="dcterms:W3CDTF">2014-11-04T09:09:49Z</dcterms:created>
  <dcterms:modified xsi:type="dcterms:W3CDTF">2022-01-26T12:57:16Z</dcterms:modified>
</cp:coreProperties>
</file>