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e53de20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e53de20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f4d1ff4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f4d1ff4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e53de203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e53de203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e53de203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e53de203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e53de203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e53de203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e53de20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e53de20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e53de203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e53de203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e53de203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e53de203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oes%C3%ADa_p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on%C3%B3logo_dram%C3%A1tic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.wikipedia.org/wiki/Retra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oe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hyperlink" Target="https://es.wikipedia.org/wiki/Cr%C3%ADtico_literari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O8EAS5b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oes%C3%ADa_soci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Generación 27: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Luis de Cernuda,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Jorge Guillén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09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Jorge Guillén (1893 – 1984)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44000" y="1591350"/>
            <a:ext cx="6057300" cy="3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poeta, crítico literario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Profesor en las universidades: España, Francia, Gran Bretaña, Estados Unidos y en América Latina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Vivió en el exilio durante la Guerra Civil Española y regresó a España después de la caída de Franco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Estilo: </a:t>
            </a:r>
            <a:r>
              <a:rPr lang="en" sz="1900">
                <a:uFill>
                  <a:noFill/>
                </a:uFill>
                <a:hlinkClick r:id="rId3"/>
              </a:rPr>
              <a:t>poesía pura</a:t>
            </a:r>
            <a:r>
              <a:rPr lang="en" sz="1900"/>
              <a:t>, omisión de lo anecdótico, sustantivación de los adjetivos, escasez de verbos, concentración temática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375" y="1125500"/>
            <a:ext cx="1978800" cy="23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643350"/>
            <a:ext cx="7505700" cy="27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i="1" dirty="0"/>
              <a:t>Cántico </a:t>
            </a:r>
            <a:r>
              <a:rPr lang="en" sz="1900" dirty="0"/>
              <a:t>- poesía pura, muy filosófica y abstracta, los sentimiento en el fondo, lo escribe entre 1918- 1950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i="1" dirty="0"/>
              <a:t>Clamor </a:t>
            </a:r>
            <a:r>
              <a:rPr lang="en" sz="1900" dirty="0"/>
              <a:t>(1960) - una colección política, sobre la guerra, el exilio, el dolor, la muerte 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i="1" dirty="0"/>
              <a:t>Homenaje </a:t>
            </a:r>
            <a:r>
              <a:rPr lang="en" sz="1900" dirty="0"/>
              <a:t>(1967) - exalta a personas destacadas del mundo de las artes y las ciencias, usa las técnicas del </a:t>
            </a:r>
            <a:r>
              <a:rPr lang="en" sz="1900" dirty="0">
                <a:uFill>
                  <a:noFill/>
                </a:uFill>
                <a:hlinkClick r:id="rId3"/>
              </a:rPr>
              <a:t>monólogo dramático</a:t>
            </a:r>
            <a:r>
              <a:rPr lang="en" sz="1900" dirty="0"/>
              <a:t> y del </a:t>
            </a:r>
            <a:r>
              <a:rPr lang="en" sz="1900" dirty="0">
                <a:uFill>
                  <a:noFill/>
                </a:uFill>
                <a:hlinkClick r:id="rId4"/>
              </a:rPr>
              <a:t>retrato</a:t>
            </a:r>
            <a:endParaRPr sz="1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386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Luis Cernuda (1904 – 1963)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544225" y="1099175"/>
            <a:ext cx="55821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1900">
                <a:uFill>
                  <a:noFill/>
                </a:uFill>
                <a:hlinkClick r:id="rId3"/>
              </a:rPr>
              <a:t> poeta</a:t>
            </a:r>
            <a:r>
              <a:rPr lang="en" sz="1900"/>
              <a:t> y</a:t>
            </a:r>
            <a:r>
              <a:rPr lang="en" sz="1900">
                <a:uFill>
                  <a:noFill/>
                </a:uFill>
                <a:hlinkClick r:id="rId4"/>
              </a:rPr>
              <a:t> crítico literario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Amistad ligera con la generación 27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siempre viajaba, Inglaterra, Francia, México </a:t>
            </a:r>
            <a:endParaRPr sz="19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/>
              <a:t>después de la guerra se va de Europa → profesor en EEUU</a:t>
            </a:r>
            <a:endParaRPr sz="19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/>
              <a:t>tema de sus obras: el amor, la soledad, Espaňa</a:t>
            </a:r>
            <a:endParaRPr sz="19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/>
              <a:t>influencia de surrealismo</a:t>
            </a: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Obra: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1927 El perfil del aire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1936 La realidad y el deseo – su poesía completa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900" y="1099175"/>
            <a:ext cx="1905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Literatura de posguerra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764875" y="1735475"/>
            <a:ext cx="7560000" cy="2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-después de la guerra civil</a:t>
            </a:r>
            <a:endParaRPr sz="19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- epoca difícil, muchos autores se fueron de Espaňa cuando ganó Franco</a:t>
            </a:r>
            <a:endParaRPr sz="19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- hambre, muertos, la tradición se para</a:t>
            </a:r>
            <a:endParaRPr sz="19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- censura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793983" y="476484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Antonio Buero Vallejo (1916 - 2000)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370021" y="1322028"/>
            <a:ext cx="6256800" cy="3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 dirty="0"/>
              <a:t>dramaturgo</a:t>
            </a:r>
            <a:endParaRPr sz="19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 dirty="0"/>
              <a:t>luchó en la guerra, con los republicanos</a:t>
            </a:r>
            <a:endParaRPr sz="19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900" dirty="0"/>
              <a:t>lo iban a matar → cárcel → al final lo dejaron, problemas con la censura franquista</a:t>
            </a:r>
            <a:endParaRPr sz="19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dirty="0"/>
              <a:t>Obra:</a:t>
            </a:r>
            <a:endParaRPr sz="1900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900" dirty="0"/>
              <a:t> 1949 – Historia de una escalera – se hizo famoso, éxito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1900" dirty="0"/>
              <a:t>se analiza la sociedad española, pasa en una casa, la vida de los vecinos → problemas (dinero,...), se encuentran en una escalera → simbólico → jerarquía social</a:t>
            </a:r>
            <a:endParaRPr sz="1900" dirty="0"/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1900" dirty="0"/>
              <a:t>3 actos  1) jóvenes, 2) 10 aňos, 3) 20 aňos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900" y="1529725"/>
            <a:ext cx="1957700" cy="22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716450" y="555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 b="1"/>
              <a:t>Historia de una escalera</a:t>
            </a:r>
            <a:endParaRPr sz="2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716450" y="1251375"/>
            <a:ext cx="76083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https://www.youtube.com/watch?v=u8O8EAS5bPg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https://www.youtube.com/watch?v=wvvBGAj1AYc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Qué pasa en la escena al principio de la obra? 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Como es Fernando? (el hijo de la mujer) 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0:40- 4:50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819150" y="664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Blas de Otero (1916 - 1979)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366350" y="1355975"/>
            <a:ext cx="599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900"/>
              <a:t>uno de los principales representantes de la</a:t>
            </a:r>
            <a:r>
              <a:rPr lang="en" sz="1900">
                <a:uFill>
                  <a:noFill/>
                </a:uFill>
                <a:hlinkClick r:id="rId3"/>
              </a:rPr>
              <a:t> poesía social</a:t>
            </a:r>
            <a:r>
              <a:rPr lang="en" sz="1900"/>
              <a:t> = los temas más habituales eran la Guerra Civil, la represión, la lucha política, la idea de España y la internacionalización de la poesía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Obra</a:t>
            </a:r>
            <a:endParaRPr sz="1900"/>
          </a:p>
          <a:p>
            <a:pPr marL="457200" lvl="0" indent="-336550" algn="l" rtl="0">
              <a:spcBef>
                <a:spcPts val="1200"/>
              </a:spcBef>
              <a:spcAft>
                <a:spcPts val="200"/>
              </a:spcAft>
              <a:buSzPts val="1700"/>
              <a:buChar char="-"/>
            </a:pPr>
            <a:r>
              <a:rPr lang="en" sz="1900"/>
              <a:t>Pido la paz y la palabra (1950) </a:t>
            </a:r>
            <a:endParaRPr sz="1700"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350" y="1052500"/>
            <a:ext cx="2122480" cy="303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1279025" y="1288800"/>
            <a:ext cx="2342100" cy="31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Escribo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en defensa del reino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del hombre y su justicia. Pido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la paz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y la palabra. He dicho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«silencio»,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«sombra»,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«vacío»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1" name="Google Shape;181;p21"/>
          <p:cNvSpPr txBox="1"/>
          <p:nvPr/>
        </p:nvSpPr>
        <p:spPr>
          <a:xfrm>
            <a:off x="4727100" y="1374725"/>
            <a:ext cx="30000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Digo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«del hombre y su justicia»,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«océano pacífico»,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 que me dejan.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paz y la palabra.</a:t>
            </a:r>
            <a:endParaRPr sz="1800"/>
          </a:p>
        </p:txBody>
      </p:sp>
      <p:sp>
        <p:nvSpPr>
          <p:cNvPr id="182" name="Google Shape;182;p21"/>
          <p:cNvSpPr txBox="1"/>
          <p:nvPr/>
        </p:nvSpPr>
        <p:spPr>
          <a:xfrm>
            <a:off x="1355450" y="701950"/>
            <a:ext cx="4674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PIDO LA PAZ Y LA PALABRA</a:t>
            </a:r>
            <a:endParaRPr sz="1600" b="1" i="1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	 			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Předvádění na obrazovce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Nunito</vt:lpstr>
      <vt:lpstr>Calibri</vt:lpstr>
      <vt:lpstr>Shift</vt:lpstr>
      <vt:lpstr>Generación 27: Luis de Cernuda,  Jorge Guillén </vt:lpstr>
      <vt:lpstr>Jorge Guillén (1893 – 1984) </vt:lpstr>
      <vt:lpstr>Obra:  </vt:lpstr>
      <vt:lpstr>Luis Cernuda (1904 – 1963) </vt:lpstr>
      <vt:lpstr>Literatura de posguerra</vt:lpstr>
      <vt:lpstr>Antonio Buero Vallejo (1916 - 2000)</vt:lpstr>
      <vt:lpstr>Historia de una escalera </vt:lpstr>
      <vt:lpstr>Blas de Otero (1916 - 1979)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27: Luis de Cernuda,  Jorge Guillén </dc:title>
  <cp:lastModifiedBy>Alena Pušová</cp:lastModifiedBy>
  <cp:revision>1</cp:revision>
  <dcterms:modified xsi:type="dcterms:W3CDTF">2024-04-24T13:10:43Z</dcterms:modified>
</cp:coreProperties>
</file>