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ink/ink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22"/>
  </p:notesMasterIdLst>
  <p:sldIdLst>
    <p:sldId id="297" r:id="rId5"/>
    <p:sldId id="363" r:id="rId6"/>
    <p:sldId id="393" r:id="rId7"/>
    <p:sldId id="364" r:id="rId8"/>
    <p:sldId id="395" r:id="rId9"/>
    <p:sldId id="396" r:id="rId10"/>
    <p:sldId id="394" r:id="rId11"/>
    <p:sldId id="385" r:id="rId12"/>
    <p:sldId id="397" r:id="rId13"/>
    <p:sldId id="386" r:id="rId14"/>
    <p:sldId id="398" r:id="rId15"/>
    <p:sldId id="399" r:id="rId16"/>
    <p:sldId id="400" r:id="rId17"/>
    <p:sldId id="375" r:id="rId18"/>
    <p:sldId id="401" r:id="rId19"/>
    <p:sldId id="402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C36"/>
    <a:srgbClr val="CA212D"/>
    <a:srgbClr val="F8DC61"/>
    <a:srgbClr val="46ABA9"/>
    <a:srgbClr val="2B7A89"/>
    <a:srgbClr val="ACE8D4"/>
    <a:srgbClr val="00BFAC"/>
    <a:srgbClr val="00726A"/>
    <a:srgbClr val="003135"/>
    <a:srgbClr val="063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3" autoAdjust="0"/>
    <p:restoredTop sz="71358" autoAdjust="0"/>
  </p:normalViewPr>
  <p:slideViewPr>
    <p:cSldViewPr snapToGrid="0">
      <p:cViewPr varScale="1">
        <p:scale>
          <a:sx n="45" d="100"/>
          <a:sy n="45" d="100"/>
        </p:scale>
        <p:origin x="19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y\TU%20Liberec\Skripta\Ekonomie%20I\Ekonomie%20I.%20(202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073655515266459E-2"/>
          <c:y val="3.614457831325301E-2"/>
          <c:w val="0.90792634448473364"/>
          <c:h val="0.93273092369477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Hodnoty!$AO$30</c:f>
              <c:strCache>
                <c:ptCount val="1"/>
                <c:pt idx="0">
                  <c:v>vývoz zboží a služeb</c:v>
                </c:pt>
              </c:strCache>
            </c:strRef>
          </c:tx>
          <c:spPr>
            <a:solidFill>
              <a:schemeClr val="accent2"/>
            </a:solidFill>
            <a:ln w="44450">
              <a:solidFill>
                <a:schemeClr val="accent2"/>
              </a:solidFill>
              <a:prstDash val="solid"/>
            </a:ln>
          </c:spPr>
          <c:invertIfNegative val="0"/>
          <c:cat>
            <c:numRef>
              <c:f>Hodnoty!$AK$31:$AK$66</c:f>
              <c:numCache>
                <c:formatCode>0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Hodnoty!$AO$31:$AO$66</c:f>
              <c:numCache>
                <c:formatCode>###\ ###\ ##0</c:formatCode>
                <c:ptCount val="36"/>
                <c:pt idx="0">
                  <c:v>274439</c:v>
                </c:pt>
                <c:pt idx="1">
                  <c:v>376147</c:v>
                </c:pt>
                <c:pt idx="2">
                  <c:v>429966</c:v>
                </c:pt>
                <c:pt idx="3">
                  <c:v>514210</c:v>
                </c:pt>
                <c:pt idx="4">
                  <c:v>525807</c:v>
                </c:pt>
                <c:pt idx="5">
                  <c:v>645014</c:v>
                </c:pt>
                <c:pt idx="6">
                  <c:v>700778</c:v>
                </c:pt>
                <c:pt idx="7">
                  <c:v>797136</c:v>
                </c:pt>
                <c:pt idx="8">
                  <c:v>911403</c:v>
                </c:pt>
                <c:pt idx="9">
                  <c:v>968338</c:v>
                </c:pt>
                <c:pt idx="10">
                  <c:v>1153581</c:v>
                </c:pt>
                <c:pt idx="11">
                  <c:v>1266809</c:v>
                </c:pt>
                <c:pt idx="12">
                  <c:v>1217864</c:v>
                </c:pt>
                <c:pt idx="13">
                  <c:v>1326984</c:v>
                </c:pt>
                <c:pt idx="14">
                  <c:v>1767882</c:v>
                </c:pt>
                <c:pt idx="15">
                  <c:v>2047545</c:v>
                </c:pt>
                <c:pt idx="16">
                  <c:v>2312276</c:v>
                </c:pt>
                <c:pt idx="17">
                  <c:v>2577723</c:v>
                </c:pt>
                <c:pt idx="18">
                  <c:v>2571444</c:v>
                </c:pt>
                <c:pt idx="19">
                  <c:v>2330050</c:v>
                </c:pt>
                <c:pt idx="20">
                  <c:v>2646102</c:v>
                </c:pt>
                <c:pt idx="21">
                  <c:v>2907725</c:v>
                </c:pt>
                <c:pt idx="22">
                  <c:v>3123747</c:v>
                </c:pt>
                <c:pt idx="23">
                  <c:v>3184542</c:v>
                </c:pt>
                <c:pt idx="24">
                  <c:v>3600131</c:v>
                </c:pt>
                <c:pt idx="25">
                  <c:v>3770768</c:v>
                </c:pt>
                <c:pt idx="26">
                  <c:v>3839164</c:v>
                </c:pt>
                <c:pt idx="27">
                  <c:v>4087671</c:v>
                </c:pt>
                <c:pt idx="28">
                  <c:v>4216340</c:v>
                </c:pt>
                <c:pt idx="29">
                  <c:v>4333159</c:v>
                </c:pt>
                <c:pt idx="30">
                  <c:v>4421823.5996203003</c:v>
                </c:pt>
                <c:pt idx="31">
                  <c:v>4601997.683709438</c:v>
                </c:pt>
                <c:pt idx="32">
                  <c:v>4890703.0033511277</c:v>
                </c:pt>
                <c:pt idx="33">
                  <c:v>5137311.5742341625</c:v>
                </c:pt>
                <c:pt idx="34">
                  <c:v>5398872.2327722451</c:v>
                </c:pt>
                <c:pt idx="35">
                  <c:v>5675666.5273909802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0-4E13-82AB-F7A89A58A6B4}"/>
            </c:ext>
          </c:extLst>
        </c:ser>
        <c:ser>
          <c:idx val="1"/>
          <c:order val="1"/>
          <c:tx>
            <c:strRef>
              <c:f>Hodnoty!$AP$30</c:f>
              <c:strCache>
                <c:ptCount val="1"/>
                <c:pt idx="0">
                  <c:v>dovoz zboží a služeb</c:v>
                </c:pt>
              </c:strCache>
            </c:strRef>
          </c:tx>
          <c:spPr>
            <a:solidFill>
              <a:schemeClr val="accent1"/>
            </a:solidFill>
            <a:ln w="44450">
              <a:solidFill>
                <a:schemeClr val="accent1"/>
              </a:solidFill>
              <a:prstDash val="solid"/>
            </a:ln>
          </c:spPr>
          <c:invertIfNegative val="0"/>
          <c:cat>
            <c:numRef>
              <c:f>Hodnoty!$AK$31:$AK$66</c:f>
              <c:numCache>
                <c:formatCode>0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Hodnoty!$AP$31:$AP$66</c:f>
              <c:numCache>
                <c:formatCode>###\ ###\ ##0</c:formatCode>
                <c:ptCount val="36"/>
                <c:pt idx="0">
                  <c:v>259473</c:v>
                </c:pt>
                <c:pt idx="1">
                  <c:v>318139</c:v>
                </c:pt>
                <c:pt idx="2">
                  <c:v>415704</c:v>
                </c:pt>
                <c:pt idx="3">
                  <c:v>497824</c:v>
                </c:pt>
                <c:pt idx="4">
                  <c:v>542689</c:v>
                </c:pt>
                <c:pt idx="5">
                  <c:v>693951</c:v>
                </c:pt>
                <c:pt idx="6">
                  <c:v>789152</c:v>
                </c:pt>
                <c:pt idx="7">
                  <c:v>878753</c:v>
                </c:pt>
                <c:pt idx="8">
                  <c:v>918149</c:v>
                </c:pt>
                <c:pt idx="9">
                  <c:v>979120</c:v>
                </c:pt>
                <c:pt idx="10">
                  <c:v>1198070</c:v>
                </c:pt>
                <c:pt idx="11">
                  <c:v>1300323</c:v>
                </c:pt>
                <c:pt idx="12">
                  <c:v>1253557</c:v>
                </c:pt>
                <c:pt idx="13">
                  <c:v>1369828</c:v>
                </c:pt>
                <c:pt idx="14">
                  <c:v>1748584</c:v>
                </c:pt>
                <c:pt idx="15">
                  <c:v>1971040</c:v>
                </c:pt>
                <c:pt idx="16">
                  <c:v>2216149</c:v>
                </c:pt>
                <c:pt idx="17">
                  <c:v>2484225</c:v>
                </c:pt>
                <c:pt idx="18">
                  <c:v>2484086</c:v>
                </c:pt>
                <c:pt idx="19">
                  <c:v>2176084</c:v>
                </c:pt>
                <c:pt idx="20">
                  <c:v>2524036</c:v>
                </c:pt>
                <c:pt idx="21">
                  <c:v>2754132</c:v>
                </c:pt>
                <c:pt idx="22">
                  <c:v>2928971</c:v>
                </c:pt>
                <c:pt idx="23">
                  <c:v>2948636</c:v>
                </c:pt>
                <c:pt idx="24">
                  <c:v>3324889</c:v>
                </c:pt>
                <c:pt idx="25">
                  <c:v>3495933</c:v>
                </c:pt>
                <c:pt idx="26">
                  <c:v>3473264</c:v>
                </c:pt>
                <c:pt idx="27">
                  <c:v>3703260</c:v>
                </c:pt>
                <c:pt idx="28">
                  <c:v>3895015</c:v>
                </c:pt>
                <c:pt idx="29">
                  <c:v>3987065</c:v>
                </c:pt>
                <c:pt idx="30">
                  <c:v>4052179.3976554298</c:v>
                </c:pt>
                <c:pt idx="31">
                  <c:v>4208398.7792053502</c:v>
                </c:pt>
                <c:pt idx="32">
                  <c:v>4480888.7258327529</c:v>
                </c:pt>
                <c:pt idx="33">
                  <c:v>4716411.8756851144</c:v>
                </c:pt>
                <c:pt idx="34">
                  <c:v>4950974.4255688973</c:v>
                </c:pt>
                <c:pt idx="35">
                  <c:v>5201697.1271151071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70-4E13-82AB-F7A89A58A6B4}"/>
            </c:ext>
          </c:extLst>
        </c:ser>
        <c:ser>
          <c:idx val="2"/>
          <c:order val="2"/>
          <c:tx>
            <c:strRef>
              <c:f>Hodnoty!$AQ$30</c:f>
              <c:strCache>
                <c:ptCount val="1"/>
                <c:pt idx="0">
                  <c:v>saldo vývozu a dovozu</c:v>
                </c:pt>
              </c:strCache>
            </c:strRef>
          </c:tx>
          <c:spPr>
            <a:solidFill>
              <a:schemeClr val="accent5"/>
            </a:solidFill>
            <a:ln w="25400">
              <a:solidFill>
                <a:schemeClr val="accent5"/>
              </a:solidFill>
              <a:prstDash val="solid"/>
            </a:ln>
          </c:spPr>
          <c:invertIfNegative val="0"/>
          <c:cat>
            <c:numRef>
              <c:f>Hodnoty!$AK$31:$AK$66</c:f>
              <c:numCache>
                <c:formatCode>0</c:formatCode>
                <c:ptCount val="36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</c:numCache>
            </c:numRef>
          </c:cat>
          <c:val>
            <c:numRef>
              <c:f>Hodnoty!$AQ$31:$AQ$66</c:f>
              <c:numCache>
                <c:formatCode>###\ ###\ ##0</c:formatCode>
                <c:ptCount val="36"/>
                <c:pt idx="0">
                  <c:v>14966</c:v>
                </c:pt>
                <c:pt idx="1">
                  <c:v>58008</c:v>
                </c:pt>
                <c:pt idx="2">
                  <c:v>14262</c:v>
                </c:pt>
                <c:pt idx="3">
                  <c:v>16386</c:v>
                </c:pt>
                <c:pt idx="4">
                  <c:v>-16882</c:v>
                </c:pt>
                <c:pt idx="5">
                  <c:v>-48937</c:v>
                </c:pt>
                <c:pt idx="6">
                  <c:v>-88374</c:v>
                </c:pt>
                <c:pt idx="7">
                  <c:v>-81617</c:v>
                </c:pt>
                <c:pt idx="8">
                  <c:v>-6746</c:v>
                </c:pt>
                <c:pt idx="9">
                  <c:v>-10782</c:v>
                </c:pt>
                <c:pt idx="10">
                  <c:v>-44489</c:v>
                </c:pt>
                <c:pt idx="11">
                  <c:v>-33514</c:v>
                </c:pt>
                <c:pt idx="12">
                  <c:v>-35693</c:v>
                </c:pt>
                <c:pt idx="13">
                  <c:v>-42844</c:v>
                </c:pt>
                <c:pt idx="14">
                  <c:v>19298</c:v>
                </c:pt>
                <c:pt idx="15">
                  <c:v>76505</c:v>
                </c:pt>
                <c:pt idx="16">
                  <c:v>96127</c:v>
                </c:pt>
                <c:pt idx="17">
                  <c:v>93498</c:v>
                </c:pt>
                <c:pt idx="18">
                  <c:v>87358</c:v>
                </c:pt>
                <c:pt idx="19">
                  <c:v>153966</c:v>
                </c:pt>
                <c:pt idx="20">
                  <c:v>122066</c:v>
                </c:pt>
                <c:pt idx="21">
                  <c:v>153593</c:v>
                </c:pt>
                <c:pt idx="22">
                  <c:v>194776</c:v>
                </c:pt>
                <c:pt idx="23">
                  <c:v>235906</c:v>
                </c:pt>
                <c:pt idx="24">
                  <c:v>275242</c:v>
                </c:pt>
                <c:pt idx="25">
                  <c:v>274835</c:v>
                </c:pt>
                <c:pt idx="26">
                  <c:v>365900</c:v>
                </c:pt>
                <c:pt idx="27">
                  <c:v>384411</c:v>
                </c:pt>
                <c:pt idx="28">
                  <c:v>321325</c:v>
                </c:pt>
                <c:pt idx="29">
                  <c:v>346094</c:v>
                </c:pt>
                <c:pt idx="30">
                  <c:v>369644.20196487056</c:v>
                </c:pt>
                <c:pt idx="31">
                  <c:v>393598.90450408775</c:v>
                </c:pt>
                <c:pt idx="32">
                  <c:v>409814.27751837485</c:v>
                </c:pt>
                <c:pt idx="33">
                  <c:v>420899.69854904804</c:v>
                </c:pt>
                <c:pt idx="34">
                  <c:v>447897.80720334779</c:v>
                </c:pt>
                <c:pt idx="35">
                  <c:v>473969.40027587302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70-4E13-82AB-F7A89A58A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95088"/>
        <c:axId val="282117736"/>
      </c:barChart>
      <c:dateAx>
        <c:axId val="160895088"/>
        <c:scaling>
          <c:orientation val="minMax"/>
        </c:scaling>
        <c:delete val="0"/>
        <c:axPos val="b"/>
        <c:numFmt formatCode="0" sourceLinked="1"/>
        <c:majorTickMark val="out"/>
        <c:minorTickMark val="out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282117736"/>
        <c:crossesAt val="0"/>
        <c:auto val="1"/>
        <c:lblOffset val="200"/>
        <c:baseTimeUnit val="years"/>
        <c:majorUnit val="1"/>
        <c:majorTimeUnit val="years"/>
        <c:minorUnit val="1"/>
        <c:minorTimeUnit val="years"/>
      </c:dateAx>
      <c:valAx>
        <c:axId val="282117736"/>
        <c:scaling>
          <c:orientation val="minMax"/>
          <c:max val="5800000"/>
          <c:min val="-20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.0\ [$bil. Kč]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60895088"/>
        <c:crosses val="autoZero"/>
        <c:crossBetween val="between"/>
        <c:majorUnit val="1000000"/>
        <c:dispUnits>
          <c:builtInUnit val="millions"/>
        </c:dispUnits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73010048501219"/>
          <c:y val="6.1718685766688805E-2"/>
          <c:w val="0.2084849261050383"/>
          <c:h val="0.20186383328589949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Myriad Pro" panose="020B0503030403020204" pitchFamily="34" charset="0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4-08T06:50:07.25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7231 5218 535 0,'0'0'0'0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20T07:01:19.3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4550 11610 75 0,'0'0'1467'0,"0"0"-317"0,0 0-928 15,0 0-20-15,0 0 63 0,-23-57 43 16,19 50 6-16,0 1-41 0,2 3-28 16,2 1-45-16,-2 2-16 0,0 0-16 15,0 0 0-15,0 0 18 0,-1 0 11 16,3 0 2-16,0 9-14 0,0 5-29 16,0 8-47-16,3 7-34 0,5 15-18 15,4 18-15-15,9 20 1 0,0 12-7 16,1 4-3-16,-1 1 6 15,-2-4 6-15,-3-1 12 0,1 0 9 16,-1-6-9-16,-6-10-56 0,-1-9 14 16,-1-15 3-16,-4-15 3 0,-4-16-6 15,0-4 0-15,0-5-13 0,0 0-2 16,0-4-3-16,0-4-24 0,-2-3-15 16,2-3-42-16,0 0-30 0,0-7-27 15,0 0 2-15,2-4-11 0,2 0-34 16,2 0-58-16,-1-2-131 0,-1-5-200 15,0 0-528-15,-2 3-243 0,2-11-774 16</inkml:trace>
  <inkml:trace contextRef="#ctx0" brushRef="#br0" timeOffset="303.336">4676 11575 3119 0,'0'0'560'0,"0"0"-258"16,0 0 77-16,0 0-113 0,0 0 1 16,0 0 20-16,0 0-13 0,0 79-53 15,0-32-82-15,6 15-30 0,9 20 15 16,1 8 33-16,3 1-22 0,4 0-21 15,-3-9-5-15,3 2 2 0,-2-6-6 16,-1-5-63-16,-3-20-42 16,-5-12-3-16,-6-13-9 0,-1-9 12 15,-3-1 0-15,-2-7-15 0,0-2-72 16,0-9-157-16,-9-4-93 0,5-3-240 16,0-12-1177-16</inkml:trace>
  <inkml:trace contextRef="#ctx0" brushRef="#br0" timeOffset="5008.955">4577 13363 307 0,'0'0'45'16,"0"0"1"-16,0 0 410 0,0 0 4 16,0 0-281-16,0 0-69 0,22-59-19 15,-19 48-16-15,1 1-13 0,0-2 16 16,-2 0 39-16,2 2-1 0,0 2 7 15,-2-2 26-15,2 3 22 16,0-1 13-16,-1 3-7 0,1-1-20 16,-2 0-7-16,0 2 35 0,0-1 47 15,0 1 51-15,0 1 2 0,0 0-24 16,-2 0-27-16,0 0-19 0,0 2-16 16,0-1-14-16,0 2-9 0,0 0-18 15,-2 0-22-15,2 0-18 0,-2 0-15 16,-2 6-25-16,0 0-30 0,-3 3-15 15,-1 7 1-15,2-3-4 0,-4 5-12 16,1 0 6-16,-3-1 3 0,0 3 3 16,-1 1-3-16,-1 3 12 0,-3 1 3 15,1 3 7-15,-1 1-10 16,-4 5-3-16,1 0-9 0,-1 4-6 16,0 0 6-16,-1 3-12 0,-1-3 0 15,0 3 3-15,3 0 6 0,-3-4-3 16,2-3-3-16,0 3-6 0,1-1 0 15,1-3-10-15,1-1-2 0,3-4-20 16,-1 1 2-16,3-1 3 0,1-2 12 16,-1-2 0-16,5-5-8 0,0-1 10 15,2-5 1-15,1-2-1 0,1-5-1 16,4 1-13-16,0-5-15 0,0 0-21 16,0-2-30-16,0 0-28 0,0 0 10 15,0-2 0-15,0-1 2 0,0-1-14 16,2 0-37-16,3-2-40 0,-3 3-45 15,2-3-53-15,0 1-173 0,2-3-193 16,-2-3-91-16,2 2-21 0,-1 2-414 16,5-9-194-16</inkml:trace>
  <inkml:trace contextRef="#ctx0" brushRef="#br0" timeOffset="5591.412">4099 13221 962 0,'0'0'1040'0,"0"0"-668"16,0 0-187-16,0 0 37 0,0 0-16 15,0 0-11-15,0 0 38 0,0 0 106 16,-12-50-47-16,12 47-63 0,-2 2-28 16,2-2-12-16,-2 3 4 0,2 0 15 15,0 0 12-15,0 0-20 0,0 0-33 16,0 3-55-16,2 1-18 0,0 2-4 15,2 7-2-15,2-1-19 0,0 4-12 16,1 5-5-16,3 1-1 0,-2 3-3 16,3 1 0-16,1 5 3 0,0 0-3 15,3 6-2-15,-1 1-10 16,5 2 3-16,-3 0-3 0,5 3 0 16,-2-2-9-16,-1 3-3 0,3-4-6 15,-2 1-3-15,-3 0-3 0,1-4-9 16,-3 1 15-16,-2-4-17 0,1 1-1 15,-3-4-13-15,1-2-5 0,-3-5 6 16,0-2 9-16,0-4 0 0,-1-4 3 16,-3-2 1-16,0-3 0 0,0-2 0 15,-2-1-1-15,0-3-1 0,-2 2-11 16,0-1-9-16,0 0-24 0,0 2-24 16,-4-1-39-16,2-1-34 0,-2-4-39 15,0 0-57-15,2-8-134 0,2 1-271 16,0-9-1071-16</inkml:trace>
  <inkml:trace contextRef="#ctx0" brushRef="#br0" timeOffset="6324.534">5145 13760 39 0,'0'0'1024'15,"0"0"483"-15,0 0-1204 0,0 0-88 16,0 0 15-16,0 0 148 0,0 0 59 16,0 0-58-16,0 0-74 0,0 0-23 15,-16-38-63-15,3 33-49 0,1 1-15 16,-5 2-13-16,1 1-33 0,-5-1-25 15,-2 0-26-15,1 0-22 0,-1 1-6 16,-2 1-18-16,-2-3-12 0,4 1-1 16,-1-1-1-16,1-1-1 15,0 3-18-15,5-1-15 0,-3 2-31 16,4 0-26-16,3 0-58 0,2 0-43 16,3 2-79-16,3-1-121 0,2 2-345 15,2-2-670-15,0 4-531 0</inkml:trace>
  <inkml:trace contextRef="#ctx0" brushRef="#br0" timeOffset="6601.542">4864 13591 704 0,'0'0'1885'0,"0"0"-1525"0,0 0-142 16,0 0 72-16,0 0 153 16,0 0-36-16,0 0-181 0,0 0-50 15,4 58-23-15,-4-28-9 0,-4 4 12 0,4 3 11 16,0 2-27-16,0-2-43 16,0-2-45-16,0-6-40 0,0-7-12 15,4-7-24-15,-4-6-42 0,2-9-122 16,0-4-160-16,5-10-119 0,-3 1-698 15,10-10-813-15</inkml:trace>
  <inkml:trace contextRef="#ctx0" brushRef="#br0" timeOffset="7941.297">5455 13210 450 0,'0'0'202'0,"0"0"866"16,0 0-642-16,0 0-180 0,0 0-40 16,0 0 39-16,-4-51-52 0,4 47-1 15,-2 0 63-15,2 4 23 0,0 0-17 16,-2 0-10-16,2 2-3 0,-2 5-42 15,2 4-65-15,-2 4-33 0,2 4-20 16,-2 6-5-16,2 4-13 0,0 3-9 16,0 4-10-16,-2 3-14 0,2 3 5 15,0 2 1-15,0 3-10 0,-2 0 1 16,0-1-10-16,0 1-6 0,-1 2-15 16,-1-5 9-16,2 3-11 0,-2 0 1 15,-2-1 1-15,2 1-3 0,2 1 0 16,-2-4-21-16,2-7 0 15,-1-3 9-15,3-5 10 0,-2-9 1 16,2-5 1-16,0-8 0 0,0-2 0 16,0-5-1-16,0 0-51 0,0-6-6 15,0-6 43-15,0-4 13 0,0-5 1 16,0-5 1-16,0-6 0 0,0-2 0 16,0-14-1-16,0-8 1 0,0-13 1 15,5-1 0-15,-5 0-1 0,2 6-36 16,2 6 33-16,-2-1 1 0,-2 1 2 15,2 10 3-15,-2 9 12 0,0 10 6 16,0 7-6-16,0 0 13 0,0 0-13 16,2 4-13-16,-2 5 1 0,0 6 18 15,0 5 16-15,0 2 17 0,0 0-2 16,0 2-13-16,0 4-27 0,0 1-9 16,-2 5 12-16,2 1-13 0,0 3 1 15,-2 3 0-15,2 0-1 16,2 1 10-16,2 3-10 0,4 2 11 0,1 0-1 15,1 0 18-15,2-2 3 16,3 1-6-16,-1-3 19 0,5-4 23 16,-3-3-27-16,5-3-23 0,-2-4-17 15,1-1 0-15,1-6-2 0,2 0-1 16,-3-6-1-16,3-4-14 0,0-8 14 16,0 2-13-16,-3-10 12 0,3-3-12 15,-4-4 3-15,1-4 10 0,-5-1-1 16,-1 0-9-16,-1 0 9 0,-3 4-18 15,-2 4 9-15,-2 4-3 0,-4 10-3 16,-2 6-1-16,0 2 4 16,0 8 15-16,0 0 0 0,0 10 0 15,0 4-21-15,0 6 9 0,-2 10 9 16,-4 13 1-16,4 16 2 0,0 19 2 16,0 12 0-16,-2 0 19 0,4-1 9 15,-4-3 13-15,4-2 8 0,-2-1 22 16,-2-6 2-16,-1-5-15 0,-1-8-42 15,4-16-17-15,-4-11 14 0,4-12 3 16,-2-4-5-16,0 0-11 0,-1 0-1 16,1-5-1-16,2-4-1 0,-2-9-24 15,4-3-44-15,0-13-30 0,0-5-64 16,4-5-40-16,-2-5-58 0,0-3-144 16,3 7-641-16,1-2-818 0</inkml:trace>
  <inkml:trace contextRef="#ctx0" brushRef="#br0" timeOffset="11858.146">3700 14468 65 0,'0'0'75'15,"0"0"-75"-15,0 0-29 0,0 0 16 16,0 0 12-16,0 0 1 0,0 0 2 15,0 0-2-15,0 0-56 0</inkml:trace>
  <inkml:trace contextRef="#ctx0" brushRef="#br0" timeOffset="12915.936">3589 14387 49 0,'0'0'98'16,"0"0"-43"-16,0 0-29 0,0 0-25 16,0 0-1-16,0 0 0 0,0 0 3 15,0 0 29-15,0 0 7 0,0 0 128 16,0 0 9-16,0 0-62 15,-2-1-85-15,2 1-27 0,-2-1 24 16,-1 1 167-16,-1-2 22 0,0 2-105 16,0 0-22-16,0 0-16 0,0 0-10 15,0-2 25-15,-3 1 47 0,3-1 31 16,-2 1-71-16,4-1 10 0,0 1 214 16,0 0-157-16,2 1-26 0,-2 0-16 15,2-1 10-15,0 1 5 0,0 0-16 16,0 0-22-16,0 0-10 0,0 0-16 15,0 0 3-15,0 0 3 0,0 0 0 16,-2 0 9-16,0 0 69 0,-2 0 78 16,-3 0-80-16,1 0-37 0,2 0-16 15,-2 0-10-15,2 0 1 0,2 0-4 16,0 0-1-16,-1 0 1 0,3 0-6 16,0 0-1-16,0 0-6 0,0 0 0 15,-2 0 0-15,2 0-12 0,0 0-10 16,-2 0-17-16,2 0-7 0,0 0-3 15,0 0-9-15,0 0 7 16,0 0-4-16,0 0 12 0,0 0 9 16,0 0 16-16,0 0 32 0,4 0-14 15,1 0-31-15,1 0-24 0,0 0-17 16,9 0 0-16,1 0 21 0,1 0-21 16,1 0-1-16,1 0 0 0,4 0 9 15,-1 0-8-15,-1 0 11 0,4 0-11 16,-3 0 1-16,5 0 19 0,-2 0-19 15,4 0 25-15,2 0-26 0,-2 0 1 16,4 0 1-16,-2 0-3 0,2 0 0 16,0 0 2-16,0 0-1 15,5-4-1-15,-5 4 0 0,2 0 0 16,2 0 11-16,-2-2-10 0,4 2 0 16,-1-1 1-16,3 1 10 0,-2 0-10 15,5 0 28-15,-1 1-28 0,3-1-1 16,-1 0-1-16,0 0 0 0,3 0-1 15,0-1-1-15,-1 1 2 0,-1 0-2 16,-1 0 2-16,-2 0-10 0,3 0 10 16,-3 0 1-16,3 0-1 0,-1 0 1 15,3 0 44-15,-1 0-43 0,-1 0 11 16,3 0-13-16,-3 0 2 0,4 0 1 16,-5 0 9-16,1 0-9 0,1 0 24 15,1 0-24-15,-3 0-2 0,1 0 2 16,-3 0 15-16,0 0-17 0,1 0 0 15,1 0-1-15,-5 0 1 0,-1 0 0 16,2 0-1-16,-4 0 0 0,-4 0-1 16,1 0 1-16,-3 0 18 0,-3 0-18 15,1-3 0-15,-2 3-1 16,0 0 0-16,-2 0 0 0,-4 0 1 16,-3-1 2-16,-1 1 28 0,-3 0-29 15,-6 0 0-15,-1 0-1 0,-3 0 0 16,0 0-1-16,-4 0-1 0,0 0-19 15,2 0 0-15,-2 0-6 0,0 0-18 16,0 0-55-16,-4 0-15 0,-2 0 1 16,-5 0-50-16,-3 0-60 0,-7 0-49 15,-4 1-254-15,7 0-719 16,-7 4-650-16</inkml:trace>
  <inkml:trace contextRef="#ctx0" brushRef="#br0" timeOffset="15250.267">4116 14799 404 0,'0'0'180'0,"0"0"1433"16,0 0-1325-16,0 0-188 0,0 0 39 16,0 0 93-16,0 0 40 0,0 0-8 15,0 0-8-15,-2-55-29 0,-2 44-23 16,-1 1-8-16,1-3-10 0,-2 3-1 16,0 0-7-16,0 0-32 15,-1 3-2-15,1 0-23 0,0 2-26 16,0 2-13-16,-2 1-22 0,-1 1-14 15,-1 1-4-15,-2 0-9 0,-1 0-5 16,-1 1 2-16,1 3-6 0,-1-1-6 16,-1 3-3-16,1-3-3 0,-1 3-9 15,3-2 18-15,2 3 1 0,-3 1-7 16,-1-1 0-16,8 2 0 0,-5-1 3 16,3 2-6-16,0 3-11 0,-3 0 11 15,3 3 0-15,0 3-10 0,0 0 0 16,1 2 1-16,-1 1 0 0,4 0-1 15,-2 1 0-15,0 1 0 0,4 1 0 16,-3 0-1-16,1 0 1 0,0 0 0 16,2 0 0-16,0 0 1 0,-2-1 1 15,2 0-1-15,0-3 0 0,2-1 0 16,0 0 12-16,0-1-13 16,2 0 0-16,2-3 10 0,0 1-11 15,2-2 2-15,0 0-1 0,3-2 0 16,-1 1 0-16,2-3-1 0,1-2-1 15,1 1-1-15,-2-2-11 0,1-3 9 16,3 0-12-16,-1 0 12 0,-3 0 0 16,2-2-16-16,-1 0 17 0,-1 2-13 15,2-5 3-15,-1 0-6 0,-1 0-6 16,3-7 0-16,1-4 0 0,0-4 6 16,1-1 2-16,-1-5 13 0,1 0 0 15,-3-2-9-15,1 3 11 0,-3 3 1 16,-2 2 2-16,-2 3 0 0,1 2 1 15,-3 4-1-15,-2 1 1 0,2 2 9 16,-4 0-10-16,0 2 0 0,0 1-1 16,0-1 2-16,-4 0-3 0,-2 1 27 15,-5-2 3-15,1 0 6 16,-2 2-6-16,-5-3 10 0,1 1-7 16,-1 1-12-16,-2 1-20 0,3-2-1 15,-3 2 0-15,5 0-1 0,1 2-2 16,-1 3-42-16,6 0-73 0,1 1-82 15,3 1-45-15,2-2-96 0,2 1-276 16,0-2-979-16,11 1-1243 0</inkml:trace>
  <inkml:trace contextRef="#ctx0" brushRef="#br0" timeOffset="15690.336">4314 14813 642 0,'0'0'1926'0,"0"0"-1620"0,0 0-65 16,0 0 148-16,0 0-35 0,0 0-102 15,0 0-34-15,0 0 41 0,0 0-52 16,0 0-33-16,-12-4-48 0,10 22-29 16,-2 3-11-16,2 7-16 0,-1 3-16 15,-1 0-8-15,2 5-10 0,0 4 1 16,-2 1 2-16,2 0-3 0,-4 1-8 15,4-3-7-15,0-1-9 16,-2-4-11-16,1-4-1 0,1-6 0 16,0-5-3-16,2-3-12 0,0-5-12 15,0-4-49-15,0-4-73 0,0-1-64 16,2-2-108-16,3-2-200 0,-1-2-546 16,2-5-522-16</inkml:trace>
  <inkml:trace contextRef="#ctx0" brushRef="#br0" timeOffset="16075.074">4139 14700 828 0,'0'0'1510'16,"0"0"-1181"-16,0 0-123 0,0 0 124 15,0 0 109-15,0 0-42 0,0 0-72 16,0 0-22-16,0 0-58 0,0 0-55 16,37-21-23-16,-25 28 4 0,3 1-17 15,-1 2-30-15,3 5-27 0,1-1-15 16,-1 5-16-16,1 1 1 0,1 3-1 16,0 1-9-16,-1 2-5 0,-1 3-4 15,-1 4-9-15,-1 1-3 0,-1 4-15 16,-1 2-6-16,-1 1 3 0,-4 3-3 15,-4 0-3-15,1-1-9 0,-5 0 15 16,0-2-17-16,-9-1 11 0,-1-2-11 16,-3-1-1-16,-3-2 0 15,-3-4-1-15,-1-4-14 0,-3-6-21 16,2-3-54-16,-1-7-76 0,1-8-57 16,2-1-67-16,5-2-187 0,3-3-516 15,3-3-890-15</inkml:trace>
  <inkml:trace contextRef="#ctx0" brushRef="#br0" timeOffset="16490.561">4773 14697 2553 0,'0'0'643'0,"0"0"-452"0,0 0 50 15,0 0 131-15,0 57-62 0,-2-34-47 16,2 4 17-16,-4 4-50 0,2 4-72 15,0 3-58-15,-2 4-8 0,-5 3 2 16,5 0 18-16,-2 2-15 0,-2 1-16 16,2 1-20-16,-3-3-19 15,3-1-9-15,0-1-12 0,-2-5-3 16,1-3-15-16,1-3 0 0,0-5-3 16,0-2-1-16,2-7-27 0,2-4-38 15,0-5-46-15,-1-5-63 0,3-5-59 16,3-1-92-16,-1-10-125 0,4-7-222 15,-2 5-693-15,4-13-370 0</inkml:trace>
  <inkml:trace contextRef="#ctx0" brushRef="#br0" timeOffset="16854.881">4484 14846 1585 0,'0'0'1126'16,"0"0"-856"-16,0 0-71 0,0 0 183 15,0 0 3-15,18-51-97 0,-11 42-33 16,3 2 4-16,0 0-51 16,5 1-58-16,-1 0-19 0,7 0 18 15,2 2 27-15,1 2-25 0,7 2-45 16,2 0-21-16,0 0-22 0,5 1-14 15,-3 3-13-15,0 2 0 0,-4 1 0 16,-4 4-6-16,-2 2 0 0,-3 1 1 16,-5 5-1-16,-3 3-6 0,-7-1-9 15,-5 4-13-15,-2 1-2 0,-7 5-1 16,-5 0-1-16,-7 4-1 0,-1 3-12 16,-7-1 13-16,-2-2-10 0,-4-2-27 15,0-4-91-15,-2-9-81 0,4-4-104 16,6-8-270-16,-2-4-1327 0</inkml:trace>
  <inkml:trace contextRef="#ctx0" brushRef="#br0" timeOffset="27393.787">4792 13546 130 0,'0'0'170'0,"0"0"-118"0,0 0-19 16,0 0 32-16,0 0 522 0,0 0-258 15,0 0-147-15,0 0-3 0,0 0-4 16,-11-14-19-16,11 13 6 0,0 1-13 15,0-2-46-15,-2 1-15 0,2-2-14 16,-2 1-19-16,0 1-7 0,2-3-9 16,-2 1 2-16,2 1 21 0,0 1 15 15,0-2 19-15,0 3 32 0,0 0 41 16,0-2 25-16,0 1-20 16,0 0-26-16,0 0-13 0,0 1 0 15,0 0-7-15,0 0-19 0,0 0-32 16,0 0-18-16,0 0-22 0,0 0-3 15,0 0-3-15,0 0 12 0,0 2 3 16,0 1-6-16,0 4-36 0,0 2 11 16,0 0 3-16,0 2 7 0,0 0-4 15,0 5 1-15,2-1-19 0,0 3 9 16,-2-2 1-16,2 1 5 0,0-2 0 16,-2 1 10-16,0 0-1 0,0-3 1 15,0 0 5-15,0-2-2 0,2 2 0 16,-2-4-13-16,0 2-6 15,0 2-9-15,3-2-1 0,-3 1 0 16,0 0-1-16,2 2-1 0,-2 1-1 16,2-1 1-16,-2 1-1 0,0 0 1 15,0-1-1-15,2 0 0 0,-2-4-1 16,2 2-1-16,-2-2-9 0,0-4 10 16,0-3 0-16,0 0-1 0,0-2-16 15,0-1-11-15,0 0-4 0,0 0 24 16,0-1 10-16,-2-2 12 0,0-3-9 15,2 2 0-15,-2-4-1 0,2 0 11 16,-2 1-10-16,2-1 9 0,0-3-9 16,0-2 0-16,0 0 9 0,0-6-10 15,0-1-2-15,0-3-16 0,2-3 15 16,0-1 1-16,-2-3 1 0,4-1 11 16,-4 2 1-16,2 0 8 0,-2 3 6 15,2 3-5-15,-2 5-4 16,4 5-6-16,-4 0-9 0,2 6 0 15,2 3 0-15,-2 2-3 0,2 0-28 16,1 2-189-16,1 0-229 0,-2 0-650 16,8 0-1863-16</inkml:trace>
  <inkml:trace contextRef="#ctx0" brushRef="#br0" timeOffset="28830.376">4821 13797 740 0,'0'0'206'15,"0"0"-115"-15,0 0 469 0,0 0-183 16,0 0-186-16,0 0-16 0,0 0-36 15,0 0-33-15,0 0 36 0,2-10 83 16,0 5 16-16,-2-2-18 0,0 1-4 16,0-3 27-16,0 4 46 0,0 0-22 15,-2 3-47-15,0-1-45 0,-2 2-34 16,1 1-19-16,-3 0-9 0,0 0-19 16,-2 0-12-16,0 0-15 0,-3 2-15 15,1 0-16-15,-3 0-18 0,-1 0-18 16,-1-1 10-16,1-1-11 0,0 0 0 15,-1 0 0-15,1 0-2 0,-3-1 0 16,1-1-1-16,1 2 1 0,3-4 1 16,-3 4 0-16,5-1-1 0,0 1 1 15,-1 0 0-15,3 0 1 0,2 1 1 16,-3 3 9-16,5-1-11 0,-2 1 2 16,2-1-2-16,0 0 0 15,2 0-1-15,0-3-2 0,0 2-10 16,2-2 9-16,0 0-7 0,0 0 10 15,0 0 21-15,0-2 12 0,4-1-9 16,0-1-21-16,4 0-1 0,0-1 1 16,3 5 0-16,-1-4 0 0,0 4-1 15,3 0 1-15,-1 0 0 0,-1 0 10 16,1 0-11-16,2 0 10 0,-1 4-9 16,1-1 9-16,3 2 0 0,-3-2 0 15,3 2-9-15,-1-1-1 16,1 0 1-16,0-2-2 0,1-1 1 15,-1-1-2-15,3 0 0 0,1-3-3 16,-2-1 2-16,-1-2 1 0,-1 2 0 16,-1-1 3-16,-1 2 21 0,-3 1 6 15,-6 0-2-15,3 2-13 0,-7 0 6 16,0 0 3-16,-2 0 3 0,0 0-27 16,0 0-36-16,-2 0 3 0,-5 0 21 15,-1 0 10-15,-2 2 0 0,0-2 2 16,-3 3 1-16,-1-1 1 0,-1-1-1 15,-1 0 0-15,-1-1-1 0,-4 0 1 16,1-2 0-16,-1-3-1 0,0 1 0 16,3 2 0-16,-3-2 0 0,5 2 1 15,-1-1-1-15,5 3 1 0,-1 0 2 16,5 0-1-16,0 2 1 0,4 0 0 16,2 0 9-16,2-2 3 0,0 1 18 15,0 1-3-15,6-1-17 0,2 0-13 16,4-1-1-16,1 2-1 0,-1-2-11 15,5 0 13-15,-1 0-1 16,3 0-1-16,0 0 1 0,1-2 1 16,1 2 0-16,0-1 3 0,1 0 0 15,-1 1 13-15,0 0 2 0,1 0 0 16,-3-2 3-16,0 1-6 0,-3 0 3 16,-1-1-15-16,-3-1 12 0,0 3-13 15,-1-3-1-15,-5 2 1 0,0 1 1 16,-2 0 0-16,-2 0-1 0,0 0-2 15,-2 0-17-15,0 0-19 0,-6 0-3 16,-2 0 24-16,0 4 12 0,-5-1 1 16,-1 0 1-16,-5 2-1 0,3-1-1 15,-3-1-10-15,0 2-5 0,1-3-9 16,-1-1-27-16,1-1-34 0,3-1-33 16,-3 1-36-16,3-4-53 0,-1-2-125 15,5 1-418-15,-1-2-1029 0</inkml:trace>
  <inkml:trace contextRef="#ctx0" brushRef="#br0" timeOffset="30653.414">4821 13668 1289 0,'0'0'559'0,"0"0"-234"0,0 0 40 16,0 0-10-16,0 0-42 0,0 0-13 15,0 0 32-15,6-55 4 0,-4 48-53 16,-4 4-73-16,2 0-47 0,-2 3-10 16,0 2 9-16,0 5-25 0,2 7-64 15,-2 7-43-15,0 2-18 0,2 7-10 16,0 1-1-16,-3 1 0 0,3 2-1 15,0-3-2-15,0-2 0 16,0-7-1-16,0 0 0 0,0-9-12 16,0-5-3-16,0-1 6 0,0-7-1 15,0 0-14-15,3-7-37 0,-1-5 34 16,0-5 17-16,0-6 13 0,-2-6 0 16,0 1 0-16,0-5-36 0,0-2 34 15,0 2 2-15,-4-3 3 0,-1 7 15 16,3 1 7-16,-2 6 2 0,0 9-9 15,4 8 7-15,-2 5 32 0,2 2 34 16,0 11-54-16,0 7-25 0,0 6-11 16,4 4 0-16,-2 4 2 0,2 3 0 15,-2-2 0-15,1-1 9 0,-1-3-11 16,0-2 1-16,-2-4-2 16,0-6 0-16,-2-4-12 0,2-5-3 15,0-5 3-15,0-5-9 0,0 0-34 16,0-9 42-16,0-7 13 0,-2-6 18 15,2-5-6-15,0-7-12 0,0 0-20 16,0-1 8-16,0 0 12 0,-3 0 2 16,3 3 13-16,-2 1 9 0,0 7 7 15,2 6-13-15,-2 8-3 0,2 7 6 16,0 3 61-16,0 8-39 0,0 8-25 16,-2 7-6-16,2 5 0 0,0 6-9 15,0 0 12-15,-2 2-13 0,2 0 1 16,0 1 0-16,0-1 9 0,0-2-9 15,-2-3-3-15,2-4 0 0,0-5-3 16,0-8-12-16,0-5 13 0,0-5 0 16,0-4-22-16,0-5-12 0,0-9 36 15,0-9 12-15,0-8 0 0,4-3-9 16,0-7 0-16,0-1-3 16,-1-3-24-16,-1 0 21 0,0-1-9 15,-2 2 12-15,0 9 2 0,0 4 1 16,0 9 9-16,-2 11-10 0,2 7 16 15,0 4 36-15,-2 11-20 0,2 5-32 16,-3 9 1-16,1 4-1 0,2 5 1 16,0-1 0-16,0 3 0 0,-2-2 0 15,2-1 0-15,0 0 0 0,0-3 0 16,0-1 0-16,0-3 10 0,0-4-13 16,0-4-12-16,0-7 10 0,0-5 0 15,0-4 2-15,0-2-12 0,2-12-15 16,-2-7 25-16,2-7 2 15,1-10 2-15,-1-3-1 0,-2-2-1 16,2-2-46-16,-2 2 35 0,0 1 11 16,0 8 2-16,0 7 10 0,2 8-9 15,-2 9 18-15,0 8 31 0,2 3 11 16,-2 10-42-16,0 8-21 0,0 10-1 16,0 5 1-16,0 1 2 0,0 1 1 15,0 1 1-15,-2-2-2 0,0-3-1 16,0-3-1-16,-3-3 0 0,5-5-16 15,-2-4 13-15,0-3-9 0,0-5 9 16,2-5 1-16,0-3 2 0,0-3 0 16,0 0-12-16,0-6-9 0,2-4 9 15,0-8 11-15,0-5 1 0,3-6 0 16,-1-4 2-16,-2-3 9 0,0-2-11 16,0-2-36-16,0 1 24 0,-2-2 11 15,0 5 1-15,0 6 1 0,0 8 11 16,0 7-9-16,0 8 21 15,4 7 27-15,-4 0-2 0,0 3-34 16,4 10-15-16,-2 3 0 0,2 8-1 16,-1 3 1-16,-3 5 0 0,2 1 0 15,-2 3 0-15,0-3 0 0,0 2 2 16,0-1 0-16,0-5-1 0,0-1-1 16,0-6-18-16,0-4 6 0,0-6 0 15,-2-5 10-15,2-4-1 0,0-3-21 16,2-6-15-16,-2-8 39 0,0-7 2 15,0-11 16-15,2-3-6 0,-2-5-9 16,4-4-3-16,-4 0-39 0,0-1 27 16,2-1 12-16,-2 2 1 0,0 7 2 15,0 4 12-15,0 12-12 0,0 7 18 16,0 7-3-16,0 7 34 0,0 3-4 16,0 10-45-16,0 7-2 0,0 7 0 15,0 6 0-15,0 3 11 16,-2 1-10-16,4-1 0 0,-2 1 1 15,2-3-1-15,-2 0 1 0,0-4 12 16,0-1-13-16,2-1 1 0,-2-4-3 16,0-3-12-16,2-2 0 0,-2-3 9 15,0-7-9-15,0 0 12 0,4-6-1 16,-4-3 1-16,0 0-27 0,0-9 3 16,2-5 23-16,0-9 1 0,0-3 3 15,-2-7 9-15,2-3-9 16,1-4-3-16,-3-4-23 0,0 2 11 15,0-1 11-15,-3 3 1 0,-1 7 12 0,2 8 9 16,0 8-3-16,2 11-3 16,0 6 33-16,0 5 13 0,0 10 23 15,0 8-17-15,0 8-40 0,0 4-15 16,0 5-9-16,0 1 9 0,0 1-9 16,0-2-1-16,0-5 0 0,0-2-2 15,0-1-11-15,0-6-13 0,0-5 6 16,0-3 2-16,0-8 4 0,0-4 0 15,0-5-18-15,-4-1-81 0,4-10-43 16,0-6-16-16,0-2-36 0,0-5-82 16,0-1-298-16,0 7-706 0,0 2-809 0</inkml:trace>
  <inkml:trace contextRef="#ctx0" brushRef="#br0" timeOffset="31624.24">5063 13816 836 0,'0'0'518'15,"0"0"-164"-15,0 0 20 0,0 0 11 16,0 0-50-16,0 0-65 0,0 0-21 15,0 0 25-15,0 0 19 0,0 0 9 16,8-22-20-16,-8 22-23 0,0 0-23 16,0 0-52-16,0 0-50 0,0 0-25 15,0 0-21-15,-2 0-15 0,0 0-9 16,-5 0 8-16,1 0 7 16,-2 1 9-16,0 1-7 0,-1-2-20 15,-3 0-13-15,2 0-12 0,-3 0-3 16,-1 0-3-16,1-6-3 0,-3 2-6 15,-1-1 4-15,1-1-4 0,-1 2 3 16,3 0-3-16,-1 2 9 0,1 0 3 16,1 2 3-16,3 2 3 0,-4 2 0 15,3 1-8-15,-1 2-10 0,2-1-3 16,-1-2 0-16,3 1-16 0,0-1 13 16,-3-1-12-16,3 0-1 0,-2-3 1 15,1 0-2-15,1 0 1 0,0 0-1 16,-2 0 0-16,1 0 0 0,-1-2-1 15,0-1 0-15,1 2 0 16,-1-3 0-16,2 4 1 0,0 0 0 16,1-2 0-16,-1 2 1 0,2 0-1 15,0 0 0-15,-1 0 1 0,1 0-1 16,0 0 1-16,2 0-2 0,0 0 0 16,-2 0 0-16,1 0-1 0,3 0 1 15,-2 0-1-15,0 0-1 0,2 0 0 16,0 0 0-16,0 0 0 0,0 0-1 15,0 0 1-15,0 0 0 0,2 0 0 16,0 0-1-16,0 0 2 0,0 0 0 16,0 0 1-16,0 0 1 0,0 0 11 15,0 0-11-15,0 0 2 0,0 0-1 16,0 0-2-16,0 0-1 0,0 0-11 16,0 0-3-16,2 0-3 0,-2 2-9 15,0-2 0-15,0 0-10 0,0 2-17 16,2 0-36-16,-2-2-58 15,2 1-57-15,2 0-82 0,2 0-199 16,-2 0-861-16,15 9-2177 0,-58-30 3213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20T07:19:23.715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9166 7064 1533 0,'0'0'364'15,"0"0"-114"-15,0 0-111 0,0 0-42 16,0 0 61-16,0 0-22 0,0 0-14 16,0 0 113-16,0 0-69 0,-15-11-76 15,15 10 46-15,-2 0 20 0,2 0-20 16,0 0 6-16,-2 0 21 0,0-1-3 16,2 2-29-16,0-4-4 0,-2 4 15 15,2-5 12-15,-2 3-6 0,0-3-23 16,2 1 10-16,-2 0-7 0,0-2-16 15,0 1-9-15,-2-1-21 0,1 1-9 16,1-2-7-16,-2 0-5 0,0 1-13 16,0-1-5-16,4 1-7 0,-4 1-3 15,-2 0 3-15,-1-1 7 0,3 1-10 16,0-1 0-16,0 1 3 0,0 0-9 16,4 1-9-16,-4 0-6 0,0-1 3 15,2 2 1-15,-5-1-13 0,3 1 15 16,-2-2-3-16,2 1 3 0,0 1-3 15,-2-3 15-15,-3 2-3 16,3 0 6-16,0 1 27 0,0-1-2 16,0 1-16-16,-3-1-18 0,1 2-6 15,2-1-6-15,0 1 0 0,-3-2-10 16,1 2 0-16,0-1 10 0,2 2-10 16,-3-2 1-16,1 1 9 0,2-1 3 15,0 3-3-15,1-2-9 0,1 0 9 16,-2 2-10-16,0 1 10 0,2-1 0 15,-2 0-10-15,-1 1 1 0,1 2 21 16,-2 1 0-16,2 1-3 0,-3-1 6 16,3 2-6-16,-2-2 3 15,-2 3 3-15,1-2-24 0,3 2 12 16,-2-1-12-16,-2 0 0 0,1 1 0 16,3-1 12-16,-2-2-13 0,0 2 1 15,-1-2 0-15,3 3 9 0,0 0-9 16,2-2 0-16,-4 1 0 0,3 2 9 15,-1-1-9-15,2 2 0 0,0 0 1 16,0 2-2-16,-2 0 1 0,1-1-1 16,1 2 1-16,0-1 0 0,2 0-1 15,0-1 0-15,0 2-1 0,0-3 0 16,0 1 1-16,-2 0-2 0,2 3 0 16,-5 0 1-16,5-1 0 0,0 2 1 15,0 2 0-15,0-2 0 0,0 0-1 16,0 2 0-16,0-1 1 0,2 1-1 15,0-1 2-15,0-1-1 0,-2 1-2 16,2-1-27-16,0-2 15 0,0 1 11 16,2 0 1-16,-2 1 0 0,4-1 1 15,-2-1-1-15,0 1 1 16,2-3-1-16,0 1 1 0,1 1 1 16,1-1 0-16,-2 1 1 0,-2 0 0 15,2-1-1-15,0 2 1 0,3-1-1 16,-1 1 1-16,0-1 0 0,-2 2 0 15,0-1 0-15,2-2 15 0,1-2 3 16,1 1-3-16,-2-2-6 0,-2-1-9 16,2 2 15-16,1-3-3 0,1 0 45 15,0 0 0-15,-4-1-27 0,2 0-18 16,3 0-14-16,-1-1 1 0,0 0 10 16,-2-1-10-16,3 0 0 0,1-2 1 15,-2 2 15-15,-4 0-16 0,7-3 1 16,-1 0 9-16,-2 0-11 0,3 0 2 15,1 0 12-15,-2 0-15 0,-1 0 2 16,5 0-1-16,-3-3-1 0,-1 0-1 16,2 2 0-16,-1-2-2 0,1 2-9 15,3-1 9-15,-7-3-12 16,4 0-18-16,1 0-36 0,-13 5-42 16,20-18-55-16,-7 3-47 0,-5-3-73 15,0-4-229-15,-2 6-614 0,7-9-972 0</inkml:trace>
  <inkml:trace contextRef="#ctx0" brushRef="#br0" timeOffset="900.968">9552 6854 706 0,'0'0'1000'16,"0"0"-672"-16,0 0 29 15,0 0-22-15,0 0-68 0,0 0-30 0,0 0-20 16,0 0-43-16,0 0-63 16,0 0-33-16,2-4 17 0,-2 4 24 15,0 0 16-15,0 0-1 0,0 0-13 16,-2 0 3-16,0 0 30 0,0 1 37 16,0 3-14-16,-2 1-30 0,4 1-23 15,-4 4-20-15,0 1-25 0,0 2-4 16,-3 1-11-16,3 5-7 0,-2 1-2 15,2 0-1-15,0 3-8 0,-2 1-4 16,-3 2-9-16,3-2 0 0,-2 2-5 16,4 1-7-16,-5 1-3 0,1 0-6 15,-2 1 0-15,4-1-10 0,-7 1 13 16,5 0-15-16,0-3-19 0,-1 3 7 16,-1-1 10-16,2-1 0 0,2 0 1 15,-5-4 1-15,3 1 0 16,2 0 2-16,-2-1 1 0,5-2 0 0,-5-2 12 15,2 0-13-15,2-3 1 16,-2-3-1-16,2 0 0 0,1-3-1 16,1 0 0-16,-2-5-1 0,4-5 0 15,-2 6-3-15,2-4-21 0,0-2 3 16,0 0-6-16,0 0-7 0,0 0-20 16,0-4-58-16,4-1-30 0,0-4-34 15,-1 2-27-15,3-1-57 0,0-2-105 16,2 0-180-16,0-2-450 0,-5 6-252 15,9-3-597-15</inkml:trace>
  <inkml:trace contextRef="#ctx0" brushRef="#br0" timeOffset="1519.22">9509 6927 1755 0,'0'0'422'15,"0"0"-115"-15,0 0 19 0,0 0-47 16,0 0-23-16,0 0 20 0,0 0 8 16,0 0-51-16,0 0-22 0,0 0 6 15,0 3-5-15,0 0-31 16,0-1-19-16,0 2 3 0,0 1-22 16,0 4-19-16,0 0-21 0,2 6-6 15,0-1-16-15,0 3-23 0,0 4-22 16,0-1-6-16,0 4-9 0,-2-1-9 15,4 2 7-15,-4 0 2 0,7 3 6 16,-5-1-3-16,2 1 9 0,0 2-6 16,-2 0 9-16,2 1 4 0,2 0-10 15,-2 1 18-15,5 0-21 0,-3-3-9 16,-4 2-15-16,4-2 15 0,-2-2-15 16,1 0-1-16,1-1 1 0,0-4-1 15,-2 0 0-15,-2-3 1 0,2 0-1 16,0-4 0-16,3 0-2 15,-5 1-1-15,6-5-1 0,-4-2-13 16,0 0-6-16,-4 0-12 0,4-3-9 16,-2 1-9-16,0-1-7 0,3 1-14 15,-3-4-6-15,-2 2-13 0,2 0 0 16,-2-2 1-16,4 2 14 0,-4-4 18 16,2 0-8-16,-2-1-13 0,2 0-37 15,0-4-69-15,0-4-121 0,2 0-132 16,-4-3-257-16,2 4-616 0,2-6-963 0</inkml:trace>
  <inkml:trace contextRef="#ctx0" brushRef="#br0" timeOffset="1733.216">9645 7558 336 0,'0'0'2901'0,"0"0"-2497"16,0 0 47-16,-27-56 73 0,17 40-168 15,-6 1-66-15,1 4 17 0,5 3-38 16,-9 5-90-16,5 3-62 0,-7 0-14 16,4 3-7-16,17-3-9 0,-37 16-35 15,21-9-49-15,-3 2-3 0,5-2-13 16,3-4-44-16,-3-3-87 0,6 0-112 16,-3-8-113-16,3 0-359 0,4-5-1317 0</inkml:trace>
  <inkml:trace contextRef="#ctx0" brushRef="#br0" timeOffset="4128.194">8889 6947 737 0,'0'0'300'16,"0"0"-229"-16,0 0 63 0,0 0 516 15,0 0-377-15,0 0-30 0,0 0 60 16,0 0-65-16,0 0-52 15,-6-40-7-15,6 40 18 0,-3-2 6 16,3 1-24-16,0-1-15 0,-2 2 11 16,2 0-7-16,0 0-17 0,-2 0-9 15,0 0 3-15,0 0 26 0,-2 0 3 16,-2 3-40-16,0 2-43 0,2-1-24 16,-3 2-21-16,3 1-16 0,-6 2-12 15,4-1-6-15,-3 0 0 0,3-2-11 16,-2 2 2-16,0-1 13 0,-1 2 8 15,3 0-6-15,0 1 3 0,-4 0 0 16,3 1-3-16,-1 0 4 0,4 3 2 16,-2-1 0-16,0 3 0 0,-1-1 0 15,3 1-9-15,0 1-11 0,0 0 11 16,2 3-12-16,-2-4 12 0,0 2-3 16,0 0-9-16,-1-2 0 0,1 0 0 15,0 0 9-15,2 1-12 0,0-1 0 16,0 1-24-16,2 1 22 15,-2 0 0-15,0 0 1 0,2-1 1 0,0 3 1 16,2-1 1-16,0 1-1 16,0-1 0-16,4 1 2 0,0 0-1 15,3-1 1-15,-3 2 0 0,-2-4-1 16,2-2-2-16,0 2-2 0,-1-3-25 16,1-4-40-16,-2 1-63 0,-2-2-82 15,2-4-71-15,-4 0-191 0,8-4-920 16</inkml:trace>
  <inkml:trace contextRef="#ctx0" brushRef="#br0" timeOffset="5009.966">9513 6931 960 0,'0'0'127'15,"0"0"335"-15,0 0 35 0,0 0-276 16,0 0 63-16,0 0 45 0,0 0-38 15,0 0-42-15,0 0 8 0,-8-34-21 16,4 32-41-16,2 2-26 16,-5 0-2-16,5 0 3 0,0 0-7 0,0 2 0 15,0 3 17-15,2 3-12 0,0 2-35 16,0 3-26-16,0 3-16 16,2 6-10-16,4 2 7 0,1 3 0 15,-1 3-10-15,0 6-8 0,0 1-22 16,2 3-9-16,3 3-6 0,-5 1-6 15,2 0-3-15,0 0-24 0,3 1-21 16,-5-3 19-16,0-1 2 0,3-1 0 16,-1-2 1-16,-2-5 2 0,-2-4 9 15,2-1-10-15,3-2 11 0,-1-5-11 16,-2 1-1-16,-2-4 0 0,4-4-1 16,-1-1-19-16,1-5-44 0,-2-5-67 15,-2-3-90-15,-4-3-95 0,2-10-203 16,0 2-620-16,5-11-1337 0</inkml:trace>
  <inkml:trace contextRef="#ctx0" brushRef="#br0" timeOffset="10477.784">8901 11338 740 0,'0'0'320'15,"0"0"-154"-15,0 0-46 0,0 0 918 16,0 0-683-16,0 0-69 0,0 0-1 16,0 0-72-16,0 0-45 0,-8-11 18 15,8 9 3-15,-2 2-15 0,2-4 3 16,-2 2-7-16,2-1 12 0,-2-1 2 15,2-1-16-15,-2 0-18 0,2-1 1 16,-2-1-17-16,-1-1-13 16,1 1-3-16,2-2-3 0,-2 2-15 15,0 1-25-15,-2 0-24 0,-2 0-12 16,4 0-8-16,-2 0-7 0,0 2 3 16,-1-2-12-16,1 2 9 0,2 0-6 15,-2-1 0-15,0 3 3 0,-2-1-3 16,0 0 0-16,1 2-3 0,1-2 0 15,0 3-3-15,0-3 6 0,-4 3-15 16,4-4 9-16,-3 4 1 0,1-1-10 16,4 0 0-16,-4 0 9 15,-2 0-10-15,2 0 1 0,-3 0 12 16,5 1-13-16,0 0 13 0,-6 0-13 16,3 0 1-16,1 0 15 0,2 0-6 15,-2 1-9-15,0 1 12 0,-3 0-3 16,3-1 0-16,0 3 3 0,2-2-13 15,-4 2 1-15,-1-1 18 0,3 0-9 16,0 0 0-16,2 2-11 0,0-1 2 16,-5 0 9-16,5 2-9 0,-2-2 0 15,2 2 0-15,0-1 9 0,2 1-11 16,-4-1 0-16,-1 3 2 0,5-1 0 16,-2 0 9-16,0 2-10 0,2 0 10 15,-2 2-10-15,2 0-2 0,-2-1 2 16,-1 1 0-16,-1 1-1 0,4 1 0 15,-2-2 0-15,0 0 11 0,0-1-12 16,2 0 0-16,0-1 0 0,0 0 1 16,-3 0 0-16,3 2-1 15,-4 2-2-15,4-2-10 0,0 1 10 16,0 1 0-16,0 0 0 0,0-2 2 16,0 0-2-16,0 4 1 0,0-3 1 15,2 1 0-15,-2 1 1 0,2-1-1 16,0 2 1-16,0-2 1 0,0 1 1 15,0-1-1-15,0 0-1 0,0 0 1 16,0 1 0-16,0-1-1 0,0-2 0 16,0 0 1-16,0-2-1 0,2 2 1 15,-2-2 0-15,2 0 1 0,0-3 0 16,2 4 0-16,-2 0 0 0,2-1-2 16,-2-1 1-16,2 2 1 0,0 0-1 15,1 0-1-15,-3-1 0 0,0 1 0 16,2-1 1-16,0-2 0 0,0 1 1 15,0-2 0-15,5 0 9 0,-5 0-10 16,0 1 10-16,2-1-9 16,0-2 9-16,2 2 0 0,1-3 0 15,-3 1-9-15,2 0 9 0,5 0 0 16,-5 2 3-16,0-2 46 0,0 2 14 16,5 0-42-16,-7-1-21 0,0 0-9 15,3 0-1-15,-1-3 0 0,0 3 0 16,-4-4-2-16,4-1 0 0,3 0 0 15,-1-1-12-15,0-9-3 0,7-1-12 16,0-4 6-16,5-4-15 0,-3-1-40 16,4 0-32-16,1 2-24 0,-5-1-24 15,4 6-22-15,2 1-60 0,-9 0-152 16,3 0-211-16,-5 5-507 16,5-5-595-16</inkml:trace>
  <inkml:trace contextRef="#ctx0" brushRef="#br0" timeOffset="11361.383">9160 11265 1708 0,'0'0'406'16,"0"0"-121"-16,0 0 83 0,0 0-108 15,0 0-52-15,0 0 28 0,0 0 17 16,0 0-54-16,0 0-51 0,0 0-1 15,-9-41 17-15,9 38 10 0,0 3-14 16,-2-2-13-16,2 2-3 0,0 0-16 16,0-1-15-16,0 1-3 0,0 0-1 15,0 0 3-15,0 0 12 0,0 3 9 16,0 3-3-16,-2 1-39 0,2 7-34 16,0 3-15-16,0-1-9 0,0 5 1 15,0-1-13-15,0 4-3 0,0-2-3 16,0 4-12-16,0-2 12 0,0 1-15 15,0 0 0-15,0 0-12 0,0 0 0 16,0 1-3-16,-2 1 13 0,2-1-1 16,-2 0 1-16,0 1-1 15,0-2 2-15,2 1 1 0,0-2 1 16,0-1 1-16,0 2 10 0,0-1-10 16,-2-4 1-16,2 0 12 0,0-3 0 15,2-6-3-15,-2 0 0 0,0-4-11 16,0-1 1-16,0 0-2 0,0-5 0 15,0 1-1-15,0 1-14 0,0 0 12 16,0-1-9-16,0 0 9 16,0 0 0-16,0 2-18 0,0-4-6 15,-2 2-61-15,2-2-66 0,0 0-45 16,0 0-7-16,0-8-39 0,0-2-88 16,2-1-189-16,0-1-578 0,2-9-813 0</inkml:trace>
  <inkml:trace contextRef="#ctx0" brushRef="#br0" timeOffset="11913.225">9544 11211 1865 0,'0'0'707'0,"0"0"-356"0,0 0 68 16,0 0-42-16,0 0-53 0,0 0 32 15,0 0-10-15,0 0-71 0,0 0-92 16,0 0-55-16,6-15 3 0,-10 12 66 16,0 2-31-16,0-1-36 0,-4-2-15 15,-3 4 5-15,3-1-8 0,0 0-13 16,-5 1-20-16,-1 0-16 0,3 0-18 15,-3 0-6-15,2 1-9 16,-7 0-6-16,5 3-21 0,-5-4 9 16,4 3-11-16,-3-3 0 0,3 2-1 15,-5-2-2-15,7 1 0 0,-5-1-13 16,3 0 13-16,-3 0-19 0,3 0-24 16,-1 0-12-16,1 0-21 0,-3-1-28 15,5 1-32-15,-3 0-22 0,3 0-33 16,7 2-73-16,-2 4-141 0,-1 3-206 15,5-3-525-15,4 10-1001 0</inkml:trace>
  <inkml:trace contextRef="#ctx0" brushRef="#br0" timeOffset="12429.4">9418 11553 2308 0,'0'0'644'0,"0"0"-336"15,0 0 57-15,0 0-53 0,0 0-45 16,0 0 16-16,0 0-15 0,0 0-93 16,0 0-77-16,0 0-28 0,-12-6 76 15,3 6 40-15,-1 3-53 0,2 0-36 16,-1 0-15-16,-5 0 2 0,2 0 7 16,-5 1-9-16,0-4-22 0,1 3-18 15,-1 0-18-15,-3 0-9 16,1-1-13-16,-4 2 1 0,3-1-3 0,3 1 0 15,-1-1-39-15,3 1-100 0,-4 1-124 16,5-1-101-16,6 0-284 16,-3 6-1183-16</inkml:trace>
  <inkml:trace contextRef="#ctx0" brushRef="#br0" timeOffset="14497.449">9143 11289 155 0,'0'0'300'16,"0"0"20"-16,0 0-14 0,0 0-68 15,0 0-114-15,0 0-20 0,0 0-42 16,0 0 217-16,0 0 62 0,-4-34-173 16,4 29-39-16,0 0 0 0,0-1-26 15,0-1-22-15,0-1 9 0,0-1 9 16,0 2-6-16,0 1 6 15,0 0 0-15,0 3 32 0,0 0 5 0,0 3 3 16,0 0 0-16,0 0-7 0,0 0 0 16,0 0 2-16,0 0 0 15,0 0-4-15,0 0-19 0,0 0-25 16,0 0-18-16,0 2-19 0,0 2-12 16,-2 3 12-16,0 1-4 0,0 0-17 15,-2 3 3-15,1 1-4 0,3 1 1 16,-2 2 8-16,2 1 1 0,0 5 2 15,-2 2 7-15,2 3 3 0,0 2 2 16,0 6-8-16,0 0-7 16,0 1-17-16,0 3 2 0,0-3 0 15,0-1 7-15,0-2 2 0,0 2-3 16,0-3 3-16,0-3-5 0,0-2 8 16,-2 1-6-16,0-3-9 0,2-3 1 15,-2 0-7-15,0-2-9 0,2-1 0 16,-2-2 9-16,2-1-9 0,0-1 12 15,0-2-3-15,0-1-10 0,0 1-1 16,0-2-1-16,0-2 0 0,0-2-1 16,0 0-1-16,0-2 0 0,0 0-1 15,0-3 0-15,0-1 0 0,0 0-42 16,0-3-74-16,-2-5-47 0,-2-5-41 16,-2-5-83-16,-1-2-196 0,3 2-764 15,2-7-1594-15</inkml:trace>
  <inkml:trace contextRef="#ctx0" brushRef="#br0" timeOffset="15064.988">9176 11307 23 0,'0'0'989'0,"0"0"-553"15,0 0 23-15,0 0 7 0,0 0-46 16,0 0-54-16,0 0-32 0,0 0-52 16,0 0-65-16,0 0-32 0,-2-30-14 15,2 28 9-15,-2 1 8 0,2 1-4 16,0 0-7-16,0 0-18 0,0 5-16 15,-2 4-43-15,2 5-63 0,-2 9-4 16,2 2 0-16,0 6 1 0,0 4 2 16,-2 3-6-16,2 2-27 0,-4 1-1 15,4 0 0-15,-2 2 13 0,-1-2 7 16,1-3-4-16,0-1 9 0,-2-6-15 16,2-3 0-16,0-1-11 0,0-3 1 15,0-4-1-15,0-2 0 16,0-3-1-16,2-2 0 0,0-1-2 15,-2-6-10-15,2 0-24 0,0-3-52 16,-2 0-54-16,2-2-41 0,-4-1-30 16,4 0-37-16,0-4-148 0,0 0-201 15,0-12-802-15</inkml:trace>
  <inkml:trace contextRef="#ctx0" brushRef="#br0" timeOffset="16048.701">8827 11343 2372 0,'0'0'513'0,"0"0"-320"0,0 0 81 15,0 0 6-15,0 0-31 0,0 0 30 16,0 0 14-16,-23-54-62 0,13 44-37 16,1-1-38-16,1 1-13 0,0 0-12 15,-5 2-25-15,3 2-12 0,2-4 3 16,-2 7-12-16,-3-1-18 0,5 1-19 15,-5 3-12-15,3 0 4 16,0 0-7-16,-5 0-6 0,3 5 0 16,2 0-3-16,-5 1-5 0,7 3-4 15,-7-2 0-15,5 2 0 0,2 1-3 16,-1 0 0-16,-3 3 3 0,4 1-3 16,2-1-9-16,-1 2-1 0,-1 0 10 15,2-1-9-15,0 7 9 0,2-4-10 16,4 7 10-16,-5-3-12 0,3 2 0 15,0 3-18-15,0-2 16 0,-2 1-10 16,4 1 10-16,0-1 1 0,0 2 0 16,0-1 1-16,0-3 2 15,0 1 10-15,0-1 6 0,4-2-3 16,-2 1 12-16,2-4 1 0,1-1-13 16,-3 1 0-16,2-2 3 0,0-3 12 15,2-1 36-15,0 2-18 0,3-3-18 16,-5 0-9-16,6 0-2 0,0-1-4 15,1 0-3-15,-3-1-10 0,6 1 10 16,-1-2-9-16,-1 1 15 0,5-2-6 16,-3-1 3-16,3 0-3 0,-5-3 0 15,5-3 0-15,-3 0 12 0,3 0-6 16,-5-9-3-16,5 0-3 0,-1-4-9 16,-1 0-1-16,1-1-1 0,-1 2-1 15,3 1-1-15,-3-2-17 0,3 1-48 16,-3 2-48-16,1-1-37 0,-5-5-45 15,3 0-72-15,-1-5-187 0,-5 6-470 16,8-12-950-16</inkml:trace>
  <inkml:trace contextRef="#ctx0" brushRef="#br0" timeOffset="16708.587">9441 11224 752 0,'0'0'736'0,"0"0"-339"16,0 0-66-16,0 0 18 0,0 0-24 15,0 0-36-15,0 0-15 0,0 0-2 16,0 0-26-16,0 0-26 0,35-13-9 16,-35 10-53-16,0 0-60 0,-4 0 41 15,-3-3 63-15,-3 0 2 16,0 1-27-16,2 0-22 0,-7 2-16 0,3 0-21 15,-7 3-18-15,3 0-16 0,-7 6-26 16,2-2-34-16,0 2-12 16,-5 0-12-16,3-2-3 0,2-1-63 15,-4-2-149-15,5-1-91 0,1-3-160 16,5-1-659-16,-3-7-1735 0</inkml:trace>
  <inkml:trace contextRef="#ctx0" brushRef="#br0" timeOffset="17224.243">9172 11281 1448 0,'0'0'1049'16,"0"0"-884"-16,0 0 131 0,0 0 49 16,0 0 30-16,0 0 38 0,0 0-59 15,0 0-116-15,0 0-60 16,0 0-12-16,-2 7 17 0,4-5 5 16,2-2-18-16,-2 0-12 0,6 0-4 15,5-2-6-15,-1-3-16 0,-1-1-11 16,9-3-25-16,-1 0-18 0,2 0-14 15,5 0-25-15,-1 2-15 0,-2-3-21 16,2 5 12-16,0 0-13 0,-5 1-1 16,-3 2-1-16,-1 2-1 0,1 0-23 15,-11 0-57-15,2 0-82 0,-2 0-69 16,-6 0-79-16,0 0-265 0,0 0-661 16,0 4-970-16</inkml:trace>
  <inkml:trace contextRef="#ctx0" brushRef="#br0" timeOffset="18759.735">9095 7035 1000 0,'0'0'1324'0,"0"0"-1046"0,0 0 79 16,0 0-37-16,0 0-155 0,0 0-25 15,0 0 37-15,0 0 59 0,0 0-20 16,-16-29-17-16,8 18-19 0,-1-2-23 16,1 0-25-16,0-1-10 0,2 1-24 15,-5 0-16-15,3 1-9 0,0 3 0 16,2 1-3-16,-5 2-6 15,3-1-15-15,0 4-7 0,2 0-6 16,-5 1-5-16,1 1-4 0,2-1 0 16,-7 2-3-16,5-2 4 0,1 1-10 15,-5-1 6-15,2 0-6 0,1 0 0 16,-3 1-3-16,3 1 0 0,1 0 0 16,-2 0-11-16,-1 0 17 0,5 1-6 15,-4 3-12-15,1 1 9 0,5 2-9 16,-2-1 15-16,0 3 0 0,-1 1 0 15,3 2 3-15,2 1-9 0,0 1 1 16,-2 1-1-16,2 3 3 16,-1 0 0-16,1-1 3 0,0 1 0 15,2-1 0-15,-2 3-6 0,2-2-10 16,-2 0 10-16,0 1-11 0,-1-1 0 16,3 3 1-16,-4-3 0 0,4 1-1 15,0 1 2-15,0 0-1 0,2 0 10 16,0 0-9-16,0-2-3 0,0-1-13 15,0 1 13-15,0 1 1 0,2 0 2 16,2 1 0-16,-2-1 9 0,4 1-10 16,-1 0 10-16,1-2-9 0,-2 0 9 15,0-1 1-15,2-2 5 0,0-1 0 16,5 1-3-16,-3-4 12 0,2 0 24 16,1 0 54-16,3-1-44 0,-3 0-25 15,3-1-18-15,-4 2-3 0,5 0-3 16,-3-2 0-16,-4-2-10 0,3 2 1 15,-1-4-1-15,-4-1 1 16,1-2 0-16,1 2 9 0,-2-4-9 16,6 0 9-16,-1 0-10 0,5-6 0 15,-1 0-1-15,3 0-1 0,1-1-2 16,4 1 1-16,-5-3-11 0,1 3 9 16,0-1-39-16,-5 1-69 0,0-1-40 15,-3-2-48-15,-5-4-57 0,-4-3-147 16,0 1-299-16,-2-8-894 0</inkml:trace>
  <inkml:trace contextRef="#ctx0" brushRef="#br0" timeOffset="19110.709">8872 6907 254 0,'0'0'1881'0,"0"0"-1235"15,0 0-245-15,0 0 38 0,0 0-71 16,0 0-33-16,0 0 9 0,0 0-34 16,0 0-81-16,58-16-86 15,-43 32-71-15,-3 1-26 0,5 6-19 16,-7-3-25-16,0 3-2 0,1-4-24 16,-5-2-183-16,-2-6-205 0,2-2-625 15,6-6-2209-15</inkml:trace>
  <inkml:trace contextRef="#ctx0" brushRef="#br0" timeOffset="19974.688">9457 7081 699 0,'0'0'345'0,"0"0"144"16,0 0-44-16,0 0-85 0,13-53-11 15,-11 41-15-15,-2 2-56 0,2 2-39 16,0 1-9-16,-2 3 3 0,0-1-16 16,0 3 0-16,0 0 9 0,0 1-5 15,0 1-38-15,0 0-46 0,0 0-21 16,0 0-6-16,0 3 5 0,0 3 9 16,0 5-42-16,-2 5-25 0,-2 3-11 15,-1 6-1-15,-1 0-3 16,2 3-12-16,-2-1-2 0,0 3-13 15,0 2-12-15,-5-1 12 0,1 2-15 16,2 0 0-16,-7 1-2 0,5 0-44 16,-1-1 28-16,-1 1 6 0,2 0 11 15,1-5 0-15,-1 1 1 0,-2-4 0 16,3 1 1-16,3-3 0 0,-4-4 0 16,2 0 1-16,1-4-1 0,5-5 0 15,0-1 1-15,0-3-2 0,0-1-2 16,0-2 0-16,2-2 1 0,-2-1 1 15,2 2 0-15,0-3-3 16,0 0-33-16,0 0-6 0,0 0-7 16,0 0-14-16,0-2-16 0,0-2-12 15,0 0 19-15,0-5-32 0,2 0-48 16,0-2-76-16,2-3-113 0,-2 0-245 16,5 3-554-16,3-4-583 0</inkml:trace>
  <inkml:trace contextRef="#ctx0" brushRef="#br0" timeOffset="20422.525">9478 7015 703 0,'0'0'1480'0,"0"0"-1221"16,0 0-42-16,0 0 107 0,0 0-90 16,0 0 11-16,0 0 119 0,0 0-24 15,0 0-110-15,0 0-103 0,4-15-32 16,-6 23 1-16,-2 2 21 0,2 2-1 16,-4 4-15-16,-3 1-6 0,1 2-25 15,0 3 0-15,4 4-6 0,-9 1-10 16,5 1-5-16,0 5-7 0,-1 1-14 15,-3 2-13-15,2-1-15 0,1 1-15 16,-5-1 14-16,4-2 1 0,-1-2 2 16,-3-2-1-16,3-1 0 0,-1-5 0 15,0-2-1-15,3-5 0 16,1-2-2-16,0-3 0 0,2-3 0 16,1-3-1-16,3-1-19 0,2-3-35 15,0-1-41-15,0 1 4 0,0-1 6 16,5 0-53-16,-3 0-6 0,0 0-3 15,0 0-60-15,0 0-85 0,-2-1-157 16,4 0-241-16,-4-3-536 0,4 1-485 0</inkml:trace>
  <inkml:trace contextRef="#ctx0" brushRef="#br0" timeOffset="20824.444">9472 7475 1369 0,'0'0'468'16,"0"0"-176"-16,0 0 132 0,0 0-18 15,0 0-45-15,0 0 49 0,0 0-73 16,0 0-82-16,0 0-41 0,0 0-20 15,-50-17-22-15,46 19-16 0,0 1-19 16,0-1-18-16,2 2-13 0,0-1-18 16,-1 0-21-16,1-3-18 0,2 0-10 15,0 0-6-15,0 0 10 0,0 0 23 16,5-2 100-16,-1-3-24 0,6-2-73 16,4 1-29-16,3 0-13 0,4-2-3 15,-1 3-3-15,3 0-6 0,4 2-12 16,-6 0 9-16,-3 2-9 15,3 1-1-15,-11 0-1 0,1 0-1 16,-5 0-1-16,-6 1-29 0,0-1-103 16,-11 2-132-16,1 2-19 0,-8-4-148 15,3 0-538-15,-14 0-1202 0</inkml:trace>
  <inkml:trace contextRef="#ctx0" brushRef="#br0" timeOffset="22073.874">8690 11927 1133 0,'0'0'385'0,"0"0"-181"15,0 0-83-15,0 0-27 16,0 0 94-16,0 0 68 0,0 0-14 16,0 0-52-16,0 0-58 0,-6 0-20 15,4 0 35-15,2 0 7 0,0-1 5 16,-2 1-4-16,2-1-26 0,0 1-9 15,0 0 8-15,0 0 20 0,0-1 14 16,0 0 5-16,0-1 12 0,2 1-41 16,0-2-40-16,4 0 0 0,3-1 9 15,-1 0-4-15,-2-1-21 0,2 2-18 16,1-3-6-16,-1 1-4 0,0 0 1 16,-2 0 0-16,3-2-16 0,1 0-12 15,-2-2-9-15,-2-4-18 0,3 2-1 16,1-3 0-16,-2 1-1 0,1 2-13 15,-1 0 0-15,0 3-30 0,-2 4-31 16,-2 1-3-16,1 3-49 16,-1 0-27-16,0 3-46 0,-4 1-106 15,0 2-195-15,0 0-532 0,0 3-595 0</inkml:trace>
  <inkml:trace contextRef="#ctx0" brushRef="#br0" timeOffset="22506.639">8806 11838 261 0,'0'0'1853'0,"0"0"-1584"0,0 0-69 15,0 0 180-15,0 0-105 0,0 0-102 16,0 0 14-16,0 0-23 0,0 0-76 16,0 0-34-16,8 12 34 0,-8-12 32 15,0-2 29-15,0 1 13 0,0-1-11 16,0 1 9-16,0-2 3 0,0 3-16 15,2-4-53-15,0 2-36 0,1-1-9 16,1 0-12-16,-2 0-10 0,2-2-12 16,0 1 3-16,0 0-5 0,0 1-1 15,-2 0 3-15,0 0 12 0,3 2 1 16,-3-2-16-16,2 2-12 0,-2-1-12 16,0 1-1-16,0-3-78 0,4 1-165 15,-2-3-142-15,-2-1-283 0,5-3-1378 16</inkml:trace>
  <inkml:trace contextRef="#ctx0" brushRef="#br0" timeOffset="30988.339">15334 7678 424 0,'0'0'1572'15,"60"-10"-1429"-15,-31 4-75 0,4-9-32 16,4-1-36-16,-4-5-2 0,4-5-15 15,1-5-2-15,-1-5 3 0,0-4-7 16,4-10-19-16,3-10-16 0,-7 7 12 16,-6 4 10-16,-6 5-22 0,-7 11 26 15,1-4 19-15,2-4 10 0,-5 7 3 16,-3 4 12-16,-1 4 11 0,-6 4 55 16,-2 1 42-16,-4 2-10 0,0-1-9 15,-6-4 9-15,-4-4 38 0,-7-2 23 16,-5-6-17-16,-3-3-19 15,-8-3-10-15,-4-3-29 0,-15-8-23 16,-12-6-16-16,-13 1-31 0,-3 3-25 16,1 13-1-16,9 12-32 0,2 11-9 15,6 3-7-15,-5 1 47 0,3 2 1 16,-2 1 22-16,2 3 1 0,0 2 5 16,2 4 23-16,0 3 6 0,0 0-3 15,8 6-13-15,-2 4-6 0,11 2-3 16,8 2 3-16,6 1-10 0,2 6 16 15,-8 7 0-15,-9 14 6 16,-12 15-9-16,0 12-3 0,3 0-33 16,13-12 13-16,11-12-12 0,13-15 12 15,5-2-15-15,-1 4 2 0,-1 6 1 16,3 3 16-16,2 2-17 0,7 1 14 16,3-1-14-16,11 0 11 0,3 2-12 15,5 0 0-15,4 0 0 0,8 0 0 16,4 0-2-16,16 6 0 0,11 4-28 15,13-1 14-15,8 2 2 0,-1-10 1 16,-7-7 11-16,-7-8 1 0,-2-2 12 16,0-1-9-16,-2-6-2 0,-2-1 2 15,0-10-3-15,0-3 2 0,-4-8-1 16,0-5-1-16,4-13-13 0,-4-8 1 16,4-6-4-16,0-6-3 0,-2-3 0 15,0-3-3-15,-4-3-3 16,-9 7-38-16,-10 6 3 0,-12 6 28 0,0 0 17 15,-2-5 15-15,-5-3 3 0,7-4-1 16,-12 1 1-16,-5 0-2 16,-6 0 0-16,0-3 0 0,-10-2 21 15,-11-11 4-15,-6-12 2 0,-10-11-6 16,-6-1 3-16,-5 10-3 0,5 12-3 16,8 17-6-16,-8 0-1 0,-11-4 7 15,-10-7 6-15,-8-4-6 0,1 8 0 16,9 5-19-16,-4 1-3 0,0 9-13 15,-2 4 13-15,-4 13 3 0,2 10 1 16,-9 10 2-16,7 13 22 0,-5 9 19 16,1 7 3-16,2 3-2 15,-1 3-10-15,7-1-20 0,8 2-12 16,9-4 10-16,12-5-11 0,8-6 0 16,4-2-2-16,2 9 0 0,-4 5 0 15,0 7 15-15,7 2 4 0,11 11 12 16,5 9-3-16,10 11 10 0,13 3 11 15,8-4-8-15,6-8 2 0,2-8-12 16,6-3 3-16,-1-9-6 0,9 0-9 16,3-3-19-16,4-7-37 0,8 2 18 15,-4-9 4-15,4-9-4 0,4-7 7 16,7-8-16-16,3-8-59 0,9-13-69 16,4-8-74-16,10-9-107 0,-20 3-324 15,8 0-873-15</inkml:trace>
  <inkml:trace contextRef="#ctx0" brushRef="#br0" timeOffset="41374.519">15865 8394 117 0,'0'0'180'0,"0"0"-138"0,0 0 587 16,0 0-489-16,0 0-140 15,0 0-57-15,0 0 57 0,0 0 78 16,0 0 82-16,-14-39 38 0,10 25-12 0,-3 0-30 15,1-4-30-15,-2 2 1 16,2 1-40-16,-2 0-19 0,-3 3-26 16,1 4-19-16,0 1 0 0,-5 1-1 15,-1 2-5-15,-3 4 15 0,-4 0 10 16,0 0-10-16,-3 0 1 0,-3 0 22 16,0 0-39-16,0-1 3 0,-4-4 0 15,0-3-15-15,-3 0-4 0,-1-3 35 16,0 1-3-16,2-5 7 0,-4 2 3 15,1 2-7-15,-1-1 10 0,6 2-32 16,-2 5-11-16,4 2-2 0,-2 3 16 16,4 0-16-16,0 4 26 0,0 2 3 15,0 3 35-15,2 0-3 0,0 1-10 16,-4-1 7-16,9 0 3 0,-5 0-20 16,2-2-3-16,0 0-22 0,-2 2 0 15,5-3-14-15,-3 3-1 16,0-1-1-16,2 1 3 0,0 3-3 15,3 0 2-15,1 4 14 0,-2 3 0 16,5 6-4-16,-1-1 1 0,-1 5 0 16,1-1 3-16,1 1 6 0,-1-1 16 15,1 0-6-15,-1-2-10 0,3-1-20 16,-1 0 0-16,1-3 11 0,-1 2-10 16,3-4 13-16,-1 2 0 0,1-4-14 15,2 0 1-15,1-2 10 0,-1-2-11 16,6 1 1-16,-2 0-1 15,4 1 17-15,0 2-6 0,2-1-10 16,0 7 16-16,2-2-16 0,6 3 10 16,-4 1 9-16,11 2-10 0,-1-1 1 15,3 1 0-15,3-2-10 0,1-1 9 16,6-3-12-16,-2-1 13 0,1-1-10 16,1-2 19-16,0-1-22 0,2 2 0 15,-2-1 0-15,-2 0 0 0,4-2 12 16,0 0-12-16,-2-1 0 0,2-2-2 15,-1 0 0-15,1-2 0 0,-4 0 2 16,8 0-3-16,-2 0 3 0,0-2-1 16,2-2 0-16,-2 0 0 0,4-1 1 15,3-6-13-15,-3 0-5 0,6-7 2 16,1-6-3-16,-1-3 18 16,0-2-15-16,3-4 14 0,-3 7-11 0,0-3 12 15,-3 5-1-15,-3 0 2 0,-4 6 0 16,-4-5 1-16,-3 2-1 15,-3-3-2-15,0-7-20 0,-3-1 0 16,-1-4 3-16,-3-4-3 0,1 0 3 16,-5-4 0-16,5 0-7 0,-7-1-5 15,0 1-1-15,-2 3-3 0,1 1 3 16,-3 5 10-16,0 4-3 0,-2-1 9 16,0 2 16-16,-2 1 0 0,0 2 0 15,0-3-1-15,-6 0 1 0,-3-1 1 16,1-1 15-16,-2-2-15 0,0 1-1 15,-3-3-10-15,-1-3 10 0,-1 0 1 16,1-1 2-16,-1-2-2 0,1 0 0 16,-1 2-1-16,-1 2-1 0,1 0-2 15,1 4 0-15,-3 1 2 16,1 3 1-16,-3 0 0 0,1 3 0 16,-5 0 0-16,0 2 19 0,-2 1 3 15,-2 3 13-15,-4 1-6 0,2 3-13 16,-2 1 3-16,-2 3-16 0,-2-1 22 15,-2 0-12-15,2 0-10 0,-2-4 16 16,-3 1-19-16,3-1 13 0,-2-1-13 16,0 3 3-16,-1 1 10 0,3 1-11 15,-2 2 0-15,2 1 0 0,-1 0 11 16,1 0-12-16,0 4 0 0,0 2-1 16,2 2 0-16,2 2 3 0,2 0-1 15,2 4 11-15,2 2-11 0,-2 4 11 16,4-2 9-16,-2 5 3 0,2 1 7 15,3 2-4-15,1 2-12 0,0-3-13 16,5 3 16-16,-1 0-16 0,5-2 16 16,1 2-17-16,5 1 1 0,0 0 19 15,0 4-6-15,6-2-13 16,0 2 13-16,0-1-13 0,0 0 13 16,6 0-4-16,0 1-9 0,3 0 10 15,1 0 6-15,-2 0 6 0,5-1-3 16,-1 0-7-16,2 1-2 0,1-2-1 15,1-2-11-15,3-3-1 0,2 1-2 16,-3-2 0-16,7-1 0 0,0-2 0 16,2 1-11-16,2-2 10 0,-2 1-8 15,4-1 10-15,2 0-1 0,2-2 0 16,4-1 0-16,0-3 2 0,1 0 0 16,3-3-13-16,0-2 13 0,1-3 0 15,1 2 0-15,-1-5-1 0,-1-1 0 16,3 0-1-16,-3-3-1 0,0 0-16 15,1 0 16-15,-1-4 2 0,1-5-12 16,-1-3 12-16,-2-4 0 0,5-6-1 16,-3-1-11-16,1-5 12 0,1-3-14 15,-1-3 14-15,-1 0-12 0,0-4 11 16,-1 1-1-16,-3 1-10 16,-2-2 11-16,-4 4 0 0,-2 0-1 15,-4 0-10-15,-2 3 1 0,-6 0-7 16,-1 0 16-16,-5 2-16 0,-5-4 6 15,0 0 1-15,-4-4 8 0,-2-2 1 16,-2-3-19-16,0-2 21 0,-6-2 0 16,-4-1 0-16,-3 1 0 0,-1 1 1 15,-5 4 11-15,-3 3-11 0,1 1 0 16,-6 6-1-16,-4 2 1 0,-2 2 0 16,-2 2 0-16,-2 1 0 15,-3 3-3-15,-1 1 0 0,0 4 0 16,-3 0-9-16,-3 2 12 0,1 0-3 15,-7 1 3-15,-10 2 3 0,-7 1-1 16,0 0 13-16,4 3-13 0,8 5 14 16,4 2-3-16,2 2 3 0,3 5-4 15,1 3 1-15,13 0-1 0,2 0-9 16,6 1 16-16,-6 7-3 0,-6 2 0 16,-2 5-14-16,1 0 11 0,3 3 2 15,2-1-2-15,2 1 0 0,4 0-12 16,0-1-1-16,6 1 22 0,-2 1 3 15,5 2 0-15,1 0-3 0,3 3 8 16,-1 1 1-16,5 1-3 0,3 2-6 16,-1 1-3-16,8-1-1 0,0-1 4 15,2 1-6-15,0-1-4 0,2 0 4 16,8-1-13-16,3 0 16 0,-3-1-4 16,11-1-2-16,-3 2-1 0,5-2-12 15,2 2 12-15,2 0-11 0,2-1-1 16,4 0-3-16,0 1 1 15,2-2-1-15,0-2 3 0,2 1 0 16,-2-3 19-16,3-4-16 0,1-2 9 16,-2-5-11-16,7-7 0 0,-1-5-1 15,11-7-1-15,10-10-20 0,10-18 17 16,5-6-14-16,-7-5 5 0,-16 5-2 16,-15 12-7-16,-8 5 3 0,-4 3-6 15,6-1 1-15,3 2 11 0,5-2 11 16,-6 2 2-16,-2 3 0 0,-4 0-1 15,-6-1 0-15,2 1 1 16,-8-3-2-16,1-3-11 0,-5-2-2 16,-3-6-1-16,3-5-3 0,-9-3 4 15,0-15-16-15,-6-10 11 0,0-15 7 16,-10 1 11-16,-7 1-14 0,7 18 4 16,-2 17 10-16,1 7-17 0,-1 5 17 15,-3-2-11-15,-5-3 11 0,-3-2-1 16,-6 7-13-16,0-1 13 0,-8 4 0 15,2 2 1-15,-7 3-18 0,-1 0 20 16,-3-2 2-16,1 2 1 0,-3 0-3 16,3-3 0-16,-1 1-1 0,-1-3 1 15,-1 1-1-15,1-1-11 0,-1 3-7 16,1 1-16-16,-1 4-12 0,1 5-57 16,-1 7-51-16,1 0-135 0,13 8-342 15,-7 19-1095-15</inkml:trace>
  <inkml:trace contextRef="#ctx0" brushRef="#br0" timeOffset="46602.987">16153 5659 1600 0,'0'0'766'0,"0"0"-450"0,0 0-287 16,0 0-29-16,0 0-20 0,0 0 19 15,-33-57 2-15,18 45-1 0,-1 1 0 16,-1-2 0-16,-4 2 0 0,1 1 45 15,-1 2 119-15,-2-2 29 0,-4 4 14 16,0 1-29-16,-1 0-41 0,-6 2-27 16,-1 2-18-16,-2 0-20 0,-4 1-28 15,-3 0-9-15,-1 0-20 0,-3 0-12 16,-1 0 10-16,-1 0-12 0,1-2-1 16,-1-3 0-16,0 1 12 0,1-2 14 15,-1 2 15-15,0 0-3 0,1 1-7 16,-7 3-12-16,6 0-7 0,1 0-9 15,-1 6 0-15,9-1 10 0,-9 2-13 16,-1-1 2-16,-1 2 0 0,-8-2-2 16,-2 0 1-16,-10-1 0 0,5-2 2 15,18-3 16-15,12 0-16 16,8 0 9-16,-6 0-9 0,-11-3-2 16,3 0-1-16,-3-2-1 0,1 2-2 15,3 1 2-15,1 0 0 0,4 2 0 16,0 0 1-16,1 0 2 0,5 2-2 15,0 0 0-15,5 3 1 0,-3-2 2 16,6 0-3-16,-2 0 0 0,2-3 0 16,3 1 0-16,-1 0-1 0,2 0-1 15,3-1-1-15,3 2 0 0,-1-2 1 16,4 2 1-16,3-2-2 0,-1 0 1 16,6 0 0-16,-2 1 0 0,2-1 2 15,0 2 2-15,2-2 13 0,0 3 4 16,0 1 3-16,0 2-19 15,0 2 13-15,0 2-14 0,0 2 0 16,0 0 0-16,0 3 0 0,-2 1 1 16,2-1 0-16,0 6-3 0,-2-2-2 15,-2 4 0-15,4-1 0 0,-2 3 1 16,-1 2 1-16,1 0-1 0,0 2 0 16,0 6 1-16,0-3 1 0,0 4-1 15,2 4 1-15,0 9 1 0,0 10 1 16,0 13 9-16,4 4-10 0,2-6 2 15,-1-2 8-15,1-7 0 0,0 1-9 16,0 1 13-16,-2-1-15 0,3-5-1 16,-5 1-3-16,4-1-9 0,-4-3 10 15,2-1 2-15,-2-7 0 0,2-5 3 16,-4-9-1-16,2 0 1 0,0 12-1 16,0 15 0-16,3 12-2 0,-3 2 0 15,0-7-1-15,6-6-2 16,-2-7-22-16,-2 1 3 0,0 1 19 15,1 2 2-15,-1-3 1 0,-2 3 2 16,4 1 11-16,-2 1-1 0,-2 1-9 16,2 0 9-16,-2-1-8 0,2 1 8 15,-1 0-10-15,1-2 10 0,-2-2-12 16,0 2-23-16,0 0 4 0,2-3 4 16,0 3 12-16,-2-3 2 0,0 1 1 15,0-2 1-15,-2 0 2 0,0-2 9 16,0 2-10-16,0-4 1 15,0-6 13-15,0-7-14 0,-2-6 0 16,2-5-2-16,-2 8-17 0,0 1 2 16,0 8 12-16,0-5-10 0,-2-1 13 15,4 0-1-15,-2-1 1 0,2-2 0 16,0-2 0-16,-2 1 1 0,2-2 0 16,0-1 18-16,0-5-18 0,0 0 0 15,0-4 0-15,0-1 0 0,2-6 1 16,-2-3 1-16,2-2 16 0,2-3-17 15,-2-4-2-15,2 1-32 0,0-1 32 16,-2-2 0-16,7 0-27 0,-3 0-1 16,6 0 9-16,3-5 7 0,-1 1 10 15,5-3 1-15,-3 4 1 0,5-1 1 16,0 1 0-16,-5 2 16 0,9 1-16 16,-2 0-1-16,0 0 4 0,1 0 8 15,-1 4-10-15,4 0-1 0,0-1 15 16,-2 0-14-16,6 0 13 0,-2-1 1 15,0-1-13-15,2-1 25 16,0 0-25-16,2 0 9 0,0-1-9 16,-2-1 0-16,4-1 10 0,-2 3 21 15,2-3-34-15,0 0 15 0,0-1-2 16,0 4-1-16,3 0 13 0,-5 0-6 16,2 0 8-16,-2 7 1 0,-2-1 12 15,0 1-6-15,0-1 3 0,0 2-6 16,-2-1-10-16,2-3-8 0,-2-2-13 15,0-2 1-15,2 0-1 0,0-9 1 16,2-1-1-16,2-2 1 0,0-4-1 16,0 1 1-16,3 2 2 0,-3 0 12 15,0 4 1-15,0 2-1 0,-2 3-3 16,0 1-10-16,0 1-2 16,-2 2 13-16,0 0-12 0,0 0 2 15,-4 2-1-15,2 1 13 0,0-2-13 16,0-1 13-16,-4 0-2 0,4 0-10 15,-2-5-3-15,-5-2 0 0,9-2-2 16,-8-1 0-16,4 0-14 0,-9-1 14 16,9 3-1-16,-6 3 0 0,-2-1 3 15,-1 4 1-15,1 2 2 0,-1 0 0 16,-1 1-1-16,-3 3 0 0,1-1-1 16,1 2 0-16,-3-4 1 0,1 3-2 15,-3-4-1-15,1 0 1 0,3 0 0 16,-5 0 0-16,2 0-2 0,1-3-10 15,-1 1 0-15,0 0 11 0,1-1-11 16,-1 0 11-16,1 3 1 0,-3 0 0 16,-2 0-2-16,5 0 2 0,-7 0-2 15,2 3 2-15,-2-1 0 0,3 2-2 16,-3 0 0-16,-2 1-1 16,0-1 0-16,0-2 0 0,-4 0-9 15,2-2 10-15,0 0-14 0,-2 0-17 16,0-2-17-16,0-4 4 0,0-5 45 15,0-5 1-15,0-4 2 0,0-5 1 16,-2-5 1-16,0-2-3 0,0-6 1 16,-2-2 1-16,2-12 9 0,-2-13-11 15,-2-15 2-15,-1-2 9 0,3 3-9 16,-2 5 10-16,2 10-13 0,0-3-12 16,-2 1 0-16,-1-1 10 15,3-2-10-15,2-1 11 0,0-1 1 16,0-1 2-16,-2-3 1 0,2-2 15 15,-2 3 1-15,0-3-16 0,-3 6-3 16,1-4 0-16,0 4-3 0,-4 0-9 16,1 2 12-16,1 1 1 0,0 1 0 15,0 1 1-15,-3 1 1 0,3 0 0 16,0 2-1-16,2-2-1 0,-1 4-1 16,1-2-11-16,2 0-5 0,-2-1 14 15,0 2-10-15,-1 0 12 0,1 2 2 16,0 1 1-16,0 3 9 0,0 8-10 15,1 10 0-15,1 6-1 0,0 3-1 16,0-5-3-16,0-4-24 0,0-5-17 16,0 2 20-16,0 3 8 0,1-1 4 15,1 1 12-15,0 0 0 0,0-3 1 16,2 2 1-16,0 0 1 0,0 3 0 16,0 1-1-16,0 0-2 0,0 2-2 15,0 1-35-15,0 3-12 0,0 1 12 16,0 4 15-16,0-1 6 15,0 4 1-15,-2 2 13 0,0 1-14 16,0 3 1-16,0 0 13 0,0 1-1 16,0 4-13-16,0 2 14 0,2 2-20 15,0 1-18-15,-2 2-28 0,0 2-26 16,2 0-73-16,-5-2-116 0,3-3-197 16,0 2-228-16,0-10-523 0</inkml:trace>
  <inkml:trace contextRef="#ctx0" brushRef="#br0" timeOffset="48702.856">14367 5125 378 0,'0'0'320'0,"0"0"-33"0,0 0 9 16,0 0-36-16,0 0-71 0,0 0-98 15,0 0-20-15,0 0-19 0,0 0 30 16,-11 20 381-16,11-19-231 0,0 1-84 16,-4-1-29-16,4 2 3 15,-2-3-4-15,2 4 3 0,0-3 13 0,0 1 18 16,0 0-4-16,0 1-16 15,0-1-9-15,0 0-7 0,0-1-4 16,0 0 16-16,0 1 20 0,0-2-27 16,0 0-32-16,0 0-37 0,0 0-12 15,0-5 0-15,0-5-19 0,6-2 10 16,-4-8 2-16,2-3-2 0,-1-3-10 16,-1-2 4-16,0-4 9 15,-2-1 5-15,0-2 13 0,2-4 27 16,-2 1 25-16,0-3-25 0,0 0-19 15,0 1-11-15,0 3-16 0,0 3-33 16,-2 1 2-16,2 2 13 0,0 2 0 16,0 4-12-16,0-2 10 0,-2 2-10 15,2 1 12-15,0 1-13 0,0-1 1 16,-2 4 12-16,2 1-14 0,0 1 1 16,0 4 1-16,0 2 0 0,0 3 9 15,0 3-9-15,0 1 0 0,0 2 12 16,0 0-3-16,0 2 4 0,2 1 11 15,-2 0 0-15,2 0 3 0,-2 0 7 16,2 0 20-16,-2 1-21 0,2 4-18 16,0-1-18-16,2 1-2 0,-2 4-13 15,0 4 0-15,0 1 0 0,4 5 12 16,1 2 0-16,-3 3 1 0,4 3 1 16,-2 1 1-16,0 1 0 0,5 5 1 15,-3 0 0-15,0 2 2 0,7 2 0 16,-3 3 0-16,1-1 12 0,-1 2-12 15,2-1-3-15,1-4-12 16,1-1-3-16,-1-2 3 0,1-1 0 16,1-3 11-16,0 1-10 0,-1-1 10 15,3-3 1-15,-3 0-2 0,1-5 2 16,-3 0 0-16,1-6 1 0,-7-5 0 16,4-1 11-16,-3-5-10 0,-3-3 0 15,-2-2-2-15,-4-6-27 0,6-5-7 16,-4-3 16-16,2-6 18 0,-2-3-1 15,1-4 1-15,-1-3 2 0,-2-1 10 16,0-4 3-16,0-3 16 0,0-3 5 16,0 1 0-16,-2-14 9 0,-1-6 7 15,-1-10-4-15,0 6-16 0,0 14-31 16,2 14 16-16,2 7 47 16,0-2-1-16,0-3-30 0,0-2-12 15,0 6-3-15,0 4-15 0,0 8 9 16,0 4-9-16,2 3 9 0,4 4-10 15,-6 1-2-15,2 2 0 0,0 1-12 16,0-1-36-16,1-2-54 0,-3 2-76 16,0-3-55-16,0 1-67 0,0 1-211 15,0 2-443-15,2 3-673 0</inkml:trace>
  <inkml:trace contextRef="#ctx0" brushRef="#br0" timeOffset="49320.123">15475 4248 1661 0,'0'0'389'0,"0"0"-217"0,0 0 136 16,0 0 43-16,0 0-60 0,0 0-13 16,26-54 7-16,-23 50-49 0,-3 1-41 15,0 2-33-15,-3 1-17 0,1 0-3 16,-4 0 0-16,2 0 5 16,-8 8-15-16,3 3-1 0,-1 4 6 15,-4 6-22-15,-3 3-33 0,1 6-15 16,1 6-9-16,-4 1 2 0,3 2-5 15,-7 3-10-15,2 4-12 0,-1 0-6 16,-1 1-5-16,-4 0-1 0,6 0 3 16,-5 0-6-16,3-1-6 0,-2-2-11 15,2-2-1-15,1-4-21 0,1-4 3 16,2-5 16-16,5-5-1 0,-1-4 0 16,3-4 0-16,2-5-9 15,5-1 9-15,-1-5-12 0,2-3 12 16,4 0-28-16,0-2-44 0,0 0-49 15,0 0-25-15,6-4 0 0,1-3-6 16,3-2-19-16,0-1-53 0,3-1-62 16,-3-2-119-16,0 1-106 0,1 0-79 15,-3 4-156-15,4-9-476 0</inkml:trace>
  <inkml:trace contextRef="#ctx0" brushRef="#br0" timeOffset="49754.511">15061 4296 2009 0,'0'0'392'16,"0"0"-159"-16,0 0 156 0,0 0-79 15,-14-55-106-15,12 45-18 16,2 4 6-16,-2 1-9 0,-1 2-43 15,1 3 6-15,2 0 12 0,0 0 24 16,0 3 8-16,0 2-6 0,0 4-93 16,2 5-33-16,3 1 0 0,3 6-12 15,0 3 20-15,3 4 16 0,1 2 9 16,2 4-12-16,1 3-18 0,6 3-4 16,-5 1-3-16,3 3-2 0,1 2-7 15,3 9 3-15,-2-8-8 16,-1 3-10-16,1 1-6 0,-2-9-21 0,-1 6-3 15,1-1-15-15,-1-2 3 16,-1-1 9-16,2-5 0 0,-3-3 2 16,-5-5 1-16,5-5 1 0,-6-7 1 15,-3-4 1-15,-1-5-1 0,-2-5-2 16,-2-2-1-16,-2-3-47 0,0 0-64 16,0-5-45-16,-4-4-25 0,-4-2-67 15,3-4-120-15,-1-4-207 0,0 5-673 16,2-12-1244-16</inkml:trace>
  <inkml:trace contextRef="#ctx0" brushRef="#br0" timeOffset="53705.121">16105 4736 1369 0,'0'0'205'15,"0"0"-36"-15,0 0 573 0,0 0-393 16,0 0-70-16,0 0 49 0,0 0-30 15,0 0-56-15,0 0-38 0,19-29-20 16,-23 27 11-16,-3-1 8 0,1 0-19 16,-4 1-19-16,-3 1-19 0,1 0-9 15,-5 1-15-15,1 0-13 0,-3 0-15 16,1 0-31-16,-3 0-15 0,0 0-20 16,1 0-13-16,-1 0-15 0,0-3 0 15,-3 1-1-15,7-1-11 0,0 0-4 16,1 1-26-16,-1 1-30 15,9-1-34-15,-2 1-22 0,4 1-14 16,-3 0-26-16,9 0-45 0,0 0-57 16,0 0-76-16,0 1-108 0,0 2-119 15,0 0-152-15,0-1-262 0,9 6-138 0</inkml:trace>
  <inkml:trace contextRef="#ctx0" brushRef="#br0" timeOffset="54024.553">16122 4820 2869 0,'0'0'505'15,"0"0"-206"-15,0 0 28 0,0 0-129 16,0 0-71-16,0 0 69 0,0 0 29 16,0 0-17-16,0 0-31 0,0 0-12 15,-56 12-7-15,35-7-28 0,-2 0-27 16,-6-3-15-16,5 1-31 0,-5-2-23 16,0-1-10-16,2 0-23 0,2-3-1 15,0 0-2-15,5-1-74 0,1 0-102 16,-2 1-74-16,9-1-95 0,2 0-222 15,-1 3-784-15,11 1-1604 0</inkml:trace>
  <inkml:trace contextRef="#ctx0" brushRef="#br0" timeOffset="55706.837">16882 4296 241 0,'0'0'313'0,"0"0"-101"15,0 0-91-15,0 0-20 0,0 0 19 16,27-53 600-16,-21 42-493 0,1-1-127 16,-1-1-6-16,-2-3 10 0,2 3 9 15,-2 0 29-15,0-2 29 0,-2 4 41 16,3 1 2-16,-1 0 16 0,0 2-8 15,-2 2-20-15,0 0 6 0,2 4-24 16,-4 1-20-16,0 0 10 0,0 1 13 16,0 0-27-16,0 0-29 0,0 3-15 15,-4 5-40-15,-2 4-24 0,-5 6-6 16,3 2-7-16,-2 3-2 0,-5 3-10 16,3 1-9-16,-2 1 6 0,-1 2 1 15,-4 1 2-15,1 2 3 0,-3 4 1 16,0 2 8-16,-1 2 0 0,1-1 10 15,-2 4 17-15,-1 2 10 0,-3 7-1 16,4-5-17-16,0 2-13 0,-2 0-9 16,5-10-27-16,-1 7-9 0,0-7-12 15,1-2 9-15,1-4 0 16,3-6 0-16,1-2 1 0,1-3 2 16,1-4-1-16,1-2 1 0,1-1 0 15,1-5-1-15,4 0-11 0,0-2 0 16,0-4-9-16,3-2-37 0,1 0-38 15,0-3-4-15,2 0 0 0,0 0-3 16,0 0-21-16,2 0-16 0,3 0-27 16,1-5-90-16,0-3-91 0,2-3-90 15,3-2-129-15,-3-2-217 0,-2 0-486 16,6-6-215-16</inkml:trace>
  <inkml:trace contextRef="#ctx0" brushRef="#br0" timeOffset="56172.866">16500 4269 711 0,'0'0'1563'16,"0"0"-1369"-16,0 0-36 0,0 0 97 16,0 0-47-16,0 0-54 0,0 0 91 15,0 0 121-15,0 0-67 0,0 0-124 16,-2-7-51-16,2 14-22 16,4 4-19-16,-2 2-9 0,2 5 6 15,2 2 9-15,1 1-7 0,-1 3 4 16,2 4-1-16,2 3 4 0,-1 0-4 15,5 4 0-15,-4 5 9 0,7 9-6 16,2 9 3-16,5 15 6 0,1 4-6 16,0-4-10-16,-2-3-17 0,-1-11-34 15,-3-2-18-15,-2-10 0 0,-3-11 0 16,-2-8 0-16,-1-4 6 0,-1-2 3 16,3 3-9-16,-3-4-10 0,-2-6-2 15,-4-5 0-15,-2-4-2 0,0-6-25 16,-2 0-121-16,2 0-60 0,-2-8 8 15,3-5-31-15,-3-1-101 0,2-7-204 16,0 4-650-16,4-6-1171 0</inkml:trace>
  <inkml:trace contextRef="#ctx0" brushRef="#br0" timeOffset="56623.851">17068 4820 1391 0,'0'0'805'0,"0"0"-597"16,0 0 92-16,0 0 44 0,0 0-85 16,0 0-8-16,0 0 61 0,0 0-35 15,0 0-34-15,0 0 10 0,-18-7 23 16,24 3-28-16,0-1-72 0,4-1-30 15,3 3-6-15,3-1-7 0,3 2-27 16,4 0-16-16,2 2-20 0,1 0-16 16,-1 6-3-16,2-1-15 0,0 4-15 15,-4-3-10-15,-1-1-11 0,-1-1-13 16,-2-4-5-16,-5 0-24 0,-1-2-118 16,-3-5-100-16,-2-2-97 0,0 3-307 15,1-3-1074-15</inkml:trace>
  <inkml:trace contextRef="#ctx0" brushRef="#br0" timeOffset="57474.058">17895 4291 326 0,'0'0'629'15,"0"0"133"-15,0 0-311 0,0 0-92 16,0 0-4-16,0 0-44 0,0 0-21 16,0 0 23-16,0 0-62 0,0 0-41 15,23-29-49-15,-23 39-58 0,0 5-23 16,-4 7 6-16,0 2 3 0,0 6 10 16,-3 4-2-16,5 2-20 0,-6 6-10 15,2 9-12-15,-2 13-12 0,-1 13-4 16,5 3-5-16,-2-2 2 0,4-7 1 15,0-13-7-15,0-11-28 0,2-11-1 16,-2-9-1-16,2-5 0 0,-2 1-2 16,2-1-1-16,-2-1-15 0,-1-9-6 15,3-6-80-15,-2-6-128 0,2-1-148 16,0-12-23-16,5-9-198 16,-1 5-478-16,2-21-353 0</inkml:trace>
  <inkml:trace contextRef="#ctx0" brushRef="#br0" timeOffset="58075.567">17922 4267 1971 0,'0'0'583'0,"0"0"-360"0,0 0 104 16,0 0-11-16,0 0-97 0,0 0 21 15,0 0 117-15,0 0-84 0,0 0-106 16,0 0-72-16,10 5-21 0,-12 15-1 16,2 1-5-16,0 2 2 0,0 1-6 15,0 3 0-15,2 1 0 0,7 1 9 16,1 0 6-16,4 1 18 0,3 0-6 16,4-4-27-16,-3-2-19 15,7-3-14-15,-2-5-4 0,4-4-6 16,-2-5-3-16,1-6-18 0,1-1-2 15,2-6-13-15,-2-8 12 0,4-2-18 16,-4-7 9-16,2-1 0 0,2-7-1 16,-2 0 10-16,0-3-12 0,0-1 13 15,-4 0-10-15,1 1 9 0,-3-1-15 16,0 0 3-16,-5 4 3 0,-1 0 9 16,-5 2-12-16,1 1 13 0,-5 4-1 15,-4 4-1-15,0 4 1 0,-2 4 1 16,0 6 0-16,1 1 0 0,-3 3-1 15,0 2-9-15,0 0 0 16,0 5-6-16,-3 6-6 0,-1 8 12 16,-2 6 10-16,0 8-1 0,0 6 1 15,-3 9 0-15,-1 14 2 0,0 13 0 16,-1 7 3-16,-1 0 21 0,4-1 15 16,2-7 13-16,-3 1-1 0,1 2-2 15,2-9 2-15,0-3-15 0,4-16-24 16,-5-11 3-16,5-11-2 0,-2-9 2 15,2 2-14-15,-2-2-1 0,2-4-2 16,0-1-10-16,2-9-13 0,0-4-80 16,0-6-150-16,0-8-9 0,2-6-115 15,0 3-249-15,8-12-1017 0</inkml:trace>
  <inkml:trace contextRef="#ctx0" brushRef="#br0" timeOffset="71137.735">14296 4413 59 0,'0'0'469'0,"0"0"-188"15,0 0 25-15,0 0-29 0,0 0-98 16,0 0-59-16,0 0-52 0,0 0 1 15,-12-53 57-15,12 49 231 0,-2-2-212 16,2 1-28-16,-2 0 44 0,2 1-10 16,2 1 9-16,-4-2 16 0,2 5 35 15,0 0 14-15,-2 0-4 0,2 0-20 16,0 0-23-16,0 0-35 0,0 3-7 16,0 0-19-16,0 2-21 0,0 3-20 15,0 3-29-15,0 3-5 0,0 3-11 16,0 4-7-16,0 1-8 0,-2 2-13 15,2 4 0-15,0 1 15 16,-2 0-15-16,2 6 19 0,0-2 20 16,0 2 4-16,-2 1-12 0,2 1 2 15,0 2 4-15,0-1 0 0,-3 2-1 16,3 0-18-16,0-2-2 0,0-2-16 16,0-2 9-16,-2-6 0 0,2-2 3 15,0-3 6-15,0-4-18 0,0-5 16 16,0 0-18-16,0-4 1 0,0-2-2 15,0-2 0-15,0-2-2 0,0-1-14 16,0-1-14-16,2-2-43 0,1 1-36 16,-1 1-47-16,2-2-24 0,-2 2-20 15,2-2-41-15,-4 1-14 16,2 2-31-16,-2 0-45 0,4 1 16 0,-4 1 65 16,0-3 128-16,0 1 77 15,0-3 3-15,-4 0-3 0,2 0-48 16,2-4-217-16,-2 1-180 0,2-8-547 0</inkml:trace>
  <inkml:trace contextRef="#ctx0" brushRef="#br0" timeOffset="71621.729">14323 4340 927 0,'0'0'1139'0,"0"0"-903"15,0 0 36-15,0 0 2 0,0 0-104 16,0 0 18-16,0 0 102 0,0 0 4 15,0 0-45-15,0 0-67 0,-6 7-46 16,8-2-11-16,4 3-17 0,0 1 6 16,-1 2-10-16,5 0 3 0,0 5-3 15,1 2-12-15,3 3-10 0,-2 1 4 16,5 5-13-16,0-1 3 0,1 5-10 16,-1 5-8-16,3 1-13 0,-1 6-2 15,2 1-4-15,-1 3-3 0,1 0 4 16,-2-2-22-16,1 0-15 0,1-3-2 15,-5-3 1-15,1-8-2 0,-3-2 2 16,-3-3 0-16,3-6-1 16,-5-4 1-16,-1-5-2 0,-6-3 0 15,4-4-12-15,-4-1-12 0,0-3-58 16,-2 0-115-16,0-4-74 0,-4-5 9 16,-2-8-101-16,-2-2-248 0,1 1-681 15,1-13-1132-15</inkml:trace>
  <inkml:trace contextRef="#ctx0" brushRef="#br0" timeOffset="72022.422">14648 4292 2149 0,'0'0'514'15,"0"0"-273"-15,0 0 121 0,0 0-41 16,0 0-131-16,0 0-52 0,6 61 23 15,-4-31-2-15,-2 3-38 0,2 4-21 16,-2 3-8-16,0 2-14 0,2 11-17 16,2 7 1-16,-2 11 11 0,2-7 7 15,1-15-6-15,-3-13-13 0,0-10-34 16,0 0-26-16,-2 6-1 0,0-1-12 16,2-6 9-16,2-1-9 0,-4-7-7 15,0-3-51-15,0-4-86 16,0-7-75-16,0-3-95 0,2-5-239 15,-2-3-698-15,8-16-1030 0</inkml:trace>
  <inkml:trace contextRef="#ctx0" brushRef="#br0" timeOffset="72872.936">15557 4261 1292 0,'0'0'793'16,"0"0"-553"-16,0 0 9 0,0 0 102 16,0 0-76-16,0 0-7 0,0 0 51 15,0 0-41-15,0 0-60 0,0 0-81 16,-2 11-38-16,-6 0 12 0,-2 6-4 15,-1 1-5-15,-5 4-7 0,3 3-4 16,1 4-11-16,-5 4-4 0,1 3-6 16,1 4 0-16,-1-1-12 0,-1 3 0 15,1 0-19-15,-3 0-18 0,1-1-5 16,-1 1-13-16,-2-2 0 0,5 0-1 16,-3-6-2-16,5-2-22 0,-3-6 4 15,1-3 6-15,-1-3 0 0,1-2 9 16,-1-2 2-16,7 0 0 0,-1-3-2 15,3-2 0-15,2-2-28 0,2 1-17 16,0-3-31-16,4 0-25 0,0 1-12 16,0-1-27-16,0 2-2 0,0 1 1 15,2 0-4-15,-2-2-14 0,2 1-9 16,0-2-33-16,0-2-16 16,0-1-37-16,-2-4-90 0,4-4-187 15,-2-1-609-15,6-10-302 0</inkml:trace>
  <inkml:trace contextRef="#ctx0" brushRef="#br0" timeOffset="73307.22">15185 4305 2035 0,'0'0'285'0,"0"0"-187"16,0 0 218-16,0 0-65 0,0 0-66 15,0 0 93-15,0 0 76 0,0 0-134 16,0 0-82-16,0 0-16 0,2 11 5 15,2 1-22-15,3 7-9 0,3 1 12 16,0 6 15-16,5 3-7 0,3 15-6 16,5 11-15-16,6 18-7 0,6 9 0 15,-4 1 4-15,0-5-10 16,-4-6-4-16,0-4-5 0,-4-1-25 0,-1-14-26 16,-5-10-7-16,-7-13-12 15,1-2 9-15,-1 0-10 0,0-1-2 16,1 0-2-16,-3-9-31 0,-4-7-64 15,-2-6-64-15,-2-5-94 0,0-2-115 16,-6-14-136-16,4 5-575 0,-2-22-1212 0</inkml:trace>
  <inkml:trace contextRef="#ctx0" brushRef="#br0" timeOffset="74137.691">16089 4676 1790 0,'0'0'535'16,"0"0"-12"-16,0 0-161 0,0 0-53 15,0 0-12-15,0 0-8 0,0 0 10 16,0 0-36-16,0 0-57 0,14-37-26 15,-18 34-18-15,-2 1-13 0,-3-2-25 16,-1 2-21-16,0 0-15 0,-5 2-18 16,-1 0-25-16,-3 0-15 0,1-1-18 15,-3 0-11-15,2 0-1 0,-1-2-2 16,-3-3-25-16,4 1-45 16,-1-3-65-16,5-2-48 0,1 0-43 15,3 1-41-15,1 2-78 0,2 3-207 16,-1 2-196-16,9 2-624 0,0 3-484 0</inkml:trace>
  <inkml:trace contextRef="#ctx0" brushRef="#br0" timeOffset="74431.905">16111 4809 437 0,'0'0'1739'0,"0"0"-1254"0,0 0-167 16,0 0-4-16,0 0-19 0,0 0-4 15,0 0 32-15,-51-5-34 0,32-1-33 16,0 1-69-16,1 0-62 0,-3 0-73 15,0 2-43-15,-1 1-9 0,5 1-85 16,-1 1-200-16,1 0-166 0,7 0-733 16,1 6-1705-16</inkml:trace>
  <inkml:trace contextRef="#ctx0" brushRef="#br0" timeOffset="75214.556">16409 4279 1975 0,'0'0'589'15,"0"0"-360"-15,0 0 9 0,0 0-8 16,0 0-39-16,0 0 18 0,0 0 56 15,0 0 14-15,0 0-43 0,0 0-23 16,-6 21-74-16,6-10-41 0,2 9-25 16,4 0-15-16,2 7-6 0,1 5 0 15,1 6-3-15,6 11 6 0,9 17 15 16,2 16 18-16,6 4-3 0,-4 0-3 16,2-6-18-16,-4-10-16 0,-2-3-33 15,-5-11-15-15,-3-14 0 0,-5-9 15 16,1-6 6-16,-3-1-5 15,3 1-13-15,-1-3 15 0,-2-4-15 0,-1-8-2 16,-3-4-1-16,0-3 0 0,-2-2-3 16,-2-3-37-16,0 0-72 15,0-8-103-15,-2-3-35 0,0-6-34 16,0-4-110-16,-4 3-250 0,2-10-751 0</inkml:trace>
  <inkml:trace contextRef="#ctx0" brushRef="#br0" timeOffset="75647.806">17035 4236 2183 0,'0'0'530'15,"0"0"-378"-15,0 0 114 0,0 0 69 16,0 0-104-16,0 0 2 0,0 0-29 16,0 0 2-16,0 0-5 0,-22 60-4 15,5-35-28-15,-2 6-46 0,-3 4-29 16,-7 11-18-16,-6 12-5 0,-7 15-8 15,-1 4-11-15,4-2-6 0,5-8-7 16,3-6-9-16,5-5-11 0,-1-1-19 16,6-10 0-16,2-10-13 0,7-7 11 15,0-3-1-15,-3 1 1 16,1 1 1-16,-1 4-1 0,1-5-1 16,1-3 0-16,3-2-21 0,4-6-34 15,0-3-66-15,1-5-53 0,3 0-31 16,2-4-50-16,0 0-138 0,0-3-389 15,11 0-1202-15</inkml:trace>
  <inkml:trace contextRef="#ctx0" brushRef="#br0" timeOffset="76482.404">17349 4878 2085 0,'0'0'389'16,"0"0"-183"-16,0 0 103 0,0 0 11 15,0 0-38-15,0 0-7 0,0 0 17 16,0 0-30-16,0 0-55 0,0 0-51 15,-2-13 16-15,-6 13 33 16,-4 1-47-16,-3 1-27 0,-1 1-28 16,-5 2-33-16,0-1-28 0,1 2-15 15,-1-1-24-15,-2 0-3 0,3-2-2 16,-1-2-58-16,2-1-134 0,3 0-101 16,3 0-73-16,5-3-282 0,0 2-809 0</inkml:trace>
  <inkml:trace contextRef="#ctx0" brushRef="#br0" timeOffset="77133.157">18013 4292 1747 0,'0'0'435'16,"0"0"-224"-16,0 0 157 0,0 0-25 16,0 0-71-16,0 0 19 0,0 0 62 15,0 0-50-15,0 0-98 0,0 0-76 16,6 63-33-16,-10-11-13 0,-2 21-16 15,2 11-6-15,-2 5 4 0,3-3 11 16,-5-8 28-16,2-4 14 0,-2-6-5 16,4-16-43-16,-3-14-34 0,1-11-33 15,4-8-2-15,-2 4-1 16,-2-2-2-16,2-1-10 0,2-5-6 16,-3-7-19-16,5-3-69 0,-2-5-95 15,2-3-77-15,0-7-23 0,0-5-146 16,2 2-288-16,3-12-773 0</inkml:trace>
  <inkml:trace contextRef="#ctx0" brushRef="#br0" timeOffset="77832.211">17963 4407 1934 0,'0'0'592'0,"0"0"-443"15,0 0 102-15,0 0 56 0,0 0-65 16,0 0-68-16,0 0 31 16,0 0 7-16,0 0-47 0,0 0 25 15,11 59 10-15,-7-46-30 0,2 3-42 16,0-3-17-16,3 1-2 0,-1 3-5 15,4-1-7-15,-1 2-12 0,1 0-18 16,2 0-6-16,1-1-7 0,-1 2-11 16,3-3-16-16,-1-1-6 0,1-1-9 15,2-3-9-15,-3-2 0 0,7-5 10 16,-5-4-12-16,5 0 0 0,4-9 1 16,-4-2-2-16,4-5-12 15,0-4 9-15,1-1 0 0,-1-2 0 16,0-3 1-16,0-1-10 0,-4-1 10 15,4-2 2-15,-5-2 0 0,1-1 0 16,2 2 0-16,-2 0 1 0,-1 2 0 16,-1 1 1-16,4 2 1 0,-6 2-1 15,1 3 0-15,-1 0 0 0,-1 4 0 16,-1-1 0-16,-3 4-1 0,-1 1 1 16,-1 4 2-16,-3 3-2 0,-3 0-1 15,-2 3-1-15,-2 2 0 0,-2 0 3 16,0 1-3-16,0 0-1 0,0 2-21 15,0 4-11-15,-4 3 3 0,-2 5 27 16,-1 3 0-16,1 3 1 0,-4 5 1 16,0 4 1-16,1 3 1 0,-1 14 0 15,-5 13 0-15,-1 17 2 0,-1 5 9 16,5 1-10-16,-5-7 13 0,7-10 0 16,0-5 6-16,1-10 10 0,3-11-8 15,2-11-23-15,0-3-3 16,2 1-12-16,-6 3 0 0,4 0 12 15,1-4-13-15,1-4-2 0,0 0-21 16,2-5-49-16,0 0-39 0,0-1 5 16,0-2 19-16,2-4 11 0,0-2-24 15,1-7-65-15,-1-14-303 0,-2-1-283 16,8-28-896-16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20T07:24:05.48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2789 5946 267 0,'0'0'186'0,"0"0"20"15,0 0-7-15,0 0 3 0,0 0-20 16,0 0-3-16,-2-50-29 0,0 40-14 16,-3 0-9-16,3-1-26 0,2 0-66 15,-2 2 34-15,2 0 125 0,-2 2 146 16,4 1-205-16,-2-2-48 0,0 3 16 15,0 0 32-15,0-2 12 0,0 1 22 16,0 1-10-16,0 1-13 0,0 1 8 16,0-1 22-16,0 3 32 0,-2 0 6 15,2 1 6-15,0 0-14 0,0 0-23 16,-2 0-21-16,2 0-25 0,0 1-9 16,0 0 2-16,0 6 0 0,-2 2-66 15,2 4-40-15,-2 7-3 0,0 2 6 16,0 3 4-16,2 3-1 15,-2 1-9-15,0 2 9 0,0 4-6 16,0 3 10-16,2 4 5 0,-2 2 12 16,-1 10 18-16,-1 8-8 0,2 10-16 15,0 3-9-15,0-6-3 0,0-2 0 16,-2-10 3-16,2-7-24 0,0-7-12 16,0-11 0-16,0-1 0 0,0 8 2 15,0 0 13-15,-3 8 0 0,1-1-12 16,2-5 13-16,0-2-13 0,0-4 12 15,-2-3-14-15,2-4 0 0,-2-4-1 16,2-5-1-16,0-3 0 0,-3-4-11 16,3-3-10-16,0-4-29 15,2-2-39-15,-4-3-49 0,4 0-20 16,0-1-1-16,0-8 21 0,0 0 14 16,4-7-38-16,0-2-78 0,3-2-89 15,-3-1-92-15,2 1-62 0,0 2-101 16,-6 0-97-16,6 5-351 0,1-4-271 0</inkml:trace>
  <inkml:trace contextRef="#ctx0" brushRef="#br0" timeOffset="918.59">2760 6026 925 0,'0'0'384'16,"0"0"-84"-16,0 0 28 0,0 0 6 15,0 0-24-15,0 0-55 0,0 0-21 16,0 0-29-16,0 0-8 0,0 0 9 16,-13-35-1-16,13 35-16 0,0 0-27 15,0 0 6-15,0 0 5 0,0 2 0 16,0 2-57-16,0 3-36 0,0 0 3 15,4 2 11-15,1 1 13 0,-1 3-10 16,2 1-15-16,0 3 3 0,0 1 0 16,1 1 6-16,3 4-6 0,0-2-7 15,-2 5-11-15,7 0-4 16,-1 4 10-16,1 0-1 0,1 4 0 16,3 1-8-16,0 2-7 0,-1 3-3 15,3-2-15-15,0 3-12 0,-3 1-24 16,3-4-3-16,-3-1-12 0,-1 0 10 15,4-1-1-15,-5-4 1 0,1 0 0 16,-5-2 0-16,7-1 2 0,-5-2 0 16,-1-1 1-16,-1-2 2 0,-4 1-2 15,7-3 1-15,-5 0 1 0,-2-1-2 16,5-2 0-16,-5 1 1 0,2-2 0 16,-1-1 1-16,1 0-1 0,-2-2 0 15,1-1 0-15,-3-1 0 16,2-1 0-16,-4-3-1 0,2 0-1 15,-2-3-2-15,-1-1 0 0,-1-5-1 16,-2 2-9-16,0-2 0 0,0 0-9 16,0 0 3-16,0 0 0 0,4 0-3 15,-4 0 6-15,0 0-6 0,2-2 0 16,-2-3-12-16,2-2 3 0,-2-4 8 16,2-5 19-16,0-2-9 0,0-3 11 15,-2-5-2-15,2-2 1 0,-2-6 0 16,0-4 1-16,0-10 1 0,0-12 0 15,-4-12 3-15,0-6 0 0,2 4 15 16,-4 3 4-16,4 8-1 0,2 2-3 16,-3 5 0-16,1 5-18 0,2 13-19 15,0 5 4-15,0 4 14 0,0-3 1 16,0-7 2-16,0-3 10 0,2 2 0 16,3 2-9-16,-5 0 9 15,4 5 0-15,-4 3-11 0,2 7 1 16,2 3-1-16,-2 8-1 0,0 5 0 15,0 2-42-15,-2 5-52 0,2 0-72 16,0 0-60-16,0 3-77 0,-2 2-225 16,2 2-475-16,0 0-438 0,3 1-973 0</inkml:trace>
  <inkml:trace contextRef="#ctx0" brushRef="#br0" timeOffset="1585.508">4159 5885 1144 0,'0'0'1319'0,"0"0"-1155"16,0 0-102-16,0 0 102 0,0 0 73 16,0 0 41-16,0 0 27 0,0 0-38 15,0 0-68-15,0 0-19 0,-6-21 15 16,2 21-6-16,0 0-24 0,0 0-9 16,-1 3 3-16,-1 5 3 0,0 5-29 15,-2 3-30-15,-3 9-12 0,3 3-15 16,-4 4-10-16,-1 6-11 0,-1 10-4 15,-7 11-15-15,1 9-3 0,-5 6-2 16,2-5-7-16,-2-3-3 0,5-6-3 16,-1 0-3-16,-2-3-1 0,2-8-14 15,5-12-30-15,1-6 12 0,1-2 6 16,-1 4 12-16,-3 6 1 16,-3 3 2-16,5-1 9 0,-3-2 0 15,7-3-11-15,-1 0 1 0,3-6 1 16,2-5 0-16,-1-3-1 0,5-4 0 15,0-5-2-15,2-3 0 0,0-2 0 16,2-4 0-16,0-1-12 0,0-3-36 16,2 0-49-16,4-3-93 0,-2-6-28 15,9-2-10-15,-5-6-50 0,0-2-145 16,1-4-184-16,-1 0-405 0,-2 4-331 16</inkml:trace>
  <inkml:trace contextRef="#ctx0" brushRef="#br0" timeOffset="2051.275">3603 5878 2199 0,'0'0'346'0,"0"0"-269"0,0 0 94 16,0 0 95-16,0 0-26 0,0 0-20 15,0 0 20-15,0 0-42 0,0 0-31 16,0 0 8-16,-16-40 45 0,16 41 29 16,0 3-19-16,0 2-53 0,0 3-31 15,4 6-6-15,2 3-13 0,2 2-24 16,5 6-3-16,-1 3 0 0,5 4-13 15,1 4-8-15,3 1-7 0,-1 5 4 16,11 10-7-16,3 8 0 0,1 13 0 16,6 4-2-16,-6-2-4 0,-4-3-3 15,-2-6-6-15,-2-3-42 16,0-1-12-16,-6-12-18 0,-5-9 7 16,-6-11 11-16,1-5 2 0,1 5 10 15,-2-3-10-15,3 1 0 0,-5-6 1 16,0-8 0-16,-3-4-3 0,-1-6-1 15,-2-3-29-15,-2-2-78 0,0-1-88 16,0-5-21-16,-6-5-49 0,-1-2-124 16,1 2-368-16,-2-6-987 0</inkml:trace>
  <inkml:trace contextRef="#ctx0" brushRef="#br0" timeOffset="3003.262">5195 6405 2111 0,'0'0'740'15,"0"0"-509"-15,0 0 28 0,0 0 134 16,0 0-40-16,0 0-58 0,0 0 5 15,-13-53-54-15,5 50-63 0,-4-1-25 16,-3 4-12-16,1 0-6 0,-7 0-19 16,0 6-33-16,-1-2-25 0,-1 3-20 15,0-2-16-15,0-1-15 16,-1-1-11-16,-1-2-1 0,2-1-1 16,-4-1-14-16,2-3-12 0,1-1-76 15,3-1-76-15,0 0-48 0,3 2-35 16,3 4-100-16,1 0-151 0,3 0-253 15,7 6-698-15</inkml:trace>
  <inkml:trace contextRef="#ctx0" brushRef="#br0" timeOffset="3356.472">5166 6531 1425 0,'0'0'1676'16,"0"0"-1468"-16,0 0-71 0,0 0 167 15,0 0-28-15,0 0-69 0,0 0 26 16,0 0-26-16,0 0-66 0,0 0 31 16,-33 1 23-16,12-1-3 0,-2 0-13 15,1-1-25-15,-9-1-30 0,0 1-54 16,0 1-43-16,-2 0-27 0,2 3-12 16,-3 2-103-16,3 3-151 15,3 0-108-15,5-1-292 0,-6 6-911 0</inkml:trace>
  <inkml:trace contextRef="#ctx0" brushRef="#br0" timeOffset="5805.618">6286 5796 127 0,'0'0'346'0,"0"0"1377"0,0 0-1460 16,0 0-109-16,0 0 69 0,0 0-5 15,0 0 6-15,0 0 27 0,0 0-33 16,11-16-88-16,-11 16-55 0,0 0-6 15,-2 0 16-15,-1 0 15 16,3 0 37-16,0 0 30 0,-2 0 9 16,-4 1-10-16,4 3-4 0,-4 2-6 15,0 3-19-15,-3 4-25 0,-1 4-24 16,2 5-21-16,-3 2-6 0,-1 3-10 16,0 3-5-16,-1 2-1 0,1 3 0 15,-5 2-5-15,1 3 2 0,-3 4-15 16,-4 0 3-16,-1 14-3 0,-5 6-5 15,-4 11 8-15,-2 1-3 0,8-5-3 16,-2-5-3-16,2-13-21 0,6 3-33 16,0-11 15-16,5-7 6 0,4-10 11 15,-3 1 1-15,1 3 0 0,-3 4 1 16,-2 3 2-16,3-3 0 0,1-5 9 16,1-2-11-16,0-5-1 0,3-2-1 15,3-6-1-15,0-3-13 0,4-3-12 16,-1-5-55-16,5-5-54 15,0 0-45-15,0 0 2 0,5-7 12 16,1-4 8-16,0-4-79 0,2 1-138 16,0-4-148-16,3 3-200 0,-5 4-510 15,6-6-563-15</inkml:trace>
  <inkml:trace contextRef="#ctx0" brushRef="#br0" timeOffset="6364.336">5679 5776 836 0,'0'0'1574'0,"0"0"-1267"16,0 0-179-16,0 0 39 0,0 0 57 15,0 0 12-15,0 0 2 0,0 0 1 16,0 0-50-16,0 0-37 0,-11-16 22 15,11 16 64-15,0 0 13 0,0 1-25 16,2 4-98-16,2 4-49 0,5 3-30 16,-1 6-10-16,-2 3-2 0,4 5 2 15,3 2 6-15,-1 5 19 16,-1 3 30-16,9 10 2 0,1 11-14 16,8 12-15-16,2 6 5 0,4 3 3 15,-2-3 4-15,0-5-16 0,4 4-18 16,3 1-12-16,1 1-27 0,0-3-6 15,3-1-15-15,-5-5 15 0,0-3 0 16,-6-13 21-16,-8-11-6 0,-8-11 9 16,-3-6 3-16,3 2 1 0,-5-1-13 15,3 0-13-15,-7-6-1 0,-2-5-1 16,-2-6-2-16,-4-4-26 16,0 0-26-16,-4-3-84 0,-2 0-25 0,-2-6-66 15,-7-3-56-15,3-3-152 16,6 0-545-16,-5-7-840 0</inkml:trace>
  <inkml:trace contextRef="#ctx0" brushRef="#br0" timeOffset="7763.446">6596 6548 1076 0,'0'0'81'0,"0"0"473"0,0 0-103 16,0 0-244-16,0 0-3 0,0 0 40 15,0 0-22-15,0 0-36 0,0 0 11 16,-33 0-6-16,31-1 1 0,0-2-6 16,2 3-4-16,0-2-2 0,0 0 46 15,0 1 39-15,0 0 4 0,6-1-86 16,1 1-34-16,3 1-7 0,0 0-5 15,3 0-14-15,5 0-8 0,-3 0-12 16,5 0-7-16,3 0-5 16,2 2-1-16,2-2-9 0,4 0 7 15,2 0-19-15,4-1-18 0,-2-4-12 16,0-2-9-16,-2 2-3 0,0-1-15 16,-4 0-9-16,0 2-3 0,-2 1-1 15,-4 3-14-15,-2 0-39 0,-3 0-66 16,-5 3-85-16,-3 3-72 0,0 1-149 15,-6-2-525-15,3 9-887 0</inkml:trace>
  <inkml:trace contextRef="#ctx0" brushRef="#br0" timeOffset="8880.393">7706 5937 251 0,'0'0'179'0,"0"0"-29"16,0 0-19-16,0 0-37 0,0 0 1 15,0 0 12-15,-2-55-15 0,2 45 396 16,-2 2-205-16,2-2-46 0,0 5 28 16,0 0-6-16,0 0-27 0,0 2 8 15,0 1 16-15,0 1-6 0,0 1-16 16,-2 0-7-16,2 0 1 0,0 0-5 15,0 0-14-15,0 1-37 0,0 3-59 16,0 3-39-16,0 4-19 0,0 4-7 16,0 3-2-16,0 6-6 0,-2 1-7 15,0 6-3-15,0 6-5 0,-2 3-13 16,2 12 6-16,0 9 0 0,-2 11 10 16,-3 5 11-16,5-7 1 0,-4-2-4 15,4-7 0-15,-2-1 13 0,0 0 2 16,2-2-14-16,0-9-1 0,2-10-6 15,-2-11-3-15,2-2-6 16,-3-2 4-16,3 4-22 0,-2 0-1 16,2-5-2-16,-6-4-1 0,6-2 0 15,-2-3-17-15,2-3-19 0,-2-1-29 16,0 0-25-16,0-4-12 0,0-1-12 16,2-1-22-16,-2-4-34 0,2 0-76 15,0-4-119-15,0-7-88 0,4-5-140 16,0 1-549-16,8-18-751 0</inkml:trace>
  <inkml:trace contextRef="#ctx0" brushRef="#br0" timeOffset="9698.385">7686 5909 2277 0,'0'0'594'16,"0"0"-459"-16,0 0 6 0,0 0 6 16,0 0-23-16,0 0 44 0,0 0 56 15,0 0-4-15,0 0-41 0,0 0-11 16,-2-16 33-16,2 16 48 0,0 2-19 15,2 1-105-15,4 4-21 0,2 4-10 16,5 0 9-16,-3 4 0 0,2 3-9 16,5 1-9-16,-3 4-10 0,5 1-8 15,-3 3-10-15,5 1 1 0,-2 2-7 16,3 1-6-16,1 1-9 16,2 2-3-16,-4-2-11 0,1 2-10 15,5-7 0-15,-8 0-9 0,2-3 9 16,1-5-9-16,-7-4 12 0,3-5 0 15,-5-4-3-15,1-2-12 0,1-3 0 16,-3-1-3-16,5 0-15 0,-7-2 16 16,4-2-13-16,-1-1 13 0,-1-4-1 15,1 2 0-15,-5-3-9 0,4-1 10 16,1-1-16-16,-3-1 17 0,2-1-2 16,3-1 1-16,-1-3-1 0,3 0 0 15,-3-5 0-15,7-2 0 16,-6 0-10-16,5-1 13 0,-3-1 0 15,1-2 0-15,1 1 1 0,0 3-1 16,-3-1 2-16,1 2 1 0,1 2-1 16,-5 2 0-16,-1 1 2 0,3 3-1 15,-7 2-1-15,2 1-1 0,-2 2 1 16,-1 3-2-16,-3 0-1 0,-2 3-2 16,-2 2-10-16,2 1 12 0,-2 1 0 15,0 1-1-15,0 0-16 0,0 0-3 16,0 3-3-16,0 3 3 0,-2 5 19 15,0 4 1-15,0 5-1 0,0 3 2 16,0 5 0-16,-3 4 1 0,5 2 0 16,-4 8 2-16,4 10 0 0,0 15 9 15,-4 16-9-15,2 6 15 0,-2 3 0 16,2-5 6-16,0-5-5 0,2-5-19 16,0-1-25-16,-2-6 25 0,2-3 2 15,0-12 26-15,0-13-10 16,0-12-3-16,0-3 0 0,0-1-12 15,-2-4 9-15,2-1-12 0,-2-8-3 16,-3-9-27-16,1-4-34 0,-4-11 19 16,0-8-6-16,2-6-91 0,-3-8-82 15,-1-2-79-15,2-1-249 0,4 10-736 16,4-5-1799-16</inkml:trace>
  <inkml:trace contextRef="#ctx0" brushRef="#br0" timeOffset="12128.771">2710 9465 1323 0,'0'0'270'0,"0"0"-182"16,0 0 104-16,0 0 175 0,0 0-196 15,0 0-22-15,0 0 25 0,0 0-26 16,0 0-29-16,-23 10 2 0,17-14 45 16,4 2 19-16,2-2-20 0,0 1 15 15,0-2 18-15,0-2 27 0,0-3-7 16,0-2-33-16,0-5-28 0,0-1-10 16,0-4-15-16,2-6-11 0,2-1-14 15,-2-6-19-15,-2-2-9 16,0-6-12-16,0-2 6 0,0-10-4 15,-6-11-8-15,4-9-7 0,-6 9-15 16,4 15-2-16,2 15-13 0,-2 10-24 16,1-3 0-16,1-4 0 0,0 0 2 15,2 2 13-15,0 4-3 0,0 5 0 16,0 6 3-16,0 0-3 0,0 7 6 16,0 3 4-16,2 2 11 0,-2 4 0 15,2 0 21-15,1 0 34 0,-1 0-43 16,0 0-27-16,2 6-18 0,0 0 0 15,0 7-15-15,0 0 12 0,4 5-12 16,1 5 12-16,-1 0 0 0,-2 3 2 16,9 3-1-16,-3 2 0 0,0 1 1 15,3 3 0-15,-1 5 0 0,7 1 1 16,-2 3 0-16,-1 1 0 0,3 0-40 16,-2-2 16-16,1-1 6 0,1-2 15 15,0-5 0-15,-3-3 0 16,1-3-12-16,-1-5 14 0,-3-1 1 15,3-5 1-15,-5-2-1 0,-1-5 0 16,-1-1 0-16,1-3-1 0,-6 0-1 16,2-3 1-16,-3 1-1 0,-1-3-1 15,-2-2-12-15,0 1 3 0,-2-1-9 16,2-1-12-16,-2-7-3 0,2-2 20 16,-2-7 13-16,0-4 3 0,2-4 1 15,-2-6 11-15,2-3 4 0,-2-11 8 16,0-12 27-16,0-13 0 0,0-5-3 15,6 6-2-15,-4 14-7 0,3 17 3 16,-1 10-24-16,-2 2-18 16,2-2-12-16,2 0 11 0,-2-3 1 15,4 6 0-15,-1 1 0 0,-1 4 0 16,0 2 0-16,0 1-3 0,-6 3-51 16,6 1-49-16,-6-2-50 0,0 4-41 15,0 1-42-15,-2 2-116 0,-2-1-298 16,4 4-655-16,0 3-1150 0</inkml:trace>
  <inkml:trace contextRef="#ctx0" brushRef="#br0" timeOffset="12646.063">4010 8409 2161 0,'0'0'790'0,"0"0"-556"0,0 0-30 16,0 0 123-16,0 0 13 0,0 0-22 16,0 0-21-16,0 0-110 0,0 0-55 15,-24 58-16-15,13-31 0 0,1 3-1 16,-3 0-14-16,-1 4-19 0,-3 0-22 16,1 3-8-16,-5 1 5 0,-1 6-11 15,-7 7-7-15,-5 11-3 0,-7 10-6 16,2 3-2-16,6-12-28 15,6-16 0-15,8-16-12 0,7-3 9 16,-3 5-1-16,-3 1 1 0,1 3 1 16,1-2 2-16,5-4 1 0,1-8 0 15,6 1 0-15,0-8 0 0,2-3-1 16,2-3-18-16,0-5-24 0,0-2-12 16,2-3-28-16,2 0-33 0,0-5-43 15,4-6-12-15,1-4-20 0,-1-5-55 16,0-7-106-16,0-1-134 0,1-4-215 15,-5 7-503-15,6-10-468 0</inkml:trace>
  <inkml:trace contextRef="#ctx0" brushRef="#br0" timeOffset="12981.572">3494 8466 1714 0,'0'0'1035'0,"0"0"-887"0,0 0 31 16,0 0 169-16,0 0 1 0,0 0-63 16,0 0-5-16,0 0-49 0,0 0-56 15,0 0-23-15,31 11 0 0,-19 3-4 16,2 5-27-16,1 6-22 0,4 8-8 16,3 3-8-16,5 13 1 0,6 15-6 15,6 13-10-15,5 7-2 0,-5-4 5 16,-4-7 10-16,-4-5 2 0,0-8-54 15,-2 2-15-15,-6-12 1 0,-4-11-1 16,-3-6-14-16,-1-11 2 0,-1 5 0 16,3-3-3-16,-1-1 0 15,-3-7-18-15,-1-9-40 0,-4-2-38 16,-2-5-55-16,1-2-67 0,-5-8-61 16,2-5-80-16,-4-1-160 0,0-2-238 15,2 4-707-15,2-11-839 0</inkml:trace>
  <inkml:trace contextRef="#ctx0" brushRef="#br0" timeOffset="13347.207">4848 8785 2157 0,'0'0'447'16,"0"0"-231"-16,0 0 47 0,0 0 24 15,0 0 18-15,0 0 25 0,0 0-4 16,0 0-70-16,0 0-55 0,-34-49-36 15,22 47-24-15,-9 2-41 0,1 2-27 16,-5 3-33-16,-2 4-22 0,0 1-16 16,0 0-2-16,-2-2 0 0,2-1-45 15,1-1-56-15,1-2-58 0,2 2-40 16,4-1-31-16,3 1-49 0,1-1-103 16,5 0-273-16,4-2-620 0,6-2-652 15</inkml:trace>
  <inkml:trace contextRef="#ctx0" brushRef="#br0" timeOffset="13578.141">4831 8852 2857 0,'0'0'566'0,"0"0"-363"15,0 0 46-15,0 0 47 16,0 0-100-16,0 0-32 0,0 0 12 0,0 0-50 15,0 0-10-15,0 0 22 0,-43 43 8 16,18-33-27-16,-6 0-53 16,-2-2-47-16,-7-2-19 0,-1-2-2 15,0-4-96-15,-3 0-115 0,5 0-108 16,4-4-229-16,8 2-818 0,2 2-1456 0</inkml:trace>
  <inkml:trace contextRef="#ctx0" brushRef="#br0" timeOffset="15331.441">6323 8899 2292 0,'0'0'562'0,"0"0"-283"16,0 0 160-16,0 0-51 0,0 0-84 16,0 0-6-16,0 0 19 0,0 0-21 15,0 0-13-15,0 0-74 0,0-28-52 16,13 25-15-16,8 1-36 0,-1 2-31 15,5 0-20-15,6 0-28 16,2 0-9-16,0 2-3 0,0 1-14 16,0-2-1-16,0 3-1 0,-2-4-23 15,-2 0-52-15,-6 0-86 0,0-5-80 16,-3 0-67-16,-3-3-203 0,-5 3-589 16,3-3-1172-16</inkml:trace>
  <inkml:trace contextRef="#ctx0" brushRef="#br0" timeOffset="16082.944">7473 8283 1608 0,'0'0'1295'0,"0"0"-1089"0,0 0 93 16,0 0 34-16,0 0-135 0,0 0 10 15,0 0 75-15,0 0-42 0,0 0-88 16,0 0-58-16,-15 29-6 0,13-10 6 16,0 5-7-16,0 3-12 0,0 6-3 15,-6 11-15-15,4 15-6 0,-3 14 2 16,3 2 4-16,0 0 3 16,0-8 2-16,2-8-8 0,0-12-16 15,-4-7-18-15,6-14-19 0,0-1-2 16,0 0-39-16,0 0 18 0,0 1 3 15,0-5-13-15,0-4-35 0,2-6-31 16,-2-2-28-16,4-2-39 0,-4-5-7 16,0-2-18-16,2 0-54 0,-2-2-132 15,2-5-83-15,0-5 56 0,0-5-174 16,0 2-245-16,2-15-763 0</inkml:trace>
  <inkml:trace contextRef="#ctx0" brushRef="#br0" timeOffset="16616.762">7421 8199 1683 0,'0'0'1228'16,"0"0"-1100"-16,0 0-25 0,0-54 117 15,0 42 5-15,-4 3-16 0,4 4 62 16,-2 5-3-16,-2 0-76 0,4 8 14 15,0 7-22-15,0 2-64 0,0 9-53 16,6 3-21-16,0 3 5 0,4 3 26 16,5 2 20-16,-1-3 12 0,5 3-12 15,0-1-12-15,1-2-3 0,3-6 11 16,2 0 10-16,-2-9-36 0,3-4-25 16,-3-7-21-16,2-5-21 0,0-3 0 15,2-6-3-15,-5-4-9 16,3-5 10-16,-2-1-1 0,2-7-9 15,-7 0 10-15,3-3 0 0,-2-3 1 16,-3-2 1-16,1-3 0 0,-3-1 1 16,-1 0 0-16,-3-1 1 0,-2 3 1 15,-6 8-1-15,0 4-1 0,0 8-1 16,-2 8-1-16,0 5 1 0,2 8 0 16,-2 11-15-16,3 15-12 0,-1 17 2 15,4 17 10-15,-2 8 13 0,2 1 1 16,-4-6 0-16,0-3 1 0,0 3 3 15,-2 2 21-15,0-1 10 16,0-1 2-16,0-7 3 0,-2-12 3 16,2-13-33-16,0-16-9 0,0-2-12 15,0-3 0-15,0-2 10 0,-2 0-13 16,2-7-3-16,0-6-48 0,0-3-76 16,4-8-94-16,-2-7-25 0,0-7-56 15,5-6-168-15,-5 6-475 0,6-14-868 0</inkml:trace>
  <inkml:trace contextRef="#ctx0" brushRef="#br0" timeOffset="17367.834">8566 8866 2168 0,'0'0'443'0,"0"0"-262"16,0 0 162-16,-2-55 17 0,-4 32-97 15,-2 0-15-15,2-4 34 0,-9 2-37 16,3-2-60-16,-5 4-35 0,1 3-24 16,-1 9-40-16,-2 8-32 0,1 4-2 15,1 12 37-15,-5 10 41 0,5 6-8 16,-2 8-41-16,5 6-32 0,-1 3-19 15,5 1-12-15,4 0-15 0,-2-2-3 16,8-2-21-16,0-4 6 0,-2-7 13 16,10-4 0-16,2-8 2 0,3-6 0 15,5-7 0-15,1-4-18 16,4-3 3-16,1-13 3 0,3-1 9 16,-6-6-10-16,2-6 11 0,-3-5-1 15,-5 0 2-15,-3-3 1 0,1 1 1 16,-7-1 1-16,-2 4-2 0,-2 6 0 15,-2 4-15-15,0 7 3 0,0 9 10 16,0 4 2-16,0 3 67 0,2 11-19 16,4 10-24-16,5 13 10 0,-1 17 5 15,13 12-3-15,-5-3-35 0,1-10 11 16,-5-18-9-16,1-10-1 0,-1 0 0 16,5 0-2-16,0-3-14 0,-1-8-73 15,1-8-113-15,-3-8-95 0,1-14-142 16,-3-2-503-16,5-19-1195 0</inkml:trace>
  <inkml:trace contextRef="#ctx0" brushRef="#br0" timeOffset="18224.44">8961 8840 1994 0,'0'0'1182'0,"0"0"-1096"0,0 0 137 16,0 0 156-16,0 0-84 0,0 0 13 15,0 0 56-15,0 0-37 0,0 0-60 16,2-52-39-16,13 49-7 0,-1 0-31 16,7 3-79-16,10 1-47 0,-2 4-37 15,4 5-24-15,2-1-1 0,0 3-2 16,-4-2-1-16,-2-3-23 0,-4-3-100 16,0-3-123-16,-3-1-110 0,-9-5-302 15,10-9-1224-15</inkml:trace>
  <inkml:trace contextRef="#ctx0" brushRef="#br0" timeOffset="19371.016">9900 9261 1386 0,'0'0'618'0,"0"0"-304"16,0 0-107-16,0 0 13 0,0 0-18 16,0 0 16-16,0 0 82 0,0 0-12 15,-13-53-49-15,13 35-35 16,0-6-27-16,0-2-25 0,2-3-16 16,4-1-7-16,1-3-4 0,-3-1-8 15,4-3-20-15,0 0-27 0,5 0-15 16,-5 0-3-16,4 0-25 0,3-1-8 15,-5 4-4-15,7 3-12 0,-5 2 9 16,5 5-9-16,-3 4 18 0,-1 5 1 16,1 3-1-16,-4 5 6 0,5 3-6 15,-5 4 10-15,-4 1-4 0,3 9-7 16,-1 7-20-16,-4 4-18 0,0 9 0 16,-4 2 6-16,0 4 11 15,0 3-1-15,0 2-10 0,0-1 12 16,-2 1-2-16,-2-4-11 0,2-4-20 15,-2-5 12-15,2-4 18 0,2-8 1 16,0-6 2-16,0-7 0 0,0-3-1 16,0-6-37-16,6-10 38 0,0-7 15 15,2-8-2-15,5-7-10 0,1-4 18 16,1-4-18-16,3-1-3 0,-1 3-3 16,4 4-9-16,1 9 12 0,-3 6 2 15,2 9 22-15,-3 10 0 0,3 2 7 16,-3 5 14-16,-1 11 13 0,2 4-10 15,-7 9-3-15,0 3 40 0,3 5 12 16,-9 3-34-16,-2 4-30 0,0 1-5 16,-2 1-10-16,-4-1-18 0,2-1-27 15,0-2 15-15,-4-4 11 0,0-3 0 16,0-6 1-16,-2-5-2 0,2-5-17 16,-1-7-17-16,3-3-82 15,2-5-106-15,0-4-58 0,2-9-7 0,9-5-209 16,-3 3-493-16,6-12-786 0</inkml:trace>
  <inkml:trace contextRef="#ctx0" brushRef="#br0" timeOffset="19578.482">10749 8858 3713 0,'0'0'639'0,"0"0"-336"0,0 0 124 16,0 0-245-16,0 0-145 0,0 0-13 15,0 0-24-15,0 0-31 0,0 0-61 16,0 0-164-16,-12 11-215 0,10-11-737 16,6-1-1955-16</inkml:trace>
  <inkml:trace contextRef="#ctx0" brushRef="#br0" timeOffset="20605.016">9689 9283 372 0,'0'0'1064'16,"0"0"-703"-16,0 0-179 0,0 0 61 16,0 0-3-16,0 0-50 0,0 0 26 15,0 0-14-15,0 0-17 0,0 0 0 16,-33 2 34-16,31-11 11 0,2 0 0 15,0-6-18-15,0-3 4 16,0-4-12-16,2-4-39 0,4-1-21 16,0-5-19-16,0-5-12 0,-2-3-19 15,5-3-6-15,-1 0-12 0,0-1-9 16,-2 2-10-16,3 2-17 0,3 6-28 16,-4 5 3-16,-1 2 3 0,3 7 6 15,4 2 3-15,-5 5 13 0,1 3 11 16,2 2 33-16,-3 6 19 0,1 2-22 15,2 2-17-15,-3 7-31 0,1 6-12 16,0 7-18-16,-1 7-3 0,-5 5 1 16,0 7-1-16,-2 0 1 15,2 3-1-15,-4 2-15 0,0-1-39 16,0-1-31-16,0-2-56 0,0-5-53 16,0-6-30-16,0-9-76 0,2-7-186 15,0-7-531-15,15-6-1272 0</inkml:trace>
  <inkml:trace contextRef="#ctx0" brushRef="#br0" timeOffset="21894.7">10979 7772 1535 0,'0'0'357'0,"0"0"165"16,0 0-128-16,-13-50-54 15,9 37-44-15,0-1 2 0,2 4 14 16,-2 3-19-16,0 1-48 0,2 2-36 16,2 2-7-16,0 2 3 0,0 0-14 15,0 0-3-15,0 2 15 0,0 5-19 16,2 6-84-16,8 4-37 0,-4 8-12 15,4 8-2-15,7 11 14 0,0 16 33 16,9 15 10-16,3 9-34 16,2-2-21-16,-2-5-6 0,2-8-18 15,0-3-27-15,2-6-31 0,-10-12 31 16,0-13 2-16,-11-11 13 0,3-6-3 16,-7-1-10-16,4-2 1 0,3 1-3 15,-9-7 0-15,0-5-54 0,-2-2-54 16,-2-2-64-16,3-5-66 0,-5-5-36 15,0-6-120-15,0-5-250 0,0 5-501 16,4-10-814-16</inkml:trace>
  <inkml:trace contextRef="#ctx0" brushRef="#br0" timeOffset="22260.579">11791 7654 1410 0,'0'0'1803'0,"0"0"-1605"0,0 0-84 15,0 0 180-15,0 0-125 16,0 0-89-16,0 0 116 0,0 0 120 16,0 0-36-16,0 0-44 0,-33 19-23 15,14 14-25-15,1 13-33 0,-11 19-25 16,-8 25-9-16,-5 14-12 0,-3 6-13 15,-1 5-12-15,-1 1-14 0,1 6-27 16,-5 2-41-16,3 1 35 0,0-6 23 16,1-10-6-16,6-5-2 0,-1-13-46 15,3-6-6-15,10-11-76 0,2-7 55 16,9-15 21-16,7-14 2 0,1-14 0 16,4-4-2-16,2-2-16 0,1-2-77 15,3-5-88-15,0-9-48 0,7-9-125 16,7-12-322-16,-6 1-720 0,19-23-1758 0</inkml:trace>
  <inkml:trace contextRef="#ctx0" brushRef="#br0" timeOffset="35059.967">5410 8293 333 0,'0'0'639'0,"0"0"-379"16,0 0-25-16,0 0-109 0,-44-56 11 16,36 44 496-16,-2-1-307 15,4 0-72-15,-3 0-27 0,3 3-35 16,0 2-14-16,2 1 2 0,0 1 0 16,2 3-1-16,2 3-26 0,0 0 49 15,0 1 67-15,0 7 4 0,6 5-145 16,2 7-73-16,4 8-28 0,5 8 4 15,2 3-7-15,1 5 22 0,5 11 5 16,4 11 10-16,8 10 12 0,2 8 12 16,1 0-6-16,-3-2-4 0,2-6-5 15,1 4-1-15,3 3-2 0,0-2-7 16,-1-3-42-16,-3-3-18 0,-4-8-1 16,-8-12 1-16,-6-13 19 0,-9-11-16 15,-2-9 15-15,1 2-16 0,-3-4 0 16,-2-2-2-16,0-9-1 15,-4-3-26-15,-2-5-58 0,0-1-99 16,0 0-25-16,0-7 17 0,-4-2-15 16,-2-5-49-16,0-3-126 0,0-5-224 15,-3 4-378-15,3-11-413 0</inkml:trace>
  <inkml:trace contextRef="#ctx0" brushRef="#br0" timeOffset="35424.439">6034 8168 2380 0,'0'0'339'16,"0"0"-162"-16,0 0 102 0,27-57 36 15,-25 48-90-15,0 6 33 16,-2 3 64-16,0 1-71 0,-4 7-167 15,-4 8-23-15,-5 9 59 0,1 9 67 16,-13 11-34-16,-6 14-77 0,-8 13 0 16,-7 8 0-16,-1-1-3 0,3-3-3 15,-1-4 2-15,1 3-5 0,3-2-16 16,4 0-2-16,0 1-4 0,4 0-9 16,4 0-2-16,2 0-34 0,4-3-18 15,7-4 5-15,-1-4 11 0,7-8 2 16,3-16 0-16,1-8 0 0,-2-3 0 15,2-4-1-15,0 0-62 0,-1-5-91 16,-3-10-98-16,2-9-135 0,4-2-316 16,4-19-1157-16</inkml:trace>
  <inkml:trace contextRef="#ctx0" brushRef="#br1" timeOffset="40077.457">6437 8146 385 0,'0'0'1486'0,"0"0"-1265"16,0 0-140-16,0 0 42 0,-12-61 6 16,6 43-6-16,-3-1-10 0,1-1 41 15,-2 1-6-15,-1-1 0 0,-3 0-30 16,-3-1-13-16,-1 2-6 0,-1-2-7 15,1 1-10-15,-5 1 13 0,2 1 12 16,0 1-15-16,-1 0-1 0,-1 1-15 16,0 1-11-16,-2 1-15 0,1 3-3 15,-1-2 3-15,-2 1-7 0,2 1-15 16,-2-2 16-16,0 2 8 0,1-2 1 16,-1 3-7-16,-2-2 7 0,2 1-7 15,-2-1 0-15,0 1-3 0,-2 0-12 16,2 3-13-16,-2 0-15 0,2 3 12 15,-2 2-14-15,-2 3 1 0,4 0 0 16,-2 0 1-16,0 4-1 0,2 1-1 16,0 1 11-16,2 3 1 15,2 1-10-15,-3 0 12 0,1-3-13 16,0 2-1-16,0 0-1 0,4 3 16 16,-2-2-4-16,1 1 3 0,1 2 7 15,0 0-4-15,-2-1-17 0,5-1 0 16,-3 4 1-16,0-2 1 0,2 3 12 15,1 2-14-15,-1 2-1 0,5-1 10 16,-5 3-10-16,0 1 3 0,3 3-1 16,-1 2 10-16,-2 0-10 0,5 0-2 15,-1-2-13-15,-1 4 13 0,3 0 3 16,1 4 9-16,-1 3-10 0,3 1-2 16,-1-1-28-16,3 1 10 15,0 2 15-15,2-2 0 0,-3-1 1 0,3 2-1 16,0-1-12-16,-3 1 2 15,5 0-36-15,0-1-46 0,0 2 80 16,-1 1 15-16,3 1 1 0,0 1 2 16,2 0 0-16,0-2 0 0,0 3 0 15,0 0 9-15,2-3-10 0,0-1-2 16,0 3-23-16,0-4 20 0,0 1 0 16,2 1 0-16,2-2 1 0,0-2 2 15,2 1 1-15,1 2 0 0,1-3 11 16,2 2-9-16,-1-2 12 0,3 1-2 15,0-1 2-15,1-1 0 0,1-1 4 16,1-1 2-16,-1-1-5 0,1-2-1 16,1-5-3-16,-1 0 0 0,-1-3-11 15,3 0-1-15,3-2-1 0,1-1-14 16,2-2 0-16,-1 0-1 0,5 2 4 16,2-2 0-16,2 1 9 0,2-1-9 15,3 2 10-15,1-2-11 16,6-1 10-16,1 0-31 0,3-1-15 15,3-2 18-15,-1 1 13 0,1-3 18 16,-5-2 0-16,1-2 15 0,-3 0-2 16,-1-5-1-16,-3-1 3 0,0-2-12 15,-6 0 16-15,4-5-1 0,-1-1 4 16,-1-4-4-16,-2-1-15 0,2-3-2 16,0-5-1-16,2-2-12 0,-2-5 9 15,3-2-9-15,-3-6 10 0,4-3 1 16,-4-1 1-16,-2-4 1 15,2-2 0-15,-4 2-1 0,3-2-2 0,-8 4-23 16,3 1 22-16,-2 0 0 16,-2 2-9-16,2 3 12 0,-2-2 1 15,2 0 0-15,-5 0 1 0,3-1-1 16,-6-3 1-16,1-1 0 0,-1-2-2 16,0-2-1-16,1-11 0 0,-3-5 1 15,1-10-2-15,-5-2-11 0,-5 9-2 16,-4 2 12-16,-4 7-22 0,0-1 4 15,-6-3 5-15,-8-1 13 0,-3 2-9 16,-4-4 12-16,-6 0-1 0,-1-4 1 16,-6 0-2-16,-3-1-23 0,0 1-86 15,-2 4-103-15,-1 3-127 0,9 17-282 16,7 2-909-16</inkml:trace>
  <inkml:trace contextRef="#ctx0" brushRef="#br1" timeOffset="41075.413">5377 10151 470 0,'0'0'352'16,"0"0"844"-16,0 0-927 0,0 0-59 15,0 0-6-15,0 0 18 0,0 0-20 16,0 0-4-16,0 0-17 0,-2-3-32 15,2 3-29-15,0 0-10 0,0 0-16 16,0 0-18-16,0 0-32 0,2 1-16 16,-2 5-6-16,2 3 12 0,0 6 19 15,0 3 19-15,0 8 2 0,0 7 7 16,2 16-4-16,2 20-15 16,5 26 3-16,1 17 11 0,3 0 26 15,-1 2 23-15,1-11-24 0,-1-4-55 0,-2-1 18 16,1-10 3-16,-3-11-12 0,-2-16-19 15,1-17-14-15,-7-15-10 16,2-12-12-16,-2-3 0 0,0-4-24 16,-2-6-37-16,0-8-220 0,0-16-13 15,0-7-83-15,0 1-355 0,2-18-1241 0</inkml:trace>
  <inkml:trace contextRef="#ctx0" brushRef="#br1" timeOffset="44161.172">5100 12754 20 0,'0'0'1353'0,"0"0"-1177"16,0 0-91-16,0 0 385 0,0 0-223 16,0 0-124-16,0 0 44 0,0 0 17 15,0 0-11-15,-31 25 0 16,29-29 16-16,2 1 8 0,0-2-4 16,0 0-20-16,0-3-3 0,0-2 4 15,4-1-18-15,0-3-23 0,0-6-19 16,4-4-19-16,1-6-18 0,1-3-22 15,-2-6-9-15,3-1-15 0,-3-2 5 16,-2 0 1-16,0 2 0 0,-2 2-4 16,-4 4-5-16,2 5-16 0,-2 7-11 15,0 6-1-15,0 5-1 0,0 7-8 16,0 4 9-16,0 4 51 0,0 11-2 16,2 7-47-16,3 9-2 0,-1 14-12 15,4 18 9-15,0 18-12 0,5 9 12 16,-5 1 2-16,0-7 1 0,0-7 1 15,-3-3 1-15,3-8 16 0,-4-12-16 16,-2-13 1-16,0-14-3 0,0-6-1 16,-2-2-42-16,0-5 25 15,0-2 3-15,0-11-19 0,0-5-66 16,-2-15 11-16,-2-15 34 0,4-16 15 16,-6-16-6-16,2 6-3 0,0 7 0 15,-1 21 15-15,3 8 21 0,0 1 10 16,-2 2 1-16,2 1 2 0,2 8 2 15,0 8 44-15,2 3 50 0,4 1-50 16,3 2 0-16,-1 1 18 0,4 2 9 16,-1-2 4-16,3-1-4 0,-4-2-6 15,1-7-24-15,1-5-22 0,1-10-18 16,-1-6 9-16,-4-3 0 0,3-8-9 16,-5 5 16-16,-2-2-17 0,0 3 13 15,-4 3-3-15,2 6 3 0,-2 6 6 16,0 6-5-16,-2 8-15 0,0 4-1 15,-2 5 30-15,2 10 76 0,-2 6-33 16,4 4-52-16,0 7-19 0,0 3 1 16,2-1-2-16,4 0 0 0,0-2 0 15,4-1 0-15,1-6 1 16,1-3 1-16,1-7 15 0,1-5-15 16,-2-7 0-16,1-3-3 0,-3-11-20 15,1-6-10-15,1-7 6 0,-6-4 6 16,-2-4 5-16,-2 2-2 0,-2 0 0 15,0 1 3-15,-6 6 10 0,-2 1-1 16,0 7-15-16,-3 3 6 0,1 6-19 16,0 3-17-16,1 3 8 0,1 0 19 15,0 1 10-15,4 2 11 0,0 1 18 16,4-2 0-16,0 2 4 0,0-3 11 16,4-1 6-16,2-3-8 15,4-2-19-15,1-6 0 0,5-4 9 16,-1-1 12-16,-1 1-2 0,5-3 5 15,-7 5-3-15,2 0 4 0,-1 4-4 16,-1 4-6-16,3 1-9 0,-3 4 0 16,-2 5 1-16,1 10-19 0,-1 8-10 15,0 9-9-15,5 14 4 0,-5 17-3 16,5 15 16-16,-1 3-13 0,-3-5 12 16,-3-18-15-16,-2-19-12 0,-4-9 5 15,0-7 7-15,0-1 6 0,-2-1 0 16,0-5-12-16,0-12-34 0,0-4-66 15,-4-15 15-15,-2-9 39 0,0-17 27 16,0-15-6-16,-3-12 4 0,3-4 2 16,-2 16 6-16,4 15 27 0,2 19 10 15,0 8 3-15,2 3 9 0,0 3 4 16,6 4 29-16,4 4-8 16,-2 4-16-16,5 4-18 0,3 3 13 15,-1 0 8-15,1-1 15 0,3-6 25 16,-5-4 12-16,3-2-18 0,-3-13-49 15,-1-9-9-15,-1-9-12 0,3-17 10 16,-3-14 2-16,0-12 0 0,-3-9 3 16,-3 4 12-16,-4 2-3 0,0 8-9 15,-2 4-3-15,0 13 0 0,0 14-21 16,-2 15 9-16,2 8 0 0,0 6 10 16,0 4-11-16,0 5 13 0,0 8 24 15,0 10-24-15,0 19-15 16,4 17 14-16,0 16 1 0,4 6 1 0,-3-3 11 15,1-5 0-15,0-9 0 16,-2 0-1-16,2-12-11 0,-4-6-27 16,5-12 27-16,-5-1 24 0,2-1 7 15,0 0-1-15,2-1 0 0,0-10 7 16,3-7-1-16,-3-7 0 0,2-7-36 16,5-12-9-16,-1-12 6 0,2-4 0 15,1-8 0-15,-1-2 2 0,3 0 1 16,-7 3 1-16,1 7 2 0,-3 8 9 15,0 7-10-15,-2 8 16 0,-4 9 1 16,0 3 17-16,0 12-36 0,1 8-3 16,-3 7-15-16,0 8-13 0,0 5 13 15,0 1 15-15,-3-4 1 0,1 0 0 16,0-8 0-16,0-5-1 0,2-7 2 16,0-5 1-16,0-5 1 0,0-7-1 15,0-3-18-15,0-6 0 0,2-11 17 16,2-4 1-16,1-7 0 0,-3-4 0 15,2-1 1-15,-4 2 2 0,0 3 0 16,0 6 12-16,0 8-12 16,0 5-1-16,0 8 0 0,0 4 37 15,0 8-4-15,6 8-35 0,-4 4-24 16,6 7 8-16,-1 7 4 0,1 2 11 16,2-3 1-16,-2-2-1 0,3-2 1 15,1-11 2-15,-6-1 13 0,3-8 1 16,-1-6 5-16,-2-3 3 0,2-9-24 15,1-8-1-15,1-7-14 0,2-4 15 16,-5-7 0-16,1 0 1 0,-2 1 1 16,0 0 1-16,0 5 9 15,-1 7-10-15,1 6 1 0,0 7 12 16,0 9 12-16,-2 4-27 0,5 11 0 16,-3 7-27-16,2 5 3 0,0 3 9 15,3 2 12-15,-3 0 0 0,2-3 1 16,1-6-1-16,-3-1 2 0,0-7 1 15,0-3 2-15,-3-5 13 0,1-7-12 16,0 0-3-16,-2-9-14 0,0-5-7 16,0-6 8-16,-2-3 10 0,0-4-9 15,-2 0 11-15,0 0 0 0,-6 5-1 16,0 0 1-16,0 7-2 0,2 6 0 16,-2 2-18-16,3 4 9 0,1 2 1 15,2 1 11-15,0 0 18 0,0 0 18 16,2 0 7-16,5-2-31 0,-1 1-12 15,4-5 0-15,7-4 0 0,-3-6 0 16,5-2 0-16,-3-7 1 0,5-4 2 16,-2-4-3-16,1-5-2 15,-3-1-13-15,-1-14 13 0,1-11-1 16,-7-12 0-16,-4-5 3 0,-6 16 0 16,0 17 2-16,-4 18 1 0,0 9 9 15,-6-1-11-15,2 0-1 0,-1 6-12 16,1 7-25-16,0 9-2 0,0 6 6 15,-1 13 30-15,3 9 1 0,-2 19-1 16,4 13-10-16,2 12 12 0,2 3-1 16,0-4 1-16,4-17 1 0,-2-15 1 15,4-8 0-15,-2-4 2 0,0 2 0 16,2 2 10-16,3-3-11 0,-3-8 1 16,2-7 9-16,0-8-12 0,1-5-13 15,-1-11-27-15,0-6 16 0,3-1 3 16,-1-2-6-16,0 1 8 0,-4 5 1 15,1 6 18-15,-1 5 21 0,0 4-3 16,0 11-18-16,-2 6-13 0,1 7 10 16,-1 4 2-16,-2 3 1 15,2 2 12-15,0-2-12 0,0-4-30 16,-2-1 30-16,4-4 21 0,-4-5 16 16,5-3 14-16,-3-4 7 0,4-6 2 15,-2-5-2-15,3-1-19 0,1-10-9 16,4-8-11-16,3-2-4 0,-1-7 3 15,1-4-6-15,4 0 3 0,-7 0-3 16,5 2 3-16,-7 5-12 0,3 6-3 16,-3 7 12-16,-2 5 6 0,1 5 10 15,-5 4-13-15,-2 8 24 0,-2 7 0 16,-2 7-37-16,-2 1-2 0,2 8-3 16,-8-1-39-16,2 0 21 0,-3-5 6 15,3-3 3-15,2-4 11 16,0-6 0-16,-2-5-1 0,6-7-11 15,-2-2-11-15,2 0-6 0,0-9 30 16,2-6 13-16,4-5 5 0,0-5-15 16,0 1 12-16,2 0-3 0,-1 5 1 15,3 2-1-15,-4 10 6 0,0 5 9 16,5 2 0-16,-1 6-16 0,-4 10-11 16,5 4-15-16,1 4-3 0,-2 3 0 15,1 2 6-15,1-2 9 0,-4-6-12 16,1-3 3-16,-1-7-22 0,2-4-86 15,-6-5-44-15,0-2-48 0,3-5-101 16,-1-6-205-16,-2 1-488 0,2-10-355 0</inkml:trace>
  <inkml:trace contextRef="#ctx0" brushRef="#br1" timeOffset="44451.359">6125 11939 1231 0,'0'0'2753'0,"0"0"-2489"16,0 0-193-16,-12-61 75 0,14 37 24 16,-2 0-102-16,2-3-41 0,8 3-11 15,0-1-16-15,7-1-87 0,-1-1-110 16,7-7-114-16,-6 11-265 0,12-16-1072 0</inkml:trace>
  <inkml:trace contextRef="#ctx0" brushRef="#br1" timeOffset="45228.287">7421 12402 395 0,'0'0'1996'0,"0"0"-1622"0,0 0-117 16,0 0 66-16,0 0-25 0,0 0-55 16,-21-65 15-16,21 40 6 0,0-5-60 15,0-6-38-15,5-2-28 0,-1-2-37 16,6 2-52-16,-6 5-27 0,2 7-10 16,1 6 0-16,-1 11 6 0,2 6 22 15,-2 5-7-15,0 10-21 0,3 9-12 16,1 9-13-16,-4 5 10 0,3 3 1 15,1 2 0-15,0-3 1 0,-2-4-2 16,1-5-42-16,-1-9 33 0,0-7 12 16,-4-8 0-16,1-5-2 0,-1-11-74 15,-2-8 24-15,-2-7 28 0,2-2 8 16,-4-2 16-16,-2 0-1 16,-3 3 1-16,-3 2-3 0,0 2-8 15,-1 7 11-15,3 1 3 0,0 5 9 16,2 4 10-16,2 4 42 0,4 0 70 15,0 3 76-15,6 0 21 0,2 0-107 16,6 0-61-16,3 0-30 0,6 0-8 16,2 0-22-16,6-5-3 0,0-1 0 15,0-5-3-15,2-2-19 0,-2-2-35 16,-4-4-106-16,-1 0-56 0,-3-2-64 16,-6 3-130-16,-3 5-633 0,5 0-1319 15</inkml:trace>
  <inkml:trace contextRef="#ctx0" brushRef="#br1" timeOffset="47716.936">8316 12284 642 0,'0'0'2672'0,"0"0"-2478"15,0 0-191-15,0 0 156 0,0 0 33 16,0 0-45-16,-62-69 39 0,54 43 50 16,-9 1-78-16,5-6-60 0,0 0-12 15,-1-2 3-15,3 3-27 0,4-2-29 16,-5 4-11-16,7 2 8 0,2 2 4 16,2 2 6-16,0 4-4 0,6 4 10 15,7 2 27-15,-1 3 73 0,9 1-46 16,-3 3-45-16,5 5-22 0,2 0 7 15,-7 9-1-15,3 4 0 0,-2 1-2 16,-3 4-10-16,-1 4-24 0,-3-1-3 16,-6 2 0-16,1-1-12 0,-3-1 0 15,-2-5 9-15,0 3 0 0,-2-5-10 16,0 0 11-16,0-4 0 16,0-3-13-16,0 0 15 0,0-3 1 0,0-1 2 15,0 0 19-15,0-3-4 16,4 0-3-16,6 0-13 0,-3-4-2 15,5-4-3-15,2-4-9 0,-1-1 0 16,5-8 11-16,-3 0 1 0,3-2 2 16,-3-2 1-16,4 4 24 0,-7 4-12 15,4 2 3-15,-5 5 3 0,-3 6 3 16,0 2 1-16,1 2-4 0,-3 1-3 16,-6 7-18-16,2 3-16 0,-2 7-5 15,0 2 5-15,-4 6 14 0,0 1 0 16,-5-2 2-16,3-2 0 0,0-1-2 15,2-6-10-15,2-2 10 16,-2-6-10-16,2-3 0 0,-1-5-27 16,3-6-19-16,0-6 31 0,0-8 15 15,0-4-3-15,0-7-6 0,5-1-4 16,-3 1 10-16,0 7 14 0,0 4 1 16,2 9 1-16,0 7 21 0,0 4 20 15,4 4-24-15,1 10-18 0,-3 5-12 16,4 6 10-16,3 3 2 0,-3 1 1 15,2-2 14-15,3-3-12 0,-5-4 21 16,1-7 1-16,1-4-4 0,-6-6 0 16,0-3 6-16,3-9-27 0,-1-7-27 15,-2-11 9-15,2-9 6 0,-1-13 9 16,-3-14-9-16,2-15 10 0,-4-3 2 16,-2-1 3-16,-4 2 15 15,-4 7-3-15,-3 1 3 0,5 12-3 0,-2 16 3 16,0 12-18-16,1 11-1 15,1 4-47-15,2 2 18 0,0 6 2 16,2 6 5-16,0 9 23 0,-2 11 27 16,4 10-8-16,0 15-16 0,8 19 12 15,-2 17 0-15,0 2-15 0,3 0-29 16,-1-9 4-16,-2-7 7 0,-2-4 16 16,-2-12 1-16,4-10 0 0,-4-14 1 15,3-3 2-15,-1-5-1 0,0-2 0 16,0-6 2-16,0-8-3 0,-2-13-49 15,0-7 15-15,7-9 16 0,-3-6 15 16,0 0 0-16,0 0-9 16,0 8 10-16,3 8-1 0,3 9 3 15,0 10 11-15,5 6-8 0,-1 12-3 16,5 8-2-16,-2 4 0 0,3 6 1 16,-3-1 1-16,0-1 2 0,-3-6 13 15,-1-6-12-15,-3-6 9 0,-2-6 1 16,-3-6 8-16,-3-4-21 0,-4-8-12 15,0-10-19-15,0-3 19 0,0-8 10 16,0-3-1-16,-6-5-9 0,-3 2 11 16,-1 1 0-16,2 1 1 0,-3 2 1 15,-1 5 0-15,2 9 0 0,6 4-1 16,-1 7 1-16,3 1-1 0,2 5 43 16,0 0 17-16,4 2-39 0,3 5-19 15,1-1-1-15,2 0 1 0,1 2 10 16,-3-1 4-16,2-3-1 0,1 3-3 15,-3-2-9-15,0 0 9 0,2 3-11 16,-1-2 0-16,-1 3-1 0,-2 3 0 16,2 0-1-16,1 2-1 0,-1 2 0 15,-2-1 2-15,2 1 0 16,1-3 0-16,-1-1 3 0,-2-5 12 16,2-1 6-16,-1-5 3 0,3-1-2 15,-4-4-20-15,4-9-2 0,3-5-13 16,-3-5 1-16,3-2 12 0,-1-4 0 15,-4 2 0-15,3 0 1 0,-1 1 1 16,-2 4 13-16,-4 6-11 0,1 6 11 16,1 2-3-16,-4 5 15 0,0 3 9 15,-2 3-36-15,0 8-3 0,-2 5-27 16,-4 8 18-16,-1 3 10 16,5 4 0-16,-4 0-1 0,-2-2 0 0,4-1-9 15,2-4 9-15,0-1 1 0,2-5 2 16,0-7 0-16,0-1 2 15,0-5 10-15,2-5-10 0,4-2-2 16,0-9-37-16,0-5 10 0,-2-5 9 16,-2-5 6-16,5 2 10 0,-5 1 0 15,0 4 1-15,-2 6 0 0,2 4 1 16,-2 7 18-16,2 2 24 0,2 2-32 16,0 7-10-16,0 5-25 0,0 5 13 15,5 2 11-15,-1 1 1 0,2 0 0 16,-3-2 2-16,3-3 1 0,0-3 9 15,-2-4-9-15,-3-4 13 0,3-1-13 16,-2-5 10-16,0-3-13 0,3-9-28 16,-5-5 4-16,2-6 9 0,-2-6 13 15,2-2 1-15,2 0 0 0,-3 0 1 16,-1 4 0-16,-2 6 1 16,4 1 1-16,-2 11 1 0,0 2 24 0,5 6 4 15,-3 1-13-15,-4 5-16 0,4 8-2 16,0 6-24-16,-2 5 11 15,5 5 10-15,-3 0 0 0,-4-1 2 16,0-4 0-16,0-2 1 0,0-8-1 16,0-3 1-16,-2-3-1 0,0-4-1 15,0-4-19-15,0 0-12 0,2-9-9 16,0-5 42-16,0-6 12 0,5-4-12 16,-3-5 1-16,2 2-1 0,-2 3 1 15,2 5 2-15,0 5 12 0,3 7 0 16,-1 3 12-16,-2 4-6 0,0 4-7 15,5 5-14-15,-3 7-12 0,-4 2 0 16,4 8 0-16,1-3 11 0,1 1 1 16,-4-5 0-16,-2-3 0 15,0-5 1-15,1-6 1 0,-1-3 13 16,0-2-15-16,0-3-10 0,0-7-17 16,0-5 3-16,5-7 9 0,-3-5 13 15,2-1 1-15,-4 1 1 0,2-1 2 16,-4 6-2-16,3 3 2 0,-3 5 1 15,0 4 0-15,2 7 18 0,-4 3 27 16,2 2-24-16,2 9-24 0,0 0-19 16,0 10-2-16,0 2 18 0,-2 2 2 15,3-3-1-15,1 0 1 0,-2-4 1 16,2-1 2-16,0-7 1 0,-2-4 9 16,-1-2 3-16,3-4 2 0,0-4-17 15,4-5-25-15,-1-7 4 0,1-7 9 16,2-2 9-16,-1-4 1 15,1-2 0-15,2 0 2 0,-3 3 1 16,5 0 1-16,-1 3 1 0,-1 7 15 16,5 2-6-16,-7 5-9 0,1 5 9 15,-5 2 1-15,-4 2-10 0,0 2 12 16,-2 0 0-16,-2 0-15 0,0 3-6 16,-4 4-21-16,-2 6 11 0,2 3 16 15,-6 4 1-15,-1 3 1 0,3-2 0 16,4 3-1-16,0 0 1 0,2-1 1 15,2 1 10-15,0-7-11 0,2-3 10 16,4-3 0-16,-2-6 6 0,4-5-3 16,5 0-15-16,-3-10-15 0,4-6 3 15,3-5-3-15,-5-4 3 0,3-4 10 16,-5 0-14-16,1-2 14 0,-3 4-1 16,0 7 2-16,-6 2 1 0,0 11 1 15,0 3 27-15,2 4 8 0,-2 4-34 16,3 7-2-16,1 7-12 0,2 6-3 15,-2 3 12-15,5 8 0 0,1-3 1 16,0 1 1-16,5-3 0 16,-3-5-1-16,-1-4 2 0,5-7 0 15,-5-4-18-15,3-4-52 0,-5-5-75 16,3-1-55-16,-3-1-31 0,-5-8-69 16,2-2-190-16,-6 2-507 0,6-6-624 0</inkml:trace>
  <inkml:trace contextRef="#ctx0" brushRef="#br1" timeOffset="47969.021">9674 11338 3310 0,'0'0'857'16,"0"0"-857"-16,0 0-94 0,0 0 68 16,0 0-459-16,0 0-765 0,0 0-219 0</inkml:trace>
  <inkml:trace contextRef="#ctx0" brushRef="#br1" timeOffset="48181.154">9730 11237 2786 0,'0'0'1379'0,"0"0"-1174"0,0 0 39 16,0 0 45-16,0 0-176 0,0 0-76 15,64-10-13-15,-45 10-24 0,6 1-1 16,-3 5-26-16,3-3-95 0,4 6-96 16,-2-3-97-16,4 3-227 0,-15-2-585 15,13-1-626-15</inkml:trace>
  <inkml:trace contextRef="#ctx0" brushRef="#br1" timeOffset="48347.718">10146 11199 2413 0,'0'0'986'0,"0"0"-789"0,26-55 115 16,-15 28 30-16,3-8-147 0,1-2-22 16,5-6 64-16,-1-1-41 0,4-1-101 15,4-1-77-15,-3 4-18 0,1 2-46 16,-2 4-119-16,2 3-65 0,-9 5-256 16,-3 9-460-16,5-3-1046 0</inkml:trace>
  <inkml:trace contextRef="#ctx0" brushRef="#br1" timeOffset="52359.861">5389 13856 1208 0,'0'0'20'16,"0"0"1056"-16,0 0-911 0,0 0 16 15,0 0 141-15,0 0 119 0,0 0 11 16,0 0-100-16,0 0-104 0,8-18-26 16,-3 12-7-16,3-1-4 0,4-1-4 15,1 1-15-15,1-2-20 0,3 0-12 16,3 2-21-16,1-1-30 0,2 1-10 15,-1 0-23-15,1 2-16 0,0 0-12 16,0-2-15-16,-3 3-9 0,1 0-24 16,-4-2 0-16,-1 1-3 0,-4 0-15 15,-1 0-3-15,-1-1-45 0,-6 1-67 16,2 2-50-16,-3 0-23 0,-3 2-24 16,0 1-101-16,0 2-155 0,-3 5-180 15,-1-2-457-15,-2 9-372 0</inkml:trace>
  <inkml:trace contextRef="#ctx0" brushRef="#br1" timeOffset="52689.391">5430 13919 29 0,'0'0'1199'16,"0"0"292"-16,0 0-1170 0,0 0-20 15,0 0 76-15,0 0-8 0,0 0-46 16,0 0-11-16,0 0-36 0,0 0-84 16,0 10-52-16,5-12-21 0,1-3 14 15,2-1 7-15,7-1-35 16,-5-1-17-16,4-2-13 0,3 0 4 16,4-1-13-16,-3 1-21 0,5-2-5 15,2 2-13-15,-3-2-6 0,1 1-18 16,2 1-1-16,-6 2-2 0,-1 0 0 15,1 4-1-15,-7 1-20 0,1 0-52 16,-5 3-47-16,-2 0-34 0,0 0-37 16,-6 0-30-16,0 7-116 0,0-2-261 15,0 1-492-15,-10 7-568 0</inkml:trace>
  <inkml:trace contextRef="#ctx0" brushRef="#br1" timeOffset="53125.116">5565 14111 673 0,'0'0'2058'0,"0"0"-1619"0,0 0-114 16,0 0 39-16,0 0-25 15,0 0-44-15,0 0-15 0,0 0-29 16,56-36-49-16,-40 22-38 0,3-1-21 15,6-1-7-15,-1-3-6 0,5 0-18 16,0-4-9-16,4 2-1 0,0-4-17 16,3 3-25-16,1-3-18 0,0-1-42 15,0 4 2-15,0 1-2 0,-1 1 3 16,-5 5 9-16,0 0-9 0,-7 4 12 16,1 2-3-16,-6 1 3 0,-5 1-12 15,-3 4 9-15,-5 0-12 0,-4 0-1 16,-2-1-32-16,-4-2 3 0,-7 2 27 15,-1-4-12-15,-5 2 14 16,-3-4 1-16,-1 1 1 0,-6 0-1 16,-2 0 2-16,0-1-1 0,-4 3 0 15,-2 0 1-15,0 1-1 0,0 1-1 16,-2 1-2-16,-1 1-19 0,5 0-51 16,-2-3-58-16,2 2-45 0,0-3-13 15,2-1-63-15,4-1-139 0,2 3-255 16,9-1-721-16,-5 4-979 0</inkml:trace>
  <inkml:trace contextRef="#ctx0" brushRef="#br1" timeOffset="56623.197">6855 13985 1311 0,'0'0'1715'0,"0"0"-1322"15,0 0-279-15,0 0-19 0,0 0 126 16,0 0 53-16,0 0-28 0,0 0 11 16,0 0-45-16,-62-50-68 15,49 29-46-15,-1-1-22 0,1-3-24 16,-3-4-40-16,3 1-12 0,-1 0-3 15,2-1 3-15,5 4 0 0,-3 0 3 16,6 4 18-16,2 1 25 0,2 6 2 16,0 1 4-16,4 4 36 0,4 3 30 15,1 2-27-15,1 1-33 0,0 3-28 16,3 0-12-16,-3 0-15 0,4 5 15 16,-5 2-16-16,-1 6-2 0,0 0 0 15,0 2-3-15,-3 4-15 0,-1-1 16 16,-2 1-13-16,4 0 14 15,-2 0 1-15,0-4 1 0,5-2 2 16,-5 0-1-16,0-7 10 0,2 2 0 16,0-6 3-16,2-2-12 0,1 0 12 15,1-7-3-15,3-4 4 0,1-5-4 16,0-4 3-16,1-4 0 0,1-2 3 16,1 1-6-16,0-1 9 0,-1 3 0 15,3 2 1-15,-5 6 11 0,-4 3 9 16,-1 5 12-16,1 4 34 0,-6 3-22 15,-4 0-30-15,0 5-30 0,0 3-6 16,0 7-24-16,-4 4 12 0,-2 3 10 16,-2 3 1-16,-1-1 0 0,3-1-1 15,-2-1 1-15,2-5-1 0,-1-1-1 16,1-5 0-16,4-2-15 0,0-5-3 16,0-4-18-16,2 0-13 0,0-10 25 15,0-7 24-15,2-4-15 0,2-2-9 16,2-1-3-16,1 0-3 15,-3 4 11-15,4 6 7 0,-4 5-1 16,0 5 16-16,3 4 27 0,-1 3-27 16,-2 8-1-16,6 3-20 0,-6 5 18 15,3 0 3-15,1-1 0 0,-2-2 3 16,2-5 9-16,-4 1 3 0,1-7 1 16,1-2-4-16,0-3 9 0,2-3-9 15,-2-10-12-15,3-6-1 0,1-6-1 16,2-9-13-16,-5-3 12 0,3-14-9 15,-2-15 10-15,1-14-1 0,-3-8 2 16,-4 1 1-16,0 7 1 0,-2 10 2 16,0 15 12-16,-2 17-1 0,0 12-14 15,0 12-24-15,2 4-16 16,-2 3 4-16,0 7-3 0,2 7 39 16,0 12 1-16,0 12 0 0,0 14 14 15,0 16-3-15,4 13-12 0,-2 6-29 16,2-4 26-16,0-7 2 0,-2-12 1 15,2-8 15-15,-2-14 3 0,0-8-6 16,2-7 3-16,1-2 0 0,-5-5-3 16,4 0 1-16,-2-13-13 0,2-6-7 15,0-14-17-15,2-6 12 0,3-6 10 16,-3-6 0-16,0-1-1 0,0 2 1 16,0 3 1-16,-2 8-1 0,5 10 2 15,-7 7 18-15,4 9 15 0,-2 3-23 16,2 12-10-16,-2 5-25 0,5 5 10 15,-5 3 14-15,0 3 1 16,2-2 1-16,-2-4 2 0,3-2 9 16,-1-5-9-16,-2-3 19 0,0-4 2 15,0-3 6-15,2-2 12 0,1-4-9 16,3-2-9-16,-4-7-3 0,4-3-2 16,5-6-18-16,-5-6 2 0,3-3 9 15,1 0-11-15,-8-3 11 0,5 3-9 16,-5 2 12-16,2 5 0 0,-2 0-12 15,-2 5 0-15,1 4 0 0,-1-2 0 16,0 2-3-16,-2-2-1 0,0 0-1 16,4-1 1-16,-4 3-1 0,0-1-1 15,-2 4 2-15,0 3 1 0,0 3 12 16,0 0 9-16,0 0 3 0,0 0-21 16,0 0-3-16,0 3 0 0,0 1-18 15,0 0 15-15,0 0-9 0,0 0 0 16,0-3 0-16,0 0 0 0,0-1 10 15,0 0 2-15,0 0 0 16,0 0 2-16,0 0-1 0,0 0-1 0,0 0 0 16,0 0 0-16,0 0 0 15,0 0 1-15,0 0 1 0,0 0 1 16,0 0 15-16,0 0-15 0,0 0 18 16,0 0-18-16,0 0 9 0,0 0-10 15,0 0-2-15,0 0-1 0,0 0 0 16,0 0 0-16,0 0-1 0,0 0 1 15,0 0 1-15,0 0-1 0,0 0-1 16,0 0 0-16,0 0 2 0,0 0-1 16,0 0-2-16,0 0-9 0,0 2 9 15,0 8-24-15,-4 1 9 16,-2 7 18-16,2 0 0 0,0-2 2 16,0 0-1-16,-1-3 0 0,3-4 0 15,0-3 1-15,0-3 0 0,2 0 0 16,0-3 0-16,0 0 0 0,0 0 10 15,0 0 6-15,2 0-3 0,0 0-14 16,3-1 2-16,-1 1 12 0,-2 0-13 16,2 0 9-16,-2 1-11 0,4 3-3 15,-2 2-9-15,-2 3 10 0,2 0-13 16,-1 1 13-16,1 1 0 0,2-1 1 16,-2-4 1-16,2-1 3 0,-2-2 9 15,-2-3-9-15,3 0-2 0,-1-3-1 16,2-3-2-16,0-3-1 0,0-4 0 15,0 1-9-15,-1-2 10 0,1 0 2 16,2 0 0-16,2-2 1 0,1-2 1 16,-1 2-1-16,5-3-1 0,-7 3 1 15,4-2 0-15,1 2 0 16,-7 1-1-16,-2 2-1 0,2 2-1 16,-4 3-1-16,0 2 1 0,-2 3-13 15,0 0 15-15,0 3 1 0,0 0 0 16,-2 8 0-16,-2 2 0 0,-4 10 11 15,4 1-10-15,-7 6-1 0,3 2 1 16,2-1 0-16,2 1 0 0,0-1 0 16,-1-3-1-16,3 0 1 0,2-7 0 15,0-4 1-15,0-5 12 0,0-6-12 16,5-3-3-16,-1-3-12 0,0-9-21 16,4-7 12-16,0-2 9 15,1-6 9-15,-5-3 0 0,0 1 0 16,-2-2 0-16,0 2 0 0,-2 3 2 15,0 9 0-15,0 4-1 0,2 4 2 16,-2 8 2-16,2 1 43 0,2 8-45 16,0 4-1-16,3 8-20 0,-1 4 18 15,2 1 0-15,0 0 2 0,5 0 1 16,-7-7 0-16,4 2 2 0,-1-5 10 16,1-2-10-16,-2-4 0 0,0-4 10 15,-1-4-10-15,3-1-2 0,-6-6-3 16,4-9-15-16,1-5 3 0,-1-8 3 15,-2-3 9-15,0-2 1 0,3-3 1 16,1 2-1-16,-4 2 2 0,0 9 0 16,1 5 1-16,1 10 11 0,-2 7 9 15,0 2-21-15,-2 12-13 0,5 5-11 16,-3 6-3-16,2 5 14 16,-2 1 11-16,-4-1-1 0,0 0 2 0,3-4 1 15,-3-4 0-15,0-8 1 0,0-3-1 16,-2-4 0-16,0-6 0 15,2 0-21-15,-2-7 4 0,4-7 17 16,-2-6 2-16,6-5 0 0,-6 0 1 16,2-3-2-16,3 4 2 0,1 4-1 15,-4 7 1-15,4 4 24 0,-4 7 1 16,3 2-14-16,-1 8-14 0,0 5-15 16,4 2 0-16,-5 4-1 0,1 1 14 15,2-2 0-15,-2-1 2 0,3-6 2 16,-5-4 10-16,2-5 1 0,-2-2-10 15,4-3-3-15,-2-8-13 16,1-6 10-16,-1-4-9 0,2-2 10 16,-2-2 1-16,3 0 0 0,-5 5 1 15,-2-1 0-15,2 7 3 0,-2 3 12 16,0 5 4-16,2 3 17 0,-2 3 6 16,2 5-25-16,-2 5-17 0,3 6-15 15,-1 0-6-15,-2 7 18 0,0-2-8 16,0-2 11-16,2-4 2 0,0-2 13 15,-2-3-3-15,2-3 9 0,1-2 3 16,3-3-3-16,-4-1-6 0,0-1-3 16,6 0-10-16,-3-2 0 0,3 0 10 15,-6-1-9-15,4 0 0 0,-1 3 0 16,1 0-1-16,-4 0-2 0,0 0-24 16,0 0-84-16,0-2-109 0,-2-1-94 15,3-2-135-15,-3 0-475 0,0-11-810 16</inkml:trace>
  <inkml:trace contextRef="#ctx0" brushRef="#br1" timeOffset="56806.043">8223 12916 2644 0,'0'0'1757'0,"0"0"-1538"0,0 0-218 16,0 0-1-16,0 0-200 0,0 0-379 15,0 0-586-15,0 0-646 0</inkml:trace>
  <inkml:trace contextRef="#ctx0" brushRef="#br1" timeOffset="57790.572">8428 13149 1580 0,'0'0'1079'0,"0"0"-716"16,0 0-101-16,0 0 154 0,0 0-44 15,0 0-73-15,0 0-58 0,0 0-26 16,-54-47-61-16,44 55-44 0,-1 4-1 16,3 4-8-16,-2 4-28 0,6 2-40 15,-1 6-30-15,3 3 0 0,2-2 9 16,0 2-10-16,7 1-1 16,-1-4 1-16,6 0 10 0,-1-7 0 15,3-2 0-15,1-8 0 0,3-6-9 16,-1-5-3-16,5-4-3 0,-5-10-18 15,2-8 3-15,-1-4-1 0,-1-5 7 16,-3-6 0-16,3 0 9 0,-9 0 0 16,2 4-9-16,1 5 9 0,-7 5 1 15,0 8 1-15,0 6 1 0,0 6 33 16,0 3-5-16,-2 6-28 0,5 8-12 16,-3 3-3-16,0 5 3 0,-2 3 10 15,2 0 1-15,2 1 1 16,0-4 0-16,1 0 15 0,-3-7 0 15,0-2 4-15,-2-5 5 0,-2-4-3 16,2-4 10-16,2 0-10 0,0-9-21 16,0-7-15-16,5-3 13 0,-3-5 0 15,-2-3 1-15,2-2 1 0,3 2 2 16,-1 4 1-16,-2 3 9 0,-2 9 6 16,4 6 15-16,1 5 13 0,1 5-25 15,-2 8-21-15,3 4-2 0,1 5-13 16,-4-1 13-16,5 1 0 0,-1-3 2 15,-4-7 2-15,1-3 22 0,-1-5 3 16,0-4-7-16,-2-9-20 0,1-4 0 16,-1-3 0-16,0-4 3 0,4 3 25 15,-6 1 8-15,1 7 6 0,3 3 40 16,2 6 69-16,0 6-82 0,1 4-63 16,3 8-6-16,-1 1-21 0,1 4 6 15,3-5 3-15,-3-2-9 16,1-6-40-16,-7-6-47 0,0-4-55 15,0-9-71-15,-1-3-70 0,-3-7-198 16,-4-1-444-16,2 3-550 0,-2-6-665 0</inkml:trace>
  <inkml:trace contextRef="#ctx0" brushRef="#br1" timeOffset="57936.702">9000 12928 1850 0,'0'0'1568'0,"0"0"-1172"0,9-52-88 15,-5 27 120-15,6-4-215 16,9 2-158-16,-7 2-33 0,7 5-22 16,-5 5-1-16,1 5-45 0,-5 4-117 15,-8 5-137-15,2 0-284 0,-4 1-1213 0</inkml:trace>
  <inkml:trace contextRef="#ctx0" brushRef="#br1" timeOffset="58142.212">8291 12859 3406 0,'0'0'1577'0,"0"0"-1412"16,0 0-53-16,0 0 49 0,60 0-60 15,-29-8-65-15,15-3-33 0,14-7-3 16,10-9-55-16,-4 1-175 15,-12 4-103-15,-17 3-98 0,-20 14-534 16,24-5-1260-16</inkml:trace>
  <inkml:trace contextRef="#ctx0" brushRef="#br1" timeOffset="58724.853">9308 12399 1501 0,'0'0'999'0,"0"0"-628"0,0 0-217 16,-16-60 166-16,12 49 41 0,2 4-62 15,0 5-8-15,2 2 142 16,0 4-68-16,4 4-134 0,2 4-61 16,6 6-9-16,-3 2-10 0,7 6-21 15,-1 4-21-15,5 2-19 0,1 2-8 16,2 0 2-16,4 2 0 0,-5 0-18 15,5-1-14-15,-2-2-13 0,4-2-18 16,-4-3-18-16,-5-4-1 0,1-4-2 16,-4-5-2-16,1 0-46 0,-10-9-49 15,1 0-38-15,1-5-31 0,-6-1-33 16,-2-4-58-16,-2-5-107 0,0-6-146 16,0-1-218-16,0 2-530 0,0-10-468 0</inkml:trace>
  <inkml:trace contextRef="#ctx0" brushRef="#br1" timeOffset="58975.723">9846 12195 2508 0,'0'0'1206'16,"0"0"-1093"-16,0 0 60 16,0 0 53-16,0 0-92 0,0 0 82 15,0 0 119-15,-31 66-69 0,18-21-83 16,-9 17-71-16,-3 19 21 0,-2 10 25 15,0 4-37-15,0-2-37 0,0-9-14 16,5-1 2-16,1-5 6 0,-4-6 4 16,4-15-7-16,7-13-39 0,4-13-36 15,-3-3-27-15,1-3-3 0,-1 4 12 16,-3-2-39-16,6-9-58 0,-3-7-69 16,3-5-88-16,6-6-104 15,0-3-381-15,4-9-1343 0</inkml:trace>
  <inkml:trace contextRef="#ctx0" brushRef="#br1" timeOffset="60095.834">5459 15115 1914 0,'0'0'1392'0,"0"0"-1110"15,0 0-29-15,0 0 139 16,0 0-51-16,62 0-70 0,-41-6-29 15,2 2-20-15,2 0-49 0,1-1-58 16,3-2-27-16,0 2-18 0,-2-1-16 16,0-3-21-16,-6 0-30 0,-3-1-3 15,-5 0-12-15,1 2-3 0,-8 0-45 16,-1 5-104-16,-3 0-63 0,-2 2-63 16,0 1-126-16,-7 2-269 0,3 2-585 15,-10 5-677-15</inkml:trace>
  <inkml:trace contextRef="#ctx0" brushRef="#br1" timeOffset="60360.222">5476 15225 1459 0,'0'0'1440'0,"0"0"-1097"16,0 0 10-16,0 0 170 0,0 0-51 15,0 0-144-15,0 0-47 0,0 0-46 16,60-26-93-16,-37 20-66 0,1 0-28 15,5 1-23-15,2-2-15 16,0-1-10-16,0 0-12 0,-4-2 9 16,-4 3-13-16,0-2 1 0,-7 0-45 15,-5 1-68-15,-3 3-8 0,-2 3-7 16,-6 2-13-16,0 0-83 0,-2 6-31 16,-8 3-81-16,-1 2-136 0,-7 1-117 15,-3 3-107-15,2 3-55 0,5-3 59 16</inkml:trace>
  <inkml:trace contextRef="#ctx0" brushRef="#br1" timeOffset="60644.473">5521 15400 1120 0,'0'0'1082'0,"0"0"-636"0,0 0 55 16,0 0 43-16,0 0-104 0,0 0-70 16,0 0-40-16,54-3-31 0,-29-4-55 15,6-4-62-15,4-3-43 0,6-2-39 16,3-1-18-16,3-3-16 0,1-4-5 15,2-3 17-15,-7-2 0 0,-2 0-11 16,-3-2-28-16,-7 3-12 0,-5 5-15 16,-7 0 3-16,-2 5-12 0,-7 1-2 15,-4 4-1-15,-6 1-18 0,-2 0 3 16,-10 3-9-16,-3 0-3 0,-3-1 0 16,-9 3-28-16,2-2-14 0,-8 1-6 15,0 1-16-15,-2 3-27 0,-5-1-39 16,1 5-46-16,0 0-141 0,2 6-267 15,8 0-664-15,-7 5-945 0</inkml:trace>
  <inkml:trace contextRef="#ctx0" brushRef="#br1" timeOffset="63297.414">6834 15548 1304 0,'0'0'1216'0,"0"0"-910"15,0 0-139-15,0 0 64 16,0 0 39-16,0 0-29 0,0 0-21 16,23-63-6-16,-19 40-21 0,-2-7-32 15,2-6-29-15,0-14-12 0,0-19-15 16,1-22-17-16,-3-11-14 0,-2-3-1 16,0 3 0-16,-5 8-12 0,-3 8-9 15,0 8 12-15,0 18-62 0,-1 19-2 16,3 13-13-16,0 8 13 15,2 2 15-15,-2 3-4 0,-3 5-11 16,1 7 0-16,2 3 11 0,-2 10 16 16,-3 8 1-16,3 9-10 0,0 6-15 15,-1 14 12-15,1 11-3 0,2 13 0 16,2-6 1-16,2-14-1 0,0-14-12 16,2-12-28-16,0 5 10 0,0-3 17 15,2 1 1-15,2-5 3 0,2-10 15 16,2-5 10-16,-1-7 2 0,3-2-20 15,0-9-10-15,7-3-2 0,-3-5 1 16,5-2 1-16,-1 2 0 0,1 1 2 16,0 5 1-16,-3 4 12 0,1 5 0 15,-7 3 1-15,3 7-13 0,-3 6-3 16,-6 3-1-16,0 6-15 0,-2 2 13 16,-2 1-12-16,0 4 13 0,0-1 1 15,0-2 1-15,-4 1 3 0,2-3 25 16,2-1-4-16,0-2 9 15,0-2 6-15,2-4 13 0,2-2 105 16,2-3-54-16,3-3-46 0,1-2-9 16,-2-5-12-16,3 0-9 0,1-2-14 15,-2-6-12-15,5-3-1 0,-3-1 0 16,3-3-3-16,-1-3-10 0,-4-4 10 16,3-5-15-16,1-3 15 0,-5-3 0 15,-1 1-15-15,0-3 18 0,0 4-1 16,-5 4-1-16,1 3 0 0,-2 6 0 15,0 6 0-15,0 4-1 0,-2 3 1 16,0 3 0-16,0 2 2 0,0 0-2 16,0 5-25-16,0 2-3 0,0 5 9 15,0 0 6-15,0 1 13 0,0 0-1 16,0 1 0-16,2-2-12 16,0 0 14-16,0 0 1 0,2 0 0 15,2 1 1-15,-1 1 0 0,-1 3 1 16,2-1 1-16,2 0-1 0,-2-1 0 15,5 1 13-15,-3-6-13 0,0 0 1 16,-2-3 15-16,3-5-6 0,-1-2-9 16,-2-3-3-16,2-8-13 0,3-4-2 15,-3-7 12-15,0-3-12 0,-2-3 13 16,3-1 0-16,-5-2-1 0,0 4 1 16,-4 1-1-16,2 4 1 0,-2 9 1 15,0 4-1-15,0 6 2 0,2 3 12 16,-2 0-6-16,2 6-6 0,0 7-27 15,2 3 5-15,1 5 19 0,1 4 0 16,0 2 0-16,0-4 2 0,0 1 1 16,3-4 1-16,1-1 1 0,-4-7 10 15,2-1 4-15,1-4-4 16,-1-5 6-16,0-2-17 0,0-7-1 16,3-8-15-16,1-4 3 0,-3-3 9 15,-1-5 0-15,2 0 0 0,-6-1-1 16,-4 0 3-16,2 4-1 0,-2-1 2 15,0 6 0-15,0 1 2 0,0 6-2 16,-2 4-1-16,2 2-11 0,-2 3 11 16,2 3 1-16,0-1 15 0,0 1 10 15,0 0 5-15,0 0 3 0,0 0 12 16,0 0-12-16,2 0-18 0,0 0-3 16,2-3 4-16,3 1-4 0,-3 1 0 15,2-2-10-15,0 0 13 0,-2-1-13 16,3 1-1-16,-1-1 2 0,2 2 9 15,-2-2 6-15,0 4-3 0,-4 0-12 16,1 0 0-16,-1 0 15 0,0 0-16 16,0 0-2-16,0 4 0 0,-2 2-12 15,2 2 0-15,-2 6-3 0,0 2 12 16,0 4-9-16,2 2 10 16,-2 2 2-16,4-1 0 0,2 1 0 15,0-2 2-15,1-5-1 0,1 0 14 16,0-7 0-16,5-3 0 0,-3-2 0 15,0-5-12-15,3 0-3 0,-3-8 0 16,4-2-12-16,-3-6 9 0,-3-2-12 16,0-2 13-16,1-2-1 0,-5-2-9 15,-2-1 0-15,0 2 10 0,-2 1-19 16,-2 4 18-16,0 3-9 0,-4 1 9 16,-3 5-15-16,3 1 3 0,0 1-1 15,4 3 15-15,0 1-2 16,0 1 3-16,2 0 1 0,0-1 30 0,4-2-10 15,2-1-18-15,2-1 12 16,7 0-12-16,-5-2-2 0,7 3 1 16,-3 0 1-16,7 3-1 0,-5 2 13 15,5 1-13-15,-4 3 1 0,1 4 9 16,-1 4-10-16,-3-1-1 0,-1 2-1 16,-5 2 0-16,0-1-15 0,-6 1-15 15,-2-3 6-15,0 1 0 0,-8-1-1 16,0-3 4-16,-3 1 0 0,-3-5-3 15,-1 0 6-15,3-2-3 0,-7-1 9 16,5 0-3-16,-3 0 12 0,7 0 1 16,2 2 2-16,-1 2 3 0,5 1 15 15,4 1 15-15,0 6-3 0,7 0-6 16,5 4-6-16,0-3 12 0,5 1 13 16,-1 0 5-16,5-2 3 0,0-1-9 15,4-5-9-15,-1-1 28 0,7-6 44 16,0-3-66-16,4-11-27 15,3-8-12-15,1-8-3 0,2-14-30 16,-1 1-57-16,-7-2-118 0,0-4-90 16,-8 9-214-16,-3 7-712 0,18-10-1918 0</inkml:trace>
  <inkml:trace contextRef="#ctx0" brushRef="#br1" timeOffset="64653.636">8934 14261 2353 0,'0'0'1364'15,"-18"-50"-1156"-15,7 28-158 0,-7 3 160 16,-5 1 150-16,0 10-123 0,-6 8-83 15,2 9-1-15,1 15-4 0,-1 16-55 16,2 18-33-16,2 14-6 0,11 3-22 16,5-13-21-16,7-15-9 0,5-19 13 15,1-2 2-15,0 4 36 16,11 2 1-16,1 1 5 0,11-4 28 16,2-7-37-16,2-5-51 0,2-8-12 15,0-7-6-15,3-4-3 0,-3-11-49 16,-4-5-72-16,-2-4-40 0,-4-1-58 15,-7-3-140-15,-1-1-292 0,-9 6-780 16,4-4-1147-16</inkml:trace>
  <inkml:trace contextRef="#ctx0" brushRef="#br1" timeOffset="65037.363">8967 14170 2455 0,'0'0'1592'0,"0"0"-1379"0,0 0-151 16,52-46 171-16,-27 33 31 0,4 2-114 15,4 4-21-15,0 3 51 0,4 2-38 16,-2 2-47-16,-2 6-32 16,-2 7 19-16,-6 2 18 0,-8 7-25 15,-7 3-66-15,-2 2-9 0,-8 5-21 16,-2 0-3-16,-10 4 9 0,1 0 12 15,-9-1 0-15,3 1-9 0,-8-4 12 16,9-1 3-16,-5-2 48 0,3-3 13 16,3-5 5-16,5-2 10 0,-1-1 50 15,9-5 19-15,2 0-40 0,2-1-26 16,9-1-28-16,-1 0-18 0,11 1-24 16,-3-2-12-16,9 1-1 15,2-4-2-15,0-2-15 0,2-2-39 16,-4-3-67-16,4 0-41 0,-4-6-19 15,-2-2-37-15,-3-4-106 0,-7-1-206 16,1-3-454-16,-5 4-486 0,-3-4-971 0</inkml:trace>
  <inkml:trace contextRef="#ctx0" brushRef="#br1" timeOffset="65288.014">9573 13957 2672 0,'0'0'679'0,"0"0"-406"15,0 0 96-15,0 0-56 0,17 60-143 16,-15-10-31-16,4 17 9 0,-2 8-25 16,0 0-44-16,-2-7-30 0,-2-11-12 15,2-7-16-15,-2-15-21 16,2-9-1-16,0-7-51 0,0-3-91 15,0-1-76-15,-2-7-77 0,3-8-133 16,1-6-312-16,-4-6-543 0,10-20-339 0</inkml:trace>
  <inkml:trace contextRef="#ctx0" brushRef="#br1" timeOffset="65571.278">9807 13760 2466 0,'0'0'1195'0,"0"0"-987"0,0 0 38 15,0 0 93-15,0 0-163 0,45 59-93 16,-45-17 34-16,-10 16 60 0,-5 14-6 16,-8 4-52-16,-5-1-46 0,3-11 18 15,-2-6-12-15,6-12-28 0,3-9-17 16,5-10 2-16,-1-5 12 0,1 0 19 16,5-1 33-16,-4 2 42 15,5-9-19-15,5-3-8 0,2-2 20 16,9-5-8-16,7-1-34 0,1-3-42 15,8 0-30-15,6 0-20 0,4 0-1 16,6 0-12-16,11-5-3 0,12-3-48 16,-8-2-85-16,-9-2-92 0,-3-5-92 15,-11-2-238-15,-2 3-619 0,24-26-1519 0</inkml:trace>
  <inkml:trace contextRef="#ctx0" brushRef="#br2" timeOffset="93834.051">9069 5564 218 0,'0'0'89'0,"0"0"-76"15,0 0 68-15,0 0 327 16,0 0-232-16,0 0-7 0,0 0 79 16,0 0 22-16,35-56-46 0,-35 47-33 15,2-2 10-15,-2 0 16 0,0-3-27 16,0 1-19-16,-4 2-14 0,2-2-10 15,-3 0-25-15,1 0-11 0,-2 0 16 16,0 3 3-16,4-5-10 0,-8 4-13 16,-1-1 9-16,1-2-12 0,-3-2-1 15,-5 1 0-15,3 1-1 0,-5-1-18 16,-1-3-7-16,0 0 0 0,-3 1-3 16,-5-3 0-16,2 2 9 15,-2-2-4-15,-2-1-21 0,-2 0-12 16,0 1-15-16,0 1 2 0,-3-1-2 15,1 1 2-15,-4 1-8 0,2 2-7 16,2 1-3-16,-3 2-3 0,1 0-10 16,-4 2 14-16,6 2-13 0,-2 3 9 15,-1-1 0-15,1 1 0 0,2 1-11 16,0 1 17-16,2 2-16 0,-2 0 2 16,2 1-2-16,-1 1 10 0,1 0-9 15,0 2 9-15,0 3 0 0,0 0 3 16,0 3-3-16,0 1-10 0,0 0-1 15,0 2 12-15,0 1-12 0,0 3 1 16,0 3 1-16,0 1 0 0,2 1 0 16,-5-1 0-16,5 1 9 0,0-2-11 15,0 1-1-15,3 0 3 0,-1 1 9 16,0 0-9-16,0 0 9 0,4 2 0 16,-4-1-9-16,2-1 10 15,4 3 8-15,-1-1-21 0,1 1 3 16,-2 3 18-16,2 1-19 0,3 3 13 15,-5 2-3-15,2 3-10 0,0 0-1 16,3 2 2-16,-1 1 9 0,2 2-9 16,1-3-3-16,1 4-36 0,1-4 33 15,1-1-9-15,5 3 12 0,-3 0 0 16,3 0 1-16,2-1 2 0,-2-1 9 16,3 3-9-16,3 3 15 0,0 1-6 15,4 2 1-15,0 0-1 0,-2 0-9 16,2-1 9-16,0 0-9 0,2-3 9 15,-2 2-9-15,2-4 12 0,0-1-15 16,0-1-11-16,0-1 8 0,2-1-12 16,-1 0 15-16,1-1 2 0,4-1 13 15,-2 1 3-15,2-2 0 0,3 0 1 16,-1 0-16-16,2 0 12 0,5-2-12 16,-5 0 9-16,7-2-10 15,-5 0 10-15,5-3-10 0,-2-1 0 16,3-3 1-16,-3-2 0 0,6-2 0 15,-1-3-2-15,1 2 0 0,0-1-1 16,2-2 0-16,4 2-1 0,-3-1 0 16,1 1 0-16,0-1 1 0,2 2 0 15,0-1 0-15,-6 1 0 0,4 1-21 16,-3-1 6-16,3 0 13 0,0 0 1 16,-4-3-1-16,2 1 0 0,0-2 1 15,1-2 0-15,-3 0 0 0,2-2 0 16,2-2 0-16,2 1 0 0,-2-3-1 15,2 1-10-15,2-1 12 16,0-2 0-16,4 0 0 0,0-2-4 16,4 1 3-16,-2-2-1 0,1 0 0 15,1 0 0-15,2 0 1 0,1 0 0 16,-3-3-1-16,-2 2 2 0,2-2-1 16,-2 1-1-16,1-3 0 0,-3 2 0 15,0-3-1-15,-2 2-12 0,0-4 14 16,-2 1-1-16,0-1 1 0,-2-3 0 15,0 1-2-15,0-5-12 0,0-1 13 16,2-2-1-16,-2-1-9 0,2-1 10 16,-4-3 1-16,6 1-2 0,-4-1-12 15,2 0-4-15,0-1-5 0,-2-1-9 16,2 0 0-16,-2-1 5 0,0 4 16 16,-3-4 10-16,-3 5-1 0,2-4-12 15,2 1 13-15,-6 1-1 0,-1-2-9 16,3-1 10-16,-7 2-1 0,5-2 2 15,-6-2-3-15,3-1 2 0,-5-3 0 16,1-3 0-16,-1-2 1 16,-1-2 1-16,0-2 0 0,-3 0 0 15,-1-3 1-15,2 1 1 0,1-1 0 16,-5 3-1-16,2 1-1 0,2 2-24 16,-1 4 6-16,-5 3 3 0,2-1 13 15,-2 2 0-15,-2 1 0 0,4-1 2 16,-4 0 0-16,-2-2 1 0,0-1 0 15,-8-5 1-15,2-1 1 0,-4-11 0 16,-11-14 9-16,-8-11-12 0,0-5 1 16,-4 5-1-16,0 7-15 0,2 11-125 15,2 2-65-15,-2 0-67 0,4 11-239 16,15 14-558-16,-5-2-959 0</inkml:trace>
  <inkml:trace contextRef="#ctx0" brushRef="#br2" timeOffset="94666.415">9401 5900 787 0,'0'0'202'0,"0"0"-95"0,0 0 385 16,0 0 102-16,0 0-296 0,0 0-17 16,0 0 43-16,0 0-56 0,0 0-26 15,-41-4 57-15,41 6 31 0,0-2-82 16,6 3-56-16,3-3-36 0,-1 0-39 16,10-1-41-16,1-3-15 0,4-2-9 15,10 1 6-15,0-4-18 0,0 2-28 16,4-1-9-16,2 1 17 0,-1 0-20 15,-3 0-3-15,-2 1-33 0,0 2-80 16,-2 0-107-16,2 1-94 0,-10 2-238 16,16 1-872-16</inkml:trace>
  <inkml:trace contextRef="#ctx0" brushRef="#br2" timeOffset="99115.136">10418 6166 287 0,'0'0'417'0,"0"0"-378"16,0 0-39-16,0 0 0 0,0 0 17 15,0 0 100-15,0 0 101 0,0 0 43 16,0 0-37-16,-16 7 11 0,14-7 24 15,0 1-145-15,-2-1-1 0,2 0-22 16,2 0 203-16,-3 0 75 0,3 0-235 16,0-1-89-16,0-2 0 15,0-2 63-15,0-2 29 0,3-3-4 16,3-6-16-16,0-3-23 0,2-6-18 16,5-6-23-16,1-13 7 0,7-14-3 15,-5 3-7-15,3 4-10 0,-9 7-9 16,-4 15 4-16,5 3-14 0,-7 2-5 15,0 10-14-15,-2 8 32 0,-2 6 56 16,2 1 74-16,-2 9-87 0,0 5-60 16,0 9-17-16,-4 9-12 0,-2 12 0 15,-2 17 11-15,-3 18-2 0,3 3-10 16,0-3 10-16,-3-18 2 0,7-20 1 16,2-9 3-16,2-6 19 0,0 1 2 15,0-4-21-15,0-1 10 0,0-8-11 16,0-12-2-16,0-5-68 0,0-11-31 15,4-12 81-15,0-5 15 16,1-7-19-16,1-4 10 0,0 0-1 16,-2 2 13-16,0 6 0 0,-2 8 4 0,2 5-1 15,-1 10 15-15,-1 3 16 16,4 4 46-16,-2 2-12 0,2 1-16 16,-2 0 4-16,5-1 5 0,-3-1-15 15,6 1 24-15,-4-3-8 0,5-5-7 16,3-2-16-16,-5-2-5 0,5-4 8 15,-5 0-5-15,1-2-7 0,2-3-5 16,-7 1-7-16,1 0 3 0,0 1-18 16,-2 1 16-16,-4 3-16 0,-2 4-1 15,0 2-2-15,0 4-3 0,0 6-22 16,-4 0 10-16,0 2 15 0,-4 11 18 16,2 1 1-16,2 7-17 0,1 1 1 15,1 2 15-15,2-1-3 0,0-2-3 16,2-1-9-16,3-4 19 0,1-5-4 15,0 0 3-15,4-7 0 0,-3-4-12 16,-1-2-9-16,2-8-45 16,2-4 17-16,-1-6 10 0,-7-2 6 15,4-2 0-15,-4 0 9 0,0 3-9 16,-2-1 9-16,0 5-15 0,-6 3-1 16,2 4-5-16,2 5-9 0,-5 3-7 15,3 2 12-15,-2 0 17 0,4 0 11 16,0 2 16-16,0 1 5 0,2 0 9 15,0 0 1-15,0 1-7 0,0-4 3 16,2 1-5-16,2-1-1 0,6 0-3 16,-1-3-17-16,1-3 14 0,4-2 4 15,-3-2-7-15,7-4-9 0,-3-1 15 16,1-1-6-16,-1-1 0 0,-3-3 4 16,1 2-1-16,-3-1-12 15,-4 2 0-15,-2 2 0 0,3 1-3 16,-3 4-2-16,-2 1-13 0,0-1 13 15,0-1 1-15,0-1 0 0,2 0 1 16,2-7-1-16,1 2 0 0,5-8-2 16,-2-1-9-16,1-2 0 0,1 4 10 15,-4 3 0-15,-2 6 2 0,-1 4 2 16,1 6 22-16,-4 3 4 0,-2 1-16 16,0 1-10-16,0 0 1 0,0 0 9 15,0 0-12-15,0 1-3 0,0 0-27 16,0 1 5-16,0-1 13 0,0 0 10 15,0-1 0-15,0 0 0 0,0 0 2 16,0 0-2-16,0 0-1 16,0-2-18-16,2-2-9 0,-2-3 30 0,2-1-1 15,0 1 0-15,-2 0-1 0,0 5-1 16,0 0 3-16,2 2 40 16,-2 6 12-16,0 9-52 0,0 5-15 15,-4 12 12-15,-2 12 2 0,-2 18 1 16,-1 15 1-16,3 5 2 0,-2 0-3 15,-3-4-42-15,5-5 8 0,4-1 10 16,0-5 3-16,2-1 9 0,0-14 9 16,0-13 3-16,0-11 3 0,0-1 9 15,0 1-12-15,0 3-1 16,-2 4-26-16,0-5-25 0,-4-2 6 0,2-5 1 16,-3-5-1-16,3-9 0 0,0-4 10 15,2-5-32-15,2-11 19 16,0-10 49-16,2-7 21 0,4-8 1 15,3-13-22-15,-1-12 0 0,0-10 2 16,0 0 41-16,1 11 18 0,-5 18-9 16,-2 15-28-16,0 5-12 0,0 1-10 15,0 2 1-15,-2 0 0 0,2 8 0 16,0 3 12-16,2 5 15 0,-2 3 16 16,3 0-19-16,1 3-5 0,0 2-7 15,-2 1-3-15,2 1 9 0,-2-1 19 16,3-1-4-16,1-2-2 0,-2-1-4 15,-2-2-3-15,0 0-10 0,5-3-17 16,1-4-3-16,-2-3-12 0,-2-5 12 16,7-3-12-16,1-2 0 0,-3-2 12 15,1 0-9-15,-2 2 9 0,-1 1 1 16,1 1 2-16,2 4 0 0,-3 0 2 16,-1-2 1-16,2 1 0 15,1-1-1-15,-5-2 0 0,4-1-1 16,3-6-1-16,-5-2-1 0,4-2-1 15,3-2-10-15,-3-3-37 0,7-5-18 16,-1-9 9-16,7-13 19 0,2-7 21 16,-6-8 16-16,-5 17 2 0,-8 14 1 15,-5 14 14-15,3 5 0 0,-4-1 3 16,0 3-3-16,-2 4-11 0,0 11-1 16,0 6-3-16,-4 3 33 0,-2 12 3 15,-3 7-34-15,3 5 0 0,-2 8-2 16,-3 3-1-16,3 5 1 0,4 1 0 15,-2 0 1-15,0 2-1 16,-3 0 0-16,7 3 0 0,-2-2 0 0,2 2 0 16,0 0 2-16,0 0 2 15,0-1 8-15,2 1-9 0,0-6-3 16,0-4-30-16,0-6 29 0,2-5 1 16,0-10 31-16,2-6 5 0,0-6 4 15,0-3-31-15,7-7-9 0,-5-4-12 16,4-7 12-16,5-6 0 0,-3-3 1 15,1-2 2-15,1-2 9 0,-6 2-9 16,1 6 15-16,1 2-18 0,-6 8-1 16,-2 7 1-16,-2 5 9 0,0 1 61 15,0 7-28-15,-2 5-39 0,-4 9 12 16,-2 3-12-16,-1 7-3 0,3 3-5 16,0-1 5-16,0-1 2 0,0-1 1 15,1-6 0-15,3-4 0 0,2-5 19 16,0-6-4-16,0-7 12 0,4-3-18 15,1-10-12-15,7-8-21 0,-4-8 19 16,5-7 1-16,1-5 1 16,-6-3 2-16,1 2 1 0,-1 6 9 15,-2 7-11-15,-4 10-1 0,0 8-17 16,-2 7 17-16,2 3 34 0,-2 8-34 16,-2 8-21-16,2 3 9 0,0 8 9 15,0 1-27-15,2-2 27 0,0 1-10 16,-2-3 11-16,5-4 1 0,-1-5 1 15,0-4 13-15,4-3-10 0,-2-5 12 16,1-4-3-16,-1-2-12 0,6-11-18 16,1-4 6-16,-3-5 12 15,6-8 0-15,-3-1 2 0,3 1 0 0,-3-2 1 16,-5 6 0-16,4 7-2 16,-3 6 2-16,-3 7 12 0,-2 5 0 15,2 3-15-15,0 9-21 0,1 4-3 16,-3 4-13-16,2 2-11 0,0 4 11 15,2-2 22-15,1-2 14 0,-3-1 1 16,0-6 0-16,2-4 12 0,3-1-9 16,-5-4 9-16,-2-3-8 0,0-2 11 15,0-1-15-15,-2-4-19 0,5-3-5 16,-3-3 21-16,-2 0 0 0,-2 1 0 16,0 1-12-16,0 3 13 0,0 0-1 15,0 3-8-15,2-2 11 0,-2 1 3 16,2-3 0-16,0-1 0 0,4-4-1 15,-2-4 1-15,3-7 0 0,3-1 9 16,-2-6-9-16,2-2 9 0,1 0-11 16,-1-4-1-16,-2 0-12 0,5 0 10 15,-3-3 2-15,-2 4 1 16,3-1 0-16,1 0 2 0,-4 6 0 16,1 1 12-16,-1 4-2 0,0 4-11 15,-4 4 1-15,0 3-1 0,-1 4 1 16,-1 2 0-16,-2 3-2 0,2 1 2 15,-2 1 9-15,0 2 12 0,0 0 0 16,2 0 3-16,0 0-11 0,-2 0-4 16,6 0-10-16,-2-2 0 0,0-2-2 15,0-3-1-15,1-2-14 0,-1-4 3 16,2-3 10-16,0-4 1 0,-2 1 1 16,-2-1-3-16,0 2 2 0,-2 2 0 15,0 1 1-15,0 5-1 0,-2 2-11 16,-2 3 9-16,-2 3-15 0,2 2 6 15,-2 0 11-15,-1 4 1 0,-1 6 3 16,-2 1 15-16,2 7-15 0,-1 5 0 16,1 5 9-16,0 5-10 0,6 4-1 15,-2 7 1-15,1 1-2 16,3 4 0-16,0 1 0 0,0-1 0 16,0-5 1-16,-2-4-1 0,2-5 1 15,0-8 0-15,0-7-1 0,0-7 0 16,2-5-2-16,-2-6 1 0,3-2-14 15,-1-10-21-15,4-6 21 0,4-6 14 16,0-4-1-16,1-3 0 0,1 1-10 16,1 3 12-16,3 3 1 0,-1 4 14 15,1 7 0-15,1 3-12 0,-7 7 18 16,5 1-3-16,-7 4-3 0,-6 8-15 16,2 2-1-16,-4 6-17 15,-2 4 16-15,-2 3 1 0,-2-2 1 16,-5 4 1-16,-1-1-1 0,4-1 1 15,-3-2 0-15,-3 1 0 0,6 0-1 16,-3-5-23-16,3 2 20 0,2-6 3 16,4-4 18-16,2-4 9 0,-2-3 16 15,2-5 2-15,6-1-3 0,4-1-14 16,3-8-25-16,1-6 9 0,9-3 6 16,-1-8 9-16,5 1-9 0,-2-8-6 15,2 1 3-15,2 0-15 0,-2 3-1 16,-9 5 1-16,1 6 15 0,-7 4 1 15,-1 6 41-15,-5 6 97 0,-4 2-61 16,-2 3-48-16,0 9-45 0,-6 5-17 16,-7 6 15-16,3 5 1 0,-2 3 1 15,-3-1 0-15,5-1-1 0,-5-1-17 16,7-3-27-16,2-5 18 16,0-7 12-16,2-4 12 0,4-6-9 15,0-3 0-15,0-5-10 0,8-6 1 16,-2-7 21-16,9-7 1 0,-1-2 14 15,-2-1-3-15,7 2-9 0,-9 6-3 16,9 4 0-16,-9 7 2 0,7 6 23 16,-5 3-4-16,1 5-9 0,1 5-12 15,-4 6-1-15,5 0-2 0,-3 4-18 16,-1-1-31-16,1-3-62 0,-2-2-49 16,-3-5-12-16,1-3-37 0,-6-5-89 15,2-1-183-15,-4 0-542 0,0 0-308 16,-4 0-906-16</inkml:trace>
  <inkml:trace contextRef="#ctx0" brushRef="#br2" timeOffset="99345.99">11564 5192 2070 0,'0'0'2500'0,"0"0"-2291"16,0 0-169-16,10-53 46 0,-2 28-6 15,3-3-53-15,-1-5-5 0,4 1-22 16,1-4 0-16,3-3-138 0,1-1-77 16,4-2-119-16,-9 10-378 0,17-13-1719 0</inkml:trace>
  <inkml:trace contextRef="#ctx0" brushRef="#br2" timeOffset="100149.509">12773 5605 3071 0,'0'0'564'0,"0"0"-406"16,0 0-55-16,0 0-15 0,0 0 85 0,0 0 54 16,4-57 5-16,2 34-29 15,0-5-71-15,-1-3-37 0,3-1 3 16,-2 1-1-16,-2 2-33 0,2 6-46 15,-4 6-6-15,0 10-10 0,1 5 17 16,-3 4 50-16,2 11-69 0,2 7-21 16,0 5 3-16,2 10 6 0,0 2 12 15,0 2 1-15,3-4 11 0,3-2-9 16,-2-5 12-16,1-8 3 0,1-9-16 16,-1-6 11-16,-1-5-13 0,2-10-19 15,-3-7-2-15,-1-7 18 0,-4-2 0 16,-2-4-15-16,-2-3 18 0,-2 2 17 15,-2 0 1-15,-6 1 16 0,-1 8-17 16,-1 1-16-16,3 8-1 0,3 4 2 16,2 5 1-16,0 2 36 15,4 2 34-15,0 0 106 0,4 2 56 16,6 4-126-16,3 1-61 0,10-1-24 16,-1 1-12-16,5-2-12 0,2-3 0 15,4-2-12-15,4-4-18 0,-1-8-45 16,-3-4-91-16,-2-3-55 0,-4-3-64 15,-1 0-99-15,-7 7-371 0,4-3-981 0</inkml:trace>
  <inkml:trace contextRef="#ctx0" brushRef="#br2" timeOffset="102118.606">13713 5382 2869 0,'0'0'553'0,"0"0"-328"0,0 0 68 16,-6-65 18-16,0 44-103 0,-4 5-38 15,1 7-50-15,-1 6-50 0,-6 5 4 16,3 11-4-16,-1 8-5 15,-3 7-29-15,3 2-20 0,1 8-13 16,1-2 0-16,2 1 12 0,3-2 0 16,5-5-3-16,2-4-9 0,4-3 13 15,5-8-1-15,1-7 2 0,2-8-17 16,9-5-40-16,-2-12-2 0,3-8 20 16,3-10 1-16,2-13 3 0,0-17 5 15,0-17 11-15,2-4-10 0,-11-2 12 16,-5 5 12-16,-7 10 7 0,0 12 5 15,-4 16 4-15,0 15-4 16,-2 12-9-16,0 3-15 0,-2 5-1 16,-2 7 1-16,-2 4 3 0,2 15 34 15,-2 9-25-15,-1 16-12 0,1 12 2 16,2 17 16-16,-2 0 25 0,6 0 12 16,-2-8 69-16,2-7 1 0,0-7-37 15,0-9-25-15,0-10-2 0,2-5-1 16,4 4 4-16,0-2-1 0,2-2-5 15,3-7-13-15,3-8-15 0,1-7-20 16,1-7-10-16,5-10-27 0,4-7 3 16,0-8 3-16,-1-4 18 0,1-3-12 15,-4-1 14-15,-5 4 1 0,1 6 3 16,-7 8 18-16,-6 10-18 0,-2 9 42 16,3 2-3-16,-5 14-42 0,0 7-24 15,-7 7 3-15,5 6 20 0,0 0 1 16,0 1 0-16,2 0 0 0,0-4-1 15,0-5-2-15,4-4-12 16,-2-8 3-16,5-5 9 0,-3-7-12 16,2-3-13-16,0-6-59 0,0-8 26 15,-2-9 28-15,3-3 6 0,-3-7 6 16,-2-2 18-16,0-3-9 0,-2 0 12 16,-2 4 0-16,-4 2 1 0,-1 6 0 15,3 8-1-15,-2 6 0 0,2 7 1 16,4 2-1-16,0 3 24 0,0 0 33 15,0 4-5-15,0-1-28 0,8 2-9 16,-4 1-12-16,9-2 9 16,-3-1 0-16,0 1-10 0,7 0-1 0,-2-1 0 15,-3 1 1-15,0 2 1 0,-1 2 12 16,-1 2-12-16,0 6-1 0,-1 3-2 16,-3 3-1-16,-4 2-2 15,4-1-9-15,-2 0 10 0,-2-2-1 16,-2-5-15-16,0-3 6 0,0-6 9 15,0-3-15-15,0-4-21 0,0-3-25 16,0-8 43-16,4-6 21 0,-2-5 1 16,5-7 0-16,-1-2 0 0,2 1 0 15,2 1-1-15,-3 4 1 0,1 9 11 16,-2 6 0-16,2 7 21 0,-3 3 1 16,1 11-23-16,-2 6-11 0,0 9-15 15,-4 5 4-15,2 3 11 0,2 0 1 16,-2-1 2-16,0-6 0 0,-2-3 12 15,0-8-15-15,0-3-1 0,0-9-11 16,0-4 0-16,2-1-37 0,3-11 10 16,-3-7 38-16,4-8 0 0,2-4 0 15,2-5-2-15,-1-2-9 16,-1 3 12-16,-2 5 1 0,4 7 1 16,-3 12 13-16,-3 4 15 0,2 7 9 15,0 7-21-15,-4 9-18 0,4 7-16 16,-1 4 13-16,-1 4 1 0,-2 1 2 15,2-2 2-15,0-2 11 0,-2-9-10 16,2-1 9-16,-4-8-9 0,2-2 0 16,5-7 18-16,-3-1-7 0,2-6-14 15,6-8-21-15,1-7 18 0,1-7 2 16,5-3 0-16,-3-5 1 0,3-1 1 16,-5 1 1-16,3 2 13 0,-3 8-12 15,-5 5 12-15,3 9-3 16,-6 5 15-16,-2 7 13 0,1 2-13 15,-5 10-27-15,0 4 0 0,-5 5-15 16,-1 5 13-16,-2-1 2 0,0 2 0 16,-1-2 0-16,1 0-1 0,2-1-1 15,-2-2-1-15,6-2 2 0,2-1 0 16,0-4 1-16,0-5 1 0,0-2 0 16,2-7 10-16,4-1-11 0,2-11-43 15,-2-6 7-15,3-6 18 0,-5-5 0 16,8-6 15-16,-8-1-9 0,2 3 10 15,-3 6 0-15,-1 7-1 0,-2 8-18 16,2 8 21-16,-2 3 31 0,0 7-31 16,2 8-9-16,-2 3-3 0,2 7 11 15,4 2 1-15,0 2 3 0,0-2 9 16,3-2-10-16,-3-4 10 0,4-3 0 16,-2-4-9-16,1-4 12 15,-3-5 6-15,4-4-6 0,-1-2-15 16,1-9-14-16,2-4-1 0,1-9 12 15,-1-3-9-15,7-4 12 0,-5-2 1 16,7-1 1-16,-3 2 1 0,3 0 0 16,0 5 12-16,-5 6-3 0,3 3 0 15,-5 6 6-15,-3 4 1 0,-3 3 2 16,-4 3 15-16,-2 1 6 0,0 0-12 16,-2 5-27-16,-2 5-3 0,-4 5 0 15,-2 6 0-15,-3 2 3 0,-1 4 15 16,0 1-15-16,1 3 0 0,-1 0-1 15,4-2 0-15,-3-1-1 0,11-2 1 16,-2-5 10-16,2-5-9 0,2-4 13 16,4-6-1-16,5-3-12 0,1-3-3 15,5-7-14-15,1-5-11 0,3-7 7 16,2-6 3-16,-3-5 12 0,1-1-12 16,-4-2 12-16,-1-2-9 0,-5 4 12 15,-3 8 0-15,-4 6 1 0,-2 7 2 16,-2 7 12-16,0 3 18 15,0 8-17-15,0 5-16 0,0 8-1 16,0 5 1-16,0 8 0 0,0 0 2 16,4 2 1-16,2 2-1 0,1-5 0 15,3-1-2-15,0-4 0 0,1-6-21 16,1-3-36-16,0-9-45 0,1-2-49 16,-5-8-46-16,2 0-37 0,-3-9-42 15,-1-4-107-15,-4 0-211 0,-2 2-417 16,0-7-649-16</inkml:trace>
  <inkml:trace contextRef="#ctx0" brushRef="#br2" timeOffset="102318.743">14633 4983 3908 0,'0'0'506'0,"0"0"-363"15,0 0 124-15,0 0 36 0,13-58-208 16,-1 48-56-16,9 4-39 0,-1 1-21 16,7 1-125-16,0 1-41 0,2 0-25 15,4 1-124-15,0-1-288 0,-6 0-773 16,10-3-931-16</inkml:trace>
  <inkml:trace contextRef="#ctx0" brushRef="#br2" timeOffset="102451.835">15080 4751 3384 0,'0'0'572'0,"0"0"-308"0,0 0 120 16,43-65-132-16,-26 40-145 0,3 0-39 16,3-2-41-16,6 1-27 15,0 3-110-15,2 2-65 0,0 2-19 16,-2 5-100-16,-6 5-378 0,8 2-1312 0</inkml:trace>
  <inkml:trace contextRef="#ctx0" brushRef="#br2" timeOffset="109346.779">15458 5802 62 0,'0'0'2187'0,"0"0"-1880"0,0 0-194 0,0 0 23 15,0 0 34-15,0 0 322 0,0 0-192 16,0 0-76-16,0 0-58 16,23-59-25-16,-9 39 4 0,5-2 22 15,2-4 2-15,-1-3-40 0,1 1-25 16,0-5-12-16,-1 1-7 0,-1-2-9 15,-3 3-15-15,-3 0-3 0,-3 0 12 16,-2 2 3-16,-3 7-13 0,-3 1-23 16,-2 9-37-16,0 3-1 0,-2 8-15 15,-5 1 15-15,1 7 1 0,-2 7 25 16,-3 4-4-16,1 2-18 0,2 8 9 16,0 0-9-16,1 2 0 0,3 0 0 15,2 1 12-15,2-3-13 0,0-2 0 16,2-6-2-16,7-3-15 0,1-7 13 15,2-6 1-15,5-4-14 0,4-8-3 16,-1-9 15-16,7-8-8 0,8-14 11 16,2-19 0-16,11-19-24 0,-1-15 3 15,-9 2 6-15,-9 1 14 16,-11 11 1-16,-5 4 12 0,-7 1 3 16,-6 6 7-16,2 14 2 0,-4 14-3 15,0 15-18-15,-4 9-3 0,-1 4-21 16,-1 5-28-16,-2 6 16 0,-3 8 33 15,1 14 3-15,-5 10 9 0,1 14-11 16,-5 15-1-16,1 14-36 0,1 3 18 16,4-6 6-16,3-9 11 0,6-17 1 15,0-8 2-15,4-12 13 0,2-3-12 16,0-2 9-16,0 1-9 0,6-5 15 16,2-8-16-16,2-7-2 0,3-2-1 15,3-7-17-15,1-2 0 16,-1-1 17-16,-1 0-1 0,-3 4 2 15,-1 6 1-15,-5 0 23 0,-4 12-24 16,-2 3 0-16,-2 8-24 0,-4 6 12 16,-3 4 12-16,3 0 0 0,-2-1 2 15,4 1 10-15,0-6-9 0,4-3 9 16,0-2-12-16,0-4 1 0,6-5 18 16,2-6 33-16,2-5 5 0,7-3-24 15,4-11-31-15,1-5 1 0,7-8 22 16,-2-1-1-16,0-5 6 0,2 0-18 15,-6-1 3-15,-3 7-12 0,-3 4 9 16,-7 8-9-16,-1 6 9 0,-3 5 16 16,-4 2-4-16,-2 8-24 0,0 6-16 15,-4 9-2-15,-3 3 16 0,-1 7 2 16,4 3 3-16,-2 0 0 0,4-3-3 16,-2-3-37-16,4-5 16 15,0-4 18-15,0-6 0 0,6-10 2 16,0-5 1-16,0-3-24 0,5-14-12 15,-3-5 18-15,2-7 17 0,-2-2 0 16,-1-2 1-16,-3 0 0 0,-2 2-12 16,-2 3-6-16,0 6 0 0,-2 7 6 15,-2 2 0-15,0 7 10 0,1 3 1 16,1 3 1-16,2 0 30 0,0 0 19 16,0 3-10-16,2-1-15 0,5 3-3 15,1-2 6-15,2 1-8 0,3-3-1 16,1-1-3-16,3 0-12 0,1 0 0 15,1 0 9-15,0 2-11 0,-3 1 1 16,-1 3 1-16,-3 2 9 0,-2 4 3 16,1 1-13-16,-7 5-2 0,0-2 0 15,-4 4-3-15,0 1-9 0,0-2 0 16,0-3 10-16,0-4-22 0,-2-3-19 16,0-5 22-16,2-2 0 15,0-4-33-15,0-6 21 0,0-8 33 16,6-6 2-16,2-1 19 0,3-5-21 15,-1 1-16-15,4 3 3 0,-1 4 12 16,-3 9 1-16,-2 5 19 0,1 6 11 16,-3 6-9-16,-2 7-21 0,2 5 0 15,-4 4-12-15,0 3 12 0,0 1 0 16,0 0 2-16,0-2 1 0,3-6-3 16,-1-4-27-16,2-5 27 0,-2-7 3 15,2-2 7-15,3-7-10 0,3-8-18 16,5-6 18-16,-1-6 3 0,3-4 9 15,-1-2-12-15,3-3-12 16,0 4 10-16,-5 2 2 0,1 3 1 16,-5 6 2-16,-2 6 15 0,-3 9 3 15,-1 5 24-15,-4 3 7 0,0 8-29 16,-2 8-23-16,0 2-12 0,-4 7 11 16,0 1-1-16,0 1 2 0,1 2 0 15,1-3 0-15,2-4-2 0,-2-1 0 16,2-7-10-16,4-1-12 0,1-9 20 15,-1-4 2-15,2-2-13 0,0-10-15 16,0-3 3-16,1-7 24 0,1-3 2 16,0-4-14-16,-4-1-12 0,0-1-4 15,-2 4 7-15,-2-1 9 0,0 2 13 16,0 5-1-16,-2 5-9 0,0 3 10 16,2 5 2-16,-2 3 0 0,2 1 12 15,0 2 15-15,0 0 25 0,4 0-28 16,5 0-12-16,-3 0 0 0,6 0 0 15,1 1 6-15,1-1 3 0,3 0-6 16,-1 0-12-16,1 0 10 16,-1-1 2-16,1 1 0 0,-3 0 6 15,-1 1-3-15,-3 4 0 0,0 4-6 16,-1 2-1-16,-3 2-11 0,0 2-2 16,-4 4-13-16,-2 1 13 0,0-1-10 15,0 2 0-15,-2 1 9 0,-2-4-9 16,0-2 0-16,0-3 10 0,2-1-13 15,-1-7 12-15,3-3-12 0,0-2-16 16,0-4-26-16,5-7 27 16,3-5 28-16,2-4-1 0,5-2 0 15,-1-2 1-15,3 0 0 0,3 2 2 16,-3 2 1-16,-1 6 1 0,1 3 1 16,-1 5 21-16,-5 6 0 0,-1 2-9 15,-4 8 0-15,1 5-15 0,-5 4-1 16,-2 7-11-16,0 0 11 0,0 5 1 15,-2-1 0-15,2-4 0 0,-5-2-1 16,3-6-2-16,0-5-33 0,2-5 24 16,0-5 12-16,0-3 0 0,0-3-1 15,4-9-20-15,7-5 20 0,-1-6 1 16,3-3 9-16,3-5-9 0,-1 0-15 16,-1 4 12-16,0 0-10 0,-1 5 13 15,-3 7 0-15,1 4 3 0,-5 7 22 16,0 4 5-16,-2 2-9 0,0 8-19 15,-2 3-2-15,-2 6-3 0,0 1 2 16,0 2-1-16,0 0 1 0,0 0 1 16,0-3 0-16,0 0 1 0,0-7 1 15,0-4 1-15,2-3 9 16,5-5-12-16,-1-2 0 0,4-8-36 0,2-6 18 16,1-6 0-16,1-3 5 15,-1-2 1-15,1 2 11 0,-3 3 1 16,-3 2 1-16,-2 7 2 0,0 6 16 15,-2 3-1-15,-2 4 21 0,-2 5-23 16,0 7-16-16,0 4-21 0,-2 5 18 16,-2 2 0-16,2 1 2 0,-2 1 1 15,4-5 2-15,0-3 10 0,0 0-10 16,4-6 0-16,0-2 10 0,5-1-9 16,-1-4-3-16,4-4 2 0,1 0 1 15,3-7 0-15,3-6-1 16,-1-4-1-16,3-3 9 0,0-5-10 15,-1 1-3-15,3-2 0 0,0-1 2 16,-2 3 1-16,-1 2 2 0,1 1 10 16,-5 6-10-16,-1 4 13 0,-5 2-2 15,1 3-10-15,-7 3 18 0,2 1-6 16,-4 2 6-16,-2 0-3 0,2 0-6 16,-2 0-11-16,0 2-1 0,-2 1-18 15,-4 3 3-15,0 3 15 0,-5 4 12 16,1 3 3-16,0 2-13 0,-1 2 1 15,3 2 0-15,-2 1 0 0,3 0 12 16,1 3-14-16,4-3 11 0,2-3-9 16,0-3 16-16,6-4 2 0,3-5-18 15,3-5-3-15,2-3 2 0,3-3 10 16,4-7-11-16,-1-4 0 0,5-4-1 16,-2-3-2-16,4-4-19 0,-4-3 6 15,1-2 12-15,-1-2-10 16,-6 1 12-16,-1 2-1 0,-8 2-10 15,1 8 10-15,-7 4 1 0,-2 7 0 16,0 4-14-16,0 3 3 0,0 1 0 16,-2 0 12-16,-2 4 0 0,-1 0 1 15,-1 3 0-15,2 1 1 0,0-3 1 16,2-1 0-16,0-1 12 0,2-1-12 16,0-2 12-16,0 0-3 0,0 0 7 15,0 0-18-15,2 0-1 0,2-3-3 16,-2-2-16-16,2 0 4 0,0 0 12 15,-2-2-12-15,0 1 13 16,1-1 0-16,-3 3 0 0,2 1 0 16,-2 1-1-16,0 0-8 0,0 2 11 15,0 0 1-15,0 0-1 0,0 0-3 16,-5 2-9-16,1 4 12 0,-6 1 12 16,-2 4-9-16,1 4 9 0,-3 0-9 15,1 3-1-15,1 1 1 0,2 1-2 16,1 0 1-16,3-1 10 0,4 3-9 15,2-2 12-15,0 3-2 0,2-2 2 16,6 0 9-16,7 0 15 0,-1-4-6 16,3-2-18-16,2-2-15 0,-1-4-20 15,1-1 2-15,1-3-9 0,-3-4-52 16,-1-1-75-16,-5 0-60 0,-1-8-75 16,-2-3-147-16,-1 3-322 0,-1-7-1153 0</inkml:trace>
  <inkml:trace contextRef="#ctx0" brushRef="#br2" timeOffset="109689.868">17494 5090 3732 0,'0'0'602'0,"0"0"-475"0,0 0-65 16,0 0-22-16,0 0-40 0,0 0-130 15,0 0-7-15,0 0-182 0,0 0-288 16,0 0-681-16</inkml:trace>
  <inkml:trace contextRef="#ctx0" brushRef="#br2" timeOffset="119752.392">8792 8245 355 0,'0'0'69'0,"0"0"-68"16,0 0 478-16,0 0 16 0,0 0-273 15,0 0 41-15,0 0 13 0,0 0-76 16,0 0-70-16,0-8-43 0,0 7-39 16,0-2-19-16,-2 0 71 0,-3-4 19 15,1 1 6-15,2-4-3 0,-4 2-16 16,-2-1 15-16,2 0 25 0,-5-1 6 15,7 0-35-15,-8 1-32 0,1 1-19 16,3 1-3-16,-2 0 12 0,-3 1-11 16,3-2-2-16,-5 2 7 0,3-2 18 15,2 2-10-15,-7 0-12 0,5-2-12 16,1 0-10-16,-3 1-6 0,4 0-3 16,-3 1 0-16,1 0 12 0,4-2 0 15,-7 1-3-15,3-2 0 16,1 2-6-16,-1 1-10 0,0 0-2 15,1 0-1-15,-3 1 7 0,3 0 3 16,-3-1-10-16,-3-1 4 0,3-2-1 16,-3 2-3-16,1-3 4 0,-3-1-4 15,1 1 1-15,1-3-1 0,-4 1-3 16,5 0-2-16,-5 3-7 0,5 0-9 16,-1 4 15-16,5-1-3 0,-5 3 3 15,3-1 4-15,1 2-1 16,-3 2 0-16,1 0-3 0,3-3 13 0,0 3-7 15,-5 0 13-15,3 0 8 0,-1 0 3 16,1-2-5-16,-3 1-19 16,3 0-6-16,-3-1-15 0,3 1 0 15,-1-2 12-15,-1-2-14 0,1 3 1 16,-3-1 11-16,3 1-11 0,-4 0 1 16,7 1 0-16,-7 1 0 0,5 0 0 15,-5 0 15-15,7 1-15 0,-7 2 9 16,5-1-10-16,-3 2 10 0,3 0-9 15,-1 0 12-15,-1 1-12 0,6 0 15 16,-9 1-6-16,7 1-9 0,-5-1-1 16,5 1 2-16,-3 0-2 0,-1-2 1 15,1 1-1-15,-1-1-2 0,1-2 0 16,-1 0 0-16,3-1 1 0,-1 1-1 16,1-1-1-16,1 2 1 0,2-2 2 15,1 1 1-15,-3 4 9 0,2-1-12 16,-1 1 1-16,-1 0 1 0,1 1-2 15,1 1 1-15,-4 1 1 16,3 0 0-16,1-1-1 0,-4 2 1 16,1 0-1-16,3 0 1 0,-3 0 0 15,1 1-1-15,2-2 0 0,-3 0-1 16,3 2 0-16,2-1 0 0,-3 0 0 16,1 0 0-16,2 4-18 0,-5-1 17 15,5 0 0-15,0 1 0 0,0 0 1 16,-3-4 0-16,5 0-3 0,-2 0 3 15,2-1 0-15,-3 1 0 0,3-1 1 16,-2 4-1-16,2-2 1 16,1 0 0-16,-5 2 1 0,4-1-1 15,0 0 1-15,-1 3 0 0,3-1 0 16,0 2 1-16,-2 1-1 0,4 0 0 16,0 0 0-16,0 2 0 0,0-1 0 15,0 1 0-15,2 0-1 0,-2-1 0 16,0 4-1-16,-1-1 1 0,3 1 0 15,0 1 0-15,0 1 2 0,0 0-1 16,0-1 0-16,0 1 0 0,-2-2 0 16,4 2 1-16,1-3 0 0,1 2 0 15,-2-2 0-15,2 1 9 0,0-2-11 16,2 3 1-16,-2-4-1 0,-2 2-1 16,3-3-27-16,1 0 24 0,0 3 0 15,0-4 1-15,2 1 1 0,-1 1-1 16,-1 1 0-16,2-2 2 0,2 1 0 15,-3 2-1-15,3-2 1 0,0 2 0 16,1-2 2-16,-1 2 10 0,0-4-10 16,3 1-1-16,-1-3 1 15,3 2 0-15,-5-1 1 0,4 1 0 16,1-5 9-16,-1 3-10 0,3-2 13 16,-1 1-14-16,3 0 1 0,-2-2-1 15,1 1 1-15,3 1 0 0,0-1-1 16,1 1 0-16,-1 0 0 0,2 1 0 15,-1 0-1-15,1-1 1 0,4-1 1 16,0 0 0-16,-2-1 0 0,4-3-1 16,-7 0 1-16,3-1 0 0,0-2 0 15,2 0-1-15,-4-3-1 16,-3 0 0-16,5 0-1 0,-2-2 1 0,2 0 0 16,-3-2 0-16,3 0 0 0,-4 2 0 15,2-2 0-15,3 1 0 16,-5-1 0-16,4 1 0 0,0-1 0 15,2 0 0-15,-5 1 0 0,5-1-1 16,-2 0-1-16,4 1-1 0,-2-1 0 16,-2 1 1-16,-1-1 0 0,1 0 1 15,0 1 0-15,-4 2 0 0,-1-3 1 16,5 0 0-16,-6 0-1 0,4-4-1 16,-1-1-1-16,-3-1 0 0,4-2-9 15,-7-2 10-15,3-1-10 0,1 1 10 16,-1-2 1-16,4 0-1 0,-5 2 1 15,3 0 1-15,2 0 0 0,-3 1 1 16,1 0 1-16,0 0-2 0,-5 0 1 16,5 0 0-16,-4-1-1 0,3 0-1 15,-5-3 0-15,3 1-2 0,-3-3 0 16,3 2 0-16,-5-4 0 0,5 1 1 16,-5 0 0-16,5-3 1 15,-5 2 1-15,3-1-1 0,-3-1 1 0,-3 0 0 16,2 0 0-16,-3 0 0 15,-5 1 1-15,4-4-1 0,-4 2 0 16,-2-2 1-16,2 1 0 0,1-1 1 16,-3 0 0-16,-2-1 0 0,4-1-1 15,-4 1 2-15,2-1 0 0,-2 1 0 16,2-5 0-16,0 2 0 0,-2-1 0 16,2-1 9-16,-2 1-12 0,0-2-20 15,0 4 8-15,0-1 10 0,-2 1-1 16,0 1 0-16,0-2 1 0,0 3 1 15,-2-3 1-15,-3 3 1 0,1-5 1 16,0 1 1-16,-2 1-2 0,2 1-1 16,-5 3 0-16,-1-2-1 0,4 4-2 15,-7-3-9-15,1 2-6 0,1 1 6 16,-7 0-16-16,1-2-23 0,0-1-55 16,-10-2-51-16,5 0-26 0,-5-4-21 15,-4-4-74-15,0 0-156 16,10 6-328-16,-12-11-962 0</inkml:trace>
  <inkml:trace contextRef="#ctx0" brushRef="#br2" timeOffset="125260.599">12378 7491 215 0,'0'0'1558'0,"0"0"-1334"0,0 0-185 16,0 0 7-16,0 0 74 15,0 0-39-15,0 0-78 0,0 0 42 16,0 0 75-16,10-16 32 0,-14 6 35 15,-2-4 44-15,-2-1 18 0,2 1-39 16,-1-2-38-16,-3 0 1 0,-4 0-19 16,1 0-18-16,-3 1-33 0,-1 0 2 15,-2-1-18-15,3 4-6 16,-7-2-19-16,3 1-16 0,-3 1-15 16,-2 1 6-16,0-1 3 0,2 0-3 0,-1 3-7 15,-3 2-2-15,2 2-4 16,6-1-8-16,-5 3-1 0,1 2 4 15,2 1 5-15,-4 0 7 0,1 3-1 16,1 0 1-16,-2 1-1 0,-4-1 10 16,-2-1 6-16,0-1 0 0,-4-1-13 15,0 0-11-15,-2-3-4 0,-5-5-3 16,-1 0-13-16,-1-3 0 0,1 0-1 16,-7-2-1-16,5-1 0 0,-5 3 0 15,3-1-1-15,-5 2 0 0,5 2 0 16,-5 3 1-16,4 2 0 0,-1 2 1 15,1 1 0-15,-1 1 2 0,3 2-2 16,-1 2 2-16,-3 0-1 0,4 1 10 16,-3 1-8-16,3-1-1 0,-3 0 9 15,3 0-9-15,-3 2 9 0,1-1 0 16,5 1-10-16,-7-2 0 0,5 1 0 16,-3 3-1-16,5 1-1 0,1 2 1 15,-3 0-1-15,6 2 0 16,-3 1 0-16,7 3 0 0,-2 2 0 15,0 1 0-15,2 1-27 0,1-1 15 16,1 2 12-16,0 1 1 0,0 0-1 16,4 0 1-16,0 1 0 0,0 1 0 15,3 2 1-15,1 1 1 0,2 0 9 16,-2 2-11-16,5 2 1 0,1 1 1 16,-2-1 0-16,3 2 9 0,-3 0-10 15,2 1-1-15,3 1 2 0,-1-3 0 16,1 3 0-16,5 2 10 0,-5 1-12 15,8 0 0-15,-7 0 1 16,7 0-2-16,0 2-22 0,1-4 4 16,1 1 15-16,-2-3 1 0,2 2 1 15,2-3 0-15,2-1 1 0,-3 0 0 16,3 2 2-16,0-4 1 0,0 2 9 16,0-2-10-16,-2 1 0 0,2-1 1 15,2 0 0-15,0 2 0 0,0 1 13 16,0 1-15-16,2 2 2 0,4-2 0 15,0 2-1-15,-1 1-2 0,3-3-12 16,4 1-1-16,-1 0 10 0,-1-2-9 16,6 0 11-16,-3-2 1 0,5-1 1 15,1-1 0-15,2-1 2 0,-3 0 9 16,5-1-10-16,2-1 1 0,0-2 10 16,-1 1-12-16,3-2 2 0,0 2 0 15,6-2-1-15,-4-1 0 0,2 1 0 16,2-4 0-16,0 3 0 0,2-5 1 15,1 2-2-15,-1-5 0 0,0 0 0 16,2-1-1-16,4-3-2 0,1-1 1 16,-1 1-1-16,-2 0 1 15,5 0 0-15,3-2 0 0,-3-1-2 16,3 3 0-16,1-3 0 0,-3 0 0 16,7-2 0-16,-4 1-10 0,3-2 12 15,-3-2-1-15,3 1 1 0,-3-3 1 16,4 1-1-16,-7-4 0 0,5 3 1 15,-3-3 0-15,3 0 1 0,-5-3-1 16,5-3 1-16,-2 1 0 0,-5-4 1 16,7 1-1-16,-5-2 2 0,1 1-2 15,1-2-1-15,-4-1 1 0,5 0-1 16,-7-1 1-16,3-1-1 0,1-3 0 16,-1-1-19-16,-5-1 17 0,4-4-1 15,-1-1 0-15,-5 0-12 0,0-2 15 16,-2 1-1-16,0-4 1 0,1 1 0 15,-3-2 0-15,0 0 0 0,-2 0 1 16,0 1 0-16,2 0 1 16,-4 1-1-16,2 1 1 0,-2-1 1 15,0-1-1-15,2 3 0 0,-7-2 1 16,5 0 0-16,0-2-1 0,-2 1 0 16,0-2 0-16,-4-1 1 0,0-1-1 15,1-2 1-15,-5 1 0 0,4-1 0 16,-7 0-3-16,1 0-14 0,-3 0 11 15,-1 1-12-15,-1 3 3 0,-2-4 9 16,1 1 1-16,-3 1 0 0,-2 0 0 16,2-2 1-16,-1-1 0 15,-1 1 0-15,0-1 1 0,0 2 1 16,0-2 1-16,-1 1 10 0,-1 0-9 16,0-2 0-16,-2 0 0 0,-2 2 0 15,0-1 9-15,0 1-9 0,0 2-1 16,-4 1-2-16,0 1 0 0,-7 0-21 15,5 3 9-15,0 1 9 0,-4 1-12 16,-3-2 14-16,5 3 0 0,-5-2 0 16,-1 0 1-16,2-2 0 0,-7 0 0 15,5-2 2-15,-5 0-1 0,2 0 2 16,-5 0 0-16,1 1 9 0,0 1-10 16,-6 1 10-16,3 5-12 0,1 1 2 15,-2 0 0-15,-4 4-2 0,2 3 1 16,-2 1 0-16,-2 2-1 0,4 0 1 15,-4 1 0-15,-2-3 0 0,0 4 0 16,0-1 0-16,-2-2-1 0,0-1 1 16,-4 3 2-16,1-4-1 0,1 1 10 15,-2-3-8-15,-4 1 8 16,-1-1 3-16,3 0-13 0,-3 1-1 16,-1 3-1-16,2-1 0 0,-3 3 0 15,1 3-1-15,-1 0 0 0,1 1 0 16,-3 1 1-16,3 0 0 0,-5 1 0 15,2 0 1-15,1 0 1 0,-1 1 1 16,-3 0 9-16,-1-1-9 0,0 2 9 16,5 1 3-16,-5-1-2 0,11 3-10 15,-7 0 9-15,-1 1-10 0,3 4-1 16,-3 2 0-16,3-1 1 0,-2 4-1 16,3 1 0-16,0 2 1 0,-3 1 0 15,7 1 0-15,-5 0 0 16,1 1 0-16,3 1-1 0,-1-2 1 15,-3 6-1-15,5-2-1 0,0 0 0 16,-5 3-33-16,3 1 30 0,4-2 0 16,-3 5 1-16,-1-2 0 0,4-1 2 15,-1 3 1-15,5 0 0 0,-2 1-1 16,0 0 1-16,2 0 2 0,2 3 0 16,-1-1 12-16,3 1-14 0,0 2 1 15,5 1 0-15,-5 1 1 0,6 2 9 16,4 3-11-16,0 3 2 0,1 2-1 15,3 8 10-15,-1 9-10 0,7-5 10 16,-1-6-9-16,4-7-3 0,3-8-24 16,-1 6 9-16,4 4 13 0,-2 0 0 15,0-2 2-15,2-1 0 0,0-2 1 16,2-1 2-16,0 2 0 0,0-3 9 16,6 2-10-16,0 1 0 0,-2-1 0 15,7 1 10-15,1 3 1 0,0-2-11 16,5 0 0-16,0 1 1 15,5-1-3-15,-3-1-21 0,4-4 9 16,4 2 9-16,-3-2 1 0,3 0 0 16,4-1 2-16,2 1 0 0,0-3 1 15,7 0 2-15,-3-1 0 0,2 1 0 16,-4-3 9-16,7-2-10 0,-3 2 0 16,6-3 2-16,-3-1 8 0,1 0-11 15,5-2 11-15,-7-3-10 0,4 0 10 16,3-3-12-16,-5-3 1 0,5 1 0 15,0-4 0-15,-5-3 0 16,7 1-1-16,-5-1 0 0,5-3-1 0,-5-1-11 16,7-2 12-16,-7 2-1 0,7-4 0 15,-5 1 0-15,1-2-1 16,4-1 1-16,-7 0-11 0,5 0 12 16,-3 0 0-16,3 0 0 0,-5 0-3 15,5-1 3-15,-5-2 1 0,7 1 0 16,-4 0-1-16,-3-2-3 0,7 0 3 15,-7-2-1-15,5-4-10 0,-7-2 9 16,5-3 0-16,-3 0 0 0,-1-3 0 16,3 2 0-16,-3-2 0 0,-3 0 0 15,5 2 0-15,-5-1 0 0,0 2 2 16,-1-1 1-16,5 2-1 0,-6 0 2 16,1-2 0-16,-3-1 0 0,0-1 0 15,2-2-2-15,-4-3 1 0,1-1 0 16,-3-2 0-16,-2-5 0 0,-5 3-1 15,3-6 0-15,-2-2 0 0,0-1 0 16,-2-1 0-16,-4-2 0 16,1 0 2-16,1-1 0 0,-6-1 1 15,3 2-1-15,-3-3 1 0,-1 1-3 16,-1 1 0-16,-1 1-22 0,-1-1 7 16,-3 0 12-16,0 1-9 0,-1 1 10 15,-1 0 1-15,-2-2 1 0,0-1 1 16,-2 0 0-16,-1-1 2 0,-3-2 0 15,0-2 9-15,-3 1-10 0,-1 0 13 16,-6-1-12-16,2-3 0 0,-5 3 0 16,-1-1-2-16,1 1-1 0,-5 3-21 15,1 0 9-15,-3 4 0 0,-5 0 9 16,6 5-9-16,-6-3 12 16,-1 3 0-16,3-2 1 0,-4 4 0 0,-2 2 2 15,-2 1 0-15,2 2 9 0,-4 3-10 16,0 1 10-16,-2 2-10 0,0 1 1 15,-5 2 12-15,1-1-12 16,-4 1 10-16,1 2-10 0,-1-1 0 16,-5-1 9-16,-3-3-11 0,-9-2-1 15,-8-3 1-15,-3 0-1 0,5 6 1 16,6 2 0-16,6 5-1 0,3 3-11 16,-3 3-1-16,0 3 11 0,9 0 0 15,6 3-1-15,8 0 0 0,-3 2 2 16,-9 0 0-16,-15-1 2 0,-14 0 0 15,-3 0 1-15,7 0 12 0,10 1 0 16,5 0 9-16,-3 0-21 0,4 1 0 16,-2 3 9-16,-2 3-11 15,11 1 1-15,8 0 0 0,4-2 0 0,2 3 0 16,-4 4 1-16,-9 1 0 16,-5 4-1-16,3 1 1 0,-1 1 1 15,3 2-4-15,1-1-27 0,-3 3 25 16,5-2 1-16,2 3 1 0,-1 0 2 15,-3 0 1-15,6 2 12 0,0 1 4 16,-1-1-1-16,3 4-6 0,2-2 0 16,0 2 3-16,0 0 28 0,0-1 32 15,2-1-20-15,0 0-31 0,4-2-12 16,-2 0-10-16,4 1 1 0,0 1 0 16,-1-1 0-16,5 2 0 0,4 1 0 15,-3 1 0-15,7 4 9 0,1 3-10 16,-3 1 13-16,9 2-12 0,0-2-3 15,2 2-33-15,2 1 18 0,2-2 13 16,0-1 2-16,2 1 0 0,4-1 1 16,0-1 1-16,5 2 10 15,3 0-10-15,-2 0 10 0,7-1-10 0,-2 2 10 16,5 1 0-16,-3-1-10 16,4 2 0-16,2 0 13 0,-1-1-12 15,-1 0-1-15,2 0-2 0,4-4-25 16,-2 1 10-16,0-2 3 0,1 1 11 15,4-3-2-15,-1 1 1 0,4-2 0 16,0 1 2-16,4-2 0 0,0 0 1 16,-1 0 2-16,3-3 0 0,0-2 9 15,7 0-9-15,-7-1 0 0,7-3 24 16,-3 1-26-16,-1-2 0 0,5-1 1 16,-3-3 1-16,3 2-1 15,-3-4 0-15,1 1-1 0,5-3 0 16,-5-3-1-16,9 3 0 0,8-4-2 15,7-2-1-15,-1-1 1 0,-6-6 0 16,-4 0 1-16,-6-3-11 0,-5 0 10 16,7 0 0-16,-12 0-1 0,-7 0 0 15,-4 0 2-15,-2-5-1 0,16-3 0 16,-3 3 0-16,7-3 1 0,-1-1-11 16,-9 0 11-16,11-4-2 0,-6-2 2 15,3-1-2-15,-3 1 0 0,3-3 0 16,-3 0 0-16,-1 0 1 0,5-3-1 15,-5 2 2-15,3-5 0 0,-3 4 1 16,-1-4 0-16,3 1 0 0,-3-5 0 16,-3-1 1-16,0 1-1 0,-1-3 1 15,-3-3 0-15,0-2 1 0,-2-1-1 16,-2 0 0-16,0-1 2 0,0 0 0 16,-2-1-1-16,-2 2 10 0,-2-2-10 15,0 1-1-15,-4-1 1 16,0 1 1-16,-3-1-3 0,1 1-24 15,-2 0 6-15,-5 1 3 0,3-3 12 16,-5 2 0-16,-2-3 1 0,1-1-1 16,-5-1 1-16,-2-1 1 0,0 1 1 15,-2-5 2-15,-2 1 1 0,-2 0 9 16,-4 1-10-16,-2-2 10 0,-5 4-10 16,3 3 0-16,-5 0 0 0,-1 5-2 15,-1 1-20-15,-3 0 2 0,-1 3 5 16,0 1 10-16,-1-1-9 0,-5 0 10 15,0 1 0-15,2 0 1 0,-4-2 1 16,-2-1 1-16,0-2 2 16,-2 2 0-16,-2-4 0 0,-2 1 13 15,-1 2-13-15,-3-1 0 0,2 4 9 16,-2 1-10-16,-1 1 0 0,-3 3-1 16,1 1 2-16,1 4-3 0,-5-1 1 15,5 3-1-15,-7 1 2 0,5 4-2 16,-1 1-1-16,-3 3 1 0,5 2-1 15,-5 3-2-15,5 1 0 0,-3 0-12 16,-1 1 14-16,3 0 0 0,-5-1 1 16,5 1-1-16,-5 0 0 0,3 2-1 15,-3-1 2-15,2 1 0 0,1 2 1 16,-3 0 1-16,1 5 10 0,-1 2-11 16,2 2 0-16,-1 1 0 0,3 1 1 15,-3 2 1-15,5 0-1 0,-5-1-2 16,1 3-15-16,5-2 13 0,-3 3 1 15,3 0-1-15,-1-1-1 0,-1 1 2 16,4 0 0-16,1 0 1 16,-1 3 2-16,0-2-1 0,-1 2 0 15,5-2 1-15,-2 2-1 0,0-1 1 16,-1 4-2-16,3-3 1 0,0 4 1 16,2 1 0-16,0 2 0 0,4 2 1 15,-2 0 0-15,4 6-1 0,-2-1 10 16,6 1-10-16,-2 1 0 0,0 4 10 15,2 0-9-15,7 1-1 0,-5 3 10 16,6 1-9-16,1 0 9 0,3 0 0 16,-3 0-12-16,8 0-19 0,-7-3 1 15,3-2 15-15,3 0 0 16,-3-3 0-16,2 1 2 0,4-1 1 16,-1-2 0-16,-1 2 2 0,4-2 1 15,0 0 0-15,4 2 0 0,0 0 0 16,0 0 9-16,4 1-11 0,4 0 2 15,3 1 9-15,-3 0-10 0,10 2 10 16,-3-3-9-16,6 2 15 0,-3-4-18 16,5 3-24-16,4-4 9 0,0-1 14 15,-1-3 0-15,6 0-1 0,-1-2 2 16,2-1 1-16,0 0 1 0,2 1-1 16,0-3 2-16,4 4-2 0,3 1 2 15,-5-2-1-15,4 2 0 0,3 0-1 16,-1 1 1-16,-4-2-2 0,7 0 0 15,1-2 2-15,-1-1 0 0,3-2-2 16,-1-3 0-16,10 2 0 0,8 0 1 16,4 4 0-16,5-4 2 0,-7-2-1 15,-4-4-1-15,-8-3 0 0,-1-1 1 16,-3-2 1-16,2-2-3 16,-2-3-1-16,1-2-2 0,-1-1-9 15,-2-3 10-15,-7 0-1 0,-2-1 1 16,-10-3 1-16,0-1-1 0,7-2 1 15,3 1-1-15,6-4 1 0,3-2 0 16,-4 0 1-16,3 2-12 0,-5-2 11 16,1-2 0-16,5 1-2 0,-9-2 1 15,0 1-1-15,5-2 1 0,-3 1 2 16,-3 0-1-16,3 1 0 0,-4-6 0 16,0 3 0-16,-1-3 1 0,-5-1-1 15,4-2 1-15,-4 1-1 0,0-3-1 16,-2 0 1-16,0-2-1 0,-2 0-1 15,0 0 2-15,-2 1 1 0,-4-1 1 16,4 0 1-16,-3 0-1 0,1-1-1 16,-4 2 1-16,2-3 0 15,-5-1 1-15,-1-4-2 0,-1 1 2 16,-1-3 0-16,-3-2-2 0,0-2 1 16,-1-1-1-16,-3-1 0 0,2 0-20 15,-3 0 2-15,1 1 6 0,-4-1 9 16,2 0 0-16,0 1 2 0,-4 0 1 15,3-2 0-15,-5 2 1 0,0-3 1 16,0 0 0-16,-7 0 1 0,-1 0 0 16,0-12 0-16,-9-5 0 0,-3-11-1 15,-5-1 1-15,0 6-3 0,4 5-37 16,-5 10-59-16,1 0 8 0,-4 2 3 16,6 2 3-16,-2 8-21 0,0 9-9 15,5-2-29-15,-20-12-51 0,-7-14-90 16,-19-14-189-16,6 13-308 15,4 8-698-15</inkml:trace>
  <inkml:trace contextRef="#ctx0" brushRef="#br2" timeOffset="127277.96">14114 6609 1668 0,'0'0'1238'16,"0"0"-1039"-16,0 0 22 0,0 0 77 15,0 0-55-15,0 0 3 0,0 0 6 16,0 0-20-16,0 0-32 0,5 35-13 16,7-35-22-16,2 0-22 0,5-2-25 15,0-5-17-15,8-1-14 0,-1 0-17 16,3 1-12-16,-2 1-16 0,4-3 6 16,-4 5 1-16,0-1-7 0,-4 3 3 15,-7 1-12-15,3 0-8 0,-7 1-13 16,-3 0-9-16,-5 0-3 15,-2 0 0-15,-2 0-34 0,-4 2-38 16,-5 4 27-16,-5-1-28 0,-5 2-27 16,3 3-6-16,-7-1-6 0,-2-2 3 15,4 0 24-15,-1 0 9 0,-3 2 6 16,2-3 15-16,-2 1 27 0,5 3 27 16,-1 1 1-16,2-1 3 0,5-2 9 15,2 2 10-15,-1 1 27 0,7-1 18 16,2-1 15-16,4-2 6 0,0 1 6 15,2-1 0-15,6-2-9 0,5 0-6 16,5-2-22-16,-1-2-12 0,8 1 1 16,1-2-4-16,1 0-9 0,2-3-3 15,-4-4-11-15,6 4-4 0,-8-2-13 16,2 2 10-16,-7 1-12 0,-1 2 0 16,-5-1-1-16,-6 1-2 0,1 0 0 15,-3 0-40-15,-4 1-38 16,0 6-61-16,-11 2-28 0,1 6 10 15,-5 1 2-15,-1 4 8 0,-7 0 13 16,5 2 11-16,-3-4 3 0,-2 3 53 16,3-4 54-16,-3 0 16 0,6-2 2 15,1-3 11-15,3-3 11 0,5-1 41 16,0-4 30-16,8-3 18 0,0-1 31 16,10 0-25-16,5-1-40 0,3-4-3 15,5-3 0-15,10 1 9 0,0-2-9 16,6 0-22-16,5-4-21 0,3-1 10 15,1 0 2-15,-1 0 0 16,-1-2 1-16,-1-1-13 0,-3 0 0 16,-3-3 0-16,-6 0 1 0,0-2-10 0,-2-3-9 15,-8 1-14-15,-2-4 0 16,-5 3 2-16,-8-2 0 0,-1-4 12 16,-7 2-12-16,-5 0 15 0,-5-3-16 15,-9 5 0-15,-1 3-2 0,-11 0-2 16,0 7-1-16,-6 1-42 0,-13 3-97 15,-6 0-109-15,-12-1-74 0,4 2-157 16,18 4-589-16,3 3-1142 0</inkml:trace>
  <inkml:trace contextRef="#ctx0" brushRef="#br2" timeOffset="133184.092">15477 6860 1800 0,'0'0'344'0,"0"0"-211"0,0 0 74 16,0 0 418-16,0 0-275 0,8-59-90 15,-6 38 48-15,2-5-7 0,-2-2-63 16,-2-4-35-16,0-2 12 0,0 2-38 15,-6 3-49-15,-4 3-46 0,-1 10-40 16,-3 7-23-16,-3 9-17 0,-1 4 10 16,-5 12 3-16,2 10-13 0,-4 6-1 15,5 8-1-15,1 4 0 0,1 4-1 16,5-1 1-16,-1-1 0 0,8-2 1 16,1-4 1-16,3-5 16 0,2-7-3 15,9-6-2-15,3-9-10 0,2-9-3 16,9-6-33-16,0-17-12 15,6-10 2-15,6-16 7 0,6-21 5 0,-1-21 16 16,3-5 13-16,-10-1 2 16,-4 5 3-16,-8 10 15 0,-7 5 4 15,-3 16 8-15,-7 15 9 0,-2 15-14 16,0 9-4-16,-2 3 0 0,0 5-3 16,0 6 4-16,-6 8 50 0,-1 14 31 15,-3 7-9-15,-2 16-49 0,-5 18-8 16,1 13-1-16,-3 6 0 0,5-4-3 15,1-5-30-15,5-11-3 0,2 0 0 16,2-8 0-16,1-10 16 0,3-12 8 16,-2-3 6-16,7 0 0 15,1 1-6-15,10-2-3 0,1-8-3 16,1-12-6-16,11-4-12 0,0-14-2 16,6-12-16-16,3-9 6 0,-5-5 10 15,-2-2 0-15,-4 2 2 0,-7 5 12 16,-5 11 0-16,-7 7-10 0,-2 11 1 15,-6 6 43-15,0 11-46 0,-2 10-11 16,-4 9-10-16,-2 5 18 0,-1 6 2 16,1 6 0-16,0-1 0 0,4-2 1 15,0-6-2-15,4-7-1 0,0-5 0 16,0-10-9-16,4-7 0 0,0-7-6 16,4-5-39-16,0-12-7 0,3-5 22 15,-1-6 12-15,-2-6 6 0,1-4 0 16,-1 2 9-16,-4-4 12 0,-2 2 1 15,-2 1 2-15,0 4 0 0,0 9 0 16,-4 4 0-16,2 6 0 0,0 5 0 16,0 4 1-16,2 1 2 15,0 2 39-15,0 0 18 0,6 0-39 16,0 0-9-16,4 0-9 0,3-2 13 16,-3 1-4-16,3-1 0 0,3 1 0 15,-3 0 0-15,-1 1 0 0,-2 0 3 16,1 3-12-16,-3 3 9 0,-2 2-10 15,0 4-2-15,-4 4-1 0,-2 6-17 16,0 3 6-16,0 3 0 0,-2 1 10 16,0 2-1-16,0-7-15 0,0-1 6 15,2-6 0-15,0-6 12 0,0-8 0 16,0-3 0-16,4-8-55 0,2-8 34 16,5-7 19-16,1-5-1 0,3-6 1 15,3-4 0-15,-3 0-1 0,1 3 3 16,-1 4 1-16,-3 7 2 15,1 6 0-15,-5 10 12 0,-2 8 12 16,-2 4-18-16,-2 11-9 0,-2 7-30 16,0 4 15-16,0 6 3 0,-4 1 12 15,-2-2 0-15,2-2 0 0,0-3-1 16,-1-4 0-16,1-6 0 0,2-4-1 16,0-9 0-16,2-3-13 0,2-4-33 15,4-12 32-15,3-5 15 0,3-6 1 16,3-4 0-16,-1-1-1 0,3 0 1 15,-5 5 2-15,0 3 11 0,-3 10-11 16,-1 8 13-16,-2 6 21 0,-4 4-21 16,0 5-15-16,0 9-18 0,-2 3 6 15,0 4 9-15,-2-1 2 0,0 1 1 16,2-3 0-16,0-4 1 0,0-3 1 16,0-3 13-16,4-4 0 15,3-5 6-15,1-3 12 0,2 0 1 16,3-8-7-16,3-4-6 0,5-4-18 15,-3-4 18-15,5 1-6 0,-4-2 9 16,-1 1 6-16,-1 0 3 0,-3 3 1 16,-1 1-4-16,-3 4-12 0,-6 6-6 15,0 2 0-15,-4 2 3 0,0 2-15 16,-2 2-24-16,-6 8 23 0,-2 2 1 16,-1 7 2-16,-1 0 10 0,2 6-9 15,-3 1-1-15,3 0 0 0,4 1 1 16,-1-1-1-16,3-3 10 0,4-4-10 15,0-7 0-15,2-5 13 0,5-6-15 16,-1-2-20-16,4-12-7 0,3-5 3 16,-1-6 9-16,-2-6 3 0,1-3 0 15,-3 1 10-15,-2 2 2 0,-2 2 0 16,-2 3-1-16,-2 9 0 0,0 5-1 16,0 3 1-16,0 5 1 0,0 3 0 15,0 5 15-15,0 5-15 16,-2 3-1-16,2 5 1 0,0 2 0 15,2 0 1-15,2 0 1 0,3 2 13 16,1-4-13-16,0-2 1 0,2 1-1 16,1-5 13-16,3-3-13 0,-1-3 0 15,-1-3 1-15,3-3-3 0,3-7-1 16,1-7-14-16,1-8 3 0,5-5 10 16,0-6-10-16,0-2 10 0,4-2 2 15,-6 2 1-15,-1 6 1 0,-3 4 10 16,-3 7-10-16,-7 7 13 0,-1 6 9 15,-6 3 6-15,0 2 3 16,-2 0-12-16,-2 3-21 0,-8 6-12 0,-1 4 12 16,-5 4 12-16,-3 3 0 15,1 5 0-15,-3 1 6 0,4 0-3 16,-1 4 43-16,3 0-13 0,-1-1-27 16,8-4 0-16,1 1-15 0,5-6 15 15,2-3 0-15,2-5-6 0,9-6 3 16,3-4-14-16,5-2-1 0,3-4-3 15,7-7-12-15,4-4 3 0,3-3 10 16,-1-6-16-16,2-1 15 0,-4-3-15 16,-2-1 3-16,-6 2 12 0,-7 3 1 15,-7 6-10-15,-3 7 12 0,-4 6 0 16,-4 5 12-16,0 5-12 0,-4 9-11 16,-4 5-1-16,0 4 11 0,1 8 1 15,1 0 0-15,0 4 1 0,0-1 0 16,4-2 1-16,2 1-2 0,0-2-27 15,4-4-43-15,2-5-20 0,6-3-21 16,5-5-28-16,-1-5-24 16,3-1-58-16,0-5-133 0,1-3-165 15,3-3-190-15,-6-3-315 0,9-9-648 0</inkml:trace>
  <inkml:trace contextRef="#ctx0" brushRef="#br2" timeOffset="133343.214">17217 6444 2996 0,'0'0'733'0,"11"-53"-371"16,-5 26-67-16,2-1-50 0,6 1-178 15,3 5-64-15,6 5-3 16,6 3-50-16,0 5-116 0,2 0-136 16,-5 1-125-16,-5 5-292 0,-2 3-669 0</inkml:trace>
  <inkml:trace contextRef="#ctx0" brushRef="#br2" timeOffset="133573.535">16518 6360 4112 0,'0'0'441'0,"0"0"-306"15,0 0 154-15,0 0 28 0,0 0-153 16,69-59-3-16,-40 37-25 0,2-5-102 16,6-4-34-16,2-4-24 0,2-3-61 15,1-4-118-15,1 1-107 16,-6-1-165-16,-10 12-603 0,15-5-974 0</inkml:trace>
  <inkml:trace contextRef="#ctx0" brushRef="#br2" timeOffset="134166.867">17750 6227 878 0,'0'0'1920'0,"0"0"-1724"16,0 0-10-16,7-59 231 15,-7 45-5-15,0 3-55 0,0 3 4 16,0 3 25-16,2 5-3 0,-2 0-65 16,6 5-97-16,-4 5-62 0,4 7-44 15,0 9-46-15,5 13-21 0,3 14-15 16,7 18 7-16,0 2-4 0,-1-12 3 16,-1-17 0-16,-5-18-18 0,-1-6-21 15,3 1-15-15,1-4 3 0,1-3-6 16,1-4-36-16,0-7-43 0,-3-3-53 15,-1-2-34-15,-1-6-30 0,-4-3-68 16,3-2-182-16,-3-5-249 0,-4 5-504 16,7-13-373-16</inkml:trace>
  <inkml:trace contextRef="#ctx0" brushRef="#br2" timeOffset="134402.471">18375 6092 3591 0,'0'0'561'15,"0"0"-284"-15,0 0 191 0,0 0-108 16,0 0-159-16,0 0-19 0,0 0 36 16,0 0-37-16,-58 82-15 0,19-18-4 15,-13 25-5-15,-10 15-28 0,0 6-36 16,2 1-33-16,4-9-60 0,4-4-15 16,5-7 1-16,8-12 14 0,8-19 18 15,12-18-6-15,3-15 0 0,5-11-12 16,-1 0-33-16,6-5-75 0,-1-6-81 15,7-6-76-15,7-13-76 16,-1 0-430-16,21-20-1179 0</inkml:trace>
  <inkml:trace contextRef="#ctx0" brushRef="#br2" timeOffset="135975.855">14102 8165 2372 0,'0'0'648'0,"0"0"-376"0,0 0-34 15,0 0 100-15,0 0-39 0,0 0 24 16,0 0 123-16,0 0-34 0,0 0-127 16,-2 10-86-16,14-17-36 0,7 0-36 15,2-2-27-15,10-1-19 0,-2 0-21 16,4-1-12-16,0 2-18 0,2 1-12 16,-6 2-15-16,0 3 10 0,-7 1-13 15,-1 2-1-15,-4 3-1 0,-7 2-23 16,-4 1-26-16,-4 1-51 15,-2 0-43-15,-8 1 10 0,-2 3 11 16,-9 1 0-16,0-1-18 0,-5 1 14 16,-1-2 25-16,-2 0 42 0,0 0 34 15,-2 0 27-15,0 1 2 0,0 2 13 16,0-1 6-16,5 1 37 0,-1 0 21 16,4-3-3-16,2 0 9 0,9-2 12 15,2-2-4-15,2-3 7 0,4-3 9 16,2 0 11-16,10 4-26 0,2-4-10 15,9 0-12-15,2 0-24 0,4 0-11 16,6-4-16-16,2 0-18 0,-2-1-1 16,0-2-2-16,-2 2 0 0,-8 1 0 15,-5 2-2-15,-5 2-10 0,-7 0-18 16,-2 2-40-16,-4 5-44 0,-8 5-22 16,-5 4 19-16,-5 1 11 0,-7 7 3 15,2-3 10-15,-4 2 5 0,-4-2 18 16,2-2 28-16,3-2 39 15,-3-1 3-15,8-5 1 0,0 0 11 16,7-5 18-16,1 0 43 0,11-4 30 16,2-2 0-16,2 0 48 0,11-3-40 15,3-5-23-15,9 1-16 0,4 0-9 16,6 0-12-16,11-5-6 0,12-2-8 16,-5 1-4-16,-5-3 6 0,-5 2 0 15,-10-3 0-15,11-2 0 0,-1-7 6 16,-4-2-6-16,-1-6-18 0,-3-5-19 15,-10 2-1-15,-3-4-1 0,-7-1 1 16,-9 3-1-16,-2-4-2 0,-4 4-22 16,-10 2-9-16,-9 3-6 0,-6 6 9 15,-1 8-24-15,-8 6-63 0,1 3-55 16,-4 6-33-16,2 4-52 0,2 1-309 16,6 1-786-16,2 9-1442 0</inkml:trace>
  <inkml:trace contextRef="#ctx0" brushRef="#br2" timeOffset="137743.12">15109 8861 3134 0,'0'0'468'0,"0"0"-467"15,0 0 47-15,0 0 134 0,0 0-12 16,51-57 47-16,-36 34 68 0,1-6-23 15,5-13-50-15,4-18-23 0,6-22 21 16,0-12-25-16,0-9-52 16,-2 3-42-16,-6 5-21 0,3 0-4 15,-5 3-21-15,0 5-11 0,-7 13-34 16,-5 18 1-16,-5 18-1 0,-4 16 0 16,0 9 0-16,0 2-1 0,-7 8-15 15,-1 3 1-15,-2 8 15 0,-7 15 2 16,1 8 10-16,-9 14-10 0,0 14 1 15,-4 14 13-15,4-1-4 0,5-9 0 16,7-20 0-16,7-15 0 0,-2-3-2 16,2-1-10-16,2 1-39 15,-1-3 38-15,5-9 1 0,0-6 21 16,9-7 3-16,1 0-24 0,2-10-3 16,5-3 1-16,2-4 0 0,1 1 2 15,-1 0 1-15,-3 3 2 0,1 4-1 16,-5 4 1-16,-1 5 21 0,-3 8-14 15,-4 10-10-15,-4 5-24 0,0 11 3 16,0 1 6-16,0 6 14 0,-2 0 1 16,2-2 2-16,0 0 22 0,0-5 9 15,0-6 6-15,4 0 3 0,0-12 7 16,2-3 92-16,-1-8-54 0,7-5-38 16,0-9-31-16,3-7-15 0,6-6-2 15,-3-7 0-15,3-5 1 0,-1-2 0 16,1-2 0-16,-2 0 0 0,-1 3 1 15,-3 4 0-15,-3 9-1 0,-1 5 0 16,-7 11-2-16,0 5 12 0,-2 3-12 16,-4 11-15-16,2 4-15 0,-4 8 6 15,-3 6 9-15,1 1 12 16,-2 4 0-16,8-2 2 0,-4-1 1 16,2-8 0-16,0-4 1 0,2-5 11 15,0-6-10-15,4-7 13 0,0-3-15 16,10-6-30-16,-1-10 2 0,1-8 13 15,5-5 3-15,0-6 10 0,-1-3-1 16,1 2 0-16,-5 0 0 0,1 6 0 16,-5 6 1-16,-2 10-16 0,-1 6 9 15,-3 8 9-15,0 6 0 0,-4 10-27 16,0 8 3-16,0 6 9 0,0 5 13 16,0 5 0-16,0-2 2 0,2-1 1 15,2-4 2-15,2-9 12 0,0-2 0 16,3-7 0-16,-1-8 0 15,4-3 3-15,1-4-16 0,1-11-2 16,3-6-15-16,-1-6 3 0,3-8 0 16,-3 0 10-16,-1-4 0 0,-3 0 0 15,3-3 2-15,-7 4 0 0,0 0 1 16,-4 5-1-16,3 5 0 0,-5 4-1 16,-2 10-2-16,0 2-12 0,0 5 3 15,0 2 10-15,0 1 2 0,0 0 21 16,0 0 9-16,0 0-3 0,4 1-9 15,-2 0-3-15,2 1 0 0,4-2 9 16,-1 0 4-16,1 0-10 0,-2 0-6 16,4 0 0-16,-1-2 3 0,1 0-13 15,-2-1 1-15,0 0 9 0,-1 3-11 16,1 0 11-16,-2 0 0 0,-4 1-11 16,0 5-1-16,0 2-2 0,-2 4-25 15,0 5 9-15,-2 1-3 16,0 5 18-16,-2 2-9 0,2 3 12 15,0 1 0-15,2-1 2 0,0 0 10 16,2-2-9-16,4-3 9 0,0-4 0 16,3-6 0-16,3-4 0 0,-2-6-10 15,3-3-2-15,-1-5-1 0,5-5-17 16,-3-6 3-16,1-5 3 0,-1 1 9 16,-1-4-9-16,-5-1 10 0,0 3-10 15,-2 0 9-15,-4 3 1 0,-2 0-1 16,0 6-12-16,0 1-4 0,-2 2 17 15,-2 4-19-15,2 1 19 0,2 0 2 16,0 1 2-16,0-3 16 16,4 0 7-16,5 0-1 0,1-2-6 15,4 4-15-15,3-1 15 0,-1 4-15 16,3-1 9-16,4 3-10 0,-3 3 0 16,3 3-1-16,-4 4-1 0,-3 0-1 15,-3 5 0-15,-5-3-1 0,-4 2-13 16,-4 2-3-16,0-2-3 0,-4-1 3 15,-6 2 3-15,-1-2 11 0,-1 0-11 16,-5-3 3-16,1 1 11 0,-1-1-1 16,-1-3-1-16,-1 2 1 0,0 0 1 15,1-3 1-15,1 1-1 0,5-1 0 16,0-1-1-16,5 0 1 0,1-2 1 16,6-1 18-16,0 1 25 0,0 0-10 15,6 2-12-15,3 3-19 0,3 2 10 16,0 0-11-16,3 3 2 0,-1 1 9 15,1 3-10-15,-1-1 1 16,1-1 9-16,-3-5 0 0,1-1 6 16,-1-5-6-16,2-3-9 0,1-1 12 15,6-5-14-15,-1-7-1 0,5-5-12 16,2-4 0-16,4-7-3 0,0-2 12 16,2 3-36-16,0-4-57 0,0 3-85 15,-4 4-48-15,-4 4-55 0,-2 1-229 16,-11 3-715-16,9-6-1439 0</inkml:trace>
  <inkml:trace contextRef="#ctx0" brushRef="#br2" timeOffset="138875.174">17519 8144 3250 0,'0'0'480'0,"0"0"-367"0,23-67 98 16,-21 32 212-16,-2-7-151 0,0 2-85 16,-11 5 51-16,-7 5-13 0,-7 11-85 15,-4 12-49-15,-4 7-10 0,-6 17 4 16,-5 17-3-16,-1 22-16 15,4 16-18-15,5 7-11 0,14 0-13 16,11-11-23-16,7-12 1 0,4-10 26 16,0-8 23-16,8-9 40 0,5-6-46 15,5 4-18-15,7 0-25 0,8 0-2 16,7-11 0-16,9-7-45 0,-3-6-64 16,1-3-69-16,1-9-57 0,-11-2-44 15,2-4-123-15,-6-1-256 16,-8 5-590-16,4-10-837 0</inkml:trace>
  <inkml:trace contextRef="#ctx0" brushRef="#br2" timeOffset="139243.737">17631 7905 3901 0,'0'0'497'16,"0"0"-373"-16,0 0 177 0,47-63 142 15,-18 49-257-15,2 6-89 0,15 2 39 16,-5 5-3-16,6 2-57 0,-1 8-25 16,-11 4 13-16,0 2-4 0,-12 8 6 15,-4 4-12-15,-15 1-51 0,-4 5-3 16,-7 3-18-16,-11 4 6 0,-5 2 9 16,-2-3 0-16,-6 3-18 0,-2-4-21 15,0-6 30-15,0 1 12 0,0-5 18 16,6-6 30-16,2 3 0 0,11-6 7 15,-1-3 8-15,11-2 18 16,4 0 70-16,6-2-49 0,13 1-48 16,2 1-33-16,10 1-21 0,8 2 0 15,0 0-3-15,3-1-9 0,3 0-3 16,-4-5-30-16,1-6-51 0,-9-3-49 16,0-2-44-16,-6-6-50 0,-6-2-126 15,-5-3-339-15,-8 2-671 0,3-3-701 0</inkml:trace>
  <inkml:trace contextRef="#ctx0" brushRef="#br2" timeOffset="139493.803">18360 7813 4160 0,'0'0'518'16,"0"0"-364"-16,0 0 69 0,0 0 6 15,0 0-165-15,48 60-13 16,-48-6 22-16,-2 23 12 0,-9 7-6 16,-3 3-7-16,-1-9-27 0,-1-10-45 15,1-3-58-15,5-13-5 0,0-13-55 16,4-10-37-16,1-6-13 0,1 0-21 16,0-3-32-16,2-1-71 0,2-12-161 15,2-7-124-15,2-4-441 0,9-18-407 0</inkml:trace>
  <inkml:trace contextRef="#ctx0" brushRef="#br2" timeOffset="139759.316">18737 7787 3280 0,'0'0'570'16,"0"0"-271"-16,0 0 58 16,0 0-9-16,0 0-177 0,0 0-91 15,0 80 39-15,-36-11 39 0,-7 8 3 16,-7 1-19-16,1-6 9 0,1-9 3 15,5-10-48-15,10-12-79 0,6-11 0 16,6-6-3-16,0-4 1 0,3 1 11 16,1-3 9-16,7-6 27 0,8-4 112 15,2-5-4-15,10 3-33 0,11-1-66 16,10 4-32-16,17 5-25 0,20 3-12 16,16 10-12-16,7-1-2 0,-4-4-13 15,-10-8-27-15,-9-13-52 0,2-10-62 16,1-25-87-16,5-10-68 0,-20 5-442 15,4-5-1435-15</inkml:trace>
  <inkml:trace contextRef="#ctx0" brushRef="#br3" timeOffset="-171572.572">12880 10326 3750 0,'0'0'517'0,"0"0"-315"16,-33 55-85-16,8-32 50 0,-8-2 5 16,-12 0-53-16,-15-7-6 0,-17-5-22 15,-7-6-33-15,-5-3-18 0,4-6-1 16,-4-2 0-16,4-2-24 0,-5 2-15 15,-1 1-1-15,-2 6 1 16,4 1 0-16,-4 0 0 0,0 1 0 0,-5 2 2 16,-1 1 1-16,0 2 15 0,-4-2 18 15,-1 2 4-15,-5-1 11 16,1 1 43-16,-1-1 39 0,-9 0-42 16,0-1-22-16,-6-1-14 0,0-3-10 15,-2 0-18-15,0 0-9 0,-4-3-6 16,-3 0-10-16,-7 0 1 0,5-3 0 15,-5 0-2-15,1 1 0 0,-3-2-1 16,-5-1 0-16,4 1-2 0,-4-1 1 16,1 2 0-16,3 2-1 0,-4 2 2 15,1 2 0-15,-1 6 2 0,0 3 1 16,6 2 0-16,-3 3 9 0,-1-3-11 16,2 3 1-16,-3-2 0 0,1 2 1 15,0-2-1-15,-1-3 10 0,1 0-12 16,-4-2 1-16,2-5 2 0,-4-1-2 15,5-1-1-15,-5 0 0 0,2-3-1 16,-2-2-1-16,4 2 0 0,0 1 1 16,5 2-1-16,-3 0 1 0,2 0 1 15,3 6 1-15,-3 0 1 16,3-1 0-16,1 1 10 0,-1-3-12 16,-1 0 1-16,3-3 0 0,-1 0 0 15,3 0 0-15,3 0 2 0,1-3-3 16,0-2 0-16,4 1 0 0,-1 0 1 15,12-2 2-15,-1 5 18 0,2-3-9 16,4 2-9-16,1-1 9 0,3-2 0 16,5 4-9-16,4 0 12 0,4 1-3 15,4 0-9-15,2 0-1 0,6 0-2 16,5 3 1-16,7 4-1 0,5 3-1 16,16-1-1-16,9-2 0 15,12 1 0-15,6 1-1 0,-1-1 0 16,-3 4-9-16,8 0 11 0,1-2 0 15,9 0-11-15,5-1-4 0,4-2 16 16,2-1 33-16,7 2-3 0,9-3-27 16,3 1-3-16,6-1-1 0,8-1-1 15,14 1-13-15,13-1 13 0,19 1-10 16,8-1 0-16,4 0 9 0,-4-1-15 16,2 3 15-16,4-3-12 0,8 3 14 15,5-2 1-15,5-1 0 0,5-3 0 16,4 0 2-16,4-3 1 0,2 0-1 15,5-4 10-15,3 4-10 0,9-3 1 16,0 3 9-16,5-1-9 0,6 4 9 16,3 0-9-16,4 0 21 0,6 0 0 15,5 3-3-15,2 0 0 0,4 1-9 16,2 2 6-16,4-1 0 0,0 0 21 16,0-2 88-16,2-3-58 0,0 0-36 15,0 0-9-15,0-3-6 16,-2-4-16-16,2-3 1 0,0 1-1 15,3 2-1-15,-5 1 0 0,2 1-1 16,0-1 0-16,0 3-1 0,-2 2-1 16,2-2 1-16,-4 1-2 0,4 1 1 15,-8-2-1-15,4 2 2 0,-6-2 0 16,2-2 0-16,-5 4 0 0,-1-4 1 16,-3-1 1-16,1 0 0 0,-4 2 0 15,-3 1 0-15,0 5 0 0,-4-2-1 16,-1 3-1-16,-1 1-1 0,-4-1-1 15,-8 1-9-15,-1-2 10 16,-5-1 0-16,-7-1-10 0,-1 0 12 16,-9-1 0-16,-7-4 0 0,-1 1 0 15,-6-3-2-15,-5 1 2 0,-4 0 0 16,-3-1 0-16,-7 4 0 0,-3-3 3 16,-9 1 7-16,-7-2-10 0,-8 1-2 15,-10 2 0-15,-12-3 1 0,-16 2 1 16,-1-1 0-16,0-1 0 0,0-2-2 15,0-1-10-15,-9 1 12 0,-5 3-3 16,-7 0-15-16,-4-1-12 0,-7 1-6 16,-9-1 6-16,-5-2 12 0,-12 0 18 15,-12-6 1-15,-17-3 1 0,-17-5 0 16,-8 0 1-16,-2 3-1 0,3 2-1 16,-3 3 11-16,2 4-11 0,-10 2 1 15,-5 0 22-15,-3 3-3 0,-9-2 6 16,3 4-9-16,-9-2-3 0,-4 1-12 15,-6 3 12-15,1-1-13 0,-3 0 0 16,-6 0 0-16,-1-2-2 0,1 0 0 16,-7 0 0-16,-2-2 2 15,0 1 1-15,-8-2 9 0,7 3 0 16,-8-4 3-16,-5 3-13 0,4 0 10 16,-2-1-9-16,-2 1-2 0,0-1 1 15,-5 3-1-15,-1-1-1 0,3 1 1 16,-1 1-1-16,0 3 0 0,-3 0 0 15,3 2 1-15,2 6 0 0,-1 1 0 16,1 1 1-16,2 3-1 0,-3-1 1 16,5 4 10-16,2-3-10 15,-2 2 1-15,0-1 0 0,-2 1 0 16,3-6 0-16,1 0 0 0,0-3-2 16,-4-3 0-16,2-2 0 0,4 0 1 15,-4-1 0-15,6 0-2 0,-2 0 0 16,2 4 0-16,4 0 0 0,2 3 1 15,4-2-1-15,1 5 0 0,-1 0-3 16,5-1 3-16,3 1 1 0,3-1 0 16,2 0 0-16,2-6-1 0,2 1 1 15,-1-2 0-15,6-2 1 0,1 0-2 16,4-3 0-16,4 0-1 0,1 3 1 16,9-1-1-16,-1 1 0 0,6 0 0 15,2 1-1-15,10 3 1 0,2 2 0 16,7 2 0-16,8 0 1 0,3 0 0 15,6 2-1-15,13-1-1 0,9-2-13 16,10-1 3-16,4 0-6 0,-2-1 16 16,1 2-1-16,-1 0 1 0,6-3-9 15,9-1 11-15,4 0 0 0,2 0 1 16,4-1 20-16,2 0 18 16,8 0-24-16,7 2-15 0,5 1-14 15,7 3-19-15,13 0 0 0,17 3 3 16,12 4 9-16,14 3 3 0,-3 0 6 15,5-1-6-15,-4 0 15 0,4-1-18 16,8-2-15-16,2-2 24 0,6 0 10 16,5-3 2-16,-1 1 0 0,7 0 1 15,2-4 2-15,6 1-1 0,-1-1 10 16,6 0-10-16,-1 0-1 0,2-2 0 16,4-2 1-16,0-2-2 0,1 0 1 15,3 0 0-15,3-3 0 0,1 0 0 16,5-3 0-16,0 2-1 0,5-2-1 15,3 2 0-15,5-1 0 0,-1-1-2 16,2 1 1-16,4 0-1 0,0-1 1 16,7 2 0-16,-1 0 0 0,3 2 0 15,0-1 1-15,1 3 0 16,3 0 0-16,2 0 0 0,-5 0 0 16,5 0 0-16,2 0-1 0,-6 0 0 15,1 0 0-15,3 0 1 0,-6 0 0 16,3-4 1-16,-1 2 0 0,0-3 0 15,-5 1 1-15,1 1 1 0,1-1 1 16,-1 1-3-16,-3 1 0 0,-1 1-1 16,-1 1 1-16,-4-2 0 0,-2-1 0 15,0-2-1-15,-8 1 1 0,0-4-1 16,-6 0 1-16,4-3 0 0,-11-1 1 16,-3 0 0-16,-3-1-1 0,-2 3 1 15,0 0 0-15,-6-1-1 16,-6 6-3-16,0 0-12 0,-6 2 13 15,-1 0 0-15,-5 3 0 0,-5 0 1 16,-4 0 1-16,-6 0 1 0,-6 0-1 16,-9 0 1-16,1-3-1 0,-7 1-1 15,-6-2 1-15,-6 0 0 0,-8-1 0 16,-13 1 0-16,-8 2 0 0,-2-2 0 16,0 1 0-16,-1-1 1 0,1-2-1 15,-2 0-1-15,-8 0 1 0,-7-1-2 16,-8 3-16-16,-2-3-9 0,-2-1-7 15,-10 1 10-15,-7-1 9 0,-10 0 13 16,-4-2 2-16,-15-2 1 0,-14-3 0 16,-20-3 0-16,-3-1-1 0,-6 1 2 15,2-2 0-15,4 2 0 0,-6 1 1 16,-6-4 9-16,-2 4-11 16,-6 0 11-16,-7 3-11 0,0 0 1 15,-1 5 11-15,-9-2-12 0,-4 5 1 16,-2 0-1-16,-7 0 0 0,1 2 2 15,-3-3-2-15,-3 2 0 0,-7-4-1 16,0 2-1-16,-6-3 1 0,2-2 0 16,-4 0 1-16,2 2-1 0,-4 1 0 15,0 0 2-15,-4 4 10 0,4 2-10 16,-2 2 13-16,2 1 9 0,-5 2-9 16,-1 5 0-16,0-1-3 0,2 3-9 15,-3 4 0-15,-1-4 0 0,-1 2-2 16,-1 2 0-16,2-2-1 0,-1 0 0 15,-1-3 0-15,-1 0-2 0,3-1 1 16,2 2 0-16,2 1 0 16,1 0 1-16,-1-2 1 0,6 5 0 15,2 1 0-15,6 2 0 0,-6 1 1 16,2-2 1-16,5 1 0 0,1-2 12 16,2 0-12-16,1-1 0 0,-1-3 9 15,3 3 0-15,1-4-10 0,5 3-1 16,3 1 1-16,5 0-1 0,2-1-1 15,4 4 0-15,9 0 0 0,3-1 0 16,7 1 1-16,2 0 0 0,8-4 1 16,2-1 1-16,6-1 0 0,1-4 0 15,5-1 0-15,3-1 9 0,8 0 0 16,-1-3-10-16,12 5 0 0,9-3 0 16,9 0-1-16,8 1 0 0,4 2-1 15,-2-1 0-15,-2 1 0 0,-2 4 1 16,9 0-1-16,3-1-1 0,5 1-23 15,3-1 24-15,5 0 12 0,2 2 6 16,2-2 3-16,2 1-3 0,0-2-3 16,0-2-12-16,0-2 0 15,0-1 0-15,0 0-1 0,0-3-2 16,0 0-3-16,0 0-15 0,0 0 15 16,0 0 1-16,0 0 1 0,0 0 0 15,0 0-11-15,2 0 10 0,-2 3 0 16,2-2-10-16,0 0 9 0,0 1-15 15,0 1-21-15,-2-3-18 0,0 0-51 16,0 0-91-16,-10-13-90 0,-7-15-171 16,3 2-745-16,-7-26-2063 0</inkml:trace>
  <inkml:trace contextRef="#ctx0" brushRef="#br3" timeOffset="-169654.534">2228 9018 901 0,'0'0'472'0,"0"0"295"0,0 0-388 16,0 0-67-16,0 0 25 0,0 0 52 15,0 0-5-15,0 0-26 0,0 0-37 16,9-43-32-16,-13 39-44 0,-3 0-44 16,-3 1-25-16,4 3-34 0,-7 0-30 15,-3 0-12-15,1 3-7 0,-3 4-8 16,1 2-19-16,-3 1-33 0,-1 3-21 15,0-1-12-15,1-1-1 0,-3-2-11 16,0-1-12-16,0-3-45 0,-3-1-46 16,7-4-42-16,-4 0-15 15,3 0-19-15,1 0-53 0,0 0-156 16,11 0-197-16,0 0-456 0,4 0-406 16,6 0-221-16</inkml:trace>
  <inkml:trace contextRef="#ctx0" brushRef="#br3" timeOffset="-169405.524">2233 9181 855 0,'0'0'1593'0,"0"0"-1126"16,0 0-131-16,0 0 20 0,0 0-18 15,0 0-47-15,0 0 41 0,0 0 12 16,0 0-78-16,0 0-71 16,-52 13-71-16,35-6-45 0,-3 3-39 15,-1 0-28-15,-2 3-12 0,3-5-61 16,-7-1-109-16,6-1-82 0,-2-3-73 16,-1-3-196-16,9 0-618 0,-6-2-890 0</inkml:trace>
  <inkml:trace contextRef="#ctx0" brushRef="#br3" timeOffset="-169192.613">1985 8829 2684 0,'0'0'1001'0,"0"0"-1001"0,0 0-361 15,0 0-36-15,0 0-773 0</inkml:trace>
  <inkml:trace contextRef="#ctx0" brushRef="#br3" timeOffset="-168386.227">688 9015 205 0,'0'0'1646'0,"0"0"-1405"16,0 0-109-16,0 0-15 0,0 0 90 15,0 0 67-15,21-59-14 16,-21 44 27-16,-2-2-20 0,-4 0-37 15,-4-3-3-15,-1 0 0 0,-5 1-7 16,1-3-32-16,-5 5-31 0,-3 2-23 16,0 2-5-16,-2 6-26 0,-2 3-18 15,5 4-12-15,-3 8 0 0,-2 6 15 16,2 5 12-16,7 8-9 0,-5 3-13 16,8 5-20-16,-3 7-7 0,5 11-6 15,1 10-45-15,8 9 0 0,2 7-12 16,2-8 11-16,6-7 1 0,6-8 0 15,-3-9 12-15,-3-9-9 0,4-8 19 16,0-4-7-16,3 3 3 0,8 1 0 16,1 1-16-16,5-4-1 0,6-8-1 15,2-5-30-15,9-7-46 0,-1-7-57 16,1-2-81-16,3-12-63 0,-6-6-64 16,-1-6-98-16,-5-3-238 15,-10 4-550-15,6-13-524 0</inkml:trace>
  <inkml:trace contextRef="#ctx0" brushRef="#br3" timeOffset="-167918.417">1015 8738 1385 0,'0'0'1136'0,"0"0"-833"15,0 0-17-15,0 0 55 0,0 0 35 16,0 0-2-16,0 0-30 0,0 0-110 16,0 0-96-16,-4 87 0 0,-2-27 33 15,-5 15 5-15,-1 5-42 0,2-1-49 16,-3-10-55-16,5-10 6 0,2-12-2 16,0-9 8-16,1-10 9 0,-3-5-5 15,4 5-7-15,0 0-21 0,-2 1-6 16,-3-6-12-16,1-2 0 0,4-5-3 15,2-3-18-15,-2-5-27 16,2 0-34-16,0-3-39 0,2-3-25 0,-2 0-11 16,2-2-8-16,0 0-15 15,0-4-59-15,2-3-79 0,2-3-144 16,0-4-192-16,6-4-340 0,-1 2-234 16</inkml:trace>
  <inkml:trace contextRef="#ctx0" brushRef="#br3" timeOffset="-167483.536">1034 8694 346 0,'0'0'1921'0,"0"0"-1498"0,0 0-166 16,0 0 22-16,0 0 99 0,0 0 69 15,0 0-221-15,-2 51-71 0,6-28-7 16,0 7-3-16,-2 1 12 0,2 3-17 16,2 3-5-16,0 4-23 0,3 9-23 15,3 12-32-15,3 8-44 0,3 5 2 16,-5-15-12-16,1-14 15 0,-8-16-15 16,3-3-1-16,-3 2-1 0,6 2-1 15,-4-2-3-15,1-4-30 0,1-9-13 16,-4-5-9-16,0-4-15 0,-1-7-3 15,-1 0-21-15,0-7-41 0,-2-4 25 16,4-5 39-16,-4-6 41 0,-2 0 17 16,0-1 11-16,-2-2 2 0,-6 3 22 15,0-2 82-15,-5 5 37 16,-3 0 27-16,1 6 9 0,-3 3-20 16,-3 6 16-16,2 3-37 0,-3 1-66 15,3 5-49-15,-2 4-20 0,-4-4-1 16,7-1-76-16,-5-4-123 0,-2 0-153 15,13-2-300-15,-5-5-1126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20T07:28:44.18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2505 5403 78 0,'0'0'56'0,"0"0"-56"0,0 0 772 16,0 0-482-16,0 0-169 0,0 0-30 15,0 0-23-15,0 0-68 0,0 0-48 16,9-10-18-16,-9 9 37 0,0 0 29 16,0 1 1-16,0-2 58 0,0-2 191 15,0 1-230-15,0-1 6 0,0 1-26 16,0 2 130-16,0-1-29 0,0-1-24 15,0 3-77-15,0 0-16 0,0 0 13 16,0 0 3-16,0 0 29 0,0 3 43 16,0-1 138-16,0-2 36 0,0 1-107 15,0 1-36-15,0-2-3 0,0 0 31 16,0 0 45-16,0 0 28 0,0 0-16 16,0 0-11-16,0 0 5 0,0 0-12 15,0 0-14-15,0-3-35 0,0 3-12 16,0-2-4-16,0 2-19 15,-2 0-34-15,2 0-27 0,0 0-13 16,0 0 4-16,0 0 14 0,0 0-2 16,0 0 9-16,0 0 3 0,0 0 2 15,0 0-5-15,0 0-3 0,0 0-4 16,0 0 1-16,0 0 21 0,0 0-4 16,0 0 10-16,0 0 9 0,0 0-3 15,0 0-3-15,0 0-16 16,0 0-11-16,0 0 2 0,0 0-9 0,0 0-15 15,0 0-10-15,0 0-2 0,0 0-3 16,0 0-9-16,0 0 12 0,0 0 2 16,0 0 10-16,0 0 1 15,0 0 2-15,0 3-3 0,0 0 3 16,0 1 3-16,-2-1-3 0,2 1 6 16,0 0 7-16,0 3 5 0,0 0-6 15,0 3-9-15,0 2 22 0,2 5-7 16,-2 0-6-16,0 5-15 0,0 2 0 15,0 2 3-15,2 3-3 0,-2 0-11 16,0 4 20-16,0 1-2 0,0 0-7 16,0 1 9-16,0 3-18 0,0-3-3 15,0 3-2-15,0 0 2 0,2-2 3 16,-2 3 0-16,0-3 8 0,0 2-10 16,0 1 13-16,4 1-2 0,-4-3 9 15,0 3-18-15,0-2-2 0,0 2 2 16,0 2 15-16,0 2 12 0,0 2 0 15,0 2-8-15,0-1-20 0,2 2 13 16,-4-3-12-16,4 3-3 16,-2-2-13-16,0 2 1 0,0 8-4 15,0 5 15-15,-2 11 1 0,2 2 0 16,0-7 2-16,2-5 14 0,-4-6-1 16,4 1 0-16,-2 1 6 0,0-1-18 15,0 0 9-15,0-3-1 0,0 1-11 16,0-1-36-16,0-1 15 0,0 1 9 15,0-3 10-15,-2 2 2 0,2 0 1 16,0 1-1-16,0 2 12 0,2 4 0 16,-2 1 6-16,0 4 3 15,0-1 0-15,0 0-6 0,0 0-15 0,2 0-12 16,-2 3-12-16,0 0 22 16,0-1-15-16,0 3 17 0,0-3 1 15,0 2 11-15,0-1 3 0,0-1 9 16,0 1-12-16,-2-3 6 0,4 0-15 15,-4 2-3-15,4-2-39 0,-2 2 21 16,0 2 6-16,0 0 12 0,-2-3 12 16,2 3 6-16,0 0 3 0,2 2-6 15,-2-1 9-15,0 1-3 0,0-2-10 16,0-2-11-16,0 3-33 0,0 0 6 16,-2 3 15-16,2-2 11 0,0 1 1 15,0-2 3-15,0 2 15 0,0 0 6 16,0 0-6-16,0-3 0 0,0 1-18 15,0 1-9-15,0 4-48 0,0 1 45 16,0-2 12-16,-2 5 2 0,2-1 1 16,0 3 12-16,-4-2 6 0,4-1 6 15,0 1-3-15,4-4-21 16,-4 4-3-16,0-4-24 0,-4-2 9 16,4 2-6-16,0-1 21 0,0 0 3 15,0 0 9-15,0-3 6 0,-2 5 3 16,2-4-3-16,2 1-18 0,-2 3-24 15,4 1 0-15,-2 1 14 0,-2-3 8 16,0-1 4-16,0-1 14 0,0-7-14 16,-2 1 19-16,2 0-3 0,-4 1-6 15,4 3-12-15,-2 5 0 0,2-1-6 16,0 0-12-16,0-3 15 0,0 1-33 16,0 1 36-16,-2-2 21 0,2 1 0 15,0-1 6-15,0-2-5 0,-2-3-10 16,2 0-12-16,0-2-18 0,0 1-4 15,0-1 4-15,-2 2 15 16,2-4 1-16,0-1 2 0,0 0 2 16,-3 2 10-16,6-2 9 0,-3 0-2 15,0-1-4-15,0 0-4 0,0-3-11 16,0 1-36-16,0-3 2 0,-3 1 31 16,3-3 1-16,0-10-7 0,0-7 9 15,0-9 12-15,0 0-12 0,0 3 2 16,-2 8-2-16,2 3 3 0,0 0 0 15,0 1 15-15,0 1-5 0,0-2-13 16,0 1 0-16,0-2-19 0,0 0 4 16,0-1-3-16,0-2 0 0,0 2 3 15,0-2-3-15,0-1 16 0,0 1 0 16,-2-3-1-16,2-3-12 0,0-1 3 16,0-3 12-16,0 0 0 0,0-4 2 15,0 0 13-15,0-2-14 16,0 0 0-16,0-4 0 0,0 0-1 15,0-5-1-15,0 0 1 0,0-3-1 16,0-4-2-16,0-2-18 0,0 0 19 16,0 0 1-16,0 1 1 0,0 3 1 15,0 4 0-15,0 3 1 0,0 6 13 16,0 0-3-16,0 2-9 0,0-2-2 16,0-3-1-16,0-5-20 0,0-4-25 15,0-3 30-15,0-3 15 0,0-1 12 16,0-1 0-16,0-1 3 0,0 0 6 15,0 1-3-15,0-1 3 0,0 0-3 16,0 0-18-16,0 3-2 0,0-1-16 16,0 5 0-16,0 3 7 0,0 4 10 15,0 1 1-15,0 0-2 0,-2 0-13 16,2-4 15-16,0-3-2 0,0-2 1 16,0-5 1-16,0-1 18 0,0 0 9 15,0 0 12-15,0 0-3 16,0 0 1-16,0 0-10 0,0 0-9 15,0 0 18-15,0 0 33 0,0 0-9 16,0 0-51-16,0 0-9 0,0 0-30 16,0 0-6-16,0 0-39 0,0 0-58 15,0 2-50-15,0 4-74 0,0 1-205 16,0 2-765-16,2-9-1936 0,-4-24 2026 0</inkml:trace>
  <inkml:trace contextRef="#ctx0" brushRef="#br0" timeOffset="3932.197">2344 10974 160 0,'0'0'156'16,"0"0"-12"-16,0 0 12 0,0 0-22 15,0 0-7-15,0 0 49 0,0 0-26 16,0 0-39-16,0 0-14 0,-27-29-61 15,25 25-36-15,2-1-1 0,-4-2-28 16,-4-2-108-16,4 3-140 0,-2 2-215 16,-3-1 492-16,7 1 726 15,2 1-726-15,0 0-20 0,-2 3-219 16,2-1 239-16,0-1 137 0,0 2 6 16,0 0-3-16,0 0-55 0,0 0-4 15,0 0 46-15,0 2 42 0,0-1-46 16,0-1-110-16,-2 0 23 0,0 0 6 15,0 0 23-15,0 0 0 0,-2 0-36 16,4 0-27-16,-2 0 18 0,0 0 18 16,-3 0 21-16,3 0 77 0,0 0 9 15,-2 0-39-15,2 0-45 0,2 0 7 16,-4 0 19-16,2 0-1 16,-2 0 20-16,2 0 47 0,0 0 19 15,0 0-14-15,0 0-15 0,2 0-11 16,-3 0-16-16,3 0-12 0,0 0-10 15,-2 0-7-15,2 0 0 0,0-1 3 16,0 1-1-16,0 0 1 0,-2 0-1 16,2 0 0-16,0 0 9 0,0-2 0 15,0 2 2-15,0 0 1 0,0 0 2 16,0 0-5-16,0 0-13 0,0 0-10 16,0 0-5-16,-2 0 6 0,2 0-1 15,0 0 4-15,0 0 2 0,0 0-2 16,0 0-7-16,0 0-9 0,0 0-11 15,0-3-7-15,0 3-3 0,0 0-9 16,0 0-12-16,0 0 6 16,0 0 0-16,0 0 4 0,4 0-10 0,3 0-6 15,1 0-3-15,0 0 0 16,7 0-10-16,-1 0 19 0,1 0-19 16,3 0 16-16,1 0 0 0,1 0-6 15,5 0 3-15,-2 0-12 0,2-3 9 16,0 3 3-16,1 0 0 0,-1 0-12 15,2 0 15-15,0 0-3 0,0 0-15 16,6 0 1-16,-2 0 0 0,4 0-1 16,-2 0-1-16,2 0 1 0,5-1 0 15,1 1-1-15,-2-1 1 0,5 1 0 16,1 0 0-16,1-1 0 0,-3 1 1 16,7 0 14-16,-3-1-13 0,3 1 10 15,-3 0 3-15,3 0-12 0,4 0 12 16,10 0-14-16,4-2 1 0,6 2 0 15,-7-1-1-15,-10 1 0 0,-1 0 0 16,0-3-1-16,-2 3 0 0,4 0 2 16,-3 0-1-16,1 0-1 15,2 0-1-15,-4-2 1 0,4 2 1 16,0-1-1-16,0 1 1 0,1-1 0 16,1 1 0-16,5 0 1 0,-1-2 0 15,2 1 0-15,2 1 1 0,0 0-2 16,2 0 0-16,-1 0 2 0,1 0-1 15,2-2 0-15,-1 2-1 0,3 0-1 16,0 0 1-16,3-1 1 0,1 0-2 16,1-1 1-16,2 2 0 0,-3 0 1 15,3 0-1-15,-1 0 14 0,1-3-15 16,2 3 0-16,-1-2 1 0,3 2 0 16,0 0 1-16,0 0 9 0,-1 0-10 15,1-2-1-15,-2 2 1 16,4-1 0-16,-1 2-1 0,-5-2-2 15,4 0 1-15,2 0 1 0,-3 0 0 16,7 0 3-16,-2-1-3 0,-2 1-2 16,4 0 2-16,-6 1 0 0,2-2 2 15,4 2 1-15,-5 0-1 0,3-2 10 16,2 1-11-16,-4 1 1 0,0-1-1 16,4 1 0-16,-4 0-1 0,-3-2 1 15,5 2 1-15,-2-1-2 0,2 1 2 16,0-2-1-16,-2 1 0 0,2 0 2 15,2-1-2-15,-5 2 0 0,3-3 1 16,2 2-1-16,-6 1 0 0,4 0 0 16,2-1 1-16,-4 1 0 0,-1-1 0 15,5 0 0-15,-6 0 1 0,4 0-3 16,0 0 2-16,-4 1-2 0,6 0 1 16,-5 0-1-16,1-3 1 0,2 3 0 15,-2 0 1-15,-4 0 1 16,1 0-1-16,-3 0-2 0,2 0 0 15,-5 0 12-15,3-3 3 0,-1 1-12 16,-1-2-3-16,0 3 0 0,-1-1-1 16,-6 2 1-16,1-1 0 0,-3 0 0 15,0 1 3-15,-1 1-1 0,-5-1 1 16,-4 0 9-16,2 0 4 0,-2 0-4 16,-5-1-11-16,-9 0 0 0,-7 1 0 15,-8 0 0-15,0-3 0 0,4 3 2 16,5 0-2-16,7 0-1 0,-3-2 1 15,-3 2-1-15,2-1 3 0,-1 1-1 16,-3-1-1-16,-2 1 1 0,0 0 10 16,1 0-12-16,-10 0 2 0,3 0 0 15,-4 0 0-15,-6-1-1 16,-2 1-1-16,-3 0-11 0,-6-1-1 16,-3 1-12-16,-1 0-34 0,-2 0-26 15,-4 0-51-15,2 0-48 0,-2 0-55 16,-2-1-94-16,-4-2-195 0,0 3-467 15,-1-10-838-15</inkml:trace>
  <inkml:trace contextRef="#ctx0" brushRef="#br0" timeOffset="5515.297">12626 10688 833 0,'0'0'726'16,"0"0"-541"-16,0 0 33 0,0 0 41 15,0 0-29-15,0 0-75 0,0 0-65 16,0 0 309-16,-14-53-204 0,14 49-103 16,0-1 19-16,0 3 16 0,0 0-7 15,-2 2 9-15,2 0 22 0,0 0 43 16,0 0 21-16,0 0-21 0,2 0-43 15,2 4-16-15,0 1-6 0,2 2-4 16,0 0-9-16,5-1-10 0,-1 2-18 16,2-3-15-16,5 3 0 0,-3-1-7 15,7-2 4-15,0-1-10 16,-1 1-11-16,5-1-13 0,0-4-3 16,-2 3-3-16,6-1-3 0,0 0 1 15,-3 2-7-15,1 1 3 0,0 1 0 16,-6 1-6-16,4-1-3 0,-5 0-3 15,1 3-9-15,-4-2 18 0,-1 0-18 16,-3 0 12-16,-1-1 3 0,-4 0-5 16,-2-1-1-16,1-2-9 0,-5 0 12 15,2-3 0-15,-4 0-13 0,0 3-2 16,0-3 0-16,0 0-24 0,0 0-6 16,-8 0 19-16,-3 0 11 0,-1 0 19 15,-9 4-17-15,-2 4 13 0,-3 3-3 16,-8 6-10-16,-1 1-1 0,-2 3-1 15,-4 1-1-15,1 0-2 0,3-3-9 16,2-2 0-16,0-3 9 0,6-5-22 16,4 1-20-16,7-4-48 15,1 0-61-15,5-2-58 0,1-1-64 16,7 1-123-16,0 1-244 0,4-2-857 16,0 7-1256-16</inkml:trace>
  <inkml:trace contextRef="#ctx0" brushRef="#br0" timeOffset="6166.676">13478 10449 1687 0,'0'0'376'0,"0"0"-120"0,0 0 116 15,0 0 30-15,0 0-29 0,0 0 41 16,0 0-29-16,0 0-90 0,0 0-64 16,0 0-17-16,8-1-3 0,-2 6-17 15,5 4-15-15,1 6-3 0,-2 1-34 16,9 7-24-16,-7 5-13 0,7 0-11 15,-7 6-19-15,7 2-57 0,-5 1-16 16,1 1-2-16,-3-1 3 0,-1-6 9 16,-1-2-9-16,-4-8 0 0,-2-5 0 15,-2-7-2-15,0-4-1 0,0-3-42 16,-2-2-76-16,0 0-62 0,0-2-2 16,0-5-8-16,0 0-47 0,0-6-89 15,0 0-103-15,3-3-209 0,1 4-466 16,6-4-488-16</inkml:trace>
  <inkml:trace contextRef="#ctx0" brushRef="#br0" timeOffset="6467.637">14015 10460 1592 0,'0'0'1371'0,"0"0"-1153"0,0 0 12 16,0 0 127-16,0 0-118 0,0 0-60 15,0 0 89-15,0 0 22 0,0 0-64 16,0 0-76-16,-10 7-31 0,-9 17-12 16,1 5-1-16,-9 16 9 15,-8 14 9-15,-9 17-33 0,-1 5-70 16,1 1 21-16,3-9 4 0,6-11-4 16,8-10 3-16,4-13-2 0,9-13-7 15,1-4-6-15,1 2-9 0,0-4-20 16,1 1-1-16,3-8-18 0,4-4-39 15,2-4-76-15,2-3-91 0,0-2-103 16,2-4-153-16,2-2-476 0,10-7-1200 0</inkml:trace>
  <inkml:trace contextRef="#ctx0" brushRef="#br0" timeOffset="8818.317">2268 16341 696 0,'0'0'547'0,"0"0"-332"0,0 0-43 15,0 0 195-15,0 0 0 0,0 0-112 16,0 0-175-16,0 0 65 0,0 0 329 16,-35-42-251-16,33 40-87 0,-1 0-13 15,1 2 22-15,0 0-7 0,2 0-10 16,-2 0-13-16,2 0 0 0,0 0 12 16,0 0 9-16,0 0 11 0,0 0 21 15,4 4-70-15,3 2-31 0,1 4-9 16,0 3 6-16,2 3-6 0,1 5-4 15,-1 5 4-15,3 4-21 0,-3 2-16 16,2 2-3-16,1 5-6 0,1 0 3 16,-1 5 3-16,1-2-2 0,-2 1-1 15,5-2-3-15,-3-3-9 0,1-1 12 16,-3-6-13-16,-1-6 10 0,1-2-9 16,-6-5 0-16,0-5 9 0,-1-3-12 15,-3-4-1-15,-2-1-11 16,0-3 9-16,0-2-21 0,0 0-12 15,0-2-16-15,0-4 19 0,0-6 33 16,0-6 2-16,0-4 22 0,0-8-6 16,0-6 0-16,0-4 31 0,6-2 8 15,2-11 4-15,0-12 8 0,3 7 40 16,-1 4 45-16,-4 12-55 0,3 11-44 16,-1-2-25-16,0 2-12 0,2 7-15 15,-3 4-3-15,1 6-26 0,0-1-31 16,-2 1-70-16,-2-5-93 0,1-3-62 15,-3-4-104-15,-2 5-242 16,4-14-976-16</inkml:trace>
  <inkml:trace contextRef="#ctx0" brushRef="#br0" timeOffset="10320.235">2586 5218 434 0,'0'0'1735'0,"0"0"-1479"0,0 0-143 16,0 0 190-16,0 0 69 0,0 0-101 16,0 0-34-16,0 0-20 0,0 0-22 15,-4-33-42-15,2 35-13 0,2 3-13 16,-2 4 42-16,-2 6-49 0,-3 3-62 16,3 4-33-16,-4 3-10 0,0 3-12 15,2 5 12-15,-3-1 1 16,-1 1-1-16,0 3-3 0,-3-4 9 15,1 0 7-15,2 1 6 0,-1-3-20 16,1-1-14-16,-3-3-3 0,3-1-9 16,0-4-4-16,-1-1-20 0,-1-1 14 15,4-2 4-15,-3-3 3 0,3-1-1 16,2-1-11-16,0-3 8 0,2-1 7 16,-3 0 10-16,5-4-1 0,2 1 3 15,-2-3 0-15,2-2-2 0,0 0-23 16,0 0-11-16,0-2-14 0,0-4 50 15,2-5 7-15,5-4 8 16,1-5-14-16,0-3 2 0,2-4 9 16,1-6-10-16,1-1 11 0,-1-4-10 15,5 0-3-15,-4-3-3 0,1 2 0 16,-3 1 0-16,3 1 1 0,-5 1 2 16,4 5 2-16,-6 1 13 0,3 5 3 15,-3 1 1-15,2 4-7 0,-4 4 9 16,0 1 1-16,1 4 5 0,-3 4-8 15,-2 3-1-15,2 3 19 0,-2 1 18 16,0 0 6-16,0 7-22 0,0 4 4 16,0 9 24-16,0 6-24 0,2 8-13 15,-2 6 6-15,6 11 7 0,2 9-1 16,3 13 4-16,3 2-7 0,1-9 16 16,-3-13-4-16,-2-17-13 0,-1-8-38 15,-1-5-16-15,-2-1 4 0,6 3-9 16,-1-1-49-16,-3-8-90 0,0-7-84 15,1-6-55-15,-3-3-265 16,4-7-1113-16</inkml:trace>
  <inkml:trace contextRef="#ctx0" brushRef="#br1" timeOffset="17147.496">331 16879 290 0,'0'0'1194'0,"0"0"-911"0,0 0-121 16,0 0 46-16,0 0-95 0,0 0 23 15,0 0 563-15,0 0-434 0,0 0-198 16,-35 16-16-16,33-16 76 0,2 0 40 16,-2 0-16-16,2 0-32 0,-2 0-14 15,-1 0 1-15,1 0-7 0,2-3-3 16,0 3-12-16,-2 0-1 15,2 0 3-15,0 0 10 0,0 0 17 16,0 0 22-16,0-1 14 0,0 0 6 16,0 1-9-16,0 0-18 0,0-1-23 15,0 1-5-15,2-1-27 0,-2 1-16 16,5-2-5-16,-3-1-7 0,0 3 3 16,4-1 9-16,0-2 7 0,0 3-7 15,3 0-6-15,-3-3-12 0,4 1-3 16,0 1-6-16,1 1 0 0,-3 0-11 15,4 0 2-15,1 0-6 0,-5 0-12 16,7 1 12-16,-5 1-13 16,2 1-1-16,1-3-1 0,-5 0-1 15,0 0-14-15,5 0-6 0,-3-3-28 16,-2-2-68-16,5-3-70 0,-3-2-60 16,-4 2-74-16,0-2-214 0,1 3-593 15,-3 1-1013-15</inkml:trace>
  <inkml:trace contextRef="#ctx0" brushRef="#br1" timeOffset="18730.42">562 16684 1167 0,'0'0'394'0,"0"0"-225"0,0 0 101 16,0 0 83-16,0 0-56 0,0 0-43 16,0 0-7-16,0 0-36 0,0 0-46 15,0 0-22-15,-20-50-2 0,14 48 23 16,-3-1-10-16,5 1-10 0,-2 0-2 15,-2-1-18-15,-3-1-22 0,5 0-7 16,-4 1-9-16,-1-1-9 0,-1 0 0 16,4-1-4-16,-3 0 0 0,-1 0 0 15,4-1-6-15,-3 2 0 0,1 0-15 16,2 0 0-16,-3 3-10 0,3-3 1 16,-4 4 2-16,4 0-3 0,-1 0 1 15,-1 0-1-15,2 4-5 0,-1-2-7 16,-1 2-6-16,0-1-3 0,-1 2-9 15,3-1-9-15,-2-1 15 0,2 0-15 16,1-2 13-16,1 3-1 0,-2-2 0 16,0 0 0-16,3-1 3 0,-1-1 0 15,2 1-6-15,-2 1 3 0,2-1 0 16,-2 1-3-16,1 3 4 16,3-2-4-16,-2 2 3 0,2 0 0 15,-2 0 0-15,0 0 3 0,0 2-3 16,-2-2 6-16,3-1-9 0,-1 4 0 15,2-3-9-15,-2 2 9 0,0-2-10 16,0-1-1-16,0 3 2 0,0-2-1 16,-1 3 0-16,1-1 0 0,0 1 1 15,2-1 9-15,0 2-10 0,0-1 0 16,0 2 1-16,0-2-1 0,-2 0 1 16,2 2 1-16,2-1-3 0,-2 2 1 15,2-1-1-15,0-1 1 0,-2 1 0 16,2-1-1-16,0 1 0 15,0 0 1-15,0 1 0 0,0 2 0 16,0-4-1-16,0 2 0 0,0 0 1 16,0-2-2-16,0 0 0 0,0 1 1 15,0-1 0-15,0 1-1 0,2-3 1 16,0-1 0-16,0 2 2 0,0-1-1 16,0 0 1-16,2-1-1 0,-2 1 10 15,0-1-10-15,0 1 0 0,4-2 1 16,-4 2 0-16,7-1 0 0,-3 0 0 15,-2-1-1-15,2 1 1 0,0-1-1 16,5 3 1-16,-5-3-1 0,2 0 0 16,-1-1-2-16,1-1-1 0,0 0 0 15,0 2 0-15,1-2 1 0,1 1-1 16,0-2 1-16,-1 2 0 0,-1-1 0 16,4 0 1-16,-4 0 0 0,3-1 0 15,-1 0-1-15,0 1 0 16,-1-1 1-16,3 0-1 0,1-1 0 15,-5 1-1-15,4 0 1 0,1 0 0 16,-3 0 0-16,4-2 0 0,-1 3 0 16,-3-3 0-16,5 2-1 0,-5-2 1 15,2 0-2-15,1 1 1 0,-5-1 1 16,0 0-2-16,5 0 0 0,-5 0 1 16,-2-1 0-16,0-1-1 0,3-1 1 15,-1-3-2-15,-4-1 0 16,2-2-9-16,-2 0 9 0,5-1 0 0,-1-1-12 15,-4 1 13-15,4 0 1 16,-6-2-1-16,3 2 0 0,3 0 1 16,-6 2-1-16,0-2 0 0,2-2-10 15,-2 1 9-15,-2 1 1 0,0-4-1 16,2 1 0-16,-2-2 1 0,0-2 0 16,0 0 1-16,0-1-1 0,0 0 1 15,0 2 0-15,0-2-1 0,0 2-1 16,-2 1-9-16,-2 2 10 0,-2 0-19 15,-2-2-24-15,1 2-42 0,1-1-28 16,-2-1-21-16,-5-1-40 0,3 0-42 16,-2-3-69-16,-5 1-167 0,9 4-319 15,-7-3-950-15</inkml:trace>
  <inkml:trace contextRef="#ctx0" brushRef="#br1" timeOffset="19712.916">974 17133 1714 0,'0'0'697'15,"0"0"-439"-15,0 0-177 0,0 0 112 16,0 0 111-16,0 0-94 0,0 0-42 16,0 0 3-16,0 0-20 15,0 0-3-15,-2-63 11 0,2 44 5 0,-2-3 7 16,2-2-5-16,0-1-22 16,0-4-9-16,0-1 2 0,-2-1-21 15,-1-1-16-15,-1 0-15 0,4 2-21 16,-2 1-13-16,0 3-8 0,0 3-10 15,2 0-6-15,0 4-9 0,-2 1-2 16,2 2-13-16,0 3 9 0,-2 1-10 16,2 4-1-16,0-1-1 0,0 3-2 15,0 3 2-15,0 1 0 0,0 1 18 16,0 1 12-16,0 0 9 0,0 1-14 16,2 3-23-16,0-1-2 0,2 4-1 15,2 3-3-15,-1 2-14 0,3 0 0 16,-2 4 15-16,2 2-9 15,3 3 11-15,-1 0 1 0,-2 5-2 16,7 2 0-16,-3-1-1 0,1 1 1 16,3 2 2-16,-3-1-1 0,1-2 1 15,0 1 0-15,1 0 1 0,-3 0 0 16,1-4 1-16,1-3-1 0,-1-2 1 16,-5-4 0-16,4-4 1 0,-3-4 9 15,-3-3-9-15,0-4 0 0,0 0-3 16,-4-2-9-16,2-5-18 0,-2-4 6 15,0-2 18-15,1-5 3 0,-3-1 14 16,0-6 16-16,0 1 9 0,0-2 1 16,0-2-7-16,0-1 0 0,0 1 6 15,0-3 7-15,0 1 14 0,2 3 18 16,-2-1-20-16,0 3-34 0,2 3-9 16,0 3-14-16,0 4-1 0,-2 4 0 15,4 1-15-15,-2 2-27 16,-2 2-64-16,4 0-63 0,-2 1-27 15,-2-2-31-15,2-3-44 0,-2 1-102 16,0 2-194-16,2 0-223 0,-2 2-601 16,7 4-619-16</inkml:trace>
  <inkml:trace contextRef="#ctx0" brushRef="#br1" timeOffset="20146.614">1681 16456 1668 0,'0'0'1051'0,"0"0"-791"15,0 0-106-15,0 0 127 0,0 0 83 16,0 0-46-16,0 0-88 0,0 0-71 16,0 0 32-16,0 0 6 0,-25 33-41 15,19-12-25-15,-5 3-12 0,1 4-10 16,0 3-21-16,-3 1-18 0,1 4-16 16,-1 3-8-16,3 2-4 0,-4 3-2 15,3 1-10-15,1-1-9 0,-4-1-6 16,7-3-13-16,-1-5 1 15,-2-6-1-15,1-7-2 0,3-4-2 0,0-5-19 16,4-5-30-16,-2-3-49 16,2-1-34-16,2-3-27 0,0-1-21 15,0 0-14-15,0-6-9 0,4 0-60 16,-2-6-93-16,2-3-102 0,0-2-202 16,-2 2-492-16,0-11-419 0</inkml:trace>
  <inkml:trace contextRef="#ctx0" brushRef="#br1" timeOffset="20429.906">1389 16487 2019 0,'0'0'418'0,"0"0"-131"0,0 0 57 16,0 0 10-16,0 0 7 0,0 0 13 15,0 0-100-15,0 0-21 0,0 0-29 16,0 0-34-16,13 36-26 15,-7-15-9-15,2 5-36 0,0 4-37 0,5 4-13 16,1 3-5-16,5 5-7 16,-3-1 1-16,7 3-1 0,0 1-9 15,0-2 4-15,1-3-10 0,-1-2-21 16,-2-4-3-16,-1-5-6 0,-1-4-12 16,-7-9-3-16,-1-4-30 0,-7-6-79 15,2-5-96-15,-6-1-104 0,0-6-96 16,-6-7-148-16,4 2-600 0,-4-12-1245 0</inkml:trace>
  <inkml:trace contextRef="#ctx0" brushRef="#br2" timeOffset="32644.203">474 5623 10 0,'0'0'179'0,"0"0"7"15,0 0-16-15,0 0 12 0,0 0 115 16,0 0 67-16,0 0-38 0,0 0-47 16,0 0-113-16,-29-2-89 0,24 4 88 15,3-2 229-15,0 0-233 16,-2 0-46-16,2 0 3 0,-2 0 20 16,2 0-1-16,2 0-1 0,-2 0-6 15,2 0 2-15,-2 0 12 0,2 0 17 16,0 0 38-16,0 0 11 0,0 0-10 15,0 0-16-15,0 0-19 0,0 0-15 16,2 0-50-16,0 0-12 0,0 0-21 16,2 0-4-16,-2 0-17 0,4 0-7 15,1-2-12-15,-3 2 4 0,2-2-1 16,2 1-3-16,3-2 6 0,1 1 1 16,-2 1 17-16,5-1 21 0,-1 2 7 15,3 0-10-15,-3 0-15 0,5 0-11 16,-3 0-7-16,1 3-3 0,-1 0-9 15,-1-1-6-15,-3 1-6 0,1-3-12 16,1 0 0-16,-4 0-12 16,-1 0 0-16,1-3-9 0,-2 0-9 0,1 1-30 15,-5-1-55-15,4 0-42 0,-2 1-27 16,-4 1-19-16,0 1-58 16,-2 0-130-16,0 0-266 0,0 0-479 15,-4 0-206-15</inkml:trace>
  <inkml:trace contextRef="#ctx0" brushRef="#br2" timeOffset="33177.742">598 5452 424 0,'0'0'714'0,"0"0"-630"16,0 0-28-16,0 0 22 0,0 0 156 15,0 0 68-15,0 0-45 0,0 0-43 16,0 0-30-16,0 0-7 0,-7-5-6 15,5 5 2-15,2 0-29 0,-2 0-23 16,2 0-3-16,-2 0-7 0,0 0 9 16,2 0 16-16,0 0 11 0,0 0 8 15,-2 0 23-15,2 0 4 0,0 0 1 16,0 2-17-16,0 2-23 0,0 5-20 16,0 4-38-16,0 3-27 0,0 4-12 15,0 4-1-15,2 2-14 16,-2 2-10-16,2-1-3 0,0 0-16 15,-2-2-2-15,0-2-12 0,-2-2 0 16,2-1 9-16,0-2-9 0,-2-2 11 16,0-3 1-16,2 0 0 0,-2 0-1 15,0-2-1-15,2 1-10 0,0-2 9 16,0 1-9-16,0-2-18 0,0 3-7 16,0-4-17-16,0-1-13 0,0-2-13 15,0-2-36-15,0-3-74 0,0-3-150 16,0-7-207-16,0 0-455 0,2-13-1214 15</inkml:trace>
  <inkml:trace contextRef="#ctx0" brushRef="#br2" timeOffset="35644.443">889 5356 225 0,'0'0'1092'0,"0"0"-822"0,0 0 444 15,0 0-381-15,0 0-56 0,0 0-46 16,0 0-18-16,0 0-35 16,0 0-7-16,-52-49-23 0,40 40 6 15,2 0-6-15,-3-2-17 0,-1-2-4 16,1 4 0-16,-3-2-16 0,3 1-15 16,-3 2-17-16,3 2-8 0,1 3 2 15,-2 1-8-15,1 0-10 0,-1 1-7 16,-1 1-11-16,1 0-7 0,-1 0-14 15,-1 0-4-15,-1 0 0 0,1-1 3 16,-1 0-2-16,1 0 2 0,-1-1-13 16,3 2 16-16,-3-1-3 0,5 1-3 15,-5 0-9-15,7 1 10 0,-1 0-11 16,1 3 13-16,2 1 0 0,-3 2-12 16,3 0 15-16,-4 3-15 0,4 0 0 15,-3 1 9-15,-1 1-10 0,4 0 0 16,-3 1 2-16,1 1-2 0,2-1-1 15,1-2 1-15,-3 1 0 0,2-1-1 16,2 2 0-16,-1-3 0 16,-1 0 0-16,2 1 0 0,0 1 0 15,0 0 1-15,1 2 1 0,1-2 0 16,-2 1 0-16,2 3 0 0,2-1 0 16,-2-1 0-16,2 1 9 0,0 4-10 15,0-5 0-15,2 2 1 0,0 0-1 16,0 1 0-16,0 1 1 0,0-5-1 15,2 3-2-15,0 2-10 0,0-5 7 16,-2 0 1-16,6 0-1 0,-4 0 0 16,0-2 2-16,2 2 0 15,0 1 1-15,0-1-1 0,-1 3 2 16,3-2-2-16,2 1 2 0,-2 1-1 0,0-1 1 16,1 2 1-16,1-2 0 15,2 1-1-15,-2 0 1 0,1-2-1 16,1-1 1-16,-2 0 0 0,3 0 0 15,-5-3 0-15,4 0 10 0,1-1-11 16,-3-1 1-16,0 1 0 0,7-2 0 16,-5 2-2-16,6-1 1 0,-3-1 0 15,3 2-1-15,-1 0 1 0,-1 0 0 16,5-1 0-16,-5-1 2 0,5 1 0 16,-7-2-1-16,7 0 0 0,-5-1 1 15,3 1-2-15,-3-1 1 0,5-2-1 16,-4 0-1-16,3-1 0 0,-3-1 0 15,3 3 0-15,-1-4-2 0,1 0 1 16,-5 0 0-16,5 0 0 0,-5 0-1 16,5 0 1-16,-5-4-2 15,1 1 2-15,1 0 0 0,-3-2 0 16,3-2 0-16,-5 1-1 0,2-2 0 16,-1 0-1-16,1-2 0 0,-6-2-12 15,7 1 14-15,-5-2 0 0,-2 1 0 16,0-2 1-16,7-1 1 0,-7 3-1 15,2-2 0-15,-2 1 0 0,3-1 0 16,-1-1 0-16,-2 2-1 0,2-1 1 16,1-1-1-16,-3 0-1 0,-2 1-10 15,0-3 10-15,2-1 0 0,-6 2-10 16,4 0 10-16,-1-2 1 0,1 0 0 16,-4 0-1-16,0-1 1 0,0-1-1 15,0 1 1-15,2-1-1 0,-2 0 0 16,-2 4 0-16,-2-2 0 0,-1 2-1 15,3 1-16-15,-2 1 4 0,0 0 3 16,-2 2 0-16,0 2-3 0,-5-3-1 16,1 3-2-16,-2-3 3 15,-3 2-58-15,-3-5-64 0,-3-2-56 16,-2-3-28-16,0-4-103 0,1-3-199 16,1 6-578-16,-2-13-926 0</inkml:trace>
  <inkml:trace contextRef="#ctx0" brushRef="#br2" timeOffset="36813.247">1288 5983 1402 0,'0'0'305'16,"0"0"-240"-16,0 0-6 0,0 0 113 15,0 0 48-15,0 0 0 0,0 0-13 16,0 0-36-16,0 0-40 0,0 0-34 16,-6 22-4-16,6-22 2 0,0 0 20 15,0-1-13-15,0-3-23 0,0-1 58 16,0-4 23-16,-2 0-9 0,2-3-34 15,0-2-20-15,0-3-7 0,0-1 0 16,0-5 15-16,2 0 0 0,-2-3-15 16,0-2-19-16,0 3-16 0,0-5-9 15,0 1-6-15,0 2-3 0,0-1-4 16,0 1 1-16,0 2 3 0,2 3-7 16,0 0-12-16,-2 1-2 0,0 2-14 15,0-1-1-15,0 3 0 0,0 2-1 16,0 1 0-16,0 2 1 0,0 6-1 15,0-1-1-15,0 4 1 0,0 2 1 16,0 1 14-16,0 0-13 0,0 0-2 16,0 0 2-16,0 0 13 15,0 1 1-15,0 1-4 0,2 4-12 16,0 2-1-16,0 7 1 0,4 0 0 16,3 4-1-16,-3 2 0 0,2 3 0 15,2 1 1-15,-1 0-1 0,1 0 1 16,-4 0-1-16,4 1-21 0,1-1 10 15,-1 1 9-15,1-2 0 16,-1 1 0-16,0-1-9 0,1-1 12 0,1 1-1 16,0-3 1-16,1 0 0 0,-3-1 1 15,2-3-1-15,5 0 1 16,-5-2 2-16,1-2-1 0,-3-3 1 16,0-3 9-16,-3-2-9 0,1-1 0 15,-2-4 0-15,0 0-3 0,1-5-21 16,-5-5-19-16,2-4 16 0,2-6 13 15,-2-4 11-15,-2-6 21 0,0-2 7 16,-2-4 2-16,0-1 4 0,0-1 8 16,2 2-5-16,-2 4 5 0,2 1-2 15,0 6-7-15,3 1-2 0,-3 3-20 16,0 4-11-16,0 0-2 0,0 4-10 16,2 1 0-16,-2-2-7 0,0 2-11 15,2 1-64-15,-2 0-28 0,-2 2-50 16,0 2-30-16,2 1-63 0,-2 3-71 15,2-1-150-15,-2 3-260 0,7 1-649 16</inkml:trace>
  <inkml:trace contextRef="#ctx0" brushRef="#br2" timeOffset="37214.03">1997 5338 2289 0,'0'0'417'0,"0"0"-253"0,0 0 19 15,0 0 124-15,0 0 16 0,-6 58-71 16,-3-38-57-16,3 3-33 0,0 3-19 16,-4 2-32-16,-3 0-24 0,3 3-10 15,-7 0-7-15,9 1-5 0,-4-1-16 16,-3 1-15-16,7-2-32 0,-2-1 10 16,1 0-12-16,3-3-2 0,4 2 0 15,-2-3-1-15,2-1-19 0,0-2-5 16,2-5-44-16,-2-3-12 0,2-3-28 15,0-4-40-15,0-5-29 0,0 0-57 16,0-2-160-16,0-4-227 0,0-4-82 16,0-2-393-16,0-10-100 0</inkml:trace>
  <inkml:trace contextRef="#ctx0" brushRef="#br2" timeOffset="37546.398">1751 5286 2304 0,'0'0'559'16,"0"0"-328"-16,0 0-91 0,0 0 51 16,0 0 38-16,0 0-15 0,-4 54-44 15,4-34-26-15,0-3-13 0,4 0-13 16,-2 4-16-16,6 0 6 0,3 1 12 15,-1 3 6-15,2 1-19 0,3 3-15 16,3 2-7-16,3 3 9 0,2 4 19 16,4 1-10-16,0 3-27 0,-1 2-52 15,1-1 7-15,-2 0-7 0,-4-4-21 16,0-4-3-16,-5-4-3 0,-4-8-28 16,-3-3-69-16,-5-3-70 15,4-8-85-15,-8-5-76 0,2-4-351 16,-2 0-1228-16</inkml:trace>
  <inkml:trace contextRef="#ctx0" brushRef="#br3" timeOffset="42025.512">287 11193 147 0,'0'0'371'15,"0"0"-77"-15,0 0-170 0,0 0-69 16,0 0 7-16,0 0 472 0,0 0-31 15,0 0-263-15,0 0-127 0,-14 9 33 16,12-7 66-16,2-1-9 0,0 2-56 16,0-1-22-16,0-1-11 0,0-1 17 15,0 0-5-15,0 1-21 0,0-1-30 16,-4 2-12-16,4-2 3 0,0 3-3 16,-2-3-9-16,2 1-13 0,0-1-7 15,-2 0-6-15,2 0 0 0,0-1-6 16,0-4 22-16,0-4 95 0,0-4 37 15,-2-3-37-15,2-3-44 0,0-3-15 16,0 0-19-16,0-3 3 0,-2 3-2 16,2-4-1-16,-3 2-10 0,1-3-5 15,2 1-6-15,-2-2 5 16,0 2-11-16,0-2 5 0,0 2-2 16,2 0-1-16,-2 0-3 0,2 3 4 15,-2 2-10-15,2 1-3 0,-2 2-8 16,2 2-4-16,2 5-10 0,-4 4-2 15,2 1-2-15,0 2 0 0,0 3-1 16,0 1 3-16,0 0 2 0,0 0 16 16,0 0 3-16,0 5-5 0,2 1-16 15,0 2-18-15,4 6-3 0,-4 2 9 16,5 2 9-16,-1 5-10 0,4-1 13 16,0 6 0-16,-1-4-1 0,3 4 0 15,-2-2 0-15,-1 2-1 16,-1 1 0-16,4-2 1 0,-1 1 0 15,-3-1-1-15,4-3-1 0,-3 0 2 16,-1-1-1-16,4-5 2 0,-1-1-1 16,-5-1 1-16,2-7 3 0,0-1 9 15,-1-6-9-15,-1-2-2 0,-4 0-1 16,2-4-30-16,-2-3 3 0,0-5 9 16,0-4 15-16,0-3 0 0,4-2 3 15,-3-1 0-15,1-4 21 0,-2-4 9 16,0-1 13-16,0 1 11 0,2-4-2 15,-2 3-10-15,0 5-9 0,2-2 0 16,2 7-5-16,-1 1-7 0,-1 5-3 16,0 3-17-16,-2 2-1 0,0 1-3 15,0 2-39-15,0 0-79 0,-2-1-67 16,0 0-55-16,0-2-41 0,0-1-102 16,-4 0-261-16,2 4-570 0,2-3-791 15</inkml:trace>
  <inkml:trace contextRef="#ctx0" brushRef="#br3" timeOffset="42442.041">947 10622 2485 0,'0'0'554'16,"0"0"-365"-16,0 0-68 0,0 0 187 15,0 0 60-15,0 0-102 16,0 0-98-16,0 0-14 0,0 0-12 15,-33 53-16-15,25-28-25 0,-7 3-16 16,5 3-8-16,-3 1-17 0,-1 4-17 16,-1 0-12-16,-1 2 5 0,3 0-9 15,-3-1-8-15,4 1-7 0,1-2-11 16,-3 0-1-16,3-2 0 0,1 2-2 16,-2-6-16-16,3-2-19 0,1-5-30 15,-2-8-30-15,4-5-32 0,1-4-33 16,1-6-37-16,2-3-70 0,0-7-135 15,2-8-212-15,0 2-423 0,4-13-379 16</inkml:trace>
  <inkml:trace contextRef="#ctx0" brushRef="#br3" timeOffset="42744.097">645 10553 2164 0,'0'0'488'16,"0"0"-288"-16,0 0 15 0,0 0 107 16,0 0-39-16,0 0 22 0,0 0 11 15,0 0-123-15,0 0-61 0,0 0-27 16,10 25 3-16,-1-1 20 0,3 3 1 16,3 6-53-16,-1 2-15 0,0 3-9 15,3 3-4-15,0 0-2 0,-1 2-4 16,1 2-5-16,1-1-13 0,1-1-12 15,-3 0-9-15,-1-7-1 0,-3-2-2 16,1-6-2-16,-5-6-40 16,-2-7-74-16,0-2-51 0,-2-6-38 15,-1-4-34-15,-1-3-107 0,0 0-341 16,0-9-960-16</inkml:trace>
  <inkml:trace contextRef="#ctx0" brushRef="#br3" timeOffset="43277.3">1263 10917 2073 0,'0'0'611'0,"0"0"-356"15,0 0-25-15,0 0 108 0,0 0-6 16,0 0-40-16,0 0-52 0,0 0-48 15,0 0-50-15,0 0-26 0,-6-41 4 16,-2 41 5-16,-5 6-21 0,-3-3-37 16,1 1-37-16,-3-1-14 0,-1 0-15 15,-2 0-1-15,1-2-3 0,1-1-55 16,-2 0-79-16,-1-4-65 0,3-2-26 16,0-1-75-16,7-3-106 0,2 3-262 15,4 0-589-15,1 2-530 0</inkml:trace>
  <inkml:trace contextRef="#ctx0" brushRef="#br3" timeOffset="43526.633">1325 10973 2523 0,'0'0'957'16,"0"0"-703"-16,0 0-252 0,0 0 168 16,0 0 134-16,0 0-46 0,0 0-100 15,0 0-69-15,-58 32-31 0,42-23-36 16,-3 1-20-16,1-3-2 0,-3-2-43 16,2-2-161-16,-1-3-118 15,7 0-317-15,-3-4-1094 0</inkml:trace>
  <inkml:trace contextRef="#ctx0" brushRef="#br3" timeOffset="44307.193">1761 11167 1034 0,'0'0'1028'16,"0"0"-762"-16,0 0-143 0,0 0 90 15,56-55 93-15,-43 35-6 0,-1-1-55 16,-4-5-64-16,3-4-33 0,-5-2-10 16,-2-2-2-16,-4 2 4 0,0-6 6 15,-2 1 12-15,-6 1-7 0,-5 0-10 16,-1 1-37-16,-3 3-12 0,-4 1-34 16,1 4-21-16,-5 4-16 0,4 5-9 15,-3 5 3-15,1 3 7 0,-4 7 11 16,4 3 10-16,-2 13 15 0,3 2 24 15,1 7-31-15,0 6-5 0,5 4-28 16,1 3-6-16,7 5-10 16,0-2 0-16,2 3 1 0,6-1 12 15,0-5-3-15,4 1 13 0,4-3 14 16,4-1-6-16,5-5-18 0,1-1-13 16,7-8-2-16,0-3-1 0,2-5-44 15,2-7-94-15,0-3-89 0,0-9-56 16,0-10-136-16,-9 5-367 0,11-23-1506 0</inkml:trace>
  <inkml:trace contextRef="#ctx0" brushRef="#br0" timeOffset="83495.142">2497 8057 101 0,'0'0'232'0,"0"0"-79"16,0 0-78-16,0 0-10 0,0 0-19 15,0 0 478-15,0 0-240 0,0 0-226 16,0 0-57-16,-29 7 315 0,27-7-316 16,2 0-52-16,0 0 13 0,-2 0 39 15,0 0 65-15,-2 0-7 0,2-3 26 16,-4 1 17-16,4 2-7 0,2 0 3 16,-2-2 17-16,2 2 12 0,0 0 67 15,-3 0 52-15,3 0-8 0,0 0-33 16,0 0-33-16,0 0-19 0,0 0-16 15,0 2-26-15,0-2-26 16,-2 2-20-16,2-2-11 0,0 0-3 16,0 0 0-16,0 0 21 0,-2 0 53 15,2 0 80-15,0 0-16 0,0 0-29 16,0 0-22-16,0 0-21 0,0 0-21 16,0 0-20-16,0 0 1 0,0 0-3 15,0 0 0-15,0 0-1 0,0 0-14 16,0 0-1-16,0 0 1 15,0 0 5-15,0 0 4 0,0 0-4 16,0 0 6-16,4 0-14 0,1 3-43 16,5 0 9-16,0 1-3 0,3 2-3 15,5 0-13-15,-3 2 13 0,7 1 3 16,-1 1 0-16,0-1 6 0,-1 1-12 16,-3-2-12-16,4 0 15 0,-3-1 3 15,-1 0 9-15,-1 2 0 0,1-2 1 16,-3 1-4-16,3-2-9 0,2 1-3 15,-1 1-10-15,3 0 1 0,-3 1 0 16,7 0-1-16,-2 1 10 0,2 1-10 16,0 0 1-16,-1-1 15 0,3 1-16 15,0 0 10-15,-2 1 0 0,4 0 0 16,-4-2-9-16,2 2 9 0,-1 0-9 16,-1-2 15-16,2 2 6 0,-2-1-12 15,2 2 6-15,-2-2 0 16,-1-2-6-16,3 1 15 0,-2 1 6 0,-2 0 0 15,4-1-9-15,-5 1-12 16,5 0-12-16,-2 0 1 0,2 1-1 16,0 1 1-16,-2-3 0 0,2 1-1 15,-1 2 0-15,1-2 1 0,0 1-1 16,-2 1 0-16,2-4 3 0,-2 3-2 16,1-2 2-16,-3 1-1 0,2-1 0 15,-4 0-1-15,6-1-1 0,-5 1 0 16,3 0 1-16,0-1-1 0,0 3 1 15,0-2 1-15,-3 1-1 0,3 0 1 16,0 0 0-16,0-2-1 0,-3 3 1 16,3-1 0-16,0-1-1 0,0 0 1 15,2 1-1-15,-2 0 2 0,-1 1-1 16,1-3 0-16,-2 2-1 0,2 1 14 16,-3-2-15-16,3 0 2 15,-2 0-2-15,0-1-1 0,-1 2-1 16,1-2 1-16,-4 0 1 0,1 2 1 15,-1-5 20-15,0 2-21 0,1 2-25 16,1-1 23-16,4 0-10 0,0 2 10 16,1 1 0-16,1 0 1 0,0 1 0 15,4-1 0-15,-4 1 1 0,0 1 3 16,0-3 0-16,0 0-1 0,-2 0-2 16,1 0 2-16,-3-1 0 0,0 0 1 15,0-1 9-15,1 3-10 0,-3-2-2 16,0-3 2-16,4 3-1 0,-5-1 0 15,5 4-1-15,-2-2-2 0,2 0 1 16,-1 0 1-16,1 1 0 0,0-2 1 16,0 0-1-16,-2 0 0 0,1 1 0 15,1 1 1-15,0-3 0 16,-2 2 0-16,2-1-1 0,1 2 0 0,-1-2 0 16,2 0 1-16,0 1-1 15,0 2 0-15,0 0 0 0,2-2 1 16,-3 0-1-16,1 1 1 0,0 1-1 15,0-2 0-15,-2 0 1 0,0-2 2 16,0 4-2-16,1-2-1 0,1-1 0 16,-2 0 0-16,0 3-1 0,2-3 1 15,0 1 0-15,2-1 2 0,-5 3 10 16,5-2-12-16,0 1 0 0,0-1 0 16,2 4 2-16,0-2 11 0,0-1-12 15,-2 0 1-15,4 3 13 0,-2-3-12 16,-2 2-1-16,2-1 0 0,2 0-2 15,0 0-1-15,-2 1-2 0,2 0 2 16,-2 0 0-16,0-1-2 0,0 1-12 16,-2-2 13-16,0 1-11 0,0 0 13 15,2-1-1-15,-2 1-1 16,-2 1 1-16,2-1 0 0,0 1 1 16,0-3 2-16,0 2-1 0,2-1-1 15,-2 0 0-15,2 2 1 0,0-2 0 16,-4 1 1-16,2-1 2 0,0 1-3 15,-1-1 14-15,1 1-13 0,0-1 16 16,2 1-17-16,-2-2 1 0,-2 1 1 16,2 0 0-16,-2 0 0 0,2 0-1 15,0 0-2-15,0 1 1 0,2-1 1 16,0 1-2-16,-4 0 1 0,2 0 1 16,2-1-1-16,-4 1 1 0,1-1 1 15,1 1-1-15,2-1 0 0,-6 1-2 16,2 0 1-16,2-4 10 0,0 5-11 15,0-2-2-15,2 2-1 16,0-3 2-16,0 4 1 0,2-2-1 16,-2 0 2-16,2 2 0 0,0-1 0 15,0 2 8-15,-2-3-7 0,-2 2-2 16,0-3 39-16,2-1-39 0,-2 2-2 16,0 0-10-16,2 0 11 0,-2-2 1 15,2-1 13-15,-4 2-10 0,0 0-3 16,2 0-3-16,0 1 0 0,0 0-9 15,-1-2 0-15,3 1-18 0,-2 0 30 16,0 0-1-16,-2 0 1 0,2-1 3 16,0 1 0-16,-2 0-1 0,2 0 0 15,2 1-1-15,-4-3-1 0,-2 2 2 16,4-1-2-16,-3 0 0 0,1 0 0 16,4 1 0-16,-2-1 0 0,-4 2 1 15,4 0 1-15,-2 0-2 0,2-2 1 16,0 2 1-16,0-3 0 15,0 2-2-15,-5 1 0 0,3-1 1 16,0 0-1-16,2 0 2 0,-6-2-2 16,2 1 1-16,-1 1 0 0,3-4 0 15,-2 3 0-15,-2 1 0 0,0-2 2 16,3 0-3-16,-5 1 0 0,4 1 0 16,0-1 0-16,2-3 0 0,-5 2 0 15,3 3 0-15,2-3 3 0,2 1 0 16,-4 1-1-16,0-1 1 0,1-1 0 15,-1 1 12-15,4-1-15 16,-4 3 3-16,0-4-2 0,2 3 2 16,0-2-1-16,-1 1 0 0,-3 0 1 15,4 1 0-15,0-2-2 0,2 2 2 16,-2-1 0-16,0 0 0 0,-1 2-2 16,1 0 11-16,0-2-10 0,4 1 10 15,-4-1-10-15,0 1 0 0,0 0 10 16,-2-1-9-16,2 1 0 0,-1-2 0 15,-3 1-2-15,4 0-1 0,-2 1 0 16,4-3-1-16,-2 3-14 0,2 1 13 16,-5-3-1-16,5 1 0 0,-2 2 0 15,2-1 1-15,-2 0-1 0,-4-1 2 16,6 2 1-16,-5-4 0 0,3 3 0 16,0-2 0-16,-4 1 1 0,0-1 1 15,6 0 1-15,-7 0 0 0,-1 0 0 16,4 2-1-16,-2-5 13 15,-3 4-14-15,5-1 1 0,-2-1 1 16,-3 2 0-16,5-3 12 0,-4 1-14 16,0 1 0-16,1-2 1 0,-1 1-1 15,0-1 2-15,1 3-3 0,1-3 0 16,-4 1-1-16,6 0 1 0,-3 2-1 16,-1-2 1-16,6 1 1 0,-2-1 13 15,-1 3-14-15,1 0-2 0,2-2-8 16,2 5 10-16,-2-4 2 0,0 1 1 15,-2 0 9-15,4 0-12 0,-3-1 1 16,5 2 10-16,-2-2-8 0,0 2 0 16,2 1 15-16,-2-3-17 0,0 4 1 15,2-2 1-15,2 2 12 0,-4-1-15 16,4-3 2-16,-4 2 0 16,4-1 0-16,-6 1 0 0,2-1 1 15,0 0 0-15,0 0-1 0,-2 0-2 16,4 0 2-16,-2 1-1 0,2 0-1 15,0-2 1-15,-2 2 0 0,2-1 0 16,-2 1-1-16,2 0 2 0,-2 0-2 16,-2-1-18-16,2 0 16 0,-1 0 2 15,3 1 12-15,-2 0-12 0,0-1 1 16,-2 0 0-16,0 1 2 0,2 0-1 16,0-3 10-16,0 3-9 0,0-1-1 15,-4-1 0-15,4 2 1 0,-5-2-1 16,5 0 1-16,-4 2 9 0,2-4-11 15,0 4-1-15,-2-2 1 0,4 1-1 16,-3 0 0-16,3 0 2 0,-2-3 1 16,0 3 0-16,-4-2 9 0,6 1-11 15,-6 0 1-15,-3 0 1 16,7-2-1-16,-4 1-2 0,0 0 0 16,-3-1-1-16,5 1 0 0,-4 0 1 15,-1 0 0-15,5-1 0 0,-2 0 1 16,-4 1-1-16,5 0 0 0,-3-1 1 15,2 1-1-15,0 1 1 0,-1-1-1 16,1 0 0-16,2 2 0 0,0-3 1 16,-3 0 0-16,1 1 2 0,0-1-1 15,-2 1 0-15,-1-1 1 0,3-1-1 16,-7 1 0-16,7-2-1 0,-4 2 0 16,1-1 0-16,1 1-1 0,-4-2 0 15,3 0 0-15,-1 1 1 0,2-1 0 16,-3 2 0-16,3-2-1 0,2 3 1 15,-1-1-1-15,-1 0 0 0,4 0 1 16,0 2 0-16,-7-1 1 0,9 0-1 16,-4-1 0-16,0 1 0 15,-3-1 1-15,1 0-1 0,-5 0 1 16,3-2 0-16,-4-3 1 0,-1 3 9 16,-2-2-10-16,-3-1 1 0,1 0-3 15,-2 1 0-15,-1-3-1 0,-3 0-1 16,0 0 1-16,2 1-2 0,-4-3 0 15,0 0-18-15,0 0 3 0,-2 0 16 16,0 0-13-16,0 2-18 0,0-2-24 16,0 1-21-16,0 0-42 0,2-1-67 15,-2 0-53-15,2-1-124 0,-2-5-364 16,2 0-1122-16,17-12-1659 0</inkml:trace>
  <inkml:trace contextRef="#ctx0" brushRef="#br0" timeOffset="86601.615">14615 13622 1463 0,'0'0'420'16,"0"0"-261"-16,0 0-59 0,0 0 4 16,0 0 77-16,0 0 267 0,0 0-313 15,0 0-42-15,0 0 32 0,-17-9 34 16,15 5-16-16,0-2-19 0,2-2 5 16,0 0 3-16,0-3 0 0,0 0-19 15,0-1-16-15,0-7-1 0,0 1 4 16,0-5-14-16,0-2 1 0,0-4-7 15,0-1-7-15,0-5 4 16,0 1-16-16,0-1 4 0,0-2-1 16,0 3 0-16,2 2-6 0,-2 0-3 15,0 2-13-15,0 3-8 0,2 3-7 16,-2 2-8-16,2 3-16 0,-2 2-1 16,0 3-2-16,2 0-3 0,-2 3-1 15,0 4 1-15,2 2 0 0,-2 0 3 16,0 4 16-16,0 1 20 0,0 0 7 15,0 0-1-15,2 0 34 0,0 4 15 16,1 3-78-16,1 1-13 0,-2 5-21 16,6 3 6-16,0 4 12 15,-2 0 3-15,3 4-1 0,-1-3 0 16,2 5-30-16,1 3 28 0,-1 1 0 0,2 2-12 16,1 1 14-16,1 0 0 15,-1 0 1-15,1 0 2 0,-1-5 1 16,1-1 9-16,-2-4 3 0,-1-7 7 15,-1-4-1-15,0-2 9 0,-3-7-3 16,-1-1-3-16,-2-2-5 0,0-3-19 16,-2-6-2-16,0-4 2 0,2-2 0 15,-2-9 15-15,1-1 0 0,-3-2-3 16,0-7 3-16,0-2 12 0,0-3 3 16,0-5 1-16,-5 0-1 0,-1 0 0 15,6 0 12-15,-2 4-5 0,0 5-4 16,0 7-33-16,2 4 0 0,0 11 0 15,0 3 0-15,0 4 0 0,0 2 0 16,4 2-45-16,-2 2-119 0,-2-4-117 16,8 3-145-16,-3-1-659 15,7-4-1936-15</inkml:trace>
  <inkml:trace contextRef="#ctx0" brushRef="#br0" timeOffset="87534.503">15295 12963 1322 0,'0'0'293'0,"0"0"-111"15,0 0 162-15,0 0 22 0,0 0-76 16,12-59-49-16,-12 50 2 0,0 2-11 15,0 1-42-15,0 3-45 0,0 0-4 16,-2 3-11-16,2 0 26 0,-2 0 11 16,-2 3-6-16,0 3 17 0,0 4-24 15,-3 4-44-15,-1 6-22 0,-2 5-5 16,-1 1-13-16,1 8-6 0,-4 3-16 16,1 1-14-16,-1 1-34 0,-3 0 0 15,3-3-1-15,-3 0 1 0,1-4 0 16,1-1 0-16,-3-5-1 15,3-1 1-15,1-4 0 0,1-1 0 16,3-4-1-16,0-1-3 0,-1-2-8 0,7-2-3 16,-2-1-15-16,4-4-7 15,0 0-20-15,2-3-23 0,0-3-26 16,0 0-23-16,4-2-27 0,0-5-56 16,2-6-30-16,0 0-32 0,-1-5-136 15,1 0-207-15,-2-1-144 0,-2 4-445 16</inkml:trace>
  <inkml:trace contextRef="#ctx0" brushRef="#br0" timeOffset="87868.64">15032 12923 114 0,'0'0'2681'0,"0"0"-2347"15,0 0-165-15,0 0 130 0,0 0 0 16,0 0-66-16,0 0-64 0,0 0 29 16,0 0 27-16,0 0-32 0,11 20-46 15,-9-9-31-15,8 5-18 0,-4 1-7 16,5 7-21-16,-3 1-1 0,6 6-5 16,-1 4 0-16,-1 1 2 0,3 3-17 15,-3-1 23-15,4 2-14 0,1-3-28 16,0-1-18-16,-5 0-11 0,2-6 0 15,-1-3-1-15,-3-2-1 0,3-6-20 16,-7-3-34-16,2-7-29 0,-4-3-40 16,-2-3-43-16,2-3-37 0,-2 0-64 15,0-5-168-15,1-1-119 16,-1 0-392-16,0-4-691 0</inkml:trace>
  <inkml:trace contextRef="#ctx0" brushRef="#br0" timeOffset="88175.218">15741 13102 3179 0,'0'0'590'0,"0"0"-489"0,0 0 104 16,0 0 150-16,0 0-105 0,0 0-124 15,-60-37-49-15,40 36-7 0,-3 0-9 16,-2 1-27-16,2 0-32 0,-1 0-2 16,1 1-11-16,0 0-57 0,4 2-69 15,3 0-45-15,1 2-40 0,3 3-74 16,4 0-138-16,2 2-244 0,6-3-551 15,0 6-539-15</inkml:trace>
  <inkml:trace contextRef="#ctx0" brushRef="#br0" timeOffset="88385.311">15745 13192 2689 0,'0'0'590'0,"0"0"-291"0,0 0 104 15,0 0 13-15,0 0-160 0,0 0-148 16,0 0 67-16,0 0 42 0,0 0-68 16,-57 10-67-16,32-2-55 0,-2 0-27 15,0 0-29-15,-2-1-147 0,2-1-99 16,0-4-82-16,9-1-373 0,-9-1-1171 0</inkml:trace>
  <inkml:trace contextRef="#ctx0" brushRef="#br0" timeOffset="89200.167">16215 12835 2251 0,'0'0'385'0,"0"0"-188"0,0 0 194 16,0 0-16-16,0 0-101 0,0 0-69 15,0 0-11-15,0 0 4 0,0 0-25 16,0 0-41-16,-33 44-12 0,16-22 8 15,0 6 1-15,-1 1-26 0,1 2-15 16,-3 3-9-16,3 1-12 0,-1 2-18 16,3 1-31-16,-1 0-18 0,1-1 0 15,1 0 0-15,1-5 1 0,1-1 0 16,-1-6 0-16,5-2-1 16,-4-5 0-16,5-2-3 0,-1-3-15 15,4-4-25-15,0-2-51 0,0-2-46 16,2-4-55-16,2-1-47 0,0-4-78 15,0-2-135-15,4-6-186 0,-2 3-601 16,6-11-729-16</inkml:trace>
  <inkml:trace contextRef="#ctx0" brushRef="#br0" timeOffset="89483.992">15940 12829 2421 0,'0'0'1011'0,"0"0"-897"0,0 0 92 16,0 0 140-16,0 0-134 0,0 0-100 15,0 0 5-15,0 0 59 16,27 66-10-16,-21-43-19 0,4 4-10 16,0 4 6-16,5 4-12 0,-1 2-22 15,1 4-12-15,-1 1-18 0,5 1-28 16,-5 1 9-16,3 0 7 0,-1-1-10 15,1-3-24-15,-5-4-20 0,1-5-12 16,-1-3-1-16,-4-8-34 0,1-5-59 16,-5-5-64-16,0-5-55 0,0-5-83 15,-2 0-300-15,0-5-641 0,7-6-1495 0</inkml:trace>
  <inkml:trace contextRef="#ctx0" brushRef="#br0" timeOffset="89819.637">16353 13203 3265 0,'0'0'321'15,"0"0"-270"-15,0 0 81 0,0 0 165 16,0 0 17-16,0 0-20 0,0 0 62 16,0 0-12-16,0 0-101 15,0 0-98-15,31-42-76 0,-12 40-57 0,6 2-12 16,3 0-72-16,1 0-140 15,7 2-107-15,-1-2-253 0,-6 0-831 16,16 0-1745-16</inkml:trace>
  <inkml:trace contextRef="#ctx0" brushRef="#br0" timeOffset="90372.189">16965 12839 1505 0,'0'0'1476'0,"0"0"-1315"16,0 0-50-16,0 0 125 0,0 0-112 16,0 0-52-16,0 0 39 15,0 0 118-15,0 0 56 0,0 0-47 16,-21 39-65-16,17-16-38 0,2 6-34 16,-2 5-15-16,2 5-4 0,0 3-3 15,0 2-18-15,0 0-24 0,2 0-36 16,-2-4 1-16,0-2-1 0,2-5-1 15,-2-6-1-15,-3-5-2 0,5-6-12 16,-2-4-25-16,0-6-70 0,0-3-42 16,0-3-29-16,2 0-16 0,0 0-72 15,-2 0-72-15,2-6-75 16,0 2-190-16,0-1-419 0,2-5-347 0</inkml:trace>
  <inkml:trace contextRef="#ctx0" brushRef="#br0" timeOffset="90851.444">16936 12797 2214 0,'0'0'1145'16,"0"0"-1005"-16,0 0 75 0,0 0 160 15,0 0-154-15,0 0-150 0,0 0-6 16,0 60 28-16,0-35 24 0,0 0-12 15,2 0-19-15,0 2-25 0,2-4-15 16,3-2-15-16,-1-4-7 0,2-4 1 16,4-4-7-16,3-3-18 0,1-5 0 15,3-1-1-15,2-4-20 0,1-3 5 16,1-4 4-16,-2 0 9 16,4-3 0-16,-5-3 0 0,1-1 3 15,-4-4 0-15,1-3 0 0,-3 0 2 16,1-2 1-16,-6-1 0 0,-3 2 9 15,-1 6 4-15,-2 1-1 0,-2 7-3 16,0 4-10-16,-2 3-2 0,0 5 0 16,0 0 0-16,0 2 37 0,-2 7 9 15,0 5-13-15,-2 8-3 0,2 7 1 16,2 5 15-16,0 13 14 0,0 11 22 16,0 10 0-16,0 3-21 0,0-16-12 15,0-12-22-15,-4-15-27 0,4-6 12 16,0 2 0-16,0-1-10 0,-2-1-2 15,0-8-2-15,-1-3-25 0,1-4-55 16,2-4-91-16,-2-3-74 0,0 0-15 16,2-4-49-16,0-3-164 0,0-1-224 15,0-5-728-15</inkml:trace>
  <inkml:trace contextRef="#ctx0" brushRef="#br0" timeOffset="91300.153">17591 13228 1778 0,'0'0'1158'0,"0"0"-927"15,7-57 34-15,-7 35 124 0,-5-1-65 16,-3 2-150-16,0 5-65 0,-5 7-7 16,3 9 12-16,-4 0 18 0,-3 9 16 15,3 7-48-15,-5 5-44 0,2 2-38 16,3 2-17-16,0 1-1 0,1-2 0 16,7-3 0-16,0-2 1 0,4-3 11 15,2-4 3-15,0-1 7 0,4-5-1 16,6-3 0-16,-2-3-21 0,5 0 0 15,1-9-18-15,1-4 15 0,-3-1 0 16,3-4 1-16,-3-1 2 0,-2 1 15 16,-1 5 3-16,1 5 4 0,-2 3 5 15,-2 5 28-15,3 3-9 0,-1 7-1 16,2 8 10-16,-3 3-39 0,1 5-16 16,0 3-21-16,0-3 6 0,3-1-28 15,-7-4-94-15,4-8-82 16,-2-6-60-16,0-5-148 0,3-2-766 15,5-12-1528-15</inkml:trace>
  <inkml:trace contextRef="#ctx0" brushRef="#br0" timeOffset="91738.191">17792 13117 3424 0,'0'0'506'0,"0"0"-336"15,0 0 225-15,0 0 11 16,0 0-128-16,0 0-144 0,54-12-70 16,-32 12-64-16,5 0 0 0,0 0-110 15,6 0-85-15,2-3-126 0,-6 3-264 16,15-4-989-16</inkml:trace>
  <inkml:trace contextRef="#ctx0" brushRef="#br0" timeOffset="92785.304">18352 13443 1061 0,'0'0'1149'0,"0"0"-1055"0,0 0 91 16,0 0 179-16,0 0-44 0,0 0-106 16,0 0 21-16,0 0 43 0,0 0-36 15,-17-49-46-15,17 26 5 16,0-2 12-16,3-2-57 0,1 0-43 15,0-3-24-15,0 1-13 0,-2-2-15 16,6 3-18-16,-6 0-16 0,5 6-6 16,-1 3 1-16,2 3 2 0,-4 3 3 15,4 7 1-15,-1 3 5 0,-3 3 0 16,4 0-11-16,-2 6-5 0,0 4-17 16,1 5-21-16,-1 7-13 0,0 4 7 15,0 5 12-15,0-2 12 0,-3 4-12 16,-1-4 13-16,0-3-1 0,-2-2 2 15,2-7 0-15,-2-3 1 0,0-4 1 16,0-5-1-16,0-4 0 0,0-1-30 16,0 0-15-16,0-6 45 0,2-3 6 15,0-6 21-15,2-2-3 16,2-6 1-16,-2-1-4 0,7 1-6 0,-5-1 0 16,2 5-12-16,0 4 9 0,3 5 10 15,-5 4 8-15,2 3 3 16,0 3-9-16,3 8-12 0,-7 3-12 15,2 4-22-15,0 7 4 0,-2 3 3 16,1-1 12-16,1-1 1 0,-4-1 0 16,-2-4 1-16,2-5 1 0,-2-4 1 15,0-5-1-15,0-3-1 0,0-1-29 16,0 0-10-16,2-7 40 0,2-6 12 16,0-5 7-16,2-2-7 0,1-7-9 15,1 1-1-15,0 0 0 0,3 3 10 16,1 4 0-16,-4 6 3 0,3 6 12 15,1 2 10-15,-2 5-10 0,3 2 3 16,1 8-12-16,-6 2 4 0,1 4-21 16,-1 3 14-16,0-1-3 0,-4 4-1 15,-2-3-11-15,1 0-1 0,-3-4-17 16,0-4-25-16,0-1-111 0,0-2-101 16,0-5-75-16,-3 0-174 15,3-1-574-15,0-1-1242 0</inkml:trace>
  <inkml:trace contextRef="#ctx0" brushRef="#br0" timeOffset="92927.231">18939 13158 802 0,'0'0'3257'0,"0"0"-2833"15,0 0-273-15,0 0-16 0,0 0-135 16,0 0-166-16,0 0-218 0,0 0-81 15,0 0-856-15</inkml:trace>
  <inkml:trace contextRef="#ctx0" brushRef="#br0" timeOffset="93487.246">19011 12734 833 0,'0'0'778'0,"0"0"-369"0,0 0 103 16,0 0 22-16,-8-64-161 0,6 54-78 16,2 3-6-16,0 2 42 0,2 3 40 15,2 2-52-15,0 0-45 0,7 4-61 16,-5 6-59-16,4 5-42 16,5 4-21-16,-3 6-22 0,5 3 1 15,-1 5-7-15,5 1-12 0,-5 5 0 16,5-2-2-16,-2-1-10 0,-1-2-15 15,-1-4-12-15,1-3-12 0,-5-8-1 16,1-4-20-16,-7-8-39 0,1-2-55 16,-4-4-57-16,0-1-82 0,-2-6-61 15,2-4-139-15,-2-4-229 0,0 2-557 16,0-8-1023-16</inkml:trace>
  <inkml:trace contextRef="#ctx0" brushRef="#br0" timeOffset="93802.467">19508 12640 2977 0,'0'0'438'0,"0"0"-298"16,0 0 226-16,0 0-25 0,0 0-111 16,0 0-67-16,0 0 43 15,0 0-1-15,0 0-10 0,0 0 15 16,-21 32-13-16,6-5-43 0,-1 7-45 15,-5 5-33-15,-4 15-7 0,-6 17-12 16,-4 15 0-16,-4 6-8 0,0-7-4 16,4-10-16-16,6-14-29 0,4-8-51 15,6-15 27-15,5-10 12 0,3-3 11 16,1 2 1-16,-2 0 0 0,-1 1-3 16,7-6-34-16,2-4-56 15,2-7-55-15,2-6-57 0,0-2-80 16,2-3-132-16,0-2-609 0,12-8-1460 0</inkml:trace>
  <inkml:trace contextRef="#ctx0" brushRef="#br2" timeOffset="105232.677">8647 10732 170 0,'0'0'150'0,"0"0"-49"0,0 0-56 15,0 0 236-15,0 0 12 0,0 0-156 16,0 0 39-16,0 0 45 0,0 0-26 15,-10-19-42-15,10 19-23 0,-5 0-20 16,5-1 16-16,0-1 52 16,-2 0-29-16,0 0-14 0,2-1-26 15,-2-1-3-15,0-2-9 0,2 1 8 16,-2-2-12-16,0-1-4 0,0-2-6 16,0 0-1-16,0-1-9 0,0 0 3 15,0-1-13-15,-2-1-15 0,1 3-1 16,-3-1-9-16,2 1-10 0,0 0-6 15,0 0-19-15,0 2 22 0,2-1-6 16,-2-1-6-16,-5 1 2 0,5 0-12 16,0 2 16-16,-2 0 3 0,2 0 17 15,0-1-2-15,-7 4 4 0,5-1-4 16,0-1 10-16,0 2-13 16,-3 0-9-16,-3-1-9 0,4-2-4 15,-1 1 7-15,-1-3-4 0,0 1 10 16,1-1-3-16,1-2 3 0,-4-1 2 15,4 2 4-15,1-2 0 0,-3 2 9 16,2 3-6-16,-3-1-3 0,7 2-6 16,-2 2-10-16,-4 1-2 0,3 2-11 15,1 1 19-15,0 0 1 0,-2 0-1 16,2 0 7-16,-3 0-3 0,5 0-10 16,-2 0 3-16,-4 0-16 0,3 0 11 15,1 0-10-15,0-3 9 0,0-1-9 16,-4-1 0-16,1-1 0 0,3 2 10 15,0-1-11-15,-2 1-2 0,-1-1 1 16,1 1 1-16,4-1-1 0,-4 3 1 16,1-1 10-16,-1 0-9 0,2 2 12 15,0-1 1-15,0-2-13 0,-3 3 12 16,1-1-12-16,2 0 9 0,-2-1-10 16,-1 0 1-16,-1 0 0 15,4-1 0-15,-2 1 0 0,-3 0 0 16,1-3 12-16,2 3-3 0,-7-1 9 15,1-2-2-15,-1 2-16 0,1-2 0 16,1-1 9-16,-3 0-9 0,-1-1 9 16,-3-1-8-16,-1-1 11 0,2-1-13 15,-1 1 1-15,-5-3 0 0,4 1 12 16,-4-1-14-16,3 1 2 0,-1-3 0 16,-4 2 0-16,4 2 0 15,-2-3 0-15,3 4-1 0,-5-2 11 16,4 5-1-16,0-3-12 0,-4 3 1 15,1 0 1-15,1 3 1 0,-2 1 0 16,4 0 0-16,-4 0 12 0,0 2-12 16,3-2 13-16,-1-1-13 0,-2-1 0 15,0-2 0-15,2-3-1 0,-2 2 0 16,3-2-1-16,-5-2 1 0,2 0-2 16,0 1 1-16,2-2 1 0,-2 0 1 15,0 3-2-15,-2-3 0 0,3 2-1 16,-1-1 1-16,0 1 0 0,2 1 0 15,-4-3 0-15,2 1-1 0,0-1 1 16,0-2-1-16,5-1 0 0,-7 2 0 16,2 1 1-16,0-2-1 0,0 2-15 15,4 2 14-15,-6-2-1 0,5 2 0 16,-1 1 1-16,0-1-1 0,-2 0 1 16,0-1 0-16,2 2 0 0,1 0 0 15,-3-2 1-15,2 3 1 0,0-2-1 16,2 1 0-16,-1 0 0 15,-1 0 0-15,2 1 0 0,0-1 0 16,-3 1 0-16,3-1 0 0,0-1 0 16,0 0 1-16,1 1 0 0,-1-1 0 15,0-2 0-15,2 3-1 0,1 0 0 16,-1 1 1-16,-2-2-1 0,3 2 0 16,1 1 1-16,-2 0-1 0,1 2 2 15,-1-1-2-15,2-3 0 0,1 4 0 16,-3 0 0-16,3-3 0 0,-3 1 0 15,4-2 1-15,-3-3-1 0,1-1 0 16,0-1 1-16,3-3 0 0,-1 0 0 16,1-4 0-16,-1-1 1 0,3-2 1 15,-1 1 0-15,3-3 0 0,-2 4 0 16,1 0 9-16,3 2-12 0,-3 2 0 16,3 1 0-16,0 1-1 15,1 0 0-15,1 1 1 0,0 3 0 16,4-5-1-16,-2 5 1 0,1-3 2 15,1-3 0-15,2 3-2 0,0-1-2 16,0 1 0-16,2 1-10 0,-2 2 11 16,2 3 1-16,0 0 1 0,0 5-1 15,0 0 2-15,0 2 10 0,0 1 0 16,2 2 1-16,-2-3-1 0,0 3-9 16,0 0 0-16,0 0 0 0,0 0-3 15,0 0-2-15,0 0-13 0,0 0-7 16,0 0-2-16,0 0 3 0,0 0-4 15,0 0 7-15,0 0 4 0,-2 0 14 16,-2 3 3-16,0 1 0 16,-2 0-2-16,1 3 11 0,-3 1-9 15,2 1-1-15,-4 0-1 0,1-1 0 16,-1 2-1-16,2-3 0 0,-3 3-1 16,1-4 0-16,2 1-2 0,-3-3 0 15,-1-1-9-15,0 1 10 0,-1-3 0 16,-1-1 0-16,-1 2 1 0,1-2 0 15,-3 0-1-15,3 0 1 0,-3 0 1 16,1-2-1-16,-3 1-1 0,1-1 0 16,1 0 2-16,-4 2 0 0,5 0 1 15,-5-2-1-15,0 1 1 0,1 0-1 16,-1-1-1-16,0 0 1 0,1-1 0 16,-3-1 0-16,4-1 0 0,-3-1 0 15,1-1-1-15,-2 1 0 0,3-1 1 16,-3 1-1-16,4 0 0 0,-3 0 1 15,1-1 1-15,0 3-1 0,-2 1 0 16,3-2 1-16,-1 0 0 16,0 1 0-16,1 0 1 0,-3 0-2 15,2-2 0-15,-1 1 0 0,1 1 0 16,-2-3 1-16,0 1-1 0,3-2-1 16,-3 1 1-16,2-2-1 0,-1 0 1 15,-3 0 0-15,4-1 0 0,-2 0 0 16,-1-3 0-16,1 3 1 0,0-1 0 15,0-2 1-15,-1 1-1 0,-1 0 0 16,2 1 0-16,-2-1 1 0,0 0-1 16,1 0 1-16,-1 1-2 0,0-2 0 15,0 0 0-15,0 2 0 16,1-3 0-16,-1-1 0 0,0 0 1 16,2 0 0-16,1-1 0 0,-3 0 1 15,2 1-1-15,0 1 2 0,-2-1-1 16,3 2 0-16,-3 1 0 0,2 0 1 15,-2 2-1-15,1 0-2 0,-1-2 0 16,0 3 1-16,0-1-1 0,0-2 0 16,1 1 0-16,-1-2 0 0,0 2 0 15,0-2 0-15,0-2 0 0,1-1 1 16,-1 3 0-16,2-2 0 0,-2 1 0 16,0-1 0-16,3 2 0 0,-5-1 1 15,6 0-1-15,-4 3 0 0,5-2-1 16,-3 3-1-16,0-1-2 0,2 1 0 15,-1 3-9-15,1 1 12 0,-2-1 0 16,5 3 0-16,-3-1-1 0,0 0 1 16,1 1 0-16,-3 1 0 0,0 0 0 15,0-3 0-15,1-1 0 0,-1 0 0 16,2 1 0-16,3-2-1 16,-3 2 0-16,2 2 0 0,3-2 0 15,-1 3 1-15,3 2 0 0,1 0 2 16,-1 1-1-16,4 0 1 0,-1 4 0 15,-1 3 0-15,4-1 0 0,-3 1-2 16,5 1-2-16,-2 0-80 0,4-2-111 16,-2 0-50-16,-3 2-50 0,9 2-126 15,-6-1-259-15,2-2-506 0,2 8-396 16</inkml:trace>
  <inkml:trace contextRef="#ctx0" brushRef="#br2" timeOffset="107416.866">4920 8374 1623 0,'0'0'367'0,"0"0"632"0,0 0-788 16,0 0-118-16,0 0-33 0,0 0 71 15,0 0 33-15,0 0-31 0,-4-16 40 16,2 3-3-16,0-5-2 0,0-3-13 15,-3-4-19-15,3-3-3 0,0-4-7 16,2-3 2-16,-4-2-8 0,4-1-17 16,-2-2 1-16,0 2-28 0,2 3-37 15,-2 3-8-15,2 1-13 0,-2 4 3 16,2 4-9-16,0 3 0 0,-2 4-8 16,2 5-1-16,0 3 11 0,0 3-13 15,0 3 1-15,0 2 25 0,0 0 18 16,0 5-2-16,0 3-42 0,4 7-1 15,0 5-18-15,2 5 6 0,0 6 10 16,3 5 0-16,1 0 0 16,0 1 2-16,3 0 2 0,1 1-2 15,3-4-2-15,-3 0-28 0,1-1 9 16,-1-5 20-16,1-1-1 0,-3-7 2 16,-2-7 2-16,-3-4 10 0,-3-6 6 15,0-3-8-15,0-1-10 0,-2-9-27 16,2-7 27-16,-2-3 18 0,2-8 10 15,-1-4-1-15,-1-6 3 0,-2-2-3 16,0-4 10-16,4 1 2 0,-4 1-21 16,0 7-6-16,0 3-11 0,0 7 0 15,0 7 0-15,0 4 0 0,2 4-1 16,0 1-18-16,0 4-76 0,0-2-81 16,0 1-68-16,0 1-38 0,-2 0-127 15,0 0-200-15,0 4-519 0,6 1-914 0</inkml:trace>
  <inkml:trace contextRef="#ctx0" brushRef="#br2" timeOffset="107734.279">5492 7789 2940 0,'0'0'736'0,"0"0"-538"15,0 0-63-15,0 0 60 0,0 0 23 16,-18 65 16-16,8-37 0 0,-7 1-72 16,3 8-46-16,-3 4-19 15,-2 0-24-15,1 6-30 0,3-3-22 16,-3-1-21-16,3-4-36 0,1-3 18 15,3-7-1-15,-1-5-17 0,6-6-65 16,0-7-57-16,4-4-47 0,-1-5-39 16,1-2-131-16,2-9-162 0,0-2-216 15,0-1-565-15,2-12-248 0</inkml:trace>
  <inkml:trace contextRef="#ctx0" brushRef="#br2" timeOffset="107983.637">5195 7846 2308 0,'0'0'584'16,"0"0"-366"-16,0 0 11 0,0 0 98 16,0 0 26-16,0 0 12 0,0 0-46 15,0 0-77-15,0 0-59 0,0 0-43 16,45 31-54-16,-28-1-20 16,-1 5 1-16,3 6 3 0,0 3 9 15,1 2 6-15,-3 2-16 0,1-1-45 16,1-3-24-16,-2-3-12 0,-3-7 0 15,0-3-6-15,-3-11-6 0,-5-3-49 16,2-7-72-16,-4-7-34 0,1-2-41 16,-1-1-73-16,2-7-279 0,-2 0-470 15,8-7-750-15</inkml:trace>
  <inkml:trace contextRef="#ctx0" brushRef="#br2" timeOffset="108517.609">5703 7747 2312 0,'0'0'558'0,"0"0"-407"0,0 0 105 16,0 0 46-16,0 0-40 0,0 0-7 16,0 0 50-16,0 0-55 0,0 0-41 15,0 0-1-15,-12-4-31 0,16 4-70 16,0 4-16-16,2 0 6 0,5 1 21 16,1 2-6-16,1 1-27 0,3 3-25 15,3 2-15-15,3 2-8 0,1 0-1 16,2 2-3-16,0 1-9 15,0-2-3-15,-1 1-6 0,-1-1-3 16,2-1-9-16,-6-3 12 0,-1 1-13 16,-1-4 0-16,-3-1-1 0,-4-3-1 15,-1-1-1-15,-3-3-1 0,-4 0 2 16,2-1-1-16,-6 2-11 0,2-2-9 16,0 0-15-16,0 0 3 0,0 0 0 15,-4 1 23-15,-2 0 10 0,-3 2 3 16,-1 2 24-16,2 1 0 0,-11 3 12 15,3 0 9-15,-7 4-9 0,2 0-2 16,-1 0-13-16,-9-1 0 16,4 4-3-16,-4-3-6 0,2-1-15 15,0 0-1-15,0 0-23 0,2-4-3 16,2 0-52-16,5-1-92 0,3 2-89 16,0 0-64-16,5 0-149 0,4-2-547 15,6 2-1223-15</inkml:trace>
  <inkml:trace contextRef="#ctx0" brushRef="#br2" timeOffset="109102.191">6503 8152 2872 0,'0'0'410'0,"0"0"-321"16,31-59 86-16,-22 30 43 0,-3-8-42 15,-4-1 44-15,-2-6 14 0,-6 1-55 16,-9-1-31-16,-6 2-13 16,-3 2-28-16,-3 7-58 0,-6 9-24 15,-2 6-23-15,-3 14 13 0,3 8-3 16,2 18 7-16,0 16 5 0,2 19 10 16,8 17-1-16,9 8 1 0,12-5-13 15,4-17-9-15,8-19-9 0,1-14 0 16,3-2-3-16,7-1-20 0,4-2 18 15,6-4-1-15,4-9-31 0,0-9-42 16,0-13-58-16,0-12-44 0,-2-15-68 16,-2-20-214-16,-6 11-763 0,-6-15-1505 15</inkml:trace>
  <inkml:trace contextRef="#ctx0" brushRef="#br2" timeOffset="112573.991">4050 7444 1730 0,'0'0'315'0,"0"0"271"16,0 0-332-16,0 0-26 0,0 0-27 15,0 0-29-15,-5-51-61 0,5 35-13 16,0-3 15-16,7-5-3 0,-3-5 22 15,4-5-18-15,0-3-8 0,3-4-16 16,1-1-7-16,-2-1 10 0,3 5 9 16,-3 3-28-16,-2 4-19 0,3 9 3 15,-7 7-2-15,-2 7-4 0,0 4-9 16,0 4 9-16,-2 2 27 0,0 10-20 16,0 6-59-16,0 11-24 0,0 15 2 15,-2 20 19-15,-4 15 1 0,0 5-1 16,-1-4 0-16,-1-10-9 0,2-18-28 15,4-11 13-15,-2-13 8 16,2-5 17-16,-2-1 0 0,1-4 2 16,1-2 2-16,2-10-2 0,0-6-40 15,0-10-64-15,0-10 93 0,7-8 11 16,-1-7 3-16,0-6-3 0,2 1-1 16,-1 4-1-16,1 5 2 0,-2 9 1 15,2 6 33-15,3 8 18 0,-3 3 3 16,0 2-12-16,2 3 0 0,-3 0 2 15,1-1 13-15,0 0 18 0,-2-2-27 16,1 0-6-16,-3-4-41 0,4-6-2 16,-4-2-3-16,0-4-10 0,-2-7 12 15,2-1 0-15,-4-1-11 0,3 0 0 16,-3 2 9-16,0 5 1 16,0-1-1-16,0 7-9 0,0 4 12 15,0 6 1-15,0 2 11 0,0 2 18 16,2 1 31-16,-2 0 15 0,2 0-9 15,0 0 21-15,2 0-1 0,2 0-23 16,0 0-19-16,3 0-5 0,-1 0-13 16,0 0 3-16,0 0 0 0,1 0-3 15,-1 2 1-15,0 5-7 0,0 1-6 16,1 4-13-16,-1 6-2 0,-2 3 0 16,0 3-3-16,-2 3-9 0,3-2 11 15,-1-2 1-15,-2-5 1 0,4-5 1 16,-2-3-2-16,-1-8-14 0,3-2 12 15,-2-9-26-15,4-6-14 0,-1-7 21 16,-1-6 9-16,2-4-18 0,-3 1 6 16,-1 0 8-16,-4 5 14 0,0 5 1 15,-2 5 0-15,2 10-1 0,-2 2 2 16,0 4 41-16,0 7-1 16,0 8-40-16,0 5-12 0,4 4 12 15,-2 5 1-15,2-1 11 0,2 1-10 16,1-6 1-16,-1-1 9 0,2-6 0 15,-2-6-9-15,3-5-3 0,-1-5 0 16,2-9-15-16,3-9-12 0,1-11 15 16,5-13-12-16,1-17-1 0,1-14 4 15,-2-9 6-15,-7 0 14 0,-4 1 1 16,-4 4 3-16,-4 3 18 0,0 3-2 16,-2 17 2-16,-4 14 0 0,2 12-9 15,-2 13-12-15,0-1-15 16,-1 7-34-16,-1 3-8 0,2 6 15 15,0 14 42-15,0 10 11 0,1 7-8 16,1 12-2-16,2 13-1 0,2 13-15 16,0 1 12-16,6-5 0 0,1-4-9 15,-1-8 9-15,2-6 1 0,-2-13 1 16,-2-5-1-16,3-4 2 0,3-1 4 16,0 2 8-16,3-3-10 0,-3-7 10 15,0-6-11-15,3-5-1 0,-5-5-2 16,2 0-19-16,-1-5-10 0,-1-5-5 15,2-4 6-15,-4-5 8 0,3 0 20 16,-3-2-10-16,0-1 11 0,-2 0 1 16,0 1 0-16,1 1 1 0,-3 2 1 15,2 6 1-15,-2 5 19 0,0 3 17 16,0 4 43-16,0 1-37 0,2 7-22 16,-4 3-23-16,2 6-12 15,0 1 0-15,2 2 0 0,-2 2 11 16,3-3 0-16,-1-4 0 0,0-3 1 15,0-6 1-15,2-3 2 0,-2-3-3 16,3-3-23-16,-1-5-7 0,4-3 11 16,-4-5 19-16,3 4 1 0,-3 2 21 15,0 2 5-15,0 5 24 0,0 3 16 16,1 9-19-16,-1 7-32 0,0 8-16 16,0 9-15-16,2 6 3 0,-3 5 11 15,-1 3-1-15,0-1 0 0,-2 1 0 16,0 0-19-16,-4-2-37 0,2-3 31 15,0-3 6-15,-6-2 19 0,-3-8-1 16,-5-2 0-16,2-9-12 0,-3-7-6 16,-1-4-10-16,1-6-32 0,1-3-4 15,-3-8 13-15,7-4 17 0,-1-5 16 16,5-3 10-16,4-3 11 0,2-1 12 16,0 0 6-16,4-4 0 15,5-1 4-15,1-3 8 0,4-4-12 16,3-11 12-16,4-9 1 0,-1-12 8 15,5-7-18-15,0-4-9 0,-5 1-12 16,-1 2 1-16,-2 0 0 0,-7 3 2 16,2 4 12-16,-1 4 4 0,-3 15-1 15,-4 13 3-15,0 11-9 0,0 9-10 16,1 0-2-16,1 5-20 0,-6 1 20 16,2 8 3-16,0 5 39 0,-2 7-24 15,0 6-18-15,-2 12-27 0,2 15 25 16,-2 15 2-16,-4 18 0 0,3 3-23 15,1 1-4-15,2-7 9 16,0-8 6-16,-2-1 12 0,6-11 1 16,1-10 2-16,-1-11 12 0,-2-3-3 15,4-1 12-15,0-2 3 0,5 0 3 16,-1-10 1-16,2-10-4 0,3-3-27 16,-1-10-3-16,3-11-15 0,-1-8-10 15,1-7 16-15,-1-3 9 0,-3-3 0 16,-3 2 1-16,-2 3 1 0,-4 7 1 15,1 8 0-15,-3 9-1 0,-2 5 1 16,0 8 1-16,0 3 33 0,0 10-25 16,0 7-9-16,-2 8-3 0,2 3 0 15,0 4 1-15,2-2 2 0,2-1 1 16,2-4 1-16,4-4 0 0,-1-2 13 16,5-8 0-16,-1-3 3 0,1-7 9 15,3-4 0-15,-1-9-15 0,3-7-12 16,-1-8-1-16,1-7 1 0,2-6-2 15,-3-16 0-15,3-18 0 0,-3-20 2 16,-3-15 1-16,-7-3 11 0,-6 5 0 16,0 14 10-16,-10 12-4 15,-2 19-18-15,-1 19-36 0,1 18 11 16,-2 8 4-16,1 6-3 0,-1 7-36 16,-3 2 2-16,1 17 41 0,4 10 17 15,-1 14 15-15,3 16-12 0,4 15 9 16,2 0 3-16,2-11-3 0,2-14-9 15,2-17-3-15,0-2-27 0,2 5 9 16,3 0 18-16,1 1 0 0,2-7 15 16,1-7 0-16,1-9 4 0,3-4-1 15,-1-6-18-15,1-2 0 0,3 0-12 16,-1-6 10-16,0 2-17 16,1 3-2-16,-1 1 3 0,-5 3 6 15,-1 5-3-15,-7 6-6 0,-2 3-9 16,-4 0 8-16,0 5 10 0,-4-1 10 15,-2 1 1-15,0-2 1 0,-3 2 15 16,3-4 13-16,0 3 20 0,0-1 12 16,2 1 4-16,2-1 2 0,2-5-5 15,0 2-7-15,6-1 3 0,0-3 22 16,4-3 5-16,3-4-33 0,-1-3-34 16,3-3-17-16,3-2-12 0,3-7-9 15,0-2 6-15,3-5-9 0,-1-1-27 16,-2-3-76-16,-3 4-60 0,-7-1-52 15,-3 1-76-15,-6 4-213 0,-2 4-558 16,-6 1-927-16</inkml:trace>
  <inkml:trace contextRef="#ctx0" brushRef="#br2" timeOffset="112907.852">4089 6703 3717 0,'0'0'1169'0,"0"0"-1010"15,0 0-13-15,0 0 116 0,72 4-11 16,-43-13-127-16,8-2-103 0,11-7-21 16,12-9-48-16,-6 0-73 0,-5-2-97 15,-5 2-132-15,-22 8-592 0,28-10-1339 0</inkml:trace>
  <inkml:trace contextRef="#ctx0" brushRef="#br2" timeOffset="113547.777">6416 6552 2790 0,'0'0'748'0,"0"0"-527"16,0-63 21-16,-8 34 121 0,-2-4-39 16,-5 3-42-16,-3 6-56 0,-3 10-61 15,-4 6-44-15,1 8-6 0,-3 13 19 16,0 9 8-16,2 10-34 0,0 14-47 15,2 14-22-15,7 9-39 0,10-6-27 16,4-12 27-16,6-13 9 16,6-7 30-16,2 2-3 0,11 8-6 15,2 0-9-15,10-8-8 0,4-3-13 16,3-12-13-16,-1-5-14 0,0-8-69 16,1-6-88-16,-7-2-49 0,-4-6-22 15,-6-1-95-15,-5-3-250 0,-5 2-646 16,6-7-1299-16</inkml:trace>
  <inkml:trace contextRef="#ctx0" brushRef="#br2" timeOffset="113813.432">6795 6399 3235 0,'0'0'977'0,"0"0"-861"0,0 0-45 15,0 0 13-15,0 0 42 0,0 0 148 16,0 0-21-16,-48 88-91 0,25-31-62 16,-10 16-36-16,0 5-3 15,0-3-34-15,6-7-26 0,7-19-1 16,7-9-1-16,7-12-2 0,-4-8-15 16,4 2-25-16,-1-3-36 0,3-3-36 15,4-9-41-15,0-7-12 0,8-7-114 16,3-11-142-16,3-7-84 0,5-5-163 15,0-5-70-15,-1 6-510 0</inkml:trace>
  <inkml:trace contextRef="#ctx0" brushRef="#br2" timeOffset="114096.103">6768 6337 1982 0,'0'0'554'16,"0"0"-203"-16,0 0 116 0,0 0-4 15,0 0-114-15,0 0-98 0,31 52-71 16,-21 2-60-16,5 18-40 0,-5 7-22 15,2 0-33-15,-1-6-4 0,-3-10 4 16,0-1 5-16,-1-13-18 0,-1-15-12 16,-4-8 0-16,0-8-3 0,0-1 2 15,0-3-2-15,0-4 1 0,-2-9 0 16,0-1-114-16,0-13 39 0,0-6 63 16,-2-7 14-16,-2-3 15 0,-6-4 13 15,-3 0 30-15,1 2 34 0,-9 7 9 16,2 1-3-16,1 9-25 0,-3 6-6 15,0 4-13-15,-3 2-26 0,-1 2-28 16,0 0-30-16,2 0-165 0,-1-1-153 16,7-1-293-16,0-7-1830 0</inkml:trace>
  <inkml:trace contextRef="#ctx0" brushRef="#br3" timeOffset="121197.645">8942 10992 919 0,'0'0'1389'0,"0"0"-870"0,0 0-217 16,0 0-22-16,0 0-7 0,0 0-65 15,0 0-60-15,0 0-1 0,34-63-3 16,-34 46 20-16,0-3 2 0,-2 0-18 16,-5-3-25-16,-1 2-16 0,0 2-3 15,2 1-22-15,-9 5-30 0,5 1-31 16,1 5-3-16,-5 2-3 0,4 2 10 15,1 3 2-15,-1 3 3 0,0 3 7 16,-1 4 20-16,7 2 16 0,-4 4-6 16,0 5-31-16,2 1-15 15,1 4-18-15,3-1 0 0,0 0 13 16,2-3-14-16,0-1 1 0,2-5 15 16,2-1-3-16,5-4 0 0,-1-2 9 15,2-3-6-15,3-4-16 0,3-2 10 16,-1-1-12-16,5-8 0 0,-5-5-3 15,6-4-12-15,-9-2 12 0,2-6-9 16,-5 2 11-16,-1-4-1 0,-4 1 1 16,-4 3-1-16,0 4 0 0,-8 3 2 15,2 6-2-15,-5 1-1 0,-5 3 0 16,3 5 2-16,-5 1 1 16,3 1 1-16,-5 3 2 0,5 5 9 15,-1 3-9-15,3 4 12 0,1-1-12 16,1 4 0-16,7 1 12 0,4-2-12 15,0 0 10-15,2-1-10 0,9-2 9 16,1-3-9-16,1-1 9 0,7-2-11 16,-1-4 0-16,4-4-1 0,1 0 0 15,-3-6-2-15,0-7-1 0,4-3-9 16,-11-8 10-16,3 1-10 0,-9-5 10 16,-2 1 1-16,-4 1-2 0,-2 4 2 15,-6 3 1-15,0 1 0 0,-11 8 13 16,3 0 5-16,-9 4 0 0,4 3-6 15,-3 3 3-15,1 3 0 0,4 7 12 16,-3 4-3-16,5 3-8 0,1 2 20 16,3 3 36-16,9 0-12 0,-2-1-29 15,4 0-16-15,0-1-12 0,6-3 0 16,5-2 12-16,3-3-14 0,-1-5 1 16,3-4-1-16,1-3-1 15,5 0-3-15,-5-7-18 0,2-8 0 16,-5 0 5-16,1-5 1 0,-9-1 3 15,-2-2 9-15,-2-2-12 0,-2 4 14 16,-2 0 1-16,-2 2-2 0,-11 2 1 16,-1 4 0-16,-1 4-1 0,1 3-10 15,-3 6 10-15,2 0 0 0,-1 8-1 16,5 3 3-16,3 4 1 0,0 3 1 16,4 2 0-16,4 1 1 0,2 0 0 15,2 2-1-15,6-3-1 0,2 1 0 16,1-5-1-16,3-3-3 0,3-4 0 15,3-3 0-15,-5-3 0 16,3-3-12-16,-5-6 13 0,1-4-13 0,-1-5-6 16,-9-1 9-16,-2-6 9 15,-2 0-9-15,0 2 10 0,-6 0 2 16,-9 2 0-16,3 4 0 0,-5 4 0 16,1 3 0-16,-5 3 1 0,4 4 1 15,-1 6 0-15,1 6 1 0,3 1 9 16,1 4-9-16,7 0 9 0,0 3-9 15,2 3 9-15,4-2-10 0,0 0 1 16,6-2 0-16,2-2 0 0,1-3 0 16,7-6 0-16,-6 0-1 0,7-7-2 15,-3-1 0-15,1-4-12 0,1-9-3 16,-5-1-3-16,-1-6 6 0,1 0 9 16,-7-4 0-16,-2 2-9 0,-2 0 10 15,0 3 2-15,-6 1 0 0,-7 5 1 16,1 3-1-16,-3 3 0 0,-3 4 1 15,3 3 1-15,-3 1 10 0,3 8 0 16,-1 4 0-16,5 4 9 0,1 3 0 16,0 0-9-16,5 4 0 15,5-2 3-15,0 0 0 0,2-1-13 16,7-4 1-16,1-3 12 0,-2-3-12 16,7-3 0-16,1-4-1 0,-1-4-1 15,3 0-1-15,-1-9-11 0,2-3-7 16,-3-4 0-16,1-1 3 0,-7-4 12 15,-2-1-12-15,-2-2 13 0,-6 2-1 16,0-2 1-16,-8 4-1 0,-4 4 1 16,-1 1 1-16,-5 6 0 0,1 2 1 15,-6 5 0-15,5 2 0 16,-1 5 1-16,-1 4 1 0,7 4 10 16,-1 3-10-16,1 5 10 0,11-2-9 15,0 3 12-15,2 0-13 0,4 0 1 16,5-3-1-16,5 2 1 0,1-8-2 15,5 0 1-15,-3-4-2 0,5-5-1 16,-3-4-2-16,4 0-12 0,-2-9 0 16,-7-5 3-16,0-2 0 0,-5-5 9 15,-3 1-12-15,-4-2 12 0,-2-1 0 16,-4 0 1-16,-2 4 2 0,-9 1 0 16,1 5 1-16,-5 3 2 0,0 3-1 15,-3 5 1-15,3 2 0 0,-2 6 9 16,5 7-9-16,4 2 12 0,3 4-12 15,3 3 9-15,0-1-9 0,6 2 9 16,0-1-10-16,8-1 0 0,0-2 0 16,3-3 0-16,5 0-2 0,-1-7 0 15,3 0-1-15,-1-5-2 0,1-4-12 16,-3 0-3-16,2-9-3 16,-7-2 3-16,0-7-3 0,-2-1 9 15,-5-5 0-15,-3 1 9 0,-3-4 1 16,-5 1 1-16,-2 4 1 0,0 4-1 15,-7 2 1-15,2 7 0 0,-3 5 0 16,5 4 0-16,-5 0 1 0,3 13 11 16,1 4-9-16,6 3 12 0,-1 6-13 15,7 2 10-15,2-1-10 0,0 2 0 16,0-4 0-16,7-3 1 0,3-1 9 16,4-4-10-16,-1-5-1 15,3-2-1-15,-1-4 0 0,3-6-3 16,-3-3-12-16,6-7-6 0,-9-5 3 15,2-4 3-15,-3-1 12 0,-9-2 0 16,0-1-12-16,-2 0 14 0,-2 2 1 16,-4 2 0-16,-9 6 1 0,1 3 1 15,-3 3 0-15,1 6-1 0,-3 1 1 16,4 8 1-16,-5 4 15 0,7 2-6 16,-1 4-9-16,6 2 12 0,-1 1-3 15,7-2-9-15,2 0 9 0,0-4-10 16,4 1 13-16,5-3-13 0,1-5 1 15,2-4-2-15,3-1-1 0,1-3-2 16,-1-4-13-16,4-4-9 0,-3-5 3 16,1-3 18-16,-9-1-18 0,2-3 18 15,-4-2-12-15,-6 0 12 0,0 2 0 16,-8 0 2-16,-2 3-2 16,0 4 1-16,-9 5 1 0,6 4 0 15,-5 4 1-15,3 2 1 0,-3 8 15 16,5 6-1-16,3 0 6 0,0 4-3 15,6 2 21-15,2 0 0 0,2-1-9 16,0-2-2-16,4-4-16 0,4-5 0 16,0-1-9-16,0-5 9 0,3-4-11 15,1-2-1-15,-1-5-15 0,-3-5-9 16,0-2 2-16,-2-4 4 0,-4 1 6 16,-2-1 9-16,0 2-12 0,0 7-9 15,-8 5-24-15,4 4-16 0,-2 0-20 16,0 6-58-16,1 5-64 0,1-2-89 15,2 1-188-15,0-5-733 0,4-4-1761 0</inkml:trace>
  <inkml:trace contextRef="#ctx0" brushRef="#br3" timeOffset="121813.933">8657 11333 1656 0,'0'0'811'15,"0"0"-504"-15,0 0 46 0,0 0 23 16,0 0-89-16,0 0-51 0,0 0-7 16,0 0 28-16,0 0-7 0,0 0 13 15,-10-17 3-15,10 17-14 0,0 0-4 16,0 4-24-16,6 1-65 0,2 3-26 15,5 4-10-15,-1 5-23 0,5 1-22 16,-1 5-21-16,5 5-9 0,-5 0-18 16,7 4-28-16,-6-1 10 15,-1-4-12-15,1 1 0 0,-1-5-1 16,-7-4 0-16,1-4-1 0,-2-8 1 16,-2-1-23-16,-4-5-27 0,-2-1-57 15,3-2-49-15,-1-4-23 0,-2-6-19 16,0 3-79-16,-2-2-159 0,-3 0-254 15,5 4-449-15,-4-2-692 0</inkml:trace>
  <inkml:trace contextRef="#ctx0" brushRef="#br3" timeOffset="122148.756">9019 11310 1737 0,'0'0'1435'0,"0"0"-1148"16,0 0 11-16,0 0 39 0,0 0-51 16,0 0-48-16,0 0-22 0,0 0-30 15,0 0 13-15,0 0 32 0,-8 2-64 16,-3 16-46-16,1 4-16 0,0 4 13 16,6 5 24-16,-9 2-15 0,3 3-31 15,2 4-45-15,-3 2-6 0,-3 2 1 16,5 2-1-16,-7 1 3 0,4 0-6 15,-1 1-15-15,-1-2-6 0,1 1 0 16,-1-5-6-16,1-2-3 0,5-7-12 16,-4-3-1-16,1-5 0 15,7-8-14-15,0-6-30 0,2-4-42 0,0-6-73 16,2-1-42-16,0-8-15 16,0-3-55-16,4-3-174 0,-2 1-483 15,6-5-669-15</inkml:trace>
  <inkml:trace contextRef="#ctx0" brushRef="#br3" timeOffset="122631.27">9174 12062 2466 0,'0'0'711'0,"0"0"-504"0,0 0 28 15,0 0 52-15,21-67-1 0,-21 42-10 16,-2-4 8-16,-7 2-18 0,-1 2-52 16,-7 5-53-16,1 7-64 0,-5 7-60 15,3 6-10-15,-5 7 15 16,6 9 16-16,3 6 15 0,6 6-4 15,-3 2-15-15,9 3-20 0,2 0-10 16,2-1-9-16,9-6-13 0,-3-8-1 16,6-4-1-16,3-6-36 0,4-8-61 15,-3-6-48-15,5-10-61 0,-4-9-74 16,-1-6-183-16,-8 2-667 0,13-18-1850 0</inkml:trace>
  <inkml:trace contextRef="#ctx0" brushRef="#br3" timeOffset="124316.281">8883 10701 212 0,'0'0'815'0,"0"0"-558"15,0 0-78-15,0 0 458 0,0 0-242 16,0 0-208-16,0 0-13 0,0 0 67 16,0 0-5-16,-5-22-32 0,5 18-15 15,0-1 0-15,0-1 22 16,2-2-2-16,1-3-11 0,-1-2-16 16,2-4-1-16,4-7 12 0,2-7 8 15,1-10-13-15,7-19-18 0,-1-18-34 16,4-5-9-16,-5 0-15 0,1 7-7 15,-9 8-11-15,4 6-1 0,1 9-27 16,-7 15-21-16,2 5-15 0,0 8-5 16,7-6-13-16,-5-2 0 0,7-3-9 15,-5 4 8-15,5 2-11 0,-5 4-24 16,3 3 3-16,-1 4 2 0,-6 2-14 16,3 4-33-16,-3 4-30 15,-2 2-52-15,-2 2-42 0,-4 1-37 16,0 3-88-16,0 0-130 0,-2 1-190 15,-2 0-597-15,-8 4-912 0</inkml:trace>
  <inkml:trace contextRef="#ctx0" brushRef="#br3" timeOffset="124851.036">8781 10288 1646 0,'0'0'1088'16,"0"0"-847"-16,0 0 12 0,0 0 46 16,0 0-5-16,0 0-11 0,0 0-3 15,0 0-57-15,0 0-11 0,0 0 24 16,0-1-26-16,4 4-45 0,-2 5-29 16,5 2-21-16,-3 8-12 0,2 3-18 15,0 3-34-15,-4 5-15 0,2 3-6 16,3 1-11-16,-1 2-1 0,2 0-6 15,0-2-1-15,-4-4-11 16,5-4-27-16,1-4 27 0,-2-4 12 16,1-5 6-16,1-3 0 0,2-4 0 0,-5-1-15 15,3-3-2-15,2-1-1 16,-3-1 0-16,1-5-12 0,2-3 11 16,-1-4 1-16,3-5 0 0,3-4 27 15,-3-5 15-15,7-4-3 0,2-2 1 16,-1-5-7-16,1-2-32 0,4 2-1 15,-4 1-1-15,-1 4-2 0,1 3-12 16,-4 2-40-16,-1 0-98 0,-1 2-104 16,-1-4-95-16,-5 0-151 0,-1 7-672 15,2-10-1807-15</inkml:trace>
  <inkml:trace contextRef="#ctx0" brushRef="#br3" timeOffset="126369.229">8856 9248 661 0,'0'0'648'0,"0"0"-433"0,0 0-78 15,0 0 925-15,0 0-760 0,0 0-94 16,0 0-20-16,0 0-10 16,0 0 2-16,-11 4-23 0,9-10 10 15,2-3 51-15,-2-4 39 0,2-6-8 16,0-6-19-16,2-4-47 0,0-4-31 16,0-6-18-16,0-5-16 0,3-8-9 15,-3 3-13-15,0 0-20 0,-2 0-22 16,0 8-29-16,0 2-10 0,2 0 3 15,-2 8-16-15,0 4 13 0,0 7-3 16,0 3 3-16,0 7-3 0,0 4-9 16,-2 1 0-16,2 5 9 0,0 0 9 15,0 0 3-15,0 0 6 0,0 1-2 16,0 6-7-16,0 5-9 0,4 4-12 16,-2 4-2-16,6 5 0 0,-2 3 1 15,3 3 0-15,1 2 0 0,2 2 1 16,-1 4 0-16,3-2 0 0,-1 4-2 15,3 0-16-15,-1-2-25 0,-1-1 13 16,5-5 27-16,-7-5-12 16,5-3 13-16,-5-6 2 0,3-6 1 15,-3-5 0-15,-4-5 2 0,0-3-3 16,3-9 0-16,-5-6-21 0,0-7 21 16,0-5 11-16,-1-4 16 0,3-5 6 15,-4-4 13-15,0-2 8 0,-4-4-6 16,4-1-3-16,-2 3-34 0,-2 3-11 15,2 6-21-15,0 10 9 0,-2 6 10 16,2 6-13-16,3 6-39 0,-5 2-55 16,6 2-69-16,-4 0-66 0,2-1-74 15,-2 0-155-15,0 2-539 16,4 0-840-16</inkml:trace>
  <inkml:trace contextRef="#ctx0" brushRef="#br3" timeOffset="126752.9">9623 8549 3243 0,'0'0'473'0,"0"0"-316"0,0 0 64 16,0 0 13-16,0 0-8 0,0 0 87 15,0 0-34-15,0 0-75 0,-50 57-34 16,31-28-19-16,3 4-33 0,-5 3-33 16,7 3-22-16,-7 1-12 15,7 2-11-15,-7-1-10 0,6 0-9 16,-3-2-21-16,1 0-15 0,-1-4-6 15,-1 0 0-15,5-4 3 0,-1-2-7 16,-1-6-35-16,5-4-40 0,1-6-33 16,2-6-24-16,1-4-41 0,5-3-67 15,2-7-81-15,0-4-149 0,0-5-185 16,0 2-514-16,7-11-772 0</inkml:trace>
  <inkml:trace contextRef="#ctx0" brushRef="#br3" timeOffset="127070.224">9244 8557 3142 0,'0'0'537'16,"0"0"-383"-16,0 0 173 0,0 0-25 15,0 0-71-15,0 0-7 0,0 0-10 16,33 58-40-16,-20-35-10 0,3 2-6 16,-3 6-43-16,7 3-46 0,-3 2-17 15,4 4 5-15,-1 4-6 0,-1-1-2 16,2 6-16-16,-5-4-33 0,1-1-12 16,-5-4-6-16,-2-4 3 0,3-4-1 15,-7-5-11-15,-2-8-66 16,0-3-49-16,0-7-43 0,-4-3-40 15,2-6-55-15,-2-3-227 0,0-3-208 16,9-13-725-16</inkml:trace>
  <inkml:trace contextRef="#ctx0" brushRef="#br3" timeOffset="127344.994">10032 8672 3754 0,'0'0'580'0,"0"0"-428"16,0 0-17-16,0 0 38 0,0 0-20 15,0 0 27-15,-62-3-6 0,33 11-68 16,0 3-51-16,-2-2-31 0,2 1-24 15,-2-1-20-15,4-4-80 0,-2 2-71 16,4-5-45-16,5 0-36 0,5 2-103 16,5 1-243-16,4 1-667 0,6 4-760 0</inkml:trace>
  <inkml:trace contextRef="#ctx0" brushRef="#br3" timeOffset="127523.118">10017 8807 2962 0,'0'0'761'16,"0"0"-481"-16,0 0 55 16,0 0 33-16,0 0-209 0,0 0-21 15,0 0 33-15,0 0-28 0,-64 29-88 16,37-23-52-16,-1 1-3 0,-6-4-116 16,3-3-164-16,-2 0-129 0,9-3-618 15,-3-1-1703-15</inkml:trace>
  <inkml:trace contextRef="#ctx0" brushRef="#br3" timeOffset="128143.669">10675 9071 1755 0,'0'0'1286'0,"0"0"-1062"0,0 0-62 15,64-64 162-15,-44 24-67 0,-3-17-78 16,0-15 11-16,-7-9 42 0,-10 0-38 16,0 7-32-16,-13 9-12 0,-5 12-16 15,3 12-30-15,-3 11-25 0,1 8-28 16,-5 2-23-16,-9 4-25 0,0 2 0 16,-3 14 9-16,1 6 9 0,-2 15 12 15,0 15 64-15,-2 19 0 0,2 17-46 16,4 7-30-16,12-1-8 0,11-3-11 15,8-9 10-15,4-6 3 0,13-4 9 16,-1-10 15-16,5-11-18 0,-5-9-21 16,7-9-15-16,4 0 12 0,6-7-15 15,6-4-18-15,-2-9-94 0,5-17-97 16,1-11-65-16,-1-13-83 16,-11 4-361-16,8-19-1508 0</inkml:trace>
  <inkml:trace contextRef="#ctx0" brushRef="#br3" timeOffset="134795.046">8583 7938 23 0,'0'0'293'0,"0"0"69"0,0 0 49 16,0 0 2-16,0 0-65 0,0 0-146 16,0 0-89-16,0 0-29 0,0 0 327 15,-29 0-64-15,27 0-200 0,2 0-38 16,-2 0 2-16,2 0 10 16,0-2 0-16,0-1 5 0,0-3 19 15,0-1 28-15,0-6-1 0,6-2-13 16,0-5-11-16,2-4-9 0,1-4-10 15,-3-3-12-15,4-2-29 0,1-1-24 16,-3 0-15-16,-2 5-15 0,2 3-19 16,-4 3-12-16,3 4 9 0,-5 7-10 15,2 2 0-15,-4 3 14 0,2 5-4 16,-2 1 27-16,0 1 37 0,2 3 28 16,-2 5-38-16,2 7-50 0,-2 3-16 15,2 5-19-15,-2 5 17 0,2 3 0 16,0 3-1-16,-2-2 1 0,4 0 1 15,0-1 1-15,5-4 1 0,-3-5 11 16,-2-3 1-16,4-9 2 0,3-1 3 16,-3-6-3-16,-2-3-13 0,5-6-2 15,-1-7-24-15,-2-5 3 16,0-5 9-16,3-1-1 0,-1-4 11 16,-6-1 0-16,0 0 0 0,-2 2 1 15,0 5 1-15,-2 0 0 0,0 6-2 16,0 2 1-16,0 5-2 0,0 3 1 15,0 3-1-15,0 3 3 0,0 0 46 16,0 1 29-16,3 6-50 0,-1 3-25 16,0 4-1-16,2 2-15 0,0 3 13 15,0 0 0-15,0 2-8 0,-2-5 11 16,2-2 0-16,3 0 1 0,-1-4 1 16,0-5 0-16,0-3 10 15,-2-2-12-15,5-1-2 0,-1-8-28 0,4-3 9 16,-1-7 9-16,1-1 0 15,2-5 11-15,-1 4 0 0,1-3 1 16,-3 4 1-16,-1 1 1 0,2 3 10 16,-5 5 0-16,-1 4 6 0,0 5 22 15,0 2 26-15,0 10-30 0,1 4-20 16,-5 6-13-16,2 7-1 0,-2 6 0 16,0 5 13-16,2 11-14 0,-2 13 2 15,0 9 0-15,-2 4-1 0,0-5 1 16,0-8-1-16,0-18-2 0,-4-7 0 15,0-10-12-15,0-6-31 0,0 1 22 16,0 0 6-16,-9-3 12 0,5-7-18 16,-2-6-3-16,-3-6-10 0,-1-8 1 15,3-9 15-15,-5-6 7 0,5-6 11 16,1-4 1-16,0 0 1 0,4-3 1 16,1 1 0-16,5 2 12 0,0 4-15 15,0 4-2-15,11 2 2 0,3 3 0 16,-1 1 12-16,5 0 3 0,1 3 3 15,4 1 7-15,-5-2-4 16,3 0 15-16,2-3 1 0,-5 0-7 16,3-1-12-16,-7-5-3 0,5-2-12 15,-7-2 9-15,1-1-10 0,-5-1 1 16,2 0 12-16,1 4-3 0,-5-1 0 16,-2 5-10-16,-2 5 1 0,2 7 1 15,-2 2-1-15,0 7 9 0,0-1 6 16,-2 4 18-16,0 0 0 0,0 4 19 15,0 5 32-15,0 3-70 16,0 7-17-16,-2 4-15 0,0 2 13 16,-2 4 0-16,2-1-1 0,2-1 2 15,0 0 1-15,0-6 2 0,4 0 13 16,0-5 3-16,5-3 15 0,1-6 0 16,-2-1-5-16,5-6-10 0,3-3-7 15,-3-10-11-15,9-2-2 0,-5-8-13 16,4-3 13-16,1-4-1 0,-5 2-9 15,1 1 10-15,-9 6 2 0,-1 5 0 16,0 6 0-16,-4 5 12 0,-2 5 15 16,-2 2-5-16,0 9-22 0,0 7-21 15,0 5-3-15,0 5 12 0,0 3 9 16,0 3-9-16,0-3 9 0,-2-2-16 16,4-1 16-16,3-7-9 0,-3-4 0 15,2-6 10-15,0-7-1 0,0-4-21 16,0-6-42-16,7-9 12 0,-7-8 23 15,-2-1 4-15,2-5 3 0,-2-2 3 16,0 0 9-16,0-1 11 0,-2 4 1 16,0 5 2-16,0 2-1 15,-2 8-1-15,0 5 0 0,0 3-1 16,2 4 0-16,0 1 1 0,0 0 24 16,0 0 21-16,0 0 13 0,4 0-34 15,4-2-22-15,1-2-2 0,-1 0 1 16,6 0 11-16,1-2-11 0,-5 2 1 15,5 1 10-15,-3 3 3 0,-2 0 3 16,3 5-3-16,-5 5-12 0,0 4 0 16,1 4-3-16,-1 5-3 0,-2 1-12 15,-2 4-3-15,0-2 16 0,0-1-13 16,3-4 12-16,-1-2-12 0,0-7 12 16,0-4 0-16,-2-5 3 0,5-3-15 15,1-7-18-15,0-7-4 0,1-6 16 16,1-4 9-16,-2-7 9 0,-6 0 1 15,5 2 1-15,-5-1 1 0,0 3 1 16,-4 6 0-16,0 3-1 0,0 4-1 16,0 7 0-16,0 1-2 15,0 4 1-15,0 2 2 0,0 0 27 16,0 0 21-16,2 1-5 0,4 2-31 16,-2 2-10-16,7 0 0 0,1-1 0 15,-2 2 0-15,-1 1 1 0,3 1-1 16,-2 1-1-16,-3 4 0 0,1 1-1 15,0 4 0-15,-2 1-2 0,-1 3-10 16,-3 0 10-16,-2-1-10 0,0-3 9 16,2-4-9-16,-2-1 10 0,0-7-1 15,0-4-12-15,0-2-22 0,2-3-29 16,0-8 36-16,2-6 29 16,0-2 1-16,4-5 0 0,3-2 0 15,-5-1 1-15,2 5 2 0,5 1 0 16,-5 8 0-16,0 5 18 0,-2 6 9 15,5 2-9-15,-5 5-18 0,0 5-3 16,0 3-12-16,3 5 9 0,-3 1-11 16,0-2 14-16,-2-1 0 0,2-2 1 15,-2-6 14-15,7-1-3 0,-5-3 3 16,0-4 6-16,4-1 4 0,7-7-13 16,-3-8-10-16,7-2 0 0,0-5 1 15,-3-4 0-15,7 0 9 0,-8 0-11 16,1 2 2-16,-5 4 24 0,-1 4-3 15,-4 5-6-15,-5 6 0 0,-1 4 12 16,0 2 4-16,-2 5-34 0,-2 5 0 16,-3 7-25-16,-3 3 13 0,-2 7 0 15,-3-1 9-15,5 3 1 16,-4-2-10-16,3-3 9 0,3-1 0 16,2-4 1-16,0-4-1 0,4-5 2 15,0-5-1-15,0-5 0 0,4-2-49 16,0-10-18-16,2-5 20 0,5-4 22 15,1-2 9-15,-6 0 0 0,1 2 6 16,-1 5 12-16,2 4 1 0,-4 4 11 16,0 5 12-16,1 3 6 0,-1 3-16 15,0 7-14-15,2 2-18 0,2 5 3 16,-2 3 13-16,-1-1 0 0,1-2 1 16,0-2 1-16,2-3 2 0,-2-4 10 15,1-3-9-15,-3-3 12 0,2-2-14 16,4-7-1-16,1-4-18 15,-3-5 16-15,4-7-1 0,1-2-9 16,-3-2 12-16,2 1 0 0,-1-1 2 16,-1 3 0-16,0 5 10 0,-1 4-10 15,-3 6 1-15,0 4 21 0,0 5-3 16,3 0-18-16,-3 6-3 0,-2 5 0 16,-2 4-15-16,2 3-6 0,0 3 18 15,-2 0-9-15,0-1 11 0,0-1 1 16,3-1 0-16,-3 0 1 0,0-7 0 15,0 1 2-15,0-5 15 0,-2-1 0 16,2-3 0-16,0-3-7 0,0-1-11 16,0-9-19-16,2-3 16 0,5-4 0 15,1-5 0-15,-2-2 1 0,3-3 2 16,3 0 1-16,-4-1 0 0,3 2 1 16,3 5 10-16,-5 1-10 0,3 9 1 15,-4 3 16-15,1 6-1 16,-1 2-3-16,0 2-12 0,-5 6-3 15,1 5 0-15,-2 1-18 0,2 5 0 16,-2 0 15-16,0 1 0 0,-2 1-10 16,0-5 12-16,1 0 0 0,-3-4 1 15,4 0 2-15,-2-4 2 0,2-2 14 16,-2-3 3-16,0-3-3 0,6 0-18 16,-2-9-1-16,-1-3-14 0,3-3 12 15,4-2 0-15,-1-3 1 16,-5 0 0-16,2 2 2 0,0 4 0 0,-1 4 1 15,-3 3 11-15,-2 5 3 0,0 2 0 16,2 2-15-16,-2 7-14 0,0 3-10 16,-2 1 3-16,0 2-1 0,2 0 19 15,-2-4 1-15,2-3 0 16,2-2 2-16,-2-4 3 0,3-2 13 16,1 0-16-16,-2-8-1 0,4-1-2 15,5-2 0-15,-3-2 3 0,2 1 2 16,3 3 22-16,-5 3 0 0,7 6-3 15,-3 1 12-15,3 11 6 0,-3 8-25 16,1 6-14-16,5 15-12 0,1 20-9 16,0 12 9-16,-1 9 11 0,-5-2 1 15,1-3 0-15,-10-10 2 0,3 0 10 16,-9-5-10-16,0-5-2 0,-6-8 0 16,-3-14-51-16,-5-10 18 0,1-8 3 15,-1-4 14-15,-9-7-5 0,-4-6-12 16,-2-11 18-16,-4-16 15 0,0-10 18 15,0-5-18-15,2-4 2 0,2-3 16 16,11 1-3-16,-3 5 0 0,11 4-15 16,1 5-3-16,7 11 0 15,2 2 3-15,9 9 12 0,1 4 15 16,13 3-27-16,-1 2-27 0,1-2-73 16,6 0-51-16,2-3-37 0,-2-6-67 15,0-5-117-15,-2-3-285 0,-11 1-397 16,9-14-381-16</inkml:trace>
  <inkml:trace contextRef="#ctx0" brushRef="#br3" timeOffset="134942.791">10964 7102 3473 0,'0'0'647'0,"4"-53"-411"15,7 24 169-15,5-3-120 0,-1-4-190 16,7 0-75-16,5 4-20 0,2 3-76 15,2 6-151-15,2 0-130 0,-10 9-214 16,14-1-1017-16</inkml:trace>
  <inkml:trace contextRef="#ctx0" brushRef="#br3" timeOffset="135912.102">11764 7055 2383 0,'0'0'1422'0,"0"0"-1255"16,-8-60-16-16,-2 37 141 0,-5 0 36 16,-1 5-95-16,-9 7-56 0,-2 11-43 15,-4 4-16-15,-4 15 34 16,0 7-4-16,-3 16-63 0,5 0-43 15,4 4-17-15,5 5-7 0,11-9-3 16,-1 5 9-16,9 1 3 0,5-2-27 16,0-3 0-16,13-3 0 0,6-1 12 15,7-6-11-15,5-5 0 0,7-6-1 16,3-7-12-16,6-8-18 0,-1-7-94 16,2-7-51-16,-7-8-32 0,-6-6-15 15,-6 0-142-15,-10 3-304 0,3-5-981 16</inkml:trace>
  <inkml:trace contextRef="#ctx0" brushRef="#br3" timeOffset="136228.732">12165 6902 411 0,'0'0'3288'0,"0"0"-2916"16,0 0-179-16,0 0 46 0,0 0-100 15,0 0 33-15,0 0 21 0,-41 75-37 16,18-26-34-16,-2 11 14 0,-6 13 31 16,2 1-67-16,4-13-42 0,5-15-28 15,9-19-30-15,1-2-48 0,-2 1 20 16,1 0 10-16,1-1-9 0,4-7-43 15,0-7-36-15,6-7-52 0,0-4-61 16,0-5-69-16,10-9-60 16,-2-4-117-16,1-6-211 0,-1 5-337 15,8-16-352-15</inkml:trace>
  <inkml:trace contextRef="#ctx0" brushRef="#br3" timeOffset="136531.711">12109 6871 2801 0,'0'0'491'0,"0"0"-361"16,0 0 200-16,25 72-91 0,-15-35-141 16,1 11 1-16,-5 10 14 0,2 11-14 15,3-7 12-15,-7-12-3 16,0-14-49-16,-4-8-59 0,2 4-15 16,2 1-4-16,-2 2 16 0,2-5 0 15,0-7 3-15,3-5 12 0,-1-7 4 16,-2-5 2-16,0-5 13 0,-2-1-31 15,-2-5-52-15,2-8-13 0,-2-4 65 16,0-4 12-16,-2-7 81 0,-4 0 29 16,-6-3 29-16,-3 3 41 0,-1 8-70 15,-5 5-80-15,-2 8-26 0,2 7-14 16,-3 2 1-16,-3 7-3 0,2 0-51 16,8-2-162-16,-3-3-112 0,9-2-282 15,-1-4-1510-15</inkml:trace>
  <inkml:trace contextRef="#ctx0" brushRef="#br1" timeOffset="143458.867">8984 11045 460 0,'0'0'257'16,"0"0"340"-16,0 0 144 0,0 0-459 16,0 0-134-16,0 0 7 0,0 0-3 15,0 0-17-15,0 0-7 0,-2-21-13 16,2 21-16-16,0 0-9 0,0-3 2 16,0 3 9-16,0 0 1 0,0-2 8 15,0 1 10-15,0 1 8 16,0-1 17-16,0 1 5 0,0 0 17 15,0 0 3-15,0 0-28 0,0 0-50 16,4 2-25-16,-2 3-15 0,2 0-9 16,0 2-13-16,2 2-11 0,-1 1-7 15,-1 1 0-15,-2 0 6 0,2 1 1 16,0-3 5-16,0 4 3 0,0-1-2 16,3-2 8-16,-1-1 7 0,-2 1-4 15,0-1 1-15,4-2-1 0,1 2 1 16,1 4-10-16,-4-1-6 0,6 3 4 15,3 5-4-15,-5-2 3 0,5 5 6 16,-5 0 4-16,5-2-1 0,-1 0-3 16,-4 0 1-16,7-2-1 15,-5-2-6-15,1-2 0 0,3 1 0 16,-5-6-6-16,5 3 4 0,-6-2-4 16,5 4 0-16,1-1 3 0,-1 1-3 15,4 1-6-15,-5 3 0 0,5 0 0 16,-3 2 3-16,5-1 4 0,-1 0 2 15,-1 0-6-15,4-1 6 0,-7-4 3 16,5 1-6-16,2-2 3 0,-5-1-9 16,3-2 0-16,4 1-9 0,-4-1 0 15,1 0-1-15,5 2 0 0,-6-1 1 16,4-2 0-16,-1-1 0 0,3 4 18 16,0-4-18-16,-2 5 13 0,4 1-16 15,2 2-1-15,2 3-2 0,4 2 2 16,-2 1 1-16,0 2 1 0,7 0 1 15,-3-1 1-15,0 1 15 0,1-3-18 16,-1 0 1-16,6-4-1 16,-5 1 1-16,1-3 1 0,0 0-1 15,3-3-1-15,-3 2-1 0,-2-4 0 16,1 1 0-16,3-1 1 0,-4 2-1 16,-1 0-1-16,1 3-19 0,0-1 19 15,0 1-1-15,-1 2-10 0,-1 1 12 16,-2-2-2-16,0 4 2 0,0-5 0 15,-2 2 0-15,-2-3 1 0,2 1 2 16,-4 1 0-16,-2-2 0 0,-2 2 0 16,2 0 0-16,0 2-1 15,-2 1-1-15,-5 2 1 0,3 3-1 16,0-4-1-16,-5 5 0 0,3 1-1 16,-7-4 0-16,5 4 0 0,-5-1 2 15,5-4 0-15,-7 1 1 0,3 1-1 16,-3-6 1-16,5 3 1 0,-5-4-1 15,-1 2 0-15,1-6-1 0,-4 0 1 16,-1 1 0-16,1-3-1 0,-2-2 0 16,-2 0-1-16,0-3 0 0,-2 0-2 15,0-3-12-15,-2 0 3 0,0-1 0 16,0 0-6-16,0 0-12 0,0-2 3 16,0 0 3-16,0 0 6 0,-2 0 0 15,2 0-4-15,0 0 4 0,0-4 8 16,2-1 10-16,-2-4 18 0,0-2-5 15,5-1-11-15,-1-3 1 0,2-3 0 16,6 1-1-16,-1-1 10 0,-1 3-10 16,4-2 10-16,-1 1 0 0,5 2-10 15,-3 4 16-15,6-3-15 16,-5 5 9-16,5 2 0 0,-1 2 0 16,-1-2-11-16,6 3 0 0,-2 2 2 15,-1-2-1-15,5 3 1 0,0-1-1 16,0 1-1-16,-2-2 0 0,4 2 1 15,-2 0 0-15,4 0-1 0,-2 0 1 16,4 0-1-16,-4 2 1 0,2 1 0 16,0 1-1-16,2 0 0 0,-2 3 0 15,4-1-1-15,-2 2 0 0,2 5 0 16,0-3 1-16,0 3-1 0,0 2 0 16,3-1 0-16,-1 0 0 15,0 3 1-15,0-2 1 0,5 1 0 0,-1-1 1 16,-2 1 0-16,0-1 0 15,3 1-1-15,-1 0 0 0,0 2 0 16,-1 1 0-16,3 4-2 0,1 1 0 16,-1 1-1-16,2 3 0 0,1 4-32 15,-5-1 15-15,7 3 15 0,-1-2 1 16,9 5 0-16,6 4 2 0,11 3 2 16,-1-3 1-16,-2-9 12 0,-6-6-12 15,-4-9 12-15,2-1-12 0,2-4-3 16,2-2-1-16,5-1-14 0,-1-3-27 15,4 5-88-15,-3 0-69 0,3-1-34 16,-2-1-23-16,1-1-104 0,-19-1-344 16,1-5-1133-16</inkml:trace>
  <inkml:trace contextRef="#ctx0" brushRef="#br1" timeOffset="149078.654">9581 14168 1327 0,'0'0'689'0,"0"0"-530"16,0 0-39-16,0 0 96 0,0 0 302 16,0 0-310-16,0 0-128 0,0 0 108 15,0 0 62-15,-4-44-58 0,10 22-66 16,3-3-23-16,1-4 12 0,-4-5-6 15,4-2-4-15,5-3 9 0,-7-1 31 16,0 2 8-16,5 3-18 0,-3 3-50 16,-6 6-18-16,5 4-12 15,-3 7 6-15,2 6 15 0,-4 4 9 16,0 4 12-16,-2 1-3 0,5 1-36 16,-1 8-29-16,0 0-29 0,0 6-3 15,0 4-12-15,-4 3 0 0,3 4 12 16,-3 3 0-16,0 0-1 0,-2-3-8 15,0 2 0-15,0-3-21 0,0-6 3 16,-4 0-4-16,2-9 19 0,-3-1-9 16,3-6-9-16,-4-3-10 15,-2 0 13-15,2 0 18 0,-1-3 9 0,3-1-13 16,-2 1 15-16,0 1 0 16,0 1 1-16,4 1 1 0,0 0 18 15,2 0 23-15,0 3 4 0,0 0-10 16,6 1-12-16,4-3-3 0,-2 1-5 15,5-2-1-15,5-5 3 0,5-6 0 16,-4-5 9-16,6-5-2 0,1-4 2 16,1-3 6-16,-4-4 6 0,2 1-2 15,0-1-34-15,-7-2 12 0,1 8 3 16,-7 2 9-16,1 8 9 0,-7 4 13 16,-2 6 11-16,-4 5 6 0,0 1-15 15,0 3-20-15,-2 6-30 0,-6 7-1 16,-5 7 0-16,3 5 0 0,0 4 2 15,-3 1 0-15,5 1 0 0,2-1-2 16,2-3 0-16,2-5-18 16,-1-2 2-16,3-9 15 0,9-7 1 0,-1-4 0 15,4-6-10-15,5-10-20 16,4-9 15-16,-3-6 14 0,9-6 1 16,0-13-1-16,6-14-23 0,2-12-54 15,-2-6 11-15,-8-4 22 0,-10 5 27 16,-5 8 16-16,-6 6 2 0,-4 14 12 15,0 16 3-15,-2 12-12 0,0 9-2 16,-4 6-1-16,2 5-21 0,-3 2 21 16,-1 10 0-16,-2 13 12 0,1 6-11 15,1 7 0-15,-2 11 1 0,-1 11 1 16,7 11 0-16,-2 4 9 0,0-7-9 16,4-13-1-16,2-19 10 0,0-6-9 15,0-5 9-15,-4 1-10 0,10 2 0 16,0-8-2-16,0-5-1 15,3-11-14-15,3-4-21 0,0-14-18 16,-1-5 11-16,3-4 16 0,-5-1 6 16,-1 1 18-16,-4 5-9 0,4 5 12 15,-6 9 2-15,-2 6 40 0,0 6 13 16,0 10-55-16,0 6 0 0,0 6 2 16,0 1 10-16,0 3 3 0,2-1 6 15,2-4 6-15,1-6 15 0,1-4-2 16,2-7-4-16,7-7 6 0,-3-3-3 15,9-7-12-15,-5-12-15 0,7-4 3 16,4-6 7-16,-5-3-22 0,-3 2-33 16,2 2 33-16,-11 4 22 0,0 5 2 15,1 7 0-15,-7 4 0 0,-2 7 12 16,-2 1 15-16,0 11-30 0,-4 6-19 16,-7 8 1-16,3 6 9 0,2 1-10 15,0 5 10-15,0-2-10 16,4-4-2-16,2-4-22 0,0-7 4 15,0-4 17-15,6-7 0 0,2-6 0 16,0-5-17-16,7-9-12 0,-5-9 6 16,2-2 6-16,1-5-3 0,-7-1-3 15,0 1 12-15,-4 1-12 0,0 4-19 16,-2 4 22-16,-4 1 9 0,0 6-3 16,-2 4 0-16,0 1 13 0,-3 6-10 15,1 0 12-15,4 0 0 0,2 0 18 16,2 0 18-16,0 3 6 0,0-2-2 15,6 1-10-15,5-2-9 0,5 0-9 16,-1-2 12-16,5-3 6 0,5-4-9 16,-2 0-20-16,4-1 2 0,-3 1 0 15,5 1 12-15,-6 0-14 0,-4 0 0 16,-1 1 2-16,-7 4-1 0,-3 3 10 16,-4 0-9-16,-2 0 12 15,-2 2-15-15,0 8-10 0,-4 3-11 0,-2 5 6 16,0 7 15-16,-5 2 1 0,1 0-1 15,2 1 0-15,1 1 0 16,3-5-1-16,-2-5 1 0,2-3-12 16,4-6 9-16,0-6 0 0,4-4 2 15,2-4-29-15,3-11-9 0,-1-7 21 16,6-5 17-16,-3-9-2 0,1-3-39 16,5-8 17-16,-3-15 4 0,3-16 9 15,-7-1 11-15,-4 13 1 0,-2 14 2 16,-4 23 19-16,0 10-19 0,-2 0-2 15,0 6-1-15,0 4-17 16,0 9 15-16,-2 3 3 0,4 13 15 16,-4 7-3-16,0 7-11 0,2 3 1 15,-1 6 11-15,1 2-11 0,2 3 10 16,-2-1 0-16,2 2 3 0,0 2 6 16,4 0-3-16,3 1 6 0,-1-5 6 15,4-5 6-15,5-7 0 0,-3-13-21 16,5-7-15-16,-3-11-12 0,7-5-3 15,-7-16-9-15,9-7 12 0,-9-9-3 16,7-4-24-16,-11-1 12 0,3 1 12 16,-5 2 12-16,-4 7 2 0,-2 7 1 15,-2 8-1-15,0 8 0 0,0 9 1 16,0 7 36-16,-2 9-21 0,0 8-14 16,2 4 2-16,0 4 12 0,0 0-12 15,4-2 15-15,3 0-15 0,-1-6 9 16,8-2 0-16,-3-4 0 0,3-7 3 15,0-5 6-15,5-6-18 0,0-2-3 16,6-13-11-16,-3-9-7 0,-1-5 3 16,6-8 0-16,0-13-3 15,0-19 15-15,-3-19-9 0,1-10 12 16,-8 2 0-16,-9 5 12 0,-8 18 3 16,-2 16 0-16,-4 17 3 0,-5 18-4 15,1 10-14-15,2 3-18 0,-7 7-18 16,1 4 3-16,-5 14 32 0,5 9 1 15,-5 10-21-15,7 5 6 0,-1 3 12 16,-1-2 0-16,6 0 1 0,1-2 2 16,1-3 0-16,6-4 15 0,0-7-12 15,4-4 15-15,5-5 0 16,3-4-3-16,7-5 0 0,-3-3-13 16,7-2 1-16,4-2-1 0,-2 0 0 15,-1 1-1-15,-1 4 0 0,4 0 0 16,-11 6 0-16,-1 2-1 0,-7 2-2 15,-6 4-25-15,-2 1 3 0,-4 4-3 16,-8 1-3-16,-7 0-3 0,3 1 21 16,-5-2 11-16,-4 1 1 0,7-1 2 15,-1-3 13-15,4 0 21 0,3-5 36 16,8 0 21-16,4-1 4 0,2-2 62 16,12 0 24-16,3 0-77 0,8 2-67 15,2-2-36-15,4 1-3 0,2-4-15 16,4-3-3-16,2-4-43 0,-2-3-80 15,1-6-102-15,-1-11-97 0,-6-9-277 16,-6 3-870-16,12-24-2311 0</inkml:trace>
  <inkml:trace contextRef="#ctx0" brushRef="#br1" timeOffset="149710.04">12151 13457 3601 0,'0'0'394'0,"0"0"-256"0,8-49 223 15,-8 25 48-15,-4 5-149 0,-7 0-74 16,-5 8-22-16,-9 7-4 0,4 4-15 16,-10 9-33-16,0 7-33 0,0 11-37 15,-2 6-18-15,6 6-9 0,3 6-12 16,9 0 12-16,5 1-12 0,2-2 15 16,8-1 0-16,6-5 3 0,6-2 6 15,5-4 1-15,5-6-10 0,9-6-18 16,0-7-1-16,5-8-26 0,1-5-40 15,2-14-111-15,0-6-51 0,-6-8-17 16,-6-5-52-16,-4-3-228 16,-6 10-642-16,-1-11-1389 0</inkml:trace>
  <inkml:trace contextRef="#ctx0" brushRef="#br1" timeOffset="149959.866">12494 13319 3867 0,'0'0'653'0,"0"0"-487"15,0 0 52-15,0 0 97 0,0 0-118 16,-25 71-96-16,11-37-26 0,-7 13 7 16,-4 13-6-16,-6 9-16 0,2-3-30 15,4-13-29-15,9-19-1 0,1-8-21 16,5-2-48-16,-5-1-58 0,7-3-40 15,4-10-31-15,4-9-18 16,0-6-121-16,8-11-96 0,7-10-202 16,-1-7-372-16,1 6-239 0</inkml:trace>
  <inkml:trace contextRef="#ctx0" brushRef="#br1" timeOffset="150193.087">12469 13356 2077 0,'0'0'766'15,"0"0"-356"-15,0 0 48 0,0 0-27 16,0 0-158-16,60 31-143 0,-50 1-68 15,3 14-16-15,-5 14-9 0,0 9-6 16,0-6-9-16,-1-12-7 0,-5-15 0 16,-2-10-14-16,0 5-1 0,0 0 0 15,0-1-1-15,0-7-1 0,-2-10 0 16,-2-7-22-16,-1-6 5 0,-5-10 19 16,0-8 86-16,-3-4 18 0,-5-6 13 15,-5-1 11-15,4 6-40 0,-3 7-65 16,-3 6-23-16,6 8-71 0,-3 2-151 15,5 9-128-15,3-3-613 0,3 3-1869 16</inkml:trace>
  <inkml:trace contextRef="#ctx0" brushRef="#br1" timeOffset="151811.163">10338 14515 1896 0,'0'0'1007'0,"0"0"-798"16,0 0-2-16,0 0 180 0,0 0-53 15,0 0 22-15,0 0-54 0,0 0-130 16,0 0-55-16,0 44-13 0,0-2-19 16,0 17-9-16,2 9-6 0,-2 8-9 15,0-15-12-15,0-13-37 0,0-18 6 16,0-6-3-16,0 2-3 0,0-2 3 16,0-3 4-16,0-11 2 0,2-9-21 15,-2-5-70-15,2-15 70 0,-2-9 3 16,2-16 9-16,-2-19 3 0,0-12-2 15,-6 0 2-15,4 10 3 0,-2 20 9 16,0 15 6-16,-1 7-2 0,-1 0 5 16,4 2-3-16,-2 7-2 0,4 6 32 15,0 8 137-15,2 9-11 16,6 7-101-16,3 9-49 0,-1 6-21 16,7 9-15-16,1 10 9 0,5-2 0 15,0 2-12-15,-3 1-36 0,3-13 9 16,-2 9 9-16,-1-6 15 0,3-4-9 15,-4-8 12-15,-1-5 0 0,-3-12 2 16,1-7 10-16,-1-7-12 0,-3-10-24 16,-4-10 3-16,1-9 18 0,1-18 2 15,-4-17 1-15,-4-19 3 0,0-6 15 16,-2 6 3-16,-6 19-10 0,-2 25-11 16,2 13-21-16,2 7-6 0,-1 5-9 15,5 3-112-15,-2 1-67 16,0 11-87-16,2 1-213 0,0 4-679 15,7 18-1881-15</inkml:trace>
  <inkml:trace contextRef="#ctx0" brushRef="#br1" timeOffset="152097.828">11125 14388 3930 0,'0'0'670'0,"0"0"-556"0,0 0-13 16,0 0 123-16,-29 84 20 0,9-25-102 16,-3 23-23-16,-6 9 17 0,2 1 33 15,-2-5-39-15,2-16-96 0,7-16-34 16,1-12-22-16,9-17 1 15,-3-9 9-15,3-5-36 0,2-2-97 16,0-6-76-16,-1-8-22 0,5-11 5 16,4-11-96-16,0-8-214 0,2 4-560 15,4-22-565-15</inkml:trace>
  <inkml:trace contextRef="#ctx0" brushRef="#br1" timeOffset="152279.833">10815 14456 3273 0,'0'0'617'0,"0"0"-297"15,0 0 105-15,0 0-45 0,25 52-123 16,-10-23-87-16,-1 8 3 16,11 13 20-16,2 14-45 0,6 14-48 15,2 3-37-15,0-5-63 0,-8-17-30 16,-8-18 0-16,-1-12 3 0,-3-5-73 16,5-2-75-16,-1-2-58 0,4 0-35 15,-9-13-113-15,1-5-343 0,-3-6-1406 0</inkml:trace>
  <inkml:trace contextRef="#ctx0" brushRef="#br1" timeOffset="152712.01">11595 14472 4025 0,'0'0'567'0,"0"0"-540"0,0 0 143 16,0 0 62-16,0 0-49 0,-54 48-79 15,37-24 2-15,-5 4 49 0,1 0 48 16,-4 3-67-16,0 1-58 0,-4-1-32 15,2 1-28-15,5-1-17 0,-3-6-1 16,2 1 0-16,7-4 2 0,-1-5 25 16,9-3 12-16,2-2 12 15,4-3 43-15,2-5 32 0,6-2-26 16,2-1-25-16,11 1-18 0,-1-2-6 16,9 0-3-16,4 0-15 0,2-3-12 15,2 3 0-15,1-1-18 0,-1 1-1 16,-2 0-2-16,-4 4 0 0,0 2-12 15,-9 2-45-15,-3-3-75 0,-7 0-70 16,0-4-81-16,-3-1-164 0,-5-3-705 16,6-11-1302-16</inkml:trace>
  <inkml:trace contextRef="#ctx0" brushRef="#br1" timeOffset="153212.182">12326 14954 2448 0,'0'0'1655'0,"29"-53"-1530"0,-20 0-94 15,1-18 124-15,-6-13 52 16,-6 0-59-16,-15 11-19 0,-5 19 12 16,3 11 60-16,-4 16-31 0,-4 7-45 15,-6 5-59-15,-6 10-44 0,-4 5-7 16,-13 27 0-16,4 27-3 0,3 24-9 16,16 10 12-16,16-1 3 0,15-8 13 15,8-10 38-15,9-8-11 0,7-13-19 16,1-11 36-16,-4-14-38 0,12-8-34 15,2-5-3-15,12-8-11 0,17-16-71 16,6-32-130-16,1-23-91 0,-16 6-230 16,-13-7-967-16</inkml:trace>
  <inkml:trace contextRef="#ctx0" brushRef="#br4" timeOffset="181107.24">2499 8196 722 0,'0'0'515'0,"0"0"-281"0,0 0 747 16,0 0-559-16,0 0-50 0,0 0-45 15,0 0-1-15,0 0-66 0,0 0-67 16,44-35-25-16,-40 22-11 0,-4-1-3 16,0-3 14-16,0-2 6 0,0 1-7 15,2-1-24-15,-4 4-9 0,-2 2-16 16,-5 4-22-16,3 2-32 0,-8 0-28 15,3 4-12-15,-3 3-12 0,-1 0 3 16,1 6 4-16,0 3-1 16,1 2 3-16,1 7-3 0,1 2-3 0,5 0-3 15,2 3-9-15,4-2-1 16,0-1-2-16,4-1-30 0,4-1 18 16,3-4 12-16,1 0 1 0,3-4 1 15,5-5 10-15,1-3-11 0,0-2-1 16,-1-2-1-16,1-7-1 0,-2-5 0 15,-3-2 0-15,-3-3-10 0,-5-3 10 16,-4-1 0-16,-2-1 0 0,-2 2-1 16,-2 3-21-16,-4 1-1 0,-7 5 7 15,-1 3 3-15,-3 6 13 0,1 2-1 16,-3 2 3-16,1 8 12 0,1 5 6 16,1 3 1-16,5 4 5 0,1 2-3 15,2 0 3-15,8 2-24 0,0-1-9 16,0-2 9-16,8-3 1 0,2 0 11 15,3-7-9-15,1-2 18 0,5-7-6 16,-1-2-3-16,-1-6-9 0,6-5-1 16,-5-10-2-16,-1-2 0 15,-7-2-1-15,2-4 0 0,-7-2 0 16,-3 1 1-16,-2 1-11 0,-4 7 11 16,-7 1 1-16,-1 8 0 0,-3 3-1 15,-3 7-1-15,-1 3 1 0,3 3 3 16,-3 7 21-16,2 7-3 0,1 4 0 15,3 1-2-15,5 3-4 0,0 1 0 16,6 1-3-16,2-3-11 0,0 1-1 16,6-5-36-16,2-2 36 15,3-4 0-15,3-4 15 0,1-6 0 16,1-3-12-16,3-2 0 0,-1-8-1 16,-1-7-2-16,-3-5-2 0,-1-4-1 15,-7-4 0-15,2-5 1 0,-8 2 0 16,0 0-19-16,-8 0-1 0,-4 4 22 15,-7 2 12-15,0 7-9 0,-5 3 9 16,-1 7-10-16,2 4 1 0,-2 5 24 16,5 8-6-16,1 7 9 0,2 1-6 15,5 8-6-15,4 1 0 0,-1 3-6 16,9-1 0-16,0 1 0 0,11-3 3 16,-1 0-13-16,3-4-2 0,7-1-19 15,-1-4 18-15,6-5 0 0,-3-4 1 16,3-7 0-16,-2-3 0 0,2-7-3 15,-7-9 0-15,1-6-12 0,-9-4 3 16,-1-4 11-16,-9-1-1 0,2-2-34 16,-13 4 9-16,-1 1 24 15,-5 5 1-15,-5 4-9 0,-1 7 11 16,-2 6 2-16,0 5 10 0,0 4 0 16,1 9 6-16,5 9 12 0,0 5-3 15,7 3 3-15,4 5-6 0,-1 3-6 16,9-1 1-16,0-1-7 0,9-1-10 15,1-5 15-15,5-5-17 0,3-2-27 16,3-6 25-16,2-4 2 0,1-6 1 16,3-3-1-16,0-6-2 0,-2-5 0 15,0-6-11-15,-5-5 11 0,-5-2 0 16,-7-2 0-16,0-1-10 0,-8-2-21 16,0 2 12-16,-10 3 3 15,-4 2 6-15,-5 5 9 0,0 5 0 16,-3 6 1-16,-3 3 2 0,-2 3 1 15,4 7 14-15,0 7 0 0,-1 7 0 16,11 1-3-16,1 5 6 0,2 1-3 16,7 1 0-16,3-2-12 0,3-1 13 15,5-3-16-15,4-2-25 0,3-5 23 16,5-3-1-16,3-4 3 0,0-5 1 16,4-4-1-16,-3-4-1 0,1-9-2 15,-4-2-9-15,2-7-3 0,-13-1 13 16,2-2-1-16,-7-2-9 0,-5 1-9 15,-5 1-3-15,-7 1 6 0,-2 4 6 16,-7 2 10-16,-4 4 0 0,0 3 2 16,-2 7 2-16,1 4 13 0,-1 5 0 15,4 8 6-15,2 4-3 0,5 5 3 16,5 2 3-16,5 4-3 16,4 0-2-16,4 1-4 0,6-1-15 15,5-2-13-15,5-2 0 0,3-7 10 16,2 0 2-16,4-7 1 0,2-6 0 15,0-4 0-15,-3-2 0 0,-1-10-12 16,-4-6 10-16,-4-3-1 0,-7-5-9 16,-6 0 10-16,-4-5 0 0,0 4 0 15,-10 1-28-15,-3 2 9 0,-5 4 9 16,-3 5 0-16,2 7 11 0,-3 6 1 16,-1 2 2-16,4 5 13 0,-1 8 0 15,1 7 3-15,5 2 3 0,3 6-6 16,7 0 3-16,2 1-2 0,2-1-16 15,8-3-25-15,3-3 22 0,3-1 1 16,5-5 2-16,-1-5 0 0,5-4 2 16,0-5-1-16,2-2 0 0,-1-6-1 15,-3-5-12-15,0-8-3 0,-9-2 12 16,1-1-9-16,-9-6 9 0,-4 1 1 16,-7 1 0-16,-3 1-1 15,-6 3-27-15,-5 4 9 0,-6 4 18 16,4 4 2-16,-4 6 1 0,1 4 2 0,1 1 13 15,0 10 3-15,2 2 3 16,5 3-9-16,7 4 6 0,3 2 3 16,6 0 0-16,2-1-8 0,2-1-13 15,6 1-18-15,5-5 17 0,5 0 0 16,3-6 0-16,4-2 1 0,0-3 1 16,1-5-1-16,-1-4-3 0,-2-6-12 15,-4-5 3-15,-5-2 9 0,-4-1-18 16,-5-3 18-16,-5-1-18 0,-5 3 18 15,-5 1-24-15,-2 4-6 0,-3 4 0 16,1 7-27-16,-1 3-76 16,1 0-87-16,-1 5-119 0,3-3-308 0,2-2-1442 15</inkml:trace>
  <inkml:trace contextRef="#ctx0" brushRef="#br4" timeOffset="185116.606">676 7577 668 0,'0'0'486'0,"0"0"-177"16,0 0-68-16,0 0-88 0,0 0 42 15,0 0 406-15,0 0-196 16,0 0-143-16,4-55-52 0,-2 49 18 15,0 1-14-15,-2 0-29 0,2 0-13 16,-2 2-24-16,0 1-15 0,0 2 0 16,0 0 11-16,0 0 9 0,0 0-7 15,0 0-6-15,0 0-9 0,0 0 2 16,-2 0-12-16,0 5-15 0,0 3-9 16,-2 5 0-16,0 2-7 0,-4 4-6 15,4 2-20-15,-3 2-19 16,1 3-6-16,-2-2-9 0,-2 2-6 15,1 1 0-15,-1 0-6 0,-2 1-3 16,3 3 0-16,-1-2-12 0,-5 1 16 16,3 0-4-16,2 0-3 0,-7 4-9 15,7-5 9-15,-3 3-10 0,1-2 1 16,2 1 12-16,-1-4-13 0,1-1 0 16,4-3-2-16,0-2-12 0,-3-3-21 15,3-3 18-15,2-3 3 0,0-1-1 16,0-5-5-16,2-3-21 0,2 1-27 15,-2-3-24-15,2-1-19 0,0 0-17 16,0 0-10-16,0-3 9 0,0-4-19 16,2-2-66-16,2-4-120 0,-2 0-107 15,2 0-149-15,-2 1-437 0,6-1-386 0</inkml:trace>
  <inkml:trace contextRef="#ctx0" brushRef="#br4" timeOffset="185568.96">397 7579 2244 0,'0'0'652'0,"0"0"-425"15,0 0-38-15,0 0 97 0,0 0 1 16,0 0-67-16,0 0-17 16,0 0-42-16,0 0 3 0,0 0 39 15,-12-40 32-15,12 40-12 0,0 0-23 16,0 0 0-16,0 4-42 0,2 3-56 16,2 0-14-16,2 5-1 0,2 3-2 15,1 1-10-15,1 5-12 0,-2 2-6 16,9 5-9-16,-7 1 4 0,9 4 2 15,-5 0 0-15,3 3 3 0,-1 2-15 16,7-1 6-16,-7 1-9 0,5-1 0 16,-4-1-3-16,-1-1-6 0,1-4 0 15,-3-3-8-15,-6-1-4 0,5-8-6 16,-5-3-12-16,-4-4-36 0,0-5 14 16,1-3 7-16,-5 1-15 0,0-3-48 15,2-2-45-15,0 0-57 0,0 0-34 16,-2-2-54-16,4-3-95 0,-2-2-257 15,2-2-585-15,4 0-1338 0</inkml:trace>
  <inkml:trace contextRef="#ctx0" brushRef="#br4" timeOffset="185971.629">860 7896 676 0,'0'0'1530'16,"0"0"-1184"-16,0 0-82 0,0 0 99 16,0 0 31-16,0 0-34 0,0 0-40 15,0 0-44-15,0 0 10 0,0 0 20 16,-35-14 17-16,35 14-2 0,2 0-16 16,4 3-115-16,2 0-58 0,3 1-20 15,-1 2-22-15,9-3-33 0,-5-2-21 16,5 0-15-16,-1-1-18 0,1 0-3 15,0-5-12-15,-3-1-9 0,1 1-36 16,-5-2-72-16,0 0-73 0,1-1-75 16,-5-1-104-16,-2 4-359 0,7-8-1007 15</inkml:trace>
  <inkml:trace contextRef="#ctx0" brushRef="#br4" timeOffset="187151.449">1292 7565 1967 0,'0'0'444'0,"0"0"-253"0,0 0 57 16,0 0 79-16,0 0 1 0,0 0-37 16,0 0-30-16,0 0-61 0,0 0-14 15,0 0 18-15,-2-34 17 0,2 43-16 16,-2 1-77-16,2 8-27 0,0 4-16 15,0 5-3-15,0 3-6 0,-2 2-19 16,2 5-5-16,2 1-13 0,0 2-8 16,0 0-7-16,-2-1-21 0,4-4 9 15,-2 1 0-15,-2-6 0 0,2-5-10 16,-2-4 13-16,2-4-13 16,-2-6 0-16,0-5-2 0,0-3-2 0,0-3-34 15,0-2-19-15,0-4 36 0,0-2 19 16,0-4 0-16,0-4-1 15,0-3-2-15,-2-4 0 0,2-3-9 16,-4-5 9-16,0-1 2 0,0-5 1 16,2 1 0-16,0-6 2 0,-2 0 1 15,2-1 0-15,0-1 9 0,-1 6 0 16,3 0-9-16,0 6 16 0,0 8-7 16,0 5 6-16,3 7 12 0,-1 5 24 15,-2 3 4-15,2 4 2 0,0 0 49 16,0 2-22-16,0 7-58 0,-2 7-29 15,4 4-12-15,-2 2 9 16,2 4 0-16,0 0-9 0,0-1 11 0,1-1 0 16,-1-3 1-16,2-3 1 0,-2-6 2 15,6 0 12-15,-1-3 0 16,1-6-12-16,0-3-3 0,3-2 0 16,-1-10-18-16,5-4-3 0,-1-6 0 15,1-3 0-15,-1-1 0 0,-1-4 9 16,-1 2 11-16,-5-1-1 0,1 1 0 15,-2 1 2-15,-4 1 0 0,0 6 1 16,-4 0-1-16,2 7 0 0,-2 5-1 16,0 5-1-16,0 3 0 0,0 0 1 15,0 4-11-15,-4 5 11 0,2 6 1 16,0 4 1-16,2 4 1 0,0 2 1 16,-2 8 0-16,2 2 9 0,4 5-9 15,2 9 18-15,-3 13 6 0,7 9 9 16,-4 4 4-16,0-15 2 0,-2-12-3 15,-2-21 3-15,1-2-3 0,-3 3-3 16,2 1-6-16,0-3 0 16,-2-6-27-16,0-7-3 0,4-6-15 15,-4-5-24-15,2-2-87 0,-2-3-70 16,2-5-3-16,2-5-13 0,-2-5-97 16,2 0-189-16,-2 0-451 0,2 4-526 15,3 0-968-15</inkml:trace>
  <inkml:trace contextRef="#ctx0" brushRef="#br4" timeOffset="187650.327">1939 7882 2504 0,'0'0'1014'0,"0"0"-806"16,0 0-72-16,0 0 100 0,0 0 32 15,0 0-52-15,-23-55 18 0,13 46-4 16,-9 1-41-16,5 1-22 0,-7 1-39 16,3 3-19-16,-1 3-31 0,-2 0-11 15,3 4-4-15,1 5-8 0,3 2-4 16,1 5 1-16,3 4-10 0,6 1-9 15,2 5-15-15,2-2 0 0,2 3-15 16,2-3 12-16,4 0-13 0,3-4-1 16,-1-4 14-16,2-4-12 0,1-6 9 15,-1-6-12-15,5 0-15 16,-3-6-6-16,3-9 3 0,-5 0-6 16,1-3 0-16,-1-2 9 0,-4 0 0 15,-4 2 12-15,5 3 0 0,-7 5 1 16,0 2 2-16,0 6 2 0,0 2 49 15,0 2-21-15,2 9-18 0,2 2-10 16,-2 6 1-16,7 4 18 0,-1 2-3 16,0 1 6-16,7 0-11 0,-5-4-13 15,3-1 0-15,-1-6-16 0,-3-6-47 16,3-6-73-16,-4-3-99 0,-1-8-74 16,1-6-188-16,-2 0-792 0,7-5-2176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20T07:32:15.2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2764 11154 46 0,'0'0'127'16,"0"0"3"-16,0 0-16 0,0 0-32 15,0 0-20-15,0 0 13 0,0 0-3 16,0 0-17-16,0 0 186 0,-17-5-49 16,15 5-133-16,2-5-26 0,-2-2-17 15,-4 0-16-15,0-3-446 0,2 4 243 16,-3 0-273-16,51 52 297 0</inkml:trace>
  <inkml:trace contextRef="#ctx0" brushRef="#br0" timeOffset="979.088">2764 11154 222 0,'-54'-57'163'16,"54"56"-105"-16,0 1 50 0,0 0 111 16,0 0 110-16,0 0 3 0,0 0-39 15,0 0-92-15,0 0-65 0,0 0-64 16,0 0-46-16,0 0-23 0,0 0 16 16,0 0 10-16,0 0 26 0,0 0 33 15,-2 0 31-15,2 0 7 16,0 0-16-16,0 0-26 0,0 0 6 15,0 0 19-15,0 0 32 0,0 0 38 16,0 0 18-16,0 0-13 0,0 0-36 16,0 0-10-16,0 0 4 0,0 0-11 15,0 0-1-15,0 0 3 0,0-1 12 16,-4-1 12-16,2 1 3 0,0-2 5 16,2 3-16-16,0 0 3 0,0 0-7 15,0 0-15-15,0 0-30 0,0 0-9 16,0 0-10-16,0 0 1 0,0 0-10 15,0 0-8-15,0 0-7 0,0 0 0 16,0 0-15-16,0 0-15 0,0 0-9 16,0 0-3-16,0 0 3 0,0 0 7 15,0 0 8-15,0 0 3 0,6 0-6 16,0 0 15-16,7 0-3 0,1 0-9 16,5 0-6-16,1 0-26 15,9 0 14-15,0 0-3 0,4-1 12 16,0 1-21-16,5-2 12 0,-1 2 6 15,2-2-6-15,0 0-13 0,1 2 13 16,9 0-13-16,13 0 16 0,9-2-15 16,5 1 15-16,0 1-16 0,-3-1 19 15,-3 1-19-15,5-1 13 0,1 0 3 16,3 1-16-16,-1-3 14 0,3 3-13 16,-1-2 15-16,3 2 0 0,2 0-3 15,2 0 6-15,-1-3-6 0,3 2 3 16,4-1-3-16,-2 1 3 0,4-1-15 15,0 1-1-15,3 1 1 0,1-1-1 16,2-1 1-16,5 1 0 0,3-1-2 16,1 2 2-16,1 2-2 15,7-4 1-15,-4 2 10 0,6-3-12 16,-2 1 0-16,1 1 0 0,5 0 0 16,-4-1 1-16,2 1 1 0,2 1-1 15,0 0 2-15,5-3-2 0,1 1 1 16,-2-1 16-16,4 1 6 0,3-1-6 15,1 3-3-15,-2-3 0 0,9 1-12 16,-7 2 9-16,3-3 0 0,1 3-9 16,3-3 15-16,-2 3-17 0,3-4 38 15,1 4-27-15,-4-3 9 0,3 0-18 16,1 3 9-16,0-3-10 0,1 2 10 16,3-1-11-16,-2 1-1 0,2-1 1 15,-2 1 1-15,4-1 1 0,-3 1 12 16,3 1-3-16,-4-4-9 0,4 2 12 15,-4-1-12-15,4 1 9 0,-5 1-9 16,5-1 0-16,-6 1 8 16,4 0-11-16,-4-1 0 0,-1 2 11 15,1 0-10-15,-7-3-1 0,3 0 12 16,0 0-9-16,-5-1 5 0,0 1-7 16,-3 2-2-16,-3-2 1 0,-8 2 0 15,-2-1 2-15,-4 2 0 0,-5-3 0 16,-3 3 10-16,-9 0-11 0,-6-1-1 15,-6-1 1-15,-7 0 2 0,-7 1-3 16,-5 1-1-16,-4-1 1 0,-16 1-2 16,-13 0-1-16,-8 0-12 15,-7 0-3-15,3 0-12 0,-2 0-24 16,-1 0-33-16,-7 0-33 0,-5 0-51 16,-6-2-67-16,-2-2-168 0,0-1-635 15,-2-9-1073-15</inkml:trace>
  <inkml:trace contextRef="#ctx0" brushRef="#br0" timeOffset="3600.185">2979 5333 108 0,'0'0'1763'0,"0"0"-1763"16,0 0-286-16,0 0-699 0,0 0 424 15</inkml:trace>
  <inkml:trace contextRef="#ctx0" brushRef="#br0" timeOffset="3886.98">2979 5333 209 0,'-35'-52'117'0,"35"51"20"0,2-4 447 16,4 0-350-16,-2 0-52 0,0-2-29 15,-2 2-29-15,0-3 28 0,0 0-44 16,1 0-92-16,-3 0-16 0,0 1 0 16,2-1 16-16,-2 0-15 15,0 0 28-15,0 1 33 0,0 3 55 16,0 1 90-16,0 1 128 0,0 0-49 15,0 2-65-15,2 0-15 0,-2 0-35 16,0 0-54-16,0 0-60 0,0 0-57 16,0 0-44-16,0 0-38 0,0 0-64 15,0 0-98-15,0 0-99 0,0 0-117 16,-2 0-139-16,-5 0 280 0,1 2 202 16,-2-2 62-16,0 0 45 0,-5-2-22 15,3-3 15-15,-2 0-61 0,-1 0-72 16,-1 2-146-16</inkml:trace>
  <inkml:trace contextRef="#ctx0" brushRef="#br0" timeOffset="3923.879">2844 5163 1199 0,'0'0'0'0,"0"0"-242"0,0 0-452 15</inkml:trace>
  <inkml:trace contextRef="#ctx0" brushRef="#br0" timeOffset="5038.813">2844 5163 225 0,'-2'-23'124'0,"4"21"212"0,-2 0 641 16,0-1-714-16,3 1-182 0,-3-3-61 15,4 0-17-15,-4 1-3 0,2-1 78 16,-2 0 22-16,0 0 26 0,0 2 4 16,0 0 18-16,0 2 20 0,0 1-1 15,0 0 16-15,0-1-17 0,0 1-23 16,0 0 9-16,0 0 16 0,0 0 5 16,0 0-18-16,0 0-28 0,0 0-18 15,0 0-25-15,0 0 0 0,0 0 2 16,0 0 7-16,0 0-7 15,0 0-9-15,0 0-19 0,0 0-31 16,0 0-11-16,0 0-15 0,0 0 2 16,0 0 24-16,0 0 16 0,0 0 12 15,0 0 6-15,0 0 3 0,0 3 3 16,0 2 6-16,0 1 21 0,0 3 34 16,0 2-16-16,0 0-39 0,0 2-28 15,0 0-6-15,-2 1-9 0,2-1-17 16,0 2 35-16,0-1 15 0,-4 5 31 15,4 1-19-15,0 4-11 0,0 3-10 16,-3 4 3-16,3 4-12 0,0 3 3 16,0 9-6-16,0 12-2 0,0 12-7 15,0 2 3-15,0 0-3 16,0-3-12-16,3-5-21 0,-3 6-27 16,0 7 15-16,0 4-6 0,4 8 18 15,-4 6 16-15,0 3 11 0,2 2-3 16,0 5 15-16,-2 3 6 0,0 4-33 15,2 2-12-15,-2 4-3 0,0 3 3 16,2 6 45-16,-2-3 57 0,2 4-8 16,-2 6-94-16,0 3 0 0,0 8 0 15,2 0 22-15,-2 3 26 0,2 3 18 16,0-2-66-16,-2 8-9 0,2 6 9 16,-2 0 27-16,2-1 30 0,-2 3-18 15,2-3-39-15,0 6-48 0,1-3 48 16,-3 6 51-16,0-1-48 0,2 4-3 15,-2 0-3-15,4 1 3 0,-4-4 51 16,2 4-51-16,-2 0-48 16,2 2 48-16,0-3 44 0,-2 0 25 15,0 0-69-15,2 1-24 0,2-1 24 16,-4-4 24-16,2-8-3 0,0-4-21 16,-4-4-45-16,2-6 45 0,-2-1 42 15,2 2 21-15,0-4-63 0,0 3-69 16,0 1 60-16,2-2 9 0,-2 0 60 15,2-3-60-15,-2-2-18 0,0-1-9 16,0-2 27-16,0-4 39 0,0-5-2 16,2-6-37-16,-2-6-69 0,-2-5 36 15,2-2 33-15,0-7 15 0,-2-2-12 16,2-4 18-16,2-2-21 0,-2-4-69 16,0-1 45-16,2 0 23 0,-4-2 1 15,4-2 12-15,-2-3 12 0,0-4-9 16,0-7 4-16,2-8-19 0,-2-12-66 15,0-14 27-15,0-10 9 0,0 0 29 16,0 4 1-16,0-1-18 16,0 0 1-16,0-6 17 0,0-7 0 15,-2-7 0-15,2-6-3 0,0-1-12 16,0-5 0-16,0 0 12 0,0 0 0 16,0-1 0-16,0 4 0 0,0-2 1 15,0 5-13-15,0-2 3 0,0 5-3 16,0 0-15-16,0 0-18 0,0-1 3 15,0 0 5-15,0-2 4 0,0 2 6 16,0-1 18-16,0 0 11 0,0 0 1 16,0 0 1-16,0-1-1 0,0 0-1 15,0-4-1-15,0-1-34 16,0-2-21-16,0 0 0 0,0 0-12 16,0 0-3-16,0-2-13 0,0 0-47 15,0 1-70-15,0-1-76 0,0 2-70 16,0 0-69-16,0 2-37 0,0 0-36 15,-2 2-74-15,2-3-45 0,-2 3-156 16,2-13-814-16,4 12 963 0</inkml:trace>
  <inkml:trace contextRef="#ctx0" brushRef="#br0" timeOffset="6371.114">2832 17187 1456 0,'0'0'406'0,"0"0"-124"0,0 0 7 16,0 0-9-16,0 0-228 0,0 0 163 15,0 0 293-15,0 0-299 0,0 0-140 16,4 20-3-16,-4-20 57 0,-2-1 0 16,2-3-14-16,-4-1 38 0,2-6-8 15,-2-6-18-15,-2-4-13 0,-1-5-19 16,-1-9-3-16,0-3-1 0,-2-6-8 16,-3 0-13-16,3 1 0 15,-7 4-21-15,9 8-22 0,-2 5-9 16,1 8-10-16,3 5 10 0,0 7-11 15,2 3 0-15,0 1 0 0,2 2 0 16,0 2 21-16,0 2 5 0,2 5 3 16,0 4 4-16,0 5-13 0,4 6-18 15,2 2 0-15,4 6 0 0,1 5-1 16,1 1 0-16,0 2 1 0,5 2 0 16,-3-2 0-16,5 3 10 0,-5-5-11 15,1-6 0-15,-3-7-2 0,-3-4-10 16,3-9 10-16,-6-7 19 0,2-5-1 15,-3-3-6-15,3-9-10 16,0-11 13-16,0-5 19 0,1-18 2 16,3-13 6-16,-4-12-8 0,3 6-13 15,-7 12 85-15,4 15-19 0,-2 12-38 16,0-3-28-16,5-2-18 0,1-2-2 16,1 7-1-16,-3 1-115 0,6-2-130 15,-1-6-98-15,-5 9-236 0,13-23-847 0</inkml:trace>
  <inkml:trace contextRef="#ctx0" brushRef="#br0" timeOffset="7537.167">2878 5128 1846 0,'0'0'260'15,"0"0"370"-15,0 0-245 0,0 0-75 16,0 0-3-16,0 0-2 0,0 0-42 16,0 0-53-16,0 0-37 0,12-9-59 15,-18 18-37-15,-3 4-1 0,-3 7 1 16,-4 3-16-16,1 4-16 0,-6 6-14 15,7 3-10-15,-5 1-9 0,5 4-8 16,-5-2 8-16,7 1-10 0,-1-5-1 16,3-3 1-16,2-6 0 0,2-8-2 15,-1-5-2-15,3-8-23 0,0 0 1 16,2-5 0-16,2 0 24 0,0-7 0 16,6-5 42-16,1-5-31 0,3-7-11 15,0-4-12-15,9-3 9 16,-5-3 0-16,5-2 1 0,-3 2-1 15,5 0 3-15,-4 1 0 0,-1 8 12 16,-3 3-9-16,-1 6 19 0,-2 6 5 16,-1 5 13-16,-3 5 21 0,0 0-4 15,-2 7-11-15,0 6 11 0,0 8-20 16,3 7-22-16,-5 7-15 0,6 14 1 16,-2-3 2-16,0 1 9 0,3 1-10 15,-5-8 0-15,8-2 1 16,-4-3-3-16,1-10-1 0,-5-10-75 0,2-6-94 15,-4-9-89-15,-2-11-161 0,0-2-217 16,0-16-907-16</inkml:trace>
  <inkml:trace contextRef="#ctx0" brushRef="#br0" timeOffset="8269.048">626 5285 39 0,'0'0'284'0,"0"0"-222"15,0 0 19-15,0 0 99 0,0 0 80 16,0 0-5-16,0 0 12 0,0 0-59 16,0 0-49-16,50 9-32 0,-44-9-23 15,3 0 58-15,-3-5 122 0,4 1-99 16,-2-1 30-16,-1 0 64 0,-3 1 24 15,4 1 7-15,-6 0 18 0,0 3-29 16,-2-2-49-16,0 2-102 0,-4 0-69 16,-2 0-5-16,-3 4 70 0,-3 2 14 15,-2 2-36-15,-1 2-58 0,-6 2-43 16,3-1-9-16,-3 2-12 16,1-5-2-16,3 1-13 0,-4-5-76 15,5-2-101-15,-3-2-43 0,7-1-23 16,-3-5-33-16,5-3-128 0,0 0-239 15,3 1-427-15,5 3-486 0</inkml:trace>
  <inkml:trace contextRef="#ctx0" brushRef="#br0" timeOffset="8459.963">579 5165 2511 0,'0'0'470'16,"0"0"-297"-16,0 0 22 0,0 0 151 15,0 0 23-15,0 0-151 0,0 0-103 16,0 0-69-16,25 77-2 0,-21-46-1 16,-2 1-26-16,-2-2-17 0,0-3-15 15,0-7-50-15,0-7-127 0,0-3-122 16,-2-8-165-16,0-1-286 16,0-1-818-16</inkml:trace>
  <inkml:trace contextRef="#ctx0" brushRef="#br0" timeOffset="8955.776">738 5636 215 0,'0'0'1024'15,"54"-39"-660"-15,-25 14-55 0,0-7 31 16,4-4-55-16,-2-5 8 0,-4-1-13 15,-7-1-9-15,-1-2-27 0,-11-5-23 16,-2 3-10-16,-6-2-27 0,-6 1-10 16,-8 6-10-16,-9-6-10 0,-6 1-3 15,-8 4-14-15,-11 1-14 0,-12 9-20 16,-10 14-45-16,-2 18-34 0,14 14-22 16,10 10-1-16,9 18-1 0,0 9-1 15,4 9-1-15,2 8-1 0,12-8 3 16,15-6 2-16,6-1 10 15,2 2 1-15,6-7 2 0,4-9 0 16,1-8-3-16,3-2-9 0,7 4 0 16,6-1-3-16,19 3-64 0,7-12-57 15,18-19-75-15,5-11-86 0,-3-20-153 16,-22 1-577-16,-7 2-961 0</inkml:trace>
  <inkml:trace contextRef="#ctx0" brushRef="#br0" timeOffset="9603.961">1414 5615 2236 0,'0'0'607'0,"0"0"-575"0,0 0 13 15,0 0 170-15,0 0 117 0,-10-71-51 16,8 42-48-16,0-6-50 0,2-11-37 16,-2-14-13-16,-5-13-6 0,5 7-22 15,0 13-25-15,2 20-40 0,0 12-19 16,0 1-18-16,0 3 19 0,0 0-1 15,2 9 16-15,4 4 15 0,1 4-15 16,-1 0-10-16,2 4-14 0,-2 6-13 16,7 5-13-16,-3 6-11 0,0 6 5 15,7 9 4-15,-3 5 3 0,5 3 10 16,-2 2-10-16,3 1 9 16,1 0-16-16,-3-8 16 0,1-3 3 15,0-9 0-15,-5-7 22 0,1-10-4 16,-3-7-6-16,0-3-12 0,-3-13-36 15,-3-7 2-15,2-9 21 0,-2-6 13 16,1-14 18-16,-5-13 9 0,-2-9 4 16,-2 3 12-16,0 15 3 0,-5 15-22 15,5 14-24-15,-2-1 0 0,4 1-49 16,-4 4-107-16,8 7-62 0,-2 10-51 16,4 3-191-16,1 3-751 0,7 11-1304 0</inkml:trace>
  <inkml:trace contextRef="#ctx0" brushRef="#br0" timeOffset="9821.335">2082 4858 3317 0,'0'0'494'0,"0"0"-424"0,0 0-23 16,-21 73 63-16,9-18-13 0,-7 17-3 15,0 4-10-15,-1-2-25 0,-1-10-31 16,5-16-16-16,5-10-11 0,1-11-1 16,-3-6-31-16,7 0-99 0,-4-4-109 15,2-3-122-15,-3-9-228 0,9-5-617 16,2-6-519-16</inkml:trace>
  <inkml:trace contextRef="#ctx0" brushRef="#br0" timeOffset="9987.609">1858 4988 2096 0,'0'0'1680'16,"0"0"-1403"-16,0 0-217 0,27 61 61 15,-6-20-6-15,4 15-65 0,6 16-47 16,2 4-3-16,2-3-2 0,-4-14-1 16,-10-20-65-16,-1-11-79 15,1-6-186-15,-4-6-397 0,16 8-1421 0</inkml:trace>
  <inkml:trace contextRef="#ctx0" brushRef="#br0" timeOffset="11070.946">796 17115 1941 0,'0'0'1160'0,"0"0"-768"16,0 0-249-16,0 0-67 0,0 0 147 16,0 0 10-16,0 0-50 0,0 0-25 15,-54-22-10-15,36 22 3 0,-9 0-13 16,2 0-52-16,-4 0 14 0,-2 0-36 15,-4-1-51-15,-2 1-13 0,-1-3-16 16,-5 3-42-16,4-3-110 16,-1 2-62-16,-1-2-13 0,2 2-83 15,4 0-260-15,10 1-653 0,-4 0-1024 0</inkml:trace>
  <inkml:trace contextRef="#ctx0" brushRef="#br0" timeOffset="11690.982">668 17358 2077 0,'0'0'350'0,"62"-23"-253"15,-35 5-77-15,4-5 122 0,0-5 121 16,-4-5-32-16,-7-7-49 0,-3-8-30 15,-11-13-12-15,-6-10-20 0,-14-1 9 16,-15 1 12-16,-11 7 10 0,-7 11-24 16,-5 5-21-16,-8 12-23 0,-2 12-18 15,-4 17-15-15,0 13-23 0,2 19-25 16,2 16 0-16,10 11 0 0,5 7 2 16,11-1 8-16,12 0-10 0,9-1 0 15,5-2 23-15,6-8 2 0,4-10-5 16,2-6-4-16,6-5 1 15,4 3-1-15,11 1-3 0,6 2-15 16,14-1-15-16,19-3-6 0,17-7-32 16,10-10-58-16,0-11-61 0,-9-16-127 15,-9-13-271-15,-15 1-608 0,-11-4-872 0</inkml:trace>
  <inkml:trace contextRef="#ctx0" brushRef="#br0" timeOffset="12389.906">1319 17355 2617 0,'0'0'472'0,"0"0"-379"15,0 0 28-15,2-71 238 16,0 39 3-16,0-3-130 0,2-5-24 15,-2-4-10-15,-2 0-42 0,0-3-24 16,0 3-22-16,0 3-34 0,0 9-21 16,2 4-18-16,-4 10-1 0,2 5 1 15,0 8-13-15,0 4 13 0,0 1 11 16,0 8 5-16,4 10-53 0,3 4-24 16,3 18 8-16,4 17 13 0,7 14 0 15,6 4 1-15,-6-11-10 0,-3-17 10 16,-5-16 0-16,-1-5-22 0,1-1 12 15,5-1 11-15,-3-5 1 16,1-9 18-16,-3-10 6 0,-3-7-21 16,2-13-3-16,-3-10-2 0,-3-17 2 15,4-18 12-15,-6-17 4 0,-2-3-7 16,0 16-9-16,-2 16-40 0,0 22 19 16,-2 6 6-16,4 2-13 0,-2 2-96 15,0 1-23-15,2 9-24 0,7 10-26 16,-1 2-84-16,4 10-285 0,-3 2-639 15,9 14-888-15</inkml:trace>
  <inkml:trace contextRef="#ctx0" brushRef="#br0" timeOffset="12623.707">2032 16786 3521 0,'0'0'482'15,"0"0"-430"-15,0 0-50 0,0 0 221 16,0 0 6-16,-33 85-65 0,16-37-50 16,-3 16-22-16,-5 11-31 15,-2 5-18-15,0-7-22 0,11-16-21 16,-1-19-1-16,9-16-45 0,0-6-98 16,-1-5-34-16,-1-7-26 0,0-4-79 15,4-10-148-15,1-14-269 0,3 1-557 16,2-22-381-16</inkml:trace>
  <inkml:trace contextRef="#ctx0" brushRef="#br0" timeOffset="12771.008">1784 16870 2156 0,'0'0'967'0,"0"0"-664"0,0 0-14 0,0 0 79 16,0 0-66-16,46 87-131 0,-24-28-60 16,11 16-50-16,9 5-12 15,-5-6-18-15,-4-17-28 0,-12-21-3 16,1-11-22-16,-3-11-24 0,2-4-146 15,1-7-158-15,-1-3-333 0,8-21-1171 0</inkml:trace>
  <inkml:trace contextRef="#ctx0" brushRef="#br0" timeOffset="13959.021">14305 10961 117 0,'0'0'773'0,"0"0"-489"0,0 0 51 15,0 0 0-15,0 0-166 0,0 0 529 16,0 0-216-16,0 0-129 16,0 0 29-16,-52-41-56 0,50 41-56 15,2 0-30-15,0 0 27 0,0 0 16 16,8 0-85-16,0 0-47 0,5 0-33 15,5-3-39-15,1 3-28 0,8-2-9 16,4 2-9-16,0 0-17 0,2 2-14 16,2 7 0-16,-2 1 16 0,0 5 0 15,0 1 3-15,-4 4-3 0,-2-2-3 16,-2 1 0-16,-4-1 3 0,-3-5-16 16,-3 1 10-16,-7-4 0 0,2 0-9 15,-6-2 15-15,-4-1-6 0,-2-2-12 16,-6 0 0-16,-6 1-2 0,-9-2 2 15,2-1 1-15,-10 3 1 0,0-4-1 16,-6 0 0-16,-4 1-1 0,1-1-18 16,1 0-87-16,0 0-97 0,4-2-83 15,4 0-92-15,10-3-279 16,2-3-1128-16</inkml:trace>
  <inkml:trace contextRef="#ctx0" brushRef="#br0" timeOffset="14490.823">15394 10837 2406 0,'0'0'618'0,"0"0"-467"16,0 0 104-16,0 0 181 0,35-52-94 16,-33 47-130-16,-2 5-12 0,-4 1 126 15,-6 14-27-15,-9 5-107 0,-2 12-35 16,-12 12-17-16,0 0-44 0,0 3-50 15,0 2-34-15,0-8-10 16,0 3 0-16,0 0-2 0,8-9-1 16,0-4-26-16,9-6-28 0,1-6-20 15,7-7-28-15,2-3-12 0,2-8-28 16,4-1-76-16,4-4-59 0,0-6-42 16,4-4-204-16,1 1-279 0,-3 3-390 15,0-5-505-15</inkml:trace>
  <inkml:trace contextRef="#ctx0" brushRef="#br0" timeOffset="14689.103">15061 10782 2914 0,'0'0'1214'0,"0"0"-1074"0,0 0 59 0,0 0 134 16,0 0-88-16,29 55-102 0,-16-19 0 15,3 17 15-15,3-3-64 16,-5-2-45-16,-1-8-19 0,-1-15-20 16,-2-6-10-16,3-7-54 0,-1-12-180 15,-2-12-208-15,-3-4-498 0,9-26-2113 0</inkml:trace>
  <inkml:trace contextRef="#ctx0" brushRef="#br0" timeOffset="16383.36">722 11491 1132 0,'0'0'505'15,"0"0"-317"-15,0 0-71 0,0 0 214 16,0 0 176-16,-5-53-138 0,5 36-12 16,0-8 3-16,-2-6-33 0,0-4-104 15,0-10-46-15,-2-16-14 16,-2 8-25-16,2 2-25 0,0 10 3 15,2 13-15-15,2-2-31 0,-5 1-15 16,5 8 5-16,0 7-2 0,0 8-12 16,0 3 2-16,0 3 19 0,5 6-22 15,-1 7-45-15,6 9-17 0,0 6-1 16,-1 6 3-16,5 7 13 0,1 2-1 16,-1-1 1-16,3 0 2 0,-5-2-2 15,7-3 0-15,-5-6-2 0,5-5 3 16,-5-5 1-16,3-11 1 0,-7-4 1 15,-4-6-2-15,7-9-13 16,-7-6-11-16,-2-8 7 0,0-8 17 16,-4-13 12-16,0-13 3 0,2-15 12 15,-4-3-5-15,0 13 14 0,0 14 0 16,-2 20-11-16,4 5-22 0,-2-1-3 16,2 1-11-16,0-1-65 0,0 6-100 15,0 2-70-15,2 4-41 0,0 6-209 16,0 2-761-16,4 5-1143 0</inkml:trace>
  <inkml:trace contextRef="#ctx0" brushRef="#br0" timeOffset="16986.266">1375 10750 3369 0,'0'0'532'0,"0"0"-420"0,0 0-90 16,0 0 229-16,0 0 56 0,0 0-104 15,-29 73-62-15,18-33-40 0,-5 9-25 16,-3 11-12-16,-5 8-18 0,-1-6-28 16,4-14-17-16,5-14-1 0,3-10-3 15,-1 0-43-15,1 2-24 0,-5-3-31 16,7-2-21-16,1-7-44 16,2-5-86-16,4-7-162 0,2-2-297 15,2-5-487-15,6-10-736 0</inkml:trace>
  <inkml:trace contextRef="#ctx0" brushRef="#br0" timeOffset="17203.697">1135 10876 2553 0,'0'0'802'0,"0"0"-519"0,0 0-138 16,0 0 236-16,0 0-18 0,0 0-187 15,0 0-66-15,48 78-18 0,-34-41 3 16,5 10 0-16,3 13-25 0,7 9-24 15,-4-6-19-15,-4-14-12 0,-9-16-14 16,-2-10-1-16,3 1-24 0,-3-3-80 16,5 2-55-16,-5-12-64 0,-4-7-95 15,5-4-217-15,-5 0-651 0,4-15-1002 16</inkml:trace>
  <inkml:trace contextRef="#ctx0" brushRef="#br0" timeOffset="17411.736">1718 11004 1755 0,'0'0'2376'0,"0"0"-2012"0,0 0-330 16,0 0-3-16,0 0 92 0,0 0-46 15,-66-2-34-15,45 14-22 0,-4-2-21 16,0 1 0-16,-1-1-61 0,3 0-44 15,2 1-64-15,1-1-114 16,5-4-138-16,3 4-265 0,3-6-440 16,7 2-177-16</inkml:trace>
  <inkml:trace contextRef="#ctx0" brushRef="#br0" timeOffset="17551.373">1728 11152 2760 0,'0'0'723'16,"0"0"-272"-16,0 0-206 0,0 0-33 15,0 0-129-15,0 0 7 0,0 0-28 16,0 0-41-16,-66 0-21 0,41-2-21 16,-2 2-202-16,7 0-252 0,-3 2-781 0</inkml:trace>
  <inkml:trace contextRef="#ctx0" brushRef="#br0" timeOffset="17986.802">2148 11240 372 0,'0'0'3301'0,"0"0"-2901"15,25-50-338-15,-19 18-21 0,-2-6 158 16,-2-13-16-16,-4-11-14 0,-8-11-12 16,-13 8-26-16,6 15-27 0,-3 16-22 15,1 19-27-15,-4 2-33 0,-1 6-20 16,-5 7-2-16,6 16 1 0,0 19 17 15,2 18-3-15,15 18-13 0,2 5 10 16,4-11-10-16,8-16 10 0,3-15-8 16,1-8 11-16,7 2-3 0,4-1-10 15,3-2 0-15,3-15-2 0,2-10-13 16,-6-13-66-16,-2-25-77 0,-5-23-61 16,-7-24-105-16,-7 9-314 0,-2 1-1122 0</inkml:trace>
  <inkml:trace contextRef="#ctx0" brushRef="#br0" timeOffset="21567.897">2873 7090 46 0,'0'0'137'15,"0"0"-36"-15,0 0-49 0,0 0-49 16,0 0-3-16,0 0-1 0,0 0-15 16,0 0 5-16,0 0 11 0,0 0 52 15,-26 17 33-15,23-16 39 0,3 1 13 16,-2-2 22-16,-2 2-15 0,2-2-56 15,0 0-56-15,-2 0-25 16,4 0 9-16,0 0-16 0,0 0 29 16,0 0 59-16,0 0 264 0,0 0 57 15,0 1-188-15,0 1-115 0,0-2-67 16,0 0-39-16,0 0 0 0,0 0-26 16,-2 0-45-16,2 0-45 0,-2 0 83 15,-2 0 33-15,0-3 29 0,-1 1 7 16,3 0 0-16,0 1 19 0,0-1 32 15,0-1-6-15,2 3 45 0,-2 0 61 16,2-1 9-16,0 1-4 0,0-2-7 16,0 2-17-16,0 0-13 0,0 0-13 15,0 0-19-15,0 0-23 0,0 0-2 16,-2 0-1-16,2 0-1 16,0 0 3-16,0 0 9 0,0 0 7 15,0 0 8-15,0 0-4 0,0-2-9 16,0 2 6-16,0 0 12 0,0 0 3 15,0 0 6-15,0 0-22 0,6 2-33 16,-2 3-16-16,11 1-15 0,-3 1-8 16,3 0 8-16,-1 2-6 0,3-2 13 15,-1 4-1-15,3-3 3 0,0 1-14 16,-1 2-10-16,3 0-9 0,4 2 3 16,-1-1-3-16,5 4-9 0,2 0 6 15,4 4-6-15,5 1-16 0,7 7-1 16,15 6 13-16,11 9-12 0,9 3 16 15,1-2 6-15,-6-1 7 0,-3-1 11 16,2-2 15-16,1 2 6 0,4 3-15 16,-3 0-12-16,5 0 0 0,-3 1 3 15,3 0-12-15,0-1 6 16,1 0-12-16,1 1 15 0,4 2-15 0,2 1 4 16,-2 0 2-16,4 3-18 15,2 0-9-15,2 3-49 0,5 1 49 16,5 3 0-16,5 1 2 0,3 6 17 15,5 0-1-15,2-1-3 0,0 5 0 16,6-1 12-16,1 1 3 0,1 2-6 16,0 2-6-16,2-1-18 0,3 3-3 15,-5-2-12-15,4-1 4 0,1 2 11 16,1 0 18-16,5-2 12 0,-3 2-6 16,3 2-3-16,3 2 9 0,5 2 3 15,0 1-33-15,2 2-39 16,2 1 6-16,-4-2 30 0,2 0 3 15,-3-2 0-15,1-2 27 0,-6-1 3 16,2 0-3-16,-5 1 3 0,1-1-30 16,-3-3-3-16,1 1-72 0,-1-2 75 15,3 1 21-15,-3 1-19 0,1-1 16 16,-1 0-3-16,-1 0 3 0,3-2 0 16,-7 2 3-16,-1-3-21 0,0 1-15 15,-8-4-24-15,4 1 15 0,-2-2 24 16,-4-1 1-16,-4-1 14 0,2-2 0 15,-8-4-3-15,4 0 3 0,-7 0-3 16,-4-1 3-16,-3-2-15 0,-1-1-9 16,-2-3-63-16,5 2 42 0,-5-1 27 15,-2-1 3-15,-2-2 0 0,0 2 12 16,-2-3-10-16,-2-1-2 0,-8-4 15 16,2-1-3-16,-7 0 3 0,1-4 0 15,-3-2 3-15,-8 0-3 0,-4-3 0 16,-1-2-15-16,-12 0-17 0,-1-6-31 15,-15-7 24-15,-4-3 22 16,-4-2 0-16,4 2 2 0,4 2-1 16,2 3 1-16,-4-3 0 0,-4-3-2 15,-6-3 1-15,0-1-11 0,-9-3 0 16,-4-5-15-16,-5 0-12 0,-1-2-12 16,-2-2 9-16,-2 0 3 0,2 0 6 15,-2 0 12-15,0 0-1 0,0 0 7 16,0 1 3-16,0-1-24 0,2 2-30 15,-2-2-24-15,0 0-30 0,2 0-28 16,-2 0-38-16,0 0-7 0,0 0-161 16,0 0-143-16,-2-4-557 0,-4-1-459 15,6-10-1105-15,4 36 2589 0</inkml:trace>
  <inkml:trace contextRef="#ctx0" brushRef="#br0" timeOffset="23235.7">14747 13952 1565 0,'0'0'228'15,"0"0"459"-15,0 0-294 0,0 0-72 16,0 0-3-16,0 0 11 0,0 0-68 16,-15-65-33-16,15 40-24 0,-2-7-28 15,0-4-38-15,0-12 6 0,0-10-13 16,0-10-15-16,-4 4-19 16,4 12-5-16,2 16-17 0,-2 11-11 15,0-3-15-15,0 1-16 0,-2 0-9 16,1 6 6-16,3 6-2 0,0 5-4 15,0 7-6-15,0 0-3 0,0 3 30 16,0 0 16-16,3 9-13 0,3 1-31 16,-2 11-17-16,6 4-12 0,1 6-3 15,3 14 13-15,7 12-1 0,4 11-9 16,-5-6 12-16,3-11 0 0,-9-17 2 16,-1-10 0-16,1 3 10 0,3 1-10 15,-3-3 1-15,1-10 9 0,-5-6-9 16,-2-9-3-16,-4-4-17 0,5-10-10 15,-3-11 9-15,-2-12 18 0,0-16 11 16,-4-16 1-16,0-4 0 0,0 3 3 16,-2 15 3-16,0 21 9 0,2 12-5 15,0 2-19-15,0 5-1 0,0 1-2 16,2 3-19-16,4 4-71 0,-2 5-82 16,9 0-65-16,-5 0-82 15,2 0-180-15,-1 1-676 0,7 1-976 0</inkml:trace>
  <inkml:trace contextRef="#ctx0" brushRef="#br0" timeOffset="23516.559">15439 13202 3253 0,'0'0'775'0,"0"0"-509"16,0 0-49-16,0 0 45 0,0 0-75 16,-33 81-25-16,17-37 64 0,-7 16-11 15,0 11-70-15,-1 2-63 0,1-13-37 16,8-16-23-16,5-17-22 0,0-4-15 16,1 2-39-16,1 0-52 0,0-4-63 15,0-4-47-15,3-6-43 0,3-6-91 16,2-3-211-16,0-2-493 0,2-3-364 0</inkml:trace>
  <inkml:trace contextRef="#ctx0" brushRef="#br0" timeOffset="23713.354">15162 13302 1220 0,'0'0'1903'0,"0"0"-1650"15,0 0-44-15,0 0 280 16,0 0-159-16,0 0-172 0,0 0 5 0,50 50 18 15,-23-4-68-15,2 18-36 16,4 14-25-16,0 3 9 0,-6-17 3 16,-11-18-16-16,-1-20-17 0,-9-8-31 15,2 1-12-15,1-6-73 0,-1 0-95 16,-4-7-89-16,2-6-188 0,-4 0-683 16,7-9-1134-16</inkml:trace>
  <inkml:trace contextRef="#ctx0" brushRef="#br0" timeOffset="23942.523">15940 13408 388 0,'0'0'3749'16,"0"0"-3349"-16,0 0-329 0,0 0 108 15,0 0-57-15,-66-31-88 0,47 31-16 16,-2 3 7-16,1 4-25 0,-3 2 0 16,-2 0-89-16,0 2-68 0,9 1-114 15,-1-1-257-15,5-4-810 0,6 6-1120 0</inkml:trace>
  <inkml:trace contextRef="#ctx0" brushRef="#br0" timeOffset="24101.634">15925 13547 2895 0,'0'0'790'0,"0"0"-459"0,0 0 25 16,0 0-7-16,0 0-217 0,0 0-9 15,0 0 23-15,0 0-15 0,-62 31-76 16,37-27-55-16,-1-4-82 0,-1 0-153 16,0-6-158-16,6-1-774 0,-4-15-1882 0</inkml:trace>
  <inkml:trace contextRef="#ctx0" brushRef="#br0" timeOffset="24618.801">16599 13171 3513 0,'0'0'473'0,"0"0"-365"15,0 0 48-15,0 0 92 0,0 0-91 16,0 0 3-16,0 0 113 0,-56 27-60 15,42 6-85-15,-5 16-34 0,-1 14 6 16,-5 21-10-16,0 4-32 0,0-3-34 16,2-7-12-16,5-12-10 0,1-13 13 15,3-11-12-15,6-11 12 0,-1-8-15 16,1-2-15-16,0 0-36 0,-1-7-103 16,1-11-59-16,4-4-27 0,2-18-26 15,0-6-155-15,2 3-716 0,4-22-1058 0</inkml:trace>
  <inkml:trace contextRef="#ctx0" brushRef="#br0" timeOffset="24853.278">16227 13187 3547 0,'0'0'636'0,"0"0"-452"0,0 0 122 15,0 0 13-15,0 0-96 0,0 0-17 16,0 0 67-16,0 0-79 0,41 70-79 15,-26-28-55-15,3 15-6 0,9 21-18 16,2 6-21-16,-2 3-13 0,2-10 13 16,-6-14-12-16,-3-13-1 0,-3-13-2 15,-5-15-36-15,-1-6-72 0,-1-4-61 16,2-4-34-16,-3-3-6 0,-1-7-95 16,-2-10-251-16,-2 1-693 0,5-13-1035 15</inkml:trace>
  <inkml:trace contextRef="#ctx0" brushRef="#br0" timeOffset="25051.846">16682 13579 124 0,'0'0'4160'0,"0"0"-3543"0,0 0-308 16,0 0 85-16,51-10-94 0,-30 3-158 15,4-1-67-15,4 1-66 0,-2-2-9 16,2 2-33-16,-2-2-139 0,-3 1-103 16,3 0-71-16,-6 3-423 0,12 0-2207 0</inkml:trace>
  <inkml:trace contextRef="#ctx0" brushRef="#br0" timeOffset="25852.967">17327 13879 2865 0,'0'0'1046'0,"0"0"-942"0,16-77 109 16,-7 21 103-16,1-21-115 0,-6-10-69 15,-4-2 42-15,0 6 39 0,-8 5-58 16,-5 7-48-16,1 15-4 16,0 12-19-16,-1 19-29 0,5 6-37 15,-7 4-18-15,3 5-2 0,0 4 0 16,1 9 0-16,3 12 1 0,0 5-10 16,4 7 8-16,2 5-15 0,-1 2-3 15,3 2-1-15,9 2 19 0,1-1 0 16,5 0 3-16,1-4 0 0,3-4 15 15,3-6 4-15,3-4 2 0,0-8-6 16,2-10-13-16,0-7-2 0,0-12-18 16,2-8 16-16,-5-6-10 0,-1-4 11 15,-2-4 1-15,-1 0 2 0,-7 4 10 16,-1 3-9-16,-3 6 12 16,-5 7-3-16,0 9-9 0,-4 6 27 15,0 5 46-15,0 13-37 0,0 6-24 16,-4 9 3-16,0 18-3 0,4 15 0 15,0 18 1-15,0 5 11 0,2-6 6 16,2-6-3-16,0-21 3 0,0-11-12 16,-2-12-19-16,2-4 0 0,0-1-2 15,0-3-21-15,1-1-72 0,-1-10-79 16,-2-8-64-16,2-1-65 0,-2-8-95 16,4-4-211-16,-2 2-808 0,9-5-1432 0</inkml:trace>
  <inkml:trace contextRef="#ctx0" brushRef="#br0" timeOffset="26220.12">17955 13616 3525 0,'0'0'630'15,"0"0"-443"-15,2-54 61 0,-10 32 44 16,-2 1-145-16,-5 6-47 0,1 7 19 15,1 5-6-15,-3 3-31 0,-1 7-37 16,3 7 1-16,-1 7-10 0,3 6-21 16,4 3-15-16,1 2-2 0,5 1-13 15,2-5 3-15,0-5 12 0,4-5 3 16,3-6 18-16,1-6-19 0,0-4-2 16,3-2-1-16,1-8-23 0,-2-4 3 15,1-6 3-15,1 0 15 0,-4-1 0 16,-2 5 3-16,1 1 14 0,-3 6 34 15,0 7 34-15,0 1 0 0,-2 9-34 16,4 4 6-16,-2 6-32 0,3 4-22 16,-1 1 0-16,2 0-13 0,0-6-38 15,-3-5-79-15,1-6-70 16,2-4-46-16,-2-4-149 0,0 0-341 16,5-4-1029-16</inkml:trace>
  <inkml:trace contextRef="#ctx0" brushRef="#br0" timeOffset="26486.922">18183 13518 3614 0,'0'0'1233'16,"0"0"-1080"-16,0 0 18 0,0 0 130 15,0 0-171-15,0 0-99 0,53 29-16 16,-28-23-15-16,0-5-21 0,8-1-91 16,0 0-98-16,2-4-37 0,2-6-35 15,-1-1-187-15,-16 1-576 0,17-6-966 0</inkml:trace>
  <inkml:trace contextRef="#ctx0" brushRef="#br0" timeOffset="27570.819">18759 13894 1573 0,'0'0'659'16,"0"0"-210"-16,0 0-89 0,0 0 71 15,-8-50-49-15,8 25-98 0,0-3-54 16,8-6-26-16,-6-4-31 0,5-1-35 15,-1-2-22-15,2 2-30 0,2 1-38 16,-3 5-20-16,-1 7-7 0,2 5 0 16,2 8 4-16,-3 6 11 0,-1 7 10 15,0 3-3-15,0 12-10 0,0 6-33 16,-2 6-15-16,3 9 3 16,-3 2 12-16,2 1 0 0,-2 0 2 15,-2-3 10-15,0-6-9 0,-2-4-1 16,0-7-2-16,0-6-2 0,0-7-16 15,0-2 2-15,0-4-32 0,0-7-2 16,4-8 50-16,1-4 15 0,1-6-12 16,0-4-1-16,2-2 0 0,5-3 0 15,-5 5 2-15,4 6 20 0,1 5 6 16,-3 7 10-16,2 7 36 0,-1 4 3 16,-1 7 2-16,0 8 38 0,-1 4-62 15,-3 6-54-15,-2 3-1 0,0 3 0 16,-2-3 1-16,0-2 12 0,0-4 3 15,-2-8-15-15,0-4-3 0,0-3-1 16,0-7-29-16,0 0-27 0,0-9 26 16,0-6 30-16,2-6 1 0,3-7 1 15,3-3-1-15,-4-4-2 0,2 2 1 16,2 4 1-16,-1 5 3 0,3 7 16 16,-4 5 5-16,5 10 21 15,-3 2 0-15,2 11-8 0,0 5 5 16,1 9-21-16,-1 6-6 0,-4 3 0 15,5 3 9-15,-5-1-5 0,4-7-17 16,-6-4-2-16,0-7-15 0,1-5-43 16,-1-7-114-16,0-6-85 0,-2-3-96 15,0-4-177-15,8-12-971 0</inkml:trace>
  <inkml:trace contextRef="#ctx0" brushRef="#br0" timeOffset="27737.892">19388 13629 1501 0,'0'0'3040'0,"0"0"-2662"16,0 0-368-16,0 0-10 0,0 0-105 15,0 0-345-15,0 0-545 0,0 0-855 0</inkml:trace>
  <inkml:trace contextRef="#ctx0" brushRef="#br0" timeOffset="28205.691">19495 13040 241 0,'0'0'1896'0,"0"0"-1105"0,0 0-321 15,0 0 11-15,0 0-65 0,0 0-128 16,0 0-29-16,0 0 16 0,0 0-10 16,0 0-50-16,35-8-24 0,-20 27-19 15,3 10-33-15,3 5-36 0,-2 7-63 16,3 4-39-16,-3 1-1 15,2-2 0-15,-1-3 0 0,-5-9-12 16,1-5-37-16,-5-9-53 0,-1-5-58 16,4-9-30-16,-7-4-10 0,1 0-89 15,0-12-154-15,5-1-263 0,-9 0-615 16,6-9-744-16</inkml:trace>
  <inkml:trace contextRef="#ctx0" brushRef="#br0" timeOffset="28406.162">20012 12983 2857 0,'0'0'1325'16,"0"0"-1082"-16,0 0-12 0,0 0 110 0,0 0-127 15,0 0-123-15,-12 72 52 16,-5-12 60-16,-12 24 27 0,-2 13-61 16,-4 7-79-16,0 2 7 0,2-3-31 15,0-1-36-15,6-8-18 0,4-11-12 16,6-20-9-16,5-19-21 0,4-16-69 15,0-12-91-15,3-1-58 0,-5-2-104 16,6-5-403-16,4-8-1420 0</inkml:trace>
  <inkml:trace contextRef="#ctx0" brushRef="#br1" timeOffset="34164.962">2873 7230 991 0,'0'0'287'0,"0"0"-193"0,0 0 101 16,0 0 423-16,0 0-331 0,0 0-70 15,0 0 24-15,52 0 12 0,-44-7-14 16,1-3-10-16,-7-3 7 0,6-1-59 16,-4-2-37-16,-2-3-9 0,0-2-4 15,-2-2-10-15,0 0-18 0,-6 0-1 16,-4 2 4-16,4 3-20 0,-7 4-30 16,-1 4-30-16,1 3-21 0,-1 6-1 15,-1 1 0-15,3 5 12 0,-1 5 9 16,5 5 7-16,2 5-4 15,0 0-6-15,2 2-2 0,4 4-13 16,0-1 9-16,4-1-12 0,2-2 0 16,2-2 0-16,1-5 1 0,5-4 0 15,-2-3 0-15,1-5 0 0,1-3-1 16,3-6-2-16,-3-7-19 0,5-5 5 16,-5-4 1-16,-1-2 3 0,1-5 10 15,-5 0-10-15,-5 2 11 0,-4-1-1 16,0 4 0-16,-9 5 2 15,-1 4 2-15,-2 5 0 0,-5 4 1 0,1 6-1 16,-3 1 10-16,2 12 6 0,1 3 4 16,-1 4 5-16,5 6-9 15,-3 0 1-15,13 2-16 0,-2-1 9 16,4 1-10-16,0-5 10 0,6-3-11 16,5-3 1-16,1-3 1 0,1-5 0 15,7-6-1-15,-1-3-2 0,2-6 0 16,1-7-12-16,-1-5-3 0,0-2 3 15,-3-5 9-15,-3 0-13 0,-9-4 13 16,2 3 0-16,-6-1 0 0,-4 5 3 16,-6 1 11-16,-7 4 20 0,-3 6-10 15,-3 1-3-15,-6 5-5 0,3 5 5 16,-3 0 3-16,4 7 13 0,0 4-1 16,2 4 31-16,9 1 60 0,0 3-66 15,3 0-28-15,9 3-15 0,0 0 0 16,0-2 0-16,13-1-14 15,-1-1 1-15,5-5-1 0,1-4 0 16,3-4-1-16,-2-3 0 0,1-2-12 16,-1-8-6-16,-5-6 0 0,-1-4-3 15,-5-3 0-15,-4-4 5 0,-4 0 4 16,-4-1 9-16,-4 1 0 0,-7 3 0 16,-3 1 2-16,-1 7-1 0,-2 3 1 15,-3 4 1-15,3 7 0 0,0 0 3 16,3 9 12-16,1 4 4 0,7 8-1 15,2 0 0-15,1 3-3 0,7 3-3 16,0-2 0-16,9 0-9 0,1-2 9 16,2 0-11-16,3-6 0 0,1-3-1 15,3-3 1-15,0-5 1 0,-1-6-2 16,-3-1-2-16,3-9-19 0,-5-6-3 16,-9-3 3-16,4-1 0 15,-8-3 18-15,0 0-16 0,-8 2 18 16,0 1 0-16,-7 1 1 0,-1 3 1 15,-3 4 15-15,-4 2-13 0,2 5 12 16,1 5-14-16,1 0 11 0,3 10 3 16,3 3 0-16,3 5 3 0,4 4 0 15,4 0 1-15,2 2-7 0,2 1-9 16,6-2 0-16,2-3 9 0,5-3-11 16,3-2 1-16,1-2-1 0,-2-7 0 15,7-2 0-15,-3-4-1 0,-2-4-2 16,-1-5-19-16,-3-10-3 0,-3 0 2 15,-6-4 7-15,-4-1 3 0,-2-1 9 16,-2 3 0-16,-8-1 1 0,-4 5 2 16,-3 3 1-16,-2 3 17 0,-3 5-3 15,3 5-13-15,0 2 10 0,3 4 4 16,-1 7 2-16,7 4 3 0,2 5-3 16,2-1 0-16,6 5 0 15,0-1-16-15,6-1 13 0,4-1-13 16,0-4 1-16,9-3 0 0,2-2-1 15,1-2-1-15,1-7-1 0,2-3-1 16,0 0-1-16,2-6-16 0,-7-9 6 16,-3-1 0-16,-1-6-9 0,-7-3 3 15,-3 0 3-15,-6-2 12 0,2-1 0 16,-10 1 1-16,-3 5 0 16,-5 1 1-16,-3 6 0 0,-1 5-1 15,-5 2 2-15,2 8 1 0,0 0 1 16,3 11 13-16,-1 5 0 0,6 4 6 15,3 5-3-15,4 5 0 0,-1-1-6 16,9 2 1-16,0-2-10 0,7-1 9 16,1-6-12-16,2 1 1 0,5-10 1 15,1-1 1-15,3-6-3 0,2-5 0 16,-1-2-3-16,3-9-19 0,-2-5-5 16,-3-5 6-16,-1-4 0 0,-7-2 3 15,-2-1 6-15,-8-2 0 0,0 0 10 16,-8 2-1-16,-6 3 2 0,-3 4 1 15,-6 5 1-15,-1 6 2 0,-3 5 0 16,4 4-1-16,-2 4 13 0,4 7-12 16,3 7 12-16,3 2 3 0,5 6-6 15,4 0 3-15,4 2-12 0,2 0 12 16,4-3-12-16,6-1-1 0,3-6 11 16,1-1-12-16,3-7-1 15,1-2 0-15,1-7-1 0,2-1-3 16,-1-9-23-16,-3-6 0 0,1-4-6 15,-5-3 6-15,-3-4 2 0,-6-1 7 16,-4-3 15-16,-6 2-9 0,-6 0 12 16,-5 3 0-16,-4 3 3 0,-3 7 15 15,3 6-6-15,-2 7-10 0,0 4 17 16,5 8 11-16,1 6 6 0,5 7 0 16,4 1-5-16,4 3-7 0,4 1-3 15,0 0 0-15,6-3-3 0,2-2 0 16,4-4-15-16,1-5 9 0,1-2-10 15,1-5 0-15,-1-4 0 16,-3-3-2-16,1-2-2 0,-6-5-13 16,-2-4-9-16,-2 0-3 0,0-4 3 15,-2-1 3-15,-4 0 0 0,0 6-19 16,-2 0-11-16,0 4 15 0,0 3 5 16,1 3 7-16,1 0 0 0,2 4 24 15,2 3 3-15,0 3 12 0,-2 1-15 16,6 2-11-16,0-4-25 0,-2-1-37 15,1-4-58-15,-3-4-63 0,2 0-148 16,-2-4-344-16,6-8-1091 0</inkml:trace>
  <inkml:trace contextRef="#ctx0" brushRef="#br1" timeOffset="35514.608">986 6685 1646 0,'0'0'331'0,"0"0"435"15,0 0-387-15,0 0-79 0,0 0 26 16,0 0 15-16,0 0-52 0,0 0-88 16,0 0-65-16,-2-2 17 0,-6 16 59 15,-3 5 16-15,-1 6-40 0,-2 4-36 16,-3 2-19-16,3 6-24 0,-7 9-22 15,-6 12-23-15,0 11-13 0,0 2-18 16,3-12-9-16,5-14-9 0,11-14-13 16,-3-3 0-16,-3 1-1 0,3 3-1 15,-1 0-36-15,-2-8-66 0,5-6 5 16,3-7-15-16,0-6-27 0,2-4-27 16,4-1-38-16,-4-3-40 15,4-4-7-15,0-3-78 0,6-1-75 16,-4-2-145-16,0 3-235 0,2-6-749 0</inkml:trace>
  <inkml:trace contextRef="#ctx0" brushRef="#br1" timeOffset="35782.488">622 6791 2395 0,'0'0'557'0,"0"0"-364"16,0 0 59-16,0 0 115 0,0 0 17 15,0 0-8-15,0 0-71 0,0 0-134 16,0 0-24-16,0 0 23 0,21 54 0 16,-11-26-27-16,1 7-22 0,3 1-18 15,-1 5-16-15,5 2-26 0,-3 2-10 16,3-1 0-16,-3 1-15 0,1-2-12 16,-1-5-12-16,-3-5-12 15,-2-4-12-15,-1-9-39 0,-3-5-51 16,2-5-65-16,-2-4-35 0,1-6-13 15,-3 0-126-15,2-10-283 0,-4 4-816 16,10-7-1385-16</inkml:trace>
  <inkml:trace contextRef="#ctx0" brushRef="#br1" timeOffset="36199.998">1067 7004 2380 0,'0'0'657'16,"0"0"-318"-16,0 0 63 0,0 0 41 15,0 0-78-15,0 0-66 0,0 0-6 16,0 0-37-16,0 0-47 15,0 0-40-15,-2 49-60 0,16-44-55 16,5-4-41-16,-1 0-13 0,7-1-30 16,-2-3-45-16,0-5-76 0,4-1-55 15,-5-1-40-15,-3 0-84 0,-3 1-289 16,9-4-1006-16</inkml:trace>
  <inkml:trace contextRef="#ctx0" brushRef="#br1" timeOffset="36981.403">1534 6705 2508 0,'0'0'972'0,"0"0"-823"16,0 0-35-16,0 0 144 0,0 0 148 16,0 0-146-16,0 0-116 15,-4 60-64-15,4-13-37 0,0 14-3 16,4 10 8-16,0 5 1 0,-2-14-12 16,0-18-19-16,-2-18-17 0,2-6 2 15,0 2-2-15,0-3 1 0,0-2 0 16,1-8 0-16,-3-8-2 0,2-5-9 15,0-15-52-15,2-5 28 0,-2-10 14 16,0-7 7-16,0-3 0 0,-2-12 10 16,-2-10 1-16,-8-10 1 0,-1 1 2 15,-1 18 13-15,-1 16-3 0,7 17 1 16,0 11-11-16,2 3-1 0,0 4-1 16,2 2 0-16,2 8 67 0,0 9-37 15,4 8-28-15,4 5 0 0,2 3-1 16,1-1 12-16,3 1-10 0,-1-3-1 15,3-3 13-15,-1-2-3 0,1-7 3 16,-1-7 13-16,1-5 8 16,-1-4-16-16,-3-11-20 0,0-10-19 15,-1-4 7-15,-1-6 10 0,1-4 2 16,-3-1 1-16,-2-2 1 0,0 2 20 16,-2 4 29-16,0 5-5 0,-1 11-13 15,-1 5-18-15,-2 11 4 0,2 5 90 16,-2 14 0-16,2 6-82 0,0 9-27 15,0 7 0-15,2 6 0 0,-4 2 0 16,4 3 1-16,2 0-1 0,-4 0 0 16,3 1 2-16,-1-3 0 0,-2-3-2 15,0-8 0-15,0-3-18 16,0-9-43-16,-2-6-69 0,2-9-55 16,0-5-32-16,0-5-52 0,4-1-250 0,-2-3-541 15,5-8-583-15</inkml:trace>
  <inkml:trace contextRef="#ctx0" brushRef="#br1" timeOffset="37366.256">2092 6925 251 0,'0'0'3037'16,"0"0"-2539"-16,-21-54-325 0,9 39 50 15,-5 4 7-15,1 4-81 0,-1 7-35 16,-1 10 12-16,1 8-19 0,1 5-24 16,1 4-31-16,5 4-31 0,2-1-9 15,1 2-9-15,7-2-1 0,0-6 1 16,0-5 0-16,9-5 9 16,-1-8 3-16,2-2-2 0,-1-4-13 15,7-10-24-15,-4-5-7 0,1-7 13 16,-1-2 0-16,-1-5 15 0,3 0-13 15,-6 3 15-15,1 2 1 0,-5 7 3 16,4 5 40-16,-4 8 27 0,2 4 16 16,3 8-25-16,-3 7 9 0,6 11-22 15,1 3-21-15,-5 8-14 0,6 1-13 16,-1 1-13-16,-1-2-8 0,1-6-91 16,-3-5-71-16,-2-7-59 15,0-5-136-15,-3-8-563 0,7-6-1196 0</inkml:trace>
  <inkml:trace contextRef="#ctx0" brushRef="#br2" timeOffset="43871.969">9906 11080 280 0,'0'0'1095'0,"0"0"-776"0,0 0 736 16,0 0-651-16,0 0-31 0,0 0 22 15,0 0-69-15,0 0-109 0,0 0-44 16,45-61 8-16,-43 40-9 0,-2-4-10 16,-6-3 2-16,0 0-24 0,-2 0-31 15,-7 5-21-15,3 4-25 0,-1 4-23 16,-1 9-28-16,4 6-9 0,-5 2 15 15,3 12-3-15,3 4 0 0,-3 6-12 16,8 3 12-16,0 5-14 0,2-1 0 16,2 2-1-16,0-3 0 0,8-3 0 15,0-5 0-15,3-6 1 0,-3-3 0 16,8-3 2-16,-5-8-1 0,3-2-2 16,1-4-3-16,-3-8-18 0,3-4 0 15,-5-6 18-15,-6 0-15 16,0-2 16-16,-4-2-1 0,2 1 2 15,-8 3 1-15,-2 4 0 0,-7 4 3 16,1 3 9-16,1 7-10 0,-3 4 0 16,3 0 10-16,-3 10 6 0,8 5-3 15,-1 2 1-15,1 6 2 0,6-1-15 16,2 3 9-16,0-2 0 0,10-1-9 16,-1-2 12-16,3-5-12 0,5-3 9 15,-3-3-10-15,7-4 1 0,-5-5 0 16,5-2-2-16,-2-8-1 0,-5-4 0 15,0-3-2-15,-1-1-10 0,-7-4 11 16,-4 1 1-16,-2-1 1 0,0 1 11 16,-4 4 0-16,-6 1 0 15,-5 4-9-15,1 4 0 0,-7 3 0 16,2 5 9-16,-1 0 1 0,3 7-1 16,1 5 6-16,5 3 0 0,1 2-6 15,4 2 6-15,4 2 0 0,2-1 21 16,0-1 37-16,8-4-25 0,2-2-24 15,1-2-12-15,3-6-3 0,5-3-12 16,-5-2-1-16,7-4 0 0,-7-6-2 16,5-5-15-16,-7-3 0 0,1-4 6 15,-5-3 9-15,-6-1-15 0,-2 1 16 16,0 0-1-16,-4 2 3 0,-8 4 1 16,-7 1 23-16,0 5-6 0,1 5-6 15,-5 5-10-15,2 3 13 0,1 6-12 16,1 6 12-16,5 4 6 0,1 6-18 15,3 0 15-15,6 1-16 16,0 1 10-16,4-1-9 0,2-2-1 16,4-1 1-16,6-5 0 0,-1-3 9 15,1-4-12-15,7-3 0 0,-5-5-2 16,5 0-10-16,-3-10-9 0,1-5-3 16,-7-4 0-16,3-6 6 0,-9-1 6 15,-2-2 10-15,-2 2 0 0,-4-1 2 16,-7 4 0-16,-1 2 0 0,-5 4 2 15,1 5 0-15,-1 4-1 0,1 8 1 16,3 0 13-16,-1 9 0 0,6 6 0 16,-1 5-12-16,3-2 0 0,4 7 9 15,2-1-11-15,6-4 0 16,0 2 0-16,1-5 1 0,5-3-1 16,0-3 0-16,-1-5-1 0,1-4-1 15,1-2-1-15,-7-6-19 0,0-3 3 16,-2-3 0-16,-4-2 6 0,0 1 10 15,-2-1-10-15,-4 5 0 0,0 1 12 16,-7 5 0-16,3 1 3 0,0 2 15 16,-3 6 0-16,5 5 6 0,0 2 0 15,6 3-9-15,2-1 3 0,0-1-15 16,0-2 9-16,2-5 0 0,2-1-12 16,6-6-1-16,0 0-65 0,-1-10-97 15,-3-2-108-15,2-2-110 0,-2 3-287 16,-1-2-1365-16</inkml:trace>
  <inkml:trace contextRef="#ctx0" brushRef="#br2" timeOffset="44588.766">9519 11547 1266 0,'0'0'397'0,"0"0"-290"15,0 0 52-15,0 0 75 0,0 0-40 16,0 0 19-16,0 0 126 0,0 0 51 16,-16-59-41-16,12 49-24 0,-3 0-31 15,5 1-39-15,-2 2-40 0,4 5 28 16,0 2 25-16,0 0 97 0,0 5-60 16,6 8-136-16,5 4-73 0,-1 9-38 15,2 3-25-15,5 4-9 0,-1 3 0 16,1-1-12-16,0 0 0 0,-1-4-10 15,-1-6 1-15,-1-5 9 0,-6-5-12 16,3-6-1-16,-3-5-41 0,-2-4-48 16,-2 0-70-16,-4-4-45 0,0-6-22 15,0-2-34-15,0-1-123 0,0-1-247 16,0 3-831-16,0-2-1195 0</inkml:trace>
  <inkml:trace contextRef="#ctx0" brushRef="#br2" timeOffset="44856.368">9807 11440 2970 0,'0'0'716'15,"0"0"-389"-15,0 0 114 0,0 0-87 16,0 0-42-16,0 0 32 0,0 0-71 16,0 0-92-16,0 0-60 0,0 0-16 15,0 72-14-15,-9-37-16 0,-9 11-9 16,1 15-9-16,-8 13-14 0,-4 4-13 15,9-2-9-15,-1-6 3 16,2-20-3-16,9-9-6 0,0-11-12 16,-1-5-1-16,1 1-2 0,4 1-23 15,-4-3-61-15,1-7-67 0,5-10-60 16,0-4-45-16,4-3-86 0,0-6-142 16,0-4-200-16,2-3-812 0,8-1-1217 0</inkml:trace>
  <inkml:trace contextRef="#ctx0" brushRef="#br2" timeOffset="45181.044">9945 12178 3019 0,'0'0'713'0,"0"0"-468"16,25-72 90-16,-25 43-32 0,0-3-54 15,-6 4-28-15,-7 6 10 16,1 11-52-16,-5 7-51 0,1 6-16 16,-3 11-1-16,5 9-11 0,-3 6-30 15,7 4-28-15,4 6-9 0,4-1 12 16,2 0-3-16,2-4-5 0,6-6-10 15,4-6-26-15,1-10 2 0,7-8-2 16,-1-7-1-16,6-15-36 0,0-16-73 16,-3-20-96-16,3-18-98 0,-6 8-186 15,-7 3-898-15</inkml:trace>
  <inkml:trace contextRef="#ctx0" brushRef="#br3" timeOffset="56850.796">2859 5649 52 0,'0'0'82'16,"0"0"-50"-16,0 0 7 0,0 0 1 16,0 0 2-16,0 0-3 0,0 0 3 15,0 0-15-15,-4-6-18 0,4 6-9 16,0-2-27-16,-2 2 27 16,2 0 3-16,-2 0 10 0,-2 0 4 15,4-2 12-15,-3 2-28 0,3-2 71 16,-2 1-13-16,0 0-14 0,0 0-2 15,-2-1 12-15,2 1 27 0,0 0 28 16,2-1 1-16,-2 2 26 0,0 0 19 16,2 0 108-16,0-3 9 0,-2 3-4 15,2 0-29-15,0 0-59 0,0 0-58 16,0 0-46-16,0 0-16 0,0 0-6 16,-2 0-4-16,0-2-31 0,-5-1-1 15,5 1 61-15,-4-3 39 0,-2 2 27 16,-2-3-31-16,1 1-4 0,1-1 26 15,2 3-14-15,0 0-7 0,-1 0 0 16,3 3-5-16,2-1-11 0,2 1-1 16,0-1 10-16,0 1 27 0,0 0 24 15,0 0 0-15,0 0-13 0,0 0 5 16,0 0-12-16,0 0-21 16,0 0-31-16,2 1-19 0,2 0-14 15,1 0-4-15,-3 2-11 0,4-1-4 16,-2 1-6-16,2 1-6 0,-2 0 4 15,7 0-10-15,-3 1 15 0,0 0 3 16,-2 0 3-16,7 0 43 0,-5 2-4 16,2-3-20-16,1 1-10 0,-1 2-9 15,2 1-9-15,1-2-3 0,1 2 3 16,3 0-15-16,-1 2 0 0,1 0 12 16,2 1-3-16,-1-1 7 0,3 0-1 15,-3 1 12-15,-3-1 21 0,6 3 0 16,-7-5-21-16,5 1-9 0,-5 0-12 15,3-1 0-15,-1 0-3 0,-1 1-6 16,1-1 3-16,-1 1-3 0,-1 0 6 16,3 0 0-16,-3-1 0 0,3 0-3 15,-1 2 16-15,1-2-28 0,1 2 18 16,1 0-9-16,0 1 0 16,1 1-11-16,1-1 1 0,2 2-1 15,-1 1 1-15,5 1-1 0,2 2 1 16,2 0-1-16,2 1 0 0,2 2 0 15,3 0 1-15,-1 2 0 0,2-1 10 16,2 2-10-16,3 0 1 0,-1 1 0 16,3 1 0-16,-1 0 9 0,3 0-12 15,-3 0 3-15,3 0 9 0,-1 2-12 16,3-1 2-16,0 3 0 0,5 2-2 16,9 4 12-16,11 5-10 0,-1 3-2 15,1-2 0-15,-9-3-27 0,-4-5 3 16,2 2 12-16,0-1 9 15,-2 3 1-15,4-3 2 0,-4 3 1 16,0 0 1-16,2-3 16 0,-4 1-16 16,2-1 10-16,0-1 3 0,-4 0-12 15,4 0 0-15,-2-2 12 0,2 2-13 16,0 0 1-16,2 2 9 0,0 1-9 16,5-1 0-16,-1 3 0 0,0 1 7 15,2 3-10-15,5-1-42 0,-5-2 18 16,6 0 7-16,-1 2 16 0,-1 0 2 15,3 0-1-15,-5 1 3 0,0-2 21 16,5 2-22-16,-7-1 19 0,5 0-3 16,-3-1 6-16,-2-1-3 0,3 0-6 15,1 1-3-15,3 0-9 0,-5 1 0 16,4 0 12-16,-1 0-13 0,1 3-1 16,1-1-1-16,1 0-39 0,1 2 12 15,4-1 24-15,-3 0 2 16,3 0 1-16,-1 0 15 0,-1 0-3 15,0 1 36-15,-5-1-45 0,5 0 57 16,-3-2-3-16,-3 1-21 0,3 1-12 16,3-2-3-16,-5 2-3 0,3-2-6 15,0 2-9-15,-3 0-3 0,5 0 0 16,-7-2-54-16,3 1 30 0,-1-1 10 16,-2-1 14-16,-3 1 1 0,3-1 2 15,1-2 12-15,3 3-12 0,-6-1 12 16,5-2 0-16,-1 4-12 0,1-3 0 15,-1 2 15-15,3-1-6 0,0 2-9 16,-3 1 15-16,3-2 9 16,-3 0-9-16,-4-3-8 0,1 1-10 15,-1-2-33-15,-4-1 6 0,-4-2 27 16,-2 2-2-16,2-2 0 0,1 0 1 16,-1 2 1-16,2-2 0 0,2 2 1 15,0 2 1-15,7 0 0 0,-3 5 13 16,-2-4-4-16,1 0-10 0,1-1 10 15,-2-2-9-15,-2-1 16 0,3 1 0 16,-3-2 0-16,0 0-16 0,-2 2-2 16,0-2-18-16,-2-1-42 0,1 0 45 15,-6 0 14-15,4-1-1 0,-1 1 2 16,-3-1 3-16,-1-1 9 0,-2 0-10 16,4 0 1-16,-4-2 9 0,0 1-10 15,-3 0-2-15,3-1 2 0,-2-2 0 16,0 1 10-16,0 1-10 0,-3-1 0 15,-3-5 0-15,-9-2 1 0,-8-6-1 16,0 1 13-16,6 4-14 16,5 3 1-16,9 2 0 0,-1 2 0 15,-3-2-2-15,1 2-3 0,0-3-15 16,-3 1-3-16,0-2 18 0,3 0-15 16,-5 1 17-16,-1-2-1 0,3-1 1 15,-1 1-1-15,-3 0 0 0,-4-1 1 16,7 0 0-16,-5 0 1 0,-2-2 0 15,2 2 0-15,-4-1 2 0,1-2 0 16,3 2 0-16,-6-1 1 0,0-1 9 16,-4-1-10-16,2-2 0 0,-4-2 0 15,-2 0 0-15,-9-5 0 16,7 1-1-16,-9-1-1 0,-1-2 1 16,-1-1-1-16,-1-1-2 0,-3-1 0 15,0 1-1-15,0 0 1 0,3 1-1 16,-3 0 0-16,4-1 0 0,-3 0 0 15,1 1 0-15,-2-3 2 0,1 3-1 16,-1-2 1-16,0 1 1 0,-4-4-1 16,0 2-1-16,-2-3-10 0,0 1-15 15,-2-1-39-15,0 0-63 0,0 0-45 16,0 0-40-16,0-4-59 0,-2-7-194 16,0-2-680-16,11-10-735 0</inkml:trace>
  <inkml:trace contextRef="#ctx0" brushRef="#br3" timeOffset="58635.599">14859 12381 1413 0,'0'0'446'15,"0"0"-264"-15,0 0 210 0,0 0 130 16,0 0-225-16,0 0-112 0,0 0-1 16,0 0 27-16,0 0-38 0,-7 21-62 15,7-21-36-15,0 0-7 0,-4 0 1 16,4 0 20-16,-2-3 17 0,2 2 5 15,0-4 6-15,0-4 27 0,0-7 15 16,0-6 0-16,0-7-10 0,0-6-28 16,2-8-21-16,4-1-15 0,-6-2-15 15,3 1-31-15,-1 0-3 0,-2 3-9 16,2 4-5-16,-2 1-1 0,0 5 3 16,0 5-3-16,0 3-3 0,0 4 6 15,0 4-3-15,0 6-5 16,0 3 5-16,0 4-6 0,0 3 24 15,2 0 24-15,0 1 82 0,0 7-70 16,4 3-54-16,0 7-21 0,0 8-12 16,3 5 9-16,1 7 0 0,-2 2 3 15,7 1 0-15,-3 2 1 0,1-1 0 16,1 1 0-16,1-4 1 0,3 0-2 16,-3-3-1-16,1-9-32 0,-1-3 21 15,-1-7 10-15,-6-7 2 0,1-5 11 16,-5-4-9-16,4-7-2 0,-2-8-1 15,0-9 1-15,1-5 30 0,-3-8 3 16,-2-6 6-16,2-3-5 0,-2 0-33 16,0-1 1-16,0 0 13 15,-2 4-12-15,2 7-1 0,0 7 1 16,0 6 0-16,3 7-1 0,-1 5-2 16,4 4-44-16,-4 1-85 0,4 3-94 15,-4 0-64-15,5 2-64 0,-3 0-243 16,0 0-757-16,7 0-1509 0</inkml:trace>
  <inkml:trace contextRef="#ctx0" brushRef="#br3" timeOffset="58901.209">15574 11740 813 0,'0'0'2919'15,"0"0"-2485"-15,0 0-192 0,0 0 48 16,0 0-84-16,0 0-16 16,0 0-10-16,-37 59 20 0,22-29 12 0,-1 5-36 15,-3 5-56-15,0 3-41 16,1 2-43-16,-1-1-18 0,3 3-6 16,-1-4-12-16,3-3-12 0,-1-4-3 15,5-8-48-15,-1-5-64 0,3-6-70 16,0-6-21-16,4-8-22 0,0-3-74 15,2-2-107-15,2-8-210 0,0-6-428 16,0 4-294-16</inkml:trace>
  <inkml:trace contextRef="#ctx0" brushRef="#br3" timeOffset="59112.686">15303 11845 2709 0,'0'0'555'0,"0"0"-136"0,0 0 91 16,0 0-169-16,0 0-45 0,0 0 61 15,0 0-41-15,0 0-67 0,0 0-68 16,58 25-60-16,-37 22-34 0,5 12-26 16,-1-2-19-16,-2-4-9 15,-2-11-12-15,-9-12-19 0,3-2-2 16,-3-1-15-16,-2-7-76 0,1-9-59 16,-5-6-37-16,-2-5-34 0,-2-6-119 15,0-7-112-15,0 0-266 0,0-9-970 0</inkml:trace>
  <inkml:trace contextRef="#ctx0" brushRef="#br3" timeOffset="59328.242">15561 11255 3930 0,'0'0'528'0,"0"0"-365"15,0 0 200-15,60 41-73 0,-39-19-169 16,-4 6-48-16,-1 6 6 0,-1 4 9 16,-3-1-49-16,-6-1-39 0,-2-5-30 15,-4-7-73-15,0-7-171 0,-4-4-83 16,2-5-272-16,-4 5-1209 0</inkml:trace>
  <inkml:trace contextRef="#ctx0" brushRef="#br3" timeOffset="59568.633">16033 11716 4215 0,'0'0'573'0,"0"0"-445"15,0 0 95-15,0 0-49 0,0 0-107 16,-52 22-46-16,38-12-6 0,-3 1-15 16,0 0-38-16,-1-2-136 0,1 0-51 15,1-3-67-15,3-1-341 0,1 0-1145 0</inkml:trace>
  <inkml:trace contextRef="#ctx0" brushRef="#br3" timeOffset="59726.224">16035 11901 3513 0,'0'0'762'0,"0"0"-450"0,0 0 39 15,0 0-195-15,0 0-74 0,0 0-51 16,0 0-20-16,-68 15-11 0,47-10-141 16,-2 1-180-16,7-1-227 0,-3-1-1036 0</inkml:trace>
  <inkml:trace contextRef="#ctx0" brushRef="#br3" timeOffset="60160.179">16651 11600 3198 0,'0'0'660'0,"0"0"-243"0,0 0 68 16,0 0-90-16,0 0-137 0,0 0-109 16,0 0-19-16,-23 63 43 15,7-29-10-15,-11 17-43 0,-4 11-20 16,-9 15-13-16,3-6-45 0,6-16-27 16,8-17-14-16,9-12-1 0,-3 1-36 15,1 2-39-15,-3-3-49 0,5-8-35 16,6-6-41-16,1-7-39 0,3-5-65 15,4-5-114-15,0-8-235 0,2 1-781 16,7-13-928-16</inkml:trace>
  <inkml:trace contextRef="#ctx0" brushRef="#br3" timeOffset="60352.278">16312 11716 1926 0,'0'0'1788'0,"0"0"-1533"0,0 0 101 16,0 0 114-16,0 0-161 0,0 0-75 15,0 0-15-15,62 28 14 0,-37 11-49 16,4 16-78-16,4 15-43 0,0 4-15 16,-9-13-17-16,-5-16-19 15,-7-17-12-15,-3-7-3 0,1 1-55 16,0-3-92-16,1-1-65 0,-3-10-33 16,-4-8-71-16,2-2-269 0,-1-7-733 15,7-13-1213-15</inkml:trace>
  <inkml:trace contextRef="#ctx0" brushRef="#br3" timeOffset="60603.155">16719 11086 3265 0,'0'0'1201'0,"0"0"-1034"16,0 0 66-16,0 0 158 0,0 0-233 16,66 34-112-16,-45 4-10 0,4 18 34 15,-7-2-18-15,-1-2-40 0,-7-9-11 16,-6-12-1-16,0-1-24 0,-2-4-154 16,-2-7-124-16,0-7-148 0,-2-6-851 15,2 0-1796-15</inkml:trace>
  <inkml:trace contextRef="#ctx0" brushRef="#br3" timeOffset="61067.084">16793 11898 3525 0,'0'0'416'15,"0"0"-177"-15,0 0 263 0,0 0-110 16,0 0-32-16,0 0-18 0,0 0-10 15,0 0-88-15,56-44-117 0,-29 34-82 16,4-2-31-16,4 3-14 0,5 2-24 16,-3 1-88-16,2-1-83 0,-2 3-92 15,-2 2-94-15,-10-1-262 0,10 1-1019 0</inkml:trace>
  <inkml:trace contextRef="#ctx0" brushRef="#br3" timeOffset="61810.794">17486 11511 3391 0,'0'0'513'16,"0"0"-340"-16,0 0 269 0,0 0-125 15,0 0-115-15,0 0 29 16,0 0-54-16,0 0-38 0,6 99-51 15,0-24-36-15,-4 6 2 0,3-6 0 16,-1-18-8-16,-2-17-10 0,-2-11-9 16,2-5-6-16,0-1-6 0,0-1-12 15,2 0-2-15,-4-11-1 0,2-7 0 16,-2-4-39-16,0-11-27 0,2-12 29 16,-2-12 22-16,0-18 3 0,0-19 10 15,-6-6-13-15,-2-1 3 0,-5 7 11 16,1 9 1-16,-1 11 12 0,5 11 0 15,-2 12 6-15,0 8 3 0,1 3-20 16,5 4 1-16,-4 8-2 0,6 6 22 16,2 12 44-16,0 8-31 15,2 7-35-15,2 4-3 0,6 4-12 16,3 0 14-16,3-4 0 0,3-2 1 16,2-5 12-16,3-5 12 0,-1-6 10 15,4-7-13-15,2-7-19 0,-2-14-2 16,2-7-1-16,-4-8-2 0,-1-4 2 15,1-6 1-15,-6-5 1 0,-1 0 11 16,-5 1-9-16,-1 1-3 0,-6 8 0 16,-1 8-12-16,-3 9 10 0,-2 8 1 15,0 8 1-15,0 3 15 0,-5 13 36 16,1 9-21-16,2 7-12 0,-2 15 0 16,2 15 3-16,2 12 2 0,0 3-23 15,-2-5-2-15,2-5-1 0,-4-5 2 16,4-13-2-16,0-8 1 0,0-11-1 15,4-7-16-15,-2-3-38 0,0 0-51 16,2-5-52-16,0-7-43 0,1-4-12 16,1-2-114-16,0-4-186 15,0-2-430-15,2-5-481 0</inkml:trace>
  <inkml:trace contextRef="#ctx0" brushRef="#br3" timeOffset="62194.728">18147 11803 91 0,'0'0'3111'15,"0"0"-2590"-15,0 0-165 16,-18-61 5-16,1 40-92 0,1 1-61 16,-7 3 58-16,2 5 20 0,1 5-92 15,-1 7-85-15,4 2-31 0,-1 12-2 16,5 3 3-16,-1 8-34 0,6 4-21 15,4 2-21-15,4 0 9 0,0 0-12 16,4-6 1-16,4-3 0 0,4-7 1 16,-1-6-2-16,-1-5 0 0,4-4-21 15,1-3 9-15,4-7-3 0,-7-5 0 16,2-2 12-16,1-1-9 0,-5-1 9 16,-1 4 3-16,1 8 13 0,-4 1 20 15,4 8 24-15,1 3-6 0,-5 9-27 16,2 5-21-16,0 5-3 0,3 3-1 15,-7 1-2-15,2-6-12 0,-2-6-33 16,0-4-91-16,-2-9-87 0,1-3-92 16,-3-3-44-16,2-8-157 15,-2 4-690-15,4-11-1237 0</inkml:trace>
  <inkml:trace contextRef="#ctx0" brushRef="#br3" timeOffset="62392.546">18149 11018 3421 0,'0'0'1063'0,"0"0"-884"16,0 0 103-16,0 0 87 0,0 0-232 16,60 84-101-16,-47-43 19 0,-1 6 15 15,-1 0-43-15,-3-3-27 0,-6-6-11 16,-2-8-107-16,0-12-165 0,-6-7-151 15,2-8-790-15,1-3-2087 0</inkml:trace>
  <inkml:trace contextRef="#ctx0" brushRef="#br3" timeOffset="62888.564">18441 11810 3754 0,'0'0'458'0,"0"0"-206"0,0 0 332 16,0 0-125-16,0 0-180 0,25-51-119 16,-5 40-42-16,7 2-58 15,4 0-43-15,6 1-17 0,7-2-75 16,-3-1-124-16,5 1-128 0,-1-3-117 0,-12 4-590 15,15 5-1642-15</inkml:trace>
  <inkml:trace contextRef="#ctx0" brushRef="#br3" timeOffset="63677.882">19144 12017 3216 0,'0'0'615'0,"0"0"-445"16,0 0 37-16,0 0-20 0,0 0-33 16,2-70-46-16,6 27 89 0,0-16 72 15,3-11-71-15,3-4-76 0,-6 14-25 16,5 16-31-16,-7 19-29 0,2 4-19 15,-2 2-15-15,3 3 18 0,1 6-3 16,0 10 22-16,-1 7-34 0,-1 12-6 16,2 18-31-16,-1 16 1 15,-1 16 9-15,-2-6 9 0,-2-10 12 16,2-15 0-16,-6-14 2 0,2 2 1 16,-2-3 12-16,0-2-14 0,0-6-1 15,0-8-3-15,0-7-51 0,0-5 17 16,0-12 37-16,0-5 1 0,3-10 14 15,3-5-12-15,0-5 13 0,4 2-14 16,-1 3 19-16,-1 9 6 0,2 5-3 16,3 9 13-16,-5 7 32 0,0 7 4 15,0 3-31-15,5 4 15 16,-9 7-8-16,2 2-32 0,0 6-17 16,-2-1-1-16,1 0 1 0,-1-3 1 15,-2-5 11-15,-2-4-9 0,0-6-3 16,0-1-27-16,0-2-13 0,0-5 27 15,0-4 13-15,2-2 21 0,0-4-8 16,2-1 2-16,0 4-12 0,2 2 12 16,-2 6 12-16,1 4 30 0,1 4-3 15,-2 10-23-15,-2 4-28 0,0 5 0 16,0 4 0-16,0-5 9 0,0 0-11 16,0-9 2-16,0-3-2 0,0-9-1 15,1-1-37-15,-1-8 7 0,4-5 9 16,0-3 3-16,-2-2-18 0,0 1-57 15,2 3-52-15,1 7-25 0,-1 5 16 16,0 2-50-16,2 5-125 0,-1 1-330 16,5 7-936-16</inkml:trace>
  <inkml:trace contextRef="#ctx0" brushRef="#br3" timeOffset="63868.94">19818 11606 1482 0,'0'0'2777'16,"0"0"-2473"-16,0 0-252 0,0 0-52 15,0 0-163-15,0 0-453 0,0 0-595 16,0 0-718-16</inkml:trace>
  <inkml:trace contextRef="#ctx0" brushRef="#br3" timeOffset="64148.178">19871 10948 3384 0,'0'0'607'15,"0"0"-410"-15,0 0 163 0,0 0-52 16,0 0-130-16,0 0-87 0,0 0 65 16,19 69 11-16,-11-34-82 0,3 5-52 15,-1 1-18-15,2 3-15 16,-1-6-15-16,1-3-115 0,-2-10-98 15,-1-7-72-15,3-6-180 0,-8-5-715 16,13-7-1220-16</inkml:trace>
  <inkml:trace contextRef="#ctx0" brushRef="#br3" timeOffset="64393.64">20324 10872 1311 0,'0'0'2674'16,"0"0"-2258"-16,0 0-160 0,0 64 103 16,-8-20-130-16,-11 23-104 0,-1 25 45 15,-7 19 99-15,-4 6-63 0,-5 3-68 16,3-10-35-16,0-3-55 0,0-11-48 16,4-13-30-16,7-18 9 15,7-19 3-15,1-16-67 0,1-8-102 16,5-1-91-16,-6-6-83 0,3-5-333 15,9-4-1305-15</inkml:trace>
  <inkml:trace contextRef="#ctx0" brushRef="#br3" timeOffset="66010.696">20107 11604 127 0,'0'0'1543'0,"0"0"-1101"16,0 0 381-16,-23-58-283 16,17 34-116-16,-4-4-129 0,1-4-81 15,1-4-59-15,-2-10-63 0,-3-13-79 16,-1-14-13-16,-11-9-87 0,5 4-266 15,3 19-432-15,5 8-1822 0</inkml:trace>
  <inkml:trace contextRef="#ctx0" brushRef="#br3" timeOffset="69062.647">5966 8897 163 0,'0'0'42'0,"0"0"1073"0,0 0-744 16,0 0-150-16,0 0-69 0,0 0 56 15,0 0-30-15,0 0-13 0,0 0-4 16,-2-8-39-16,2 8 9 0,0-2 45 16,0 1 22-16,0 0-17 0,0-2-20 15,0 3-3-15,0-1-7 0,2 0-17 16,0-1-15-16,0 0-11 0,0-4-2 16,4 0-20-16,0-2-9 0,5-3-6 15,-3-4-13-15,2 1 4 0,5-4-4 16,-3-2 3-16,7-2 0 15,-5-2-6-15,7-1-6 0,-4-3 9 16,3 0 6-16,1-1-4 0,-3-2 13 16,5-1-6-16,-4 1-12 0,1 3-10 15,-1 0-8-15,0 0-7 0,3 0-3 16,-5 1-3-16,2 0-9 0,1-1-2 16,-1 2-12-16,-1-2 2 0,1 2 0 15,0 2 9-15,-5 0-11 0,5 3 1 16,-7 0 10-16,3 1-9 0,-3 2 0 15,0 2 9-15,-1-1-11 0,-1 3-1 16,-2 2-1-16,3-1-2 0,-3 2 1 16,-4 3 0-16,0 2 2 0,-2 3 0 15,0 1 12-15,-2 0 3 0,0 2 6 16,0 0-6-16,0 0-15 0,0-2-1 16,2 2-14-16,-2-3 3 15,3-1 12-15,-1 0 2 0,2-3 0 16,0-1-1-16,2 0 11 0,-2 1-11 15,-2 2 11-15,2 0 0 0,-4 2 7 16,0 2-1-16,0 1 3 0,0 0-3 16,0 0-16-16,0 0-1 0,0 0 20 15,-6 2-6-15,-2 2 15 0,0 4-8 16,-3-1-7-16,1 1-12 0,-2 2 0 16,-1-1-1-16,-1-2-2 0,-1 1 0 15,3-1 0-15,-7 0 0 0,-1 3 3 16,1-2 9-16,-6 1-9 0,2 1 9 15,-1 1-10-15,-3 0 10 0,0 2-11 16,2-1-1-16,4 1-21 16,-1-3 20-16,5 0-1 0,5-1 0 15,3-3 2-15,3-3 3 0,4-1 12 16,2 0-3-16,0-2-11 0,0 0 0 16,2 0-1-16,4-2-24 0,1-2 12 15,3-1 1-15,0-1 11 0,1 0 2 16,3-3 0-16,1-1 0 0,1-2 0 15,3-1 1-15,3-4 8 0,-1-3-11 16,2 0-12-16,6-2 0 0,-2 0 10 16,-3 3-1-16,-1 1 1 0,0 5 2 15,-7 2 3-15,1 4 15 0,-5 4 9 16,-1 3 3-16,-1 0 3 0,-4 0-6 16,-2 6-6-16,-1 1-8 0,-1 4-11 15,-2 4 0-15,0 7-2 0,-2 4 0 16,-3 6 0-16,1 2 3 0,0 0-1 15,2 0-2-15,0-5-43 16,2-4 1-16,0-9-42 0,0-8-82 0,2-3-67 16,2-5-95-16,4-7-253 15,1 1-626-15,7-2-1439 0</inkml:trace>
  <inkml:trace contextRef="#ctx0" brushRef="#br3" timeOffset="73266.932">7004 7509 627 0,'0'0'1477'16,"0"0"-1272"-16,0 0-180 0,0 0-21 15,0 0 25-15,0 0 29 0,0 0-16 16,0 0-39-16,0 0-2 0,-34 13 32 15,30-13 76-15,2 0 78 0,0-2 45 16,2 1 23-16,-2-1 50 0,2 0 42 16,0-1-8-16,0 0-2 0,0-2-51 15,0-2-75-15,2 1-56 0,0 0-48 16,0 1-31-16,-2 0-22 0,0 1-20 16,0 1 2-16,0 0-18 15,0-2-6-15,-2 1-10 0,0-1 1 16,0-2-2-16,0-2 3 0,0-5 17 15,2-1 15-15,0-7 9 0,0-1-8 16,0-4-7-16,0 2 3 0,-2 2-6 16,2 2-14-16,-6 3-12 0,4 5-1 15,-2 2-3-15,1 2 3 0,1 0 1 16,2 0 17-16,0 3 6 0,2-1 9 16,3 1 12-16,5 0 82 0,-2 0-15 15,7 0-46-15,1 0-27 0,1 1-18 16,-1 0-3-16,3 2-16 0,-3 1 13 15,3 1-13-15,-5 1 1 16,1 0 15-16,-3 6-17 0,-3 1 14 16,-3 2-14-16,-4 2-1 0,0 4-15 15,-2 3-3-15,-2-3 6 0,-4 4-3 16,-1-4 0-16,-1 0-3 0,0-1-27 16,-2-6-27-16,3-1 20 0,1-3 19 15,-2 1 12-15,2-3 9 0,0 0 11 16,1 1 0-16,3 1 1 0,-2 0 3 15,4 1 18-15,0 3 0 0,-2 2-9 16,2-1-10-16,0 4 0 0,0-1 1 16,2-2-1-16,4 1 1 0,1-1 9 15,1-2-10-15,4-3 0 0,1-4-1 16,5-1-1-16,-1 0-1 0,1-6-2 16,3-8 0-16,0-4-12 0,4-6 13 15,-5-3 1-15,1-4 0 0,0-3 0 16,-5 2 0-16,-3 2-1 0,-3 5-31 15,-2 9 15-15,-4 5 9 16,0 8 9-16,-4 3 48 0,0 4-48 16,0 8 0-16,0 7-18 0,0 6 16 0,-4 6 2 15,2 0 1-15,-2 1-1 16,4-2-33-16,-2-5 21 0,2-5 12 16,0-8 1-16,0-7 11 0,0-5-12 15,2-4-39-15,4-12 19 0,3-10 20 16,3-5 3-16,-4-6 12 0,7-4-13 15,-3 2-2-15,0 3-15 0,1 9-3 16,-7 7 7-16,2 10 11 0,-1 8 37 16,-1 4-4-16,2 10-21 0,-2 7-11 15,-2 5 0-15,1 6 2 0,1-1 12 16,-2 2-12-16,4-5 9 16,-4-5-12-16,0-6 2 0,5-5 8 15,-3-4 17-15,2-6-9 0,0-2-18 16,3-9 0-16,5-7-3 0,-3-8 3 15,5-3 0-15,-5-5 0 0,3-2-16 16,-3 3-2-16,-5 2 3 0,0 4 12 16,-4 4-9-16,-4 6 10 0,0 6-10 15,0 5 10-15,-4 6 2 0,-4 1 0 16,0 9 24-16,-1 5-9 0,-1 5-3 16,0 1-9-16,6 3 12 0,1 2 0 15,3-2-12-15,0 1 12 0,3-3-2 16,5-1-11-16,2-2 10 0,5-4-12 15,1-3-15-15,1-6 13 0,1-6-1 16,3-2 1-16,2-12-13 0,-3-5 14 16,-1-10-1-16,6-5 0 0,-5-15-31 15,5-17 6-15,2-24 6 16,-2-13-6-16,-11-1 9 0,-1 1 15 16,-7 18 3-16,-6 9 11 0,-6 19 7 15,-2 20-6-15,-1 17-12 0,5 11 0 16,0 7-42-16,-2 5 42 0,0 12 0 15,-1 19 18-15,1 20-3 0,2 16-15 16,0 7-22-16,2 0 10 0,-2-5 11 16,2-9 1-16,0 1 0 0,0-7 12 15,-1-10 3-15,1-12 0 0,2-12-3 16,0-8 3-16,2-4-12 0,3-2 9 16,-1-8-12-16,6-7-51 0,-6-11 12 15,9-8 18-15,-1-5 18 0,-4-1-16 16,3 4 16-16,1 2 0 0,-6 10 1 15,-2 8 2-15,0 7 40 0,3 11-37 16,-1 7-3-16,0 9 0 0,0 4 0 16,-2 5 3-16,3-1 9 0,1-2 0 15,4-4 0-15,-3-4 9 16,3-9 9-16,2-6 12 0,-1-8-2 0,1-7-16 16,1-12-24-16,5-8 0 15,-5-9-3-15,4-3 0 0,-7-4-9 16,0 1 11-16,1 3 1 0,-9 8 15 15,0 6 9-15,-2 8-9 0,0 8-13 16,-2 7 40-16,0 7 12 0,0 10-51 16,0 8-3-16,-2 6 1 0,0 6 1 15,2-1 1-15,0-1 9 0,2-4-11 16,0-4 2-16,4-4-1 0,-2-6 0 16,5-7-2-16,-5-6-12 0,2-4-18 15,2-10-21-15,-1-8-9 0,3-6-10 16,-8-4 1-16,0-4-3 15,0-3 2-15,-2 1 13 0,0 2 27 16,-2 4 14-16,0 4 4 0,-4 5 10 16,0 7 0-16,3 2 2 0,1 5 1 15,2 3 18-15,0 2 47 0,2 0-15 16,7 0-20-16,-1 1 17 0,6-1 12 16,5-1 0-16,6-5-14 0,0-2-35 15,-1-1-10-15,5-2 22 0,0 2 1 16,0 1-23-16,-6 1-1 0,2 2 3 15,-4 2 9-15,-5 3 9 0,-4 0-3 16,-7 4-3-16,-3 5-15 0,-2 6 0 16,0 5-18-16,-4 6 3 0,-9 5 13 15,3 2 0-15,2 3-1 0,-7 0 0 16,7-1 0-16,0-4 0 0,5-4 0 16,-1-8 2-16,2-5-1 0,2-8 1 15,0-6-26-15,2-11-24 0,2-12 17 16,5-5 19-16,1-16-9 15,5-18-15-15,-1-15-21 0,3-7 8 16,-9-2 16-16,0 3 33 0,-4 6 3 16,0 6 1-16,-4 11 11 0,0 18 3 15,0 13-14-15,-4 13-1 0,0 4-33 16,2 5 15-16,-2 7 18 0,2 6 30 16,-2 11-3-16,2 10-11 0,0 4-4 15,-1 5 3-15,1 5-15 0,2 2-16 16,0 10 16-16,0 7 10 0,5 13 2 15,-1 2 12-15,0-4 3 0,4-9 0 16,0-15-3-16,1-12-6 0,-5-11 3 16,0-4-6-16,2-6 1 15,4-1-4-15,-1-4-10 0,-3-9-2 16,6-12-23-16,3-9-4 0,-1-17 9 16,7-17 3-16,-3 2 12 0,-1 4-9 15,-2 6 9-15,-1 9 0 0,-4 3 0 16,5 0 3-16,-5 8 1 0,3 10 14 15,-3 11 3-15,-4 3-3 0,-2 12-15 16,-2 8-15-16,0 6 0 0,-2 8 12 16,-2 2 1-16,2 1 2 0,0 0 0 15,-2-2 1-15,-2-3 0 0,0-7 1 16,2-3 1-16,-2-6-1 0,2-8-1 16,2-6-1-16,0-3-27 0,0-12 6 15,6-7 21-15,0-10 0 0,2-7-2 16,3-1 0-16,1-1 1 0,-2 4 0 15,1 4 1-15,-1 8 2 0,-2 7 1 16,-1 9 18-16,-1 6 6 0,0 9-18 16,-2 8-9-16,0 6-15 15,-4 8 13-15,2 1 0 0,-2 0 2 16,2 1 1-16,0-5 2 0,-2-5-1 16,5-7 1-16,-1-3 15 0,0-8 6 15,2-5 4-15,4 0-25 0,-1-12-2 16,3-7-1-16,5-5 12 0,-1-6 3 15,1-3 0-15,1 2-14 0,-1-2 14 16,-1 0 9-16,-1 4-3 16,-5 6 3-16,3 2-3 0,-3 6-18 0,-8 7 24 15,2 4 3-15,-4 4-3 16,0 0-9-16,0 4-18 0,0 9-1 16,-4 4-20-16,0 8 18 0,-4 7 0 15,-1 2 2-15,3 3 1 0,0 4 0 16,4 1 1-16,2-3 2 0,0-1 9 15,0-8 0-15,2-4-9 0,6-10 10 16,0-7-13-16,5-12-12 0,-5-6-24 16,4-12 3-16,5-8 9 0,-9-7 0 15,5-3-9-15,-3-3-15 0,-8-2 0 16,2 3 20-16,-4 2 13 0,-2 4 12 16,0 10 1-16,-8 4-1 0,-1 9-12 15,1 6 0-15,4 5 3 0,-7 1 10 16,3 7 2-16,4 3 2 0,-2 5 16 15,4 1-15-15,-1 0 12 0,3 0-3 16,2-4 3-16,7-2 4 0,1-4 8 16,0-3 0-16,4-2-9 15,5-1 3-15,0-1-3 0,1-8 3 16,7-1 0-16,-4-4-20 0,1 0 0 16,7-1 1-16,-4-1 0 0,0 2 1 15,2 2-2-15,-4-1 0 0,1 4 2 16,-7 0 0-16,1 4 9 0,-7-1-12 15,1 2 2-15,-1 1 1 0,-7 2 12 16,-2-1-14-16,-2 2-1 0,0 0-12 16,-2 2-6-16,-9 4 15 0,-3 4 3 15,-1 2 1-15,-5 5 2 0,3 1-1 16,-3 2 10-16,1 4-11 0,4 2 1 16,-1-1 1-16,4 4 0 0,7-2 12 15,-1 1-3-15,6-2-9 16,0-4 12-16,6-3-12 0,3-4 16 15,5-7-16-15,3-4-3 0,5-4 0 16,-1-1-2-16,6-7-1 0,2-5-19 16,0-3 10-16,2-5 9 0,0-2-12 15,-4-5 12-15,-7-3-12 0,1-3 12 16,-11 1-15-16,-3 1 16 0,-3 6 0 16,-4 6-1-16,-4 7-15 0,-5 6 3 15,1 6 12-15,-9 1 0 0,3 8 3 16,0 3 2-16,-5 5 13 0,7 3-14 15,-3 2 2-15,7 0 9 0,0 2-9 16,5-4 9-16,3-1 0 0,0-3 3 16,9-4 0-16,-3-2-12 0,10-6-1 15,-1-3-2-15,6-2-1 0,-5-8-2 16,9-2-9-16,-6-5 0 0,1-2 10 16,5-3-10-16,-6 1 0 0,-1 0-3 15,-3 3 12-15,-1 5-15 0,-6 5 16 16,1 5 2-16,-5 3 3 15,2 9-3-15,-4 8-11 0,0 7-4 16,-2 7 12-16,0 3 0 0,-4 4 2 16,-2-5 1-16,4-3 1 0,-2-7 0 15,2-8-1-15,2-9-1 0,0-3-20 16,0-3 0-16,0-2 19 0,2-5 1 16,4-6 0-16,6-5-1 0,-3-2 1 15,3-4 0-15,4 1 1 0,-3 2 0 16,3 1 1-16,-3 2 1 0,1 7 1 15,-3 3 9-15,1 6 3 0,-2 2-12 16,-1 5 0-16,-5 5-3 0,2 6-1 16,-2 2-11-16,0 2 10 0,2 2 0 15,-1-4 1-15,-3-5 1 0,2-5 0 16,-4-4 1-16,2-4-1 0,0-4-21 16,4-8-3-16,-2-3 9 0,7-8 12 15,-3 0 0-15,-4 2 0 16,2 4 3-16,0 5 0 0,3 7 21 15,-3 5 6-15,-2 3-6 0,2 11-19 16,0 6-2-16,5 7-2 0,-5 3-10 16,0 1 11-16,4-2 0 0,3-4 1 15,-5-7 1-15,5-6 1 0,3-5-1 16,-4-5-1-16,5-2-12 0,-5 0 0 16,3 0 0-16,-3-2-15 0,-3-1-31 15,-1-2-44-15,2 0-61 0,-4-3-85 16,-4-1-141-16,0 0-273 0,3-7-1095 15</inkml:trace>
  <inkml:trace contextRef="#ctx0" brushRef="#br3" timeOffset="73430.495">10133 6418 3547 0,'0'0'1214'0,"19"-58"-1015"15,-7 25 131-15,-2-7-148 0,1-8-133 16,5 0-49-16,-3 0-36 0,5 0-134 16,1 2-101-16,2 3-125 0,1 10-614 15,20-9-2368-15</inkml:trace>
  <inkml:trace contextRef="#ctx0" brushRef="#br3" timeOffset="74057.988">10925 6312 2334 0,'0'0'1490'0,"0"0"-1308"0,0 0-37 16,-6-56 184-16,-9 30-17 0,1-3-34 16,-11 2-34-16,-4 5-107 0,-6 9-80 15,-2 8-2-15,-5 6 15 16,-1 16-10-16,6 9-17 0,2 16 5 16,4 17 12-16,10 17-17 0,6 7-1 15,15-6 0-15,5-15-8 0,5-18-11 16,2-12-22-16,5-4-1 0,6-1 3 15,8-1 0-15,8-8-3 0,4-9-1 16,3-10-26-16,-3-15-82 0,5-12-118 16,-9-4-55-16,-2-2-96 0,-10 3-383 15,2-8-983-15</inkml:trace>
  <inkml:trace contextRef="#ctx0" brushRef="#br3" timeOffset="74426.899">10964 6046 3962 0,'0'0'787'16,"0"0"-594"-16,48-38 33 0,-19 29 48 16,8-4-123-16,6 4-30 0,3 1-21 15,-1 7-36-15,1 1-1 0,-9 0 25 16,-6 11 59-16,-13 3-65 0,-1 4-56 15,-15 7-26-15,-2 1-24 0,-8 7 3 16,-9 3 6-16,-3 5 0 0,-5-1 12 16,-4 4 0-16,-2-2 3 0,0-1 1 15,0 1 14-15,2-1 18 0,6-3 33 16,0-1-6-16,5-3-27 0,7-2 12 16,9-4 64-16,2-2-16 0,7-3-30 15,9-4-18-15,5-4-27 16,4-2-6-16,6-2-12 0,2-5 0 15,2-3-18-15,2-3-48 0,-2-2-69 16,0-6-43-16,-6-2-39 0,0-1-78 16,-6-2-251-16,-9 3-536 0,9-3-692 0</inkml:trace>
  <inkml:trace contextRef="#ctx0" brushRef="#br3" timeOffset="74658.524">11636 5893 3468 0,'0'0'520'15,"0"0"-312"-15,0 0 127 0,23 76-144 16,-21-19-123-16,-2 17 24 0,0 9-10 16,-4-1-11-16,-3-6 5 0,-1-8 0 15,2-5-33-15,0-11-34 0,2-11-9 16,2-12-97-16,2-8-102 15,0-1-62-15,0-4-45 0,2-4-144 16,4-7-285-16,0-3-519 0,11-9-468 0</inkml:trace>
  <inkml:trace contextRef="#ctx0" brushRef="#br3" timeOffset="74942.216">12010 5922 2749 0,'0'0'761'0,"0"0"-483"0,0 0 128 0,0 0-59 16,0 0-165-16,6 64-38 0,-26-26 46 16,1 6-22-16,-10 3-19 15,-6 10 6-15,-13 5-19 0,9-5-54 16,2-7-19-16,6-7 1 0,8-12 20 16,3 2 31-16,-1 3 30 0,6-9-43 15,7-4 3-15,6-5 34 0,4-3-4 16,13-5-30-16,3-3-36 0,9 1-33 15,8-3-33-15,17-1-2 0,8-2-1 16,-6-2-3-16,-3-2-51 0,-9-6-57 16,-11-4-54-16,0-4-40 0,0-9-78 15,-13 6-428-15,15-14-1279 0</inkml:trace>
  <inkml:trace contextRef="#ctx0" brushRef="#br3" timeOffset="75791.19">13312 5180 2277 0,'0'0'1189'15,"0"0"-1072"-15,0 0-92 0,0 0 158 16,0 0 56-16,0 0 117 0,0 0-16 16,-53 49-79-16,11 24-32 0,-7 12-29 15,-1 8-21-15,3 2-36 0,1 0-19 16,7 9-1-16,2 5-8 0,1 7-67 16,10-1 7-16,9 1 11 0,5-5 3 15,12-1 6-15,0-4-14 0,12-7-27 16,11-9-34-16,8-12-76 0,4-17-29 15,17-8-61-15,-1-17-84 0,9-8-89 16,-4-4-346-16,-10-8-1137 0</inkml:trace>
  <inkml:trace contextRef="#ctx0" brushRef="#br3" timeOffset="78124.134">13259 6111 1239 0,'0'0'2241'0,"0"0"-1956"15,0 0-27-15,8-56 83 0,0 36-75 16,0-4-45-16,3 2-16 0,7 1-13 15,-5 2-43-15,7 2-36 0,1 2-32 16,0 3-20-16,-1 3-19 16,3 4-14-16,-4 3-13 0,-5 2 12 0,1 9 6 15,-9 7-3-15,-2 4-12 0,-4 6-18 16,0 3-11-16,-8 4-1 16,-3-1 0-16,-3 0-3 0,2 0 12 15,-5-2 1-15,3-2 2 0,-1 0 0 16,1-4 27-16,3 0 67 0,-1-2-10 15,6-1 94-15,2-3-42 0,2 0-34 16,2-4-5-16,0 1-1 0,8-4-30 16,0 0-27-16,4-4-15 0,1 0-23 15,3-3-1-15,1-2-12 0,2-2-15 16,-1 0-18-16,1-6-48 0,-5-1-34 16,5-6-44-16,-7 2-49 0,1-3-88 15,-3 0-242-15,-2 4-654 0,5 2-1022 16</inkml:trace>
  <inkml:trace contextRef="#ctx0" brushRef="#br3" timeOffset="78608.379">13887 5830 2338 0,'0'0'2004'0,"0"0"-1692"15,0 0-130-15,0 0 117 0,0 0-34 16,0 0-98-16,0 0-19 0,-58-30 46 15,33 40-22-15,-4 3-76 16,-2 4-50-16,0 1-31 0,0 2-15 16,2-2 0-16,5 2-12 0,5-4-34 15,0-2-14-15,11-2 9 0,2-2 12 16,4-1 15-16,2-3 5 0,6 0-11 16,4 0-12-16,9-1-9 0,2-1 23 15,1 0 26-15,7 1 2 0,-2 2 0 16,2-1 1-16,-4 3 11 0,-6 0 7 15,-5 3 32-15,-4 0 18 0,-5 3 7 16,-3 2 2-16,-2 0-8 0,-5 3-1 16,-3 1 0-16,-6-2-9 0,-3 1 37 15,-3-1-31-15,-5-1-45 0,4-3-21 16,-2-3-27-16,1-3-88 0,3-3-110 16,0-6-83-16,9 0-213 0,0-4-724 15,6-1-1142-15</inkml:trace>
  <inkml:trace contextRef="#ctx0" brushRef="#br3" timeOffset="79023.815">14344 5893 2877 0,'0'0'1748'15,"0"0"-1582"-15,-27-57-120 0,13 41 137 16,-7 1 52-16,-8 8-86 0,2 7-33 15,-6 12 53-15,-2 12 40 0,-7 17-85 16,5 15-58-16,-4 12-33 0,10-6-12 16,10-11-6-16,13-17-12 0,4-7 21 15,4 1 22-15,0 1 2 0,6 0-9 16,9-7-6-16,5-3-6 0,5-7-18 16,6-6-9-16,6-4-24 0,3-2-39 15,-1-4-82-15,4-5-75 0,-4-2-52 16,-5 0-77-16,-1 2-275 0,-13 0-729 15,7-2-1249-15</inkml:trace>
  <inkml:trace contextRef="#ctx0" brushRef="#br3" timeOffset="79574.691">14458 5687 2820 0,'0'0'1638'16,"0"0"-1450"-16,0 0 92 0,0 0 116 16,57-31-144-16,-30 25-85 0,0 5-10 15,2 0 3-15,0 1-46 0,-6 0-50 16,4 2-22-16,-11 4 9 0,-3 1-27 15,-7 5-24-15,-6 5-20 0,0 3-13 16,-11 5-3-16,-3 3-9 0,-7 2 5 16,1 1 19-16,-9 1 9 0,6 0 11 15,-4-2 1-15,0 1 3 0,2 0 18 16,3 0 22-16,3-6 23 16,5-1 12-16,3-3 3 0,5-4 7 15,6-3 89-15,2-2-60 0,4-3-51 16,11 1-30-16,-3-3-33 0,9-1-3 15,2-2 0-15,2-1-18 0,0 0-27 16,2-3-42-16,-3 0-51 0,-3-2-34 16,-4-2-44-16,1 0-86 0,-7-2-246 15,1 2-591-15,5-3-631 0</inkml:trace>
  <inkml:trace contextRef="#ctx0" brushRef="#br3" timeOffset="79796.236">14885 5650 62 0,'0'0'3863'15,"0"0"-3237"-15,0 0-391 16,0 0 126-16,7 73-157 0,-11-32-153 16,-5 13-36-16,-1 14 49 0,0-4 18 15,-3-10-3-15,9-19-31 0,-4-8-30 16,2 2-18-16,-3-1-47 0,3-5-111 15,2-7-63-15,2-6-51 0,2-9-68 16,2-2-184-16,2-11-192 0,9-3-300 16,-1-6-227-16</inkml:trace>
  <inkml:trace contextRef="#ctx0" brushRef="#br3" timeOffset="80074.954">15179 5548 2221 0,'0'0'1493'15,"0"0"-1173"-15,0 0 74 0,0 0-27 16,0 0-180-16,-43 77-77 0,18-46 15 16,-6 4 57-16,2 3 0 0,-4 0-39 15,0 0-17-15,0-3-14 0,2-3-33 16,4-6-43-16,2-2-6 0,4-6 12 16,9-5 7-16,6-4 14 0,-1 0 63 15,7-2 7-15,7-2-49 0,5 3-42 16,5 0-24-16,3 0-16 0,3 0-1 15,6-1-1-15,-2-1-1 0,0 1-14 16,0-5-30-16,-3-1-60 0,-1-1-46 16,-2-3-54-16,-1-6-54 0,3-4-153 15,-4-1-305-15,-5 4-705 0,9-10-948 0</inkml:trace>
  <inkml:trace contextRef="#ctx0" brushRef="#br3" timeOffset="80340.36">15572 5232 2865 0,'0'0'759'0,"0"0"-529"16,0 0 63-16,-31 66 39 0,0-23-146 15,-2 16 1-15,-11 20 113 0,-7 11-14 16,1 6-74-16,4-1-61 0,5-6-60 15,8-1-90-15,4-5 2 0,2-10 9 16,7-7-9-16,3-15 6 0,7-14-9 16,4-12-82-16,1-7-72 0,3 0-37 15,2-2-43-15,0-1-108 16,2-5-287-16,5-4-637 0,1 1-940 0</inkml:trace>
  <inkml:trace contextRef="#ctx0" brushRef="#br3" timeOffset="81125.659">15911 5579 1235 0,'0'0'1506'16,"0"0"-1239"-16,0 0 75 0,0 0 95 15,14-60-16-15,-12 45-39 0,-6 0-50 16,-6 6-58-16,-3 4-76 16,-5 5-43-16,-5 5-4 0,-4 8 1 15,-2 8-32-15,-2 5-38 0,0 6-16 16,-2 6-9-16,8 2-8 0,1 8-48 15,1-1 23-15,6 0 3 0,3-1 18 16,6-2 15-16,3-4 28 0,5-1-4 16,0-4-24-16,11-4-12 0,5-4-24 15,3-6 0-15,4-3-12 0,6-5-12 16,0-2-1-16,2-4-20 0,-3-4-21 16,1-3-48-16,-8 0-40 0,0-3-35 15,-7-7-49-15,-3 0-85 0,1-4-241 16,-6 5-564-16,2-8-524 0</inkml:trace>
  <inkml:trace contextRef="#ctx0" brushRef="#br3" timeOffset="81317.053">15907 5719 218 0,'0'0'3809'0,"0"0"-3224"0,0 0-409 16,0 0 139-16,-62 5-38 0,33 1-150 15,-4 4-51-15,-3 0 6 0,1 3-46 16,-2-6-36-16,4 1-18 0,0-3-61 16,0-1-96-16,8-2-102 0,4-2-115 15,5 2-299-15,6-2-766 0,5 6-1043 0</inkml:trace>
  <inkml:trace contextRef="#ctx0" brushRef="#br3" timeOffset="81505.994">15849 5879 1843 0,'0'0'2204'15,"0"0"-1774"-15,0 0-85 0,0 0 28 16,0 0-90-16,-64 6-89 0,39-6-6 16,-4 3-25-16,-2 2-88 0,2 0-57 15,-2 0-18-15,0 1-108 0,2-2-131 16,4-1-167-16,7-2-553 0,-1 2-1428 0</inkml:trace>
  <inkml:trace contextRef="#ctx0" brushRef="#br3" timeOffset="82108.556">16351 5726 1482 0,'0'0'2031'0,"0"0"-1781"15,0 0 103-15,0 0 168 0,0 0-199 16,0 0-120-16,0 0 20 0,50 0 21 15,-26-2-68-15,5-1-51 0,7-2-30 16,-1-2-19-16,6 1-27 0,0-4-37 16,1-2-11-16,-5 2-2 15,0-1-10-15,-2-1 0 0,-8 3-42 16,-2 2-40-16,-6 3-60 0,-5 1-61 16,-4 3-42-16,-6 0-103 0,1 0-278 15,-5 4-678-15,0 4-809 0</inkml:trace>
  <inkml:trace contextRef="#ctx0" brushRef="#br3" timeOffset="82492.735">16684 5396 1732 0,'0'0'2300'0,"0"0"-2012"15,0 0 43-15,0 0 150 0,0 0-176 16,52-19-96-16,-32 19 45 0,5 3-1 16,4 2-78-16,4 1-52 0,4 0-29 15,11 0-25-15,-5 0-33 0,5 0-24 16,1 1-9-16,-11 0 21 0,1 3 6 15,-4 3-3-15,-6 3 0 0,-4 5-6 16,-9 2-6-16,-3 6 6 0,-7 2-3 16,-6 2-12-16,-6 1-6 0,-11 0-45 15,-6-2 21-15,-6-3 9 16,-8-5 0-16,-4-7-3 0,-3-6-36 16,-1-6-72-16,-3-5-85 0,3-5-45 15,2-3-122-15,14 0-385 0,-13 4-1049 0</inkml:trace>
  <inkml:trace contextRef="#ctx0" brushRef="#br3" timeOffset="83277.334">17920 5369 1337 0,'0'0'2102'0,"0"0"-1757"16,-14-55-156-16,14 32 248 0,0-3-14 15,0 0-185-15,6 3-52 0,4-1 79 16,5 4-35-16,1 0-79 0,3 5-45 16,3 3-25-16,1 1-24 0,2 9-33 15,2 2-9-15,0 7-15 0,-7 12-3 16,1 8-12-16,-4 9-6 0,-7 6 19 16,-4 4-1-16,-6 0 0 15,0 3 1-15,-6-6 0 0,-4-2 1 0,-7-5-2 16,1-5-9-16,-3-4 10 15,-2-2-1-15,1-4 1 0,-3-1-13 16,6-7 15-16,1-2 46 0,5-2 9 16,3-5-1-16,4-3 6 0,4-1 81 15,0 1 58-15,6 0-28 0,7 1-90 16,5 3-42-16,3-1-24 0,8 2-15 16,-2 1 0-16,4 0-3 0,-4 3-22 15,-1-3-29-15,-1-2-36 0,-2-1-54 16,-6-2-43-16,-1-2-32 0,-6-1-101 15,3-5-307-15,-5-2-725 0,0-5-795 16</inkml:trace>
  <inkml:trace contextRef="#ctx0" brushRef="#br3" timeOffset="83661.054">18234 5112 1949 0,'0'0'2266'0,"0"0"-1986"0,0 0 6 16,0 0 112-16,66-50-179 0,-41 36-119 15,-4 0 25-15,4 4 68 0,-1 1-15 16,1 5-69-16,-2 4-12 0,-2 5-4 16,-5 6-24-16,-1 10-36 0,-7 4-33 15,-2 6-3-15,-2 6-18 0,-4 5 0 16,0 2-18-16,-6 1 0 0,0 0-9 15,0-4-13-15,-3-5-2 0,1-3-3 16,0-5-1-16,2-5 4 0,2-6 15 16,-3-6 14-16,5-5 22 15,2-5 9-15,0-1-33 0,0-4 36 16,0-5 12-16,6-3 58 0,-3-3 20 16,-3 0 10-16,0 1-10 0,0-1-20 15,-9 3-16-15,-1 2-30 0,-5 0-24 16,1 4-2-16,-5 2-64 0,1 2-127 15,3 2-128-15,3 0-286 0,4 0-1006 16,8 0-1731-16</inkml:trace>
  <inkml:trace contextRef="#ctx0" brushRef="#br3" timeOffset="84096.476">18708 5527 3176 0,'0'0'1477'0,"0"0"-1314"0,-7 58 3 16,5-31 145-16,0 5-184 0,-2 2-127 15,0 0-3-15,-2-1-12 0,6-7-9 16,-2-3-61-16,0-8-61 0,2-6-59 16,0-4-102-16,2-3-341 0,8-4-942 0</inkml:trace>
  <inkml:trace contextRef="#ctx0" brushRef="#br3" timeOffset="84545.041">19290 4997 3595 0,'0'0'1398'15,"0"0"-1218"-15,0 0 3 0,0 0 47 16,0 0-157-16,0 0-49 0,0 0 19 16,-53 2 41-16,24 10-17 0,-2 3-16 15,-4 1 0-15,-5-1 10 0,1 1-19 16,0-2-27-16,-3-2-15 0,7 1-1 16,4-7-26-16,7-2-12 0,3 0-22 15,8-2-8-15,5 1 2 16,8-1 25-16,0 3 42 0,11 2-15 15,3 2-15-15,5 1-13 0,3 5 16 16,5 3 9-16,0 3 3 0,2 1 15 16,2 0 0-16,-2 2 3 0,0-4 15 15,-4 1 9-15,0-4 13 0,-3 0 8 16,-3-1 15-16,-7-3 25 0,-3-1 24 16,-3 2-22-16,-6-1-17 0,-6-2-13 15,-5 3 30-15,-7-1-12 0,-5-2-35 16,-2 0-28-16,-8-1-15 0,0-2-18 15,-2-2-73-15,-5-3-99 0,5 0-84 16,2-3-116-16,13 0-570 0,-5-3-764 0</inkml:trace>
  <inkml:trace contextRef="#ctx0" brushRef="#br3" timeOffset="85680.682">19969 5064 2925 0,'0'0'1472'15,"0"0"-1305"-15,-13-59-56 0,-3 42 193 16,-5 3-2-16,-8 7-141 16,-4 7-1-16,-4 5 73 0,-7 11-45 15,1 6-68-15,-1 5-47 0,-1 6-28 16,4 4-24-16,3 4-9 0,9 1-10 16,5 3 1-16,9-2 12 0,7-1-12 15,8 0 15-15,6-2 0 0,11-5-6 16,12-4-9-16,12-2-3 0,15-4-1 15,10-9-53-15,-2-7-42 0,-12-9-58 16,-17-5-45-16,-8-7-10 0,-3-5-25 16,8-7-134-16,-1-3-337 15,-11 4-769-15,9-13-1152 0</inkml:trace>
  <inkml:trace contextRef="#ctx0" brushRef="#br3" timeOffset="86081.179">19948 4871 4175 0,'0'0'603'15,"0"0"-434"-15,0 0 167 0,70 0-12 16,-41-2-196-16,8-1-38 0,0 1 67 16,7 2 6-16,-5 0-75 0,5 0-19 15,-7 1 0-15,-4 3 9 0,-12 2-44 16,-1-1-19-16,-7 4-14 0,-3 1-1 15,-10 1-11-15,-2 6-14 0,-11 4-2 16,-3 1 9-16,-11 5 3 16,0 2 15-16,-4 0-3 0,-4 3 3 0,0 1 0 15,0 1 12-15,2 0 21 16,4 3 13-16,2-5 5 0,6 0-6 16,5-7-6-16,7-4-3 0,5-3 21 15,4-4 42-15,6-2-36 0,7-4-21 16,5 2-14-16,7-2-26 0,2-3-2 15,0 0-1-15,6-2-15 0,-2-2-17 16,2-1-33-16,-2 0-45 0,-4 0-39 16,0-3-19-16,-8-2-23 0,-3-1-83 15,-4-2-206-15,-1 2-494 0,-7 0-498 16,0-5-1040-16</inkml:trace>
  <inkml:trace contextRef="#ctx0" brushRef="#br3" timeOffset="86312.572">20487 4718 1967 0,'0'0'2237'16,"0"0"-1831"-16,0 0-197 0,23 55 137 16,-19-22-130-16,-4 11-158 0,0 15-25 15,0-2 49-15,-4-6 15 0,-4-5 0 16,4-8-28-16,-3 4-36 0,-1 3-33 15,2-6-16-15,-4-6-86 0,6-9-77 16,-1-9-64-16,3-8-86 0,2-7-210 16,4-2-532-16,1-6-54 0,9-13-861 0</inkml:trace>
  <inkml:trace contextRef="#ctx0" brushRef="#br3" timeOffset="86614.314">20783 4685 2996 0,'0'0'1531'16,"0"0"-1319"-16,0 0 9 0,0 0 124 16,0 0-187-16,8 64-106 0,-20-30 48 15,-11 4 42-15,-4 4 6 0,-4 0-58 16,-6 1-26-16,0-3-10 0,-2-4-18 16,3-2-21-16,-1-5-14 0,6-6 1 15,2-5 1-15,11-6 15 0,3-2 19 16,11-4 29-16,2-3 72 0,4 2 79 15,6-1-88-15,13 0-48 0,2 3-30 16,10 1-8-16,2 2-4 16,8 0-24-16,-1 1-14 0,1-2-1 15,0 1-1-15,-3-3-20 0,-9-4-25 16,-6-3-56-16,-3-2-78 0,-3-4-61 16,-9-4-75-16,-1-3-170 0,-3-5-261 15,-2 3-726-15,2-9-1078 0</inkml:trace>
  <inkml:trace contextRef="#ctx0" brushRef="#br3" timeOffset="87147.326">21482 4105 1254 0,'0'0'2207'0,"0"0"-1733"16,0 0-297-16,6-54 112 15,-6 49 72-15,0 2-162 0,0 3-31 16,-2 1 170-16,-2 8-8 0,0 10-85 15,-9 17-76-15,-8 23-34 0,-5 32-11 16,-5 15-46-16,-3 7-27 0,-1 3 0 16,-2-2 9-16,2 0 3 0,-6 3 6 15,-1-3-21-15,1-5-48 0,4-12-37 16,6-9 26-16,8-23 11 0,6-19 0 16,11-15-16-16,-4-13-47 0,6-2-42 15,0-5-48-15,4-3-37 0,2-8-99 16,10-11-201-16,3-8-487 0,-1 3-370 15,15-11-1182-15</inkml:trace>
  <inkml:trace contextRef="#ctx0" brushRef="#br3" timeOffset="87581.786">21883 4505 2028 0,'0'0'1648'15,"0"0"-1280"-15,0 0-130 0,0 0 179 16,0 0-49-16,0 0-160 0,14-49-66 15,-22 49 56-15,0 0 16 0,-1 7-20 16,-11 5-35-16,-1 8-23 0,-8 7-10 16,-8 13-23-16,-11 17-28 15,-1 11-9-15,-3 6-3 0,9-6-9 16,5-8 3-16,14-16-18 0,3-7-24 16,9-7 9-16,5-4 7 0,-3 3 2 15,4 3 6-15,2 2-15 0,4-3-3 16,10-6 0-16,7-1-3 0,7-4-3 15,7-4-15-15,2-4-2 0,5-3-13 16,-1-2-9-16,-4-3-6 0,-4-2-21 16,-9-1-12-16,-1 0-37 0,-4-1-38 15,-7 0-42-15,-4 0-52 0,-2-4-190 16,-2-5-309-16,0 3-611 0,0-8-627 0</inkml:trace>
  <inkml:trace contextRef="#ctx0" brushRef="#br3" timeOffset="87836.511">21790 4882 3569 0,'0'0'1328'16,"0"0"-1193"-16,0 0 96 0,-35-50 200 15,18 35-150-15,-10 4-109 0,2 3 21 16,-6 7-9-16,-2 1-112 0,0 9-51 16,0 4-21-16,0 4-41 0,0 0-77 15,4 1-89-15,4-5-65 0,0-1-90 16,3-4-216-16,11-5-517 0,1 2-568 0</inkml:trace>
  <inkml:trace contextRef="#ctx0" brushRef="#br3" timeOffset="88070.934">21808 4980 2576 0,'0'0'2120'0,"0"0"-1648"0,0 0-372 16,0 0 144-16,0 0 91 0,-66-18-135 15,37 18-40-15,-2 2 32 0,0 6-65 16,0 2-91-16,-2 4-36 16,4-2-37-16,2 1-81 0,0-3-126 15,3-4-124-15,3-2-306 0,9-2-826 16,1-2-1539-16</inkml:trace>
  <inkml:trace contextRef="#ctx0" brushRef="#br3" timeOffset="88687.763">22108 3569 2692 0,'0'0'1343'0,"0"0"-1104"0,0 0 206 15,0 0 45-15,0 0-196 0,0 0-63 16,62-8 53-16,-45 18-22 0,7 3-60 16,3 6-37-16,2 5-33 0,-2 3-33 15,-2 4-30-15,4 7-11 0,0 10-10 16,-2 19 12-16,-3 17 18 0,-9 13 18 16,-7 3-24-16,-8 6-72 0,-6-3-15 15,-11 14 15-15,-9 10 3 0,-8 6 21 16,-9 0 12-16,-9 4 6 0,-3-8-42 15,-3-10-33-15,-2-15-21 0,0-16-6 16,0-23-42-16,4-15-60 0,11-16-67 16,7-14-141-16,14-9-715 15,-3-1-1260-15</inkml:trace>
  <inkml:trace contextRef="#ctx0" brushRef="#br3" timeOffset="94239.894">16099 7575 232 0,'0'0'2231'0,"0"0"-1822"15,0 0-162-15,0 0 43 0,0 0-74 16,0 0-74-16,0 0-16 0,0 0 51 15,0 0 88-15,-10-22-2 0,10 7 1 16,-3-8-43-16,3-4-45 0,0-6-8 16,0-4-14-16,0-10-5 0,0-15-16 15,0-7-10-15,0-3 1 0,-2 6-12 16,0 10-37-16,0 1-24 0,0 2 0 16,0-1-9-16,-2-1-2 0,2 12-1 15,0 6-12-15,0 8-6 0,0 4-6 16,-2-1-3-16,2-3 3 15,-1-1 3-15,-1 5 0 0,2 4-3 16,-2 5-12-16,2 5 0 0,0 2 0 16,0 5-3-16,0 1 1 0,-2 3 2 15,0 5 15-15,-1 7 0 0,-1 5-16 16,-2 8-1-16,-2 6-1 0,-1 4 0 16,1 4 1-16,0 2-1 0,-3 0 0 15,1-1 0-15,1-2 1 0,-1-5 1 16,2-3 1-16,1-5-1 0,1-6 1 15,2-7-1-15,2-3-2 0,0-4-1 16,4-3-14-16,0-2-9 0,0-7 9 16,2-4 15-16,4-5 3 0,2-8 0 15,3-5-1-15,-1-3 0 0,4-2-1 16,-1-2 1-16,1 1 10 0,1 0-10 16,-1 2 10-16,-1 5-9 0,-1 5 12 15,-2 3 3-15,-1 4 0 16,-1 7 3-16,0 3-3 0,0 4 12 15,3 2-3-15,-3 4-12 0,2 7 0 16,1 3 9-16,1 8 6 0,3 3-11 16,-3 3-19-16,2 4 0 0,-1-2-1 15,1 0-1-15,1-4 1 0,-1-7-15 16,-1-4-32-16,-1-7-51 0,0-6-51 16,-1-2-88-16,-1-8-81 0,1-5-261 15,-1 3-786-15,6 0-1367 0</inkml:trace>
  <inkml:trace contextRef="#ctx0" brushRef="#br3" timeOffset="94573.061">16789 6604 1403 0,'0'0'2307'0,"0"0"-1867"0,0 0-290 15,0 0 66-15,0 0 34 0,0 0-14 16,-39 56-22-16,22-22-8 0,-1 3-30 16,-9 12-3-16,-4 9-16 0,-8 11-51 15,2-5-40-15,8-13-27 0,8-14-12 16,4-10-12-16,1 5-12 0,-3 3-1 15,-1 0-2-15,3-2-29 0,5-7-37 16,1-5-55-16,5-6-63 16,2-6-37-16,4-5-49 0,0-4-130 15,6-6-270-15,0-6-479 0,7-4-296 16</inkml:trace>
  <inkml:trace contextRef="#ctx0" brushRef="#br3" timeOffset="94823.86">16415 6627 1774 0,'0'0'1647'0,"0"0"-1343"15,0 0 81-15,0 0 80 16,0 0-111-16,0 0-76 0,0 0-5 16,0 0-30-16,50 70-20 0,-38-40-30 15,3 5-60-15,1 14-43 0,5 9-12 16,2 11 1-16,-3-9-7 0,-3-10-9 15,-5-14-15-15,-1-10-12 0,-1 4-21 16,4 2-12-16,1 1-1 0,-1-8-2 16,-3-8-39-16,-1-10-78 0,-2-7-91 15,0-9-72-15,1-9-64 0,-3 1-291 16,2-10-997-16</inkml:trace>
  <inkml:trace contextRef="#ctx0" brushRef="#br3" timeOffset="96040.941">17256 7001 1387 0,'0'0'2101'0,"0"0"-1672"0,0 0-74 0,-20-61 105 16,9 43-80-16,-3 3-127 0,0 3-98 15,-1 6-49-15,1 4-37 16,-7 2 31-16,4 8 9 0,1 5-25 16,-1 6-44-16,3 3-16 0,6 2-12 15,1 4-10-15,1-1 0 0,6-2-2 16,0 1 0-16,2-6 0 0,9-1-1 15,-1-7 1-15,6-3-12 0,-3-5-6 16,7-4-6-16,-1-7-4 0,2-7-2 16,-3-3 0-16,1-4 15 0,-5-2 3 15,-1 2 9-15,-5 1-9 0,-2 6 12 16,1 5 0-16,-3 5 3 0,0 4 45 16,-4 5-24-16,4 8-24 0,-2 5 0 15,2 3-2-15,2 4 1 0,1-1 0 16,-1-2 0-16,2-3-14 15,0-4-42-15,3-8-61 0,-1-7-64 16,2-3-94-16,1-10-173 0,-3 1-588 16,15-12-1271-16</inkml:trace>
  <inkml:trace contextRef="#ctx0" brushRef="#br3" timeOffset="96907.548">17972 6236 372 0,'0'0'2290'16,"0"0"-1802"-16,0 0-201 0,0 0 165 15,0 0-10-15,0 0-90 0,0 0-67 16,0 0 2-16,0 0 5 0,0 0-11 16,-2-3-102-16,2 19-65 0,0 11-35 15,0 2-4-15,0 6-6 0,0 6-3 16,2 10-8-16,2 8-10 0,2 13-13 16,0 2-34-16,2-4 10 0,-3-14 1 15,-1-15 12-15,-2-7 3 0,2-6 0 16,0 3 3-16,2 2 0 15,-4-1 3-15,2-9-6 0,-1-10-12 16,-3-6-15-16,0-6-27 0,-3-1-12 16,-5-8 21-16,-2-5 15 0,0-5-15 15,-5-6 16-15,1-5 1 0,-3-3-2 16,-2-3 1-16,-1 0-10 0,1 3 10 16,-1 2-10-16,1 5-3 0,2 7-3 15,1 5 3-15,6 7 13 0,-1 6 0 16,7 1 2-16,-4 9 21 0,4 5 0 15,4 3-3-15,0 6 3 0,0 1 3 16,6 5 6-16,2 1 6 0,5 0 0 16,3 1 3-16,-1-2-9 0,5 1-3 15,3-2 34-15,0-4 17 16,6-3-36-16,-5-5-18 0,3-8-6 0,0-7-17 16,-2-6-1-16,2-13-12 0,0-18-6 15,6-19 0-15,0-20 0 16,-2-3-3-16,-8 10-30 0,-7 19-40 0,-6 19-53 15,1 6-57-15,-1 0-58 16,7 3-197-16,-5 4-580 0,7 8-865 0</inkml:trace>
  <inkml:trace contextRef="#ctx0" brushRef="#br3" timeOffset="97707.987">18528 6278 2936 0,'0'0'1294'0,"0"0"-1151"0,0 0 160 16,0 0 144-16,0 0-194 0,0 0-107 15,0 56-22-15,4-12 9 0,-2 14 33 16,4 14-15-16,-2 0-52 0,0-10-83 15,-2-17-14-15,1-15 10 16,1-3 0-16,-2-1-9 0,0 2 12 16,0-4-3-16,0-8 3 0,0-11 0 15,2-5-6-15,0-5-9 0,0-15-45 16,1-7 24-16,1-10 9 0,-2-12-15 16,-4-13-10-16,0-13 16 0,0-4 21 15,-8 5 0-15,-1 18 12 0,-1 17-12 16,4 10-1-16,-5 8-31 0,1 0 32 15,2 5 21-15,0 3-3 0,1 11-3 16,3 5 55-16,2 13 17 0,2 8-48 16,0 4-15-16,0 6-9 0,6 3 0 15,3-1 3-15,-3 1 4 0,4-2 2 16,5-3-9-16,-5-4-12 0,4-4 60 16,1-8 0-16,4-6-24 0,-3-6-9 15,3-5-18-15,-3-10-11 0,7-9-1 16,-6-8-1-16,3-6 1 0,1-5 1 15,-5-4-1-15,3 1 0 0,-2-2-51 16,-5 4 33-16,-2 6 6 16,-4 6 11-16,1 9 1 0,-5 7 2 15,2 8 19-15,-2 4 27 0,0 8-36 16,-2 10-12-16,2 7-15 0,-2 17 15 16,0 16 0-16,0 12 15 0,0 0 3 15,-2 0 3-15,0-8-21 0,0-7-3 16,0 2-18-16,2-10 9 0,0-9 10 15,0-9 2-15,0-6 0 0,0-2 2 16,0 0-2-16,0-4-28 0,2-8-56 16,0-8-76-16,0-1-50 15,0-10-19-15,2-6-40 0,2-3-168 16,1-4-338-16,-3 5-722 0,8-1-994 0</inkml:trace>
  <inkml:trace contextRef="#ctx0" brushRef="#br3" timeOffset="98125.579">19251 6635 2179 0,'0'0'1751'16,"0"0"-1444"-16,0 0-182 0,4-65 190 15,-4 39-11-15,-4-1-106 0,-8-1-15 16,-3 0 29-16,-1 3-24 0,-3 6-22 15,-4 6-48-15,1 8-79 0,1 5-18 16,-6 10 6-16,4 12 3 16,3 15-3-16,-3 14-8 0,4 13-19 0,7-3-19 15,6-10 17-15,4-16 2 0,2-13 13 16,0 4 8-16,4-1 12 16,4-3-6-16,0-8-6 0,5-5 9 15,-1-7-3-15,5-2 15 0,-3-11-9 16,5-3-12-16,-1-8-21 0,1-1-1 15,0-7-1-15,-3 3 1 0,-1 4 1 16,-1 2 19-16,-6 8 17 0,-1 7 15 16,1 6 6-16,2 3 78 0,-2 8-39 15,3 12-57-15,1 3-24 0,-1 8-13 16,1 5 0-16,2 3 1 0,1-4-3 16,1 0 0-16,-3-8-36 0,1-5-60 15,-1-5-69-15,-1-7-61 0,3-4-90 16,-7-1-319-16,17-7-1131 0</inkml:trace>
  <inkml:trace contextRef="#ctx0" brushRef="#br4" timeOffset="107553.325">2878 9074 7 0,'0'0'163'0,"0"0"-160"16,0 0-3-16,0 0-52 0,0 0 52 16,0 0 300-16,0 0 734 0,0 0-823 15,0 0-91-15,0-16-97 16,0 13-10-16,0 3 68 0,0-2 72 16,0 0-14-16,-3 0-48 0,3 1-72 15,0 1 30-15,0 0-1 0,0 0 20 16,0-2 16-16,0 2-16 0,0-1 3 15,0 1 29-15,0 0-98 0,0 0 27 16,0 0-27-16,0 0 69 0,0 0 268 16,0 0-148-16,0 0-76 0,0 0-27 15,0 0-18-15,0 0-4 0,0 0 0 16,0 0 10-16,0 0 5 0,0 0 2 16,0 0 11-16,0 0 15 0,0 0 37 15,0 0 8-15,0 0-15 0,0 0-13 16,0 0-10-16,0 0-6 0,0 0-6 15,0 0 0-15,0 0-16 0,-2 0-3 16,0 0-3-16,-2-1-4 16,4 1 7-16,0 0 0 0,0 0-6 15,0 0-10-15,0 0 4 0,0 0-4 16,0 0-12-16,-2 0-12 0,2-2-5 16,0 2-7-16,0 0 6 0,0 0-9 15,0 0 6-15,0 0 0 0,0 0-15 16,0 0 6-16,0 0 3 0,0 0 4 15,0 0 8-15,0 0-3 0,0 0-15 16,0 0-3-16,2 0-3 0,0 0 0 16,2 0-3-16,-2 2-3 0,1-1-9 15,-1 2 15-15,4-2-15 16,2 5 9-16,2-2-12 0,3 3 0 16,1 3-1-16,7 0-1 0,2 3 0 15,4 3-13-15,2 1 15 0,4 1 0 16,0 0 1-16,4 4 1 0,2-1 1 15,-2 2 0-15,9 1 12 0,-5 1 0 16,5 1 6-16,-1-1-6 0,1 2 6 16,1 1 0-16,7 1-9 0,8 5 3 15,8 5 0-15,3-2-3 0,-7-1 9 16,0-3 0-16,-8 0-3 0,2-1-3 16,2 1-11-16,2 4 8 0,2-1-9 15,0 3 12-15,4-1-14 0,3 2-1 16,3 0-37-16,1 4 19 0,1-2 2 15,3 3 16-15,2 1 0 0,-1 0 67 16,1 1-65-16,2 1-2 0,-1-1 24 16,1 1-21-16,4 1 21 15,-2-3-6-15,2 5-3 0,4-4-3 16,-4 3 3-16,2-2 0 0,0 5-15 0,2-1-9 16,0 0-39-16,2 1 21 15,4 0 25-15,2 2 1 0,0 2 1 16,1 0 12-16,3 2-10 0,-4 1 10 15,5-3-9-15,1 2 21 0,1-1-6 16,1 2 9-16,3 0-3 0,-2 1-6 16,1-2-18-16,-5 4-24 0,5-4-9 15,1 4 15-15,0 3 18 0,-1-3 2 16,3-1 0-16,2 1 1 0,-3-4 30 16,5 4 15-16,0-1-48 0,2 4 12 15,-2 0 3-15,4-1-15 16,-7 2-53-16,3-1 23 0,-2 0 17 15,2-2 13-15,2 2 27 0,-2-2-12 16,1-2 3-16,-5 2-3 0,4 0 12 16,-4 0-12-16,1-1 3 0,-3-3 5 15,2 2-23-15,-5-2-48 0,-5-1 18 16,-3-3 28-16,-2 0 1 0,-2-4 1 16,0 1 12-16,-1-1-9 0,-3-1 15 15,-3-4-6-15,6 5-9 0,-3-3 15 16,-5 3-6-16,-1-5 3 0,2 4-3 15,-2-5 3-15,-4 0-15 0,-3-4-48 16,-5-1 33-16,-5-3 5 0,-6-1 10 16,-6-6 18-16,-10-5-16 0,-11-4 0 15,-6-4 1-15,-2-3 0 0,4 3 0 16,2 2 0-16,2 2-1 0,-2-3 0 16,-2 0 0-16,-4-2 1 0,0-3-3 15,-4-1 0-15,-6-2-21 0,1-1 0 16,-7-2-9-16,-1-2-33 15,-4-3-36-15,-1 0-58 0,-5-2-56 16,0-1-79-16,0 0-208 0,-2-2-766 16,14-13-1093-16</inkml:trace>
  <inkml:trace contextRef="#ctx0" brushRef="#br4" timeOffset="109906.715">13000 15589 1714 0,'0'0'1095'0,"0"0"-758"0,0 0-174 16,0 0-17-16,0 0 174 0,0 0 23 15,0 0-63-15,0 0 10 0,0 0 14 16,-33-70-27-16,27 43-46 0,2-5-34 16,0-5-15-16,0-12-37 0,-3-10-28 15,3 4-23-15,0 6-13 0,0 5-30 16,0 13-21-16,2-3-27 0,2 0 30 15,-2 8-18-15,2 6 0 0,0 7-11 16,0 7 20-16,0 1 6 0,2 5 12 16,2 0-15-16,4 7 3 0,0 6 6 15,5 7-27-15,1 5-9 0,1 11-3 16,3 13 0-16,1-2 3 0,2 2-3 16,-3-1-9-16,1-8 12 0,4 2 1 15,-5-6 0-15,3-8 0 16,-7-9 2-16,3-5 12 0,-5-10-15 15,-3-4-2-15,3-6-19 0,-6-11-3 16,2-8 12-16,-3-12 12 0,1-18 1 16,-6-18 1-16,0-9 16 0,-4 0 6 15,-3 7 15-15,-1 12 12 0,2 13 3 16,2 13-12-16,0 14-12 0,0 8-12 16,4 3-16-16,0 3-1 0,0 5-1 15,4 4-30-15,0 0-69 0,4 9-99 16,-2 2-85-16,3 0-88 0,3 0-275 15,-4-3-772-15,3 6-1246 0</inkml:trace>
  <inkml:trace contextRef="#ctx0" brushRef="#br4" timeOffset="110620.541">13823 14500 4050 0,'0'0'535'0,"31"59"-402"16,-21-25 259-16,1 6-72 0,-3 5-187 16,-6 3-94-16,-2-8-39 0,0-2-9 15,-4-5-148-15,-4-7-233 0,1-10-365 16,-5-3-1566-16</inkml:trace>
  <inkml:trace contextRef="#ctx0" brushRef="#br4" timeOffset="111479.478">14251 15121 3205 0,'0'0'1405'16,"0"0"-1162"-16,0 0 96 0,0 0 114 15,0 0-87-15,0 0-140 0,0 0-88 16,0 0-11-16,-66-17-19 0,45 20-39 16,-4 1-33-16,-2 1-26 0,0 3-10 15,3-4-15-15,1 1-51 0,2 1-66 16,7-1-73-16,-3 0-57 0,11 2-101 16,4 1-242-16,2 1-448 0,0-2-268 15,14 3-954-15</inkml:trace>
  <inkml:trace contextRef="#ctx0" brushRef="#br4" timeOffset="111655.253">14272 15239 3569 0,'0'0'664'0,"0"0"-400"16,0 0 200-16,0 0-25 0,0 0-66 16,0 0-125-16,0 0-43 0,-54-9-19 0,37 9-65 15,-3 2-76-15,-1 5-45 16,-2 3-23-16,0 2-131 0,1-2-153 15,1 1-173-15,4-3-927 0,5 7-2384 0</inkml:trace>
  <inkml:trace contextRef="#ctx0" brushRef="#br4" timeOffset="112357.929">14772 14901 3875 0,'0'0'513'0,"0"0"-373"15,0 0 189-15,0 0 50 0,0 0-160 16,0 0-98-16,0 0 31 0,0 0 80 15,0 0-51-15,-58 30-81 0,27 6-31 16,-4 18-15-16,-5 17-18 0,1 4-12 16,4 2-12-16,6-9-9 0,6-21 9 15,9-8-12-15,2-12-27 0,3-7-57 16,1-3-51-16,4 2-46 0,-2-7-79 16,4-5-116-16,2-7-287 0,2 0-666 15,10-12-908-15</inkml:trace>
  <inkml:trace contextRef="#ctx0" brushRef="#br4" timeOffset="112623.157">14427 14888 4003 0,'0'0'586'16,"0"0"-337"-16,0 0 251 0,20 53-160 15,-7-30-131-15,-1 5-61 0,0 4 42 16,11 12-13-16,4 12-65 0,6 13-58 16,0 3-9-16,-4-12 3 0,-10-14-15 15,-3-17-18-15,-3-1-12 16,1 0-2-16,1 4-1 0,-1-2-51 16,-2-8-60-16,-3-6-52 0,-3-6-45 15,0-7-81-15,-2-3-205 0,-2-2-780 16,3-9-1008-16</inkml:trace>
  <inkml:trace contextRef="#ctx0" brushRef="#br4" timeOffset="112893.243">14927 14450 3209 0,'0'0'1238'16,"0"0"-1012"-16,0 0 230 0,0 0-15 15,0 0-150-15,0 0-131 0,39 53-31 16,-35-22 13-16,0 5-67 16,-2 5-51-16,-2 1-22 0,0 0-2 15,-4-1-15-15,-2-5-66 0,0-4-109 16,0-6-60-16,-3-9-65 0,7-4-166 15,0-3-462-15,0-7-351 0,2-3-918 0</inkml:trace>
  <inkml:trace contextRef="#ctx0" brushRef="#br4" timeOffset="113052.776">15063 14512 3668 0,'0'0'653'0,"0"0"-322"0,0 0 169 16,0 0-157-16,35 81-167 0,-26-26-70 15,-5 14 27-15,-2-4-6 0,-2-15-82 16,0-16-45-16,-2-12-81 0,-2-3-89 16,-3-1-154-16,3-7-331 0,0-6-1300 15</inkml:trace>
  <inkml:trace contextRef="#ctx0" brushRef="#br4" timeOffset="116851.938">13656 15063 828 0,'0'0'456'15,"0"0"-228"-15,0 0 32 0,0 0 7 16,0 0-83-16,0 0-77 0,18-56-29 15,-18 47 6-15,-4 1 0 0,0 0-81 16,-4 0 120-16,3 1 124 0,1 3 35 16,2-1-75-16,-2 1 12 0,4 0 46 15,-2 2 48-15,0-1-52 0,0 3-30 16,0 0-13-16,-2 3-38 0,-5 9-12 16,1 7 11-16,-6 10-55 0,-1 8-48 15,-5 15-24-15,-3 10-19 16,0-3 0-16,2-7-9 0,3-10-12 15,3-8-9-15,-3 1-1 0,1 1-2 16,1-7-2-16,3-4-13 0,1-5-15 16,4-4-21-16,1-3-43 0,3-2-24 15,0-2-31-15,4-4-22 0,-2-1-42 16,2-3-66-16,0-1-173 0,0 0-313 16,0-3-498-16,6-10-320 0</inkml:trace>
  <inkml:trace contextRef="#ctx0" brushRef="#br4" timeOffset="117117.282">13364 14995 2823 0,'0'0'455'16,"0"0"-223"-16,0 0 128 0,0 0-27 15,0 0-119-15,0 0-56 0,0 0 12 16,15 57 4-16,-7-33-33 0,2 2-37 15,3 7-19-15,-1 3-15 0,7 2-3 16,-1 4 0-16,5 1-13 0,0 3 1 16,-3-1-13-16,5-2-23 0,-4-2-16 15,-1-4-3-15,-1-7-3 0,-4-3-22 16,-1-8-50-16,-6-5-65 0,-2-4-33 16,-1-6-26-16,-1-4-52 0,-4-2-200 15,0-8-278-15,0 2-340 0,0-14-595 0</inkml:trace>
  <inkml:trace contextRef="#ctx0" brushRef="#br4" timeOffset="117365.127">13581 14512 3094 0,'0'0'553'0,"0"0"-250"0,0 0 169 16,37 64-148-16,-24-33-174 0,1 13-77 15,-1-1-14-15,1 4 5 16,1 0-24-16,-7-7-40 0,2 2-18 16,-6-4-12-16,2-8-53 0,-3-7-162 15,-1-7-144-15,-2-8-393 0,2-1-1536 0</inkml:trace>
  <inkml:trace contextRef="#ctx0" brushRef="#br4" timeOffset="118620.929">15125 15449 1960 0,'0'0'482'0,"0"0"-340"16,0 0 26-16,0 0 431 0,0 0-162 15,0 0-156-15,0 0 21 0,-31-51 38 16,33 46-24-16,5-1-79 0,3 0-12 16,8 2-10-16,3 1-97 0,6 0-54 15,2 1-22-15,4 2-27 0,0 0-15 16,0 2-3-16,-2-2-15 16,0 3-3-16,-4-3-55 0,-2 0-84 15,-2-5-98-15,-7-5-58 0,1-3-197 16,-9 2-724-16,6-7-890 0</inkml:trace>
  <inkml:trace contextRef="#ctx0" brushRef="#br4" timeOffset="119268.871">15630 14930 3273 0,'0'0'434'16,"0"0"-298"-16,0 0 250 0,0 0-11 16,0 0-218-16,0 0-111 0,6 57 15 15,-6-15 22-15,-2 18-13 0,0 15-11 16,-2 3-26-16,1-3-5 16,1-21-1-16,0-15-6 0,2-11-6 15,0-7-11-15,0-2-2 0,0-1 0 16,0-3-1-16,2-10 0 0,0-6-1 15,3-14-73-15,3-7 27 0,-4-10 9 16,6-14-9-16,-1-14-9 0,-3-10 3 16,-2-1 19-16,-2 11 21 0,-2 14 12 15,0 15 13-15,-4 3 2 0,0-3 6 16,-2-2 10-16,-1 2 15 0,1 9-13 16,2 7-14-16,2 10-1 15,0 5 74-15,2 7 29 0,0 6-63 16,2 4-33-16,4 3-22 0,2 2 0 15,1 2 0-15,3 0 9 0,1 1-10 16,1-5 1-16,5 0 12 0,-3-7 6 16,3-4 1-16,-3-6 5 0,3-3-16 15,4-12-11-15,-3-7-12 0,3-12 9 16,0-10-15-16,4-18 17 0,2-10 0 16,-7 2 1-16,-7 13 1 0,-5 18 1 15,-6 12 1-15,-2 2 9 0,2 5 6 16,-1 5-3-16,-3 12 43 0,0 7 93 15,0 15 0-15,-3 17-93 0,-1 19-28 16,2 19-30-16,-2 7-14 0,0 1 14 16,-2-9 21-16,2-8 6 0,-3-3-9 15,1-1 4-15,2-4-7 0,-2-11 0 16,4-8-12-16,0-12 9 16,0-3-10-16,0 0-2 0,0-2-21 0,2-1-58 15,0-8-84-15,0-9-40 0,2-5-42 16,2-1-88-16,4-7-177 15,0-2-581-15,7-8-469 0</inkml:trace>
  <inkml:trace contextRef="#ctx0" brushRef="#br4" timeOffset="119634.93">16332 15387 3014 0,'0'0'511'16,"0"0"-353"-16,0 0 157 0,0 0 7 15,-12-50-117-15,2 30-66 0,-5 2 30 16,1-2 48-16,-7 3-22 16,0 4-85-16,1 3-44 0,-1 3-17 15,0 7-13-15,5 2-8 0,-1 9-1 16,3 7 9-16,4 5-2 0,1 3-16 16,5 2-6-16,2 0-10 0,2-1 13 15,4-4-13-15,4-3 1 0,-8-20 0 16,23 23-1-16,-8-19-2 0,3-4-2 15,1-8-13-15,4-6-3 0,-3-5 0 16,1-3 3-16,-2-3 2 0,-1 3 11 16,-1 5 2-16,-5 5 2 0,3 7 23 15,-3 6 2-15,-2 12-14 0,1 7-13 16,-1 6-3-16,-4 6-15 0,0 2 15 16,-1 2-15-16,-3-5-19 0,-2-5-57 15,0-7-64-15,0-7-61 0,0-9-65 16,-2-3-148-16,-1-1-756 0,3-16-1048 15</inkml:trace>
  <inkml:trace contextRef="#ctx0" brushRef="#br4" timeOffset="119986.718">16217 14469 3746 0,'0'0'593'0,"0"0"-435"15,0 0-13-15,0 0 76 0,0 0-74 16,60 78-116-16,-50-41-29 0,-2 6 14 16,-2 1-16-16,-3-2-37 0,-3-3-109 15,0-6-128-15,0-12-402 0,-3 3-1628 0</inkml:trace>
  <inkml:trace contextRef="#ctx0" brushRef="#br4" timeOffset="120633.703">16392 14556 2466 0,'0'0'592'0,"0"0"-534"0,0 0 296 15,0 0 252-15,0 0-106 0,0 0-152 16,0 0-153-16,0 0-49 0,5 50-15 16,-1-16-55-16,-2 8-33 0,-2 4-7 15,0-2-36-15,0-6-6 0,0-6-91 16,-2-8-92-16,0-11-122 0,2-5-240 15,0-6-1293-15</inkml:trace>
  <inkml:trace contextRef="#ctx0" brushRef="#br4" timeOffset="121677.124">16585 15334 1509 0,'0'0'821'0,"0"0"273"16,0 0-761-16,0 0 185 0,0 0-79 16,0 0-96-16,0 0-41 0,0 0 10 15,0 0-25-15,20-35-70 0,-3 33-60 16,6 1-64-16,1 1-54 0,5-2-26 15,4 1-13-15,0-1-22 0,1-3-35 16,-1 0-90-16,0-3-70 16,-4 3-88-16,-2 2-163 0,-7 1-752 15,13 2-1817-15</inkml:trace>
  <inkml:trace contextRef="#ctx0" brushRef="#br4" timeOffset="122515.89">17234 15598 2771 0,'0'0'516'0,"0"0"-426"0,0 0 46 15,0 0 177-15,0 0-11 0,0 0-118 16,0 0 8-16,-11-69 42 0,16 40-56 15,1-6-49-15,2 0-35 0,0-5-23 16,3 2-20-16,1 0-17 0,-2 4-7 16,1 4-12-16,1 8 1 0,-4 2 11 15,3 11 0-15,-3 3 16 0,0 6-1 16,-2 2-20-16,1 8-22 0,-1 9-21 16,0 2-6-16,-4 11 9 0,0 1 15 15,0 3 1-15,0 0 2 0,0-2 0 16,-2-4 0-16,0-5 1 0,0-4-1 15,0-7 0-15,0-2-3 0,0-8-9 16,0-3-7-16,0-1-41 16,0-7 21-16,0-7 39 0,2-5 3 15,5-5-1-15,1-4-2 0,2-3-1 16,-2 0 1-16,5 2 1 0,-3 9 11 16,1 3 0-16,-1 7 16 0,0 7 11 15,3 3-2-15,-5 4-7 0,0 8-9 16,-2 4-19-16,1 5 1 0,-3 3-3 15,-2 3 2-15,0-3 0 0,0 0 1 16,-2-5 0-16,0-2-1 0,0-7-2 16,0-4 0-16,0-2-22 0,0-2-5 15,0-2-3-15,0 0 2 0,0-7 28 16,4-1 0-16,0-6 22 16,4-5-21-16,1-1-1 0,1 0-1 15,2-2 1-15,-1 6 1 0,-1 1 11 16,3 11 12-16,-3 2 15 0,0 2-5 15,-2 8-16-15,1 3-15 0,-1 4-1 16,-4 3 0-16,0 3 0 0,-2-3 10 16,0-2-9-16,0-3 18 0,1-3-19 15,-3-3-1-15,0-5-1 0,0 0-3 16,0-2-21-16,4 0-6 0,-2 0-3 16,-2 0 18-16,0 0 15 0,2 0 0 15,0 0-22-15,0 0-99 0,0 0-71 16,0 2-86-16,-2 3-175 0,0-2-853 15,8 5-1362-15</inkml:trace>
  <inkml:trace contextRef="#ctx0" brushRef="#br4" timeOffset="122911.431">17868 15353 3439 0,'0'0'946'15,"0"0"-735"-15,0 0 53 0,0 0 48 16,0 0-132-16,0 0-144 0,0 0-36 15,0 0-18-15,0 0-22 0,0 0-167 16,23 13-176-16,-17-14-566 0,0-7-1203 0</inkml:trace>
  <inkml:trace contextRef="#ctx0" brushRef="#br4" timeOffset="123333.579">17988 14739 2478 0,'0'0'688'0,"0"0"-522"16,0 0 259-16,0 0 124 0,0 0-246 16,0 0-91-16,0 0 73 0,0 0-14 15,0 0-50-15,0 0-69 16,23-20-28-16,-13 32-7 0,1 5-14 16,3 1-28-16,3 10-32 0,-3 3 5 15,5 4-6-15,1 2-3 0,3 4 3 16,0 0-6-16,2 0-3 0,-3-3-5 15,1-3-16-15,-2-4-10 0,-3-7-2 16,3-1-12-16,-11-7-43 0,3-4-50 16,-3-3-46-16,-6-2-36 0,2-2-15 15,-6-5-61-15,3 0-175 0,-3 0-502 16,0-5-406-16,2-7-844 0</inkml:trace>
  <inkml:trace contextRef="#ctx0" brushRef="#br4" timeOffset="123585.795">18604 14596 3473 0,'0'0'606'16,"0"0"-347"-16,0 0 44 0,0 0-8 16,0 0-151-16,0 0-77 0,2 75 64 15,-24-20 96-15,-9 20-8 0,-5 12-56 16,-3 8-67-16,-2 2 4 0,6-6-19 15,-3 3-32-15,5-4-4 0,4-7 0 16,0-9-9-16,9-19-15 16,3-13-6-16,9-15-15 0,-4-6-45 15,1 0-87-15,1-1-37 0,0-2-28 0,1-5-54 16,5-7-116-16,2-4-317 16,2 1-1237-16</inkml:trace>
  <inkml:trace contextRef="#ctx0" brushRef="#br4" timeOffset="127671.582">5187 8858 668 0,'0'0'590'0,"0"0"-391"16,0 0 185-16,0 0 66 0,0 0-217 15,0 0-71-15,0 0 21 0,0 0-32 16,0 0-39-16,6-29 35 0,-4 23 6 16,-2-1 12-16,4-1 31 0,-4 1 36 15,0 1-9-15,0 2-40 0,0 1-32 16,0 0-18-16,0 1-13 0,0 1-4 16,0 1 0-16,0 0 15 0,0 0-12 15,0 0-22-15,0 0 1 0,0 3-14 16,-4 2-29-16,0 3-25 0,-5 2-15 15,1 2 0-15,0 4-12 0,-5-4 10 16,3 3-1-16,0 2 3 16,-5 1 3-16,3 4 12 0,-3 3-7 15,-1 4-22-15,-1 3 10 0,-1 4 8 16,-3 1-7-16,2 3 6 0,-1 0 3 16,-1 0-3-16,0-2 3 0,1 1-6 15,3-3-3-15,-1-1-9 0,3-5 12 16,-3-1-13-16,3-1 0 0,1-5 1 15,-1-2-1-15,3 0 0 0,-1-2 0 16,1 0 0-16,2-1-1 0,-1-1 1 16,1-1-1-16,0 0-1 0,-3 1 0 15,5-1-2-15,0-2-1 0,-1-1 1 16,1-2 0-16,2-2-1 0,2-3-1 16,0-2-8-16,2-2 11 15,2 0-2-15,0-1 0 0,0-1 0 16,0 2-9-16,0-2 9 0,0 0-9 15,-2 0 9-15,2 0-12 0,-3 3 14 16,1-3-1-16,0 6-1 0,-2-2 1 16,0 1-13-16,0-1 14 0,2 1-2 15,-2-1 0-15,4-1 2 0,-2-3-2 16,2 2-18-16,0-2-4 0,0 0 5 16,0 0 20-16,-2 1 12 0,0 0-12 15,-1 5 0-15,-3-3-12 0,0 7 10 16,0-3-1-16,2 0-18 0,0-2 3 15,-1-3 0-15,5 1 0 0,0-3-22 16,0 0-14-16,0-3 22 0,0 0 32 16,0-5 3-16,0-2 21 15,0-3-6-15,3 0-6 0,1-4-12 16,0 0 0-16,-2 0-12 0,-2-2 11 0,0 1-1 16,0-2 1-16,0 2 1 15,0-1 1-15,0 1 2 0,0 2-1 16,2 5 1-16,-4 1 0 0,2 4 9 15,0 2-10-15,-2 0 10 0,2 4-9 16,0 0 12-16,0 0 4 0,-2 0 8 16,2 0 0-16,-2 0 9 0,2 4 13 15,-4 5-37-15,1 1 0 0,-1 4-10 16,0 3 0-16,0 1 0 0,2 2 0 16,-2 3-1-16,2-3 2 0,-2 4-1 15,0-2 1-15,1 1-1 0,1 0-2 16,2-5 0-16,-2 1-15 0,0-4 3 15,2-2 10-15,0-3 1 0,0-1 1 16,0-5 2-16,2-1 10 0,0-1-10 16,0-2 0-16,5 0-2 0,1-2-3 15,2-2 0-15,3-2 3 0,3-3 17 16,5 2 10-16,2-5 3 16,-1 2 7-16,5 1-1 0,2 2-9 15,-2-2 3-15,0 4-3 0,-2 0-3 16,-3 0 3-16,-3 2-11 0,2-4-16 15,-1-2-19-15,-1-4-11 0,4-5-93 16,-3-5-122-16,3-6-82 0,-2 0-133 16,-5 6-853-16,9-2-2112 0</inkml:trace>
  <inkml:trace contextRef="#ctx0" brushRef="#br4" timeOffset="132032.87">3884 12527 2621 0,'0'0'1456'0,"0"0"-1262"0,0 0-55 16,0 0 53-16,0 0 39 0,0 0-81 15,0 0-34-15,0 0-34 16,-8-58-9-16,-2 34 37 0,-3-5-25 16,-1-2-46-16,-1-1-24 0,1 2-12 15,-1 1 10-15,3 1-12 0,2 5-1 16,3 1 0-16,3 0 0 0,4 6 0 15,0-1 0-15,11 2 3 0,1 1 21 16,5 3 6-16,3 0 10 0,3 2-4 16,4 3-9-16,0 1-3 0,-2 2-22 15,1 3 17-15,-5 1 5 0,-4 8 3 16,-3 0 9-16,-6 6-12 0,-1-2-14 16,-5 7-10-16,-2-3-24 0,-7 2 3 15,-3 3 6-15,-2-3-6 16,-1 0-12-16,-1 0 2 0,1-3-2 15,1-1 6-15,0-1 6 0,3 1 18 16,1-3 2-16,4 1 1 0,0-1 3 16,4-2 18-16,0-1 3 0,4-1-6 15,6-3-3-15,3 1-14 0,3-3 0 16,3 1 0-16,1-3-1 0,1-1 1 16,0 1-1-16,2-7 1 0,-5-1 2 15,3-8 9-15,-1-7-11 0,7-17 1 16,2-22 0-16,9-24 13 0,-3-12 0 15,-4-6-15-15,-9 5-11 0,-7 12-4 16,-5 11 15-16,-8 18 0 0,0 21 2 16,-2 14 10-16,0 13-10 0,0 4-2 15,-2 5 0-15,-4 9 9 0,-2 9 9 16,0 17-18-16,-3 21 0 0,-3 16-2 16,-1 6 0-16,5-2 2 0,0-10 0 15,3-16 1-15,3-13 1 0,0-6 10 16,2-5-12-16,-2 1 0 15,2-1-1-15,0-1-2 0,2-8-12 16,0-9-12-16,0-8 5 0,4-6-53 16,2-10 41-16,2-6 31 0,3-3 2 15,-1 1-14-15,-4 4 0 0,3 7 12 16,-5 7 3-16,-2 6 55 0,2 10-45 16,-4 9-10-16,2 3-10 0,-2 3 10 15,2 1 2-15,0 1-2 0,2-6-6 16,2-1 6-16,3-7 0 0,-3-3 21 15,6-8 6-15,-1-2 0 0,3-5-9 16,1-9-2-16,1-5 2 16,1-4 6-16,-1-4 3 0,-3 2 3 15,1 0-2-15,-6 6-27 0,-1 6 2 16,-5 3 15-16,-2 8 3 0,0 2 39 16,0 9 25-16,-7 7-1 0,-1 6-54 15,0 10-18-15,0 0-11 0,-1 4-1 16,1-2-51-16,4-5 33 0,2-4 16 15,2-8 2-15,0-6 0 0,2-4 3 16,2-7-3-16,6-4-22 0,1-9-8 16,1-5 12-16,1-7 16 0,-1-1-1 15,-4-1-12-15,3-2 13 0,-5 4 1 16,-4 4 0-16,-2 3 0 0,0 4-18 16,0 4 1-16,-4 5 0 0,0 3 3 15,-1 0 14-15,1 2 1 0,2 0 2 16,0 0 16-16,2 0 12 0,0 2 13 15,0-2-4-15,6 0-12 16,5 0-9-16,5 0-6 0,3-5 6 0,4-1-15 16,1-3 12-16,1 2-3 15,0 1 0-15,-2 0-9 0,-3 3 16 16,-1 2 5-16,-5 1 3 0,-5 0-3 16,-3 7-9-16,-2-1-15 0,-4 4 0 15,0 5-18-15,-6 2-3 0,0 4 20 16,-5 5-1-16,3 0-16 0,0 0-22 15,-1 0 10-15,1-1 15 0,2-5 0 16,2-6 14-16,2-4 1 0,2-6 0 16,0-4 0-16,2-9-60 0,4-9 39 15,4-7 19-15,3-9 2 16,-1-7 0-16,5-11-2 0,1-11-13 16,1-13-3-16,-2-6-4 0,-3 10 19 15,-6 16 0-15,-6 21 3 0,-2 13 2 16,0 6 0-16,0 7-2 0,-2 4-2 15,-2 5 2-15,-2 5 3 0,2 14 10 16,-4 4-11-16,1 7 1 0,1 5 9 16,0 3-9-16,2 2 12 0,2 3-13 15,0-1 10-15,2 2-9 0,0 3 9 16,0-3-10-16,0 0 10 0,0-3-3 16,4-3-9-16,4-7-42 0,0-6 42 15,1-8 1-15,-1-9 11 0,2-5-11 16,3-7-1-16,1-10-21 0,3-9 6 15,1-8 15-15,1-4 2 0,1-3 1 16,-1 0 12-16,-4 5-15 0,-1 5-11 16,-2 8 8-16,-1 8 3 15,-3 8 1-15,-4 6 41 0,-2 12-21 16,0 9-9-16,-2 6-12 0,-4 4 2 16,0 4 1-16,0 1-3 0,0-6-32 15,-2-1 17-15,1-7 15 0,3-4 2 16,-2-10 10-16,2-3-10 0,2-6-2 15,0-2-24-15,0-10 24 0,6-8 3 16,3-6 9-16,3-8 3 0,0-6 0 16,3 1-3-16,-1 2 0 0,-1 7-12 15,-5 6-1-15,2 9-8 0,-3 9 9 16,-3 5 36-16,-2 2-9 0,2 9-5 16,-4 5-20-16,2 5 1 0,-4 5 9 15,2-2-9-15,0 2-3 0,0-4-31 16,0-3 29-16,2-6 2 0,0-2 3 15,2-4 19-15,2-2-4 0,3-4 3 16,-3-1-9-16,4-9-12 0,7-4 0 16,-3-5 2-16,7-4 16 0,0-3 6 15,1-1-3-15,-1-1-6 16,0 3 0-16,-1 0-15 0,-3 8-2 16,-1 4 1-16,-3 2 1 0,-5 4 24 15,-4 5 3-15,0-1 0 0,-4 2 64 16,0 3-4-16,0 7-64 0,-4 1-23 15,-4 3-2-15,0 8 2 0,-5-1 0 16,3 5 1-16,0-2-2 0,-1 3-16 16,5 0-25-16,0-2 24 0,4-1 17 15,0-5 1-15,2-2 1 0,0-6 11 16,6-3-9-16,0-8-2 0,4 0-1 16,3-9-18-16,3-8 0 0,1-4 16 15,-1-6-1-15,3-3 0 16,-2-1-12-16,-1-3 0 0,-3 5 12 15,-3-2 0-15,0 6-24 0,-4 3 5 16,-6 5 7-16,0 6 12 0,0 4-12 16,-4 3 3-16,-2 2 10 0,-2 2 1 15,-3 0 0-15,1 0-1 0,-2 4 2 16,-1-1 0-16,3 1-1 0,2 0-2 16,1-3-12-16,3 2 0 0,2-3 3 15,2 0 12-15,0 0 0 0,2 0 30 16,5-2-15-16,3 1-13 0,2-2 1 15,3 0 12-15,1 3-3 0,-3-3 6 16,3 3 0-16,1 0 7 0,-1 0-4 16,3 0-6-16,0-1-3 0,-3 0-9 15,5-1-2-15,-1 1-1 0,1-1 1 16,0-1 0-16,1 3-1 0,-1 0 0 16,-4 0 2-16,-1 0 10 0,-3 0-11 15,-1 0 1-15,-8 0 0 0,0 0-1 16,-2 3-1-16,-2-3-12 15,0 0-18-15,0 0-15 0,-8 0 23 16,0 0 10-16,-2-3 10 0,-3 3 1 16,-1 0 1-16,1 0 0 0,1 5 12 15,-3 4 4-15,3 5-4 0,2 2 0 16,1 5 3-16,3 2 3 0,2 3-6 16,2 1 2-16,2 0-14 0,2 0-21 15,6-3 18-15,3-1 2 0,3-4 1 16,3-3 2-16,1-4 1 0,5-6 9 15,-2-4-9-15,3-2 0 0,5-8-1 16,-2-8-2-16,-2-6-1 16,2-7 1-16,-6-2 0 0,-3-3 3 0,-3-1-1 15,-5 0-2-15,-4 4-16 16,-6 8 1-16,0 3-3 0,-2 5 6 16,-4 6 10-16,-2 5-9 0,-1 4 11 15,1 6 18-15,-4 6 6 0,1 4-3 16,1 3-3-16,2 6 3 0,2-3-18 15,1 4 0-15,5-5 9 0,0 0-12 16,3-5-21-16,5 0 19 0,2-6 1 16,5-1-1-16,-1-6 1 0,5-3 0 15,3-1-1-15,-3-8 0 0,6-6 0 16,-2-4 0-16,-3-2 0 0,3-5 1 16,-4 1 0-16,-1-2-32 0,-3 3 0 15,-3 7 12-15,-4 7 6 0,1 0 15 16,-5 10 13-16,2 0-10 0,-6 11-3 15,2 4-15-15,-4 8 3 16,2 3 12-16,-2 3 0 0,-4-1 0 16,-1-2 0-16,1-5-36 0,2-6 18 0,2-4 15 15,2-6 1-15,0-5 0 16,0 0-25-16,0-11 27 0,4-4 1 16,7-6 17-16,1-5-6 0,0-2 6 15,7 1-17-15,-7 6-1 0,5 4-2 16,-3 4 2-16,3 7 11 0,-3 6 4 15,1 0 6-15,-3 12-8 0,1 3-10 16,-3 3 9-16,0 4-10 16,-1 0-1-16,-1 2-1 0,-2-4-1 15,-2-2-36-15,2-6 37 0,-1-4 0 0,-1-5 12 16,0-3 1-16,0 0-13 16,2-7-2-16,2-6-11 0,1-6 13 15,-1 0 1-15,2-1 2 0,1 0 11 16,-3 3-14-16,0 8-2 0,-4 2 2 15,0 6 36-15,3 1 9 0,-5 8-12 16,0 5-30-16,2 5 0 0,-4 5-1 16,2 3-2-16,0 2-1 0,2-1-44 15,-2-4 31-15,4-4 14 0,3-4 2 16,-1-6 16-16,6-5-17 0,-1-3-1 16,3 0-3-16,1-7-12 0,1-3-30 15,-1 0-46-15,-3-1-80 0,3 0-7 16,-9 2-9-16,1 1-89 0,-3 0-174 15,-4-2-210-15,-2 5-771 0,4-5-884 0</inkml:trace>
  <inkml:trace contextRef="#ctx0" brushRef="#br4" timeOffset="132181.519">6458 11860 3746 0,'0'0'782'0,"0"0"-505"0,14-48-38 15,-3 21 23-15,1-4-101 0,2-2-85 16,3 0-43-16,-3-2-33 0,5 1-25 16,2-1-148-16,-1 2-171 0,1 7-262 15,14-12-1508-15</inkml:trace>
  <inkml:trace contextRef="#ctx0" brushRef="#br4" timeOffset="132734.416">7254 11949 2835 0,'0'0'1175'15,"0"0"-1033"-15,0 0 119 0,-2-54 63 16,-9 32-94-16,-1-2-22 0,-5 2 48 16,-5 1-14-16,-3 3-63 0,-6 3-56 15,0 11-26-15,-2 4-25 0,0 6-11 16,2 16-19-16,2 14-6 0,4 18-15 15,2 17-9-15,9 7 0 0,10 0-9 16,4-6 15-16,12-9 0 0,-2-11 6 16,5-12-24-16,-1-10-24 0,3-10 6 15,3 1 6-15,7-5-3 0,2-4-24 16,2-9-55-16,-4-6-56 0,0-8-47 16,-4-6-51-16,2-7-83 15,-9-3-164-15,-1 3-556 0,-3-14-785 0</inkml:trace>
  <inkml:trace contextRef="#ctx0" brushRef="#br4" timeOffset="133083.136">7262 11804 3798 0,'0'0'681'16,"0"0"-342"-16,0 0 59 0,56-32-52 15,-36 26-89-15,3 3-51 16,4 3-31-16,2 0-40 0,-4 9-42 0,2 2-23 15,-9 3-19-15,-3 6-21 0,-7 2-30 16,-2 4 0-16,-6 4-21 16,-10 0 6-16,-3 3-6 0,1 1-12 15,-7-2 5-15,5 1 10 0,-5-3 18 16,1 0 0-16,3-2 2 0,5-5 1 16,-2 1 19-16,3-4 11 0,5-2 12 15,4-5 6-15,0-1 3 0,6-3 15 16,3 4 48-16,5-4-39 0,1 1-41 15,1 0-22-15,1-1-13 0,-1 0-2 16,-1-2-2-16,3-1-16 0,-7-2-40 16,1-2-41-16,0-2-57 0,-3 0-37 15,-1-6-41-15,-4-3-110 0,4-2-241 16,-6-4-194-16,0 3-805 0,7-8-958 0</inkml:trace>
  <inkml:trace contextRef="#ctx0" brushRef="#br4" timeOffset="133299.076">7698 11797 2240 0,'0'0'1833'0,"0"0"-1509"15,0 0-83-15,0 0 78 0,0 0-11 16,0 0-89-16,0 0-64 0,0 0-55 16,25 98-37-16,-31-38-15 0,-7 16-14 15,1 2-23-15,6-7-11 0,-5-18-12 16,7-18-31-16,0-10-53 0,2-8-107 15,0 0-28-15,2-2-10 0,-2-4-10 16,2-8-54-16,2-3-203 16,6-13-476-16,-4 2-86 0,11-18-290 0</inkml:trace>
  <inkml:trace contextRef="#ctx0" brushRef="#br4" timeOffset="133580.872">7913 11797 2629 0,'0'0'613'0,"0"0"-200"0,0 0 156 15,0 0-179-15,0 0-131 0,0 0-39 16,0 0-47-16,0 0-48 0,25 63-19 16,-44-27-9-16,-1 6 0 0,-7 0-12 15,0 2-19-15,-4-1-14 0,0 1-1 16,2-6 7-16,4-4 8 0,4-8 30 16,7-5 7-16,6-5-10 0,1-7 0 15,7 0 49-15,3-3 23 0,5 1-39 16,6 2-44-16,7 4-34 0,6-2-18 15,0 3-28-15,2 1 0 0,2-1-2 16,0 0-3-16,-2-2-24 16,-3-2-58-16,-1-5-74 0,-4-5-45 15,-9-1-58-15,-1-13-215 0,-3 0-717 0,11-12-1757 16</inkml:trace>
  <inkml:trace contextRef="#ctx0" brushRef="#br4" timeOffset="134463.43">3820 12816 2206 0,'0'0'1312'0,"0"0"-1012"0,0 0-20 15,0 0 40-15,0 0-57 0,0 0-60 16,0 0-1-16,0 0 29 0,0 0-40 16,-49 12-27-16,26 8-13 0,-4 8-30 15,-2 13-21-15,-6 16-22 0,0 22-12 16,0 14-8-16,8 3-31 0,4 7-26 15,4-1-1-15,3 7 24 0,5 7 3 16,3 7 24-16,6 1-3 0,8-5-15 16,11-9-30-16,6-15-3 0,8-14-78 15,2-22-39-15,-2-19-112 16,-2-16-98-16,10-9-152 0,-8-3-577 16,21 4-1475-16</inkml:trace>
  <inkml:trace contextRef="#ctx0" brushRef="#br4" timeOffset="136667.695">3797 13575 2297 0,'0'0'1002'15,"0"0"-805"-15,0 0-19 0,0 0 136 16,5-59 21-16,3 36-93 0,4-2-42 16,3-2-19-16,1-1-31 0,1 2-28 15,1 4-37-15,-1 3-24 0,-1 7-4 16,-3 5 1-16,-1 7 15 0,-1 0 33 16,-5 10-3-16,0 5-52 0,-4 7-42 15,-2 3-9-15,0 7-18 0,-6 2 6 16,-2 4-3-16,1-1 0 0,-5-1 0 15,4-2 0-15,-3 0 15 16,-3-6 2-16,8-1 13 0,-3-4 0 0,5-4 21 16,-2-2 55-16,4-3 8 0,2-4 79 15,0-1-9-15,4-1-27 16,2 0-40-16,3-2-24 0,-1 0-24 16,6 1-18-16,1-3-22 0,-3 0-14 15,5-2-12-15,-3-2-3 0,1 0-12 16,-1 0-18-16,3-1-66 0,-5-2-73 15,-2-3-57-15,1 3-79 0,-3-4-244 16,-4 1-593-16,2 6-946 0</inkml:trace>
  <inkml:trace contextRef="#ctx0" brushRef="#br4" timeOffset="137065.163">4366 13296 3680 0,'0'0'705'0,"0"0"-436"15,0 0-90-15,0 0 136 0,0 0 1 16,0 0-137-16,0 0-91 0,0 0-34 16,0 0 0-16,-56 54-17 0,29-45-16 15,-4 1-19-15,2-2 0 0,0 2 0 16,5-1-1-16,-1-2-1 0,4 1-1 15,2-1-1-15,7 0 1 0,4 2-14 16,4 0 13-16,4-2-10 0,0 3-13 16,8 0-11-16,6 2-3 0,3 0 18 15,6 3 18-15,1 1 2 0,1 1 1 16,4 0 0-16,-4 2 2 0,-2 3 34 16,-7-4 61-16,-3 4 2 0,-7-2-20 15,-2 2 90-15,-4 0-31 0,-6 1-63 16,-7-4-32-16,-3 4-30 15,-3-5-13-15,-3-1-15 0,-1-4-19 16,0-4-80-16,0-5-94 0,3-4-70 16,3-4-88-16,3-5-256 0,5-2-677 15,3-4-1605-15</inkml:trace>
  <inkml:trace contextRef="#ctx0" brushRef="#br4" timeOffset="137530.93">4858 13361 3710 0,'0'0'577'15,"0"0"-425"-15,0 0-10 0,-10-57 200 16,-1 39-10-16,-5 7-95 0,-7 2-49 15,-2 6-46-15,-4 3-24 0,-6 8-12 16,-2 7-34-16,2 5-27 16,2 9-24-16,4 4-8 0,4 2 2 15,8 6 3-15,3 1-3 0,8 0 0 0,6 2 18 16,2-3-6-16,10-2-12 16,7-3-12-16,6-5 0 0,6-6-3 15,4-5-12-15,2-5-21 0,0-6-82 16,-2-6-81-16,-2-3-36 0,-6-5-44 15,-2-6-150-15,-8 0-500 0,-1-11-822 0</inkml:trace>
  <inkml:trace contextRef="#ctx0" brushRef="#br4" timeOffset="137881.494">4876 13302 2970 0,'0'0'1448'15,"0"0"-1219"-15,0 0-47 0,54-3 160 16,-29 3-38-16,0-3-113 0,6 3-37 16,0-1-24-16,0 1-33 0,0 0-22 15,-2 0-27-15,-9 4-11 16,-5 5-1-16,-7 4-19 0,-6 5-17 16,-2 2-15-16,-6 5-6 0,-6 2 9 15,-5 2 10-15,-4 1-1 0,1-1 0 16,-3-3 3-16,0 2 0 0,3 0 3 15,-1 0 33-15,6-2 21 0,-1-1 12 16,8 0 12-16,-1-4 79 0,5 2-58 16,4-6-36-16,4 3-24 0,5-3-24 15,1-3-16-15,4-1-2 16,1-3-3-16,4-2-30 0,-3-3-33 16,1-4-54-16,1-1-40 0,3-4-23 15,0-3-40-15,-3-6-82 0,3 0-153 16,0-2-213-16,-5 2-495 0,9-6-700 0</inkml:trace>
  <inkml:trace contextRef="#ctx0" brushRef="#br4" timeOffset="138117.542">5335 13192 3536 0,'0'0'661'0,"0"0"-379"15,0 0 60-15,0 0 19 0,0 0-99 16,0 0-92-16,29 76-52 0,-29-32-34 16,0 14-23-16,-8 11-22 0,-4 4-27 15,5-13-12-15,1-17 0 16,0-18-21-16,4-3-67 0,-2 1-48 16,2-5-43-16,0-2-39 0,2-9-84 15,0-7-162-15,4-4-509 0,2-2-504 16,6-15-593-16</inkml:trace>
  <inkml:trace contextRef="#ctx0" brushRef="#br4" timeOffset="138382.918">5619 13208 2895 0,'0'0'718'0,"0"0"-350"0,0 0-17 0,0 0 7 16,0 0-85-16,0 0-74 0,0 0-38 15,12 75-36-15,-35-43-31 16,0 4-24-16,-5 0-7 0,-3 2-8 15,2-1 2-15,-4 1 3 0,-1-1 31 16,8-2 27-16,1-7-19 0,6-3-11 16,9-6-4-16,2-3 27 0,6-4 25 15,2-2-22-15,6-1-21 0,8 0-39 16,3-3-33-16,3 1-20 0,7-1-1 16,2 0-3-16,2-4-27 0,0-2-36 15,0 0-60-15,-4-2-36 0,-2-9-40 16,2-3-51-16,-2-1-189 0,-5-1-758 15,13-3-1925-15</inkml:trace>
  <inkml:trace contextRef="#ctx0" brushRef="#br4" timeOffset="138999.226">6197 12779 3513 0,'0'0'483'16,"0"0"-354"-16,0 0 42 0,0 0 136 15,-43 69-43-15,18-15-4 16,-8 20-13-16,-2 13-29 0,2 6-9 0,-2 3-22 15,-2-5-66-15,-1 7-85 16,-1 4 28-16,0-4 11 0,2-2 12 16,1-5-12-16,1-6-20 0,4-7-19 15,6-20-36-15,7-14 0 0,3-13-57 16,7-10 23-16,-2-1 1 0,4-3-42 16,1-3-63-16,5-11-52 0,2-3-64 15,11-15-80-15,-1-1-165 0,11-9-246 16,-11 6-580-16,17-10-1001 0</inkml:trace>
  <inkml:trace contextRef="#ctx0" brushRef="#br4" timeOffset="139349.69">6385 13259 2730 0,'0'0'1254'0,"0"0"-1081"0,44-57-73 15,-36 41 157-15,2-1 73 16,-1 5-82-16,-7 4 5 0,-2 5-41 16,0 3-55-16,-2 0-33 0,-11 5 0 15,-5 5 15-15,-5 9-21 0,-6 4-19 16,-2 8-15-16,-4 6 13 0,-2 4-16 16,-3 6-15-16,-3 12-18 0,2 9-9 15,3 0-6-15,14-11-6 0,11-16-3 16,9-15-3-16,4-4 0 0,0 3 9 15,2 0-6-15,6 1-9 0,9-5-12 16,6-1-1-16,4-5-2 0,2-4-12 16,6-4-15-16,-2-5-21 0,0-2-42 15,-2 0-30-15,-4-7-30 0,-7-4-40 16,-1-4-48-16,-5 0-94 16,-3-1-215-16,-5 1-510 0,2-2-628 0</inkml:trace>
  <inkml:trace contextRef="#ctx0" brushRef="#br4" timeOffset="139536.974">6458 13460 2974 0,'0'0'1234'0,"0"0"-1091"16,0 0 59-16,0 0 179 0,-62-23-12 16,33 20-111-16,-4 3-49 0,-9 0-25 15,1 5-60-15,-2 2-70 0,1 1-51 16,3 3-3-16,0-2-64 0,6 1-105 15,4-3-55-15,4 1-52 0,6-4-120 16,7 2-241-16,6-2-589 0,6 1-887 16</inkml:trace>
  <inkml:trace contextRef="#ctx0" brushRef="#br4" timeOffset="139720.06">6330 13591 3328 0,'0'0'1036'0,"0"0"-773"16,0 0-57-16,0 0-32 0,0 0 146 16,0 0-68-16,-58-15-37 0,33 12-55 15,-4 2-75-15,4 1-58 0,-6 0-27 16,0 0-106-16,4 1-181 0,3 0-132 16,5-1-524-16,2 1-1236 0</inkml:trace>
  <inkml:trace contextRef="#ctx0" brushRef="#br4" timeOffset="140067.772">6640 13535 2861 0,'0'0'1279'0,"0"0"-1040"16,0 0 18-16,0 0 215 0,0 0-52 16,-23-53-90-16,31 49 11 0,5 0-95 15,5 2-98-15,3 2-61 0,4 0-36 16,8 0-27-16,2 2-21 15,2 2-3-15,2-2-1 0,3-2-11 16,-7-2-33-16,-2-4-42 0,-8-1-51 16,0-6-64-16,-9 2-79 0,-1-2-169 15,-5 1-510-15,0-3-662 0</inkml:trace>
  <inkml:trace contextRef="#ctx0" brushRef="#br4" timeOffset="140517.094">6975 13211 2779 0,'0'0'1078'0,"0"0"-931"0,0 0 126 15,0 0 203-15,0 0-81 0,0 0-88 16,24-56-7-16,-5 52-52 0,0 4-65 15,5 0-59-15,3 6-31 0,6 4-14 16,0 3-13-16,1 5-15 0,-1 5-12 16,-4 3-6-16,-3 2-9 0,-1 3-6 15,-6 3-3-15,-3 2-13 16,-7 0-1-16,-3-1 1 0,-6-1 1 16,-8-3-1-16,-9-6-2 0,-10-3-2 15,-4-3 0-15,-8-3-19 0,-2-4-39 16,-7-2-96-16,0-2-94 0,3-1-127 15,10 0-336-15,-4 8-1206 0</inkml:trace>
  <inkml:trace contextRef="#ctx0" brushRef="#br4" timeOffset="141819.626">7835 13419 2126 0,'0'0'659'16,"0"0"-325"-16,0 0-79 0,0 0 151 16,0 0-19-16,-13-58-74 0,19 40-41 15,5-4-12-15,3 0-31 0,3-2-43 16,1 1-35-16,7 2-30 0,-2 1-12 16,4 4-18-16,-3 4-28 0,3 6-11 15,-6 6-4-15,-2 3 9 0,-7 14 0 16,-2 7-14-16,-8 10-43 0,-2 4 0 15,-6 4-3-15,-4 2 0 0,-5-2 0 16,-5 2 0-16,-1-3 3 0,-2-2 0 16,1-3 1-16,-3-2 23 0,6-5 21 15,-6-1 3-15,11-3 9 0,-3-6 3 16,7 0 85-16,6-8-25 0,2 1-21 16,2-4 3-16,2-1 4 0,4-1-37 15,7-1-39-15,3-1-27 16,3-1-3-16,1-2-2 0,5 1-16 15,-2-2 3-15,0 0-21 0,-1 0-51 16,-3 0-61-16,2-2-26 0,-5-1-22 16,1-2-57-16,-3 0-166 0,1-4-243 15,-7-1-427-15,2 0-440 0,5-11-950 0</inkml:trace>
  <inkml:trace contextRef="#ctx0" brushRef="#br4" timeOffset="142152.531">8275 13203 3372 0,'0'0'573'0,"0"0"-350"16,0 0 180-16,0 0 39 0,0 0-113 15,0 0-113-15,0 0-68 0,8 61-39 16,-14-26-9-16,-7 5-9 0,5 1-25 16,2 0-27-16,-2 0-15 0,2-3-6 15,3-7-6-15,3-6 3 0,0-8-12 16,3-4 22-16,3-8-10 0,2-5-14 15,2 0-1-15,5-12-24 16,-1-1 8-16,5-3 1 0,-7-2 13 16,9 1 2-16,-9 3 21 0,3 4 16 15,-3 9 14-15,-3 1 6 0,1 13-12 16,-2 6 43-16,-6 9-55 0,0 6-32 16,-2 2-1-16,0 1-2 0,0-6-13 15,0-5-58-15,0-5-62 16,0-11-58-16,0-5-58 0,2-3-124 0,0-2-327 15,3-2-735-15,5-6-1105 0</inkml:trace>
  <inkml:trace contextRef="#ctx0" brushRef="#br4" timeOffset="142486.22">8858 13272 3510 0,'0'0'995'0,"0"0"-887"16,6-61 80-16,-6 36 158 0,-8 1-97 16,-3 4-70-16,-9 9-15 0,-1 7-10 15,-6 4-18-15,-6 10-10 0,0 10-14 16,-2 11-34-16,0 14-36 0,2 14-12 15,4 13 0-15,6 2 4 0,15-13 2 16,8-17 0-16,-2-15 6 0,6-8-3 16,6 4 0-16,9-1-9 15,1-3-27-15,5-3-3 0,6-8-1 16,2-7-26-16,2-3-51 0,-2-9-70 16,1-6-50-16,-8-5-25 0,1-4-79 15,-8-5-227-15,-5 7-520 0,3-15-797 0</inkml:trace>
  <inkml:trace contextRef="#ctx0" brushRef="#br4" timeOffset="142903.171">8951 13190 3845 0,'0'0'582'0,"0"0"-455"0,0 0 171 16,0 0 99-16,0 0-123 0,45-54-50 16,-26 45 5-16,4 0-27 0,-1 4-33 15,7-1-42-15,0 4-49 0,2 2-33 16,-2 0-15-16,0 2 0 0,-8 6 9 16,-5 3-6-16,-5 1 0 0,-5 1-30 15,-6 5-3-15,0 3-14 0,-13 4-7 16,-1 1 3-16,-9 4 15 0,0 1 1 15,1 0 0-15,-1 1 1 0,-4 0 1 16,6 1 2-16,3-1 1 0,1-4 15 16,5-1 9-16,8-6 9 0,2-3 12 15,2-2 0-15,2-4-12 16,4-3 13-16,6-2 29 0,5-1-45 16,-1-1-32-16,3-3-1 0,2 1-15 15,-5-3-21-15,5 0-52 0,-7 0-53 16,5 0-30-16,-7-6-25 0,5-1-66 15,-7-5-163-15,1-3-277 0,-1 4-514 16,2-11-719-16</inkml:trace>
  <inkml:trace contextRef="#ctx0" brushRef="#br4" timeOffset="143120.511">9391 13026 2209 0,'0'0'1876'15,"0"0"-1618"-15,0 0-57 0,0 0 184 16,19 49-150-16,-19-17-110 0,0 14-43 16,0 16 6-16,-9 9 3 0,1-7-9 15,0-11-46-15,2-16-36 0,4-12-10 16,-3 3-84-16,1 1-70 0,0-4-34 16,4-8-40-16,0-7-62 0,2-6-72 15,2-4-174-15,3-6-463 0,1-2-193 16,10-16-300-16</inkml:trace>
  <inkml:trace contextRef="#ctx0" brushRef="#br4" timeOffset="143403.903">9625 13058 2872 0,'0'0'592'0,"0"0"-311"16,0 0 184-16,0 0-53 0,0 0-123 16,0 0-81-16,0 0-77 0,37 53-40 15,-52-22 7-15,-3 4-1 0,-5-1-15 16,-6 0-13-16,-2 1 1 0,2-3 8 15,-2 2 10-15,2-3 18 16,4-3-1-16,3-3-2 0,3-3 2 16,7-2 12-16,8-4 16 0,1-3 2 15,3 0-18-15,5-2-27 0,7 0-32 16,7-1-22-16,-1 0-21 0,9 0-13 16,0 0-2-16,2 0-2 0,2-3-13 15,-4 0-36-15,-2-5-52 0,-1-2-59 16,-3-2-33-16,-6-11-58 0,-1-2-188 15,-6-3-509-15,-8 4-498 0,9-7-1741 0</inkml:trace>
  <inkml:trace contextRef="#ctx0" brushRef="#br4" timeOffset="143971.759">10164 12554 3488 0,'0'0'501'0,"0"0"-362"16,0 0 181-16,0 0 90 0,0 0-83 15,0 0-111-15,0 0-94 0,-16 85-4 16,-11-14 12-16,0 14 36 0,-8 5-24 16,-5 5-40-16,5 0-20 0,-4 7-4 15,0 4-12-15,2 5-57 0,-5-2 12 16,5-3-15-16,4-7 43 0,6-10 17 15,4-21-6-15,7-20-21 16,5-16-20-16,5-10-19 0,2-6-42 0,0-2-6 16,0-6-27-16,4-8-67 15,4-8-84-15,4-13 12 0,1-7-55 16,5-8-196-16,-2 0-290 0,1 8-749 16,5-7-1205-16</inkml:trace>
  <inkml:trace contextRef="#ctx0" brushRef="#br4" timeOffset="144304.214">10526 13040 2587 0,'0'0'1229'0,"0"0"-968"16,0 0-27-16,0 0 149 0,0 0-55 15,0 0-93-15,0 0-28 0,0 0-25 16,0 0 17-16,0 0-2 0,-58 40-47 16,25-3-50-16,-10 14-52 0,-9 11 12 15,2 11 7-15,-1 3-7 0,15-6-6 16,5-10-9-16,19-13 6 0,2-11 0 16,6-10 0-16,4 0-3 0,0-1-6 15,6 0-15-15,6 3-9 0,7-6-17 16,4-5-1-16,10-3-21 0,0-7-21 15,2-6-60-15,2-2-57 0,0-9-13 16,-2-7-38-16,-4-3-71 0,-4-4-149 16,-4-2-185-16,-11 4-532 0,5-8-504 15</inkml:trace>
  <inkml:trace contextRef="#ctx0" brushRef="#br4" timeOffset="144464.785">10478 13371 3350 0,'0'0'705'15,"0"0"-465"-15,-47-3 153 0,20 3 12 16,-4 0-131-16,0 9-83 0,-4 6-31 16,2 1-54-16,0 4-75 0,2-2-31 15,6 1-17-15,4-6-100 0,3-2-129 16,9-4-107-16,5-2-134 0,2-2-286 16,6-1-719-16</inkml:trace>
  <inkml:trace contextRef="#ctx0" brushRef="#br4" timeOffset="144615.564">10418 13516 3176 0,'0'0'1127'0,"0"0"-1009"15,0 0 58-15,0 0 150 0,-53 9-67 16,24-9-79-16,-4 3-53 0,0 3-27 16,-5 3-45-16,1 2-55 0,2 1-37 15,2 0-190-15,4-3-163 0,4-2-332 16,7-1-1391-16</inkml:trace>
  <inkml:trace contextRef="#ctx0" brushRef="#br4" timeOffset="144988.465">10621 12435 3458 0,'0'0'994'0,"0"0"-889"16,0 0 64-16,0 0 217 0,0 0-121 15,56-28-62-15,-31 40 48 0,4 7-27 16,2 9-58-16,6 15-13 0,0 20-17 15,2 18-31-15,-6 13-33 16,-10 4-6-16,-15 0 6 0,-10-1 6 16,0 5 4-16,-14 4-13 0,-11 2-69 15,-6 1-9-15,-15 0 9 0,-1-1 0 16,-13-2 24-16,-3-4-6 0,-3-7-18 16,-2-13-33-16,-2-13-157 0,-1-16-143 15,7-12-98-15,19-14-599 0,11-10-1300 0</inkml:trace>
  <inkml:trace contextRef="#ctx0" brushRef="#br4" timeOffset="150198.827">2931 9154 1623 0,'0'0'791'0,"0"0"-532"15,0 0 162-15,0 0-55 16,13-54-84-16,-13 40-80 0,0-3-1 16,-4 1-21-16,-3 1-49 0,-1 0-8 15,-6 3-15-15,3-1-28 0,-3 6-25 16,-1 1-9-16,1 3-12 0,-1 3-12 15,1 0 8-15,-1 5 4 0,5 4-4 16,2 3 4-16,0 4-6 0,-1 2-10 16,9 0-6-16,0 2 3 0,0-1 4 15,2-1-17-15,9-2 10 0,-3 0-9 16,4-4 15-16,5-3-6 0,-1-2 4 16,3-4-4-16,-2-3 6 0,5 0-15 15,-1-9 18-15,-2-3-19 0,-3-8-2 16,-1-6-2-16,-5-1-1 0,-2-4 0 15,-6 2 3-15,-2 4 1 0,-2 1 24 16,-6 7 2-16,-2 6-3 0,-3 3-21 16,-3 7-1-16,-3 1 1 0,1 1 10 15,-1 9-1-15,2 3-9 0,3 3-2 16,1 2 11-16,7 4 0 16,0 3-10-16,4-2 13 0,2 0-12 15,4-2 16-15,4-3-7 0,3-2 0 16,1-7 3-16,1-3-3 0,5-5-9 15,-1-1-3-15,5-6 0 0,-3-4-3 16,-2-6-12-16,-1-5 3 0,-3 1 10 16,-3-5 0-16,-4-1-13 0,-4 2 13 15,-2-1-1-15,-6 3 3 0,0 2 15 16,-7 6 6-16,-3 1-18 0,1 6-3 16,-3 4 0-16,1 3 1 15,-1 6 14-15,3 7 6 0,-1 3 7 0,7 3-4 16,3 5-23-16,4-1 11 15,2 4-9-15,2-1 9 0,4-1-10 0,3-5 1 16,1-2 12-16,4-4-13 16,-3-4 14-16,7-6-15 0,-5-3-1 15,5-1 0-15,-3-6-12 0,-3-7-7 16,-1-4-2-16,-3-3 6 0,-6-3 0 16,-2 1 12-16,0-1 0 0,0 2-9 15,-8 3 12-15,-5 1 0 0,-1 5 0 16,-3 5 30-16,-1 1-15 0,1 6-13 15,-2 0 10-15,3 6-9 0,3 4 15 16,3 3 4-16,4 3-4 0,2 2-3 16,4 1 6-16,0 0-6 0,4-2-12 15,2 3 0-15,7-7 16 0,-3 0-7 16,4-4-9-16,1 0 9 0,1-6-11 16,-3-2-1-16,3-1 0 0,-1-4-2 15,-7-7-10-15,0-3-13 0,-4-2-2 16,-4-5 0-16,0-1 12 15,-6-1 12-15,-8 3-9 0,1 1 10 16,-7 2-1-16,3 3 1 0,-3 4 0 16,-1 5 1-16,-2 4 0 0,4 1 0 15,5 7 1-15,4 6 18 0,1 4-8 16,3 2-8-16,4 2-2 0,2 0 3 16,0 0 9-16,6-3-10 0,3-4 13 15,-1-3-12-15,0-8 12 0,2 0-14 16,-1-3-1-16,1-6-24 0,-2-6-3 15,-1-4-3-15,1-3-1 16,-6 2-2-16,0-2 12 0,-2 6 19 16,0 3-16-16,-4 5-1 0,2 5-41 15,-2 0-19-15,4 7-71 0,-2 2-118 16,2-2-243-16,0 2-1050 0</inkml:trace>
  <inkml:trace contextRef="#ctx0" brushRef="#br4" timeOffset="151531.354">1021 8765 1399 0,'0'0'254'16,"0"0"729"-16,0 0-552 0,0 0-20 16,0 0-50-16,0-51 3 0,0 50-20 15,0 1-76-15,-2 0-60 0,-2 6-70 16,-2 7 20-16,-2 7 67 0,-5 7-65 15,1 8-36-15,-7 12-18 0,3 15-6 16,-9 10-13-16,0 7-29 0,6-7-58 16,1-6-3-16,5-17-12 0,-1-11 13 15,8-6 1-15,-2-4 1 0,-3 0 0 16,1 6 0-16,2 0-18 0,-1-5-24 16,1-4-30-16,2-3-34 0,2-6-33 15,2-2-18-15,2-6-37 0,-2-4-71 16,2-4-130-16,0-4-311 15,2-6-413-15,0 0-17 0,0-15-616 0</inkml:trace>
  <inkml:trace contextRef="#ctx0" brushRef="#br4" timeOffset="151795.785">695 8856 1800 0,'0'0'1117'15,"0"0"-880"-15,0 0-48 0,0 0 106 16,0 0 67-16,0 0 56 16,0 0 26-16,0 0-156 0,0 0-133 15,0 0-21-15,29 57 20 0,-13-24 7 16,7 12-25-16,8 13-40 0,8 10-56 16,-4-5 5-16,-8-12-6 0,-2-11 0 15,-11-12-9-15,5 4-5 0,2 2-24 16,-5 1 0-16,3-8-1 0,-7-5-21 15,-1-6-57-15,-5-6-64 0,-4-7-54 16,0-3-77-16,-2-2-186 0,-2-7-163 16,-2 0-565-16,-5-15-684 0</inkml:trace>
  <inkml:trace contextRef="#ctx0" brushRef="#br4" timeOffset="152099.582">951 8385 1971 0,'0'0'1179'0,"0"0"-902"15,0 0-77-15,0 0 119 0,0 0 140 16,0 0-73-16,0 0-83 0,0 0-108 15,0 0-77-15,0 0-21 0,41 58 0 16,-28-27-15-16,-5 6-24 0,2 5-31 16,1-1-26-16,-3-2-1 0,-2-3-21 15,-4-5-73-15,2-6-118 16,-4-7-71-16,0-5-78 0,0-7-177 16,0-4-423-16,0-2-446 0,4-8-485 0</inkml:trace>
  <inkml:trace contextRef="#ctx0" brushRef="#br4" timeOffset="152255.704">1143 8416 3142 0,'0'0'748'0,"0"0"-418"0,0 0-66 16,0 0 1-16,0 0-69 0,44 71-104 16,-38-36-43-16,2 6-46 0,-2 2-3 15,-2-3-17-15,-4-4-132 0,0-5-153 16,0-7-169-16,0-7-787 0,0-6-1349 0</inkml:trace>
  <inkml:trace contextRef="#ctx0" brushRef="#br4" timeOffset="152883.782">1245 9204 3562 0,'0'0'589'16,"0"0"-362"-16,0 0-44 0,0 0 192 15,0 0 64-15,0 0-87 0,0 0-84 16,0 0-96-16,0 0-48 0,47 30-55 16,-20-30-46-16,6 0-23 0,0-3-21 15,2-4-51-15,0-3-82 0,-2-5-75 16,-2 1-43-16,0 0-102 0,-10 5-318 15,8-2-938-15</inkml:trace>
  <inkml:trace contextRef="#ctx0" brushRef="#br4" timeOffset="153680.772">1718 8793 1956 0,'0'0'1157'0,"0"0"-915"0,0 0-64 16,-2-57 145-16,2 44 56 0,0 6-93 16,0 4-31-16,0 3 33 0,2 2-23 15,0 9-46-15,0 9-104 0,6 17-67 16,-1 21-20-16,-1 19-1 0,0 8 12 15,-4-2 13-15,2-7-52 0,0-12-7 16,0-14-8-16,-2-10 14 0,1-13 1 16,-1-7 2-16,0-3 10 0,-2-3-10 15,2-5 2-15,0-9-4 0,0-5-28 16,0-15-26-16,2-18 33 0,-4-24 9 16,0-17 0-16,2-7-13 0,-8 2-2 15,-4 6 27-15,-5 16 1 0,5 9 14 16,-1 12-15-16,-1 16-11 0,6 5-7 15,-2 6 3-15,1-1 12 0,1 7-9 16,4 8 12-16,2 0 33 16,0 10 3-16,4 5-17 0,2 7-7 0,5-1-9 15,-3 3 9-15,9 0-9 16,-5-1 9-16,5 1 0 0,-1-8-9 16,3-1 12-16,-5-4 3 0,7-5-3 15,-7-6-1-15,5-4-14 0,-5-9-15 16,5-8-9-16,-5-5 0 0,1-5 3 15,-5-6 3-15,-2-1 3 0,-1-2 11 16,-1 2 1-16,-4 5 2 0,-2 7 1 16,0 10 3-16,2 9 16 15,0 7 47-15,0 10 10 0,4 12-55 16,-2 18-21-16,7 17 3 0,-1 15 36 16,3 9 9-16,-5-6-8 0,0-5-13 15,-4-10-9-15,2-3-18 0,-1-9-42 16,-3-10 27-16,-2-10 12 0,2-7 0 15,-2-2-9-15,2-2-19 0,2-3-65 16,-2-10-83-16,0-4-94 0,2-15-123 16,-2-5-182-16,0 4-686 0,7-12-1246 0</inkml:trace>
  <inkml:trace contextRef="#ctx0" brushRef="#br4" timeOffset="154098.282">2301 9076 3231 0,'0'0'628'0,"0"0"-389"0,0 0-96 16,-27-53 124-16,15 44 32 0,-1 8-124 15,-1 1-47-15,1 11-24 0,-1 3-10 16,1 6-3-16,1 4-21 0,4 4-37 16,2 1-17-16,3 1-14 0,3-4 1 15,-2-3 9-15,4-4-10 0,3-4 1 16,3-6 15-16,2-3-6 0,1-6-10 16,3-2-2-16,-2-9-1 0,1-6-20 15,-1-6 3-15,3-7 3 0,-7-3 13 16,0 3 2-16,-6 1 0 0,7 8 24 15,-5 5 24-15,0 10 13 16,0 6 12-16,4 3-25 0,1 9 9 16,3 10-14-16,0 2-41 0,1 8-2 15,-1 1-12-15,-2 0-7 0,3-2-20 16,-5-7-70-16,0-4-66 0,-3-7-84 16,-5-6-119-16,0-4-383 0,0-3-1098 0</inkml:trace>
  <inkml:trace contextRef="#ctx0" brushRef="#br4" timeOffset="154402.416">2200 8341 3320 0,'0'0'714'16,"0"0"-404"-16,0 0-53 0,37 61 26 16,-25-28-66-16,3 6-86 0,-3 5-34 15,-4 0-48-15,5 2-25 0,-9-1-23 16,0-3-1-16,-2-5-39 0,-2-7-138 15,0-7-110-15,-6-10-104 0,4-5-387 16,-2-8-816-16</inkml:trace>
  <inkml:trace contextRef="#ctx0" brushRef="#br4" timeOffset="154548.168">2322 8453 3123 0,'0'0'775'0,"0"0"-483"16,0 0-131-16,51 62 41 0,-36-29-48 15,-3 3-87-15,-2 5-33 0,-5 0-34 16,3-2-21-16,-6-1-121 16,-2-6-198-16,0-12-616 0,-2-1-1475 0</inkml:trace>
  <inkml:trace contextRef="#ctx0" brushRef="#br2" timeOffset="175773.905">9850 5276 342 0,'0'0'176'0,"0"0"-136"0,0 0-27 16,0 0 32-16,0 0 281 0,0 0-10 16,0 0-264-16,0 0-39 0,0 0 43 15,-8-49 38-15,8 46-26 0,0 0-35 16,0 0-33-16,0 1-2 0,0 0 2 16,0 0 26-16,0 2 49 0,0-1 55 15,0 1 19-15,0 0-13 0,2 0-3 16,0 0 6-16,-2 0 29 15,2 0-3-15,-2-1 15 0,0 1-16 16,0 0-26-16,2 0-23 0,-2 0-55 16,0 0 55-16,0 0-14 0,0 0-34 15,0 0-17-15,0 0-6 0,0 0-9 16,0 0-7-16,0 0 7 0,0 0 9 16,0 0 16-16,-2 0 9 0,0 0 13 15,2 0 6-15,0 0 8 0,0 0 10 16,0 0-1-16,0 0-6 0,0 0 15 15,0 0 3-15,0 1-25 16,0-1-12-16,0 1-22 0,0-1-6 16,0 0-13-16,0 1-11 0,0-1-4 15,0 0 4-15,0 0-10 0,0 1-15 16,0-1-3-16,0 2-2 0,-2 0 0 16,2-1 2-16,0 7 14 0,0 2 16 15,0 3 7-15,0 2-10 0,-2 6-2 16,2 2-10-16,0 3-3 0,0 3 0 15,0 4 3-15,0 1-12 0,0 3 15 16,0 2-18-16,0 1 0 0,0 2 0 16,0 10 27-16,0-5-6 0,-2 3-21 15,2 1-19-15,0-7-1 0,0 6 20 16,2-1 3-16,-4 7 12 0,4 7 6 16,-2 7 0-16,-2 3 10 0,4-5-7 15,-2-3-9-15,0-1 9 0,0 1 1 16,0 5 5-16,2 0-6 15,-2 5-6-15,0 1-18 0,2 4-17 16,-4 1-1-16,4 4 18 0,-2-1 3 16,0 0 0-16,0 0 30 0,2 1 1 15,-2 0 2-15,0-2-6 0,0 1-30 16,0 0-28-16,0 2 13 0,0 3 15 16,2 3 2-16,-2 1 22 0,2 0 0 15,-2 4-9-15,2-1 12 0,-2 4-27 16,0 4-30-16,0 2 12 0,2 6 18 15,-2 2 0-15,4 3 18 0,-2 1 25 16,0 4 5-16,0 0-48 0,1 0-18 16,-6 2 15-16,6 0 3 0,-3-1 11 15,0-1 7-15,2-4 20 0,-2-4-38 16,0 5-27-16,0-3 27 0,-2 6 10 16,4-2 14-16,-2 3 6 0,0 1 3 15,0 5-33-15,2 0-49 0,-4 7 49 16,2-1 9-16,0 1 40 0,0 5-7 15,2-1-42-15,-2 2-21 0,0 6 0 16,0-8 3-16,0 0 18 16,0 0 28-16,0-3-28 0,-2 6-36 15,2 3 22-15,-2 0 14 0,2 1 34 16,0 1 2-16,-3 3-36 0,3 2-24 16,0-1 24-16,3 1 54 0,-1 0 12 15,-2-2-19-15,0 0-47 0,2 1 0 16,-4-2 27-16,2-3 21 0,0-5 5 15,0-5-53-15,0-4-54 0,0 2 39 16,0-6 15-16,0-2 18 0,2-1-15 16,-4-6-3-16,4-1-69 0,-2-4 44 15,-2 1 25-15,2-2 13 0,0-4 47 16,0 2-39-16,0-4-21 0,-2-1-42 16,2-3 24-16,0-6 18 15,0-7 24-15,0-19 3 0,-3-22-3 16,3-17-10-16,0-15-14 0,0-5-51 15,-2-2 0-15,0-1-16 0,0-7 4 16,-2-3 18-16,2 0 21 0,0 0-4 16,2 0 27-16,-2-2 1 0,2 1 19 15,0 1-7-15,0 0 3 0,0 0 0 16,0 0-3-16,0 0-10 0,0-1 0 16,0 0 13-16,0-2-6 0,-2-2-9 15,2 1-51-15,0-2-37 0,0-3-39 16,0-6-36-16,0-4-58 0,-2-7-160 15,0-3-336-15,0 6-855 0,-7-12-770 0</inkml:trace>
  <inkml:trace contextRef="#ctx0" brushRef="#br2" timeOffset="181008.062">9796 10995 153 0,'0'0'189'15,"0"0"49"-15,0 0-78 0,0 0-104 16,0 0-27-16,0 0 212 0,0 0 313 16,0 0-246-16,0 0-207 0,-12-12-10 15,16 12-23-15,-2 0-33 0,2 0-18 16,0 1-15-16,-2 1 17 0,0-1 23 15,0 0 0-15,1 0 13 0,-3-1 16 16,0 1 10-16,2-1-10 0,0 1-6 16,-2-1-27-16,0 0-22 0,2 0 0 15,-2 0 33-15,0 0 31 0,0-2-6 16,0-3-23-16,0-1-12 0,0-1 22 16,2-2 12-16,-2 0 1 0,-4 1-39 15,0 2-32-15,-3-1 10 0,1 4-13 16,-2 0-1-16,0 0 0 0,1 3 1 15,-1 0 2-15,0 0 14 16,2 4 3-16,-1 2 3 0,5 3 23 16,0 2-7-16,0 3-3 0,2-1-7 15,0 5-9-15,2-1-3 0,0 0-13 16,5 0 13-16,1-2-3 0,0-4 3 16,0 0 6-16,1-5 9 0,5-2-8 15,-1-2-4-15,-3-2-4 0,6 0-11 16,-3-6-4-16,3-2 1 0,-5-3 0 15,1-1 0-15,-2-2-1 0,-1-2-1 16,-7-4 0-16,-2 1 0 0,0 0 1 16,-4 0 1-16,-5-1 0 0,-5 3-1 15,4 2 2-15,-9 5 17 16,4 1-17-16,-3 2 10 0,5 7 4 16,-3 0 12-16,1 6 13 0,9 4 22 15,-4 3 16-15,4 5-7 0,4 3-21 16,2 2-23-16,-2-1-3 0,6 0-9 15,2-1-13-15,4-2 12 0,-1-4 7 16,3-4 0-16,4-6-3 0,-3 2-1 16,5-7-16-16,-3 0-2 0,4-7-3 15,-3-4-18-15,1-5 8 0,-5-7-3 16,3 0-5-16,-7-3 8 0,-4 1-2 16,-2 1 2-16,-2 2 1 0,-2 4-1 15,-2 3-9-15,-11 3 22 0,1 5 13 16,-1 5 21-16,-5 2 7 0,1 5 5 15,3 4-8-15,-3 5 2 0,4 3-6 16,-1 3-6-16,6 0 0 0,5 1 3 16,1 2-6-16,2 1-10 0,2-3 1 15,2 2-4-15,2-7-10 0,9 2 1 16,1-5 16-16,-3-3-17 16,7-2 10-16,-3-5-12 0,5-3-1 0,-5-6-11 15,6-7-13-15,-7-9-9 16,1-3 6-16,-5-5 4 0,-6-5 8 15,0 4 13-15,-4 0-10 0,0 5 12 16,-6 6 1-16,-2 3 0 0,-7 6-3 16,1 6 1-16,-5 3 2 0,5 2 19 15,-7 6 6-15,6 5 6 0,-3 5 12 16,8 3-9-16,-7 3-9 0,11 2-10 16,0 2-3-16,4 2-8 0,2 0 8 15,2-2-10-15,8-3 1 0,0-3 9 16,1-4-9-16,3-4 16 0,3-5-16 15,-3-7 0-15,7-3 0 0,-1-7-3 16,-3-8-15-16,4-5-4 0,-7-5 1 16,1-2 2-16,-9-3 1 0,-2 2 12 15,-4 0 0-15,-4 6 0 0,-4 3-10 16,-7 6 10-16,1 6-12 16,-7 6 13-16,0 4 1 0,5 5 1 15,-9 7 3-15,8 4 12 0,-1 3-2 16,3 5 5-16,3-2 4 0,2 5-4 15,7-2-2-15,1 3-4 0,2-4 0 16,2 0-9-16,5-4 0 0,7-3 13 16,-1-3-13-16,1-5 0 0,5-5 8 15,1-4-11-15,-1-2-3 0,4-9-15 16,-5-4-4-16,1-4-9 0,-7-6 10 16,3 0-7-16,-9-3 6 15,-4 0-2-15,-2 2 8 0,0 2 4 16,-10 2 10-16,-5 3-11 0,1 6 13 15,-9 0 0-15,4 7 0 0,-1 1 0 16,-3 5 3-16,6 2-1 0,-1 7 13 16,7 5 4-16,1 4 8 0,2 1-5 15,8 4-4-15,0 3-2 0,4 0-4 16,8 3-10-16,1-2-1 0,3-1 1 16,1-5 0-16,4-2 0 0,-3-6 1 15,1-4 0-15,4-6-1 0,-5-3-2 16,3-3-1-16,-7-9-27 0,3-4 0 15,-9-6-6-15,-2-3 16 0,-6-4-4 16,0-2 7-16,-6 0 14 0,-4 2-1 16,-9 2 2-16,3 5 1 0,-7 3 11 15,-4 6-9-15,2 2 9 0,4 7 4 16,-3 4 5-16,3 4 13 0,7 9 16 16,1 7 5-16,1 2-15 0,6 7-18 15,3 2-4-15,3-4-6 16,3 3-10-16,5-2 0 0,4-3 2 15,-1-4-2-15,3-4 0 0,3-2 0 16,-1-8-1-16,3-4-1 0,1-3 0 16,-3-3-16-16,6-9-11 0,-9-5-19 15,3-5-7-15,-7-6 4 0,-4-1 15 16,-4-2 6-16,-2 0 16 0,-4 3 10 16,-2 2 0-16,-11 7 1 0,3 4 0 15,-7 5 1-15,1 7 2 0,-3 3 19 16,2 4 10-16,5 9 19 0,-1 2 11 15,5 7-5-15,3 0-1 16,5 5-15-16,2-1-10 0,2 3-2 16,6-1-7-16,1-2 4 0,5-2-7 15,7-6 4-15,-5-3-10 0,5-6-9 16,1-3 0-16,-1-4-3 0,6-2 0 16,-9-10-2-16,5-2-16 0,-2-6-16 15,-7-1-21-15,-6-3-80 0,-2 2-90 16,-4-4-110-16,0 8-289 0,0-13-996 0</inkml:trace>
  <inkml:trace contextRef="#ctx0" brushRef="#br2" timeOffset="186280.151">10028 10853 258 0,'0'0'247'0,"0"0"-57"0,0 0 259 16,0 0 306-16,0 0-414 0,0 0-157 16,0 0-35-16,0 0-27 0,0 0-25 15,-13-8-7-15,11 8-36 0,2 0-22 16,0 0 7-16,0 0 16 0,0 0 9 16,0 0 9-16,0 0 16 0,0 0 26 15,0-2 25-15,0 0-1 0,2-1-32 16,2-3-66-16,5-4 13 0,-1 2 2 15,-4-5 1-15,4 0-10 0,3 0 7 16,-3-1-13-16,-2-3 8 0,0 1-11 16,1-2-4-16,1 0-3 0,-2 1-3 15,0-2 0-15,-2-2 3 0,3 2 0 16,-3 1 0-16,2-2 3 0,-2 2 0 16,0-1-6-16,-2 2-3 15,0 0-22-15,0-1 9 0,0 1-9 16,1 1 16-16,-1-2-4 0,0 5 1 15,-2-3 11-15,2 1 1 0,-2 2 3 16,0-3 0-16,0 1-4 0,0-2-2 16,0 2-10-16,0 0-12 0,0-1 13 15,-2 3-1-15,0-2-12 0,2 2 0 16,-2 3 0-16,-1 0 0 0,1 2-2 16,0-2 0-16,2 3 0 0,0-2-1 15,-2 0 0-15,2 1 1 0,-2-2 0 16,0 0 1-16,0-1-1 0,0-3 0 15,0 1-1-15,-4 1 0 0,4-2-1 16,0 0 1-16,-3 4-2 16,1-1 0-16,2 1 1 0,0 3-2 15,-2 1 0-15,0 2-9 0,0 0 9 16,0 2-9-16,2-1 8 0,-3 3 1 16,3 0 1-16,0-2 0 0,0 1 1 15,0 0 1-15,2 0-1 0,-2 0 1 16,2 0 2-16,-2-1 1 0,2 1 10 15,0 1-10-15,-2 0 15 0,2-1-6 16,0-1 1-16,0 2-1 0,0 0-9 16,0 0 0-16,0 0-1 0,-2 0-2 15,2 0 0-15,0 0-2 0,0 0 1 16,0 0 1-16,0 0 0 0,0 0 2 16,-2 0 1-16,2 3 12 0,0 0 4 15,-2 0 8-15,0 4 4 0,-2 0-4 16,2 3-11-16,-1 3-14 0,1 0-1 15,0 1-1-15,-2-1 0 0,2 2 0 16,-2 1-1-16,0 2-1 16,-2-2 0-16,-1 0 1 0,3 0-1 15,0-4 1-15,0-2-1 0,2-1-11 16,0-4 10-16,-2-3-12 0,4-2 0 16,-2 0-7-16,2 0 4 0,-2 0 6 15,2-1 12-15,0-2 3 0,0 0 9 16,0-3-9-16,0-1 12 0,0 1-13 15,0-3 1-15,0 2 0 0,0-5 10 16,2-1-11-16,0-3 0 0,0-1-1 16,2 0 1-16,-2-4 0 0,0 3 1 15,0-1-1-15,2-1 10 0,0 2-10 16,-1 1 1-16,1 2 16 16,-2 5 2-16,0-2 4 0,2 5-7 15,-2 2 0-15,-2 1 0 0,2 1 4 16,-2 0-1-16,0 2 0 0,2 0-18 15,-2 0 19-15,0 0 2 0,2 1 10 16,0 0-1-16,0 0 16 0,5 0 27 16,-1 3 15-16,0 1-28 0,2 5-26 15,-2 3-16-15,7 4-6 0,-1 3-3 16,-1 3 3-16,3 1 6 0,-2 2 4 16,1 0 2-16,3-4-24 0,-7-2-1 15,3-4-1-15,-4-3-1 0,-1-4-15 16,-3-3-46-16,0-4-108 0,0-1-129 15,-2-9-207-15,4 3-643 0,7-8-1654 0</inkml:trace>
  <inkml:trace contextRef="#ctx0" brushRef="#br2" timeOffset="190537.964">9993 11459 196 0,'0'0'420'16,"0"0"-250"-16,0 0 12 0,0 0 577 15,0 0-470-15,0 0-140 0,0 0-19 16,0 0-24-16,0 0-41 0,-9-22-17 16,9 21 1-16,0-3-1 0,0 3 10 15,0-2 49-15,0 1 28 0,0 0-4 16,-2 1-3-16,2-1 13 0,0 2 15 16,0 0 12-16,0 0 8 0,0 0-12 15,0 0-25-15,0 0-52 16,2 0-3-16,0 2-9 0,5 0-7 15,-5 1-6-15,2 1-1 0,2 1-11 16,-4-1-7-16,4 2-3 0,0-1 9 16,3 2-6-16,-1-1-12 0,-2 1 0 15,2 1-7-15,1 1-2 0,1 0-10 16,-6 2 0-16,7-2-9 0,-1 4 0 16,0 0 10-16,-6-1-11 0,7 3 1 15,-3-2 9-15,0 1-10 0,-4 1 10 16,5 0-10-16,-3 1 1 0,2-3 13 15,-2 2-4-15,-2 1-10 0,1-2 0 16,-1 0 1-16,2 3-2 16,0 0-1-16,0-1 0 0,-2 1 0 15,-1 2-1-15,1-1-1 0,0 1 1 16,0 0-1-16,-2 1 0 0,4-2 1 16,-4 3-1-16,2-2 0 0,-2 1 1 15,1 0 0-15,-1-1 0 0,-2 0 0 16,2 0 0-16,0 1 0 0,0 0 0 15,0-1 1-15,0 0 0 0,0 1-1 16,-2 1 0-16,2 0-1 0,-2 2 1 16,0-2-1-16,0 1-1 0,0-2-24 15,-2 2 12-15,0-3-1 0,0 2 13 16,-2-5-9-16,0 4 9 0,2-3-15 16,-1 2 5-16,1 0 1 0,0-1 11 15,0 0 0-15,-2 0 1 0,0 0-1 16,2 0 0-16,0 0-1 0,-2 0 2 15,2 0 0-15,-2 1-1 16,1 0 0-16,1-2-1 0,-4 1-11 16,2-2-5-16,0 1 0 0,0 0-1 15,0-5 4-15,2 2 3 0,-3-1-1 16,3-3 10-16,0 3-9 0,-4-3 0 16,2 1-4-16,-2-1 1 0,0 1 12 15,1-3 0-15,3-1 0 0,0 0-19 16,-2-1 10-16,2-1-4 0,0 2-2 15,0-4 2-15,0 0 13 0,-2 0-15 16,4-1 15-16,0-1-13 0,-2-1 1 16,2 1 12-16,0-1-19 0,0 0-3 15,0 0-3-15,0 0-3 0,0 0 0 16,0-2-3-16,0-3 34 0,0-1 25 16,-2-5-9-16,2 0-14 15,-2-5 1-15,-1 0 0 0,1-1-1 16,-2-1 0-16,4 0-2 0,-4-1 0 15,2 4 0-15,-2-1 0 0,0 3-1 16,0 5 1-16,2 3-1 0,2 2-11 16,-2 1 8-16,2 2-8 0,0 0 0 15,0 0-1-15,0 0 11 0,-3 0-10 16,3 0 11-16,0-3 1 0,0 3 0 16,-2 0 1-16,2 0 14 0,0 0 13 15,0 0 22-15,0 3 15 0,0 1-40 16,2 1-25-16,1 4-13 0,-1 4 11 15,0 0-1-15,4-1 2 0,-4 3-1 16,0-2 2-16,2 2-1 0,-2 1-1 16,-2-2 1-16,2-3 0 0,-2 2-1 15,0-3 0-15,0-1-1 0,0-3-10 16,0-3 10-16,0 2-12 16,0-4-1-16,0 0 4 0,0-1-1 15,0 0 12-15,0 0 1 0,0 1 3 16,0 1 19-16,0 0-22 0,0 0 0 15,0 2 2-15,0-2 14 0,0 0-1 16,0 0 10-16,0-2 3 0,2 0 6 16,0 0-7-16,0 0-7 0,1 0-20 15,1-2-19-15,4-4 2 0,-2-2 17 16,-2-3 43-16,2-1-6 0,3-4 0 16,5 1-3-16,-6 0 9 0,5 1-3 15,-1-2 3-15,-3 4-12 0,1 0-13 16,2 0-16-16,-3 2-2 0,-3 1-1 15,0 1-23-15,0-1-84 0,2 0-105 16,-3-4-131-16,-3 4-263 0,10-6-1032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20T07:36:14.70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2443 10717 385 0,'0'0'287'0,"0"0"-137"16,0 0-40-16,0 0 8 0,0 0 6 15,0 0-1-15,0 0-25 0,0 0-43 16,0 0-55-16,0 0-29 0,0-1-13 16,0 1 42-16,0 0 19 0,0 0 63 15,0 0 12-15,0 0-3 0,0 0-13 16,-2 0-26-16,-2 0-3 0,0 0-17 16,0 0-6-16,0 0 39 0,0 0 10 15,0 0-30-15,2 0-22 16,2 0-4-16,-5 0-2 0,3 0 9 15,0 0 16-15,0 1 42 0,0-1 84 16,0 1-32-16,2-1-4 0,0 0-7 16,0 0 7-16,0 0-1 0,0 0-38 15,-2 0-39-15,2 0-38 0,0 0-13 16,0 0 17-16,0 0 8 0,0 0 10 16,0 0 1-16,-2 0 2 0,0 0 26 15,-2 0 82-15,2 0-33 0,-5 0-37 16,5 0-4-16,-2 0 4 0,2 0 9 15,-2 0-13-15,0 0 16 0,0 0-1 16,0 0-7-16,-3 0-8 16,5 0-23-16,-4 0-24 0,0 0-25 15,2 1 0-15,-4-1-3 0,-1 0 0 16,5 0 0-16,-4 0-3 0,0 0 2 16,-5 0 1-16,7 0-1 0,-2 0 0 15,-1 0 1-15,-1 0 0 0,2 0 2 16,0 0 13-16,-1 0 22 0,1 0 6 15,-2 0-30-15,4 1 2 0,-5-1 34 16,3 0-21-16,0 1-11 0,-1-1-16 16,-3 0 17-16,6 2 28 0,-5 1-28 15,3-1 1-15,-4 2 29 0,1-1 32 16,3 0-37-16,-4-2 33 0,1-1-9 16,1 0 6-16,-4 0-49 0,-1 0-5 15,-1 0-4-15,1 0 12 0,-1 2 16 16,1-2-25-16,1 0-18 0,-3 0 27 15,3 0-6-15,-1 0-5 0,3 0 5 16,-3 0-19-16,5 0 10 0,-2 0-10 16,1 0 0-16,3 0 1 15,-2 0-1-15,1 0-1 0,1 0 1 16,0 0 10-16,2 0-12 0,2 0-3 16,-1 0 0-16,3 0 3 0,2 0 0 15,0 0 40-15,0 0 11 0,0 0 0 16,0 0 4-16,0 0 2 0,0 0-5 15,0 0 2-15,0-2-6 0,0 2 7 16,0 0-1-16,4 0-27 0,3 0-12 16,-3 0-3-16,4 0-9 0,-4 0 9 15,9 0 0-15,-5 0-9 16,4 0-2-16,3 0-1 0,-1 0 2 16,3-1 0-16,1 1 20 0,1 0-10 15,-3 0 0-15,7-1-9 0,-2 1 38 16,0 0-40-16,5 0 10 0,-1 0-9 15,2 0 13-15,4-2-13 0,-4 2 10 16,6 0 6-16,4-1-15 0,0 1 9 16,3 0-11-16,-3 0 14 0,6 0-12 15,-1 0 15-15,3 0-6 0,1 0-12 16,1 0 18-16,1 0 9 0,1 0-24 16,7-2 28-16,6 2-10 0,8 0-3 15,-1-1-3-15,-3 0 0 0,-6 1-3 16,-4 0 0-16,-7 0-9 0,7 0 0 15,-2 0 0-15,2 0-1 0,-3 0 0 16,3 0 1-16,0-2 9 0,2 2-10 16,0-2-1-16,0 2 11 15,-1 0-9-15,5 0 9 0,1-3-9 16,-4 3 0-16,3 0 15 0,0 0-15 16,3 0 0-16,-3 0 24 0,0 0-12 15,4 0-3-15,-2 0 6 0,0 0 0 16,2 0 27-16,0-2 6 0,0 1-27 15,0 1-9-15,3-1-12 0,-3 0 9 16,2 1 0-16,2-1-12 0,-1 1 1 16,1-1 1-16,2 1 13 0,1 0-14 15,1-3 2-15,2 3 15 0,3 0-2 16,0 0-14-16,-1 0 1 0,1 0 9 16,1 0 0-16,-3-1 3 0,1-1-13 15,1 2 0-15,1 0 1 16,3-2 12-16,-6 0-12 0,5 2 12 15,-1-2-14-15,0 2 11 0,1-1-12 16,1 1 0-16,2-1 1 0,-1 1-1 16,3-1 0-16,2 0 0 0,4 0 1 15,-4-1 2-15,4 2-1 0,-4 0 0 16,4 0 10-16,-2-4-10 0,2 4 37 16,2-1-38-16,4 0-1 0,-2 0 2 15,3 0-1-15,1 1 14 0,0-1-14 16,-2 1 11-16,3 0 0 0,1-2-11 15,0 1 14-15,5 0-15 0,-3-1 2 16,-1 2 1-16,3-3 12 0,-1 3-14 16,1 0 11-16,-1-3-11 0,1 2 11 15,1 1-11-15,1-1 1 0,-1 0-1 16,-1 0 10-16,5 1-11 0,-1-1 0 16,-3 0 1-16,10 0 1 0,-5 1 0 15,5-3 1-15,-2 3 9 0,2-2-11 16,-3 1 0-16,3 1 1 15,-2 0 13-15,2 0-12 0,-4 0-3 16,1 0 3-16,-3-2 15 0,4-2-18 16,-3 3 15-16,7-2-12 0,-6 3 18 15,4-2-19-15,-4 1 13 0,1 1-15 16,-1-4 1-16,0 3 2 0,-1-1-1 16,1 1 13-16,0 0-13 0,-5 1-1 15,3-2 1-15,0 1 1 0,-3 1-1 16,5-3-1-16,-3 3-1 0,1-3 1 15,0 2 1-15,-1-1-2 0,3 1 0 16,0 1-2-16,1-2 2 0,1 0-1 16,2 0 1-16,-2 2 1 0,0-3 1 15,-3 0-1-15,-1 2 0 0,-1-1 2 16,-3 1 0-16,-3-2 12 0,-3 3 0 16,-7-3-14-16,-4 3 11 0,-4-2-10 15,-5 0-2-15,1 1-1 16,0 0-11-16,-5 1 10 0,1-2-1 15,3 1-9-15,-1 1 9 0,4-2-15 16,-1 1 15-16,1 1-9 0,2-1 10 16,4-1-10-16,-4 2 11 0,4 0 1 15,-4 0 3-15,-1-3 21 0,-3 3-24 16,-4-2-1-16,-3 1-14 0,-4 0 13 16,-7 1 2-16,-10-2 0 0,-13 2 2 15,-11 0-2-15,-2 0-2 0,4 0-13 16,2 0 0-16,4 0-3 0,-6 0-3 15,-4 0-6-15,-6 0-21 0,0 0-15 16,-5 0-24-16,-1 0-9 16,-3 0-25-16,-3 0-17 0,-1 0-6 15,2 0-10-15,-3 0-11 0,-1 2-13 16,-2-2-64-16,-2 0-124 0,2 0-280 16,-4 2-818-16,1 0-1392 0,11 12 2465 0</inkml:trace>
  <inkml:trace contextRef="#ctx0" brushRef="#br0" timeOffset="6417.412">2063 5216 36 0,'0'0'554'0,"0"0"-23"16,0 0-417-16,0 0-94 0,0 0 0 15,0 0-18-15,-6-52-2 0,2 47 16 16,2 0 43-16,0 3 12 0,0-2-12 16,-5 2 29-16,1 2 38 0,-4 2-70 15,2-2-56-15,-1 2-524 0,1 0 524 16,4 0 0-16,0 0 459 0,4-2-310 15,-4 0-149-15,2 0-507 0,2 0-256 16,0 1 197-16</inkml:trace>
  <inkml:trace contextRef="#ctx0" brushRef="#br0" timeOffset="7864.288">1982 5156 45 0,'0'0'114'0,"0"0"-39"16,0 0 573-16,0 0 53 0,0 0-295 16,0 0-205-16,0 0-88 0,0 0-19 15,0 0 0-15,0 0-13 0,0-8-49 16,0 5 19-16,0-2 11 0,0 2 2 15,0-1 71-15,0-1 61 0,0 2 5 16,0-1-4-16,0 2 22 0,0 0 29 16,0 2-38-16,0 0-48 15,0 0-32-15,0 0-28 0,0 0-15 16,0 0-4-16,0 0-7 0,0 0 20 16,0 0-2-16,0 0 1 0,0 0 0 15,0 0-1-15,0 0-3 0,0 0-12 16,0 0-6-16,0 0-13 0,0 1-5 15,0 0-7-15,3 0 4 0,-3 0-1 16,0-1-2-16,0 1-4 0,0-1-9 16,0 1-9-16,0 1-15 0,0 1-9 15,-3 2 25-15,3 5 20 0,0 1 0 16,3 4 18-16,-3 3 28 0,0 3-16 16,0 0-24-16,0 0-42 0,0 2 9 15,0-2-9-15,0 5-12 0,0-1 1 16,0 4 26-16,0-1-24 0,-3 3 12 15,6-1-3-15,-3 4 3 16,0-3-13-16,0 2-1 0,0 1 11 16,0 3 6-16,2 1-3 0,-2 0-3 15,0 2 0-15,4 1-12 0,-2 1 0 16,-2 10-1-16,0 9 1 0,0 12 2 16,0 3 16-16,0-3-6 0,2-3 9 15,-4-8 0-15,2 2 6 0,2 3-6 16,-2 1 3-16,0 2-3 0,2-3 0 15,-2-1 0-15,0 1-21 0,2 4-21 16,-2-2 0-16,0 4 21 0,-2 0 2 16,4 0 22-16,-2 4-12 0,0-2 12 15,0 1 3-15,0 3 6 0,0-3-12 16,0 3-21-16,2 1-39 16,-4 3 12-16,4 2 27 0,-2 3 0 15,0 1 15-15,2 2 9 0,-2-2 9 16,0 1 3-16,0 1-5 0,2 1-31 15,-2-1-46-15,0 2 19 0,0 2 26 16,0 1 1-16,0 3 21 0,0-4 6 16,2 0 13-16,-2 0-16 0,0-1-24 15,0 1-57-15,0 0 33 0,0 2 24 16,2-2 21-16,-2 1 7 0,2-1 8 16,-2 2 12-16,0-1-48 0,0 2 0 15,0-1-27-15,0 4 25 16,0-2 2-16,0 2 13 0,3 0 20 0,-3-2 3 15,0 2-12-15,0-1-24 0,0 0-63 16,0 3 50-16,0-2 13 0,0 0 24 16,0 0 3-16,0 1-3 0,2-1 21 15,-2-1-45-15,2-2-27 16,0-2-12-16,-4-4 36 0,2-5 3 0,0 4 15 16,-2-2-14-16,2 5 32 0,0-1 9 15,0-2-42-15,0 0-84 16,0 0 63-16,0 4 21 0,-2-1 18 15,2-1 6-15,2-2 9 0,-4-3 6 16,2-1-39-16,0 0-24 0,0-1-9 16,0-2 18-16,-3-2 15 0,3 1 0 15,0-1 21-15,0-2 0 0,0-2 3 16,0 0 3-16,0-5-27 16,0 3-15-16,0-3-12 0,0 0 6 15,0-4 19-15,-2 1 2 0,2-3 0 16,0 0 24-16,2-5-6 0,-4-2 3 15,4-10-3-15,-2-12-18 0,0-6 0 16,0-3-42-16,0 7 15 0,0 4 12 16,0 5 14-16,0-1 1 0,0-1-1 15,0-2 1-15,0 0 2 0,0-1 10 16,0 0-11-16,0-2 14 0,0 0-13 16,0 0 1-16,0 0 9 0,-2 0 0 15,2 0-11-15,0-2 1 0,0-1 10 16,2-4-12-16,-2 2-18 0,0-6-21 15,3-3 12-15,-3-4 9 0,0-4 3 16,0-3 12-16,0-1 2 0,0-2 1 16,0-2 0-16,0 3 1 0,0 1 1 15,0-1 1-15,0 4 9 0,0 1-11 16,0-1 0-16,0 3-1 0,0 1 1 16,-3-1-1-16,6 1 0 0,-3 0-1 15,0-1 0-15,0-2 1 16,0-3-15-16,0-2 3 0,0-3 9 15,0 0 0-15,0 2-12 0,0 1 4 16,0 4 11-16,0 3 3 0,0 5 12 16,0 1-12-16,0 4 15 0,0-3-17 15,-3 0 1-15,3-2-2 0,0 0 0 16,0-4-1-16,0 0-11 0,0-2 9 16,0-1-12-16,0-3 3 0,0-2 9 15,0-1 0-15,0-4-9 0,0-3 0 16,0 0 0-16,0-1 10 0,0-2-1 15,0 1 1-15,0-1 2 0,0 0 0 16,0 0 0-16,0 0 0 16,0 0-3-16,0 0-24 0,0 0-15 15,0 0-28-15,0 0-38 0,0-1-48 16,0 1-49-16,0 0-105 0,0 0-228 16,0-4-688-16,5 3-1119 0,7-18 761 0,-29 44 1172 15</inkml:trace>
  <inkml:trace contextRef="#ctx0" brushRef="#br0" timeOffset="10113.165">17527 10531 1410 0,'0'0'673'16,"0"0"-30"-16,0 0-398 0,0 0-76 15,0 0 61-15,0 0-68 0,0 0-29 16,0 0-7-16,0 0 29 0,-4-23 2 16,4 21-20-16,0-1-12 0,0 0-17 15,0 3-9-15,0 0 12 0,0-2 37 16,0 2 32-16,0 0 12 0,4 0-39 15,0 0 11-15,-2 0 11 0,5 2-11 16,-1 1-13-16,2 0-22 0,2 0-20 16,3 1-22-16,1-1-6 15,3 1-8-15,1 1-4 0,5 1 0 16,2-1-12-16,0-1-6 0,2 2-9 16,4-2-3-16,0 3 0 0,2-1-3 15,0 2 3-15,0 2 4 0,2 0-22 16,-2 3-19-16,2-2 28 0,-4 0-3 15,0 1-9-15,-2-5-3 0,-2 1-3 16,-2-1 3-16,-4-3-13 0,-5 1 1 16,1-3 12-16,-7-1-13 0,-2 0 0 15,-2-1 1-15,-1 0 0 0,-5 0-1 16,0 0-2-16,0 0-14 0,0 0-7 16,-5 0-3-16,-3 0 23 0,0 0 1 15,-9 0 0-15,1 0 1 0,-7 0 1 16,-4 2 10-16,0 4-10 0,-4-1 0 15,-4 2-2-15,-4 4 1 0,-2 4-1 16,-1 0-1-16,-3 5-1 16,1-1-1-16,3-1-12 0,6-1 0 15,2-3-48-15,4-4-97 0,4-3-83 16,6-4-64-16,3-2-294 0,8 1-810 16,-3 1-2125-16</inkml:trace>
  <inkml:trace contextRef="#ctx0" brushRef="#br0" timeOffset="11696.217">1962 5005 840 0,'0'0'1883'0,"0"0"-1312"16,0 0-358-16,0 0 27 0,0 0 132 16,0 0-8-16,0 0-53 15,0 0-78-15,0 0-53 0,8-28-28 16,-8 28-25-16,0 3-36 0,-4 5-33 16,-4 5 11-16,-1 5 13 0,1 6 3 15,-2 3-22-15,-5 5-15 0,7 6-8 16,-2 2-4-16,-5 4 3 0,7 2-6 15,-2-2-3-15,-1 0-9 0,5-7-2 16,-4-1-7-16,4-7-10 0,-5-4-1 16,7-8-1-16,0-3 0 0,0-6-3 15,0-2-19-15,4-5 7 0,0-1 0 16,0-1-3-16,0-10 6 0,4-4 9 16,4-7-15-16,0-7 3 0,1-6 12 15,3-12-9-15,0-12 10 0,1 4 0 16,-3 6 1-16,1 7 1 0,-5 9 2 15,2-4 10-15,0 1 0 0,-2 6-9 16,3 6 18-16,-3 9-9 0,0 6 9 16,0 6 12-16,-2 3 7 15,7 0-10-15,-3 11 6 0,0 7-12 16,1 9-24-16,5 14 1 0,1 17-1 16,5 11 0-16,1 4 2 0,-2-15 10 15,-9-14 3-15,2-15 0 0,-1-5-14 16,-3 3 1-16,6 3-2 0,-1-3-1 15,-7-7-35-15,4-7-100 0,-4-5-81 16,-3-4-52-16,-1-4-116 0,-2 0-331 16,2-12-883-16</inkml:trace>
  <inkml:trace contextRef="#ctx0" brushRef="#br1" timeOffset="18102.34">604 4879 1699 0,'0'0'331'0,"0"0"750"15,0 0-762-15,0 0-50 0,0 0 67 16,0 0 5-16,0 0-35 0,0 0-57 16,-52-28-20-16,38 26-37 0,-3 0-56 15,1 0-33-15,-1 2-6 0,0 0-15 16,3 2-31-16,-3-2-30 0,1 0-20 15,1 2-1-15,-3 0-2 0,5 2-22 16,-1-1-42-16,2 0-52 0,1 0-46 16,1 0-46-16,4-1-46 0,-1 0-57 15,3-2-198-15,0 0-274 0,2 0-632 16,2 0-495-16</inkml:trace>
  <inkml:trace contextRef="#ctx0" brushRef="#br1" timeOffset="18352.273">428 4681 1668 0,'0'0'1504'15,"0"0"-1169"-15,0 0-110 0,0 0 58 16,0 0 101-16,0 0-128 0,0 0-102 15,0 68-83-15,-2-35-32 0,4-1-8 16,-2 4-1-16,2-3-30 16,-4-1-37-16,2-8-18 0,0-6-46 15,0-6-81-15,-2-7-128 0,0-5-223 16,2 0-645-16,0-10-785 0</inkml:trace>
  <inkml:trace contextRef="#ctx0" brushRef="#br1" timeOffset="18887.218">672 5216 2028 0,'0'0'476'0,"0"0"-337"16,50-64-7-16,-34 29 121 0,-1-12 13 15,-1-13-53-15,-8-11-14 0,-4 0-22 16,-2 4 15-16,-14 4 51 0,-3 8 26 16,-8 1-62-16,-1 10-66 15,5 10 3-15,-2 9-16 0,-2 7-31 0,-8-3-54 16,-2 5-25-16,-6 1 0 16,-3 8 21-16,1 7 10 0,2 12-6 15,1 9-4-15,3 5-6 0,2 8 4 16,4 6 2-16,6 3-3 0,0 8-2 15,11 9 11-15,6 11-18 0,8 2-12 16,2-12 0-16,10-16-3 0,-6-12-9 16,11-4 37-16,-1 4-19 0,11 3 3 15,6-1-9-15,3-5-15 0,3-5-11 16,6-11-43-16,1-9-88 0,-1-5-55 16,5-14-34-16,-7-6-55 0,-3-11-120 15,-12 7-207-15,16-23-769 0</inkml:trace>
  <inkml:trace contextRef="#ctx0" brushRef="#br1" timeOffset="19303.907">1220 4505 2209 0,'0'0'1555'15,"0"0"-1344"-15,-9-52-75 16,-1 34 171-16,-6 0-1 0,-1 5-88 15,-6 6-47-15,-1 7-49 0,-3 7-31 16,2 9 16-16,-6 10 17 0,2 7-30 16,-2 14-43-16,4 15-17 0,4 9-7 15,15 6-3-15,6-15 12 0,4-15 13 16,4-16 8-16,5-3 13 0,3 1 14 16,7 5-45-16,1-1-37 0,7-7 0 15,6-6-2-15,5-8-1 0,-1-8-32 16,4-4-85-16,-3-10-69 0,-1-3-13 15,-6-7 18-15,-6-3-6 0,-6-6-133 16,-7-1-315-16,-10 5-534 0,7-10-768 0</inkml:trace>
  <inkml:trace contextRef="#ctx0" brushRef="#br1" timeOffset="19570.45">1402 4435 1676 0,'0'0'1819'15,"0"0"-1503"-15,0 0-93 0,0 0 93 16,-4 51-71-16,4-19-42 0,0 16 2 16,0 12-31-16,0 14-55 0,-3 3-22 15,6-14-27-15,-3-17-40 0,2-17-30 16,0-6-9-16,-2-1-12 0,4 0-9 15,-2-4-43-15,0-7-64 0,0-5-31 16,2-6-28-16,0-2-41 16,0-9-265-16,7-7-180 0,-7 4-434 15,8-14-634-15</inkml:trace>
  <inkml:trace contextRef="#ctx0" brushRef="#br1" timeOffset="19796.461">1817 4311 3624 0,'0'0'539'0,"0"0"-356"15,0 0 89-15,0 0 5 0,0 0-75 16,-72-39-53-16,45 41-36 0,-4 7-47 16,-2 3-26-16,2 3-24 0,2 1-16 15,-2 2-33-15,4-2-89 16,2 4-73-16,2-4-55 0,7 0-33 0,-1 2-11 15,11 0-158-15,0 0-249 0,6-5-546 16,4 9-637-16</inkml:trace>
  <inkml:trace contextRef="#ctx0" brushRef="#br1" timeOffset="19964.558">1803 4615 3052 0,'0'0'728'16,"0"0"-419"-16,0 0-144 0,0 0 157 15,0 0-5-15,-52-19-21 0,23 11-19 16,0 2-41-16,-8 4-60 0,2 2-68 16,0 1-77-16,-3 9-31 0,5 3-106 15,0 4-103-15,2 2-115 0,9-4-281 16,-5 15-1279-16</inkml:trace>
  <inkml:trace contextRef="#ctx0" brushRef="#br2" timeOffset="23594.8">316 16835 1664 0,'0'0'1343'0,"0"0"-747"15,0 0-246-15,0 0-37 0,0 0 80 16,0 0-18-16,0 0-119 0,0 0-86 15,0 0 66-15,-24-13-39 0,9 13-76 16,-6 6-55-16,-1 1-30 0,3 2-21 16,-4 0-15-16,-1 1-33 0,5-2-112 15,-2-6-106-15,5-1-97 0,-3-1-141 16,11-3-577-16,-2-7-707 0</inkml:trace>
  <inkml:trace contextRef="#ctx0" brushRef="#br2" timeOffset="24062.687">380 17098 3134 0,'0'0'487'0,"0"0"-329"0,58-61-111 16,-39 16 142-16,2-21 55 0,-11-21-14 15,-6-8-11-15,-8 0 17 0,-19 9 27 16,0 15-32-16,-5 15-43 0,-1 16-43 15,2 15-48-15,0 11-52 0,-10 4-44 16,-3 9-1-16,-9 5 0 0,-5 26 17 16,-6 22 16-16,0 19-33 0,8 11-12 15,11-1 0-15,18-8 11 0,9-6 1 16,8-1 3-16,6-1 18 16,8-3 0-16,9-9 4 0,-1-11 2 15,7-16 0-15,2-3-15 0,16-2-12 16,17-7-17-16,18-13-86 0,3-13-148 15,-17-14-64-15,-13-5 5 0,-11-9-114 16,-16 7-235-16,11-16-739 0</inkml:trace>
  <inkml:trace contextRef="#ctx0" brushRef="#br2" timeOffset="28029.318">879 16484 1929 0,'0'0'1784'0,"0"0"-1533"0,0 0-96 16,-7-54 156-16,1 34 43 0,-4 1-84 16,2 3-96-16,-5 1-55 0,-1 5-31 15,-1 6-12-15,-3 2 5 0,-3 2-5 16,2 10-3-16,-3 7-10 0,1 5-5 15,0 6-13-15,1 7-30 0,5 4 12 16,1 4 9-16,3 2-11 0,3-1 2 16,8 0-3-16,0-2 18 0,0-4 6 15,8-3 7-15,11-2-1 16,0-7 9-16,5-5-18 0,7-4-25 16,2-8-20-16,3-6-12 0,1-3-24 15,-4-6-42-15,0-7-61 0,0-5-48 16,-8-1-31-16,-7-4-51 0,-1 2-182 15,-11 5-546-15,0-4-774 0</inkml:trace>
  <inkml:trace contextRef="#ctx0" brushRef="#br2" timeOffset="28612.272">1081 16334 3584 0,'0'0'738'0,"0"0"-539"15,0 0-5-15,0 57 219 0,0-26-60 16,0 14-156-16,0 16-64 0,0 14-36 15,-2 6-22-15,0-5-14 0,-2-17-13 16,2-19-9-16,0-10-21 0,0-11-15 16,0-1-3-16,-2-1-11 0,4-6-49 15,0-5-52-15,0-6-48 0,6-6-30 16,4-7-74-16,-4-7-78 0,1-7-186 16,1 6-527-16,2-17-664 0</inkml:trace>
  <inkml:trace contextRef="#ctx0" brushRef="#br2" timeOffset="28821.229">1054 16303 2992 0,'0'0'1567'0,"0"0"-1318"16,0 0-68-16,0 0 163 0,0 0 35 15,64-31-182-15,-43 30-100 0,0-1-40 16,6 2-27-16,2 0-29 0,-5 0-1 15,-1 0-12-15,-2 3-21 0,-5 0-79 16,-5 1-72-16,-3 1-68 0,-8 0-76 16,0 1-227-16,0-1-644 0,-10 6-615 0</inkml:trace>
  <inkml:trace contextRef="#ctx0" brushRef="#br2" timeOffset="28984.042">1073 16537 3510 0,'0'0'949'16,"0"0"-715"-16,0 0 134 0,0 0 89 16,0 0-103-16,70 14-143 0,-43-18-96 15,4-1-70-15,4 1-45 0,5-3-23 16,1 2-131-16,0-3-160 0,5-1-92 16,-15 0-326-16,14-8-1607 0</inkml:trace>
  <inkml:trace contextRef="#ctx0" brushRef="#br3" timeOffset="33032.688">321 10594 307 0,'0'0'1129'0,"0"0"-969"0,0 0-56 0,0 0 6 16,0 0 441-16,0 0-137 15,0 0-100-15,0 0-49 0,0 0-23 16,10-6-12-16,-10-1 19 0,0-5 19 16,0-2-24-16,0-3-31 0,-2-1-26 15,-2-2-28-15,-5 0-31 0,-1 2-28 16,-2 3-21-16,-1 5-28 0,-1 6-20 15,-1 4 14-15,1 7 22 0,-1 9 18 16,1 8 5-16,-1 9-35 0,3 8-22 16,2 2-9-16,1 3-24 0,5 0-41 15,4-5 26-15,0 0 14 0,2-3 1 16,9-5 3-16,1-3 9 0,1-7 0 16,7-1-11-16,1-9-1 0,2-3-27 15,3-5-55-15,-1-5-48 0,-4 0-37 16,4-4-42-16,-5-3-66 0,-7-1-161 15,1-1-572-15,-1-1-756 0</inkml:trace>
  <inkml:trace contextRef="#ctx0" brushRef="#br3" timeOffset="33369.497">519 10359 3123 0,'0'0'702'16,"0"0"-459"-16,0 0-6 0,0 0 220 15,0 0-117-15,0 0-173 0,8 64-54 16,-6-28-25-16,0 5-9 0,-2 10-3 15,0 10-10-15,0-4-42 0,-4-10-24 16,0-6-3-16,0-12 0 0,0 4-12 16,-2-1 12-16,-1-7-33 0,3-3-40 15,0-9-39-15,2-4-58 0,2-6-44 16,0-3-43-16,0 0-82 0,4-9-182 16,7-4-179-16,-5 1-356 0,4-10-353 0</inkml:trace>
  <inkml:trace contextRef="#ctx0" brushRef="#br3" timeOffset="33594.784">775 10327 2816 0,'0'0'1530'0,"0"0"-1162"16,0 0-239-16,0 0 15 15,0 0 158-15,0 0-38 0,0 0-19 16,0 0-76-16,-64-11-60 0,41 13-34 15,-1 1-20-15,1 3-37 0,-2-1-18 16,0 1 0-16,7 1-49 0,-5 0-68 16,4-3-64-16,5 2-31 0,2-3-40 15,-1 3-73-15,9-1-138 0,0-3-314 16,4 5-753-16</inkml:trace>
  <inkml:trace contextRef="#ctx0" brushRef="#br3" timeOffset="33803.27">755 10531 3639 0,'0'0'728'16,"0"0"-515"-16,0 0-16 0,0 0 161 16,0 0-59-16,0 0-51 0,-62-40-51 15,47 40-98-15,-6 0-50 0,3 2-34 16,-1 3-15-16,1 3-70 0,-1-1-105 15,0-2-94-15,7 1-93 0,-2-2-196 16,1-1-813-16,5 3-1066 0</inkml:trace>
  <inkml:trace contextRef="#ctx0" brushRef="#br3" timeOffset="34075.635">1005 10626 3044 0,'0'0'773'16,"0"0"-403"-16,0 0-211 0,0 0 126 15,0 0 98-15,0 0-78 0,0 0-74 16,-58-17-61-16,35 17-59 0,5 0-44 15,-5 6-46-15,0 1-21 0,2-3-45 16,1 3-100-16,1-1-80 0,5-2-60 16,-1 0-79-16,3-1-170 0,6-3-529 15,1 3-512-15</inkml:trace>
  <inkml:trace contextRef="#ctx0" brushRef="#br3" timeOffset="34292.721">994 10763 909 0,'0'0'2650'0,"0"0"-2083"15,0 0-377-15,0 0 42 0,0 0 165 16,0 0-89-16,0 0-77 0,-51-31-85 16,30 31-65-16,5 3-44 0,-5 6-37 15,-2-2-24-15,5 3-131 0,-3 0-142 16,2-2-91-16,3-2-242 0,3-3-881 15,-1 0-1196-15</inkml:trace>
  <inkml:trace contextRef="#ctx0" brushRef="#br3" timeOffset="34708.144">1346 10932 3191 0,'0'0'621'0,"0"0"-388"0,37-76 61 16,-25 30 58-16,1-20-57 0,-7-16-66 15,-4-2-23-15,-6 6-39 0,-8 20 0 16,-1 25 29-16,-1 9-57 16,-3 8-49-16,1 3-47 0,-9 4-22 15,-4 4-9-15,0 8 12 0,2 15 24 16,-2 10 0-16,-2 14 18 0,2 16-14 16,4 15-25-16,11 2-9 0,6-4-18 15,8-18-12-15,4-15-42 0,2-11 35 16,4 0 19-16,3-2 0 0,7 2 0 15,5-2-1-15,2-9-35 0,0-10-24 16,6-6-78-16,-2-14-92 0,0-12-72 16,2-16-113-16,-6-16-145 15,-6 7-789-15,-1-15-1664 0</inkml:trace>
  <inkml:trace contextRef="#ctx0" brushRef="#br0" timeOffset="43660.83">18451 11098 779 0,'0'0'587'0,"0"0"-356"0,0 0-108 16,0 0 153-16,0 0-71 0,0 0-50 16,0 0-119-16,0 0 32 0,0 0 347 15,-25-9-209-15,23 8-75 0,-2 1 28 16,2 0 26-16,2 0-21 0,-2 0-32 15,2 0 0-15,-2 0 13 0,2 0 14 16,-2 0-10-16,2 0-1 0,0 0 0 16,0 0 3-16,0 0-1 15,0-2-4-15,0 2-9 0,2-4-31 0,2 1-51 16,4-1-3-16,-3-2-1 0,1-2 7 16,2-4 11-16,4-1 7 15,-3-2 3-15,3 1-4 0,1-3-8 16,-3 0-10-16,6-2-9 0,-1 1-3 15,1 2-2-15,1-6-7 0,-1 3 0 16,3-2-3-16,-2 1-3 0,-3 1 0 16,1 1 0-16,-1 2-3 0,0-3 9 15,1 4-5-15,-5 1-1 0,1 0-3 16,3-3-6-16,-6 1 0 0,5 1-18 16,-1-1 9-16,-4 1 0 0,3 2-11 15,-3-2 0-15,0 5 1 0,-1-1-1 16,-1 0-1-16,-2 5 0 15,0-1 2-15,-2 3 12 0,4 1-14 16,-4 1-12-16,-2 0 10 0,2 0-1 16,-2 1 0-16,0 1-9 0,0 0 10 15,0 0 1-15,0-2 0 0,0 2-2 16,0 0 0-16,0 0 1 0,0 0-10 16,0 0 11-16,0 2 1 0,0-2 0 15,-4 3 1-15,-2 1 11 0,2 1 3 16,-2 4-4-16,-3 4-11 0,3 2-18 15,-4 5 18-15,2 0 1 0,1 6 2 16,1 1 0-16,-2 2 12 0,6 2 3 16,2 1 0-16,0 4 15 0,0 0 0 15,2-1 63-15,8 1-3 0,1-1-41 16,5-2-25-16,-1 0-6 0,5-4-20 16,1-1-1-16,4-6-2 0,0-1-34 15,4-7-52-15,-5-2-68 0,1-12-48 16,0 0-55-16,2-17-151 0,-4-4-361 15,-7 0-901-15,11-16-1614 0</inkml:trace>
  <inkml:trace contextRef="#ctx0" brushRef="#br0" timeOffset="44094.167">18929 10221 3161 0,'0'0'509'16,"0"0"-204"-16,0 0 166 0,0 0-88 15,0 0-90-15,0 0-1 0,0 0 11 16,0 0-73-16,0 0-79 0,0 0-30 15,-4-42-10-15,4 42-12 0,-5 4-26 16,1-1-37-16,0-1-24 0,2 0-12 16,-2 1 0-16,2-1-36 15,2 0-103-15,0 2-126 0,2 0-158 16,2-1-601-16,6 9-2105 0,-1-11 1595 0</inkml:trace>
  <inkml:trace contextRef="#ctx0" brushRef="#br0" timeOffset="47798.243">19257 11096 401 0,'0'0'251'15,"0"0"391"-15,0 0 167 0,0 0-423 0,0 0-99 16,0 0 11-16,0 0-29 16,0 0-37-16,0 0-33 0,-2-51 18 15,2 43 24-15,0 2-36 0,0-1-1 16,0 1-13-16,0 2-20 0,0 1-15 15,-2 0 2-15,2 3 46 0,0 3 32 16,0 3-22-16,0 6-105 0,0 9-61 16,-2 6-24-16,-2 7-21 0,2 4 15 15,0 3-16-15,0-4 10 0,-2-2-11 16,2-1 0-16,-2-5-1 0,-1-6-1 16,1-4-1-16,2-6-16 0,0-3-3 15,-2 0-12-15,2-5-48 0,2-3-61 16,0-2-52-16,0 0-42 0,0 0-59 15,0-2-112-15,0-3-250 16,0-2-468-16,0-3-765 0</inkml:trace>
  <inkml:trace contextRef="#ctx0" brushRef="#br0" timeOffset="48273.459">19131 10961 1315 0,'0'0'1113'15,"0"0"-861"-15,0 0 86 0,0 0 96 16,0 0-105-16,0 0-75 0,0 0 25 15,0 0 21-15,0 0-5 0,0 0-17 16,-4-27-50-16,4 25-24 0,4 0-14 16,0 1 1-16,3-1-32 0,3 2-20 15,-2 0-16-15,5 0-8 0,3 0-1 16,-3 2-24-16,7 1-6 0,1 1-3 16,2 5-14-16,1-1-13 0,-1 1-12 15,2 3-6-15,0 1 0 0,0 2-3 16,-5 4-3-16,-1 0 0 0,4 2-6 15,-11 2-9-15,3 0-3 0,-3 3-11 16,-8-1-1-16,-2 3 0 0,-2 3-1 16,0 0 1-16,-6 0 0 15,-9 2 0-15,-1 1-1 0,-7 0 1 0,-4-1 0 16,-4-1-15-16,-4-3-24 16,0-2 0-16,0-8-36 0,0-4-63 15,2-4-46-15,0-7-29 0,4-3-103 16,8-1-370-16,-10 2-974 0</inkml:trace>
  <inkml:trace contextRef="#ctx0" brushRef="#br4" timeOffset="-211178.192">9786 10538 825 0,'0'0'401'0,"0"0"-278"16,0 0 998-16,0 0-711 0,0 0-135 15,0 0-19-15,0 0-15 0,0 0-43 16,0 0-50-16,-6-4-66 0,6 4-25 15,-2 0-20-15,2-3-12 0,0 3 6 16,0 0 16-16,0 0 12 0,0 0 21 16,-2 0 23-16,2 0 17 0,0 0 31 15,0 0 11-15,0 0 3 16,0 8-6-16,0 6-111 0,2 5-48 16,0 9 0-16,-2 7-2 0,2 2-46 15,2 4 35-15,-2-3 13 0,-2-3 0 16,2-4 2-16,2-5 11 0,-2-6-1 15,-2-9-9-15,0-2 12 0,0-6-15 16,0 0 0-16,0-3-33 0,0-3 11 16,-2-1 22-16,-2-8 37 0,4 0-4 15,-2-5-12-15,0-5-5 0,0 0-1 16,0-1 6-16,0-3-3 0,2-1 19 16,-2-3-4-16,0 0 10 0,-1 1-4 15,3 3 0-15,3 5 1 0,-3 5-4 16,0 7 7-16,0 2 8 0,2 4 24 15,0 3 43-15,0 4-24 0,0 5-64 16,0 6-30-16,0 11-18 16,-2 5-15-16,2 5-25 0,-2 5 40 15,0 1 15-15,0-5 1 0,0 1 2 16,0-4 2-16,-2-5 0 0,2-10 10 16,0-4-9-16,0-5 0 0,0-6-3 15,0-4-13-15,0 0-23 0,0-6 6 16,-2-8 30-16,2-4 1 0,0-8 1 15,2-5-2-15,-2-4-11 0,0-4-101 16,2 0-85-16,6 0-115 0,-2 12-350 16,9-13-1252-16</inkml:trace>
  <inkml:trace contextRef="#ctx0" brushRef="#br4" timeOffset="-209652.392">9515 9914 1121 0,'0'0'352'0,"0"0"-205"0,0 0-60 16,0 0 656-16,0 0-411 0,0 0-43 15,0 0 11-15,0 0-8 0,-12-7-52 16,12 7-26-16,0-3 1 0,0 1-26 15,6-2-29-15,-4 0-16 0,2 0-6 16,4-3 3-16,3-2-10 16,-3 2-15-16,0-6-16 0,7 0 3 15,-3-2-9-15,3-4-12 0,1-1-13 16,-1-2-8-16,1-4-7 0,-3-1 3 16,3-3-20-16,-6-1-34 0,3-1 15 15,3-2-6-15,-7 0-9 0,3 0 12 16,0-1 3-16,-7 2-15 0,3 2 15 15,0 2-15-15,-4 3 9 0,0 6-11 16,-2 7 1-16,-2 3 0 0,2 5-1 16,-2 2-1-16,0 3 15 0,0 0 9 15,0 3 6-15,0 7-8 0,-2 5-22 16,0 7 0-16,2 6-1 0,-2 6 0 16,2 4 1-16,0 2 0 0,0 4 1 15,2 0 0-15,2 1 2 0,-1-1 18 16,5-4 12-16,-2-4-3 0,4-7-30 15,-3-6-26-15,-1-9 8 16,2-4 6-16,2-3-6 0,-1-6-25 16,-3-1-80-16,2-3-70 0,2-7-46 15,-1-2-34-15,-5-5-127 0,2-1-244 16,-2 4-599-16,2-9-692 0</inkml:trace>
  <inkml:trace contextRef="#ctx0" brushRef="#br4" timeOffset="-209485.816">9807 9048 4058 0,'0'0'519'0,"0"0"-322"16,0 0 24-16,0 0-116 0,0 0-105 15,0 0-122-15,0 0-170 0,0 0-256 16,0 0-1314-16</inkml:trace>
  <inkml:trace contextRef="#ctx0" brushRef="#br4" timeOffset="-209021.13">10034 9665 1979 0,'0'0'1572'0,"0"0"-1394"0,0 0 79 15,0 0 143-15,0 0-81 0,0 0 18 16,0 0 40-16,0 0-101 0,0 0-73 16,0 0-82-16,0 23-46 0,0 1-12 15,2 5 1-15,-2 7-22 16,2 3-40-16,-2-1-1 0,0 2-1 15,0-3-1-15,0-7-2 0,0-2 1 16,0-7 0-16,0-6-10 0,0-4-9 16,0-4-34-16,0-3-44 0,0 0-61 15,0-4-40-15,0 0-51 0,0 0-105 16,0-7-175-16,0 2-407 0,2-6-469 0</inkml:trace>
  <inkml:trace contextRef="#ctx0" brushRef="#br4" timeOffset="-208767.808">10274 9697 2797 0,'0'0'1118'0,"0"0"-863"15,0 0 120-15,0 0-15 0,0 0-64 16,0 0-64-16,0 0-50 0,0 0-13 15,0 0-36-15,0 0-58 0,-23-33-23 16,9 33-19-16,-7 3-18 0,6 0-15 16,-5 2 0-16,3 0-42 0,-1-1-91 15,3 1-73-15,-4-2-63 0,9 2-87 16,-4 2-179-16,5-1-411 0,3 0-360 16,6 5-794-16</inkml:trace>
  <inkml:trace contextRef="#ctx0" brushRef="#br4" timeOffset="-208553.174">10274 9852 3161 0,'0'0'682'16,"0"0"-284"-16,0 0 8 0,0 0-206 15,0 0 23-15,0 0 88 0,0 0-20 16,0 0-25-16,-66-13-97 0,45 12-100 15,2 1-51-15,-8 0-18 0,5 0-57 16,1 3-205-16,-4 0-153 0,11-2-510 16,-5 5-1637-16</inkml:trace>
  <inkml:trace contextRef="#ctx0" brushRef="#br4" timeOffset="-205416.664">10534 9340 2481 0,'0'0'1265'0,"0"0"-963"0,0 0 60 16,0 0-87-16,0 0-84 0,0 0-23 16,0 0 15-16,0 0-37 0,0 0-64 15,-52 15-58-15,38-11-12 0,-7 0-11 16,5-2 0-16,-5-1-1 0,3 0 0 15,-1-1-2-15,2 0-19 0,1 0-28 16,6-2-57-16,-3 0-67 0,5 1-60 16,2 1-74-16,2 0-149 0,-1 0-238 15,5 1-502-15,0 7-836 0</inkml:trace>
  <inkml:trace contextRef="#ctx0" brushRef="#br4" timeOffset="-205184.744">10547 9478 2824 0,'0'0'1025'16,"0"0"-735"-16,0 0 79 0,0 0-156 15,0 0 54-15,0 0 13 0,0 0-36 16,-56-25-48-16,35 21-78 0,0 0-75 15,1 3-40-15,-5 1-3 16,4 0-59-16,1 6-195 0,-1-1-129 16,9-1-292-16,-7 2-1199 0</inkml:trace>
  <inkml:trace contextRef="#ctx0" brushRef="#br4" timeOffset="-204069.868">11111 9065 2194 0,'0'0'1574'16,"0"0"-1303"-16,0 0 47 0,0 0 41 15,0 0-105-15,0 0-40 0,0 0 5 16,0 0-19-16,0 0-42 0,-41-36-46 16,28 33-31-16,-10 0-14 0,7-2-19 15,-3 3-18-15,-3 0-15 0,7-1-12 16,-4 3 9-16,7 0-9 0,2 4 9 16,-3 1 3-16,7 4 9 0,2 2-2 15,0 4-10-15,2 4-12 0,0 0 1 16,0 0-1-16,0 2-2 0,-5-2 1 15,7 0-1-15,-2-3-1 16,0-2-9-16,0-4 8 0,0-3-14 16,2-1-6-16,-2-2-18 0,2-1-6 15,0-3 9-15,0 0 18 0,0 0 8 16,2 0-11-16,2 0-6 0,2 0 3 16,3 0 12-16,-1 0 12 0,2 0 0 15,3 0 1-15,-1-5 2 0,1 3 0 16,5-4 3-16,-3 4 0 0,3 1 9 15,-3 0 6-15,3 1 3 0,-3 4 12 16,1 5 1-16,-3 3-4 0,-1 4 0 16,-2 4-9-16,-5 1 0 0,1 8-3 15,-2-1 6-15,-4 3 9 0,0 1 4 16,-4-1-1-16,-2 0-15 0,-3 0-18 16,-5-2-2-16,-1-1-1 15,-3-6-3-15,1-4-12 0,-6-5 3 16,3-8-12-16,-1-5-3 0,-4-4-4 15,5-6-53-15,-3-9-124 0,0-3-71 16,7 2-112-16,-1 2-290 0,5-1-932 0</inkml:trace>
  <inkml:trace contextRef="#ctx0" brushRef="#br4" timeOffset="-203725.269">11342 9183 3161 0,'0'0'745'0,"0"0"-494"16,9-56 122-16,-11 31-4 0,-7 0-121 15,1 3-50-15,-2 5-1 0,-5 6-25 16,1 5-54-16,-5 6-57 0,5 2-28 16,-3 7-3-16,3 4-15 0,-3 5-14 15,9 1 1-15,4 1 10 0,0 0 1 16,4-2-11-16,0-4 0 0,8-4 16 16,6-3-18-16,1-1-28 0,6-6-71 15,-3 0-89-15,5-7-69 0,-9-1-69 16,7-2-220-16,-9 4-875 0,9-4-1649 15</inkml:trace>
  <inkml:trace contextRef="#ctx0" brushRef="#br4" timeOffset="-203420.477">11630 8974 3606 0,'0'0'738'0,"0"0"-534"0,0 0 135 16,0 0-76-16,0 0-120 0,-23 57-9 15,13-14 38-15,-11 16 4 0,-2 16-49 16,-6 7-46-16,-2 0-35 0,0-10 11 16,7-17-3-16,5-14-15 0,0-12-5 15,9-4-16-15,-9-2-16 0,5 1-2 16,-7-4-21-16,9-6-10 15,-3-5-71-15,7-7-100 0,4-2-37 16,2-1-28-16,2-4-71 0,0-3-98 16,4-2-250-16,2 2-511 0,9 0-549 0</inkml:trace>
  <inkml:trace contextRef="#ctx0" brushRef="#br4" timeOffset="-203169.282">11696 9653 287 0,'0'0'2820'16,"0"0"-2415"-16,29-49-167 15,-27 25 155-15,0 0-107 0,0-3-79 16,-8 4 30-16,-11 5 10 0,3 5-58 16,-7 7-58-16,0 6-10 0,-1 6 40 15,-1 7 41-15,4 8-48 0,1 7-52 16,7 1-23-16,3 2-4 0,4-4-21 15,4-1-21-15,0-6-15 0,10-4-15 16,1-6-3-16,7-5-13 0,1-5-77 16,6-7-106-16,0-8-69 0,-5-7-98 15,3 6-250-15,2-15-955 0</inkml:trace>
  <inkml:trace contextRef="#ctx0" brushRef="#br4" timeOffset="-200501.325">9707 9035 1083 0,'0'0'502'0,"0"0"-141"16,0 0-2-16,0 0-126 0,0 0-39 16,0 0 15-16,0 0-20 0,0 0-61 15,0 0-93-15,0 0 0 0,0-2 38 16,0 0-25-16,0-3 37 0,-2 3 83 16,0-2 304-16,2 2-245 0,0 1-72 15,0 1 29-15,0 0-27 0,0 0-56 16,0 0-40-16,0 2-33 0,0 2-28 15,0-3-2-15,0 4-17 0,2-2 5 16,0-1 14-16,-2-1 2 0,0-1 26 16,0 0-1-16,2 0-3 15,-2 0-5-15,2-3-19 0,1-2 0 16,-3 2 0-16,2-2 11 0,-2 3-9 16,0 0 0-16,0 2-1 0,0 0 1 15,0 0 10-15,0 2-10 0,0 4-1 16,0 2 1-16,0 3 26 0,0 5-16 15,0 0-12-15,0-1 1 0,2-2 1 16,0-4 13-16,0-2 0 0,4-3 13 16,-4-4-1-16,2 0-9 0,-2-1-5 15,2-3-13-15,-4-5 2 0,2 0 13 16,1 0-3-16,-3 0 9 0,0-1 0 16,0 3-8-16,0 3-11 0,0 2 1 15,-3-1 12-15,1 3-13 0,2 0 1 16,0 0 18-16,-2 0 0 0,2 0 4 15,-2 3 5-15,2 0 43 0,0 0 42 16,0 2-58-16,0 0-30 16,2-2-9-16,0-1-15 0,-2-1 0 15,5-1-3-15,-3 0-21 0,0 0-48 16,2-1-98-16,-2-4-100 0,0-3-105 16,2 4-278-16,-2-5-867 0</inkml:trace>
  <inkml:trace contextRef="#ctx0" brushRef="#br4" timeOffset="-200074.427">9802 9034 2161 0,'0'0'630'15,"0"0"-332"-15,0 0 155 0,0 0-84 16,0 0-130-16,0 0-43 0,0 0-72 16,0 0-99-16,0 0 37 0,0 0-10 15,-20-5-12-15,11 5 13 0,1 0 20 16,-2 3 13-16,4 0-15 0,2 0-1 16,-1-1 0-16,5 3 28 0,0-1 24 15,0 2-43-15,7-2-37 16,-1 0-24-16,2-2-18 0,0 1-22 15,-4-3-54-15,3-2-122 0,-1-3-132 16,-4-1-332-16,8-7-1305 0</inkml:trace>
  <inkml:trace contextRef="#ctx0" brushRef="#br4" timeOffset="-195355.181">9193 12230 1121 0,'0'0'564'0,"0"0"-334"0,0 0-90 16,0 0-4-16,0 0 233 0,0 0 177 15,0 0-274-15,0 0-107 0,0 0-35 16,-17 6 5-16,17-9-3 0,0 0 32 16,0-2 30-16,0-1 22 0,2-1-58 15,0-3-35-15,4-2-13 0,1-1 0 16,3-3-9-16,-2-3-25 0,3-3-15 15,3-3-6-15,-4-3-9 0,5 0-13 16,1-4-6-16,-3-1-5 16,3 1-4-16,-5 1 3 0,-1 2-18 15,2 1 24-15,-5 6-8 0,-1 2-7 16,0 2 3-16,-4 5 9 0,4 2 3 16,-4 4-8-16,0 1-7 0,0 1 0 15,-2 3 0-15,0 0 6 0,0 2 18 16,0 0 19-16,0 5 72 0,0 5-37 15,3 3-81-15,-1 11-9 0,-2 5-3 16,4 5 0-16,0 4 2 0,2 4 0 16,2 4 0-16,1-6 1 0,-5 0-1 15,4-7 1-15,-2-4 0 0,5-5-3 16,-5-11-15-16,0-5-30 0,2-7-76 16,3-1-106-16,-3-9-62 15,0-4-74-15,4-7-220 0,-3 5-503 16,1-10-597-16</inkml:trace>
  <inkml:trace contextRef="#ctx0" brushRef="#br4" timeOffset="-195167.655">9468 11456 3838 0,'0'0'532'0,"0"0"-383"0,0 0 39 16,0 0-50-16,0 0-95 0,0 0-43 16,0 0-36-16,0 0-151 0,0 0-169 15,0 0-436-15,8 25-1381 0</inkml:trace>
  <inkml:trace contextRef="#ctx0" brushRef="#br4" timeOffset="-194754.287">9720 12029 3216 0,'0'0'530'16,"0"0"-303"-16,0 0 142 0,0 0-50 15,0 0-83-15,0 0 85 0,0 0 16 16,0 0-158-16,0 0-104 0,0 0-36 15,-9 75-11-15,7-37-4 0,0-2 0 16,0 1-21-16,-2-3-3 0,0-6-17 16,2-5-34-16,-2-6-25 0,2-3-45 15,0-6-15-15,2-4-19 16,0-4-46-16,0 0-92 0,0-4-194 0,0-6-102 16,4-2-164-16,-4 3-518 0,6-5-467 15</inkml:trace>
  <inkml:trace contextRef="#ctx0" brushRef="#br4" timeOffset="-194455.011">9590 11965 2801 0,'0'0'1140'0,"0"0"-988"15,0 0 81-15,0 0 114 0,0 0-68 16,0 0-35-16,0 0 27 0,0 0-7 15,0 0-44-15,51-31-60 0,-36 31-33 16,3 7-16-16,-1 1 3 16,3 4-17-16,5 1-28 0,-4 4-6 15,2 4-3-15,1 0 0 0,-7 6-3 16,0 2-18-16,-7 1-12 0,-2 2-16 16,-2 1-11-16,-6 0 0 0,0 1-3 15,-8-5-48-15,-4-3 18 0,-3-1 3 16,-5-6-24-16,-5-4-60 0,-2-2-66 15,2-5-64-15,-2-4-149 0,4-1-378 16,-3 0-1151-16</inkml:trace>
  <inkml:trace contextRef="#ctx0" brushRef="#br4" timeOffset="-189838.192">9778 10876 1322 0,'0'0'1080'16,"0"0"-670"-16,0 0-208 0,0 0 10 0,0 0 17 15,0 0-10-15,33-50-8 0,-29 38 9 16,0-6-23-16,-2 1-45 16,4-1-13-16,-4-4-7 0,-2-1-6 15,0-2-10-15,0 0-2 0,-6-2 7 16,2 0 4-16,-4 1-24 0,1 3-32 16,-7 4-26-16,2 2-28 0,1 8-13 15,-3 4 0-15,1 5 13 0,-3 0 3 16,1 11 19-16,3 3 26 0,-2 6 40 15,3 3-18-15,1 2-45 0,0 4-40 16,5-2 0-16,1 1 0 0,2-2 3 16,2-1 0-16,0-3 18 0,2-4 0 15,7-1 6-15,1-4-2 16,2-2-4-16,3-4-6 0,3-1-12 0,3-5 0 16,0-1-3-16,3-4-2 0,1-5-13 15,-4-4 12-15,2-6 0 16,-3 1 0-16,-7-4-12 0,-1 1 14 0,-1-1-1 15,-7 4-1-15,-4 3 2 16,-2 1-2-16,-9 3-16 0,-1 3 16 16,-1 1-9-16,-9 5 12 0,1 0-1 15,2 2 1-15,-3 4-1 0,3 5 1 16,-2 3 0-16,5 2 2 0,3 2 0 16,7 1 0-16,0 1 10 0,4-1-8 15,2-1 8-15,0 1-9 0,8-3 9 16,1-3-9-16,5-1 12 0,-2-5-13 15,9-2-1-15,-2-3-1 0,3 0-1 16,-3-10-11-16,0-3 9 0,1-4 0 16,-7-3-9-16,-3-2 0 0,0-4 10 15,-8 2 0-15,-2-1-1 16,-2 3 2-16,-8 2 0 0,0 3 0 16,-7 3 0-16,1 5 1 0,-5 2 0 15,4 6-1-15,-3 1 1 0,3 4 0 16,-1 7 13-16,7 4-13 0,-3 2-11 15,6 2 11-15,3 4 3 0,3 0 1 16,2-1 8-16,2 0-11 0,7-4 0 16,3 1 2-16,-2-6 0 0,3-1 12 15,5-3-14-15,-3-2-1 0,3-3 0 16,-1-4-2-16,2-1-16 0,-5-12 6 16,3 0-1-16,-9-5-2 0,0-7 3 15,0 0 12-15,-5-3 0 0,-3 1 0 16,-5 0 0-16,-5 1 0 0,0 2 2 15,-9 3 10-15,3 1-12 16,-9 7-1-16,6 5-17 0,-2 5 15 0,1 6 3 16,3 7 17-16,1 8 4 15,3 6 1-15,7 3-4 0,0 0-18 16,2 4-29-16,4-3 29 0,0-3 0 16,8-1 1-16,0-6 11 0,3-2-9 15,3-3 12-15,1-5-3 0,5-2-10 16,-1-6-1-16,2 0-1 0,1-6-1 15,-3-6-14-15,2-4 12 0,-5-4 0 16,-1-1-12-16,-9-3 12 0,2-2 1 16,-6 2 0-16,-2 1 1 0,-4 1 1 15,-4 2 1-15,-9 3-1 0,3 6 0 16,-5 3 0-16,3 7-2 0,-3 1 2 16,4 7 0-16,-1 4 12 0,4 3 0 15,3 5 3-15,-1 3-15 0,6 0-20 16,2 2 20-16,2 2 1 0,2-5 0 15,6 3 0-15,0-6 11 0,1 0-11 16,3-5 2-16,5-4 0 16,-3-3 9-16,5-4-11 0,-3-2-1 15,1-5-2-15,-3-5-10 0,3-4 0 16,-11-5 0-16,2-3 9 0,-4-4-9 16,-4-2 11-16,4-1 1 0,-12-1 0 15,-4 2 2-15,-1 3 1 0,-5 3-3 16,-3 6 0-16,5 7-22 0,-9 6 10 15,6 3 9-15,-2 9 3 0,3 7 15 16,3 6-2-16,5 3 2 0,0 5-15 16,1 0-24-16,5 0 21 0,4-2 2 15,0-2 1-15,7-5 1 0,3-2 2 16,4-4 0-16,-3-2 19 16,7-6-20-16,-1-1 0 0,6-4-2 15,-3-2-1-15,1-5-2 0,2-8-12 16,-7-1 2-16,3-4 10 0,-9-6-9 15,-4-1 9-15,3 0 1 0,-9-4 1 16,0-1 1-16,-9 4 0 0,-1-1 1 16,-2 5 0-16,-11 2-1 0,6 9-17 15,-3 4 2-15,-1 7 12 0,2 0 1 16,-1 7 2-16,7 10 12 0,-3 4 3 16,5 3 0-16,7 3-15 0,0 5-23 15,4-4 20-15,-2 0 1 0,8 1 0 16,3-7 1-16,3 0 1 0,4-6 2 15,5-1 1-15,-2-2 0 0,6-8 0 16,-3-2 9-16,-1-3-12 0,4-5 0 16,-11-7-2-16,5-5-13 0,-9-5 13 15,1-5-13-15,-7-2 14 0,-4-2 1 16,0-4 2-16,-13 0 10 0,1 4-10 16,-9 4 1-16,3 4-3 15,-9 8-2-15,0 2-10 0,2 10 0 16,2 3 12-16,1 9 1 0,1 5 17 15,6 7 0-15,-1 5 0 0,6 3 4 16,3-1-22-16,3 4-26 0,4-3 26 16,0-1 2-16,4-2 1 0,7-2 9 15,3-5-9-15,1 0 10 0,3-6-10 16,1-2 12-16,4-4-12 0,-1-4 0 16,1-3-3-16,-2-6 0 0,1-4-2 15,-5-5-10-15,0-8 9 0,-7-1-9 16,-6-5 10-16,-2-2-1 15,-2-4 0-15,-4 1 3 0,-4 3 2 16,-9 2 1-16,1 5 6 0,-9 5-9 16,2 7-16-16,2 9 4 0,-3 3 11 15,-1 10 1-15,6 7 15 0,-4 8 1 16,7 4 2-16,1 2-18 0,7 4-27 16,2 0 25-16,2-1 2 0,4-3 3 15,-2-3 12-15,10-5-3 0,2-4-9 16,1-3 9-16,7-3 0 0,-1-4-10 15,3-5 10-15,5-4-10 0,-2 0-2 16,0-11 0-16,4-5-12 0,-9-7 10 16,1-2-1-16,-7-3-15 0,1-7 16 15,-7-2-1-15,-6-1 2 0,-2 1 1 16,-13 0 12-16,-1 5-10 0,-3 6-2 16,-6 5-2-16,1 5-19 0,-7 10 6 15,2 6 14-15,4 6 1 16,0 10 3-16,2 8 18 0,-2 4 0 0,11 5-6 15,0 1-15-15,3 0-25 16,7 0 24-16,4-1 1 0,0-5 0 16,4-1 1-16,4-4 1 0,7-2 1 15,-3-5 15-15,9-2-16 0,-2-3 10 16,5-7-12-16,-1-4-2 0,2 0-13 16,-4-9 0-16,3-7 3 0,-7-2 9 15,-3-5-12-15,-5-2 12 0,-3-4-9 16,-4-5 11-16,-2-3 1 0,-6 0 0 15,-5-1 3-15,-7 3 0 0,-1 3 13 16,-6 5-16-16,-1 9-21 16,1 9 8-16,-4 6 10 0,8 7-7 15,-6 11 10-15,9 9 18 0,1 6 1 16,3 5 2-16,3 2-21 0,7 2-24 16,2-3 12-16,2-1 12 0,0-4 0 15,8-4 0-15,5-3 1 0,-1-6 11 16,5-2 0-16,-1-4-10 0,7-3 0 15,-2-6-2-15,3-3 0 0,3-3-3 16,0-8-18-16,-4-2 18 0,-2-6-10 16,-5-3 10-16,-1-4-9 0,-9-4 0 15,-2-2 9-15,-4-3 3 0,-2-2 0 16,-4-1 3-16,-13 4 9 0,5 6-10 16,-11 3-2-16,4 6-15 0,-2 12-9 15,-1 7 21-15,1 7 2 0,6 11 1 16,-1 5 12-16,3 8 0 0,7 3-2 15,0 5-10-15,2 0-51 16,6-3 36-16,0-2 13 0,2-3 0 16,8-6-1-16,0-3-12 0,3-3 14 15,3-7-1-15,1-2 2 0,3-4 3 16,1-5-2-16,0 1-1 0,4-14-11 16,-9-2-1-16,1-5-1 0,-3-4 1 15,-2-6 9-15,-5-2-9 0,-7 0 11 16,0-4 1-16,-4 0 2 0,-11 4 13 15,1 5-13-15,-7 5 1 0,0 6-2 16,-4 8-1-16,3 4-1 0,3 3 1 16,-4 10 0-16,5 5 16 0,3 7 5 15,7 3-21-15,-2 3-3 0,6 1 3 16,2-1 21-16,2 2-3 0,2-4 0 16,8-4-6-16,0 1-9 0,5-6 12 15,3-3-3-15,3-1-11 0,-2-5 2 16,7-5-2-16,-3-3-1 0,0 0-2 15,0-9-13-15,-1-6 3 0,-7-5 9 16,-1-2-12-16,-5-4 0 0,-5-7 12 16,-4-2 1-16,-2-1 0 15,-9 0 2-15,-5 1 1 0,-1 4 11 16,-5 4-12-16,-5 8-11 0,0 4-4 16,4 9 3-16,-2 6 1 0,0 8 11 15,9 10 18-15,-3 5 0 0,11 8 3 16,-2 5-21-16,6 1-12 0,4 2 9 15,0-1 1-15,8-3 2 0,2-2 1 16,1-3 1-16,5-4 0 0,1-6 0 16,3-3 10-16,-3-5 0 0,3-8-10 15,1-4-2-15,-2-4-2 0,-1-11-19 16,-7-4 6-16,1-5 12 16,-4-5-9-16,-4-3 9 0,-4-1 2 15,-2-3-1-15,-6 2 2 0,-4-3 0 16,-1 7 1-16,-7 3 0 0,-1 9-1 15,2 8-3-15,-3 7-9 0,5 6 10 16,-4 9 2-16,7 7 11 0,0 7-11 16,5 4-16-16,3 1 16 0,0 2 3 15,2 0 18-15,4-4-6 0,0-5 0 16,0-2-12-16,8-6 12 0,0 0-3 16,1-6 0-16,5-5-9 0,-2-3 0 15,9-2-2-15,-4-2-1 0,5-9-12 16,-3-4 0-16,2-3 9 0,-1-6-15 15,-7 0 15-15,-1-6-9 0,-6-1 0 16,-2 0 10-16,-4-3-1 0,-4 1 2 16,-6 2 0-16,-2 4 1 0,-9 7-1 15,2 6-11-15,-6 7-9 0,1 7 17 16,3 7 4-16,-2 7 1 0,-2 7 3 16,11 5 14-16,-5 2-18 0,11 4-16 15,0 0 15-15,2-2 1 16,6-1 3-16,0-4 12 0,6-4-12 15,2-3 12-15,2 0 0 0,7-7-12 16,0 0 0-16,5-4 9 0,1-2-1 16,0-5-11-16,2 0-2 0,3-7-10 15,-5-6 9-15,-2-4 0 0,0-3-12 16,-9-5 3-16,0-2 9 0,-5-5 0 16,-5 0 0-16,-2-1-9 0,-9 0 12 15,-3 1 1-15,-3 5 0 16,-7 4-1-16,-1 9-3 0,0 1-13 0,-2 11 1 15,1 2 15-15,-1 10 3 16,6 7 16-16,1 5-1 0,5 4 0 16,3 5 6-16,2 0-24 0,6 1-20 15,2-2 20-15,0-1 21 0,8-4 0 16,2-2-6-16,1-6 0 0,3-2 0 16,0-5-12-16,5-7 13 0,-4 0-13 15,1-3-3-15,-1-6-19 0,-3-4-17 16,2-5-115-16,-7-3-124 0,-1-4-133 15,-2 6-560-15,4-7-1575 0</inkml:trace>
  <inkml:trace contextRef="#ctx0" brushRef="#br4" timeOffset="-174072.812">4097 10555 653 0,'0'0'802'0,"0"0"-591"0,0 0-94 16,0 0-3-16,0 0 349 0,0 0-49 15,0 0-148-15,0 0-39 0,-12-37 21 16,10 27-23-16,0-2-36 0,0 3-10 15,-1 2 12-15,1-1-2 0,0 2-10 16,0 2 17-16,2 1 9 0,-2 2-13 16,2 1 18-16,-2 0 32 0,2 3-3 15,0 8-19-15,0 6-96 0,0 10-61 16,4 15-27-16,-2 15-9 0,5 13-27 16,-3-5-27-16,-2-14 12 0,-2-15 15 15,0-15 1-15,0 1 0 0,0-1-1 16,0-2-2-16,-2-10-16 0,2-6-69 15,-2-3-124-15,0-6-91 0,2-6-144 16,0 0-550-16,0-1-968 0</inkml:trace>
  <inkml:trace contextRef="#ctx0" brushRef="#br4" timeOffset="-173239.942">3566 12189 1630 0,'0'0'507'0,"0"0"-232"0,0 0-16 16,0 0 88-16,0 0-21 0,0 0-56 15,0 0-65-15,0 0-36 0,0 0 1 16,0 0-5-16,8-25 9 0,-4 13 17 15,3 2-13-15,1-6-25 0,0-1-12 16,-2-3-16-16,9-5-22 0,-5-3-24 16,2-3-15-16,1-1-13 0,-1-2-2 15,-1 1-7-15,-3 3-12 16,-2 3 1-16,0 6-7 0,-2 5-3 0,-4 6 0 16,2 2-9-16,-2 6-12 15,0 2 0-15,0 0 11 0,0 2 26 16,0 7 14-16,-2 6 43 0,2 3-40 15,0 6-30-15,-2 5-9 0,2 5 0 16,2 1 3-16,0 0-15 0,7 2 0 16,-3 0 0-16,2-2 0 0,3-4 12 15,-1-7-15-15,0-5 0 0,3-6-18 16,-1-8-45-16,0-5-112 0,3-2-79 16,-3-10-56-16,3-4-98 0,-7 1-368 15,9-11-858-15</inkml:trace>
  <inkml:trace contextRef="#ctx0" brushRef="#br4" timeOffset="-173091.274">3777 11542 3886 0,'0'0'593'15,"0"0"-488"-15,0 0-102 0,0 0 121 16,0 0-124-16,0 0-83 0,0 0-289 15,0 0-383-15,0 0-1753 0</inkml:trace>
  <inkml:trace contextRef="#ctx0" brushRef="#br4" timeOffset="-172717.741">4021 12000 2496 0,'0'0'1073'0,"0"0"-729"16,0 0-58-16,0 0 55 16,0 0-61-16,0 0-38 0,-2 71-22 15,-3-47-44-15,5 2-43 0,-2 2-48 16,0 3-30-16,0-2-25 0,0-2-24 16,2-4-6-16,0-5-45 0,-2-3-22 15,2-6-54-15,0-2-49 0,0-5-43 16,0 0-47-16,2-2-146 0,-2-2-560 15,2 0-350-15,0-7-861 0</inkml:trace>
  <inkml:trace contextRef="#ctx0" brushRef="#br4" timeOffset="-172439.483">3895 11943 2767 0,'0'0'1056'0,"0"0"-833"15,0 0 6-15,0 0 167 0,0 0-22 16,0 0-91-16,0 0-37 0,49 15-25 16,-34-6-31-16,1 3-51 15,1 3-42-15,3 1-13 0,-1 4-6 16,2 3-6-16,-3 1-14 0,1 3-1 16,-1 3-12-16,-5 4-6 0,-1 0-15 15,-5-1-23-15,-5 2-1 0,-2-5-51 16,-5-2 21-16,-5-6-9 0,-4-5-24 15,-7-5-55-15,0-5-44 0,-4-6-49 16,1-1-89-16,-1-3-237 0,6-2-576 16,-3 0-1388-16</inkml:trace>
  <inkml:trace contextRef="#ctx0" brushRef="#br4" timeOffset="-170404.51">4254 12393 802 0,'0'0'1680'0,"0"0"-1216"0,0 0-118 16,0 0-16-16,0 0 20 0,0 0-68 15,0 0 0-15,0 0-20 0,15-52-32 16,-7 35-26-16,0-4-31 0,1 0-24 16,3-5-16-16,-2 3-18 0,1-2-21 15,1 1-16-15,-2 4-23 0,1 2-7 16,-3 3-6-16,0 4-3 0,-2 5-6 16,-4 3 1-16,3 3-4 0,-1 0 0 15,-2 7-12-15,0 5-18 0,0 7-1 16,0 7-17-16,0 7 17 15,-2 2 1-15,2 3-15 0,-2-1-36 16,0-3 26-16,2-5 7 0,-2-5-21 16,2-7-45-16,-2-5-37 0,0-8-51 15,2-2-80-15,0-2-152 0,3-6-204 16,-3-1-670-16,8-8-1642 0</inkml:trace>
  <inkml:trace contextRef="#ctx0" brushRef="#br4" timeOffset="-169518.713">10170 12396 2839 0,'0'0'706'0,"0"0"-510"0,13-59 109 15,-11 27 54-15,-2-3-112 0,0-2-32 16,-4 0 33-16,-7 3-38 0,-1 6-91 16,-7 8-56-16,-3 7-32 0,1 9-13 15,-4 4 18-15,-4 14 28 0,4 8 12 16,3 7-19-16,1 8-6 0,2 5-11 15,9 1-40-15,6 1-27 0,4-4 26 16,0-5 1-16,8-9 12 0,7-5 6 16,-1-8-3-16,7-9-15 15,-1-6-14-15,7-15-68 0,2-19-96 16,2-23-98-16,-4-17-100 0,-8 8-589 16,-3 6-2129-16</inkml:trace>
  <inkml:trace contextRef="#ctx0" brushRef="#br4" timeOffset="-167804.519">4461 11732 2214 0,'0'0'1229'16,"0"0"-852"-16,0 0-41 0,0 0 28 16,0 0 32-16,0 0-66 0,0 0-78 15,0 0-91-15,0 0-64 0,-2-6-7 16,-6 6 28-16,-5 2 18 0,-1 2-46 16,-3-1-32-16,-1 3-37 0,-1 1-20 15,0-2 1-15,3-1-2 16,-3 0-12-16,5-2-39 0,-3 1-49 15,5-3-36-15,2 0-30 0,1 0-37 16,3 0-48-16,0-3-100 0,2 1-110 16,4 1-203-16,0 0-508 0,0 1-422 0</inkml:trace>
  <inkml:trace contextRef="#ctx0" brushRef="#br4" timeOffset="-167568.26">4484 11828 2387 0,'0'0'1056'15,"0"0"-689"-15,0 0-14 0,0 0-24 16,0 0-64-16,0 0-26 0,0 0 69 16,0 0-38-16,0 0-40 0,-56 16-70 15,37-10-84-15,-1 4-43 0,-1-3-33 16,0 0 0-16,3-2-82 0,-3 1-150 15,4-6-117-15,1 0-203 0,4 0-725 16,1 0-1738-16</inkml:trace>
  <inkml:trace contextRef="#ctx0" brushRef="#br4" timeOffset="-166227.162">4781 11835 1828 0,'0'0'648'0,"0"0"-361"16,0 0-85-16,0 0 67 0,0 0 21 15,0 0-15-15,0 0-62 0,0 0-55 16,0 0-18-16,-2-12 43 0,4 5 8 16,-2 1-13-16,5-2-9 0,-1 0-20 15,0-1-24-15,0-3-25 0,2 2-12 16,0-3-12-16,3-2-15 0,-1-1-10 16,0-5-5-16,-2 0-7 0,3-3-6 15,1-3-6-15,-2 1-6 0,3-1 1 16,-5 3 2-16,2 4-6 0,0 3-3 15,-6 1 3-15,2 7 3 0,-1 2-3 16,-1 1 7-16,0 3-4 0,-2 2 9 16,0 0 6-16,0 1 12 0,0 0 3 15,0 0-20-15,0 0-13 0,0 1-6 16,0 1 9-16,0 4-20 16,0 3-1-16,0 6-15 0,0 8 12 15,-2 2 0-15,0 9 1 0,-3 4 1 16,1 12 1-16,4 10 3 0,-4-4 18 15,0-9 6-15,2-5 6 0,0-11-3 16,-2-1-3-16,2 2-9 0,-2-6-6 16,-1-6-12-16,1-6-2 0,2-2-13 15,2-6 3-15,-4-1-9 0,4-3-42 16,0-2-70-16,0 0-54 0,0 0-30 16,0-4 8-16,0-4-34 15,4-2-80-15,-2-1-203 0,4-2-433 16,-3 4-428-16,1-7-740 0</inkml:trace>
  <inkml:trace contextRef="#ctx0" brushRef="#br4" timeOffset="-165892.515">5168 11650 3053 0,'0'0'554'0,"0"0"-245"16,0 0 58-16,8-50-11 0,-8 33-64 15,-4 3-42-15,-2 1-40 0,-7 1-28 16,1 5-37-16,-2 5-42 0,-3 2-33 16,1 3-1-16,-3 12 22 0,2 1 17 15,3 3-41-15,4 3-19 16,-3 2 3-16,7-1-9 0,4-2 3 15,2-2 3-15,0-2-11 0,8-3-16 16,5-3-9-16,-3-6-9 0,6-1-3 16,5-4-24-16,0-8-46 0,2-6-71 15,-3-4-49-15,1-2-30 0,-7-3-55 16,-1 2-102-16,-1-1-251 0,-6 8-665 16,5-1-1173-16</inkml:trace>
  <inkml:trace contextRef="#ctx0" brushRef="#br4" timeOffset="-165579.3">5443 11503 3250 0,'0'0'612'16,"0"0"-332"-16,0 0 9 0,0 0 35 15,0 0-39-15,0 0-44 0,0 0-65 16,-19 53-9-16,7-29 8 0,2 6-48 16,-3 7-15-16,-1 1 2 0,-1 5 31 15,-1 2-43-15,-1 0-42 0,1-3-20 16,-1-1-16-16,3-6-12 0,-1-6-12 16,1-5 0-16,1-4-15 0,-1-5-21 15,1-6-55-15,1-1-74 0,2-4-40 16,-1-4-25-16,3 0-76 0,0 0-150 15,2-4-253-15,1 2-731 0,3-1-1060 16</inkml:trace>
  <inkml:trace contextRef="#ctx0" brushRef="#br4" timeOffset="-165242.67">5569 12029 2782 0,'0'0'640'16,"0"0"-380"-16,0 0 30 0,0 0 20 16,33-53-19-16,-31 35-14 0,-2 1-17 15,-6-1-47-15,-4 2-49 0,-5 5-67 16,-6 6-36-16,3 5-7 0,-5 7 19 15,2 9 30-15,1 4-19 0,1 4-32 16,5 3-4-16,3 1-6 0,5-2-3 16,4-3 9-16,2-3 4 15,6-7-10-15,5-3-15 0,3-6-17 16,5-4-10-16,1-5-36 0,5-10-39 16,-2-7-85-16,-2-9-100 0,-5-5-107 15,-4 6-246-15,1-20-1063 0</inkml:trace>
  <inkml:trace contextRef="#ctx0" brushRef="#br4" timeOffset="-144260.77">14821 10534 316 0,'0'0'261'15,"0"0"-39"-15,0 0 42 16,0 0-4-16,0 0-48 0,0 0-1 0,0 0-19 16,0 0-33-16,0 0-39 15,5-18-20-15,-5 12 7 0,0 0-20 16,0-2-42-16,0 2-9 0,0 0 6 16,0-1 55-16,0 3 256 0,-3 2-133 15,3-2-64-15,0 2 28 0,0-1 18 16,0 2-23-16,0 0-9 0,0 1 35 15,-2 0 27-15,2 0-11 0,0 0-7 16,0 5-40-16,0 2-83 0,0 5-48 16,0 7-28-16,0 2-14 0,0 6 2 15,-6 3 12-15,4 2-15 0,2 0-36 16,-4-3 21-16,2-1 12 0,0-4 1 16,0-3 1-16,0-5 1 0,0-3 1 15,2-4 2-15,0-3-1 0,0-3 1 16,0-3-3-16,0 0-23 0,0 0-10 15,0-6 30-15,0-5 3 0,0-3 18 16,2-8 3-16,2-1 1 16,-2-6 2-16,0-4 3 0,-2-1 10 15,0 0-1-15,0 3 1 0,0 5-20 16,0 4-17-16,0 9-15 0,0 6 12 16,0 5 3-16,0 5 72 0,0 7-11 15,-2 10-16-15,2 9-43 0,-2 6 0 16,0 5-2-16,2 5-42 0,-2-4 27 15,2 0 14-15,0-4 1 0,-2-6 0 16,2-3 1-16,0-9 2 0,0-5 12 16,0-5-13-16,0-6-1 0,0-1-1 15,0-2-51-15,0 0-46 0,0-8-64 16,2-2-62-16,0-6-144 0,0 1-419 16,6-11-1842-16</inkml:trace>
  <inkml:trace contextRef="#ctx0" brushRef="#br4" timeOffset="-141475.06">14534 12123 1996 0,'0'0'266'0,"0"0"-107"0,0 0-11 15,0 0 524-15,0 0-326 0,0 0-131 16,0 0-5-16,0 0-49 0,-12 0-64 15,18-6-11-15,2-3 57 0,2-6 14 16,3 0-21-16,3-5-26 16,-1 1-15-16,3-6 6 0,-1 0 2 15,2-3-2-15,-1-4-22 0,1 1-6 16,-1-4-12-16,-3 0-13 0,-1 1-12 16,-3 3-8-16,-3 3-4 0,-2 5-9 15,-2 7-3-15,-2 5-11 0,-2 5 1 16,0 5 0-16,0 1 41 0,0 1 2 15,0 8 55-15,0 4-40 0,-4 5-42 16,-2 6-17-16,4 6 1 0,0 4 1 16,0 4 0-16,2-1 12 0,-2-1-14 15,4-1 1-15,2-3 0 0,-2-1-2 16,6-4 0-16,1-3-15 0,-3-5-18 16,2-4-64-16,-2-7-66 0,3-3-64 15,-3-5-81-15,2 0-244 0,-4-5-623 16,11-4-775-16</inkml:trace>
  <inkml:trace contextRef="#ctx0" brushRef="#br4" timeOffset="-141323.491">14879 11468 3250 0,'0'0'1202'0,"0"0"-1153"0,0 0-27 15,0 0-22-15,0 0-192 0,0 0-281 16,0 0-229-16,17 57-858 0</inkml:trace>
  <inkml:trace contextRef="#ctx0" brushRef="#br4" timeOffset="-141011.747">15043 12058 3754 0,'0'0'645'0,"0"0"-484"16,0 0 137-16,0 0 11 0,-19 53-151 15,13-29-36-15,0 2 48 0,1 3 2 16,-1 0-87-16,2 1-79 0,2-7-6 16,-4-1-21-16,4-4-22 0,0-6-69 15,2-2-45-15,0-3-37 0,0-5-53 16,0-1-105-16,2-1-333 16,0 0-877-16,4-2-810 0</inkml:trace>
  <inkml:trace contextRef="#ctx0" brushRef="#br4" timeOffset="-140689.59">14931 11962 3011 0,'0'0'441'0,"0"0"-216"0,0 0 137 15,0 0-146-15,0 0-8 16,0 0 88-16,0 0 10 0,0 0-44 15,0 0-58-15,0 0 2 0,33 0-10 0,-19 1-21 16,3 2-36-16,2 1-40 16,5 2-9-16,1 4-8 0,-2 4-1 15,0 3 9-15,-3 2-6 0,-3 7-15 16,-5 1-30-16,-3 2-15 0,-3 2-9 16,-6 3-14-16,0 0-1 0,-8 0-10 15,-3-3-38-15,-3-5 12 0,-3-6-9 16,-1-4-39-16,-7-4-48 0,6-7-28 15,-4-1-35-15,5-4-101 0,-1 0-243 16,7-3-532-16,-1 1-1041 0</inkml:trace>
  <inkml:trace contextRef="#ctx0" brushRef="#br4" timeOffset="-140224.353">15191 12098 401 0,'0'0'3108'0,"0"0"-2776"0,0 0-93 15,0 0 215-15,0 0-171 0,25-55-108 16,-12 48 48-16,-1 0 26 0,5 1-82 16,-1 2-64-16,1 4-22 15,-1 0 1-15,-1 7 5 0,-5 3-5 16,0 7-19-16,-4 0-30 0,-3 4-18 16,-3 2-15-16,0 0 0 0,-7 1-2 15,3-2-1-15,-8 0-12 0,1 0 13 16,1-3-13-16,-2 1-21 0,-5-2 24 15,5-1 10-15,1-1 2 0,-1-4 27 16,4 0 21-16,2-5 10 0,1 1 5 16,3-4 60-16,2 1 16 0,0-2-46 15,7 3-45-15,-1-4-32 0,4 1-16 16,7-1-15-16,-1-2-30 0,3 0-60 16,-1 0-46-16,1-5-41 0,-2-1-44 15,-1-3-108-15,-6 0-201 0,1 1-571 16,1-2-793-16</inkml:trace>
  <inkml:trace contextRef="#ctx0" brushRef="#br4" timeOffset="-139962.054">15681 11714 1944 0,'0'0'2427'15,"0"0"-2020"-15,0 0-140 0,0 0-54 16,0 0-61-16,0 0-30 0,0 0 11 16,-62 16-18-16,42-8-58 0,-3-2-55 15,2 0-2-15,-2-1-48 0,1-1-97 16,3-2-122-16,3 0-111 0,1 1-213 15,5-3-630-15,4 9-855 0</inkml:trace>
  <inkml:trace contextRef="#ctx0" brushRef="#br4" timeOffset="-139806.404">15659 11901 3449 0,'0'0'583'0,"0"0"-186"16,0 0 68-16,0 0-291 0,0 0-85 15,0 0 11-15,0 0-27 0,-60 5-73 16,35-4-6-16,-2 0-289 0,6 1-280 16,-10 4-1440-16</inkml:trace>
  <inkml:trace contextRef="#ctx0" brushRef="#br4" timeOffset="-138687.672">16277 11553 3406 0,'0'0'472'16,"0"0"-322"-16,0 0 225 0,2-57-8 16,-11 41-137-16,-3 1-50 0,-2 5 12 15,-7 5-52-15,0 2-50 0,-6 3-2 16,0 10 3-16,1 6-31 0,-1 4-32 15,4 2-25-15,4 5-2 0,3 3 2 16,6 4 9-16,5 4-10 16,5 0 10-16,0 5 3 0,13 2 6 15,1 1 24-15,7-1-14 0,4 1-1 16,2-2-3-16,-1-2-3 0,-3-4 0 16,-2-2-6-16,-5-8-3 0,-3-5-13 15,-9-5-2-15,-2-7-1 0,-2-6-26 16,-6-2-27-16,-9-7 15 0,-3-5 18 15,-5-10 6-15,-4-3 13 0,2-6 0 16,-4-3 0-16,0 0 2 0,1 2 2 16,3 3 11-16,2 2-10 0,6 8 18 15,5 1 0-15,6 6 36 0,4 2 15 16,4 1 34-16,10 0 147 0,5-3-121 16,10-1-81-16,4-3-27 0,2-2-22 15,4-1-2-15,0-6 0 0,-4 0-3 16,-4-4-18-16,-2-3-42 0,-6-3-51 15,-5 0-49-15,-3-2-36 0,-5 2-72 16,-4 2-165-16,-4 8-281 16,0-2-924-16</inkml:trace>
  <inkml:trace contextRef="#ctx0" brushRef="#br4" timeOffset="-137313.94">16651 11732 2232 0,'0'0'981'16,"0"0"-847"-16,0 0 158 0,0 0 4 15,0 0-63-15,23-67-31 0,-23 49 58 16,0-1 4-16,0 0-74 16,-9 3-23-16,1 4-15 0,-4 3-39 15,-1 3-38-15,-1 2-5 0,-1 4 3 16,3 5 14-16,-1 8 4 0,1 2-28 16,2 5-17-16,6 1-10 0,-1 0-12 15,5 1-21-15,0-4 9 0,7-3-10 16,3-2-2-16,2-6-1 0,3-4-65 15,3-3-91-15,-1-7-46 0,2-2-24 16,-3-6-59-16,-1 2-174 0,-5 1-600 16,2-2-892-16</inkml:trace>
  <inkml:trace contextRef="#ctx0" brushRef="#br4" timeOffset="-136996.995">17054 11513 3572 0,'0'0'599'16,"0"0"-400"-16,0 0 113 0,0 0-60 15,0 0-54-15,0 0-21 0,-56 75 54 16,37-41-22-16,-5 11-64 0,-5 13-18 15,-11 13 23-15,3 3-23 0,-2-6-58 16,10-13-30-16,6-19-18 16,5-6-9-16,3-3-11 0,-3 1-1 0,1 0-2 15,-2 1-25-15,5-8-42 0,2-7-57 16,3-5-40-16,5-5-46 16,0-4-51-16,4 0-129 0,0-4-206 0,2 1-525 15,11-7-693-15</inkml:trace>
  <inkml:trace contextRef="#ctx0" brushRef="#br4" timeOffset="-136712.44">17077 12159 3138 0,'0'0'554'16,"0"0"-362"-16,0 0 169 0,33-70-5 15,-31 45-113-15,-2 1-32 0,-6 3 51 16,-9 6-49-16,-1 6-95 0,-5 7-39 16,-2 3 2-16,-2 9 40 0,1 5-9 15,3 6-37-15,0 3-12 0,5 3 10 16,5 1-1-16,5-1 3 16,4-2-12-16,2-4-20 0,8-5-25 15,5-7-18-15,5-5-1 0,3-4-60 16,8-9-47-16,0-10-58 0,2-6-72 15,-2-8-131-15,-9 7-236 0,5-16-901 0</inkml:trace>
  <inkml:trace contextRef="#ctx0" brushRef="#br4" timeOffset="-119214.836">1871 14061 196 0,'0'0'166'0,"0"0"-111"15,0 0-15-15,0 0 5 0,0 0-22 16,0 0-3-16,0 0-1 0,0 0 134 15,0 0 46-15,-2-4-65 0,2 4-33 16,0 0-10-16,0 0 7 0,0 0-17 16,0 0-40-16,-2 0-41 0,2 0-29 15,0 0 29-15,0 1 1 0,0-1 15 16,0 0 14-16,0 0 70 16,0 2 79-16,0-2 36 0,0 0 8 15,0 0 1-15,0 0-24 0,-2 0-39 16,2 0-51-16,0 0-40 0,0 0-3 15,0 0 7-15,0 0 9 0,0 0 16 16,0 0 22-16,0 0 32 0,0 0 40 16,0 0 8-16,0 0 0 0,0 0 5 15,0 0 1-15,0 0-10 0,0 0-16 16,0 0-13-16,0 0-40 0,0 0-40 16,0 0-6-16,0 0-15 0,0 0-30 15,0 0-34-15,0 0-1 0,0 0 0 16,0 0 19-16,0 0 12 0,0 0 4 15,4 0-1-15,0-3-15 0,4 0 9 16,-4 0 7-16,9 0 5 0,-3-2 12 16,0 0 31-16,5 0-19 0,-1-3-14 15,1 1-19-15,-1 0-3 0,3 0-12 16,-1 0 6-16,1-1-3 0,2 2-3 16,-1-4 1-16,1 4 4 15,1-4-23-15,-3 1-1 0,8-1 1 16,-3 1 3-16,1-1 12 0,2 0-15 15,-2-1 0-15,2 0-13 0,-3 0 13 16,9-1 3-16,-2-2 18 0,2 2-9 16,-2 0 0-16,4-1 3 0,0-3 0 15,0 2 9-15,3-1-6 0,-1-1 0 16,4 1 3-16,-4 0 9 0,9-3-6 16,-5 2 7-16,2-1-7 0,-2 0-6 15,5 0-3-15,-1-2 3 0,1 1-6 16,-1-1 0-16,0 1-9 0,1 0 9 15,-1 0-10-15,3-2-1 0,-1 0 1 16,1 1 1-16,1-2 9 0,3 1 0 16,4-4-10-16,10-2 0 15,8-2 1-15,2-3 9 0,-5-1-10 0,-5 7 1 16,-4-1 9-16,-2 2-9 16,-3-1 0-16,3 0 9 0,2 0-10 15,-4 1 1-15,4-2 0 0,-4 1-1 16,0-1 8-16,1 2-10 0,1-2-24 15,0 2 12-15,0-1 0 0,-2 3 10 16,2-3 1-16,-2 3 0 0,4-3 1 16,-3-1 0-16,1 2 0 0,-2-1 1 15,4 1 2-15,-2 0 0 0,2-1 12 16,0 0-13-16,0-2 1 0,0 3 15 16,-2 0-17-16,2-1 2 15,0 0 12-15,-3 1-3 0,1 0-10 16,-2-1 19-16,-2 3-9 0,2-2-10 15,-3-2-1-15,3 5 1 0,-2-4 0 16,2 2 10-16,-2-2-9 0,-1 1 12 16,3 2 0-16,0-4-3 0,-2 2-10 15,1 1 12-15,-7 5-14 0,-7-1 0 16,-10 6 0-16,2 0 33 0,13-6 0 16,-3 1-6-16,11-4-25 0,-4 1 1 15,-9 4 0-15,9-5 37 0,10-2-29 16,-13 2-10-16,5 1-1 0,4-2 2 15,-1-3 1-15,16-4 0 0,1 0 15 16,-8 3-15-16,-14 5 9 0,-13 6-10 16,-6 3 10-16,0 1-10 0,6-5 10 15,4 0-10-15,11-5 0 0,-6 3 1 16,3-3 0-16,-1 1 9 0,1 1-11 16,-1-2 11-16,4 2 0 15,-9-1 0-15,7 2 0 0,-5-1 0 16,3 0 3-16,-1 1-14 0,-3 0-1 15,3-3 0-15,1 4-35 0,-5-2 35 16,5-1 0-16,-5 2 0 0,0 0-1 16,-1 1 2-16,3 1-1 0,-3-1 0 15,-1 0 0-15,4 0 2 0,-3 0 10 16,-1 1-10-16,5 0 0 0,-5-2 10 16,2 0-10-16,3 1 1 0,-3-2 0 15,-1 2 0-15,1-1-1 0,2 1 0 16,-3 0 1-16,-1-2 0 0,5 3 9 15,-5 0-10-15,-2-1-1 0,1 1 1 16,1 0 1-16,-2-1 12 0,0 3-14 16,-3-1 1-16,1 0 0 15,2-2 0-15,-2 4-1 0,3 0-1 16,-3-4 1-16,0 3-1 0,-2 0 0 16,0-1 0-16,0 0 0 0,3 2 0 15,-3 0 0-15,0-1 0 0,0 0 0 16,0 0 0-16,2 0 1 0,1 0-1 15,-3-1 0-15,2 1 11 0,0-1-11 16,-2 0-15-16,5 1 0 0,-3-1 12 16,4 1-18-16,-2 1 21 0,1-3 0 15,-3 3 1-15,2-3-1 0,2 0 0 16,-1 2 0-16,-1-4 8 0,0 2-8 16,1-1-2-16,3 0-10 0,-2 2 12 15,-1-3 0-15,3-2 0 0,0 2 0 16,1 0 0-16,-1 0 1 0,3-1-1 15,-1 0 1-15,-1 0 0 0,3 1 2 16,-3 0-3-16,3-2 2 0,-1 2 0 16,-3 0 1-16,7 0-3 15,-7-1 1-15,0 1 1 0,7 1-2 16,-7-3 0-16,5 2 1 0,-3 0 1 16,-1 0-2-16,3-1 0 0,-1 1 0 15,1-1 0-15,1 1 0 0,-3-3 1 16,5 4-1-16,-4-4 0 0,3 2 0 15,-3-2-2-15,3 4-25 0,-1-4 15 16,-3 3 9-16,5-2-9 0,-3 1 12 16,3 0 1-16,-4 0 0 0,5 0 1 15,-5 1 1-15,1-2 9 16,1 2-11-16,-3 0 0 0,5-2-1 0,-9 1 2 16,7 1-1-16,-3 1 0 15,-1-2-1-15,3 0 1 0,-3 0 1 16,-1 1-1-16,2 0 11 0,-1 1-12 15,-1-1 1-15,3-2 0 0,-3 2 2 16,-2 0 0-16,3 0 0 0,-1 1 0 16,-1-1 12-16,-3 2-15 0,4 0 1 15,-1 0 1-15,-3-1-1 0,-2 2 1 16,5-3-1-16,-1 1-1 0,-2 1 1 16,2 1 1-16,-3-2-2 0,3 0 0 15,0 1 1-15,1-1 0 0,-3 1 1 16,2-1-2-16,-1 0-3 0,-1 2-12 15,0-2 12-15,-2 3 1 0,-2-1 2 16,-1 1 2-16,-1 0 10 0,2 0-11 16,-4 2 0-16,-2 1-1 0,2-1-1 15,-2 0-1-15,2-1 1 0,-2 1-1 16,2 1 1-16,0 1 0 0,0-4 1 16,2 0 0-16,2 1 0 0,-2-1 15 15,0 2-15-15,2-3 2 16,0 1 0-16,0-1 0 0,1 1 1 15,-3 2 9-15,0-1-11 0,-2-1 0 16,0 2-1-16,2-2-1 0,-4 2 0 16,4 0 1-16,-2-2-2 0,2 1-1 15,0 1 0-15,4-3 2 0,-2 3-1 16,3-5 2-16,-3 3 0 0,2 0 2 16,0-2-1-16,0 1 1 15,3 0 0-15,-1 1 0 0,-2-1-1 16,2 0 1-16,1 1 0 0,-1-2-1 15,0-1 1-15,-2 3 0 0,3-3-1 16,-1 0 0-16,0 2 0 0,-2-1 1 16,3 0-2-16,1 0-11 0,-2 0-1 15,1 1 0-15,-1-3 9 0,0 3-9 16,0-2 11-16,-1 3 1 0,1-1-1 16,-2 0 0-16,2 0-2 0,1-2 1 15,-1 2 0-15,0-2 1 0,3 1 0 16,-3-1 1-16,2 1 0 0,0-1 2 15,-1 2 0-15,1-2 13 0,-4 0-14 16,3 1 10-16,-3 1-11 0,0 0 0 16,-2 0 0-16,2 1 0 0,-2-1 0 15,1 1-1-15,-3 2-1 0,4-3-1 16,-2 1 1-16,4-2 1 0,-1 1 0 16,1-1 1-16,0 1 0 15,2 1 1-15,-1-3 1 0,-1 1 0 16,0 0 1-16,-2 2-1 0,1-2 1 15,-3 3-2-15,2-1 1 0,-4 1-1 16,2-1-1-16,-2 0-3 0,0 0 2 16,5 2-2-16,-5-3 1 0,2 1-1 15,-2-1-9-15,0 2 10 0,4-2 0 16,-2 1-13-16,0 0-3 0,5-1 6 16,-3 0 10-16,2 1 0 0,0-1-10 15,-3 0 9-15,3 1 1 0,-4 0 0 16,2-1 0-16,-2 1-10 0,1 0-3 15,-1 0-9-15,0 1-6 0,-2 0 6 16,0 1-3-16,0-1 9 0,-4 2 16 16,0-1-1-16,0 0 3 0,-2 3 0 15,-5 0-1-15,-3 1 1 0,-2 2-1 16,-3 2 0-16,-4 2-11 0,-3 0-13 16,-1 3-2-16,-4-3 3 0,-2 3 0 15,0 0-3-15,0 0-9 0,-2 0-3 16,-6 0 15-16,-5 6 13 15,1-1 11-15,-11 3 1 0,2 3 11 16,-6-1-11-16,3 3 0 0,-9 2-1 16,0-2 1-16,-3 3 10 0,-5 0-10 15,0 2-1-15,-9 4 1 0,-12 4 1 16,-8 4 0-16,-9 1 0 0,7-1 1 16,4 0 0-16,6-5 9 0,-2 4-11 15,-1-2 1-15,1 2 16 0,-2-2-18 16,2 2 0-16,-4 1-45 0,0-2 43 15,-3 2 2-15,-1 0 1 0,0 2 14 16,-5-1-3-16,1 2-9 0,-1 1 12 16,-1-1-3-16,-3 1 0 15,1 2 0-15,-3 1-10 0,-2-1 0 16,2 1 19-16,-1 1-19 0,-5-3 19 16,0 3 0-16,0 0-9 0,0 0-9 15,-2 2 15-15,0 0-6 0,0 1 1 16,0-4-11-16,-2 0-2 0,-2 4-28 15,2 0 10-15,-2-2 16 0,0 3 2 16,-4-1 2-16,6-2 10 0,-4 5-9 16,-1-4 9-16,-1 4 0 0,0-1 1 15,-2-2 2-15,1 3-12 0,-3-2 21 16,0 3-9-16,-1-1-13 0,1 2 16 16,-4 1-3-16,1-1 0 0,-3-1-13 15,5 1-2-15,-1 1-42 0,1-3 15 16,-3 3 24-16,2-3 2 0,-3 4 1 15,3-1 2-15,-1-1 16 0,-1 0-16 16,-1-1 13-16,3 0 0 0,-1 0-12 16,-1 0 12-16,-3 0-12 15,3 1 15-15,-1 0-15 0,5-1 18 16,-9 1-10-16,5 0-11 0,-1-1-30 16,1 3 6-16,-5-3 9 0,3 3 13 15,-1-1 0-15,1 2 2 0,-1 0 1 16,-2 1 2-16,-1 0 9 0,3-3-10 15,-1 2 1-15,-1-4 15 0,4 0-6 16,1 0-10-16,-5 0-1 0,1 3 17 16,-1-2-18-16,-2 1-9 0,7 0-51 15,-3-2 39-15,1 1 21 0,1 1 0 16,5-2 1-16,-5 3 11 16,1-4 0-16,-1 2-10 0,3-1 16 15,2-1-16-15,-1 0 10 0,-1 0 0 16,4 0-10-16,-5 0 1 0,3 0 15 15,-1 0-6-15,3 0 0 0,0-3-12 16,0 2-22-16,-1-1-2 0,3 1 9 16,0 1 13-16,0-4 0 0,-3 3 1 15,3-1 1-15,0 2 2 0,2-3 10 16,0 0 0-16,2-1-11 0,-1 1 2 16,5-3 0-16,-4 2-1 0,4-2 16 15,-2 1-16-15,2 0 13 0,5-1-12 16,-1 0-3-16,0-4 0 0,4 2-45 15,-1 0 30-15,1-1 13 0,-2 0 2 16,2-1 2-16,3 1 0 0,-1-1 1 16,3-1 12-16,-1 2-14 0,1-1 2 15,-3-2 0-15,4 1 12 0,-1 0-12 16,1-1 9-16,1 2-10 0,-3-2 0 16,5-1 1-16,2-1 0 0,3 0 0 15,1-1 0-15,2 0 0 16,2-3 0-16,0 2-1 0,2-1 7 15,2-1-9-15,-2-1-39 0,4 1 21 16,0-3 16-16,0 1 0 0,0-1 1 16,5 1 1-16,-1-2 1 0,8 0 1 15,7-7-1-15,-6 5 2 0,-5-1-1 16,-2 3 0-16,3-2 1 0,12-3 9 16,8-4-11-16,-4 3 1 0,-9 1 1 15,-1 2-1-15,-1 3-1 16,-1-5 0-16,4 1 1 0,-1 1 1 15,1-4 0-15,0 1-1 0,5 2 9 16,-1-2-11-16,-2-3 0 0,4 4 1 16,0-3-1-16,0 1-1 0,-3 1 1 15,3-1 0-15,2-1 0 0,-2-1 1 16,2 2 0-16,0 0 0 0,4-4-1 16,-2 3-2-16,2-1 2 0,2-1 0 15,-2-2 0-15,0 3 0 0,4 0-1 16,-2-1 1-16,1 0-1 0,-1-2-17 15,0 2 0-15,2-2 0 0,-2 2 16 16,2-2-1-16,1 0 0 0,5 0 0 16,0-3-15-16,3 0 15 0,3-3 0 15,5-1-12-15,2 0 14 0,2 0 1 16,2-3 1-16,0 0 11 0,2 2 3 16,0-2 0-16,0 0 3 0,0 1-6 15,0-1-10-15,0 0 0 16,0 0-2-16,-2 1-12 0,-3 1-6 15,3-1 3-15,0 1 0 0,-2 0 0 16,-2-1-3-16,4 0 3 0,0 1 13 16,0 0 0-16,0-2-1 0,2 1 1 15,-2-1 2-15,2 0 1 0,0 0 1 16,0 0 10-16,0 0-11 0,0 0 0 16,0 0 0-16,0 0-1 0,0 0-30 15,0 0-49-15,0 2-50 0,2-2-60 16,2 2-82-16,4-2-205 0,7 0-883 15,-1 2-1318-15,32-4 1476 0</inkml:trace>
  <inkml:trace contextRef="#ctx0" brushRef="#br4" timeOffset="-117084.227">4037 11021 134 0,'0'0'381'0,"0"0"-68"0,0 0-189 16,0 0 550-16,0 0-281 16,0 0-172-16,0 0-102 0,0 0-18 0,0 0 5 15,-10 0 33-15,8-2 19 16,2 1-24-16,0 0 4 0,-2-2 31 16,2 0 54-16,0 3-24 0,0-2-10 15,0 2 0-15,0 0-39 0,0 0-88 16,0 0-62-16,0 0-39 0,2 0-167 15,-2 0-166-15,0 2-271 0,2 6-639 0,-4-10-492 16</inkml:trace>
  <inkml:trace contextRef="#ctx0" brushRef="#br4" timeOffset="-116933.202">4008 11161 843 0,'0'0'1597'16,"0"0"-1258"-16,0 0-150 0,0 0 23 15,0 0 5-15,0 0-131 0,23 52-86 16,-21-44-41-16,-2 3-166 0,0-4-329 16,0 4-860-16</inkml:trace>
  <inkml:trace contextRef="#ctx0" brushRef="#br4" timeOffset="-116786.479">4029 11465 160 0,'0'0'2055'16,"0"0"-1709"-16,0 0-288 0,0 0-58 0,0 0-49 15,8 50-196-15,-8-43-271 0,2 3-567 16</inkml:trace>
  <inkml:trace contextRef="#ctx0" brushRef="#br4" timeOffset="-116631.892">4050 11738 1023 0,'0'0'1138'0,"0"0"-954"15,0 0-83-15,0 0-30 0,10 58-71 16,-8-44-13-16,0-1-172 0,-2-1-100 16,0-3-290-16,0 6-547 0</inkml:trace>
  <inkml:trace contextRef="#ctx0" brushRef="#br4" timeOffset="-116518.196">4066 12030 680 0,'0'0'694'0,"0"0"-186"16,0 0-271-16,0 0-56 0,6 63-32 15,-6-48-78-15,2 0-53 0,-2-1-18 16,0 0-87-16,0-3-350 16,2 5-729-16</inkml:trace>
  <inkml:trace contextRef="#ctx0" brushRef="#br4" timeOffset="-116368.598">4083 12463 650 0,'0'0'1231'16,"0"0"-995"-16,0 0-116 0,-2 65-19 15,2-46-1-15,0-2-19 0,0-3-42 16,0 1-38-16,-2-5-1 0,2 3-42 16,-3-2-233-16,3 2-186 0,0-2-161 15,-2 4 29-15,2-6 98 0</inkml:trace>
  <inkml:trace contextRef="#ctx0" brushRef="#br4" timeOffset="-116158.646">4085 12826 82 0,'0'0'319'0,"0"0"-107"0,0 0 192 15,0 0-124-15,2 63-32 0,-2-51-73 16,0 1-87-16,0-1-75 0,0 0-13 16,0-1-1-16,0 1-93 0,0 1-75 15,0-2 19-15,0-1 42 0,0-1 69 16,0 1 23-16,0-1 16 0,0-1 1 15,0 1 1-15,0-4 93 0,0 2 61 16,0-1-6-16,0 1-7 0,0-1 32 16,0-1-16-16,2-1-49 0,-2 0-58 15,2-2-52-15,0-2-42 0,2 0-614 0</inkml:trace>
  <inkml:trace contextRef="#ctx0" brushRef="#br4" timeOffset="-115182.501">3963 13138 1941 0,'0'0'1097'0,"0"0"-972"0,0 0-112 0,0 0-13 15,0 0-16-15,0 0 14 0,0 0-53 16,0 0-83-16,0 0 138 16,0 0-1-16,-25-14-111 0,15 7-114 15,-1 2-39-15,-1-2-42 0,4 2-51 16,-3 3-19-16,1-1 94 0,0 3 107 15,-1 0 68-15,1 0 82 0,2 3 26 16,-3 3 57-16,3-3 164 0,-4 2 59 16,3-3 26-16,-1 1 6 0,0-2-39 15,1-1-8-15,-1-1-16 0,0 1-21 16,-1-3-29-16,1 2-49 0,2 0-38 16,-5 0-55-16,3 1-41 15,0 0 0-15,-3 1-16 0,1 1-26 16,2 1-127-16,-3-2-86 0,-1 1-60 15,-3-2-40-15,5 0-37 0,-3 0-92 16,1 0-72-16,-1 0 67 0,3-2 98 16,-2 1 196-16</inkml:trace>
  <inkml:trace contextRef="#ctx0" brushRef="#br4" timeOffset="-115049.814">3463 13098 250 0,'0'0'284'0,"0"0"175"0,0 0-78 16,0 0-20-16,0 0-68 0,0 0-57 15,-56-9-38-15,50 9-37 0,-3 6-29 16,3 1-42-16,0-3-48 0,-2 2-42 15,-1-1-13-15,1 1 13 0,-4-2-16 16,3-2-106-16,1-2-78 0,-4 0-55 16,-1 0-118-16,5-2-232 0,-4-1-369 0</inkml:trace>
  <inkml:trace contextRef="#ctx0" brushRef="#br4" timeOffset="-114881.376">3128 13142 421 0,'0'0'287'0,"0"0"390"0,0 0-312 16,0 0-132-16,0 0-57 0,0 0-53 16,0 0-65-16,0 0-29 0,-52-4-6 15,44 4-23-15,-3-1-75 0,3 1-77 16,-2 0-121-16,-1 0-81 0,3 0-69 16,-2 0-40-16,2 0-16 15</inkml:trace>
  <inkml:trace contextRef="#ctx0" brushRef="#br4" timeOffset="-114693.896">2865 13167 209 0,'0'0'199'16,"0"0"-53"-16,0 0-25 0,0 0 260 16,0 0-58-16,0 0-135 0,0 0 4 15,-52-12 23-15,48 13-60 0,-2 1-93 16,0 1 145-16,0 0-71 0,-5 0-88 15,7-1-48-15,-6-1-15 0,4-1-120 16,-7 0-163-16,11 0-225 0,-8-1-500 0</inkml:trace>
  <inkml:trace contextRef="#ctx0" brushRef="#br4" timeOffset="-114496.738">2592 13180 665 0,'0'0'1518'0,"0"0"-1252"16,0 0-218-16,0 0 4 0,0 0 100 16,0 0-69-16,0 0-51 0,0 0-12 15,0 0-19-15,-49-23-1 0,38 21-65 16,3 0-102-16,-2 0-75 0,1 2-121 16,1 0-180-16,-2 6-125 0,4-3 22 15</inkml:trace>
  <inkml:trace contextRef="#ctx0" brushRef="#br4" timeOffset="-114357.593">2332 13157 280 0,'0'0'229'0,"0"0"-43"0,0 0 367 16,0 0-81-16,0 0-140 0,0 0-115 16,0 0-88-16,0 0-74 0,0 0-55 15,0 0-1-15,-50 33-109 0,46-31-146 16,-2-2-176-16,2 0-294 0</inkml:trace>
  <inkml:trace contextRef="#ctx0" brushRef="#br4" timeOffset="-114097.76">2127 13193 1505 0,'0'0'1006'0,"0"0"-838"0,0 0-68 15,0 0 32-15,0 0-30 0,0 0-53 16,0 0-37-16,0 0-12 0,-58 22-21 15,48-23-75-15,0-2-87 0,-1 0-108 16,1 0-10-16,-2 0-72 0,1 3 32 16,1 0 96-16,0 0 219 15,1 3 26-15,3 3 121 0,-2-2-1 16,0 0-120-16,3-2 85 0,1 1 185 16,0 1-43-16,0-3-81 0,0 0-117 15,-2-1-9-15,-1 0-20 0,5-3-36 16,0 0-282-16,0 0-479 0</inkml:trace>
  <inkml:trace contextRef="#ctx0" brushRef="#br4" timeOffset="-112712.917">4118 13246 1391 0,'0'0'1015'15,"0"0"-760"-15,0 0-88 0,0 0 80 16,0 0 47-16,2-66-21 0,-8 50-33 15,-5-2-20-15,-1 0-39 0,0 4-51 16,-5 2-52-16,0 5-23 0,1 5-21 16,1 3 22-16,3 9 27 0,0 4 31 15,1 6-16-15,5 3-34 0,6 4-18 16,0 0-19-16,4 0-8 0,5-3-17 16,3-2 10-16,0-4-9 0,3-3 12 15,1-9 0-15,3-6 4 0,2-2-16 16,-1-8 0-16,-1-9-3 15,0-4-3-15,-5-5 1 0,-4-3 1 16,-3 0 0-16,-3-1 1 0,-4 5 1 16,0 3 2-16,-7 6-1 0,-3 4 1 15,-2 7 15-15,-5 4-15 0,1 3 15 16,-3 3 1-16,2 6 14 0,-1 7 19 16,3 4 9-16,3 4 66 0,2 3-57 15,3-1-34-15,3 2-8 0,4-3-7 16,0-3-9-16,9-3-9 0,-1-5 12 15,4-6-3-15,3-3 3 0,3-5-15 16,3-5 0-16,0-4-3 0,-1-7-15 16,1-6 15-16,-6 0-15 0,-1-3 6 15,-6-1 9-15,-4-2-8 0,-4 3 11 16,0 4 0-16,-4 2 0 0,-4 3 0 16,-6 7-1-16,-1 3-2 15,-1 3 2-15,-3 3 1 0,0 9 1 16,3 3 14-16,1 4-3 0,5 5-12 15,2 0 0-15,1 3 1 0,5-2 1 16,2-4 1-16,5 1-1 0,1-5 10 16,4-3 0-16,2-4-9 0,3-4 9 15,1-3-9-15,-1-4-2 0,2-7-1 16,-3-4-12-16,-4-2-3 0,-1-5 13 16,-3 0-1-16,-6 0 1 0,0 0 1 15,-4 2 0-15,-3 2 1 0,-5 6-1 16,-2 1 0-16,-3 6-1 0,-2 5 2 15,1 3 0-15,-1 9 18 0,3 3 3 16,1 5-4-16,3 5-17 16,4 1 0-16,3-1 1 0,1 0 1 15,4-3 10-15,2-4-9 0,7-2 9 16,-1-5-9-16,2-4 9 0,5-6-11 16,1-1-1-16,1-9-12 0,-3-4 0 15,1-3-3-15,-5-3 12 0,-2-1-10 16,-4 0 10-16,-4-1 1 0,0 5 0 15,-6 0 1-15,-2 6-2 0,-2 3-9 16,-3 7 10-16,-1 0 2 0,-1 7 12 16,-1 5 0-16,1 3 4 0,5 4-4 15,2 1 3-15,1 0-3 0,3-3 0 16,4-1 3-16,0-7 3 0,4-3 6 16,3-5-2-16,3-1-21 0,0-7-1 15,3-4-34-15,-3-4-23 0,-2-1-146 16,1-4-165-16,-3 9-254 0,2-3-1383 15</inkml:trace>
  <inkml:trace contextRef="#ctx0" brushRef="#br4" timeOffset="-109685.695">4093 14695 1532 0,'0'0'1251'0,"0"0"-971"16,0 0-130-16,0 0 108 0,0 0 27 15,0 0-131-15,0 0-35 0,0 0 17 16,31-55-6-16,-21 22-9 0,3-12-34 16,1-17-13-16,-1-23 13 0,-3-9-7 15,-4 1-1-15,-4 8 13 16,-4 13 18-16,-4 15 13 0,-2 14-23 0,2 14-30 16,-3 10-24-16,1 1-35 15,-2 3-11-15,-3 6-3 0,1 9 3 16,-1 14 16-16,-3 17 7 0,-1 21-23 15,5 17-3-15,0 10-15 0,3-3 16 16,7-7 0-16,2-9 2 0,0-11 1 16,0-10 2-16,0-11 0 0,2-7 12 15,0-2-12-15,2 0-2 0,3-7 1 16,1-8-2-16,0-8-18 0,5-13-49 16,-1-6 31-16,2-8 11 0,1-2 22 15,-1 0-9-15,-1 8 12 0,-5 6 0 16,2 9 22-16,-3 10 17 0,1 7-13 15,-2 11-26-15,2 8-21 0,-1 8 9 16,1 4 11-16,0-1 1 0,5-2 0 16,-3-4 2-16,2-6 13 0,-1-5-13 15,-1-5 10-15,0-6-10 0,1-5 17 16,-1-4 2-16,2-7-7 0,3-7-14 16,-1-6 0-16,1-6 1 15,-3-6 0-15,3-1 14 0,-3 0 0 16,-2 0 19-16,-1 7-1 0,-3 4 4 15,-4 8-4-15,0 5-6 0,-2 7 13 16,0 2 72-16,0 11 39 0,-2 6-106 16,-4 9-33-16,2 3-11 0,-3 5 1 15,3 0 0-15,0-2 1 0,2-6-3 16,0-3-1-16,0-6-2 0,2-3 0 16,0-6 0-16,0-6-9 0,4-2 0 15,0-9-61-15,4-7 7 0,1-5 36 16,-1-4 12-16,-2-1 16 0,0 1 1 15,-1 3 1-15,-1 6 2 0,-4 7 0 16,0 2-1-16,0 7 20 0,0 1 30 16,0 9-48-16,0 5-3 15,0 4-3-15,0 2 1 0,0 1 2 0,0-3 0 16,2-4 3-16,4-5 9 16,-2-3-9-16,2-7 18 0,3 0-21 15,1-13-12-15,2-6-12 0,5-9 12 16,-3-6 0-16,1-3 9 0,-3-3 0 15,1 1 3-15,-1 5 1 0,-4 5 11 16,0 8-9-16,-1 8 12 0,-1 8 0 16,-2 5 19-16,-2 11-34 0,0 11-22 15,0 18 1-15,0 17 9 0,-2 16 10 16,0 7 0-16,0-5 0 0,-2-12 1 16,-2-6-2-16,4-13-15 0,-2-10-6 15,0-11-34-15,2-5 19 16,-2-3 6-16,0-5 8 0,0-6-2 15,2-8-91-15,0-13 60 0,2-12 40 16,4-16 18-16,-2 1 1 0,2-2 2 16,1-1 18-16,-1 9-12 0,0-1-9 15,0 7-3-15,0 6 0 0,1 8 1 16,1 6 2-16,0 5 31 0,-2 4-7 16,7 2-3-16,-5 1 3 0,0 0-8 15,3 0-1-15,-1 0 6 0,0-4 6 16,1-4 16-16,-1-3-28 0,2-1-13 15,-3-4 10-15,-1-3 0 0,-2 1 9 16,0 2 6-16,-4 3 4 0,0 5-10 16,-2 1-18-16,0 5 12 0,0 2 21 15,0 5 16-15,0 7-27 0,0 4-25 16,-2 7-2-16,2 1-1 0,0 3 1 16,0-3-10-16,2-3 12 0,3-2 0 15,1-6 1-15,2-5 2 0,-2-4 12 16,5-3-12-16,-3-1-3 15,4-7-1-15,-1-6-17 0,-1-6 6 16,2-5 9-16,1-5-12 0,-1-4 13 16,0-5 1-16,5-10 1 0,0-14 1 15,3-16 2-15,-1-7 15 0,-5 4-3 16,-1 8 6-16,-7 10-6 0,0 16 9 16,-2 10-12-16,-2 11-12 0,-2 8-10 15,2 3-29-15,-2 1 0 0,2 5-1 16,-2 6 4-16,0 3 36 0,3 12 0 15,-3 8-6-15,0 9 4 0,4 16 1 16,-2 14 1-16,2 12 0 0,2 4-22 16,-2-4-2-16,-2-9 9 0,2-16 13 15,-2-6 2-15,3-13 21 16,-1-4 21-16,0 0 6 0,0-1 1 16,2-2-4-16,2-7-3 0,3-10 4 15,-1-3-13-15,5-9-22 0,1-9-11 16,3-11-1-16,-1-2-1 0,3-6-1 15,-2 1 2-15,-3 1 1 0,-1 6 1 16,1 7 1-16,-8 6 10 0,3 8 0 16,-3 8 6-16,-2 5-8 0,-4 10-10 15,-2 9-21-15,0 5 3 0,0 9 3 16,-6 3 14-16,2-1 0 0,-2 1 1 16,0-6-1-16,-1-2-2 0,1-7 0 15,2-8-9-15,2-5 9 0,0-6-9 16,2-7-10-16,0-2-20 0,0-10 24 15,4-8 17-15,2-6-1 0,2-6 1 16,-3-2 0-16,1 3 1 16,2 4 2-16,-4 4 1 0,-2 7 0 15,0 6 9-15,0 7 6 0,1 3 19 16,-1 8-37-16,0 7-22 0,0 7 4 16,2 3 15-16,2 3 1 0,-2-3 0 15,4-2 2-15,-1-4 1 0,1-5 1 16,0-4 1-16,0-4 12 0,1-6 0 15,1 0 0-15,2-13-15 0,1-6-12 16,3-8 9-16,-1-5 0 0,1-9 0 16,1-10 2-16,2-17 1 0,-3-18 2 15,-4-10 17-15,-1-1-1 16,-7 7 6-16,-2 17 3 0,-2 16-14 0,-4 20-13 16,0 15-39-16,-2 9 21 15,-3 5 3-15,3 3 0 0,-4 5-4 16,1 8 19-16,-1 15 10 0,-2 16 9 15,1 17-7-15,1 15-9 0,4 6 12 16,2-4 0-16,4-8-15 0,0-8-33 16,2-11-1-16,2-8 13 0,0-9 18 15,2-1 3-15,5 1 0 0,-1 2 27 16,4-4 4-16,3-7-1 0,2-10 0 16,-1-9-15-16,5-4-12 0,2-13 0 15,0-9-1-15,-1-3-2 0,1-6 0 16,-2-2 0-16,-2 0 0 0,-5 4 1 15,-1 7 11-15,-3 6-10 0,-2 7 0 16,-8 12 16-16,2 0 2 0,-4 13-20 16,0 9-18-16,-2 7-3 0,-2 4 3 15,-4 4 15-15,4 2 1 0,-2-2-10 16,2-3 11-16,4-4-1 0,-3-7 0 16,3-3 2-16,0-5 0 0,3-6 2 15,1-5 0-15,2-2-2 16,0-4-24-16,2-7-9 0,1-8 6 15,1-5 5-15,-4-3 19 0,2-6-9 16,-3-4 11-16,-1 1 1 0,-4 2 2 16,0 4 1-16,0 4 0 0,0 7 0 15,0 5 9-15,-2 4-9 0,2 3 13 16,0 5-4-16,0-2 21 0,0 2 6 16,2 0-18-16,2 0-3 0,2 0 3 15,2 0 0-15,1 0-3 16,-1 2-5-16,2 3-11 0,3 3 0 15,-5 2-2-15,0 5 0 0,2 1-2 16,1 4-11-16,-1 4 1 0,0 1 10 16,3 0-1-16,-1 0-9 0,3-3 9 15,-5 0-9-15,2-8 10 0,1-5 1 16,-3-3-1-16,1-6-13 0,1-10-12 16,-4-8-6-16,3-5 6 0,-3-5 6 15,-2-4 3-15,-2 1 15 0,-4 3 0 16,0 3 1-16,0 3 1 0,-4 7 1 15,-2 4-1-15,2 6-11 0,-3 1-3 16,3 4 13-16,2 0 2 0,0 6 18 16,2 3 10-16,0 2-4 0,0 1-9 15,6-1 0-15,3-1 6 0,1-3 9 16,0-1 3-16,7-5-12 0,1-1-9 16,3-5-10-16,2-6 9 0,0-5-11 15,1-6-2-15,3 1 1 16,-4-4 1-16,-2 3-1 0,-5-1 0 15,-1 5 0-15,-7 5 1 0,-2 7 1 16,-4 2 0-16,0 4 0 0,-2 2-1 16,0 6-2-16,0 8-19 0,0 2 6 15,0 11 3-15,0 2 10 0,0 2 0 16,2 0-1-16,5 0 0 0,-1-1 1 16,0-3 0-16,4-1 1 0,3-6 0 15,-1-2 0-15,7-4 0 0,-5-7-2 16,5-1-27-16,1-6-42 0,-1-2-79 15,-2-2-70-15,-3-4-46 0,-2-7-132 16,3-1-286-16,-11 1-678 0,9-11-996 0</inkml:trace>
  <inkml:trace contextRef="#ctx0" brushRef="#br4" timeOffset="-109534.315">6472 13752 3937 0,'0'0'689'0,"0"0"-422"0,13-72 5 16,-1 42-129-16,5-7-111 0,3-2-32 16,5-3-21-16,4 0-125 0,-4 2-166 15,-2 6-125-15,-5 12-609 0,1 5-1373 0</inkml:trace>
  <inkml:trace contextRef="#ctx0" brushRef="#br4" timeOffset="-109071.796">5234 13860 2459 0,'0'0'1493'0,"0"0"-1342"15,-2-61-20-15,4 35 148 0,4-2-57 16,0-1-136-16,5 1-61 0,3 2-25 15,1-1-25-15,3 1-224 0,1 1-189 16,-5 5-603-16,9 1-1096 0</inkml:trace>
  <inkml:trace contextRef="#ctx0" brushRef="#br4" timeOffset="-108844.553">4682 13890 2831 0,'0'0'1732'0,"0"0"-1732"0,0 0-217 16,0 0-4-16,0 0-81 0,0 0-886 15,0 0-1407-15</inkml:trace>
  <inkml:trace contextRef="#ctx0" brushRef="#br4" timeOffset="-106869.815">6824 13913 3246 0,'0'0'1016'0,"0"0"-972"16,0 0 40-16,0 0 129 0,0 0-7 15,0 0-56-15,-58-6 6 0,47 23-16 16,-5 7-70-16,6 4-58 0,1 3-12 15,1 1-2-15,2-1-19 16,6-3-31-16,0 0-15 0,4-5 16 16,8-4 26-16,1-5 13 0,5-5-12 15,5-4-1-15,0-5 4 0,2-7-1 16,-1-7 7-16,-3-3 12 0,0-5 1 16,-11 1 0-16,1-4-10 0,-7 2 11 15,-4 3 1-15,-2 3 1 0,-7 1 2 16,-3 3 21-16,-3 7-12 0,-3 0-9 15,-3 4 16-15,3 2-16 0,-3 2 12 16,4 6-12-16,3 0 16 0,4 2 5 16,5 0 13-16,1-2 27 0,4-1 12 15,4-3-6-15,7-4-10 0,3-1-23 16,7-6-7-16,4-6-6 16,4-3 7-16,0-2-4 0,8-2-12 15,-2 0-13-15,0-2 10 0,-2 5-9 16,-2 2 25-16,-6 5-1 0,-4 4-9 15,-3 3-6-15,-7 3 0 0,-3 9 0 16,-6 7-12-16,-2 6-24 0,0 7-3 16,-8 6 6-16,-1 3 6 0,-3 1 2 15,0-1 11-15,3-1-1 0,-3-5 0 16,2-4 1-16,3-5 1 0,3-8 1 16,2-6 0-16,0-8-2 0,2-2-46 15,0-15 24-15,4-10 24 0,2-14 15 16,7-19-13-16,3-17 10 0,-3-8-10 15,3-1 10-15,-7 2 6 0,-1 9 6 16,-2-1-24-16,-4 6-6 0,0 16 6 16,-2 14 3-16,0 15 0 15,0 9 10-15,0 2-12 0,0 3 0 16,0 6 0-16,0 4 38 0,0 12 5 16,0 9-44-16,4 7-1 0,-2 16-10 15,5 13 11-15,-1 13 1 0,4 3 1 16,-2 0 0-16,-3-4 1 0,1-8 12 15,2-1 1-15,0-11-13 0,-2-11-3 16,-1-10-1-16,1-8 1 0,0 0 18 16,2-4 3-16,5-3-3 0,-3-8 6 15,2-8-11-15,5-16-13 0,-1-9-3 16,3-15 2-16,6-18 1 0,-4-16 3 16,-3-6 12-16,-1 2-12 0,-7 3-3 15,-6 11-19-15,-2-1 4 0,-2 4 15 16,0 12 1-16,-4 12 14 0,-2 15-13 15,-2 9 1-15,-3 3-2 0,3 6-1 16,-4 5-15-16,-1 5 15 0,5 14 0 16,-7 19 18-16,1 16-15 15,6 18 0-15,-1 7 0 0,7-1 0 16,0-7 13-16,2-9-14 0,7-1-1 16,3 0 2-16,0-3 9 0,3-10-12 15,-1-12 0-15,0-12 0 0,3-4 14 16,-1-5 10-16,9-4-12 0,-2-8 0 15,6-7-12-15,-5-16-3 0,7-10 0 16,-8-7 2-16,0-7 1 0,1-1 12 16,-7 3-9-16,-5 4-3 15,1 5-12-15,-7 11 0 0,0 7 0 0,-4 7 10 16,0 10-8-16,0 0 10 16,0 14 15-16,-4 9-15 0,0 7 1 0,1 7 2 15,1 3 9-15,2 2-12 16,0-1-21-16,2-4 3 0,1-5 15 15,1-7 2-15,2-7 1 0,0-5 3 16,0-5 18-16,5-7 3 0,-1-4-23 16,0-12-1-16,5-7-2 0,1-6 2 15,-1-2 0-15,-3-3 3 0,5 2 9 16,-7 0-10-16,2 8 1 0,3 4 0 16,-7 7-1-16,3 6-2 0,-1 6 0 15,-4 0 0-15,2 13-18 0,-1 5-6 16,-1 5 3-16,2 7-6 0,-4 1-4 15,2 1 13-15,-2-3 3 0,3-1 12 16,-3-6 1-16,2-7 2 0,-2-6 0 16,-2-5 2-16,0-1 11 0,4-6-13 15,1-7-45-15,-1-6 18 0,4-8 24 16,-4-4 3-16,3-1 0 16,-3-2 2-16,2 0 13 0,-4 2 3 15,-4 4-6-15,4 2-9 0,-4 6-3 0,2 4-1 16,3 4 1-16,-1 3 13 15,0 3 11-15,4 2-3 0,-2-2-2 16,-2 0-17-16,7 3 10 0,-3 0 0 16,2 0-10-16,3 0 1 0,-3 6 0 15,0-2 0-15,-1 4 0 0,1 2-1 16,0 5-2-16,-1 2-1 0,-1 3-1 16,0 2-22-16,3-1 6 0,-5 3 2 15,4-2 4-15,3 4 9 0,-3 2-9 16,2 3 11-16,5 4-1 15,3 13-10-15,7 16 9 0,4 14 0 16,2 9 0-16,-4 1 0 0,-2-2 2 16,-10-4 1-16,-3 5 0 0,-8-2 1 15,-3 1-1-15,-8-10-15 0,-5-17-39 16,-7-18 32-16,3-12 19 0,-9-14 1 16,-6-4 0-16,-6-8-10 0,-6-7 9 15,-7-18 3-15,-1-18 11 0,-9-17 10 16,4-12 7-16,2-6 5 0,15 3 15 15,12 7 13-15,13 17 20 0,4 11-8 16,8 9-19-16,0 6-54 0,12-5-1 16,5-1 0-16,5 1-2 0,9 1-9 15,5 5-9-15,1 2-64 0,-2 4-72 16,-2-1-30-16,-8 0-7 0,-7 1-68 16,-5-5-167-16,-9 5-545 15,-4-9-876-15</inkml:trace>
  <inkml:trace contextRef="#ctx0" brushRef="#br4" timeOffset="-106734.673">7622 13509 3391 0,'0'0'1791'0,"0"0"-1791"15,0 0-146-15,0 0-78 0,0 0-432 16,0 0-2061-16</inkml:trace>
  <inkml:trace contextRef="#ctx0" brushRef="#br4" timeOffset="-102652.582">14759 10613 450 0,'0'0'176'0,"0"0"-143"0,0 0 81 16,0 0-72-16,0 0 779 15,0 0-409-15,0 0-140 0,0 0 6 16,0 0-49-16,7-9-20 0,-7 7-8 15,0 1 13-15,2 1 20 0,-2 0-32 16,0 0-39-16,0 0-56 0,2-1-79 16,-2 1-28-16,0-3-59 0,0 0-10 15,0-3-85-15,0-4-117 0,0 0-165 16,0-1-568-16,2-7-674 0,-8 80 1164 0</inkml:trace>
  <inkml:trace contextRef="#ctx0" brushRef="#br4" timeOffset="-102503.592">14764 10378 1676 0,'0'0'1152'0,"0"0"-1046"0,0 0 58 16,0 0 37-16,0 0-96 0,0 0-79 15,0 0-1-15,4-60-6 16,-4 45-19-16,2-3-98 0,0 0-183 0,-2-3-179 16,2-2-181-16,0 5-437 15,2-10 283-15</inkml:trace>
  <inkml:trace contextRef="#ctx0" brushRef="#br4" timeOffset="-102382.388">14788 10020 300 0,'0'0'486'0,"0"0"698"0,0 0-746 16,0 0-93-16,0 0-49 0,0 0-76 15,0 0-86-15,0-59-93 0,0 49-41 16,2-1-12-16,-6 0-116 16,4-4-147-16,0-1-156 0,-4 3-245 0,4-8-597 15</inkml:trace>
  <inkml:trace contextRef="#ctx0" brushRef="#br4" timeOffset="-102236.424">14790 9690 992 0,'0'0'1305'0,"0"0"-1001"0,0 0-63 15,0 0 16-15,0 0-88 0,0 0-64 16,0 0-44-16,0 0-61 0,0 0-38 16,0 0-67-16,9-41-119 0,-7 26-159 15,0 5-208-15,2-8-631 0</inkml:trace>
  <inkml:trace contextRef="#ctx0" brushRef="#br4" timeOffset="-101690.745">14823 9439 969 0,'0'0'1516'0,"0"0"-1100"0,0 0-140 16,0 0 11-16,0 0-132 0,0 0-114 16,0 0-41-16,0 0-57 0,0 0 3 15,0 0-47-15,3-46-87 0,-3 30-49 16,0-5-72-16,2 1-62 15,-2-1-47-15,0-2 80 0,0 3 214 16,0 0 124-16,0 2 20 0,0 0 133 16,0 1 29-16,0 3-39 0,0 2-1 15,0 1 56-15,0 3 41 0,0 0 26 16,0 3-53-16,2 0-75 0,0 1-54 16,-2-1-38-16,2-1-31 0,0-2-14 15,0 0-13-15,0-2-35 0,-2-2-67 16,2 0 9-16,-2-4-12 0,0 0 18 15,0 1 16-15,0-4 39 0,0 2 42 16,0 2 3-16,0-1 1 0,-2 4 25 16,2 1-13-16,-2 2 25 0,2 2 7 15,0 2-12-15,0-1-8 16,0 1 24-16,0-3-8 0,0-1-22 16,0 0-19-16,0-4 0 0,0-1-23 15,0 1-89-15,0-3-1 0,-2 0-10 16,2 4-9-16,-2 0 6 0,2 0-30 15,0 4 36-15,-2 0 92 0,2 2 28 16,0 1 23-16,0-2 22 0,0 2 92 16,0 1 18-16,0-1 19 0,0 0 29 15,0 0 6-15,0-2-29 0,0-2-62 16,0-2-29-16,0 0 7 0,0-1 24 16,-2 2-6-16,0-1-32 0,2 1-53 15,-2 2-26-15,-1 0-2 0,3 2-1 16,0 1-2-16,0 4-14 0,0 1-19 15,0 0-78-15,0 0-17 0,0 0 34 16,0 3-172-16,0 1-181 16,0 0-541-16</inkml:trace>
  <inkml:trace contextRef="#ctx0" brushRef="#br4" timeOffset="-98632.401">14722 8524 261 0,'0'0'244'0,"0"0"-175"15,0 0 911-15,0 0-775 0,0 0-104 16,0 0-36-16,0 0 0 0,0 0-3 16,8 2-4-16,-8-2 20 0,2 0 6 15,1 0-29-15,-3 0-39 0,2-2 0 16,0-1 43-16,0 2 41 0,-2 0-16 15,0 0-7-15,0 1-13 0,0 0-12 16,0 0-52-16,2 4-32 0,-2 2-87 16,0-1-23-16,0-1 135 0,0-3 7 15,0 0 45-15,0 0-45 0,0-1-3 16,0 0 3-16,0 0 52 0,0 0 48 16,0 0-100-16,-2 0-10 15,-2 0 0-15,-1 0 10 0,-1-1 0 16,0-1 3-16,0 2 9 0,-2-2 14 15,1 1 32-15,-1 1-22 0,0 0 60 16,4 0-9-16,-5 0-23 0,3 0-42 16,-2 0-2-16,0 1-17 0,-5 1 16 15,1-2-19-15,-3 0-1 0,-3 0-1 16,-3 1 1-16,1-1-201 0,-5 1-179 16,4-1-237-16,-6 0-868 0</inkml:trace>
  <inkml:trace contextRef="#ctx0" brushRef="#br4" timeOffset="-98487.788">14154 8459 851 0,'0'0'1181'16,"0"0"-889"-16,-52 21-124 0,29-8-33 15,-2 1-15-15,5 0-69 0,-3-2-38 16,-2-4 0-16,5-2-13 0,-3-3 0 16,-2 0-104-16,0-1-222 0,-2 2-79 15,1-1-229-15,1 0-63 0,-4 0 129 16</inkml:trace>
  <inkml:trace contextRef="#ctx0" brushRef="#br4" timeOffset="-98363.577">13532 8562 1167 0,'0'0'797'0,"0"0"-437"15,0 0-228-15,-58-2 62 0,37 2 64 16,-2 0-133-16,-4 0-90 0,0 2-35 16,-4-1-116-16,-2 1-109 0,0 1-152 15,0-1-220-15,0 0-547 0,8 1 707 16</inkml:trace>
  <inkml:trace contextRef="#ctx0" brushRef="#br4" timeOffset="-98220.308">12754 8578 1357 0,'0'0'1602'0,"0"0"-1218"0,-53-3-152 16,32 3-55-16,-10 0-96 0,-4 0-81 15,-3 0-40-15,-5 3-87 0,0-3-75 16,-3 1-117-16,-3 1-247 0,13-1-581 15,-15-1-51-15</inkml:trace>
  <inkml:trace contextRef="#ctx0" brushRef="#br4" timeOffset="-98106.61">11874 8588 795 0,'0'0'1347'0,"-48"0"-900"0,23 0-202 16,-6 0-40-16,-6 2-96 0,-2-2-71 15,-3 1-38-15,-11-1-114 0,7 2-230 16,11-1-367-16,-19-1-683 0</inkml:trace>
  <inkml:trace contextRef="#ctx0" brushRef="#br4" timeOffset="-97963.932">10981 8659 1823 0,'0'0'564'16,"-50"22"-183"-16,21-9-15 0,-4 0-315 16,-4-1-51-16,-5-5-173 0,-1-4 39 15,-2-3-43-15,3 0 64 0,-7-1-55 16,3-4-88-16,-1-1-257 0,3 2-96 15,11-2-36-15,-12 6 248 0</inkml:trace>
  <inkml:trace contextRef="#ctx0" brushRef="#br4" timeOffset="-97401.417">10702 8723 316 0,'0'0'238'0,"0"0"577"0,0 0-522 16,0 0-196-16,0 0-2 0,0 0-82 15,0 0-13-15,0 0-143 0,0 0-137 16,0 0-150-16,0 0-336 0</inkml:trace>
  <inkml:trace contextRef="#ctx0" brushRef="#br4" timeOffset="-97264.275">10739 8628 104 0,'0'0'0'0,"0"0"-19"0,0 0-24 16,0 0 1-16,0 0 42 16</inkml:trace>
  <inkml:trace contextRef="#ctx0" brushRef="#br4" timeOffset="-97203.437">10739 8628 293 0,'54'-37'186'0,"-48"36"147"0,-4 1-111 16,0 0-213-16,0 0-9 0,0 0-104 15,-2 0-7-15,0 0-6 0,0 0-76 16,0 1-305-16</inkml:trace>
  <inkml:trace contextRef="#ctx0" brushRef="#br4" timeOffset="-97080.766">10569 8595 254 0,'0'0'199'0,"0"0"52"0,0 0-39 15,-53-2-212-15,38 2-45 16,3 2-347-16</inkml:trace>
  <inkml:trace contextRef="#ctx0" brushRef="#br4" timeOffset="-96949.119">10106 8599 760 0,'0'0'716'0,"0"0"-481"0,0 0-144 15,-64-3-49-15,39 3-42 0,-4 1-7 16,3 3-402-16,3-3-403 0</inkml:trace>
  <inkml:trace contextRef="#ctx0" brushRef="#br4" timeOffset="-96797.525">9558 8609 23 0,'0'0'52'0,"0"0"-52"0,0 0 0 15,-59 1 183-15,34 0 94 0,-6-1-212 16,-2 1-65-16,0-1 0 0,0 0-2 16,8 0 2-16,-10-8-209 0</inkml:trace>
  <inkml:trace contextRef="#ctx0" brushRef="#br4" timeOffset="-96691.805">9058 8606 901 0,'0'0'661'0,"0"0"-645"15,0 0-15-15,-62 6 0 0,44-6 50 16,-7 0-18-16,0 0 22 0,0 0-35 15,-6 0-20-15,0 0 3 0,-2 0-2 16,0-4-1-16,6-2-351 0,-8-5-461 16</inkml:trace>
  <inkml:trace contextRef="#ctx0" brushRef="#br4" timeOffset="-96571.111">8473 8609 855 0,'0'0'600'0,"0"0"-600"0,0 0-72 15,-62 13 20-15,40-10 52 0,-3-3 277 16,2 0-43-16,-6 0-186 0,-2 0-44 15,-2 0 22-15,0-3-4 0,0-3-22 16,0 0-87-16,6-2-476 0,-8 2-213 0</inkml:trace>
  <inkml:trace contextRef="#ctx0" brushRef="#br4" timeOffset="-96446.444">7837 8632 597 0,'0'0'300'16,"0"0"-134"-16,-52 0 166 0,25 0 127 15,2 0-44-15,-2 0-21 0,0-3-124 16,1 0-90-16,-5-1-113 0,0-3-67 15,0-1-90-15,0 0-192 0,0 2-125 16,8 1-257-16,-8 5-473 0</inkml:trace>
  <inkml:trace contextRef="#ctx0" brushRef="#br4" timeOffset="-96335.74">7223 8643 42 0,'0'0'760'0,"0"0"48"0,0 0-237 15,-69-3-131-15,43 2-150 0,-1-1-101 16,2-2-128-16,0 1-61 0,-4-2-172 15,0 2-192-15,0 2-179 0,9 1-562 16</inkml:trace>
  <inkml:trace contextRef="#ctx0" brushRef="#br4" timeOffset="-96211.547">6702 8663 134 0,'0'0'1179'0,"0"0"-490"16,-56-4-161-16,35 4-148 0,-4-2-127 15,-1 1-87-15,-1-2-71 0,-2 0-63 16,4-3-32-16,-6 3-52 0,2 2-181 15,0 1-197-15,8 0-288 0,-5 8-851 0</inkml:trace>
  <inkml:trace contextRef="#ctx0" brushRef="#br4" timeOffset="-96079.708">6119 8770 1053 0,'0'0'1286'0,"0"0"-738"0,0 0-157 15,-60-5-92-15,37 5-122 0,-2 0-105 16,1 0-56-16,-1 0-16 0,-2 0-48 15,-4 2-120-15,2 1-165 0,6-1-306 16,-10 1-576-16</inkml:trace>
  <inkml:trace contextRef="#ctx0" brushRef="#br4" timeOffset="-95945.76">5414 8688 49 0,'0'0'156'16,"0"0"-156"-16,0 0 1161 0,-50-22-706 15,34 20-338-15,-1 2-65 0,-3 0-52 16,-3 0-36-16,6 0-377 0,-8 5-329 0</inkml:trace>
  <inkml:trace contextRef="#ctx0" brushRef="#br4" timeOffset="-95828.791">4996 8674 196 0,'0'0'717'0,"0"0"-509"16,0 0-97-16,0 0-91 0,-62-5-20 15,44 5-186-15,5 0-212 0,-7 1-244 0</inkml:trace>
  <inkml:trace contextRef="#ctx0" brushRef="#br4" timeOffset="-95725.291">4690 8672 261 0,'0'0'104'0,"0"0"-104"0,0 0-345 0</inkml:trace>
  <inkml:trace contextRef="#ctx0" brushRef="#br4" timeOffset="-95587.618">4376 8655 1808 0,'0'0'700'0,"0"0"-316"0,0 0-308 0,0 0-50 15,-62 11-23-15,42-9-3 0,-3-1-35 16,2 0-180-16,-6 1-150 15,2-2-92-15,5 0-177 0,-9 0-21 0</inkml:trace>
  <inkml:trace contextRef="#ctx0" brushRef="#br4" timeOffset="-95443.844">3870 8674 985 0,'0'0'664'16,"0"0"-495"-16,0 0-169 0,-60 5-130 15,39-5 94-15,-4 0 36 0,1 0 107 16,-1 0 143-16,-2 0 32 0,-2-6-33 15,2-1-184-15,0-2-65 0,-4 0-200 16,6 1-150-16,3 3-300 0,-5 2-559 0</inkml:trace>
  <inkml:trace contextRef="#ctx0" brushRef="#br4" timeOffset="-95314.454">3225 8694 372 0,'0'0'407'0,"0"0"763"16,-56-15-687-16,29 6-225 0,0-1-155 0,-2 1-68 15,2-1-35-15,-4 1-76 16,5 3-130-16,-3 5-173 0,0 1-270 16,10 0-332-16</inkml:trace>
  <inkml:trace contextRef="#ctx0" brushRef="#br4" timeOffset="-95172.316">2731 8694 225 0,'0'0'681'15,"0"0"-247"-15,0 0-158 0,-54 0-61 16,35 0-33-16,3 0-82 0,-5 0-67 15,1 1-33-15,-1-1-53 0,-2 2-240 16,2 1-77-16,-1 0-70 0,3-1-85 16,1 3 222-16</inkml:trace>
  <inkml:trace contextRef="#ctx0" brushRef="#br4" timeOffset="-95059.105">2262 8717 153 0,'0'0'483'0,"0"0"-372"15,-54-2-69-15,31 3 27 0,4-1 12 16,-1 0-81-16,-1 0-10 0,5 0-339 16,1 0-94-16</inkml:trace>
  <inkml:trace contextRef="#ctx0" brushRef="#br4" timeOffset="-94922.576">2038 8751 252 0,'0'0'91'0,"0"0"82"0,0 0 42 15,0 0 115-15,0 0 220 0,0 0-60 16,0 0-66-16,-24 50-34 0,19-43-95 15,1-1-289-15,2-1-6 0,-2-4-157 16,0 1-54-16,-4-1-131 0,6 1-176 16,-1 3-504-16</inkml:trace>
  <inkml:trace contextRef="#ctx0" brushRef="#br4" timeOffset="-93020.618">14823 8601 1876 0,'0'0'519'0,"0"0"-206"0,0 0-168 15,0 0 526-15,9-52-270 16,-5 40-175-16,-2-1 32 0,-2 2-41 16,0-2-73-16,0-3-36 0,-4 3-17 15,-4 1-2-15,-5 3-22 0,5 4-24 16,-5 3-13-16,1 2 7 0,0 2 3 16,-1 8-16-16,3 1 6 0,2 5 1 15,3 4-4-15,3 0-9 0,2 5-3 16,0-2-12-16,5-2 13 0,3 0-4 15,2-5 3-15,3-3 0 0,1-1 0 16,5-6-14-16,-5-6-1 0,7 0-14 16,-7-9-7-16,5-6-9 0,-5-5 5 15,1-5 1-15,-7-2 6 0,-4-2 15 16,-4 1-12-16,0 2 15 0,-8 2 20 16,-2 3 19-16,-3 4-11 0,-1 3-16 15,-3 6-12-15,1 5 2 16,-1 3 13-16,1 1 6 0,-1 9 10 15,5 4-1-15,1 4-15 0,1 2 0 16,8 2 0-16,0 3-13 0,2-4 10 16,2 2 1-16,0-5-11 0,10-3 16 15,1-4-15-15,-3-1 12 0,9-5-15 16,-1-5-2-16,3 0-13 0,-2-9-6 16,1-4-4-16,-3-5 7 0,-3-1 0 15,-1-6 0-15,-7 3 3 0,-4-5-4 16,-2 1 17-16,-4 3 1 0,-9 1-2 15,3 4 2-15,-9 2 1 0,3 5 0 16,-7 6 1-16,5 4 2 0,-1 1 25 16,0 8-1-16,5 7 6 0,2 4 7 15,3 2-4-15,1 3-3 0,8 4-8 16,0-1-10-16,0-1-12 0,10-1 18 16,-1-4-6-16,5-2 0 0,1-4-12 15,1-2 9-15,3-6-1 0,-19-7-11 16,35 3-18-16,-21-6-6 15,5-8 0-15,-7-4-10 0,-3-3 7 16,-1-4 12-16,-6-3-3 0,-2 2 3 16,-2-2 12-16,-6 1 0 0,-3 1 0 15,-3 5 1-15,-3 2 1 0,1 6-1 16,-1 6 0-16,1 4 2 0,-1 4 12 16,3 7 15-16,-3 7 0 0,11 3 4 15,-2 3-4-15,6 3-9 0,-1-2 0 16,3 1-3-16,0-2-13 0,7-3 10 15,1-5-9-15,2 1 12 0,1-6-14 16,1-3-1-16,2-5 0 16,-1-3-21-16,-3-1-15 0,5-10-9 15,-5-3 2-15,-2-7 13 0,-6-1 9 16,-2-1 6-16,0 0 14 0,-2 2 0 16,-6 6-1-16,-2 2 1 0,-5 5 1 15,1 6 1-15,-5 2 11 0,7 6 15 16,-3 5 0-16,1 5 0 0,3-1 1 15,-1 5-4-15,10-1-6 0,-2 2-16 16,2-6 13-16,2-4-3 0,2 0 0 16,2-6-12-16,4-1-23 0,1-3-55 15,1-1-95-15,2-1-85 0,-1-5-78 16,-3 2-274-16,-8 4-1149 0</inkml:trace>
  <inkml:trace contextRef="#ctx0" brushRef="#br4" timeOffset="-89454.604">12165 7911 2194 0,'0'0'337'0,"0"0"-9"15,0 0 60-15,0 0-222 16,0 0-20-16,31-50 15 0,-23 25 9 16,9-12 4-16,-5-17-31 0,9-19-21 15,-4-12-5-15,3-5-5 0,-7-1-20 16,3 4-9-16,-8 1-9 0,-1 1 0 16,-5 8-13-16,-2 7-18 0,4 18-11 15,-8 14-32-15,0 12-3 0,-1 8-9 16,3 4 9-16,-4 3-12 0,0 5-19 15,-4 6-12-15,3 14 28 0,1 7 18 16,-4 16 0-16,-5 17-2 0,3 17-1 16,0 6-10-16,1-2 13 15,5-5 4-15,2-13 8 0,0 2 3 16,2-12-15-16,0-11-19 0,2-9 19 16,0-4 24-16,2-2 19 0,2 0-6 15,2-4-10-15,0-8 4 0,7-7-31 16,-1-3-26-16,0-10-26 0,5-5 19 15,-5-3 8-15,3 1 13 0,-5 0 11 16,-1 4 1-16,-5 5 0 0,2 6 15 16,-4 3 20-16,-2 8-35 0,0 6-37 15,0 7 19-15,-2 4 16 0,-2 2 0 16,4 2 2-16,0-3 2 0,0-4 19 16,4-2 4-16,-2-4 21 0,4-7 6 15,-2-3 6-15,2-3-13 0,3-3-16 16,3-10-29-16,1-3 0 0,-3-4 0 15,6-2 24-15,-1-5 10 0,1 2-1 16,-5-2-5-16,3 0 17 16,-3 1 19-16,-3 1 9 0,0 4-24 15,2 4-22-15,-5 5-9 0,-1 1-3 16,-2 6 12-16,0 1 16 0,0 1 2 16,-2 0 7-16,2 0 5 0,0 3 1 15,-2 2-16-15,0-1-27 0,0-1-12 16,0 2 12-16,0 2-15 0,0-2-1 15,-4 3 0-15,-2 0 1 0,-3 4 1 16,-3 2 1-16,2 0 0 0,-3 3-1 16,1 0-1-16,-1 1 0 0,3 1 0 15,2-1 0-15,2-1 1 16,4-1 1-16,-3-2 0 0,5-3 16 16,3-4-6-16,1-5-9 0,4-2-3 15,4-3-30-15,-1-7 9 0,5-5 6 16,-1-4 0-16,-5-3 12 0,4-4-9 15,-3 0 0-15,-3 1 11 0,0 1 0 16,-4 2 0-16,1 6 0 0,-5 7-12 16,0 4-5-16,0 5 17 0,0 2 1 15,-2 8 0-15,-3 2-1 0,3 5-1 16,0 1 1-16,2 1 0 0,0-1 1 16,0-3 2-16,6-1 10 0,-1-3-9 15,1-5 16-15,-2-3-7 0,4-3-2 16,3 0-10-16,-1-5-21 0,0-8 2 15,3-2 16-15,-3-3 0 0,0-2 0 16,3-4 2-16,-5-1 0 0,-2-2 1 16,2 0 2-16,3-4 1 0,-3 0 16 15,-2 2 8-15,-2 5-12 16,1 7-12-16,-1 5-2 0,-2 8 0 16,0 4 35-16,-2 6-36 0,2 11-3 15,-2 8-30-15,0 8 9 0,0 8 6 16,0 14 15-16,-2 11-16 0,2 13 17 15,-2 4-13-15,2-8-3 0,0-15 0 16,0-19 7-16,0-10 11 0,0-7 2 16,0 2-1-16,0-5 1 0,2-4 1 15,-2-9-3-15,2-8-16 0,0-14-60 16,0-10 37-16,2-15 18 0,0-18-4 16,0-16-2-16,5 6 10 0,-5 13 17 15,-2 17 12-15,-2 16 0 0,2-1-9 16,0 6 9-16,0-1-10 15,0 12 26-15,0 5 38 0,2 0-38 16,-2 5-13-16,5 2-12 0,1 1 9 16,0-2 3-16,-2 1 9 0,1-6 3 15,3-1 0-15,0-3-27 0,1-10-3 16,1-3-15-16,0-7 18 0,-3-2 0 16,1-2 2-16,0 3 1 0,-6 0 15 15,3 6-15-15,-5 5 1 0,-2 4 11 16,2 6-12-16,-2 3 30 0,0 3 16 15,2 8-49-15,-2 6-33 0,0 3 12 16,2 3 9-16,-2 0 10 0,6-2 1 16,-2-4 1-16,0-3 0 0,0-4 12 15,5-7 3-15,-5-3-15 0,6-9-12 16,3-9-9-16,-3-8 9 0,7-9 11 16,-1-12 1-16,9-18 1 0,0-14 0 15,-1-7 0-15,-3-2 1 0,-4 3-2 16,-7 3-12-16,-4 3-7 0,-2 15 19 15,-4 15 3-15,0 18 10 16,0 15-10-16,-2 2-1 0,0 4-2 16,0 4-2-16,0 6 2 0,0 12 16 15,0 6-16-15,-2 10-1 0,2 6 0 16,-2 13 1-16,-1 13 0 0,1 14 2 16,0 4 0-16,2-2 10 0,0-5-9 15,0-7 9-15,2 0-9 0,2-16 12 16,0-8-15-16,0-15-29 0,2-5 29 15,5-2 10-15,-3-3 20 0,2-8 15 16,0-7-13-16,7-5-32 0,-1-15-16 16,3-5 15-16,-1-10 1 0,7-5 4 15,-6-1-1-15,3-2 12 0,-3 5-13 16,-5 6-2-16,-1 8-12 0,-5 7-1 16,-2 11 13-16,-2 6 21 0,-2 4-9 15,0 12-12-15,-6 5-18 0,0 11 16 16,-3 1 2-16,1 5 0 15,-2 0 0-15,4-1-55 0,-3-3 37 16,5-4 15-16,-2-6-9 0,2-5 12 16,0-6 0-16,4-7 3 0,0-6-3 15,4-5-18-15,2-10-12 0,2-9 27 16,1-4 3-16,1-4 0 0,2-4 2 16,-3 1 0-16,-3 0 10 0,2 7-9 15,-2 5-3-15,0 9 0 0,-4 7 0 16,1 7 14-16,1 5-14 0,-4 8-24 15,4 6-4-15,2 6 10 0,-2 4 6 16,2-1-24-16,1 3 24 0,-1-7 10 16,-2-1 2-16,4-8 0 15,-2-2 3-15,3-8 15 0,-1-5-4 16,4-5-14-16,1-13-21 0,-1-5 9 16,11-17 12-16,2-19 1 0,1-14-1 15,-1-10-1-15,-4-2-20 0,-9-1-16 16,1 1 16-16,-7-1 18 0,-4 1 3 15,-2 9 11-15,-6 19 11 0,-2 16 5 16,-3 19-12-16,5 9-15 0,-2 4-1 16,0 6-17-16,-3 3-3 0,1 11 21 15,2 11 0-15,-3 10 0 0,3 8-2 16,2 13-1-16,0 9 0 0,-1 11 3 16,1 5 0-16,4-3 1 0,2-5 3 15,0-8 11-15,2-1-3 0,4 0 0 16,3-12 6-16,-3-11 0 0,2-9 9 15,0-5-8-15,5-1-17 0,-1-4-2 16,5-4 22-16,-3-10-4 0,7-8-16 16,-5-14-2-16,7-10-3 15,0-8 3-15,-5-4 0 0,5-2 3 16,-8 1-3-16,1 4-16 0,-8 8 4 16,-1 7 12-16,-7 9 1 0,0 9 0 15,0 3 23-15,-2 12 12 0,-3 8-21 16,-3 6-13-16,-2 6 16 0,0 4-6 15,3 3-9-15,3 0-3 0,0 0-25 16,2-3 4-16,2-2 3 0,0-5 6 16,2-4 12-16,2-10 1 0,4-3 11 15,-1-9-9-15,7-3-3 16,-4-10-21-16,-1-7 0 0,5-5 9 16,-3-5 9-16,-5-6 1 0,2-1 0 15,-2-4 2-15,-6 0 3 0,2 3 9 16,-2 3-12-16,-4 8-16 0,-6 3 4 15,6 7 0-15,-3 6 9 0,3 3-12 16,0 2 12-16,2 3 1 0,0-2 2 16,2 2 0-16,0 0 12 0,0-1 18 15,2 0 22-15,2-3-13 0,5-1-38 16,-1-2 11-16,6-1-9 0,-1-1 15 16,3 1-6-16,-3 2 0 0,1 0-8 15,1 3 11-15,-3 3-3 0,0 0 6 16,-1 8-3-16,-3 2-15 0,2 6 0 15,-1 5-12-15,-3 0 0 0,0 6 10 16,-2-1 0-16,2 0-1 0,-2-3 0 16,3-1-9-16,-3-4-10 0,0-5-20 15,2-2 21-15,-2-5 6 0,5-4 3 16,-3-2 10-16,2-4-19 16,-2-8-10-16,5-3 13 0,-3-4 6 15,-2-2 11-15,-2 0-1 0,0 0-10 16,-4 4 0-16,0 2 0 0,0 6 10 15,0 3 1-15,0 3 1 0,0 2 3 16,0 1 21-16,0 0 0 0,0 0 10 16,2 0 17-16,5-1-30 0,1-1-3 15,2-1 0-15,5-4-3 0,1-1-14 16,5-1 2-16,-1-5 0 0,3 1 19 16,2-3-10-16,-4-1 3 0,4-7-12 15,-5 3 0-15,-3-5 9 16,-3 0-11-16,-6 0-1 0,1 0 1 15,-7 2-1-15,-2 2 0 0,-2 7-2 16,-7 6-13-16,1 4 0 0,-2 5 13 16,0 5 2-16,-1 8 12 0,-1 10 3 15,1 5-3-15,7 6-9 0,0 7-1 16,4 1 1-16,-2 2-1 0,6 0-1 16,5-2 1-16,-1-1-2 0,6-6-2 15,1-2-28-15,-1-9-37 0,1-7-53 16,-1-7-32-16,1-9-38 0,-3-4-69 15,0-17-104-15,-3-4-205 0,-1 0-394 16,-2-20-478-16</inkml:trace>
  <inkml:trace contextRef="#ctx0" brushRef="#br4" timeOffset="-89300.141">14315 6553 787 0,'0'0'2705'0,"0"0"-2210"0,2-56-54 16,8 37 51-16,3-4-177 0,-1 0-148 15,11 0-79-15,4-2-39 0,2 1-49 0,2-5-21 16,2-1-58-16,-10 3-116 16,1 0-55-16,-11 3-97 0,-7 8-378 15,-6 2-1125-15</inkml:trace>
  <inkml:trace contextRef="#ctx0" brushRef="#br4" timeOffset="-88802.816">12845 7005 3602 0,'0'0'648'0,"0"0"-505"0,0 0-1 15,0 0-77-15,0 0-31 0,0 0 9 16,0 0-43-16,0 0-37 0,0 0-195 16,0 0-252-16,11 10-773 0,-3-5-1197 0</inkml:trace>
  <inkml:trace contextRef="#ctx0" brushRef="#br4" timeOffset="-88586.819">13261 6822 1672 0,'0'0'2510'0,"0"0"-2165"16,0 0-179-16,0 0 46 0,4-55 8 16,-2 34-101-16,4 0-40 0,-2-4-15 15,2-2-35-15,3-2-29 0,3-5-42 16,1-4-107-16,1-3-80 0,5-4-69 15,-9 10-259-15,17-7-954 0</inkml:trace>
  <inkml:trace contextRef="#ctx0" brushRef="#br4" timeOffset="-86520.744">14637 7250 2538 0,'0'0'965'0,"0"0"-816"16,0 0 65-16,0 0 22 0,0 0-15 15,19-69-32-15,-9 39 3 16,3-6-2-16,-1-4-43 0,-2-5-40 15,3 0-25-15,-3 2-18 0,-2 3-25 16,-1 9-26-16,-1 8-11 0,-4 11 1 16,0 8 27-16,-2 8 31 0,0 13-61 15,0 16-43-15,-2 21 10 0,-2 20-7 16,-2 9-5-16,-1 0 14 0,1-11 31 16,4-18 0-16,-4-13 0 0,4-13 0 15,2-6-33-15,0 0 14 0,-2-2 17 16,0-4-10-16,2-7 12 0,0-9 0 15,0-4-71-15,4-9 22 0,2-7 49 16,2-7 1-16,1-4 1 0,1 0 17 16,0-1-4-16,1 2 6 0,-1 1 22 15,0 5 33-15,1 1-15 0,-1 0-18 16,-4 1-7-16,7-3-6 0,-5 0-8 16,0-3-7-16,-6 0 0 15,6 1-13-15,-5 3 0 0,-1 3-1 0,0 2 1 16,-2 7 0-16,0 2-1 15,0 4 1-15,0 1-1 0,0 4 1 16,0 0 10-16,0 0 13 0,0 1 17 16,0 0 6-16,0 0 1 0,0 0 5 15,2 0-2-15,0 0-7 0,0 2-9 16,0 0-8-16,-2 3-7 0,2 2-21 16,0 2 0-16,0 2-3 0,0 4-12 15,0 3 12-15,-2 2 2 0,2 1 1 16,5 0 0-16,-1 2 2 0,0-5 1 15,2 0 12-15,3-6-12 0,-1-4 0 16,2-4-3-16,3-4 0 0,-3-6-24 16,5-6-10-16,-1-7 10 0,1-5 3 15,-3-5 6-15,-1-4 0 16,3-3 13-16,-8 2-10 0,3-1 10 16,-5 3 2-16,-4 9 0 0,0 8 0 15,0 6-3-15,-2 5 3 0,0 4 3 16,-2 11 30-16,0 4-33 0,0 8 0 15,0 5 1-15,2 1 11 0,0 2-10 16,2-2 13-16,4-4-12 0,-2-2 9 16,3-7-9-16,1-1 18 0,0-7-2 15,2-5-1-15,3-3-18 0,1-7-9 16,1-9-16-16,1-7 7 0,3-8 6 16,-1-6 10-16,3-13-13 0,0-13 13 15,4-18 0-15,-5-8 2 0,-1 1 1 16,-7 1 17-16,-6 13 0 0,-6 4 10 15,0 14-7-15,-4 16-21 16,4 11-17-16,-8 9-2 0,0 2 4 16,0 2 0-16,-5 2 0 0,1 10 13 0,1 4 2 15,1 10 1-15,0 9 20 16,-1 7 0-16,3 7-2 0,0 3-7 16,2 4-9-16,2 4 12 0,-3 11 0 15,5 7-15-15,0 10-13 0,2 0-11 16,2-7 6-16,2-15 14 0,3-13 4 15,-1-7 0-15,2-4 19 0,2 3 2 16,3-1 6-16,3-1 3 0,5-9-6 16,-2-10-21-16,-1-8-3 0,3-8 0 15,0-8-27-15,-1-7 3 0,1-3 21 16,-5-3-9-16,1-1 11 0,-5 1-2 16,-3 2 1-16,-3 1 0 0,0 6 0 15,-6 6 0-15,0 6-13 0,0 7 15 16,0 1 3-16,-2 12 15 0,0 5-16 15,-6 5-2-15,8 6 0 0,-2 2 0 16,2 1 1-16,0-5 2 16,0-4 9-16,2-4-10 0,4-8 10 15,0-1 3-15,0-7 3 0,3-2-18 16,1-5-14-16,2-7-7 0,1-5 3 16,1-5 15-16,1-2-9 0,-3-4 10 15,0 0 1-15,3 4 0 0,-7 0 1 16,0 8 1-16,-1-1 0 0,-1 9 0 15,0 2 11-15,-6 4 3 0,4 2 3 16,-2 0-6-16,0 2-12 16,0 4 0-16,0 2-21 0,0 5 3 0,1 2 6 15,-1 0 10-15,0 4 1 16,0 0 0-16,2-1-1 0,-2-2 1 16,0-1 0-16,0 1-1 0,2-3 1 15,-2-1 0-15,2-2 1 0,-1-4 0 16,1-1 1-16,-4-1 1 0,2-3 0 15,0-1-1-15,0 0-1 0,2-1-21 16,0-5-3-16,-2-3 5 0,4-1 7 16,1-3 9-16,-3 1 1 0,0-4 1 15,0 3-1-15,0-1 0 0,0-3 2 16,-4 3 1-16,6-5 2 0,-1 4 0 16,1 0-1-16,-2 2 10 0,0 2 0 15,2 5 4-15,-4 2 2 0,7 1 6 16,-5 3-3-16,2 0-6 0,2 0-3 15,-2 4-10-15,1 1-2 0,-1 2-1 16,-2-1-17-16,2-1 16 16,0 3-13-16,-2-6 14 0,1-1 1 0,1-1 0 15,0-1-12-15,4-7-9 16,1-1 18-16,1 0 2 0,-2 2 1 0,3 3 15 16,-1 2 15-16,1 4 0 15,-1 8 9-15,2 9-8 0,-1 9-31 16,3 19-1-16,3 19-11 0,2 19 9 15,1 8 0-15,-5-5 2 0,-3-4 1 16,-5-10 1-16,-5-4 2 0,-4-6-3 16,-8-14-36-16,-3-13 18 0,-1-13 18 15,-3-9 0-15,-3-3 0 0,-5-8-2 16,-6-4-13-16,0-11 14 0,-2-13 1 16,-2-17 1-16,0-16 11 0,0-18 3 15,8-3 3-15,9 11 7 0,7 21 2 16,9 18-27-16,0 6-2 15,4-2-22-15,7 3 21 0,7-3 0 16,3 8-19-16,6 4-38 0,2 2-46 16,4 3-39-16,0 1-37 0,-2-1-43 15,-6-3-16-15,-7 1-34 0,-5-2-133 16,-9 2-283-16,-4-5-742 0</inkml:trace>
  <inkml:trace contextRef="#ctx0" brushRef="#br4" timeOffset="-85936.286">14646 6597 3894 0,'0'0'436'0,"0"0"-201"0,0 0 54 16,0 0-69-16,0 0 30 0,0 0-46 15,0 0-35-15,0 0-27 0,0 0-78 16,0 0-62-16,64 18-2 0,-46-14-30 15,3-4-94-15,4 0-109 0,0 0-29 16,-1 0-52-16,-1 0-107 0,-4-4-160 16,-5 3-160-16,3-1 37 0,-9 0 72 15,0 1 197-15,-6-2 246 0,7-2 189 16,-5-1 263-16,-2-3 238 0,0 0 43 16,2-1-23-16,0-5-59 0,0-3-86 15,-2-5-69-15,5-4-55 0,1-6-24 16,0-5-49-16,0-1-57 0,3-1-86 15,-1 4-36-15,0 4-31 0,3 5-88 16,-1 8-118-16,1 7-153 16,-3 5-594-16,9 8-1273 0</inkml:trace>
  <inkml:trace contextRef="#ctx0" brushRef="#br4" timeOffset="-85674.484">15665 6254 916 0,'0'0'3838'0,"0"0"-3395"0,0 0-324 16,0 0-119-16,0 0-39 0,0 0-184 16,0 0-16-16,0 0-93 0,0 0-824 15,0 0-2063-15</inkml:trace>
  <inkml:trace contextRef="#ctx0" brushRef="#br4" timeOffset="-74090.088">19545 6487 2156 0,'0'0'1324'0,"0"0"-1089"0,0 0-9 16,31-78 82-16,-21 40 26 0,-8-2-75 16,-2-2-17-16,0 2-23 0,-14 6-31 15,-3 7-54-15,-6 11-53 0,-6 7-8 16,-4 11 12-16,-6 14 23 0,-4 17-11 15,-13 22-31-15,2 20-18 0,2 10-14 16,13 2-16-16,8-4-4 0,15-6-14 16,3-1-42-16,11-1 21 15,2-5 21-15,13-7 34 0,5-10 26 16,3-15-21-16,0-10-15 0,5-8-13 16,14-2-11-16,3-5-24 0,5-6-42 15,1-7-58-15,-9-16-8 0,7-6-13 16,-6-7-34-16,-1-4-82 0,-3-6-183 15,-12 10-525-15,8-12-771 0</inkml:trace>
  <inkml:trace contextRef="#ctx0" brushRef="#br4" timeOffset="-73807.603">19799 6233 1494 0,'0'0'2499'0,"0"0"-2205"0,0 0-160 0,0 0 193 15,0 0-33-15,0 0-129 0,37 67-1 16,-37-27 30-16,-6 19-24 16,-6 19-49-16,-7 10-34 0,5 1-66 15,-5-5-21-15,7-13-18 0,-1-4 3 16,5-14-6-16,4-13-6 0,0-11-58 15,4-8-60-15,0 0-31 0,0-2-12 16,0-4-32-16,4-8-126 0,0-6-324 16,10-4-934-16</inkml:trace>
  <inkml:trace contextRef="#ctx0" brushRef="#br4" timeOffset="-73567.115">19762 6121 4168 0,'0'0'603'15,"0"0"-416"-15,0 0 258 0,0 0-48 16,66 40-204-16,-37-25-72 0,0 2 12 16,6 0-1-16,2 3-63 0,2-7-50 15,3-4-19-15,1-5-15 0,-8-4-9 16,-2-4-45-16,-4-5-60 0,-12-1-43 15,-7 0-55-15,-2 3-100 0,-8 1-193 16,-10 6-227-16,2 0-479 0,-15 10-785 16</inkml:trace>
  <inkml:trace contextRef="#ctx0" brushRef="#br4" timeOffset="-73416">19826 6557 147 0,'0'0'3694'16,"0"0"-3134"-16,0 0-174 0,45 58 124 15,-16-50-146-15,13-6-137 0,18-2-25 16,10-6-57-16,-4-4-105 0,-14-2-40 16,-15-1-33-16,-12 1-94 0,6-7-157 15,-11 3-240-15,26-10-1195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20T07:42:31.87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5664 8610 904 0,'0'0'375'0,"0"0"-289"16,0 0-84-16,0 0 80 0,0 0 100 0,0 0-26 15,0 0-39-15,0 0 13 16,-33-51 298-16,27 45-206 0,2 0-83 16,-1-1-7-16,-1 1 22 0,2 0 2 15,-2-2-25-15,-2 1 2 0,1-1-9 16,-3 0-4-16,0-2-23 0,-1 0-12 15,-1-1-19-15,-4-2-9 0,1-1-13 16,-4 0-7-16,3-2 13 0,-5 3 22 16,1-2 15-16,-1 3-31 15,4 0-19-15,-5-2 3 0,3 5 3 0,0 0 4 16,-1 2-17-16,1-1 1 0,-2 1-15 16,1 0-1-16,-1 3-13 15,0 1 0-15,1 1 1 0,1-2 10 16,-4 4-10-16,3-1 9 0,-3 0-9 15,0 1 19-15,3 0-7 0,-7-2 3 16,0 0-5-16,2-1 5 0,-4-4 22 16,-2-1 6-16,-4-3 9 0,0-3 3 15,-2-3-27-15,-3-1-19 0,-1-5-9 16,0-1 9-16,-3 1 0 0,-1-1-8 16,1 1-4-16,1 2-11 0,-2 3 8 15,1 1 0-15,1 3-9 0,-3 0 10 16,3 2 0-16,-1 2 2 0,-1-1-2 15,-1 1 2-15,1 3 0 0,-1 1 0 16,3 0 0-16,-2 3 1 0,1-1 1 16,-1 2 0-16,1 0-2 0,1 1 1 15,-3 1 1-15,3 0 0 0,-2 0 0 16,3 0 1-16,-1 3 0 16,-1 2-1-16,1-1-1 0,-3 2 1 15,5 2 0-15,-4-2-2 0,1 3-1 16,1-1 0-16,-1-1 1 0,1 2 0 15,0-2 0-15,1 2 0 0,1-1 1 16,0 3-1-16,3 1 0 0,-1 1 1 16,0-1 1-16,0 4 1 0,5-2 1 15,-3 0-2-15,2 2 0 0,2 2 0 16,-2-4-2-16,0 4-18 0,2-3 17 16,0 2-1-16,0 1 0 0,2 0 0 15,0-1-1-15,2 4 1 0,0-2 1 16,4 3-1-16,0-3 1 15,2 2 1-15,1 1 0 0,1 0 1 16,2 1 0-16,5-1 0 0,-5 2 1 16,7-1 1-16,-1 2 0 0,5-2-1 15,-2 3 0-15,2-3 0 0,1 2 1 16,5-1 0-16,-2 0 0 0,4 0 10 16,-2-2-11-16,8 2 1 0,0-1 9 15,3 2-10-15,1-1 1 0,0 2 9 16,3 0-11-16,1 1 1 0,5-2-1 15,0 3-1-15,1-2-2 0,3-2-10 16,0-1-18-16,4-1 11 0,-1-2 1 16,1 1 16-16,4-3-13 0,2 0 12 15,0 2-1-15,5-4-11 0,-1 2 3 16,2 1 10-16,2-1 1 0,3-1 1 16,-1 1 1-16,1-2 2 0,1-1-2 15,3-1 2-15,1-3-2 0,-1 0-1 16,1-2-1-16,1 0-1 15,6 1 0-15,8-1-19 0,8-2-1 16,3-2 19-16,-9-2-18 0,-6 1 18 16,-4-4-13-16,-1 0 15 0,3 0-2 15,0 0 0-15,2 0 2 0,-2 0-1 16,2 1 1-16,-2-1-1 0,0 0 0 16,2 0 0-16,-2 0-1 0,-1 0 0 15,-1-1-12-15,0-3 11 0,0-1-14 16,0-2 6-16,0 4 11 0,-3-7 0 15,3 1-1-15,-8 2 1 0,-9-2 0 16,-8 3 0-16,2-2 1 0,4-2 0 16,7 1 0-16,7-2 0 0,-3-1-1 15,3 2-1-15,-3 2-17 0,0-2 7 16,-3 1-4-16,3 0 4 0,-5-1 9 16,2 0-12-16,-1 1 14 0,-1-1 0 15,-3 0 1-15,-1-1 0 16,0 1 0-16,0-3 0 0,-3-2 0 15,-1 0 1-15,-2-1-1 0,-2 0 1 16,-2 0 0-16,0-2-1 0,-5-1 0 16,-1 0 0-16,-2-3-1 0,-5 0-2 15,-1-2-19-15,-1 0 10 0,-3-3-16 16,-5 1 10-16,-2-1 2 0,0-4 13 16,-4 2 0-16,0-2 0 0,0 2-8 15,-6-2 11-15,-2 0 1 0,-1 3 1 16,-3-1-1-16,-2 1 1 0,-5 2 1 15,0-1-1-15,-3 0 0 0,-3 3 1 16,-2-3 0-16,-2 2-2 16,-8-1 0-16,4 2 1 0,-5 1 0 15,-3-3-1-15,0 1 3 0,-5-1-3 16,1 3 0-16,-3-2 0 0,1 3 1 16,-11-2 0-16,-4-2-1 0,-13 0 2 15,-1 1-3-15,6 4 0 0,6 3 0 16,2 4 1-16,0-1 14 0,0-1-2 15,-3 1 5-15,1 2-6 0,-2 0-9 16,0 3-1-16,0-1-1 0,-2 3 0 16,0-1 3-16,-1 1-2 0,-1 0 0 15,0 0-1-15,-1 2 2 0,3 0-1 16,-2 4 0-16,2-2-2 0,2 3 1 16,-1 1 0-16,3 0-1 0,-2 5 1 15,2 0 1-15,2 3-1 0,-2 1 1 16,0 1 0-16,2 0 0 0,0 3-1 15,0-1 1-15,-2 2 0 0,6 1 0 16,0 1 0-16,-2-1 0 16,2-1-1-16,5 2 0 0,-3-3 0 0,2 2-1 15,11 1 0-15,5-4 0 16,7 1 0-16,2-3 1 0,-2 6 0 16,-6 5 2-16,-2 5-1 0,2-1-2 15,2 4-18-15,4 0 16 0,2 3 1 16,2-1 1-16,2 0 1 0,4 2 11 15,3-2-10-15,-1-1 1 0,5 3 9 16,-1-3-9-16,1 2 0 0,5-3-1 16,1 1 10-16,2-1-11 0,0 2 1 15,4-2 0-15,2 2 11 0,6-1-11 16,0 1 1-16,6-1 9 0,3 2-9 16,1-1 13-16,5 1-13 15,2-1 12-15,4-1-14 0,0-2-1 16,4-2-11-16,0-2 10 0,4-3 2 15,0-1-1-15,2-3 0 0,2-2 0 16,3 1 1-16,1-5-1 0,3 1 1 16,-1-3 0-16,3 1-1 0,7 0 1 15,10-1 0-15,7 0-1 0,4 0 0 16,-5 0 0-16,-5-3 0 0,-8 4-1 16,4-4-1-16,0 4-11 0,2-2 11 15,0-1 1-15,2 2-2 0,-2-4 0 16,2 3 1-16,0-5-1 0,1 1 2 15,-1-3 0-15,0 3 1 0,0-4 0 16,0 3 2-16,0-3 1 0,-2 0 0 16,2 0-1-16,1 0-1 0,-5 0 1 15,2 0-1-15,-2 0-1 0,-2-3 0 16,2-1 0-16,-2-2 0 0,0 1 0 16,2-3-1-16,-2 0 0 15,0-3 1-15,-1-1 0 0,1 1 0 16,-2-4 0-16,0 0 0 0,-2 0 0 15,0-2 1-15,0-1 0 0,-1 0 1 16,-1-2-1-16,-10 2 2 0,-5 3-1 16,-10 0 0-16,-2 2-1 0,8-4-1 15,0-3-1-15,4-4 0 0,0 0-1 16,-5-1-2-16,-1 1 1 0,-6 1-12 16,-3-1-13-16,1 1-21 0,-10-2-9 15,-3 1-13-15,-2-2-40 0,-8-4-65 16,-2-3-70-16,-6-5-91 0,-17-12-126 15,-12-13-191-15,4 9-534 16</inkml:trace>
  <inkml:trace contextRef="#ctx0" brushRef="#br1" timeOffset="5687.419">15580 8487 972 0,'0'0'329'0,"0"0"308"15,0 0-348-15,0 0-131 0,0 0-90 16,0 0 52-16,0 0 38 15,0 0 6-15,2-65-10 0,-8 48 2 16,0 0 1-16,-5-3 2 0,1 2-4 16,0-2-20-16,-5 2-12 0,1 2-51 15,-1 2-14-15,1 2-18 0,-3 1-9 16,1 1 1-16,-1 1-4 0,-3 2 0 16,1-1 0-16,-2 0 15 0,-6-2 1 15,9 2 18-15,-7-5-3 0,0 2 6 16,-2-2-4-16,0-1 1 0,1-1 21 15,-5 1 0-15,0 0-24 0,-3 0-26 16,3 3-21-16,-4-1-12 0,-2 1-1 16,2 2-2-16,-4-2 0 0,-3 0 0 15,5 2-9-15,-4-1 10 0,-1-3 1 16,-3 2 0-16,6 1 1 0,-5-3-2 16,-1 1 2-16,1 0 0 0,1 3 0 15,-2-1 1-15,1 0-1 16,1 1 0-16,-3 2 0 0,3 1 2 0,-1 1 10 15,-1 2-9-15,2 1 9 16,1 2-11-16,-1 0 3 0,-1 3-2 16,5 4 10-16,-2 0-9 0,-1 3 0 15,-1-1-3-15,4 0 0 0,-5-2 0 16,3 1 0-16,-5-1 0 0,3-4 0 16,0 3-2-16,-1-2 0 0,1-3-1 15,-3 3 0-15,3-1 1 0,2-1 2 16,-3 0-1-16,1 4 1 0,1 0 0 15,1 1 1-15,0 5 2 0,-3 2 0 16,5 0 9-16,0 2-9 0,-3 1 12 16,3-2 1-16,-4 1-4 0,6-2 0 15,-3-1-12-15,-1-1-14 0,4 1 12 16,-5-3-1-16,5 2 1 0,0-1-1 16,2 0 0-16,-2 2 1 0,4 0 0 15,-1 1 0-15,3 3-1 0,0 3 1 16,5 1 2-16,-3 3-1 15,6 2 1-15,0 0 0 0,-2 2 1 16,9 2 1-16,-3 1 1 0,-1 0 0 16,9 2 9-16,-1 1-9 0,-3 0 0 15,9 1 9-15,0 2-10 0,2-2 10 16,0 0-9-16,4 3 10 0,0 0-10 16,0 1 9-16,6 1-11 0,0-1 0 15,2 1-1-15,7 1 0 0,-3-1-37 16,5 1 13-16,-1-1-1 0,7 0 1 15,-4 0 3-15,8-2 8 0,-1-1 12 16,5-2 1-16,0-3 1 0,2 1 12 16,3-4-13-16,1-3 2 15,2 1 10-15,5-2-10 0,1-2-1 16,-4 1 2-16,11-3-2 0,2 3 1 16,10 0-1-16,8-1 1 0,3-1-2 15,-5-3 0-15,-6-8 0 0,-6 1-2 16,-2-5-1-16,4-2 1 0,0 0-10 15,-1-2 10-15,1 3 0 0,0-4-1 16,4 0 1-16,1 1 2 0,-3-1-3 16,0 2 1-16,2-1 2 0,0-1 0 15,-2-1-1-15,2-1 0 0,-2 0 0 16,-2-2 0-16,4-3 1 0,-4-3-1 16,0-2 1-16,2 0 0 0,-2-3 0 15,-2-2 0-15,4 1 1 16,-5-3 1-16,-1-2-1 0,0 0 1 0,-2-3-1 15,0-2 0-15,-9 6 1 0,-8 0 0 16,-6 3 0-16,-2 2 13 16,6-5-14-16,5-1 1 0,1-3-1 15,7 1 1-15,-7-2-2 0,2 2 1 16,-3 1-1-16,-1-2 0 0,-2 0-1 16,0 0 0-16,-2 1 0 0,1-1 1 15,-8-4 0-15,3 2-1 0,-4-1 0 16,0-1 0-16,-2 0 0 0,-6-1 1 15,-3 2-1-15,5-1-1 0,-9-2 1 16,3 0-2-16,-5 0-9 0,-4-1 10 16,-4 0 0-16,2 0-16 0,-4 0 3 15,0-2-1-15,-4-2 13 0,-2 4 0 16,-4-4 1-16,-7 2 1 0,3-1 1 16,-5 0 2-16,-4 2 11 15,-1-1-10-15,-3 2 0 0,-4 1 12 16,-2 0-14-16,-2 4 9 0,-3-1-10 15,-1 1-2-15,-4 3 1 0,-1 0 0 16,-1 1 0-16,-3 1 0 0,-6-5 1 16,-8 1 0-16,-6-5 2 0,-6 0-1 15,8 2 0-15,6 4 2 0,2 4 0 16,2 0 0-16,0 4 0 0,-2 2 16 16,-2 0-17-16,0 3 16 0,-4 4-16 15,6 0 0-15,-1 1-2 0,-3 1 1 16,0 0-1-16,2-2-2 0,-5 4 1 15,1-3 1-15,4 2 0 0,-2 0 1 16,-2 0 0-16,4 1 0 0,-2 1 1 16,2 0 1-16,-2 5 10 0,5 1-1 15,-3 5 0-15,2-1 0 0,0 2-9 16,2 6-1-16,0-2 0 0,0 2 1 16,1 1-3-16,1-3 0 15,4 0-3-15,11-5 0 0,6-1 1 16,2-1 0-16,-6 0 0 0,-9 2 0 15,-5 2 2-15,3-1 0 0,-2 0 0 16,7 1 1-16,-7 0-1 0,9 1 1 16,-2 2 0-16,1 2 1 0,1 2-2 15,4 2 1-15,2 3 1 0,2 2 1 16,2 0 0-16,2 4 10 0,4 3-11 16,2-2 1-16,0 0 0 0,9 2 9 15,-3 0-10-15,7-2 10 16,2-1-10-16,1 0 11 0,1 0-11 0,6 0 13 15,0-1-12-15,2 2 0 16,9-2 9-16,-1 3-10 0,0-4-2 16,9 3-21-16,-5-1 9 0,11 2 10 15,-2 0 0-15,4-2 0 0,0 3 2 16,6-2 0-16,4 0 1 0,-2-5 0 16,6 1 0-16,3 0 0 0,-3-2 1 15,15-1-1-15,6 4 1 0,10-1 0 16,1 0 0-16,1-3-1 0,-8-6 1 15,-8-1 0-15,2-2 0 0,2-2-1 16,0 3 0-16,0-3-1 0,2 0-1 16,0 1 1-16,0-4-1 0,-2 2 1 15,5-2 0-15,-5-4 0 0,2 2-1 16,2-5 0-16,0 1-1 0,-2-3 2 16,2-1-2-16,-2 0-1 0,2-1 0 15,-1 0 1-15,-1 0 0 0,-2-3 0 16,0-3 1-16,0 1 0 15,0-3 1-15,-4-2-1 0,1 2 0 16,-1-2 0-16,-4 0 1 0,0-2-1 16,-9 2 0-16,-5-1-2 0,-11 1 0 15,-3-3 0-15,12-2 1 0,-1-5-10 16,6-4 10-16,-3-5-1 0,-1-2-9 16,-4-6 10-16,-2-2-11 0,0-1 11 15,-2-4-1-15,-4 1-15 0,0 0 0 16,-2 0-16-16,-3 3-15 0,-1 0-6 15,-2 2 6-15,-1-2 21 16,-3 2 25-16,-5-1 0 0,0 2-9 16,-5-1-7-16,-5-2 4 0,-3-1-13 15,-9-7-70-15,-11-14-72 0,-10-11-64 16,-6-4-139-16,8 19-368 0,2 3-867 0</inkml:trace>
  <inkml:trace contextRef="#ctx0" brushRef="#br1" timeOffset="9257.165">5509 10314 973 0,'0'0'267'0,"0"0"130"15,0 0 126-15,0 0-342 0,0 0-32 16,0 0-14-16,0 0-3 16,0 0 4-16,-45-64-18 0,26 47-2 15,4-1 15-15,-7-5 28 0,-3 2-23 16,0-4-41-16,-2 1-16 0,-4 0 0 15,0 0 0-15,-2 3-10 0,0 3-13 16,-2-1-24-16,0 5 0 0,-4 1-4 16,1 0-9-16,-3 3 9 0,2-1-3 15,-3 3 12-15,-1-2-2 0,0 2 5 16,-3-1 7-16,-10-3 40 0,-10-3 46 16,-10-4-29-16,-3 2-57 0,3 1-35 15,5 0-11-15,9 1-1 0,-2 1 0 16,-2 0 0-16,0 0 0 0,0 1 0 15,0 4-2-15,2 1 0 0,-3 2-10 16,3 3 8-16,-2 1-7 16,6 2 11-16,-2 1 1 0,-2 3-1 15,6 3 0-15,0 2 1 0,0 1-1 16,1 1 1-16,1-1 2 0,0 5 0 16,2 1-2-16,0 0-1 0,1 3 0 15,-1 0 0-15,9 0 0 0,5-4-1 16,11-2-1-16,0 1 0 0,-8 3-10 15,-2 3 11-15,-5 3-1 0,1 1-10 16,2 0 10-16,1-1-17 0,5 1 4 16,0 1-4-16,2 3 4 0,4 1 2 15,0 1 12-15,6 2 1 0,1 3 2 16,5 2 1-16,3-2 13 0,1 2-4 16,5 0 1-16,4 1-10 0,2-3 9 15,2 0 0-15,2 2-9 0,6-1 10 16,0 0-11-16,9-2-2 0,-3 2-20 15,7-2 19-15,2 1-2 16,0-2 0-16,6-2-9 0,2 2 9 16,0-5-34-16,4 3 0 0,4-1 9 15,2-1 3-15,9 2 13 0,8 2 11 16,12-2 0-16,2 0 1 0,-1-3 1 16,-5-6 0-16,-2 1 11 0,0-2-12 15,4 4 2-15,0 0-2 0,3-1 2 16,-1-1 1-16,2 0-2 0,1-2 2 15,-1-2-2-15,5-1 0 0,-3-2 0 16,0 1 1-16,3-3-4 0,-3-1 2 16,3-2 0-16,-5-1 0 0,3-5-2 15,-3 0-10-15,0-5 12 0,-1 0-1 16,1-3 0-16,-4-4 0 0,0-1 0 16,-2-5 1-16,-1 0-1 15,-1-2-1-15,-4-1 1 0,-1-3 0 16,-1 0-21-16,-2 0 10 0,-2-2 10 15,-9 1-1-15,-7 2 0 0,-7 2-1 16,-2 0 1-16,4-5 0 0,2-4 2 16,4-5-2-16,-2-3 2 0,-4-2-11 15,-2 1 10-15,-6-3 0 0,-2-6-2 16,-5 0 2-16,1-9-1 0,-9-12 3 16,-1-7 0-16,-7-2 19 0,-2 5-7 15,-9 6 1-15,1 17-1 0,-2 8-10 16,2 8-2-16,-3 1-1 0,-3-3-2 15,-5-3-8-15,-1-5 11 0,-7 1 2 16,-2 2-1-16,-2 3 1 0,-2 0 0 16,-7 0 0-16,1 3-1 0,-4 2-1 15,-9-2 2-15,-10-2-1 0,-12-1 0 16,-3 3-1-16,3 4 0 0,1 5 2 16,9 4 0-16,-4 1-1 15,-2 1 0-15,2 2 1 0,-3 1 0 16,1 3 0-16,0 2 1 0,-3 3-2 15,-1 2-1-15,0-1 0 0,-3 3 0 16,3-2 1-16,-5 2 0 0,3 0 0 16,-1 2 2-16,-4 1 12 0,9 2 4 15,-2 1-1-15,-1 2 7 0,-1 1 0 16,3 1-7-16,1 3 1 0,2 0-1 16,2 5-6-16,1 1-9 0,3 2-2 15,0 5 0-15,6 1 0 0,5 3-1 16,5-3 0-16,11-1 0 0,6-4 1 15,4 3 1-15,-6 4 10 0,-4 3-11 16,-3 7 0-16,3-2 2 16,2-1 0-16,2 0 10 0,4 1-11 15,2-2 0-15,2 2 10 0,7-1-9 16,1 2 0-16,5 1 0 0,4 3 9 16,4-2-10-16,4 3-2 0,4-1-23 15,4 2 21-15,6-3 2 0,5 0 0 16,2 2 3-16,6-2 0 0,-1-1 12 15,5-1-14-15,5 1 2 0,-1-4-3 16,2-1 0-16,8-2-1 0,1 1-23 16,8 0-4-16,12 4 4 0,12 2-7 15,3 1 6-15,0-5 7 0,-7-2 15 16,-2-3-12-16,-1-5 15 0,3 1-1 16,0-3-1-16,3 0 0 0,-3-6-10 15,5 1 8-15,-1-5 3 0,1 0 1 16,2-5 0-16,-1-2 0 15,-1-3 0-15,1-1 0 0,-1-2 2 16,-1-1 1-16,-1-1-2 0,-1-3-1 16,-1-5 2-16,-3-1 0 0,-2-2 0 15,1-4 1-15,-5-3-1 0,-2-2-2 16,0 1 0-16,-6-5-2 0,-2 3 1 16,-9-1 1-16,-9 2-1 0,-7 5 0 15,-3-4 1-15,6-6-19 0,3 0 7 16,0-8 10-16,0-3 1 0,-2-1 0 15,-4 0-2-15,-2 1 0 16,-4-4 1-16,0 1-1 0,-4 1 3 16,-5 0 0-16,1 0 1 0,-5 2-1 0,0-1 0 15,-3 3 2-15,-9-2-1 16,2-1-1-16,-2 2 0 0,-6-1-1 16,-3 0-2-16,-3 3 1 0,-5 0-13 15,-1 3 13-15,-5 0-17 0,-2 1-5 16,-4 1-29-16,-4 2-43 0,-4-2-44 15,-2-1-68-15,-11-4-82 0,-12-7-164 16,12 7-211-16,-9-8-630 0</inkml:trace>
  <inkml:trace contextRef="#ctx0" brushRef="#br0" timeOffset="14452.671">15661 10477 1406 0,'0'0'1079'16,"0"0"-1020"-16,0 0-59 0,0 0 0 15,0 0 61-15,-15-55 36 0,9 37-10 16,-4-1 44-16,-1-1 23 0,-3 2-10 16,-1-2-35-16,-1 1 8 0,-3-2 23 15,-1 1-1-15,-5-1-51 0,2 3-28 16,-4 0-13-16,0 0-18 0,-2 0-7 15,-4 2-7-15,0-5 20 0,-4-1 19 16,-2 0-4-16,-5-4-16 0,-5-4-9 16,-11-5-12-16,-11-6 18 0,1 1-3 15,0 4 9-15,6 5-12 0,4 6 9 16,0 3-15-16,-4 1-18 0,4 3 1 16,-2 0-1-16,-2 6-1 0,0 1 0 15,0 3-12-15,-3-1 10 16,1 5-1-16,2-1-9 0,-2 3 11 15,0-1-1-15,0-1 1 0,-2 0 0 16,3-2 1-16,-1 2-1 0,0 1 2 16,0 0-1-16,4 3 0 0,-2 3 1 15,2 3 0-15,-2 4 1 0,4 3 1 16,0 2 0-16,-2 4 0 0,4 2 10 16,-2 2-11-16,4 2 0 0,1 1-2 15,-1 3-1-15,2 0-2 0,0 0-13 16,-2-1 16-16,13-3-2 0,4-6 1 15,10-1 0-15,-2-3 1 0,-4 3 1 16,-7 1-1-16,-5 5 1 0,5-2 0 16,-1 1 0-16,0-1 2 15,3 3-1-15,5 0 1 0,0 1 1 16,2 2 8-16,2 3-10 0,0 2 10 16,4 2-9-16,2 2 0 0,3 3 12 15,-1-1-12-15,4 2 10 0,1-1-11 16,3-2 0-16,-1 2-2 0,5-2-13 15,-1-1 10-15,6-2 0 0,-1 2 1 16,5-1 2-16,2 1 0 0,0-2 1 16,4 2 1-16,3-2 1 0,7 1 10 15,-1-1-10-15,3 1 19 0,3 1-22 16,6-2 3-16,1-1-2 0,3 0 1 16,4 0 10-16,0-2-9 0,7-2 10 15,-1-3-11-15,0 1 0 0,15 0 13 16,6 0-15-16,12-3 0 0,1 0 0 15,-3-6-2-15,-4-2-10 0,-6-2 9 16,4 1-10-16,0-1 10 0,2 3 1 16,3-3 0-16,-1 1 2 15,2 0 1-15,0-2-1 0,3 0 0 16,1-3 0-16,-2 1 0 0,3-7 2 16,-3-1-1-16,5-3 1 0,-1-1-1 15,-1-1-1-15,-1-4 0 0,3-2 2 16,-1 0 0-16,-2-3 26 0,5 1-25 15,-3 0-1-15,1 0 1 0,-7 3-1 16,9-1-2-16,-5 0 2 0,-1 1-4 16,-3-2 2-16,2-2-1 0,-2 0 1 15,-3-3-2-15,-1-2 0 0,-4-1 1 16,0-5-2-16,-2 1 3 16,-4-4-1-16,-1-2-1 0,-7 2-1 15,-11 1 1-15,-6 4 1 0,-4-3-21 16,6-2 10-16,4-7 11 0,3-5-1 15,-3-1 0-15,-4-4 0 0,-2 1 2 16,-6-1 1-16,-1 1 14 0,-3-1 4 16,-4-1 5-16,-3 4-5 0,-6-3 0 15,-1 0-18-15,-5 2 1 0,-2-4 0 16,-9 0-1-16,-1 0-1 0,-9-1 0 16,-1-2-2-16,-3 1 0 0,-10 1-1 15,4-2-19-15,-8 1 3 0,0-1 16 16,-5 1 0-16,-1 1 1 0,-11-6 2 15,-8-5 1-15,-8 1 12 0,-7 1 8 16,5 10 19-16,4 7 0 0,4 8-12 16,-5 0 0-16,-1 3-4 0,2 1-5 15,-6 0 2-15,-3 0-2 0,-4 1-1 16,5-1-17-16,-5 2 0 16,-1 2 1-16,1 0-2 0,-4 4-1 15,3 4-23-15,-1-2 21 0,2 7 1 16,-3 1 2-16,3 4 0 0,-2 1 0 15,3 1 2-15,-1 2 0 0,5 2 0 16,-3 3-1-16,0-1 1 0,3 2 13 16,-1 1 7-16,1 0 2 0,2 1-2 15,3 1 2-15,-1 1-5 0,2 4-7 16,4 0-10-16,1 4-1 0,5 5 0 16,1-1-1-16,1 5-3 15,14-2-15-15,5-2 15 0,8-2-10 16,2-1 11-16,-4 6-1 0,-4 7 0 15,-3 5 1-15,1 1 2 0,4-1 1 16,4 2 1-16,6-2 1 0,0 4 10 16,1-2-11-16,7 3 1 0,-2-1 9 15,9 9-11-15,-2 8 1 0,10-5 0 16,0-7-1-16,2 1-1 0,10-14-2 16,0 8-38-16,3 6 25 0,5-9 15 15,5 6 2-15,0 0 10 0,6-3 0 16,4-3 1-16,4 0-1 0,2-1-10 15,11 1 10-15,10 6-10 0,10 1 0 16,5 0 10-16,-5-4-10 0,0-3-1 16,-6-5-1-16,4 1 0 0,5 0 0 15,-1-3 0-15,5-1-1 0,-1-1-15 16,5-2 4-16,-3-3 10 0,5-2-1 16,0-2 1-16,1-1-1 0,-1-4 3 15,6-2 1-15,-2-1 1 0,0-1-1 16,1-4 1-16,-1-2-1 15,4-3 0-15,-2-4 0 0,0 1 1 16,0-2-2-16,-2-2 1 0,2-1-1 16,-3-3 0-16,1 0-1 0,-4-3 1 15,2-1-1-15,-7 1 1 0,3-2 0 16,-7 0-1-16,1-5 1 0,-5 2 0 16,-4-3 0-16,-2-4-1 0,-2-5-1 15,-4 1 1-15,-10-4 0 0,-7 1 0 16,-10 4 1-16,2-8 1 0,6-21 1 15,9-14-1-15,-1-12-1 0,-11-1-13 16,-10 5-9-16,-7 8 10 0,-5-3 0 16,-3 0 10-16,-9 0-2 0,-2 2 1 15,-2-1-18-15,-13 1-77 0,1-1-35 16,-11-2-25-16,-10-2-37 0,-6 0-104 16,7 16-273-16,-5 0-781 0</inkml:trace>
  <inkml:trace contextRef="#ctx0" brushRef="#br2" timeOffset="19604.016">14515 6280 1137 0,'0'0'1330'16,"-51"-41"-1207"-16,14 18-91 0,-19-10-16 15,-17-10 0-15,-7-4 23 0,-1 3 13 16,7 3 5-16,-3 2 8 0,3 3 9 16,-7 1 12-16,-1 1 7 0,-3 3 0 15,-2 3-39-15,-2 4-41 0,0 7-11 16,-4 3-1-16,0 5 0 0,-2 4 1 16,0 1 18-16,-4 2 18 0,0 1 25 15,-1-1-2-15,1 1-7 16,0-1-13-16,-2 1 3 0,-3 2 4 15,3-1-7-15,0 2-10 0,1 4-8 16,1 2-1-16,2 5 6 0,2 1 0 16,0 2 10-16,2 4-16 0,2 0-6 15,2 4-14-15,-2 1 1 0,8 3 38 16,-3 1-13-16,5 2-15 0,0 2 2 16,7 1 1-16,-1 4-15 0,1 0-1 15,8 4 12-15,8 1-11 16,4-4-1-16,17-5 3 0,6-6-1 15,2 1 0-15,0 6-1 0,-4 6 0 16,0 8-1-16,4-2-16 0,8 1 14 16,3-1-20-16,5 0 6 0,5 0 16 15,2 0 3-15,6-1 12 0,6 1 4 16,2 0-6-16,5-1 3 0,10-1 3 16,-1-4-17-16,5 0 14 0,4-5-13 15,6-3 0-15,7-2-2 0,8 2 0 16,14 3-1-16,16 3-18 0,5-2-4 15,0-1 9-15,0-6 13 0,-9-2-1 16,5 0-17-16,2-3 18 0,6 0 3 16,-2-3-2-16,4-1 2 0,2-1 0 15,2-2-1-15,2-2-2 0,-2 1 1 16,5-3 0-16,-1-5-1 0,0 1 0 16,2-3-1-16,3 0-2 0,-1-1-1 15,3-1-14-15,-3 1 17 0,5 1-21 16,-1-4 9-16,3 0 12 15,2-2 1-15,-5-1 0 0,1 0 1 16,-3-5 1-16,-1-3 11 0,-1-6-12 16,-4 1 11-16,-3-5-11 0,-1 1 1 15,-4 0 2-15,-6-1 8 0,-3-1-11 16,-3 1 0-16,-5-3 2 0,-1-1-3 16,-9-3 2-16,-4-5-1 0,-10 2-1 15,-13 0 1-15,-10 2 2 0,2-3-3 16,2-15-1-16,2-16-1 0,4-18-16 15,-8-6-4-15,-14 1 22 0,-11 6 10 16,-6 7 28-16,-8 3 0 16,-7 1 9-16,-5 2-9 0,-7 0-4 15,-8 3 3-15,-3 0-15 0,-3 12-6 16,-11-4-16-16,-5 1-13 0,-10 2-2 16,-5-7-4-16,0 8 17 0,-5 1-1 15,-3 1-7-15,-7 3 10 0,-2 2 4 16,-4 2 8-16,-4 1-11 0,-2 1 2 15,-3 2 13-15,-1 3-14 0,-7 0 1 16,1 1 19-16,-5 0-20 0,-4 6 17 16,3 0 5-16,-3 6 4 0,0 7-12 15,-4 2-4-15,-2 8 10 0,2 3-4 16,0 11-18-16,-2 7 0 0,2 6 0 16,6 9-12-16,-4 2-41 0,5 2-118 15,-1-1-143-15,31-7-243 0,0-5-759 0</inkml:trace>
  <inkml:trace contextRef="#ctx0" brushRef="#br2" timeOffset="20585.677">10346 7533 2877 0,'-21'-77'403'0,"-10"6"-282"0,-14-7-73 15,-3 12 34-15,-10 2-18 0,-1 8-14 16,-8 6-49-16,-5 5 18 0,-2 4-6 15,-9 3-13-15,0 7 1 0,-6 1 15 16,5 7-4-16,-5 2-9 0,2 6-1 16,2 2-2-16,-2 3 1 0,3 4 11 15,-1-1-10-15,6 7 12 0,-3 0-12 16,7 10 15-16,1 8 49 16,1 6-22-16,11 6 10 0,9-3-4 15,13 0 6-15,7-2-8 0,2 11-16 16,-12 18 67-16,2 21-12 0,-3 11-34 15,17 0-19-15,13-6-6 0,6-8-6 16,8-1-3-16,6 1-19 0,6-2 0 16,15-1 3-16,4 2 15 0,6-5-15 15,11-2 16-15,6-2 2 0,10 0-17 16,4-5 11-16,6-1-3 0,9-5-9 16,0-4-3-16,5-5-9 15,-3-4 9-15,4-9 2 0,2-8 29 16,-2-7 6-16,-6-8 6 0,6-6 4 15,-9-7-17-15,5-9-17 0,-7-8-13 16,-1-9-3-16,-3-6 0 0,-3-10-15 16,-7-6 6-16,-13-7-1 0,-1-7 11 15,-11-6-10-15,-10-3-10 0,-12-4-30 16,-5-2-13-16,-12 2-18 0,-14 2-63 16,-11 4-100-16,-14-1-196 0,6 19-517 15,-7-2-760-15</inkml:trace>
  <inkml:trace contextRef="#ctx0" brushRef="#br2" timeOffset="21503.188">5381 8202 2598 0,'0'0'348'0,"60"-54"-261"0,-37 16-86 16,-3-18 12-16,-1-19 12 0,-11-10 20 15,-10-2 6-15,-15-1 19 0,-9 1 10 16,-10-6-10-16,-13-5 16 0,-5 0 57 15,-8-3 37-15,-4 9-4 0,-8 5-19 16,-5 12-32-16,-4 12-35 16,1 11-43-16,-1 11-32 0,-4 10-13 0,0 15 11 15,0 6-11-15,1 11 13 0,1 9-2 16,0 9-11-16,2 8 10 0,1 6-10 16,1 4-2-16,3 5 1 15,5 5 0-15,3 4-1 0,8 6 1 16,6 5 0-16,13 1 2 0,6 7 13 15,10 3-1-15,12 4 7 0,5 1-22 16,10 8 15-16,8 3-5 0,13 4 45 16,8 3 16-16,10 0 55 0,11 1-19 15,10-3-18-15,6-5-22 0,6-6-24 16,7-8-43-16,3-5-39 0,-1-12 18 16,0-9 6-16,-3-11 15 0,1-14-1 15,-1-14-21-15,1-13-54 0,1-20-38 16,1-16-79-16,6-21-123 0,6-15-271 15,-21 12-693-15,5-14-997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941.31" units="1/cm"/>
          <inkml:channelProperty channel="Y" name="resolution" value="1658.24902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1-05-20T07:46:43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16725 10233 1755 0,'0'0'1289'0,"58"-38"-1167"0,-27 16-119 16,6-10 16-16,7-8 71 15,5-15 21-15,9-18 42 0,-2-15 137 16,0-10 37-16,-13 5-75 0,-8 5-57 15,-10 9-38-15,-2-1-34 0,-7-4-41 16,-1-3 7-16,-5-2 15 0,-6-3 18 16,-2-2-13-16,-2-4-3 0,-6 4-6 15,-8 1-15-15,-7 3-24 0,-4 8-40 16,-10 5-3-16,-4 10 3 0,4 17 3 16,-15 3-9-16,-2 9-12 0,-1 10 10 15,-7 3-10-15,0 12 12 0,0 8-13 16,0 4 10-16,-4 2-11 0,2 7 2 15,2 7 0-15,0 1 9 16,6 7-10-16,-2 4-1 0,11 2 0 16,4 0 0-16,10-3 0 0,-3 10 1 15,-11 17 13-15,-5 20-12 0,-1 13 18 16,11-4-3-16,12-3 10 0,5-5-1 16,4 0 0-16,3 0 0 0,3 2-6 15,1 0-21-15,6-2-18 0,1-2 18 16,3-1 12-16,2 1 3 0,7 1 6 15,1-3 0-15,6 1-6 0,7-2 9 16,2 1 1-16,2-1-10 0,8-5-15 16,-4-9-29-16,0-15 4 0,-3-7 25 15,10-1 0-15,17 5 2 0,16 1 14 16,11-3-13-16,-1-15 0 0,-7-12 9 16,-8-8-11-16,0-8 2 0,0-11 0 15,0-5 9-15,-4-11-9 0,2-7-1 16,0-6-2-16,-2-7 1 15,0-6-1-15,-8-8 1 0,0-4 2 16,-7-1 9-16,-6 0 0 0,-4-1-10 16,-8-3-2-16,-6 0-26 0,-7-4-1 15,-3-3 15-15,-9-1 10 0,-2 0 2 16,-13 2 3-16,-7 0 21 0,-9 4-3 16,-8 0-6-16,-9 3-15 0,-3 1-15 15,-9 1-6-15,-4 5 3 0,-2 6 16 16,-5 8 2-16,-1 10 3 0,-6 10 9 15,-3 14 0-15,-6 8-11 0,-2 13-1 16,-3 11 0-16,-1 15-12 0,-2 21 0 16,2 12-28-16,4 15-137 0,10 9-111 15,15 12-197-15,23-20-97 0,10 8-2047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42336-7466-44AF-962E-888BEAC94F85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04E4A-DD3D-4600-BA41-7AA668DCDC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38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Thomas_Robert_Malthu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iki/Adam_Smith" TargetMode="External"/><Relationship Id="rId4" Type="http://schemas.openxmlformats.org/officeDocument/2006/relationships/hyperlink" Target="https://cs.wikipedia.org/wiki/James_Mill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Luxembourg</a:t>
            </a:r>
            <a:r>
              <a:rPr lang="cs-CZ" b="1" dirty="0">
                <a:effectLst/>
              </a:rPr>
              <a:t> </a:t>
            </a:r>
            <a:r>
              <a:rPr lang="cs-CZ" dirty="0">
                <a:effectLst/>
              </a:rPr>
              <a:t>412.87%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Hong</a:t>
            </a:r>
            <a:r>
              <a:rPr lang="cs-CZ" b="1" dirty="0">
                <a:effectLst/>
              </a:rPr>
              <a:t> Kong </a:t>
            </a:r>
            <a:r>
              <a:rPr lang="cs-CZ" dirty="0">
                <a:effectLst/>
              </a:rPr>
              <a:t>374.81%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>
                <a:effectLst/>
              </a:rPr>
              <a:t>Singapore </a:t>
            </a:r>
            <a:r>
              <a:rPr lang="cs-CZ" dirty="0">
                <a:effectLst/>
              </a:rPr>
              <a:t>317.26%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>
                <a:effectLst/>
              </a:rPr>
              <a:t>San Marino </a:t>
            </a:r>
            <a:r>
              <a:rPr lang="cs-CZ" dirty="0">
                <a:effectLst/>
              </a:rPr>
              <a:t>302.98%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>
                <a:effectLst/>
              </a:rPr>
              <a:t>Malta</a:t>
            </a:r>
            <a:r>
              <a:rPr lang="cs-CZ" dirty="0">
                <a:effectLst/>
              </a:rPr>
              <a:t> 251.23%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Ireland</a:t>
            </a:r>
            <a:r>
              <a:rPr lang="cs-CZ" dirty="0">
                <a:effectLst/>
              </a:rPr>
              <a:t> 209.39%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>
                <a:effectLst/>
              </a:rPr>
              <a:t>Vietnam </a:t>
            </a:r>
            <a:r>
              <a:rPr lang="cs-CZ" dirty="0">
                <a:effectLst/>
              </a:rPr>
              <a:t>200.38%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Seychelles</a:t>
            </a:r>
            <a:r>
              <a:rPr lang="cs-CZ" dirty="0">
                <a:effectLst/>
              </a:rPr>
              <a:t> 194.17%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Sint</a:t>
            </a:r>
            <a:r>
              <a:rPr lang="cs-CZ" b="1" dirty="0">
                <a:effectLst/>
              </a:rPr>
              <a:t> </a:t>
            </a:r>
            <a:r>
              <a:rPr lang="cs-CZ" b="1" dirty="0" err="1">
                <a:effectLst/>
              </a:rPr>
              <a:t>Maarten</a:t>
            </a:r>
            <a:r>
              <a:rPr lang="cs-CZ" b="1" dirty="0">
                <a:effectLst/>
              </a:rPr>
              <a:t> (</a:t>
            </a:r>
            <a:r>
              <a:rPr lang="cs-CZ" b="1" dirty="0" err="1">
                <a:effectLst/>
              </a:rPr>
              <a:t>Dutch</a:t>
            </a:r>
            <a:r>
              <a:rPr lang="cs-CZ" b="1" dirty="0">
                <a:effectLst/>
              </a:rPr>
              <a:t> part)</a:t>
            </a:r>
            <a:r>
              <a:rPr lang="cs-CZ" dirty="0">
                <a:effectLst/>
              </a:rPr>
              <a:t> 193.49%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Netherlands</a:t>
            </a:r>
            <a:r>
              <a:rPr lang="cs-CZ" b="1" dirty="0">
                <a:effectLst/>
              </a:rPr>
              <a:t> </a:t>
            </a:r>
            <a:r>
              <a:rPr lang="cs-CZ" b="1" dirty="0" err="1">
                <a:effectLst/>
              </a:rPr>
              <a:t>Antilles</a:t>
            </a:r>
            <a:r>
              <a:rPr lang="cs-CZ" b="1" dirty="0">
                <a:effectLst/>
              </a:rPr>
              <a:t> </a:t>
            </a:r>
            <a:r>
              <a:rPr lang="cs-CZ" dirty="0">
                <a:effectLst/>
              </a:rPr>
              <a:t>192.58%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>
                <a:effectLst/>
              </a:rPr>
              <a:t>Slovakia</a:t>
            </a:r>
            <a:r>
              <a:rPr lang="cs-CZ" dirty="0">
                <a:effectLst/>
              </a:rPr>
              <a:t> 190.68%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British</a:t>
            </a:r>
            <a:r>
              <a:rPr lang="cs-CZ" b="1" dirty="0">
                <a:effectLst/>
              </a:rPr>
              <a:t> </a:t>
            </a:r>
            <a:r>
              <a:rPr lang="cs-CZ" b="1" dirty="0" err="1">
                <a:effectLst/>
              </a:rPr>
              <a:t>Virgin</a:t>
            </a:r>
            <a:r>
              <a:rPr lang="cs-CZ" b="1" dirty="0">
                <a:effectLst/>
              </a:rPr>
              <a:t> </a:t>
            </a:r>
            <a:r>
              <a:rPr lang="cs-CZ" b="1" dirty="0" err="1">
                <a:effectLst/>
              </a:rPr>
              <a:t>Islands</a:t>
            </a:r>
            <a:r>
              <a:rPr lang="cs-CZ" b="1" dirty="0">
                <a:effectLst/>
              </a:rPr>
              <a:t> </a:t>
            </a:r>
            <a:r>
              <a:rPr lang="cs-CZ" dirty="0">
                <a:effectLst/>
              </a:rPr>
              <a:t>188.91%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>
                <a:effectLst/>
              </a:rPr>
              <a:t>United Arab </a:t>
            </a:r>
            <a:r>
              <a:rPr lang="cs-CZ" b="1" dirty="0" err="1">
                <a:effectLst/>
              </a:rPr>
              <a:t>Emirates</a:t>
            </a:r>
            <a:r>
              <a:rPr lang="cs-CZ" b="1" dirty="0">
                <a:effectLst/>
              </a:rPr>
              <a:t> </a:t>
            </a:r>
            <a:r>
              <a:rPr lang="cs-CZ" dirty="0">
                <a:effectLst/>
              </a:rPr>
              <a:t>172.81%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Belgium</a:t>
            </a:r>
            <a:r>
              <a:rPr lang="cs-CZ" dirty="0">
                <a:effectLst/>
              </a:rPr>
              <a:t> 170.40%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Hungary</a:t>
            </a:r>
            <a:r>
              <a:rPr lang="cs-CZ" dirty="0">
                <a:effectLst/>
              </a:rPr>
              <a:t> 168.93%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Lithuania</a:t>
            </a:r>
            <a:r>
              <a:rPr lang="cs-CZ" dirty="0">
                <a:effectLst/>
              </a:rPr>
              <a:t> 159.02%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Slovenia</a:t>
            </a:r>
            <a:r>
              <a:rPr lang="cs-CZ" dirty="0">
                <a:effectLst/>
              </a:rPr>
              <a:t> 156.03%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Netherlands</a:t>
            </a:r>
            <a:r>
              <a:rPr lang="cs-CZ" b="1" dirty="0">
                <a:effectLst/>
              </a:rPr>
              <a:t> </a:t>
            </a:r>
            <a:r>
              <a:rPr lang="cs-CZ" dirty="0">
                <a:effectLst/>
              </a:rPr>
              <a:t>155.17%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Czechia</a:t>
            </a:r>
            <a:r>
              <a:rPr lang="cs-CZ" b="1" dirty="0">
                <a:effectLst/>
              </a:rPr>
              <a:t> </a:t>
            </a:r>
            <a:r>
              <a:rPr lang="cs-CZ" dirty="0">
                <a:effectLst/>
              </a:rPr>
              <a:t>152.02%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Marshall</a:t>
            </a:r>
            <a:r>
              <a:rPr lang="cs-CZ" b="1" dirty="0">
                <a:effectLst/>
              </a:rPr>
              <a:t> </a:t>
            </a:r>
            <a:r>
              <a:rPr lang="cs-CZ" b="1" dirty="0" err="1">
                <a:effectLst/>
              </a:rPr>
              <a:t>Islands</a:t>
            </a:r>
            <a:r>
              <a:rPr lang="cs-CZ" dirty="0">
                <a:effectLst/>
              </a:rPr>
              <a:t> 151.80%</a:t>
            </a:r>
          </a:p>
          <a:p>
            <a:pPr marL="228600" indent="-228600">
              <a:buFont typeface="+mj-lt"/>
              <a:buAutoNum type="arabicPeriod"/>
            </a:pPr>
            <a:r>
              <a:rPr lang="cs-CZ" b="1" dirty="0" err="1">
                <a:effectLst/>
              </a:rPr>
              <a:t>Estonia</a:t>
            </a:r>
            <a:r>
              <a:rPr lang="cs-CZ" dirty="0">
                <a:effectLst/>
              </a:rPr>
              <a:t> 150.93%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140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608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roce 2020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dosáhl přebytek bilance zahraničního obchodu 190,0 mld. Kč, což představovalo meziroční přírůstek 44,3 mld. Kč. V porovnání s rokem 2019 se vývoz snížil o 4,5 % a dovoz o 5,9 %.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15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36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Béla Alexander Balassa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(6 April 1928 – 10 May 1991) was a Hungarian economist and professor at Johns Hopkins University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 Baltimore, Maryland, USA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a consultant for the World Bank.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70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98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David Ricardo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(18. dubna 1772 – 11. září 1823) byl britský politický ekonom, jeden z nejvlivnějších klasických ekonomů spolu s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Thomasem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Malthusem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dam Smith"/>
              </a:rPr>
              <a:t>Jamesem </a:t>
            </a:r>
            <a:r>
              <a:rPr lang="cs-CZ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Adam Smith"/>
              </a:rPr>
              <a:t>Millem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Adamem Smithem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na jehož dílo Ricardo navázal. Jeho teorie výrazně přispěly k rozvoji ekonomického myšlení. Světově známý je pro svou teorii komparativní výhody, která je dodnes základem obhajoby mezinárodního obchodu a stala se též základem pro rozvoj dalších ekonomických teorií.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698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133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25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852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636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061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04E4A-DD3D-4600-BA41-7AA668DCDCD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61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2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93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385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69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3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594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04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83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30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B87C99-345B-4B41-9B25-06AA08DEC3A3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190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87C99-345B-4B41-9B25-06AA08DEC3A3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17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B87C99-345B-4B41-9B25-06AA08DEC3A3}" type="datetimeFigureOut">
              <a:rPr lang="cs-CZ" smtClean="0"/>
              <a:t>20.05.2021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ABA99BB-C3C0-49FA-90A2-FFE9B4E3DE3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trade-openne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2A828F-D8DC-464F-9059-5354C73301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Myriad Pro" panose="020B0503030403020204" pitchFamily="34" charset="0"/>
              </a:rPr>
              <a:t>Makroekonomie I</a:t>
            </a:r>
            <a:endParaRPr lang="en-US" sz="4800" b="1" dirty="0">
              <a:latin typeface="Myriad Pro" panose="020B0503030403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85EB89-7B45-480A-9364-EBB983546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Aleš Kocourek</a:t>
            </a:r>
          </a:p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ales.kocourek@tul.cz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498D47B0-DC4D-4234-9984-E6F9BBAB05C8}"/>
                  </a:ext>
                </a:extLst>
              </p14:cNvPr>
              <p14:cNvContentPartPr/>
              <p14:nvPr/>
            </p14:nvContentPartPr>
            <p14:xfrm>
              <a:off x="2603160" y="1878480"/>
              <a:ext cx="360" cy="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498D47B0-DC4D-4234-9984-E6F9BBAB05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93800" y="18691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156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Běžný účet platební bilance</a:t>
            </a:r>
            <a:br>
              <a:rPr lang="cs-CZ" sz="4200" b="1" dirty="0">
                <a:latin typeface="Myriad Pro" panose="020B0503030403020204" pitchFamily="34" charset="0"/>
              </a:rPr>
            </a:br>
            <a:r>
              <a:rPr lang="cs-CZ" sz="2400" dirty="0">
                <a:latin typeface="Myriad Pro" panose="020B0503030403020204" pitchFamily="34" charset="0"/>
              </a:rPr>
              <a:t>(vliv změny kurzu domácí měny)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8DCBF79A-C325-4960-95F2-C0B76E8D695E}"/>
                  </a:ext>
                </a:extLst>
              </p14:cNvPr>
              <p14:cNvContentPartPr/>
              <p14:nvPr/>
            </p14:nvContentPartPr>
            <p14:xfrm>
              <a:off x="50040" y="1281960"/>
              <a:ext cx="8032680" cy="498132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8DCBF79A-C325-4960-95F2-C0B76E8D69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680" y="1272600"/>
                <a:ext cx="8051400" cy="500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4438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Finanční účet platební bilance</a:t>
            </a:r>
            <a:endParaRPr lang="cs-CZ" sz="2400" dirty="0">
              <a:latin typeface="Myriad Pro" panose="020B0503030403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A084161F-0363-4770-9894-BCC2242901FB}"/>
                  </a:ext>
                </a:extLst>
              </p14:cNvPr>
              <p14:cNvContentPartPr/>
              <p14:nvPr/>
            </p14:nvContentPartPr>
            <p14:xfrm>
              <a:off x="-37800" y="1537920"/>
              <a:ext cx="7363800" cy="464688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A084161F-0363-4770-9894-BCC2242901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7160" y="1528560"/>
                <a:ext cx="7382520" cy="46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997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Finanční účet platební bilance</a:t>
            </a:r>
            <a:endParaRPr lang="cs-CZ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9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Rovnováha platební bilance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4096619"/>
          </a:xfrm>
        </p:spPr>
        <p:txBody>
          <a:bodyPr numCol="1">
            <a:normAutofit/>
          </a:bodyPr>
          <a:lstStyle/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Běžný i finanční účet jsou vyrovnané:</a:t>
            </a:r>
          </a:p>
          <a:p>
            <a:pPr marL="470408" lvl="1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CA = 0 a současně CF = 0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Přebytek běžného účtu je kryt schodkem finančního účtu:</a:t>
            </a:r>
          </a:p>
          <a:p>
            <a:pPr marL="470408" lvl="1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CA </a:t>
            </a:r>
            <a:r>
              <a:rPr lang="en-US" dirty="0">
                <a:latin typeface="Myriad Pro" panose="020B0503030403020204" pitchFamily="34" charset="0"/>
              </a:rPr>
              <a:t>&gt; 0 a </a:t>
            </a:r>
            <a:r>
              <a:rPr lang="en-US" dirty="0" err="1">
                <a:latin typeface="Myriad Pro" panose="020B0503030403020204" pitchFamily="34" charset="0"/>
              </a:rPr>
              <a:t>sou</a:t>
            </a:r>
            <a:r>
              <a:rPr lang="cs-CZ" dirty="0">
                <a:latin typeface="Myriad Pro" panose="020B0503030403020204" pitchFamily="34" charset="0"/>
              </a:rPr>
              <a:t>časně CF </a:t>
            </a:r>
            <a:r>
              <a:rPr lang="en-US" dirty="0">
                <a:latin typeface="Myriad Pro" panose="020B0503030403020204" pitchFamily="34" charset="0"/>
              </a:rPr>
              <a:t>&lt; 0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Schodek běžného účtu je kryt přebytkem finančního účtu:</a:t>
            </a:r>
          </a:p>
          <a:p>
            <a:pPr marL="470408" lvl="1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Myriad Pro" panose="020B0503030403020204" pitchFamily="34" charset="0"/>
              </a:rPr>
              <a:t>CA &lt; 0</a:t>
            </a:r>
            <a:r>
              <a:rPr lang="cs-CZ" dirty="0">
                <a:latin typeface="Myriad Pro" panose="020B0503030403020204" pitchFamily="34" charset="0"/>
              </a:rPr>
              <a:t> a současně CF </a:t>
            </a:r>
            <a:r>
              <a:rPr lang="en-US" dirty="0">
                <a:latin typeface="Myriad Pro" panose="020B0503030403020204" pitchFamily="34" charset="0"/>
              </a:rPr>
              <a:t>&gt;</a:t>
            </a:r>
            <a:r>
              <a:rPr lang="cs-CZ" dirty="0">
                <a:latin typeface="Myriad Pro" panose="020B0503030403020204" pitchFamily="34" charset="0"/>
              </a:rPr>
              <a:t>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C3F4B5D-2EA5-4296-8B8F-4FACA70BB00B}"/>
                  </a:ext>
                </a:extLst>
              </p14:cNvPr>
              <p14:cNvContentPartPr/>
              <p14:nvPr/>
            </p14:nvContentPartPr>
            <p14:xfrm>
              <a:off x="726480" y="1994400"/>
              <a:ext cx="4958640" cy="225360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C3F4B5D-2EA5-4296-8B8F-4FACA70BB0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120" y="1985040"/>
                <a:ext cx="4977360" cy="22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261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Vývoz a dovoz zboží</a:t>
            </a:r>
            <a:r>
              <a:rPr lang="cs-CZ" sz="4200" dirty="0">
                <a:latin typeface="Myriad Pro" panose="020B0503030403020204" pitchFamily="34" charset="0"/>
              </a:rPr>
              <a:t> (ČR)</a:t>
            </a:r>
          </a:p>
        </p:txBody>
      </p:sp>
      <p:graphicFrame>
        <p:nvGraphicFramePr>
          <p:cNvPr id="7" name="Chart 15">
            <a:extLst>
              <a:ext uri="{FF2B5EF4-FFF2-40B4-BE49-F238E27FC236}">
                <a16:creationId xmlns:a16="http://schemas.microsoft.com/office/drawing/2014/main" id="{00000000-0008-0000-0000-0000701D16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866653"/>
              </p:ext>
            </p:extLst>
          </p:nvPr>
        </p:nvGraphicFramePr>
        <p:xfrm>
          <a:off x="102549" y="1847849"/>
          <a:ext cx="8264211" cy="433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4AC615DA-65C1-4A8D-8DC2-5F07CB31AAD7}"/>
                  </a:ext>
                </a:extLst>
              </p14:cNvPr>
              <p14:cNvContentPartPr/>
              <p14:nvPr/>
            </p14:nvContentPartPr>
            <p14:xfrm>
              <a:off x="5709240" y="2949480"/>
              <a:ext cx="541440" cy="73476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4AC615DA-65C1-4A8D-8DC2-5F07CB31AA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99880" y="2940120"/>
                <a:ext cx="560160" cy="75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29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rexit nebude hrozný, kreslený vtip | Kurzy.cz">
            <a:extLst>
              <a:ext uri="{FF2B5EF4-FFF2-40B4-BE49-F238E27FC236}">
                <a16:creationId xmlns:a16="http://schemas.microsoft.com/office/drawing/2014/main" id="{72F32361-AC55-4EBF-BFF6-43C0DF88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92" y="3119215"/>
            <a:ext cx="4341508" cy="320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Ekonomická integrace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4096619"/>
          </a:xfrm>
        </p:spPr>
        <p:txBody>
          <a:bodyPr numCol="1">
            <a:normAutofit/>
          </a:bodyPr>
          <a:lstStyle/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Intenzifikace vazeb mezi národními ekonomikami na ekonomické, sociální, kulturní i politické úrovni.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b="1" dirty="0">
              <a:latin typeface="Myriad Pro" panose="020B0503030403020204" pitchFamily="34" charset="0"/>
            </a:endParaRP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Integrace = institucionalizovaná forma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Globalizace = volná (přirozená) forma</a:t>
            </a:r>
          </a:p>
        </p:txBody>
      </p:sp>
    </p:spTree>
    <p:extLst>
      <p:ext uri="{BB962C8B-B14F-4D97-AF65-F5344CB8AC3E}">
        <p14:creationId xmlns:p14="http://schemas.microsoft.com/office/powerpoint/2010/main" val="2828028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reslený vtip: Problém Česka je, že neumí čerpat dotace z fondů EU, proto si tuto problematiku vezmu na starost osobně. Autor: Marek Simon">
            <a:extLst>
              <a:ext uri="{FF2B5EF4-FFF2-40B4-BE49-F238E27FC236}">
                <a16:creationId xmlns:a16="http://schemas.microsoft.com/office/drawing/2014/main" id="{AD7D70EE-F54D-41F2-935E-242501B9E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1" t="13678" r="11729"/>
          <a:stretch/>
        </p:blipFill>
        <p:spPr bwMode="auto">
          <a:xfrm>
            <a:off x="5509818" y="3546505"/>
            <a:ext cx="3634182" cy="27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Ekonomická integrace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F197D09-2049-4A91-AE2C-FFC62871D87D}"/>
              </a:ext>
            </a:extLst>
          </p:cNvPr>
          <p:cNvSpPr txBox="1">
            <a:spLocks/>
          </p:cNvSpPr>
          <p:nvPr/>
        </p:nvSpPr>
        <p:spPr>
          <a:xfrm>
            <a:off x="822960" y="2241550"/>
            <a:ext cx="7543800" cy="4096619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Preferenční obchodní zóna (</a:t>
            </a:r>
            <a:r>
              <a:rPr lang="cs-CZ" i="1" dirty="0" err="1">
                <a:latin typeface="Myriad Pro" panose="020B0503030403020204" pitchFamily="34" charset="0"/>
              </a:rPr>
              <a:t>preferential</a:t>
            </a:r>
            <a:r>
              <a:rPr lang="cs-CZ" i="1" dirty="0">
                <a:latin typeface="Myriad Pro" panose="020B0503030403020204" pitchFamily="34" charset="0"/>
              </a:rPr>
              <a:t> </a:t>
            </a:r>
            <a:r>
              <a:rPr lang="cs-CZ" i="1" dirty="0" err="1">
                <a:latin typeface="Myriad Pro" panose="020B0503030403020204" pitchFamily="34" charset="0"/>
              </a:rPr>
              <a:t>trade</a:t>
            </a:r>
            <a:r>
              <a:rPr lang="cs-CZ" i="1" dirty="0">
                <a:latin typeface="Myriad Pro" panose="020B0503030403020204" pitchFamily="34" charset="0"/>
              </a:rPr>
              <a:t> area)</a:t>
            </a:r>
            <a:endParaRPr lang="cs-CZ" dirty="0">
              <a:latin typeface="Myriad Pro" panose="020B0503030403020204" pitchFamily="34" charset="0"/>
            </a:endParaRP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Pásmo volného obchodu (</a:t>
            </a:r>
            <a:r>
              <a:rPr lang="cs-CZ" i="1" dirty="0">
                <a:latin typeface="Myriad Pro" panose="020B0503030403020204" pitchFamily="34" charset="0"/>
              </a:rPr>
              <a:t>free </a:t>
            </a:r>
            <a:r>
              <a:rPr lang="cs-CZ" i="1" dirty="0" err="1">
                <a:latin typeface="Myriad Pro" panose="020B0503030403020204" pitchFamily="34" charset="0"/>
              </a:rPr>
              <a:t>trade</a:t>
            </a:r>
            <a:r>
              <a:rPr lang="cs-CZ" i="1" dirty="0">
                <a:latin typeface="Myriad Pro" panose="020B0503030403020204" pitchFamily="34" charset="0"/>
              </a:rPr>
              <a:t> area</a:t>
            </a:r>
            <a:r>
              <a:rPr lang="cs-CZ" dirty="0">
                <a:latin typeface="Myriad Pro" panose="020B0503030403020204" pitchFamily="34" charset="0"/>
              </a:rPr>
              <a:t>)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Celní unie (</a:t>
            </a:r>
            <a:r>
              <a:rPr lang="cs-CZ" i="1" dirty="0" err="1">
                <a:latin typeface="Myriad Pro" panose="020B0503030403020204" pitchFamily="34" charset="0"/>
              </a:rPr>
              <a:t>customs</a:t>
            </a:r>
            <a:r>
              <a:rPr lang="cs-CZ" i="1" dirty="0">
                <a:latin typeface="Myriad Pro" panose="020B0503030403020204" pitchFamily="34" charset="0"/>
              </a:rPr>
              <a:t> union</a:t>
            </a:r>
            <a:r>
              <a:rPr lang="cs-CZ" dirty="0">
                <a:latin typeface="Myriad Pro" panose="020B0503030403020204" pitchFamily="34" charset="0"/>
              </a:rPr>
              <a:t>)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Společný trh (</a:t>
            </a:r>
            <a:r>
              <a:rPr lang="cs-CZ" i="1" dirty="0" err="1">
                <a:latin typeface="Myriad Pro" panose="020B0503030403020204" pitchFamily="34" charset="0"/>
              </a:rPr>
              <a:t>common</a:t>
            </a:r>
            <a:r>
              <a:rPr lang="cs-CZ" i="1" dirty="0">
                <a:latin typeface="Myriad Pro" panose="020B0503030403020204" pitchFamily="34" charset="0"/>
              </a:rPr>
              <a:t> market; single market</a:t>
            </a:r>
            <a:r>
              <a:rPr lang="cs-CZ" dirty="0">
                <a:latin typeface="Myriad Pro" panose="020B0503030403020204" pitchFamily="34" charset="0"/>
              </a:rPr>
              <a:t>)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Měnová unie (</a:t>
            </a:r>
            <a:r>
              <a:rPr lang="cs-CZ" i="1" dirty="0" err="1">
                <a:latin typeface="Myriad Pro" panose="020B0503030403020204" pitchFamily="34" charset="0"/>
              </a:rPr>
              <a:t>monetary</a:t>
            </a:r>
            <a:r>
              <a:rPr lang="cs-CZ" i="1" dirty="0">
                <a:latin typeface="Myriad Pro" panose="020B0503030403020204" pitchFamily="34" charset="0"/>
              </a:rPr>
              <a:t> union</a:t>
            </a:r>
            <a:r>
              <a:rPr lang="cs-CZ" dirty="0">
                <a:latin typeface="Myriad Pro" panose="020B0503030403020204" pitchFamily="34" charset="0"/>
              </a:rPr>
              <a:t>)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Hospodářská unie (</a:t>
            </a:r>
            <a:r>
              <a:rPr lang="cs-CZ" i="1" dirty="0" err="1">
                <a:latin typeface="Myriad Pro" panose="020B0503030403020204" pitchFamily="34" charset="0"/>
              </a:rPr>
              <a:t>economic</a:t>
            </a:r>
            <a:r>
              <a:rPr lang="cs-CZ" i="1" dirty="0">
                <a:latin typeface="Myriad Pro" panose="020B0503030403020204" pitchFamily="34" charset="0"/>
              </a:rPr>
              <a:t> union</a:t>
            </a:r>
            <a:r>
              <a:rPr lang="cs-CZ" dirty="0">
                <a:latin typeface="Myriad Pro" panose="020B0503030403020204" pitchFamily="34" charset="0"/>
              </a:rPr>
              <a:t>)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Politická unie (</a:t>
            </a:r>
            <a:r>
              <a:rPr lang="cs-CZ" i="1" dirty="0" err="1">
                <a:latin typeface="Myriad Pro" panose="020B0503030403020204" pitchFamily="34" charset="0"/>
              </a:rPr>
              <a:t>political</a:t>
            </a:r>
            <a:r>
              <a:rPr lang="cs-CZ" i="1" dirty="0">
                <a:latin typeface="Myriad Pro" panose="020B0503030403020204" pitchFamily="34" charset="0"/>
              </a:rPr>
              <a:t> union</a:t>
            </a:r>
            <a:r>
              <a:rPr lang="cs-CZ" dirty="0">
                <a:latin typeface="Myriad Pro" panose="020B0503030403020204" pitchFamily="34" charset="0"/>
              </a:rPr>
              <a:t>)</a:t>
            </a:r>
          </a:p>
        </p:txBody>
      </p:sp>
      <p:pic>
        <p:nvPicPr>
          <p:cNvPr id="7170" name="Picture 2" descr="Béla Balassa - Alchetron, The Free Social Encyclopedia">
            <a:extLst>
              <a:ext uri="{FF2B5EF4-FFF2-40B4-BE49-F238E27FC236}">
                <a16:creationId xmlns:a16="http://schemas.microsoft.com/office/drawing/2014/main" id="{E6C4A8D0-A8F2-45C5-A5EC-2307D2C64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t="13323" r="-4646" b="10462"/>
          <a:stretch/>
        </p:blipFill>
        <p:spPr bwMode="auto">
          <a:xfrm>
            <a:off x="7734159" y="1107361"/>
            <a:ext cx="1265202" cy="126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68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865838-EE54-48B7-A1C1-57B5470FB8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latin typeface="Myriad Pro" panose="020B0503030403020204" pitchFamily="34" charset="0"/>
              </a:rPr>
              <a:t>Na shledanou na zkoušce</a:t>
            </a:r>
            <a:r>
              <a:rPr lang="en-US" sz="4800" b="1" dirty="0">
                <a:latin typeface="Myriad Pro" panose="020B0503030403020204" pitchFamily="34" charset="0"/>
              </a:rPr>
              <a:t>!</a:t>
            </a:r>
            <a:endParaRPr lang="en-US" sz="4800" dirty="0">
              <a:latin typeface="Myriad Pro" panose="020B0503030403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36A291-0BDA-449B-BCDC-CFB8A2177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>
            <a:normAutofit/>
          </a:bodyPr>
          <a:lstStyle/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Aleš Kocourek</a:t>
            </a:r>
          </a:p>
          <a:p>
            <a:pPr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cap="none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ales.kocourek@tul.cz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3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Struktura kurzu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1"/>
            <a:ext cx="7543800" cy="2969276"/>
          </a:xfrm>
        </p:spPr>
        <p:txBody>
          <a:bodyPr numCol="2">
            <a:normAutofit fontScale="92500" lnSpcReduction="10000"/>
          </a:bodyPr>
          <a:lstStyle/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Úvod do makroekonomie.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Tvorba bohatství a makroekonomické výstupy.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Cenová hladina.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Spotřeba, úspory a investice.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Peníze a měny.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Bankovní systém a trh peněz.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Model IS-LM.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Agregátní trh v modelu AD-AS.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Nezaměstnanost a trh práce.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Inflace a její vztah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>
                <a:latin typeface="Myriad Pro" panose="020B0503030403020204" pitchFamily="34" charset="0"/>
              </a:rPr>
              <a:t>s nezaměstnaností,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 err="1">
                <a:latin typeface="Myriad Pro" panose="020B0503030403020204" pitchFamily="34" charset="0"/>
              </a:rPr>
              <a:t>Phillipsova</a:t>
            </a:r>
            <a:r>
              <a:rPr lang="cs-CZ" dirty="0">
                <a:latin typeface="Myriad Pro" panose="020B0503030403020204" pitchFamily="34" charset="0"/>
              </a:rPr>
              <a:t> křivka.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Hospodářské cykly.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Fiskální politika.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Monetární politika.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b="1" dirty="0">
                <a:latin typeface="Myriad Pro" panose="020B0503030403020204" pitchFamily="34" charset="0"/>
              </a:rPr>
              <a:t>Mezinárodní obchod</a:t>
            </a:r>
            <a:br>
              <a:rPr lang="cs-CZ" b="1" dirty="0">
                <a:latin typeface="Myriad Pro" panose="020B0503030403020204" pitchFamily="34" charset="0"/>
              </a:rPr>
            </a:br>
            <a:r>
              <a:rPr lang="cs-CZ" b="1" dirty="0">
                <a:latin typeface="Myriad Pro" panose="020B0503030403020204" pitchFamily="34" charset="0"/>
              </a:rPr>
              <a:t>a ekonomická integrace.</a:t>
            </a:r>
          </a:p>
        </p:txBody>
      </p:sp>
    </p:spTree>
    <p:extLst>
      <p:ext uri="{BB962C8B-B14F-4D97-AF65-F5344CB8AC3E}">
        <p14:creationId xmlns:p14="http://schemas.microsoft.com/office/powerpoint/2010/main" val="63131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Struktura kurzu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1"/>
            <a:ext cx="7543800" cy="2969276"/>
          </a:xfrm>
        </p:spPr>
        <p:txBody>
          <a:bodyPr numCol="2">
            <a:normAutofit fontScale="92500" lnSpcReduction="10000"/>
          </a:bodyPr>
          <a:lstStyle/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Úvod do makroekonomie.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Tvorba bohatství a makroekonomické výstupy.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Cenová hladina.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Spotřeba, úspory a investice.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Peníze a měny.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Bankovní systém a trh peněz.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Model IS-LM.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Agregátní trh v modelu AD-AS.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Nezaměstnanost a trh práce.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Inflace a její vztah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>
                <a:latin typeface="Myriad Pro" panose="020B0503030403020204" pitchFamily="34" charset="0"/>
              </a:rPr>
              <a:t>s nezaměstnaností,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 err="1">
                <a:latin typeface="Myriad Pro" panose="020B0503030403020204" pitchFamily="34" charset="0"/>
              </a:rPr>
              <a:t>Phillipsova</a:t>
            </a:r>
            <a:r>
              <a:rPr lang="cs-CZ" dirty="0">
                <a:latin typeface="Myriad Pro" panose="020B0503030403020204" pitchFamily="34" charset="0"/>
              </a:rPr>
              <a:t> křivka.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Hospodářské cykly.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Fiskální politika.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dirty="0">
                <a:latin typeface="Myriad Pro" panose="020B0503030403020204" pitchFamily="34" charset="0"/>
              </a:rPr>
              <a:t>Monetární politika.</a:t>
            </a:r>
          </a:p>
          <a:p>
            <a:pPr marL="357188" indent="-3571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cs-CZ" b="1" dirty="0">
                <a:latin typeface="Myriad Pro" panose="020B0503030403020204" pitchFamily="34" charset="0"/>
              </a:rPr>
              <a:t>Mezinárodní obchod</a:t>
            </a:r>
            <a:br>
              <a:rPr lang="cs-CZ" b="1" dirty="0">
                <a:latin typeface="Myriad Pro" panose="020B0503030403020204" pitchFamily="34" charset="0"/>
              </a:rPr>
            </a:br>
            <a:r>
              <a:rPr lang="cs-CZ" b="1" dirty="0">
                <a:latin typeface="Myriad Pro" panose="020B0503030403020204" pitchFamily="34" charset="0"/>
              </a:rPr>
              <a:t>a ekonomická integrace.</a:t>
            </a:r>
          </a:p>
        </p:txBody>
      </p:sp>
      <p:pic>
        <p:nvPicPr>
          <p:cNvPr id="1026" name="Picture 2" descr="Pin by justelliot on Png-for meme | Double chocolate chip muffins, Choc  chip muffins, Chocolate chip muffins">
            <a:extLst>
              <a:ext uri="{FF2B5EF4-FFF2-40B4-BE49-F238E27FC236}">
                <a16:creationId xmlns:a16="http://schemas.microsoft.com/office/drawing/2014/main" id="{D56187E5-4720-4D8F-B265-D5FA27C76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0"/>
            <a:ext cx="689451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17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Mezinárodní obchod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4096619"/>
          </a:xfrm>
        </p:spPr>
        <p:txBody>
          <a:bodyPr numCol="1">
            <a:normAutofit/>
          </a:bodyPr>
          <a:lstStyle/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Myriad Pro" panose="020B0503030403020204" pitchFamily="34" charset="0"/>
              </a:rPr>
              <a:t>= výměna zboží či služeb různých subjektů probíhající přes hranice státu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Míru zapojení ekonomiky do mezinárodního obchodu měří</a:t>
            </a:r>
            <a:br>
              <a:rPr lang="cs-CZ" dirty="0">
                <a:latin typeface="Myriad Pro" panose="020B0503030403020204" pitchFamily="34" charset="0"/>
              </a:rPr>
            </a:br>
            <a:r>
              <a:rPr lang="cs-CZ" dirty="0">
                <a:latin typeface="Myriad Pro" panose="020B0503030403020204" pitchFamily="34" charset="0"/>
              </a:rPr>
              <a:t>tzv. </a:t>
            </a:r>
            <a:r>
              <a:rPr lang="cs-CZ" b="1" dirty="0">
                <a:latin typeface="Myriad Pro" panose="020B0503030403020204" pitchFamily="34" charset="0"/>
              </a:rPr>
              <a:t>otevřenost</a:t>
            </a:r>
            <a:br>
              <a:rPr lang="cs-CZ" b="1" dirty="0">
                <a:latin typeface="Myriad Pro" panose="020B0503030403020204" pitchFamily="34" charset="0"/>
              </a:rPr>
            </a:br>
            <a:r>
              <a:rPr lang="cs-CZ" b="1" dirty="0">
                <a:latin typeface="Myriad Pro" panose="020B0503030403020204" pitchFamily="34" charset="0"/>
              </a:rPr>
              <a:t>domácí ekonomiky</a:t>
            </a:r>
            <a:r>
              <a:rPr lang="cs-CZ" dirty="0">
                <a:latin typeface="Myriad Pro" panose="020B0503030403020204" pitchFamily="34" charset="0"/>
              </a:rPr>
              <a:t>.</a:t>
            </a:r>
          </a:p>
        </p:txBody>
      </p:sp>
      <p:pic>
        <p:nvPicPr>
          <p:cNvPr id="6" name="Obrázek 5">
            <a:hlinkClick r:id="rId3"/>
            <a:extLst>
              <a:ext uri="{FF2B5EF4-FFF2-40B4-BE49-F238E27FC236}">
                <a16:creationId xmlns:a16="http://schemas.microsoft.com/office/drawing/2014/main" id="{749B3033-77D2-4431-8B2A-1CE5398B11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t="17535" r="11319" b="22158"/>
          <a:stretch/>
        </p:blipFill>
        <p:spPr>
          <a:xfrm>
            <a:off x="3377865" y="3429000"/>
            <a:ext cx="5766135" cy="290916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C7AF50-AB2B-4F06-B0DF-95BC8129B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3" t="83677" r="7976" b="7617"/>
          <a:stretch/>
        </p:blipFill>
        <p:spPr>
          <a:xfrm>
            <a:off x="5249953" y="6007100"/>
            <a:ext cx="3071087" cy="252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69AB187-E002-4684-B3A6-F8FCFBA078E4}"/>
                  </a:ext>
                </a:extLst>
              </p14:cNvPr>
              <p14:cNvContentPartPr/>
              <p14:nvPr/>
            </p14:nvContentPartPr>
            <p14:xfrm>
              <a:off x="1255320" y="4152600"/>
              <a:ext cx="994680" cy="144144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69AB187-E002-4684-B3A6-F8FCFBA078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5960" y="4143240"/>
                <a:ext cx="1013400" cy="146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00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Mezinárodní obchod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4096619"/>
          </a:xfrm>
        </p:spPr>
        <p:txBody>
          <a:bodyPr numCol="1">
            <a:normAutofit/>
          </a:bodyPr>
          <a:lstStyle/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Příčiny </a:t>
            </a:r>
            <a:r>
              <a:rPr lang="cs-CZ" dirty="0">
                <a:latin typeface="Myriad Pro" panose="020B0503030403020204" pitchFamily="34" charset="0"/>
              </a:rPr>
              <a:t>zapojení národní ekonomiky do mezinárodního obchodu:</a:t>
            </a:r>
          </a:p>
          <a:p>
            <a:pPr marL="470408" lvl="1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Přírodní a klimatické podmínky (těžba nerostných surovin, zemědělství, cestovní ruch)</a:t>
            </a:r>
          </a:p>
          <a:p>
            <a:pPr marL="470408" lvl="1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Spotřebitelské preference (některé komodity jsou dostupné pouze v zahraničí)</a:t>
            </a:r>
          </a:p>
          <a:p>
            <a:pPr marL="470408" lvl="1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Zvyšování efektivity výroby (dělba práce na mezinárodní úrovni, efektivní využití technologií, snaha vyrábět určité množství, aby byl maximalizován zisk)</a:t>
            </a:r>
          </a:p>
          <a:p>
            <a:pPr marL="470408" lvl="1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Konflikt mezi výrobou a spotřebou (výroba se specializuje, spotřeba se diferencuje, dovoz umožňuje domácím výrobcům vyšší specializaci)</a:t>
            </a:r>
          </a:p>
        </p:txBody>
      </p:sp>
    </p:spTree>
    <p:extLst>
      <p:ext uri="{BB962C8B-B14F-4D97-AF65-F5344CB8AC3E}">
        <p14:creationId xmlns:p14="http://schemas.microsoft.com/office/powerpoint/2010/main" val="410258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Mezinárodní obchod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55A741-C91F-43CF-9E48-B94B70441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241550"/>
            <a:ext cx="7543800" cy="4096619"/>
          </a:xfrm>
        </p:spPr>
        <p:txBody>
          <a:bodyPr numCol="1">
            <a:normAutofit/>
          </a:bodyPr>
          <a:lstStyle/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Absolutní výhoda v mezinárodním obchodě</a:t>
            </a:r>
          </a:p>
          <a:p>
            <a:pPr marL="470408" lvl="1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Ekonomika je schopná produkovat konkrétní výrobek absolutně levněji než zahraniční ekonomiky.</a:t>
            </a: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cs-CZ" b="1" dirty="0">
              <a:latin typeface="Myriad Pro" panose="020B0503030403020204" pitchFamily="34" charset="0"/>
            </a:endParaRPr>
          </a:p>
          <a:p>
            <a:pPr marL="177800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b="1" dirty="0">
                <a:latin typeface="Myriad Pro" panose="020B0503030403020204" pitchFamily="34" charset="0"/>
              </a:rPr>
              <a:t>Komparativní výhoda v mezinárodním obchodě</a:t>
            </a:r>
          </a:p>
          <a:p>
            <a:pPr marL="470408" lvl="1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Ekonomika je schopná produkovat konkrétní výrobek jen relativně levněji než zahraniční ekonomiky.</a:t>
            </a:r>
          </a:p>
          <a:p>
            <a:pPr marL="470408" lvl="1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Méně rozvinuté země se specializují na takové výrobky nebo služby, na které mají nejmenší absolutní nevýhodu.</a:t>
            </a:r>
          </a:p>
          <a:p>
            <a:pPr marL="470408" lvl="1" indent="-1778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cs-CZ" dirty="0">
                <a:latin typeface="Myriad Pro" panose="020B0503030403020204" pitchFamily="34" charset="0"/>
              </a:rPr>
              <a:t>Více rozvinuté země se specializují na takové výrobky nebo služby, na které mají největší absolutní výhodu.</a:t>
            </a:r>
          </a:p>
        </p:txBody>
      </p:sp>
      <p:pic>
        <p:nvPicPr>
          <p:cNvPr id="2050" name="Picture 2" descr="Portrait of David Ricardo by Thomas Phillips.jpg">
            <a:extLst>
              <a:ext uri="{FF2B5EF4-FFF2-40B4-BE49-F238E27FC236}">
                <a16:creationId xmlns:a16="http://schemas.microsoft.com/office/drawing/2014/main" id="{CC8899CC-0D3C-4B50-827C-9FDBD250D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2624" r="20879" b="39634"/>
          <a:stretch/>
        </p:blipFill>
        <p:spPr bwMode="auto">
          <a:xfrm>
            <a:off x="7736760" y="1107361"/>
            <a:ext cx="1260000" cy="126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59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Platební bilance</a:t>
            </a:r>
          </a:p>
        </p:txBody>
      </p:sp>
      <p:pic>
        <p:nvPicPr>
          <p:cNvPr id="6" name="obrázek 280" descr="MaE 12-01">
            <a:extLst>
              <a:ext uri="{FF2B5EF4-FFF2-40B4-BE49-F238E27FC236}">
                <a16:creationId xmlns:a16="http://schemas.microsoft.com/office/drawing/2014/main" id="{52E0EAC5-8655-46E7-9D7D-FE632355B0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257424"/>
            <a:ext cx="7513624" cy="294711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09FFED1C-E115-4371-B8C3-9D60D8A6F29C}"/>
                  </a:ext>
                </a:extLst>
              </p14:cNvPr>
              <p14:cNvContentPartPr/>
              <p14:nvPr/>
            </p14:nvContentPartPr>
            <p14:xfrm>
              <a:off x="3060000" y="1469880"/>
              <a:ext cx="3712320" cy="284832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09FFED1C-E115-4371-B8C3-9D60D8A6F29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0640" y="1460520"/>
                <a:ext cx="3731040" cy="28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023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Běžný účet platební bilance</a:t>
            </a:r>
            <a:endParaRPr lang="cs-CZ" sz="2400" dirty="0">
              <a:latin typeface="Myriad Pro" panose="020B0503030403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26C7B489-376E-40C4-9DAE-F3B7B245C186}"/>
                  </a:ext>
                </a:extLst>
              </p14:cNvPr>
              <p14:cNvContentPartPr/>
              <p14:nvPr/>
            </p14:nvContentPartPr>
            <p14:xfrm>
              <a:off x="117720" y="1616400"/>
              <a:ext cx="6807960" cy="398124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26C7B489-376E-40C4-9DAE-F3B7B245C1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360" y="1607040"/>
                <a:ext cx="6826680" cy="39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35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C6A9A-2132-4286-97DE-AB53B939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200" b="1" dirty="0">
                <a:latin typeface="Myriad Pro" panose="020B0503030403020204" pitchFamily="34" charset="0"/>
              </a:rPr>
              <a:t>Běžný účet platební bilance</a:t>
            </a:r>
            <a:endParaRPr lang="cs-CZ" sz="2400" dirty="0">
              <a:latin typeface="Myriad Pro" panose="020B0503030403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7355492D-CD12-472D-93E5-7EEE1EF7F444}"/>
                  </a:ext>
                </a:extLst>
              </p14:cNvPr>
              <p14:cNvContentPartPr/>
              <p14:nvPr/>
            </p14:nvContentPartPr>
            <p14:xfrm>
              <a:off x="38160" y="1864800"/>
              <a:ext cx="6985080" cy="430560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7355492D-CD12-472D-93E5-7EEE1EF7F4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00" y="1855440"/>
                <a:ext cx="7003800" cy="432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0687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2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7EC1EE"/>
      </a:accent1>
      <a:accent2>
        <a:srgbClr val="FFCA08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2998E3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F24D8AE9052F439216507462B370A2" ma:contentTypeVersion="13" ma:contentTypeDescription="Vytvoří nový dokument" ma:contentTypeScope="" ma:versionID="429210f92a46d574c37b4458a2005824">
  <xsd:schema xmlns:xsd="http://www.w3.org/2001/XMLSchema" xmlns:xs="http://www.w3.org/2001/XMLSchema" xmlns:p="http://schemas.microsoft.com/office/2006/metadata/properties" xmlns:ns3="b7fbb0a0-8cb5-48f6-909f-349dd5831800" xmlns:ns4="ae536801-dc42-4577-9208-5c6649469465" targetNamespace="http://schemas.microsoft.com/office/2006/metadata/properties" ma:root="true" ma:fieldsID="1d79d902e5d0ef6d7d64c68bc38e5832" ns3:_="" ns4:_="">
    <xsd:import namespace="b7fbb0a0-8cb5-48f6-909f-349dd5831800"/>
    <xsd:import namespace="ae536801-dc42-4577-9208-5c66494694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bb0a0-8cb5-48f6-909f-349dd58318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536801-dc42-4577-9208-5c66494694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E4E4D3A-DEA4-47C8-918B-E7B7FC15C7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279F53-4145-4C73-AFA8-26157002B2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bb0a0-8cb5-48f6-909f-349dd5831800"/>
    <ds:schemaRef ds:uri="ae536801-dc42-4577-9208-5c66494694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46D3AA-4352-4755-B3A7-5627C7793436}">
  <ds:schemaRefs>
    <ds:schemaRef ds:uri="http://schemas.openxmlformats.org/package/2006/metadata/core-properties"/>
    <ds:schemaRef ds:uri="http://purl.org/dc/elements/1.1/"/>
    <ds:schemaRef ds:uri="http://www.w3.org/XML/1998/namespace"/>
    <ds:schemaRef ds:uri="b7fbb0a0-8cb5-48f6-909f-349dd5831800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ae536801-dc42-4577-9208-5c664946946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1841</TotalTime>
  <Words>790</Words>
  <Application>Microsoft Office PowerPoint</Application>
  <PresentationFormat>Předvádění na obrazovce (4:3)</PresentationFormat>
  <Paragraphs>117</Paragraphs>
  <Slides>17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Myriad Pro</vt:lpstr>
      <vt:lpstr>Wingdings</vt:lpstr>
      <vt:lpstr>Retrospektiva</vt:lpstr>
      <vt:lpstr>Makroekonomie I</vt:lpstr>
      <vt:lpstr>Struktura kurzu</vt:lpstr>
      <vt:lpstr>Struktura kurzu</vt:lpstr>
      <vt:lpstr>Mezinárodní obchod</vt:lpstr>
      <vt:lpstr>Mezinárodní obchod</vt:lpstr>
      <vt:lpstr>Mezinárodní obchod</vt:lpstr>
      <vt:lpstr>Platební bilance</vt:lpstr>
      <vt:lpstr>Běžný účet platební bilance</vt:lpstr>
      <vt:lpstr>Běžný účet platební bilance</vt:lpstr>
      <vt:lpstr>Běžný účet platební bilance (vliv změny kurzu domácí měny)</vt:lpstr>
      <vt:lpstr>Finanční účet platební bilance</vt:lpstr>
      <vt:lpstr>Finanční účet platební bilance</vt:lpstr>
      <vt:lpstr>Rovnováha platební bilance</vt:lpstr>
      <vt:lpstr>Vývoz a dovoz zboží (ČR)</vt:lpstr>
      <vt:lpstr>Ekonomická integrace</vt:lpstr>
      <vt:lpstr>Ekonomická integrace</vt:lpstr>
      <vt:lpstr>Na shledanou na zkoušce!</vt:lpstr>
    </vt:vector>
  </TitlesOfParts>
  <Company>Technical University of Liberec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Impacts of Globalization on the Developing Countries</dc:title>
  <dc:subject>Impacts of Globalization on the Developing Countries</dc:subject>
  <dc:creator>Aleš Kocourek</dc:creator>
  <cp:lastModifiedBy>Aleš Kocourek</cp:lastModifiedBy>
  <cp:revision>136</cp:revision>
  <dcterms:created xsi:type="dcterms:W3CDTF">2021-02-23T15:05:14Z</dcterms:created>
  <dcterms:modified xsi:type="dcterms:W3CDTF">2021-05-20T08:12:17Z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0x01010043F24D8AE9052F439216507462B370A2</vt:lpwstr>
  </property>
</Properties>
</file>