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5332" autoAdjust="0"/>
  </p:normalViewPr>
  <p:slideViewPr>
    <p:cSldViewPr>
      <p:cViewPr varScale="1">
        <p:scale>
          <a:sx n="88" d="100"/>
          <a:sy n="88" d="100"/>
        </p:scale>
        <p:origin x="730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30.08.2023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30.08.2023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30.08.2023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30.08.2023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30.08.2023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30.08.2023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30.08.2023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to PERT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Technika hodnocení a přezkoumání projektu: metoda organizace projektu a posouzení, jak dobře probíhá, pomocí výpočtu délky času potřebného pro jednotlivé úkoly a pořadí, v jakém mohou být provedeny.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3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Klíčové poznatky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Grafy PERT byly poprvé vytvořeny Úřadem pro speciální projekty amerického námořnictva v 50. letech 20. století jako vodítko pro projekt jaderné ponorky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Polaris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Diagram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PERT používá kružnice nebo obdélníky nazývané uzly, které představují události nebo milníky projektu. Tyto uzly jsou propojeny vektory neboli čarami, které představují různé úkoly a jejich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závislosti.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Diagram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PERT umožňuje manažerům vyhodnotit čas a zdroje potřebné k řízení projektu.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34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se interpretuje graf PERT?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Diagram PERT je vizuální znázornění řady událostí, které musí nastat v průběhu trvání projektu. Směr šipek naznačuje tok a posloupnost potřebných událostí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Tečkované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čáry činností představují fiktivní činnosti - položky, které se nacházejí na jiné cestě PERT. Čísla a časové dotace jsou přiřazeny a zobrazeny uvnitř každého vektoru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Tyto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grafy mají své odlišné definice a pojmy, z nichž nejdůležitější předjímají, jak dlouho bude trvat dokončení projektu. "Optimistická doba" se vztahuje k nejkratší době trvání. "Pesimistická doba" označuje nejdelší možnou dobu. "Nejpravděpodobnější doba" označuje rozumný odhad nejlepšího scénáře, zatímco "očekávaná doba" zohledňuje problémy a překážky.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76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Výhody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Diagram PERT umožňuje manažerovi vyhodnotit čas a zdroje potřebné k dokončení projektu. Umožňuje také manažerovi sledovat potřebná aktiva v kterékoli fázi výroby v průběhu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projektu.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PERT zahrnuje údaje a informace poskytované řadou oddělení.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Tato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kombinace informací podporuje odpovědnost jednotlivých oddělení a identifikuje všechny odpovědné osoby v rámci celé organizace.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178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Výhody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Zlepšuje také komunikaci v průběhu projektu a umožňuje organizaci věnovat se projektům, které jsou relevantní pro její strategické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postavení.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neposlední řadě jsou grafy PERT užitečným vstupem pro analýzy typu "co kdyby". Pochopení možností týkajících se toku projektových zdrojů a milníků umožňuje vedení dosáhnout co nejefektivnější a nejužitečnější cesty projektu.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920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Nevýhody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Informace, které jsou součástí grafu PERT, mohou být velmi subjektivní. Mohou obsahovat nespolehlivé údaje nebo nepřiměřené odhady nákladů či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času.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Grafy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PERT jsou zaměřeny na termíny a nemusí plně informovat o finanční pozici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projektu.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Vytvoření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diagramu PERT je pracné a udržování a aktualizace informací vyžaduje další čas a zdroje. Aby byl diagram PERT přínosný, je nutné neustále kontrolovat poskytované informace a také výhledové umístění projektu.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620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grafu PERT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znázornění techniky hodnocení projektu se používá vývojový diagram. Uzly představují události, které označují začátek nebo konec činností nebo úkolů. Řídicí čáry označují úkoly, které je třeba dokončit, a šipky znázorňují posloupnost činností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Existují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čtyři definice času, které se používají k odhadu časové náročnosti projektu: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Optimistický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čas - nejkratší doba, kterou může trvat dokončení úkolu.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Pesimistická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doba - maximální doba, kterou by mělo dokončení úkolu zabrat.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Nejpravděpodobnější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čas - Za předpokladu, že neexistují žádné problémy, nejlepší nebo nejpřiměřenější odhad doby, kterou by mělo dokončení úkolu trvat.   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Očekávaná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doba - Za předpokladu, že nastanou problémy, nejlepší odhad, kolik času bude potřeba k dokončení úkolu.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14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7" name="Obdélník 6"/>
          <p:cNvSpPr/>
          <p:nvPr/>
        </p:nvSpPr>
        <p:spPr>
          <a:xfrm>
            <a:off x="3347864" y="4842417"/>
            <a:ext cx="2816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natalie.pelloneova@tul.cz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39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599</Words>
  <Application>Microsoft Office PowerPoint</Application>
  <PresentationFormat>Předvádění na obrazovce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Motiv systému Office</vt:lpstr>
      <vt:lpstr>Prezentace aplikace PowerPoint</vt:lpstr>
      <vt:lpstr>Co je to PERT</vt:lpstr>
      <vt:lpstr>Klíčové poznatky</vt:lpstr>
      <vt:lpstr>Jak se interpretuje graf PERT?</vt:lpstr>
      <vt:lpstr>Výhody</vt:lpstr>
      <vt:lpstr>Výhody</vt:lpstr>
      <vt:lpstr>Nevýhody</vt:lpstr>
      <vt:lpstr>Vytvoření grafu PERT</vt:lpstr>
      <vt:lpstr>Prezentace aplikace PowerPoint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natalie</cp:lastModifiedBy>
  <cp:revision>48</cp:revision>
  <dcterms:created xsi:type="dcterms:W3CDTF">2017-11-24T10:29:28Z</dcterms:created>
  <dcterms:modified xsi:type="dcterms:W3CDTF">2023-08-30T10:08:28Z</dcterms:modified>
</cp:coreProperties>
</file>