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8" r:id="rId3"/>
    <p:sldId id="369" r:id="rId4"/>
    <p:sldId id="378" r:id="rId5"/>
    <p:sldId id="370" r:id="rId6"/>
    <p:sldId id="371" r:id="rId7"/>
    <p:sldId id="379" r:id="rId8"/>
    <p:sldId id="372" r:id="rId9"/>
    <p:sldId id="377" r:id="rId10"/>
    <p:sldId id="373" r:id="rId11"/>
    <p:sldId id="374" r:id="rId12"/>
    <p:sldId id="375" r:id="rId13"/>
    <p:sldId id="376" r:id="rId14"/>
    <p:sldId id="382" r:id="rId15"/>
    <p:sldId id="381" r:id="rId16"/>
    <p:sldId id="38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82370" autoAdjust="0"/>
  </p:normalViewPr>
  <p:slideViewPr>
    <p:cSldViewPr>
      <p:cViewPr varScale="1">
        <p:scale>
          <a:sx n="74" d="100"/>
          <a:sy n="74" d="100"/>
        </p:scale>
        <p:origin x="18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4CF28-C720-4A73-B100-0BBE4E51C903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ABC76-4EBB-49FE-8F9B-CE117397A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6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2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2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7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50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8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7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F7E4-CF9A-4F11-88B4-607F07657221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D9EA-6447-47D4-93AC-222D1D7E7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9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04255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Transformace ekonomického  systému po roce 1989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>(přednáška pro cyklus PO89)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1985-1989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8643F3-1A42-4428-912E-0BD122F94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71800"/>
            <a:ext cx="5544616" cy="35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ABFD-FDB6-4917-8079-DCE82C16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Václav Klaus (1941)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5278C59-4427-4A88-9C13-246415FA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522921"/>
            <a:ext cx="4680520" cy="50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47612-EF7C-4731-9D7C-EEC76555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Polský ekonom Janusz </a:t>
            </a:r>
            <a:r>
              <a:rPr lang="cs-CZ" sz="2800" dirty="0" err="1"/>
              <a:t>Lewandowski</a:t>
            </a:r>
            <a:r>
              <a:rPr lang="cs-CZ" sz="2800" dirty="0"/>
              <a:t> (1951); jako první v roce 1988 představil princip kuponové privatizace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5C47BB9-0ED1-4CC2-BE3E-EA85A959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779749"/>
            <a:ext cx="3384375" cy="46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A88B8-66E7-4FD5-ADAF-4792216D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legislativní opatření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C149A-C62A-4FF6-B876-70D33150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Zákon č. 111/1990 Sb. z 19. 4. 1990 o státním podniku</a:t>
            </a:r>
          </a:p>
          <a:p>
            <a:r>
              <a:rPr lang="cs-CZ" dirty="0"/>
              <a:t>Zákon č. 427/1990 Sb. z 25. 10. 1990 o převodech vlastnictví státu k některým věcem na jiné právnické nebo fyzické osoby (zákon o malé privatizaci - prodej malých provozoven v dražbě)</a:t>
            </a:r>
          </a:p>
          <a:p>
            <a:r>
              <a:rPr lang="cs-CZ" dirty="0"/>
              <a:t>Zák. č. 92/1991 Sb. z 26. 2. 1991 o podmínkách převodu majetku státu na jiné osoby (zákon o velké privatizaci)</a:t>
            </a:r>
          </a:p>
          <a:p>
            <a:r>
              <a:rPr lang="cs-CZ" dirty="0"/>
              <a:t>Zák. č. 403/1990 Sb. z 2. 10. 1990 o zmírnění některých majetkových křivd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7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88EC3-6D23-4277-BA20-548882BF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978F48-D8D6-4368-BBF8-AB7951BD1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Zák. č. 229/1991 Sb. z 21. 5. 1991 o úpravě vlastnických vztahů k půdě a jinému zemědělskému majetku (doplněný a pozměněný zákonem č. 93/1992 Sb. z 18. 2. 1992)  </a:t>
            </a:r>
          </a:p>
          <a:p>
            <a:r>
              <a:rPr lang="cs-CZ" dirty="0"/>
              <a:t>Zákon č. 42/1992 Sb. z 21. 12. 1991 o úpravě majetkových vztahů a vypořádání majetkových nároků v družstvech (transformační zákon pro družstva)</a:t>
            </a:r>
          </a:p>
        </p:txBody>
      </p:sp>
    </p:spTree>
    <p:extLst>
      <p:ext uri="{BB962C8B-B14F-4D97-AF65-F5344CB8AC3E}">
        <p14:creationId xmlns:p14="http://schemas.microsoft.com/office/powerpoint/2010/main" val="56175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EA1A2-15D0-48D7-AD9B-9DF07D39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standardní metody privatizace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93189-8C5C-4FC4-853D-4B6FB26D0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Prodej podniku po předložení privatizačního projektu; zpravidla na základě veřejné soutěže;</a:t>
            </a:r>
          </a:p>
          <a:p>
            <a:r>
              <a:rPr lang="cs-CZ" dirty="0"/>
              <a:t>Prodej státního podílu cizím společnostem s účastí zahraničního kapitálu</a:t>
            </a:r>
          </a:p>
          <a:p>
            <a:endParaRPr lang="cs-CZ" dirty="0"/>
          </a:p>
          <a:p>
            <a:r>
              <a:rPr lang="cs-CZ" dirty="0"/>
              <a:t>Celkem v České republice privatizováno 14 000 podniků</a:t>
            </a:r>
          </a:p>
        </p:txBody>
      </p:sp>
    </p:spTree>
    <p:extLst>
      <p:ext uri="{BB962C8B-B14F-4D97-AF65-F5344CB8AC3E}">
        <p14:creationId xmlns:p14="http://schemas.microsoft.com/office/powerpoint/2010/main" val="252137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D9EF9-522F-44AA-B386-5768E1D0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Kuponová privatizace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E53789-B2AA-44AF-94DF-B467454A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vlna – provedena na celém území ČSFR v roce 1992 (celkem 5 kol od května do prosince)</a:t>
            </a:r>
          </a:p>
          <a:p>
            <a:r>
              <a:rPr lang="cs-CZ" dirty="0"/>
              <a:t>2. vlna – provedena pouze v ČR v roce 1994 (celkem 6 kol od března do prosince)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Kuponovou metodou privatizováno  v České republice asi 1800 podniků; </a:t>
            </a:r>
          </a:p>
        </p:txBody>
      </p:sp>
    </p:spTree>
    <p:extLst>
      <p:ext uri="{BB962C8B-B14F-4D97-AF65-F5344CB8AC3E}">
        <p14:creationId xmlns:p14="http://schemas.microsoft.com/office/powerpoint/2010/main" val="355281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F064B-BD6E-4958-9BA9-1E623FB2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Kuponová knížka z první vlny kuponové privatizace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37F20A7-2ABE-4648-9B98-644544B46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204864"/>
            <a:ext cx="5464240" cy="36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Československá verze přestavby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XVII. sjezd KSČ – 24. – 28. března 1986 se přihlásil k myšlenkám přestavby</a:t>
            </a:r>
          </a:p>
          <a:p>
            <a:r>
              <a:rPr lang="cs-CZ" dirty="0"/>
              <a:t>Okrajově zmíněny reformní myšlenky v oblasti ekonomiky</a:t>
            </a:r>
          </a:p>
          <a:p>
            <a:r>
              <a:rPr lang="cs-CZ" dirty="0"/>
              <a:t>Rozhodnutí o přípravě nové ústavy</a:t>
            </a:r>
          </a:p>
          <a:p>
            <a:r>
              <a:rPr lang="cs-CZ" dirty="0"/>
              <a:t>Snaha reformovat ekonomiku bez toho, aby bylo třeba provádět jakékoliv politické reformy.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4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Dílčí ekonomické reformy 1986-1989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10. 12. 1985: zákon o podmínkách činnosti organizací s mezinárodním prvkem (č. 116/1985 Sb., platný od 1. 1. 1986).</a:t>
            </a:r>
          </a:p>
          <a:p>
            <a:r>
              <a:rPr lang="cs-CZ" dirty="0"/>
              <a:t>15. 6. 1988: novela hospodářského zákoníku (zák. 98/1988 Sb.), zákon o  bytovém, spotřebním a výrobním družstevnictví (č. 94/1988 Sb.), novela zákona o využívání půdy a jiného zemědělského majetku (č. 95/1988 Sb.) – zákony umožňovaly zakládání výrobních družstev k samostatnému podnikání a omezené soukromé podnikání na základě ekonomického pronájmu.  </a:t>
            </a:r>
          </a:p>
          <a:p>
            <a:r>
              <a:rPr lang="cs-CZ" dirty="0"/>
              <a:t> 21. 6. 1989: zákon o národohospodářském plánování (č. 67/1989 Sb.)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84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2299E-AEFA-49D6-B91C-2A7F3DD7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Transformace ekonomického systém (restaurace kapitalismu)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6F2E6-47EB-42FB-B2CD-70A45B2C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Probíhala především v letech 1990-1995, dílčí reformy pokračovaly v souvislosti s přístupovými jednáními České republiky do EU </a:t>
            </a:r>
          </a:p>
          <a:p>
            <a:r>
              <a:rPr lang="cs-CZ" dirty="0"/>
              <a:t>Cílem byl přechod od centrálně plánované ekonomiky k ekonomice tržní založené na primárně na soukromém vlastnictví výrobních prostředků</a:t>
            </a:r>
          </a:p>
          <a:p>
            <a:r>
              <a:rPr lang="cs-CZ" dirty="0"/>
              <a:t>Výhody Československa: relativně malé zadlužení, vyspělý průmysl, kvalifikovaná pracovní síla</a:t>
            </a:r>
          </a:p>
          <a:p>
            <a:r>
              <a:rPr lang="cs-CZ" dirty="0"/>
              <a:t>Nevýhody: neexistence soukromého sektoru (v porovnání např. s Polskem, Maďarskem či Jugoslávií) </a:t>
            </a:r>
          </a:p>
        </p:txBody>
      </p:sp>
    </p:spTree>
    <p:extLst>
      <p:ext uri="{BB962C8B-B14F-4D97-AF65-F5344CB8AC3E}">
        <p14:creationId xmlns:p14="http://schemas.microsoft.com/office/powerpoint/2010/main" val="369482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A94C0-0893-4BC4-A0C3-D33361AF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Dva přístupy k ekonomické transformaci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027CD0-EAF1-4405-B9B3-0E667688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Etatistická: předpokládala postupné budování soukromého sektoru, především pomocí zahraničních investic a podniků se zahraniční kapitálovou účastí, omezené restituce, omezenou privatizaci především v oblasti služeb a drobného podnikání, ponechání silného veřejného sektoru po poměrně dlouhou dobu (Valtr Komárek, Miloš Zeman);</a:t>
            </a:r>
          </a:p>
          <a:p>
            <a:r>
              <a:rPr lang="cs-CZ" dirty="0"/>
              <a:t>Radikální transformace: předpokládala urychlenou privatizaci veřejného sektoru cestou přímého prodeje či kuponové privatizace, poměrně značný rozsah restitucí (Václav Klaus, Dušan Tříska). Cílem byl systém s minimálním zásahem státu, čehož mělo být dosaženo šokovou terapií </a:t>
            </a:r>
          </a:p>
        </p:txBody>
      </p:sp>
    </p:spTree>
    <p:extLst>
      <p:ext uri="{BB962C8B-B14F-4D97-AF65-F5344CB8AC3E}">
        <p14:creationId xmlns:p14="http://schemas.microsoft.com/office/powerpoint/2010/main" val="160624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63FB8-43F5-43DC-B992-95B86B49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Valtr Komárek (1930-2013)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432DDE7-4512-49E3-AE11-92A98BC2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39205" cy="4509312"/>
          </a:xfrm>
        </p:spPr>
      </p:pic>
    </p:spTree>
    <p:extLst>
      <p:ext uri="{BB962C8B-B14F-4D97-AF65-F5344CB8AC3E}">
        <p14:creationId xmlns:p14="http://schemas.microsoft.com/office/powerpoint/2010/main" val="101887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C4D46-32DA-49B2-9F69-4CD573EE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Miloš Zeman (1944)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AA86FDB-4B46-445D-90ED-3B90871B9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988840"/>
            <a:ext cx="60486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E5384-BC51-4080-98E7-D7693F54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Tomáš Ježek (1940-2017), ministr vlády ČR pro správu národního majetku a jeho privatizaci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83624FD-79A2-4C5A-A3D8-29AFAA32A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897" y="1766307"/>
            <a:ext cx="4091327" cy="42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6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E45AF-9993-4149-BD16-0ACBD6D1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Ivan Mikloš (1960), ministr privatizace SR 1991-1992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D08DE99-895F-4CAF-BDBD-2752DD80D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595" y="1652375"/>
            <a:ext cx="3388581" cy="47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53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656</Words>
  <Application>Microsoft Office PowerPoint</Application>
  <PresentationFormat>Předvádění na obrazovce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 Transformace ekonomického  systému po roce 1989 (přednáška pro cyklus PO89) </vt:lpstr>
      <vt:lpstr>Československá verze přestavby</vt:lpstr>
      <vt:lpstr>Dílčí ekonomické reformy 1986-1989</vt:lpstr>
      <vt:lpstr>Transformace ekonomického systém (restaurace kapitalismu)</vt:lpstr>
      <vt:lpstr>Dva přístupy k ekonomické transformaci</vt:lpstr>
      <vt:lpstr>Valtr Komárek (1930-2013)</vt:lpstr>
      <vt:lpstr>Miloš Zeman (1944)</vt:lpstr>
      <vt:lpstr>Tomáš Ježek (1940-2017), ministr vlády ČR pro správu národního majetku a jeho privatizaci </vt:lpstr>
      <vt:lpstr>Ivan Mikloš (1960), ministr privatizace SR 1991-1992</vt:lpstr>
      <vt:lpstr>Václav Klaus (1941)</vt:lpstr>
      <vt:lpstr>Polský ekonom Janusz Lewandowski (1951); jako první v roce 1988 představil princip kuponové privatizace</vt:lpstr>
      <vt:lpstr>Hlavní legislativní opatření</vt:lpstr>
      <vt:lpstr>Transformace zemědělství</vt:lpstr>
      <vt:lpstr>Hlavní standardní metody privatizace</vt:lpstr>
      <vt:lpstr>Kuponová privatizace</vt:lpstr>
      <vt:lpstr>Kuponová knížka z první vlny kuponové privatizace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v lidově-demokratickém a socialistickém Československu</dc:title>
  <dc:creator>TUL-S0-29</dc:creator>
  <cp:lastModifiedBy>Rychlík, Jan</cp:lastModifiedBy>
  <cp:revision>107</cp:revision>
  <dcterms:created xsi:type="dcterms:W3CDTF">2017-04-17T16:55:33Z</dcterms:created>
  <dcterms:modified xsi:type="dcterms:W3CDTF">2022-03-12T09:06:30Z</dcterms:modified>
</cp:coreProperties>
</file>