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1"/>
  </p:notesMasterIdLst>
  <p:sldIdLst>
    <p:sldId id="256" r:id="rId2"/>
    <p:sldId id="257" r:id="rId3"/>
    <p:sldId id="263" r:id="rId4"/>
    <p:sldId id="268" r:id="rId5"/>
    <p:sldId id="269" r:id="rId6"/>
    <p:sldId id="273" r:id="rId7"/>
    <p:sldId id="270" r:id="rId8"/>
    <p:sldId id="272" r:id="rId9"/>
    <p:sldId id="264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51D"/>
    <a:srgbClr val="7E1A47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60"/>
  </p:normalViewPr>
  <p:slideViewPr>
    <p:cSldViewPr>
      <p:cViewPr varScale="1">
        <p:scale>
          <a:sx n="71" d="100"/>
          <a:sy n="71" d="100"/>
        </p:scale>
        <p:origin x="1464" y="60"/>
      </p:cViewPr>
      <p:guideLst>
        <p:guide orient="horz" pos="2160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E52B96-8F7F-4CBB-B800-51390AB682EC}" type="datetimeFigureOut">
              <a:rPr lang="cs-CZ"/>
              <a:pPr>
                <a:defRPr/>
              </a:pPr>
              <a:t>23.02.2022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6E96EA-E9FC-4CED-800E-CD7D2F847C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A9EC83-E084-48D0-9568-8C6C2AD14F5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188" y="3886200"/>
            <a:ext cx="7921625" cy="622920"/>
          </a:xfrm>
        </p:spPr>
        <p:txBody>
          <a:bodyPr/>
          <a:lstStyle>
            <a:lvl1pPr marL="0" indent="0" algn="ctr">
              <a:buNone/>
              <a:defRPr i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vložíte Jméno Příjmení </a:t>
            </a:r>
            <a:r>
              <a:rPr lang="en-US" dirty="0"/>
              <a:t>|</a:t>
            </a:r>
            <a:r>
              <a:rPr lang="cs-CZ" dirty="0"/>
              <a:t> Datum</a:t>
            </a:r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188" y="2276872"/>
            <a:ext cx="7921625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název prezentace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UL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8064896" cy="72008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Klepnutím vložíte nadpis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0" hasCustomPrompt="1"/>
          </p:nvPr>
        </p:nvSpPr>
        <p:spPr>
          <a:xfrm>
            <a:off x="539750" y="1844824"/>
            <a:ext cx="8064500" cy="4392613"/>
          </a:xfrm>
        </p:spPr>
        <p:txBody>
          <a:bodyPr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cs-CZ" dirty="0"/>
              <a:t>Klepnutím vložíte text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F9B-1931-4F52-AD9E-88EBCF6B3CE2}" type="datetimeFigureOut">
              <a:rPr lang="cs-CZ" smtClean="0"/>
              <a:pPr/>
              <a:t>23.02.2022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A274-92B4-42A2-8855-12FC36CD99B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684" r:id="rId12"/>
    <p:sldLayoutId id="2147483740" r:id="rId13"/>
    <p:sldLayoutId id="214748374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Tereza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Heinisch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MÉ AKTIVITY NA KATEDŘE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Tereza </a:t>
            </a:r>
            <a:r>
              <a:rPr lang="cs-CZ" sz="900" b="1" dirty="0" err="1">
                <a:latin typeface="Myriad Pro" pitchFamily="34" charset="0"/>
              </a:rPr>
              <a:t>Heinisch</a:t>
            </a:r>
            <a:r>
              <a:rPr lang="cs-CZ" sz="900" b="1" dirty="0">
                <a:latin typeface="Myriad Pro" pitchFamily="34" charset="0"/>
              </a:rPr>
              <a:t>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latin typeface="Myriad Pro" pitchFamily="34" charset="0"/>
              </a:rPr>
              <a:t>23.2.2022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64896" cy="72008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NOVÝ DESIGN KATEDRY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300B90-7B71-42D2-A22F-B6C311D10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6958"/>
          <a:stretch/>
        </p:blipFill>
        <p:spPr>
          <a:xfrm>
            <a:off x="4022840" y="1547975"/>
            <a:ext cx="1734368" cy="20970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8589499-CBC1-48CD-A2C8-2F18F19302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52"/>
          <a:stretch/>
        </p:blipFill>
        <p:spPr>
          <a:xfrm>
            <a:off x="539552" y="1547975"/>
            <a:ext cx="3129423" cy="209704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43BD6AA-8951-427F-BDB8-11F34276E3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1" r="52262"/>
          <a:stretch/>
        </p:blipFill>
        <p:spPr>
          <a:xfrm>
            <a:off x="6098481" y="594968"/>
            <a:ext cx="2682900" cy="434421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AEE53B4-E52E-4E1A-8B55-A4792E3315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787"/>
          <a:stretch/>
        </p:blipFill>
        <p:spPr>
          <a:xfrm>
            <a:off x="539552" y="5157192"/>
            <a:ext cx="8254300" cy="110584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9841545-AB30-4EED-80C0-11154508E8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40" t="16848" r="1536" b="35125"/>
          <a:stretch/>
        </p:blipFill>
        <p:spPr>
          <a:xfrm>
            <a:off x="539552" y="3805959"/>
            <a:ext cx="3129423" cy="11902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Tereza </a:t>
            </a:r>
            <a:r>
              <a:rPr lang="cs-CZ" sz="900" b="1" dirty="0" err="1">
                <a:latin typeface="Myriad Pro" pitchFamily="34" charset="0"/>
              </a:rPr>
              <a:t>Heinisch</a:t>
            </a:r>
            <a:r>
              <a:rPr lang="cs-CZ" sz="900" b="1" dirty="0">
                <a:latin typeface="Myriad Pro" pitchFamily="34" charset="0"/>
              </a:rPr>
              <a:t>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latin typeface="Myriad Pro" pitchFamily="34" charset="0"/>
              </a:rPr>
              <a:t>23.2.2022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9552" y="681856"/>
            <a:ext cx="8064896" cy="72008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SPOLUPRÁCE S FIRMAMI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>
          <a:xfrm>
            <a:off x="539552" y="1635946"/>
            <a:ext cx="8064500" cy="4392613"/>
          </a:xfrm>
        </p:spPr>
        <p:txBody>
          <a:bodyPr/>
          <a:lstStyle/>
          <a:p>
            <a:pPr marL="0" indent="0"/>
            <a:r>
              <a:rPr lang="cs-CZ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Technologický voucher s firmou </a:t>
            </a:r>
            <a:r>
              <a:rPr lang="cs-CZ" sz="25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Šijem</a:t>
            </a:r>
            <a:r>
              <a:rPr lang="cs-CZ" sz="2500" u="sng" dirty="0">
                <a:latin typeface="Calibri" panose="020F0502020204030204" pitchFamily="34" charset="0"/>
                <a:cs typeface="Calibri" panose="020F0502020204030204" pitchFamily="34" charset="0"/>
              </a:rPr>
              <a:t> dětem</a:t>
            </a:r>
          </a:p>
          <a:p>
            <a:pPr marL="0" indent="0"/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„Vývoj nových textilních struktur z materiálů z ekologicky zpracovaných textilních surovin s ohledem na jejich ekologickou odbouratelnost na konci životního cyklu“</a:t>
            </a:r>
            <a:endParaRPr lang="cs-CZ" sz="2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8" name="Picture 4" descr="http://sijemdetem.cz/files/imagecache/product_full/img_20200302_141920.jpg">
            <a:extLst>
              <a:ext uri="{FF2B5EF4-FFF2-40B4-BE49-F238E27FC236}">
                <a16:creationId xmlns:a16="http://schemas.microsoft.com/office/drawing/2014/main" id="{D8FFED7E-8C11-4511-B89A-93BE1BB4E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t="9196" r="14162" b="14163"/>
          <a:stretch/>
        </p:blipFill>
        <p:spPr bwMode="auto">
          <a:xfrm>
            <a:off x="611560" y="3569044"/>
            <a:ext cx="17281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ijemdetem.cz/files/imagecache/product_full/dscn0008_3.jpg">
            <a:extLst>
              <a:ext uri="{FF2B5EF4-FFF2-40B4-BE49-F238E27FC236}">
                <a16:creationId xmlns:a16="http://schemas.microsoft.com/office/drawing/2014/main" id="{5B2B8200-3315-4CDE-B34A-F98DA691F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69044"/>
            <a:ext cx="2857500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tyková vrstva - hnědobílé biobavlněné froté">
            <a:extLst>
              <a:ext uri="{FF2B5EF4-FFF2-40B4-BE49-F238E27FC236}">
                <a16:creationId xmlns:a16="http://schemas.microsoft.com/office/drawing/2014/main" id="{611DB5AF-080E-403E-A2B1-BFAD4B99F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0000"/>
                    </a14:imgEffect>
                    <a14:imgEffect>
                      <a14:brightnessContrast bright="9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92" y="3569044"/>
            <a:ext cx="2193636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79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Tereza </a:t>
            </a:r>
            <a:r>
              <a:rPr lang="cs-CZ" sz="900" b="1" dirty="0" err="1">
                <a:latin typeface="Myriad Pro" pitchFamily="34" charset="0"/>
              </a:rPr>
              <a:t>Heinisch</a:t>
            </a:r>
            <a:r>
              <a:rPr lang="cs-CZ" sz="900" b="1" dirty="0">
                <a:latin typeface="Myriad Pro" pitchFamily="34" charset="0"/>
              </a:rPr>
              <a:t>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latin typeface="Myriad Pro" pitchFamily="34" charset="0"/>
              </a:rPr>
              <a:t>23.2.2022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9552" y="703478"/>
            <a:ext cx="8064896" cy="72008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SPOLUPRÁCE S FIRMAMI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>
          <a:xfrm>
            <a:off x="539552" y="1635946"/>
            <a:ext cx="8424936" cy="4392613"/>
          </a:xfrm>
        </p:spPr>
        <p:txBody>
          <a:bodyPr/>
          <a:lstStyle/>
          <a:p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Firma </a:t>
            </a:r>
            <a:r>
              <a:rPr lang="cs-CZ" sz="24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Dekonta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- návrh střihového řešení ochranného oděvu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94569A8-0BC1-4BB7-9409-2D72EE2E5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5940152" cy="41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2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Tereza </a:t>
            </a:r>
            <a:r>
              <a:rPr lang="cs-CZ" sz="900" b="1" dirty="0" err="1">
                <a:latin typeface="Myriad Pro" pitchFamily="34" charset="0"/>
              </a:rPr>
              <a:t>Heinisch</a:t>
            </a:r>
            <a:r>
              <a:rPr lang="cs-CZ" sz="900" b="1" dirty="0">
                <a:latin typeface="Myriad Pro" pitchFamily="34" charset="0"/>
              </a:rPr>
              <a:t>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latin typeface="Myriad Pro" pitchFamily="34" charset="0"/>
              </a:rPr>
              <a:t>23.2.2022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9552" y="840348"/>
            <a:ext cx="8064896" cy="932468"/>
          </a:xfrm>
        </p:spPr>
        <p:txBody>
          <a:bodyPr>
            <a:normAutofit fontScale="9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KOMUNIKACE S KRAJI </a:t>
            </a:r>
            <a:r>
              <a:rPr lang="en-US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a INOVA</a:t>
            </a:r>
            <a:r>
              <a:rPr lang="cs-CZ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ČNÍMI</a:t>
            </a:r>
            <a:r>
              <a:rPr lang="en-US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 CENTR</a:t>
            </a:r>
            <a:r>
              <a:rPr lang="cs-CZ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US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V OBLASTI DOTACÍ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>
          <a:xfrm>
            <a:off x="539552" y="2055974"/>
            <a:ext cx="8064500" cy="41837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Vyhlášení jednotlivých výzev pro čerpání dotací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Inovační vouchery</a:t>
            </a:r>
          </a:p>
          <a:p>
            <a:pPr marL="0" lvl="1" indent="0">
              <a:buNone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(v rámci kraje, nebo z Evropského fondu pro regionální rozvoj – rozpracovaný projekt s firmou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Deva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F-M, s.r.o.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Technologické vouchery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(projekt s firmou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Šijemdětem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Inovační vouchery pro podnikatele</a:t>
            </a:r>
          </a:p>
          <a:p>
            <a:pPr marL="0" indent="0"/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(Jihočeské podnikatelské vouchery – firma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Jitex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s.r.o. </a:t>
            </a:r>
            <a:r>
              <a:rPr lang="cs-CZ" sz="2200" i="1" dirty="0">
                <a:latin typeface="Calibri" panose="020F0502020204030204" pitchFamily="34" charset="0"/>
                <a:cs typeface="Calibri" panose="020F0502020204030204" pitchFamily="34" charset="0"/>
              </a:rPr>
              <a:t>„Vývoj nové vysoce absorpční pleteniny pro optimální šíření vlhkosti s následným využitím pro inkontinenční pomůcky a menstruační kalhotky“)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757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Tereza </a:t>
            </a:r>
            <a:r>
              <a:rPr lang="cs-CZ" sz="900" b="1" dirty="0" err="1">
                <a:latin typeface="Myriad Pro" pitchFamily="34" charset="0"/>
              </a:rPr>
              <a:t>Heinisch</a:t>
            </a:r>
            <a:r>
              <a:rPr lang="cs-CZ" sz="900" b="1" dirty="0">
                <a:latin typeface="Myriad Pro" pitchFamily="34" charset="0"/>
              </a:rPr>
              <a:t>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latin typeface="Myriad Pro" pitchFamily="34" charset="0"/>
              </a:rPr>
              <a:t>23.2.2022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>
          <a:xfrm>
            <a:off x="539552" y="836712"/>
            <a:ext cx="8064500" cy="540299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Liberecký kraj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Inovační vouchery 1.4.2022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Středočeský kraj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březen 2022 se budou chystat výzvy k Inovačním voucherům (vyhlášení 1.4.2022)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Karlovarský kraj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Inovační vouchery 1.4.2022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Moravskoslezský kraj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Voucher pro začínající firmy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lze ještě podat do 23.3.2022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Olomoucký kraj a Zlínský kraj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nechystá Inovační či technologické vouchery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Jihomoravský: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Jihočeské podnikatelské vouchery (skončila výzva)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Pardubický kraj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 Startovací vouchery 1.4.2022 (20-40% spoluúčast), 20 000 – 200 000 Kč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+ chystá se vyhlášení 5. soutěže programu TREND PP 1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Technologičtí lídři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(TA ČR) nebo PP 2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Nováčci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883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Tereza </a:t>
            </a:r>
            <a:r>
              <a:rPr lang="cs-CZ" sz="900" b="1" dirty="0" err="1">
                <a:latin typeface="Myriad Pro" pitchFamily="34" charset="0"/>
              </a:rPr>
              <a:t>Heinisch</a:t>
            </a:r>
            <a:r>
              <a:rPr lang="cs-CZ" sz="900" b="1" dirty="0">
                <a:latin typeface="Myriad Pro" pitchFamily="34" charset="0"/>
              </a:rPr>
              <a:t>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latin typeface="Myriad Pro" pitchFamily="34" charset="0"/>
              </a:rPr>
              <a:t>23.2.2022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39552" y="703478"/>
            <a:ext cx="8064896" cy="72008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cs-CZ" sz="3500" u="sng" dirty="0">
                <a:latin typeface="Calibri" panose="020F0502020204030204" pitchFamily="34" charset="0"/>
                <a:cs typeface="Calibri" panose="020F0502020204030204" pitchFamily="34" charset="0"/>
              </a:rPr>
              <a:t>VĚDA A VÝZKUM + HYHI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>
          <a:xfrm>
            <a:off x="448804" y="2194059"/>
            <a:ext cx="8443675" cy="4043253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Hodnocení sušících křivek textilií pomocí gravimetrické metody s definovaným režimem proudění nad měřeným vzorkem.</a:t>
            </a:r>
          </a:p>
          <a:p>
            <a:pPr marL="0" indent="0">
              <a:spcBef>
                <a:spcPts val="0"/>
              </a:spcBef>
            </a:pPr>
            <a:endParaRPr lang="cs-CZ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Myšlenky, nápady:</a:t>
            </a:r>
          </a:p>
          <a:p>
            <a:pPr marL="0" indent="0">
              <a:spcBef>
                <a:spcPts val="0"/>
              </a:spcBef>
            </a:pPr>
            <a:r>
              <a:rPr lang="cs-CZ" sz="2600" i="1" dirty="0">
                <a:latin typeface="Calibri" panose="020F0502020204030204" pitchFamily="34" charset="0"/>
                <a:cs typeface="Calibri" panose="020F0502020204030204" pitchFamily="34" charset="0"/>
              </a:rPr>
              <a:t>Porovnání teoreticky spočítané rychlosti sušení za přesně definovaných klimatických podmínek v souvislosti s přesně určenou velikostí plochy zavlhčení.</a:t>
            </a:r>
          </a:p>
          <a:p>
            <a:pPr marL="0" indent="0">
              <a:spcBef>
                <a:spcPts val="0"/>
              </a:spcBef>
            </a:pPr>
            <a:endParaRPr lang="cs-CZ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cs-CZ" sz="2600" i="1" dirty="0">
                <a:latin typeface="Calibri" panose="020F0502020204030204" pitchFamily="34" charset="0"/>
                <a:cs typeface="Calibri" panose="020F0502020204030204" pitchFamily="34" charset="0"/>
              </a:rPr>
              <a:t>Různé způsoby zavlhčení vzorku pro hodnocení průběhu sušení,</a:t>
            </a:r>
          </a:p>
          <a:p>
            <a:pPr marL="0" indent="0">
              <a:spcBef>
                <a:spcPts val="0"/>
              </a:spcBef>
            </a:pPr>
            <a:r>
              <a:rPr lang="cs-CZ" sz="2600" i="1" dirty="0">
                <a:latin typeface="Calibri" panose="020F0502020204030204" pitchFamily="34" charset="0"/>
                <a:cs typeface="Calibri" panose="020F0502020204030204" pitchFamily="34" charset="0"/>
              </a:rPr>
              <a:t>Vztah mezi množstvím vlhkosti ve struktuře textilií a subjektivním pocitem sucha/mokra/tepla/chladu.</a:t>
            </a:r>
          </a:p>
          <a:p>
            <a:pPr marL="0" indent="0">
              <a:spcBef>
                <a:spcPts val="0"/>
              </a:spcBef>
            </a:pPr>
            <a:endParaRPr lang="cs-CZ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cs-CZ" sz="2600" i="1" dirty="0">
                <a:latin typeface="Calibri" panose="020F0502020204030204" pitchFamily="34" charset="0"/>
                <a:cs typeface="Calibri" panose="020F0502020204030204" pitchFamily="34" charset="0"/>
              </a:rPr>
              <a:t>Komfortní vlastnosti sendvičových textilií pro aplikaci do dětských látkových plen + návrh metodiky pro hodnocení jejich absorpce.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3B6D5D-993B-4AFC-84E1-EEB2BDF2FC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 b="14540"/>
          <a:stretch/>
        </p:blipFill>
        <p:spPr>
          <a:xfrm>
            <a:off x="5724128" y="311069"/>
            <a:ext cx="309634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Tereza </a:t>
            </a:r>
            <a:r>
              <a:rPr lang="cs-CZ" sz="900" b="1" dirty="0" err="1">
                <a:latin typeface="Myriad Pro" pitchFamily="34" charset="0"/>
              </a:rPr>
              <a:t>Heinisch</a:t>
            </a:r>
            <a:r>
              <a:rPr lang="cs-CZ" sz="900" b="1" dirty="0">
                <a:latin typeface="Myriad Pro" pitchFamily="34" charset="0"/>
              </a:rPr>
              <a:t>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latin typeface="Myriad Pro" pitchFamily="34" charset="0"/>
              </a:rPr>
              <a:t>23.2.2022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>
          <a:xfrm>
            <a:off x="539750" y="836712"/>
            <a:ext cx="8064500" cy="5407871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</a:pP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Samovzdělávání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720000" indent="-252000">
              <a:spcBef>
                <a:spcPts val="0"/>
              </a:spcBef>
              <a:buSzPct val="60000"/>
              <a:buFont typeface="Calibri" panose="020F050202020403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přenosové jevy + komfort</a:t>
            </a:r>
          </a:p>
          <a:p>
            <a:pPr marL="720000" indent="-252000">
              <a:spcBef>
                <a:spcPts val="0"/>
              </a:spcBef>
              <a:buSzPct val="60000"/>
              <a:buFont typeface="Calibri" panose="020F050202020403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orientace v oblasti čerpání dotací, školení v rámci systémů pro jednotlivé dotační portály</a:t>
            </a:r>
          </a:p>
          <a:p>
            <a:pPr marL="720000" indent="-252000">
              <a:spcBef>
                <a:spcPts val="0"/>
              </a:spcBef>
              <a:buSzPct val="60000"/>
              <a:buFont typeface="Calibri" panose="020F050202020403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angličtina</a:t>
            </a:r>
          </a:p>
          <a:p>
            <a:pPr marL="720000" indent="-252000">
              <a:spcBef>
                <a:spcPts val="0"/>
              </a:spcBef>
              <a:buSzPct val="60000"/>
              <a:buFont typeface="Calibri" panose="020F0502020204030204" pitchFamily="34" charset="0"/>
              <a:buChar char="•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zbožíznalství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Dovednosti, schopnosti:</a:t>
            </a:r>
          </a:p>
          <a:p>
            <a:pPr marL="0" indent="0"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+  komunikativnost,</a:t>
            </a:r>
          </a:p>
          <a:p>
            <a:pPr marL="0" indent="0"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+  týmová činnost,</a:t>
            </a:r>
          </a:p>
          <a:p>
            <a:pPr marL="0" indent="0"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+  grafické práce, technologie zpracování oděvu včetně střihových řešení,</a:t>
            </a:r>
          </a:p>
          <a:p>
            <a:pPr marL="0" indent="0"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technické nákresy,</a:t>
            </a:r>
          </a:p>
          <a:p>
            <a:pPr marL="0" indent="0">
              <a:spcBef>
                <a:spcPts val="0"/>
              </a:spcBef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Mé slabé stránky:</a:t>
            </a:r>
          </a:p>
          <a:p>
            <a:pPr marL="0" indent="0"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 angličtina,</a:t>
            </a:r>
          </a:p>
          <a:p>
            <a:pPr marL="0" indent="0"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 dotahování věcí,</a:t>
            </a:r>
          </a:p>
          <a:p>
            <a:pPr marL="0" indent="0"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 korekce odborných článků,</a:t>
            </a:r>
          </a:p>
          <a:p>
            <a:pPr marL="0" indent="0"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-  vyplňování jakýchkoliv formulářů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endParaRPr lang="cs-CZ" sz="24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970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ovéPole 1"/>
          <p:cNvSpPr txBox="1">
            <a:spLocks noChangeArrowheads="1"/>
          </p:cNvSpPr>
          <p:nvPr/>
        </p:nvSpPr>
        <p:spPr bwMode="auto">
          <a:xfrm>
            <a:off x="468313" y="6453336"/>
            <a:ext cx="77057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900" b="1" dirty="0">
                <a:latin typeface="Myriad Pro" pitchFamily="34" charset="0"/>
              </a:rPr>
              <a:t>Tereza </a:t>
            </a:r>
            <a:r>
              <a:rPr lang="cs-CZ" sz="900" b="1" dirty="0" err="1">
                <a:latin typeface="Myriad Pro" pitchFamily="34" charset="0"/>
              </a:rPr>
              <a:t>Heinisch</a:t>
            </a:r>
            <a:r>
              <a:rPr lang="cs-CZ" sz="900" b="1" dirty="0">
                <a:latin typeface="Myriad Pro" pitchFamily="34" charset="0"/>
              </a:rPr>
              <a:t> </a:t>
            </a:r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|</a:t>
            </a:r>
            <a:r>
              <a:rPr lang="cs-CZ" sz="900" b="1" dirty="0">
                <a:solidFill>
                  <a:schemeClr val="bg1">
                    <a:lumMod val="50000"/>
                  </a:schemeClr>
                </a:solidFill>
                <a:latin typeface="Myriad Pro" pitchFamily="34" charset="0"/>
              </a:rPr>
              <a:t> </a:t>
            </a:r>
            <a:r>
              <a:rPr lang="cs-CZ" sz="900" b="1" dirty="0">
                <a:latin typeface="Myriad Pro" pitchFamily="34" charset="0"/>
              </a:rPr>
              <a:t>23.2.2022</a:t>
            </a:r>
            <a:endParaRPr lang="cs-CZ" sz="1000" b="1" dirty="0">
              <a:latin typeface="Myriad Pro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0"/>
          </p:nvPr>
        </p:nvSpPr>
        <p:spPr>
          <a:xfrm>
            <a:off x="539750" y="1844825"/>
            <a:ext cx="8064500" cy="1080120"/>
          </a:xfrm>
        </p:spPr>
        <p:txBody>
          <a:bodyPr>
            <a:normAutofit/>
          </a:bodyPr>
          <a:lstStyle/>
          <a:p>
            <a:pPr algn="ctr"/>
            <a:r>
              <a:rPr lang="cs-CZ" sz="35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181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EFšablonaPowerPoint2011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UL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440</Words>
  <Application>Microsoft Office PowerPoint</Application>
  <PresentationFormat>Předvádění na obrazovce (4:3)</PresentationFormat>
  <Paragraphs>75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Wingdings</vt:lpstr>
      <vt:lpstr>EFšablonaPowerPoint2011Cz</vt:lpstr>
      <vt:lpstr>MÉ AKTIVITY NA KATEDŘE</vt:lpstr>
      <vt:lpstr>NOVÝ DESIGN KATEDRY</vt:lpstr>
      <vt:lpstr>SPOLUPRÁCE S FIRMAMI</vt:lpstr>
      <vt:lpstr>SPOLUPRÁCE S FIRMAMI</vt:lpstr>
      <vt:lpstr>KOMUNIKACE S KRAJI a INOVAČNÍMI CENTRY V OBLASTI DOTACÍ</vt:lpstr>
      <vt:lpstr>Prezentace aplikace PowerPoint</vt:lpstr>
      <vt:lpstr>VĚDA A VÝZKUM + HYHI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Caidler</dc:creator>
  <cp:keywords>TUL</cp:keywords>
  <cp:lastModifiedBy>uzivatel</cp:lastModifiedBy>
  <cp:revision>32</cp:revision>
  <dcterms:created xsi:type="dcterms:W3CDTF">2011-11-10T13:50:52Z</dcterms:created>
  <dcterms:modified xsi:type="dcterms:W3CDTF">2022-02-23T07:17:07Z</dcterms:modified>
</cp:coreProperties>
</file>