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Amatic SC"/>
      <p:regular r:id="rId14"/>
      <p:bold r:id="rId15"/>
    </p:embeddedFont>
    <p:embeddedFont>
      <p:font typeface="Source Code Pr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maticSC-bold.fntdata"/><Relationship Id="rId14" Type="http://schemas.openxmlformats.org/officeDocument/2006/relationships/font" Target="fonts/AmaticSC-regular.fntdata"/><Relationship Id="rId17" Type="http://schemas.openxmlformats.org/officeDocument/2006/relationships/font" Target="fonts/SourceCodePro-bold.fntdata"/><Relationship Id="rId16" Type="http://schemas.openxmlformats.org/officeDocument/2006/relationships/font" Target="fonts/SourceCodePr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SourceCodePro-boldItalic.fntdata"/><Relationship Id="rId6" Type="http://schemas.openxmlformats.org/officeDocument/2006/relationships/slide" Target="slides/slide1.xml"/><Relationship Id="rId18" Type="http://schemas.openxmlformats.org/officeDocument/2006/relationships/font" Target="fonts/SourceCodePr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c5859905ab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2c5859905ab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c5859905ab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c5859905ab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c5859905ab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c5859905ab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c5859905ab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c5859905ab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c5859905ab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c5859905ab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c5859905ab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c5859905ab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c5859905ab_0_1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c5859905ab_0_1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4644825" y="1281375"/>
            <a:ext cx="3997500" cy="164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Juan Ramon Jiménez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4277025" y="3702225"/>
            <a:ext cx="4983900" cy="93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(1881 - 1956) </a:t>
            </a:r>
            <a:endParaRPr/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2675" y="110100"/>
            <a:ext cx="3389800" cy="4625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Vida</a:t>
            </a:r>
            <a:endParaRPr/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311700" y="1228675"/>
            <a:ext cx="8941500" cy="40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</a:t>
            </a:r>
            <a:r>
              <a:rPr lang="en"/>
              <a:t>ació en un pueblo pequeňo Moguer - relación fuerte con el pueblo, el paisaje y la naturaleza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vivió también en Sevilla y Madrid donde conoce muchos autores</a:t>
            </a:r>
            <a:endParaRPr/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→ </a:t>
            </a:r>
            <a:r>
              <a:rPr lang="en"/>
              <a:t>Moguer </a:t>
            </a:r>
            <a:r>
              <a:rPr lang="en"/>
              <a:t>- escribe Platero y yo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cuando estalló la guerra civil, se fue a Nueva York, Miami, a Puerto Rico, a Washington, BA, Uruguay, Canadá, al final se queda en Puerto Rico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era “maestro” de la generación 27 (Lorca, Guillén), le pedían consejos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en 1956 recibe el Premio Nobel 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 etapas</a:t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1) modernismo (1903 – 1911)</a:t>
            </a:r>
            <a:endParaRPr/>
          </a:p>
          <a:p>
            <a:pPr indent="-228600" lvl="0" marL="2286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28600" lvl="0" marL="2286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28600" lvl="0" marL="2286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Platero y yo (1914)  – excepción en su obra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2) poesía pura – empieza en 1917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Modernismo</a:t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265025" y="1093850"/>
            <a:ext cx="8790900" cy="391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287972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61111"/>
              <a:buFont typeface="Arial"/>
              <a:buChar char="-"/>
            </a:pPr>
            <a:r>
              <a:rPr lang="en"/>
              <a:t>Mucho cuidado con este término! No es lo mismo como modernism o modernismus checo</a:t>
            </a:r>
            <a:endParaRPr/>
          </a:p>
          <a:p>
            <a:pPr indent="-287972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61111"/>
              <a:buFont typeface="Arial"/>
              <a:buChar char="-"/>
            </a:pPr>
            <a:r>
              <a:rPr lang="en"/>
              <a:t>En espaňol = un movimiento poético de Hispanoamérica, el fundador es </a:t>
            </a:r>
            <a:r>
              <a:rPr lang="en"/>
              <a:t>Rubén</a:t>
            </a:r>
            <a:r>
              <a:rPr lang="en"/>
              <a:t> Darío (nicaraguense), Darío trae el modernismo </a:t>
            </a:r>
            <a:r>
              <a:rPr lang="en"/>
              <a:t>de HA</a:t>
            </a:r>
            <a:r>
              <a:rPr lang="en"/>
              <a:t> a Espaňa</a:t>
            </a:r>
            <a:endParaRPr/>
          </a:p>
          <a:p>
            <a:pPr indent="-228600" lvl="0" marL="2286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 querían renovar el lenguaje poético, buscan la belleza de las palabras, se habla mucho de la música, sonidos, colores, usan objetos bonitos – jardines, pajaros, cisnes, pavos reales, palomas, el oro, diamantes, perlas,...</a:t>
            </a:r>
            <a:endParaRPr/>
          </a:p>
          <a:p>
            <a:pPr indent="-228600" lvl="0" marL="2286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 se interesaban por mitos de diferente culturas, les gustaba lo exotico, lo oriental, religiones diferentes, personajes </a:t>
            </a:r>
            <a:r>
              <a:rPr lang="en"/>
              <a:t>mitológicos</a:t>
            </a:r>
            <a:endParaRPr/>
          </a:p>
          <a:p>
            <a:pPr indent="-228600" lvl="0" marL="2286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 es una poesía culturalista, hay que tener cierta </a:t>
            </a:r>
            <a:r>
              <a:rPr lang="en"/>
              <a:t>educación</a:t>
            </a:r>
            <a:r>
              <a:rPr lang="en"/>
              <a:t> para entenderlo</a:t>
            </a:r>
            <a:endParaRPr/>
          </a:p>
          <a:p>
            <a:pPr indent="-228600" lvl="0" marL="2286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- los poemas suelen ser descriptivos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Obra:</a:t>
            </a:r>
            <a:endParaRPr/>
          </a:p>
          <a:p>
            <a:pPr indent="-228600" lvl="0" marL="2286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  Arias tristes (1903)</a:t>
            </a:r>
            <a:endParaRPr/>
          </a:p>
          <a:p>
            <a:pPr indent="-228600" lvl="0" marL="2286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 Jardines lejanos (1904)</a:t>
            </a:r>
            <a:endParaRPr/>
          </a:p>
          <a:p>
            <a:pPr indent="-228600" lvl="0" marL="2286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 Pastorales (1911)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PLATERO Y YO - 1914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29845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-"/>
            </a:pPr>
            <a:r>
              <a:rPr lang="en"/>
              <a:t>en este libro JRJ está en su pueblo y hace viajes alrededor del pueblo con su burro Platero, observaciones de la vida del campo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-"/>
            </a:pPr>
            <a:r>
              <a:rPr lang="en"/>
              <a:t>relación</a:t>
            </a:r>
            <a:r>
              <a:rPr lang="en"/>
              <a:t> del  hombre con la naturaleza  - el ciclo natural de la vida y la muerte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Poesía pura/desnuda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Completamente diferente del  modernismo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Es una poesía sencilla, sin adornos, quiere ser objetiva, no es una poesía descriptiva, no describe sentimientos ni paisajes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quiere crear el poema como objeto del lenguaje,→ se relaciona con las vanguardia (la generación 27 hace algo parecido)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 base es la </a:t>
            </a:r>
            <a:r>
              <a:rPr lang="en"/>
              <a:t>metáfora</a:t>
            </a:r>
            <a:r>
              <a:rPr lang="en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Es muy </a:t>
            </a:r>
            <a:r>
              <a:rPr lang="en"/>
              <a:t>filosófica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Obra: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Eternidades (1918)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Piedra y cielo (1919)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